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96"/>
  </p:normalViewPr>
  <p:slideViewPr>
    <p:cSldViewPr snapToGrid="0">
      <p:cViewPr varScale="1">
        <p:scale>
          <a:sx n="132" d="100"/>
          <a:sy n="132" d="100"/>
        </p:scale>
        <p:origin x="104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3051af00_8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93051af00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93051af00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93051af00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273d512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93051af00_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93051af00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3051af00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3051af00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b8cb2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1b8cb2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93051af00_8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93051af00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13234" y="992850"/>
            <a:ext cx="5141416"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social platform to connect with college peers (</a:t>
            </a:r>
            <a:r>
              <a:rPr lang="en" sz="3300" dirty="0" err="1"/>
              <a:t>Connecture</a:t>
            </a:r>
            <a:r>
              <a:rPr lang="en" sz="3300" dirty="0"/>
              <a:t>)</a:t>
            </a:r>
            <a:endParaRPr sz="3300" dirty="0"/>
          </a:p>
        </p:txBody>
      </p:sp>
      <p:sp>
        <p:nvSpPr>
          <p:cNvPr id="135" name="Google Shape;135;p13"/>
          <p:cNvSpPr txBox="1">
            <a:spLocks noGrp="1"/>
          </p:cNvSpPr>
          <p:nvPr>
            <p:ph type="subTitle" idx="1"/>
          </p:nvPr>
        </p:nvSpPr>
        <p:spPr>
          <a:xfrm>
            <a:off x="5083950" y="3665600"/>
            <a:ext cx="3470700" cy="980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err="1"/>
              <a:t>Devansh</a:t>
            </a:r>
            <a:r>
              <a:rPr lang="en" dirty="0"/>
              <a:t>  </a:t>
            </a:r>
            <a:r>
              <a:rPr lang="en" dirty="0" err="1"/>
              <a:t>Katheria</a:t>
            </a:r>
            <a:r>
              <a:rPr lang="en" dirty="0"/>
              <a:t>	Aditya  Yadav</a:t>
            </a:r>
            <a:endParaRPr dirty="0"/>
          </a:p>
          <a:p>
            <a:pPr marL="0" lvl="0" indent="0" algn="l" rtl="0">
              <a:spcBef>
                <a:spcPts val="0"/>
              </a:spcBef>
              <a:spcAft>
                <a:spcPts val="0"/>
              </a:spcAft>
              <a:buNone/>
            </a:pPr>
            <a:r>
              <a:rPr lang="en" dirty="0" err="1"/>
              <a:t>Shauryan</a:t>
            </a:r>
            <a:r>
              <a:rPr lang="en" dirty="0"/>
              <a:t>  Singh	Riddhi  Narkar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376750" y="308000"/>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Of Modules</a:t>
            </a:r>
            <a:endParaRPr/>
          </a:p>
        </p:txBody>
      </p:sp>
      <p:pic>
        <p:nvPicPr>
          <p:cNvPr id="194" name="Google Shape;194;p23"/>
          <p:cNvPicPr preferRelativeResize="0"/>
          <p:nvPr/>
        </p:nvPicPr>
        <p:blipFill>
          <a:blip r:embed="rId3">
            <a:alphaModFix/>
          </a:blip>
          <a:stretch>
            <a:fillRect/>
          </a:stretch>
        </p:blipFill>
        <p:spPr>
          <a:xfrm>
            <a:off x="1874125" y="855500"/>
            <a:ext cx="5897851" cy="4135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371575" y="265125"/>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pic>
        <p:nvPicPr>
          <p:cNvPr id="200" name="Google Shape;200;p24"/>
          <p:cNvPicPr preferRelativeResize="0"/>
          <p:nvPr/>
        </p:nvPicPr>
        <p:blipFill>
          <a:blip r:embed="rId3">
            <a:alphaModFix/>
          </a:blip>
          <a:stretch>
            <a:fillRect/>
          </a:stretch>
        </p:blipFill>
        <p:spPr>
          <a:xfrm>
            <a:off x="1141063" y="812625"/>
            <a:ext cx="7363963" cy="413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Technology Stack</a:t>
            </a:r>
            <a:endParaRPr sz="2800"/>
          </a:p>
        </p:txBody>
      </p:sp>
      <p:sp>
        <p:nvSpPr>
          <p:cNvPr id="206" name="Google Shape;206;p25"/>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285750" indent="-285750"/>
            <a:r>
              <a:rPr lang="en" dirty="0"/>
              <a:t>HTML, CSS, Vanilla JS,  and React JS - Frontend</a:t>
            </a:r>
            <a:endParaRPr dirty="0"/>
          </a:p>
          <a:p>
            <a:pPr marL="285750" indent="-285750">
              <a:spcBef>
                <a:spcPts val="1600"/>
              </a:spcBef>
              <a:spcAft>
                <a:spcPts val="1600"/>
              </a:spcAft>
            </a:pPr>
            <a:r>
              <a:rPr lang="en" dirty="0"/>
              <a:t>MERN stack - Backend,  database, server hosting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    Exploring new technology, knowledge, and skills is an important step to try to find a new passion or to polish an existing one.  But, finding and connecting with new people who share a common interest can be a bit overwhelming at times. </a:t>
            </a:r>
            <a:endParaRPr dirty="0"/>
          </a:p>
          <a:p>
            <a:pPr marL="0" lvl="0" indent="0" algn="just" rtl="0">
              <a:lnSpc>
                <a:spcPct val="115000"/>
              </a:lnSpc>
              <a:spcBef>
                <a:spcPts val="1600"/>
              </a:spcBef>
              <a:spcAft>
                <a:spcPts val="0"/>
              </a:spcAft>
              <a:buNone/>
            </a:pPr>
            <a:r>
              <a:rPr lang="en" dirty="0"/>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dirty="0"/>
          </a:p>
          <a:p>
            <a:pPr marL="0" lvl="0" indent="0" algn="l" rtl="0">
              <a:lnSpc>
                <a:spcPct val="115000"/>
              </a:lnSpc>
              <a:spcBef>
                <a:spcPts val="1600"/>
              </a:spcBef>
              <a:spcAft>
                <a:spcPts val="1600"/>
              </a:spcAft>
              <a:buNone/>
            </a:pPr>
            <a:r>
              <a:rPr lang="en" dirty="0"/>
              <a:t>•    For this mini-project, we aim to develop an online social media platform at an institute level wherein students can connect with and share tech-related ideas, knowledge and help foster a rich coding culture in our college.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This project is will be implemented in an institute level. </a:t>
            </a:r>
            <a:endParaRPr dirty="0"/>
          </a:p>
          <a:p>
            <a:pPr marL="285750" indent="-285750">
              <a:spcBef>
                <a:spcPts val="1600"/>
              </a:spcBef>
            </a:pPr>
            <a:r>
              <a:rPr lang="en" dirty="0"/>
              <a:t>This way, all college students will have a dedicated and organized and centralized platform wherein they can find other students with similar interests.  </a:t>
            </a:r>
            <a:endParaRPr dirty="0"/>
          </a:p>
          <a:p>
            <a:pPr marL="285750" indent="-285750">
              <a:spcBef>
                <a:spcPts val="1600"/>
              </a:spcBef>
              <a:spcAft>
                <a:spcPts val="1600"/>
              </a:spcAft>
            </a:pPr>
            <a:r>
              <a:rPr lang="en" dirty="0"/>
              <a:t>The underlying idea behind this project is to increase the quality and quantity of interactions students have about technology in an institute.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To develop a </a:t>
            </a:r>
            <a:r>
              <a:rPr lang="en"/>
              <a:t>rich coding culture in college. </a:t>
            </a:r>
            <a:endParaRPr dirty="0"/>
          </a:p>
          <a:p>
            <a:pPr marL="0" lvl="0" indent="0" algn="l" rtl="0">
              <a:spcBef>
                <a:spcPts val="1600"/>
              </a:spcBef>
              <a:spcAft>
                <a:spcPts val="0"/>
              </a:spcAft>
              <a:buNone/>
            </a:pPr>
            <a:r>
              <a:rPr lang="en" dirty="0"/>
              <a:t>2) To help college students connect and interact in a way that would lead to their skill development. </a:t>
            </a:r>
            <a:endParaRPr dirty="0"/>
          </a:p>
          <a:p>
            <a:pPr marL="0" lvl="0" indent="0" algn="l" rtl="0">
              <a:spcBef>
                <a:spcPts val="1600"/>
              </a:spcBef>
              <a:spcAft>
                <a:spcPts val="1600"/>
              </a:spcAft>
              <a:buNone/>
            </a:pPr>
            <a:r>
              <a:rPr lang="en" dirty="0"/>
              <a:t>3) To keep everyone updated about the current technical scenario and to present them with opportunities which would strengthen their vital skills in their college years.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Benefits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indent="-228600">
              <a:spcBef>
                <a:spcPts val="1200"/>
              </a:spcBef>
              <a:buClr>
                <a:srgbClr val="FFFFFF"/>
              </a:buClr>
              <a:buSzPts val="1200"/>
            </a:pPr>
            <a:r>
              <a:rPr lang="en" dirty="0">
                <a:solidFill>
                  <a:srgbClr val="FFFFFF"/>
                </a:solidFill>
              </a:rPr>
              <a:t>Will create a very supportive and collaborative environment for students to create communities.</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Will help them to meet new people with similar interests so that they can work together to achieve a similar goal.</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Can act as a medium to keep students updated with the current technical scenario.</a:t>
            </a:r>
            <a:endParaRPr dirty="0">
              <a:solidFill>
                <a:srgbClr val="FFFFFF"/>
              </a:solidFill>
            </a:endParaRPr>
          </a:p>
          <a:p>
            <a:pPr marL="0" lvl="0" indent="0" algn="l" rtl="0">
              <a:lnSpc>
                <a:spcPct val="115000"/>
              </a:lnSpc>
              <a:spcBef>
                <a:spcPts val="1200"/>
              </a:spcBef>
              <a:spcAft>
                <a:spcPts val="1600"/>
              </a:spcAft>
              <a:buNone/>
            </a:pPr>
            <a:endParaRPr sz="12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system/project</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SMPs like Facebook really aims towards meeting new people and connecting with them to make a broader community.</a:t>
            </a:r>
            <a:endParaRPr dirty="0"/>
          </a:p>
          <a:p>
            <a:pPr marL="285750" indent="-285750">
              <a:spcBef>
                <a:spcPts val="1600"/>
              </a:spcBef>
            </a:pPr>
            <a:r>
              <a:rPr lang="en" dirty="0"/>
              <a:t> LinkedIn is focused on making meaningful connections with people who could help them in professional needs. But both these systems are implemented on a global level and their reach is huge. </a:t>
            </a:r>
            <a:endParaRPr dirty="0"/>
          </a:p>
          <a:p>
            <a:pPr marL="285750" indent="-285750">
              <a:spcBef>
                <a:spcPts val="1600"/>
              </a:spcBef>
              <a:spcAft>
                <a:spcPts val="1600"/>
              </a:spcAft>
            </a:pPr>
            <a:r>
              <a:rPr lang="en" dirty="0"/>
              <a:t>Bringing a well-planned mix of some of the features of these SMPs and changing the reach level makes this project different. We are leveraging the same – the concept of SMP to enhance connections, but on an institute level and in a way that benefits all.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1124</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Simple social platform to connect with college peers (Connecture)</vt:lpstr>
      <vt:lpstr>Problem Statement</vt:lpstr>
      <vt:lpstr>Abstract</vt:lpstr>
      <vt:lpstr>Scope</vt:lpstr>
      <vt:lpstr>Objectives</vt:lpstr>
      <vt:lpstr>     Benefits</vt:lpstr>
      <vt:lpstr>Existing system/project</vt:lpstr>
      <vt:lpstr>Introduction</vt:lpstr>
      <vt:lpstr>User Account</vt:lpstr>
      <vt:lpstr>Posts, Feed and Notifications</vt:lpstr>
      <vt:lpstr>Flow Of Modules</vt:lpstr>
      <vt:lpstr>Data Flow</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dc:title>
  <cp:lastModifiedBy>Riddhi Narkar</cp:lastModifiedBy>
  <cp:revision>7</cp:revision>
  <dcterms:modified xsi:type="dcterms:W3CDTF">2020-12-19T04:37:19Z</dcterms:modified>
</cp:coreProperties>
</file>