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42A7-778D-4DD0-AB30-E04130399CF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1485-B3C5-48E3-9619-380550D3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42A7-778D-4DD0-AB30-E04130399CF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1485-B3C5-48E3-9619-380550D3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42A7-778D-4DD0-AB30-E04130399CF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1485-B3C5-48E3-9619-380550D3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0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42A7-778D-4DD0-AB30-E04130399CF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1485-B3C5-48E3-9619-380550D3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0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42A7-778D-4DD0-AB30-E04130399CF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1485-B3C5-48E3-9619-380550D3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42A7-778D-4DD0-AB30-E04130399CF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1485-B3C5-48E3-9619-380550D3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42A7-778D-4DD0-AB30-E04130399CF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1485-B3C5-48E3-9619-380550D3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42A7-778D-4DD0-AB30-E04130399CF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1485-B3C5-48E3-9619-380550D3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7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42A7-778D-4DD0-AB30-E04130399CF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1485-B3C5-48E3-9619-380550D3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8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42A7-778D-4DD0-AB30-E04130399CF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1485-B3C5-48E3-9619-380550D3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9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42A7-778D-4DD0-AB30-E04130399CF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1485-B3C5-48E3-9619-380550D3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9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42A7-778D-4DD0-AB30-E04130399CF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1485-B3C5-48E3-9619-380550D3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8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C950C5-617E-42CE-AA5A-D083A78D5FB2}"/>
              </a:ext>
            </a:extLst>
          </p:cNvPr>
          <p:cNvSpPr/>
          <p:nvPr/>
        </p:nvSpPr>
        <p:spPr>
          <a:xfrm>
            <a:off x="1613648" y="3866360"/>
            <a:ext cx="954741" cy="833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아이템 </a:t>
            </a:r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18CFDB-B817-49F1-949F-2996ABE84A5F}"/>
              </a:ext>
            </a:extLst>
          </p:cNvPr>
          <p:cNvSpPr/>
          <p:nvPr/>
        </p:nvSpPr>
        <p:spPr>
          <a:xfrm>
            <a:off x="5398995" y="3866360"/>
            <a:ext cx="954741" cy="833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아이템 </a:t>
            </a:r>
            <a:r>
              <a:rPr lang="en-US" altLang="ko-KR" sz="1350" dirty="0"/>
              <a:t>4</a:t>
            </a:r>
            <a:endParaRPr lang="ko-KR" altLang="en-US" sz="13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BC282C-64F3-493D-906C-4CAA2BCBA7B1}"/>
              </a:ext>
            </a:extLst>
          </p:cNvPr>
          <p:cNvSpPr/>
          <p:nvPr/>
        </p:nvSpPr>
        <p:spPr>
          <a:xfrm>
            <a:off x="4155142" y="3866360"/>
            <a:ext cx="954741" cy="833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아이템 </a:t>
            </a:r>
            <a:r>
              <a:rPr lang="en-US" altLang="ko-KR" sz="1350" dirty="0"/>
              <a:t>3</a:t>
            </a:r>
            <a:endParaRPr lang="ko-KR" altLang="en-US" sz="13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0E230-268C-4BCB-8DBA-9DF48298D34C}"/>
              </a:ext>
            </a:extLst>
          </p:cNvPr>
          <p:cNvSpPr/>
          <p:nvPr/>
        </p:nvSpPr>
        <p:spPr>
          <a:xfrm>
            <a:off x="2911289" y="3866360"/>
            <a:ext cx="954741" cy="833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아이템 </a:t>
            </a:r>
            <a:r>
              <a:rPr lang="en-US" altLang="ko-KR" sz="1350" dirty="0"/>
              <a:t>2</a:t>
            </a:r>
            <a:endParaRPr lang="ko-KR" altLang="en-US" sz="13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83327-3D6B-4BA0-A282-C9381173409A}"/>
              </a:ext>
            </a:extLst>
          </p:cNvPr>
          <p:cNvSpPr/>
          <p:nvPr/>
        </p:nvSpPr>
        <p:spPr>
          <a:xfrm>
            <a:off x="1613648" y="4955571"/>
            <a:ext cx="954741" cy="833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아이템 </a:t>
            </a:r>
            <a:r>
              <a:rPr lang="en-US" altLang="ko-KR" sz="1350" dirty="0"/>
              <a:t>5</a:t>
            </a:r>
            <a:endParaRPr lang="ko-KR" alt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9A9FF8-9C2D-4751-8E37-8DE0DAF34DCE}"/>
              </a:ext>
            </a:extLst>
          </p:cNvPr>
          <p:cNvSpPr txBox="1"/>
          <p:nvPr/>
        </p:nvSpPr>
        <p:spPr>
          <a:xfrm>
            <a:off x="1613647" y="1668796"/>
            <a:ext cx="31062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쇼핑 아이템 추가 화면</a:t>
            </a:r>
            <a:r>
              <a:rPr lang="en-US" altLang="ko-KR" sz="1350" dirty="0"/>
              <a:t>(</a:t>
            </a:r>
            <a:r>
              <a:rPr lang="ko-KR" altLang="en-US" sz="1350" dirty="0"/>
              <a:t>판매자 입장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45C03F-BF3F-43E1-825D-7BA5721010EC}"/>
              </a:ext>
            </a:extLst>
          </p:cNvPr>
          <p:cNvSpPr/>
          <p:nvPr/>
        </p:nvSpPr>
        <p:spPr>
          <a:xfrm>
            <a:off x="1613647" y="2065121"/>
            <a:ext cx="954741" cy="833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아이템 </a:t>
            </a:r>
            <a:r>
              <a:rPr lang="en-US" altLang="ko-KR" sz="1350" dirty="0"/>
              <a:t>5</a:t>
            </a:r>
            <a:endParaRPr lang="ko-KR" altLang="en-US" sz="13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64457A-AAFC-403A-AF64-D55A6F986EC6}"/>
              </a:ext>
            </a:extLst>
          </p:cNvPr>
          <p:cNvSpPr/>
          <p:nvPr/>
        </p:nvSpPr>
        <p:spPr>
          <a:xfrm>
            <a:off x="2877671" y="2065121"/>
            <a:ext cx="1479177" cy="38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아이템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16FD7A-B68C-4EB7-ABAB-9CCEE844AB30}"/>
              </a:ext>
            </a:extLst>
          </p:cNvPr>
          <p:cNvSpPr/>
          <p:nvPr/>
        </p:nvSpPr>
        <p:spPr>
          <a:xfrm>
            <a:off x="2877670" y="2569415"/>
            <a:ext cx="1479177" cy="328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EE8106-5F06-4B59-B46C-3669F39DBA4E}"/>
              </a:ext>
            </a:extLst>
          </p:cNvPr>
          <p:cNvSpPr/>
          <p:nvPr/>
        </p:nvSpPr>
        <p:spPr>
          <a:xfrm>
            <a:off x="4632512" y="2065121"/>
            <a:ext cx="954741" cy="833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/>
              <a:t>등록하기</a:t>
            </a:r>
            <a:endParaRPr lang="ko-KR" altLang="en-US" sz="13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1EB447-D042-4F83-9BBF-9548B94043D4}"/>
              </a:ext>
            </a:extLst>
          </p:cNvPr>
          <p:cNvSpPr txBox="1"/>
          <p:nvPr/>
        </p:nvSpPr>
        <p:spPr>
          <a:xfrm>
            <a:off x="1553134" y="3530880"/>
            <a:ext cx="2649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구매화면</a:t>
            </a:r>
            <a:r>
              <a:rPr lang="en-US" altLang="ko-KR" sz="1350" dirty="0"/>
              <a:t>(</a:t>
            </a:r>
            <a:r>
              <a:rPr lang="ko-KR" altLang="en-US" sz="1350" dirty="0"/>
              <a:t>구매자 입장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5301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0B75EA-08C2-4DC6-BE77-1B03AB4B2C71}"/>
              </a:ext>
            </a:extLst>
          </p:cNvPr>
          <p:cNvSpPr txBox="1"/>
          <p:nvPr/>
        </p:nvSpPr>
        <p:spPr>
          <a:xfrm>
            <a:off x="1835524" y="1670797"/>
            <a:ext cx="1983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/>
              <a:t>포인트 충전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617DE-74FD-4F49-91F1-263D38CCAC2A}"/>
              </a:ext>
            </a:extLst>
          </p:cNvPr>
          <p:cNvSpPr txBox="1"/>
          <p:nvPr/>
        </p:nvSpPr>
        <p:spPr>
          <a:xfrm>
            <a:off x="1835524" y="2571750"/>
            <a:ext cx="1660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포인트</a:t>
            </a:r>
            <a:r>
              <a:rPr lang="en-US" altLang="ko-KR" sz="1350" dirty="0"/>
              <a:t>: 100000P</a:t>
            </a:r>
            <a:endParaRPr lang="ko-KR" altLang="en-US" sz="13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62E7E6-8196-4013-90A2-E720B2D5B2D6}"/>
              </a:ext>
            </a:extLst>
          </p:cNvPr>
          <p:cNvSpPr/>
          <p:nvPr/>
        </p:nvSpPr>
        <p:spPr>
          <a:xfrm>
            <a:off x="4840942" y="2480467"/>
            <a:ext cx="578224" cy="459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충전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1CC308-5782-4DDB-BD6D-A48C34F215E7}"/>
              </a:ext>
            </a:extLst>
          </p:cNvPr>
          <p:cNvSpPr/>
          <p:nvPr/>
        </p:nvSpPr>
        <p:spPr>
          <a:xfrm>
            <a:off x="3677771" y="2472231"/>
            <a:ext cx="1021976" cy="459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1234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9BC96-D4F0-4209-AD55-0B21D70B08E2}"/>
              </a:ext>
            </a:extLst>
          </p:cNvPr>
          <p:cNvSpPr txBox="1"/>
          <p:nvPr/>
        </p:nvSpPr>
        <p:spPr>
          <a:xfrm>
            <a:off x="1539689" y="3849220"/>
            <a:ext cx="4350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 </a:t>
            </a:r>
            <a:r>
              <a:rPr lang="ko-KR" altLang="en-US" sz="1350" dirty="0"/>
              <a:t>충전 버튼을 누르면 인풋의 값만큼 포인트가 충전 됨</a:t>
            </a:r>
          </a:p>
        </p:txBody>
      </p:sp>
    </p:spTree>
    <p:extLst>
      <p:ext uri="{BB962C8B-B14F-4D97-AF65-F5344CB8AC3E}">
        <p14:creationId xmlns:p14="http://schemas.microsoft.com/office/powerpoint/2010/main" val="239738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50257-986A-422D-A60E-D6FEA3F0605F}"/>
              </a:ext>
            </a:extLst>
          </p:cNvPr>
          <p:cNvSpPr txBox="1"/>
          <p:nvPr/>
        </p:nvSpPr>
        <p:spPr>
          <a:xfrm>
            <a:off x="1620371" y="1630456"/>
            <a:ext cx="2649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구매화면</a:t>
            </a:r>
            <a:r>
              <a:rPr lang="en-US" altLang="ko-KR" sz="1350" dirty="0"/>
              <a:t>(</a:t>
            </a:r>
            <a:r>
              <a:rPr lang="ko-KR" altLang="en-US" sz="1350" dirty="0"/>
              <a:t>구매자 입장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C64EDF-6BB6-46AF-8AC0-F8419DC40732}"/>
              </a:ext>
            </a:extLst>
          </p:cNvPr>
          <p:cNvSpPr/>
          <p:nvPr/>
        </p:nvSpPr>
        <p:spPr>
          <a:xfrm>
            <a:off x="1613648" y="2212371"/>
            <a:ext cx="954741" cy="833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아이템 </a:t>
            </a:r>
            <a:r>
              <a:rPr lang="en-US" altLang="ko-KR" sz="1350" dirty="0"/>
              <a:t>1</a:t>
            </a:r>
          </a:p>
          <a:p>
            <a:pPr algn="ctr"/>
            <a:r>
              <a:rPr lang="ko-KR" altLang="en-US" sz="1350" dirty="0"/>
              <a:t>가격</a:t>
            </a:r>
            <a:r>
              <a:rPr lang="en-US" altLang="ko-KR" sz="1350" dirty="0"/>
              <a:t>: ?</a:t>
            </a:r>
            <a:endParaRPr lang="ko-KR" altLang="en-US" sz="13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D6FFF4-06E5-485D-9D55-C5B2CAD59587}"/>
              </a:ext>
            </a:extLst>
          </p:cNvPr>
          <p:cNvSpPr/>
          <p:nvPr/>
        </p:nvSpPr>
        <p:spPr>
          <a:xfrm>
            <a:off x="5398995" y="2212371"/>
            <a:ext cx="954741" cy="833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아이템 </a:t>
            </a:r>
            <a:r>
              <a:rPr lang="en-US" altLang="ko-KR" sz="1350" dirty="0"/>
              <a:t>4</a:t>
            </a:r>
            <a:r>
              <a:rPr lang="ko-KR" altLang="en-US" sz="1350" dirty="0"/>
              <a:t>가격</a:t>
            </a:r>
            <a:r>
              <a:rPr lang="en-US" altLang="ko-KR" sz="1350" dirty="0"/>
              <a:t>: ?</a:t>
            </a:r>
            <a:endParaRPr lang="ko-KR" altLang="en-US" sz="13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A93FE2-E7C0-48F4-946A-CBB5579BECA6}"/>
              </a:ext>
            </a:extLst>
          </p:cNvPr>
          <p:cNvSpPr/>
          <p:nvPr/>
        </p:nvSpPr>
        <p:spPr>
          <a:xfrm>
            <a:off x="4155142" y="2212371"/>
            <a:ext cx="954741" cy="833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아이템 </a:t>
            </a:r>
            <a:r>
              <a:rPr lang="en-US" altLang="ko-KR" sz="1350" dirty="0"/>
              <a:t>3</a:t>
            </a:r>
            <a:r>
              <a:rPr lang="ko-KR" altLang="en-US" sz="1350" dirty="0"/>
              <a:t>가격</a:t>
            </a:r>
            <a:r>
              <a:rPr lang="en-US" altLang="ko-KR" sz="1350" dirty="0"/>
              <a:t>: ?</a:t>
            </a:r>
            <a:endParaRPr lang="ko-KR" altLang="en-US" sz="13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21C8-0799-4033-880A-0D1330D555C1}"/>
              </a:ext>
            </a:extLst>
          </p:cNvPr>
          <p:cNvSpPr/>
          <p:nvPr/>
        </p:nvSpPr>
        <p:spPr>
          <a:xfrm>
            <a:off x="2911289" y="2212371"/>
            <a:ext cx="954741" cy="833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아이템 </a:t>
            </a:r>
            <a:r>
              <a:rPr lang="en-US" altLang="ko-KR" sz="1350" dirty="0"/>
              <a:t>2</a:t>
            </a:r>
          </a:p>
          <a:p>
            <a:pPr algn="ctr"/>
            <a:r>
              <a:rPr lang="ko-KR" altLang="en-US" sz="1350" dirty="0"/>
              <a:t>가격</a:t>
            </a:r>
            <a:r>
              <a:rPr lang="en-US" altLang="ko-KR" sz="1350" dirty="0"/>
              <a:t>: ?</a:t>
            </a:r>
            <a:endParaRPr lang="ko-KR" alt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69AD0-835D-4DED-9BC3-216D9CD80139}"/>
              </a:ext>
            </a:extLst>
          </p:cNvPr>
          <p:cNvSpPr txBox="1"/>
          <p:nvPr/>
        </p:nvSpPr>
        <p:spPr>
          <a:xfrm>
            <a:off x="1445559" y="3909732"/>
            <a:ext cx="48409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각 아이템 </a:t>
            </a:r>
            <a:r>
              <a:rPr lang="ko-KR" altLang="en-US" sz="1350" dirty="0" err="1"/>
              <a:t>클릭시</a:t>
            </a:r>
            <a:r>
              <a:rPr lang="ko-KR" altLang="en-US" sz="1350" dirty="0"/>
              <a:t> </a:t>
            </a: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ko-KR" altLang="en-US" sz="1350" dirty="0"/>
              <a:t>포인트 충분</a:t>
            </a:r>
            <a:r>
              <a:rPr lang="en-US" altLang="ko-KR" sz="1350" dirty="0"/>
              <a:t>: </a:t>
            </a:r>
            <a:r>
              <a:rPr lang="ko-KR" altLang="en-US" sz="1350" dirty="0"/>
              <a:t>구매되었습니다</a:t>
            </a:r>
            <a:r>
              <a:rPr lang="en-US" altLang="ko-KR" sz="1350" dirty="0"/>
              <a:t>. &gt; </a:t>
            </a:r>
            <a:r>
              <a:rPr lang="ko-KR" altLang="en-US" sz="1350" dirty="0"/>
              <a:t>아이템 제거</a:t>
            </a: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ko-KR" altLang="en-US" sz="1350" dirty="0"/>
              <a:t>포인트 부족</a:t>
            </a:r>
            <a:r>
              <a:rPr lang="en-US" altLang="ko-KR" sz="1350" dirty="0"/>
              <a:t>: </a:t>
            </a:r>
            <a:r>
              <a:rPr lang="ko-KR" altLang="en-US" sz="1350" dirty="0"/>
              <a:t>포인트를 충전하세요 </a:t>
            </a:r>
            <a:r>
              <a:rPr lang="en-US" altLang="ko-KR" sz="1350" dirty="0"/>
              <a:t>&gt; </a:t>
            </a:r>
            <a:r>
              <a:rPr lang="ko-KR" altLang="en-US" sz="1350" dirty="0"/>
              <a:t>아이템 유지</a:t>
            </a:r>
          </a:p>
        </p:txBody>
      </p:sp>
    </p:spTree>
    <p:extLst>
      <p:ext uri="{BB962C8B-B14F-4D97-AF65-F5344CB8AC3E}">
        <p14:creationId xmlns:p14="http://schemas.microsoft.com/office/powerpoint/2010/main" val="345721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1E1517-D718-4D55-9E3F-78E751C8A448}"/>
              </a:ext>
            </a:extLst>
          </p:cNvPr>
          <p:cNvSpPr txBox="1"/>
          <p:nvPr/>
        </p:nvSpPr>
        <p:spPr>
          <a:xfrm>
            <a:off x="1620371" y="1630456"/>
            <a:ext cx="2649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구매 목록 화면</a:t>
            </a:r>
            <a:r>
              <a:rPr lang="en-US" altLang="ko-KR" sz="1350" dirty="0"/>
              <a:t>(</a:t>
            </a:r>
            <a:r>
              <a:rPr lang="ko-KR" altLang="en-US" sz="1350" dirty="0"/>
              <a:t>구매자 입장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81A0DF-3997-4F3F-9F8B-1E44A8C4F9A5}"/>
              </a:ext>
            </a:extLst>
          </p:cNvPr>
          <p:cNvSpPr/>
          <p:nvPr/>
        </p:nvSpPr>
        <p:spPr>
          <a:xfrm>
            <a:off x="1613648" y="2212371"/>
            <a:ext cx="954741" cy="833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아이템 </a:t>
            </a:r>
            <a:r>
              <a:rPr lang="en-US" altLang="ko-KR" sz="1350" dirty="0"/>
              <a:t>2</a:t>
            </a:r>
            <a:endParaRPr lang="ko-KR" altLang="en-US" sz="13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C8AF06-0AFF-4E41-A198-F2C189D03C65}"/>
              </a:ext>
            </a:extLst>
          </p:cNvPr>
          <p:cNvSpPr/>
          <p:nvPr/>
        </p:nvSpPr>
        <p:spPr>
          <a:xfrm>
            <a:off x="2971799" y="2212371"/>
            <a:ext cx="954741" cy="833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아이템 </a:t>
            </a:r>
            <a:r>
              <a:rPr lang="en-US" altLang="ko-KR" sz="1350" dirty="0"/>
              <a:t>3</a:t>
            </a:r>
            <a:endParaRPr lang="ko-KR" altLang="en-US" sz="13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2BB4E-0C7F-44A1-9D7D-BE3838C89A77}"/>
              </a:ext>
            </a:extLst>
          </p:cNvPr>
          <p:cNvSpPr txBox="1"/>
          <p:nvPr/>
        </p:nvSpPr>
        <p:spPr>
          <a:xfrm>
            <a:off x="1613647" y="3788709"/>
            <a:ext cx="5472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 </a:t>
            </a:r>
            <a:r>
              <a:rPr lang="ko-KR" altLang="en-US" sz="1350" dirty="0"/>
              <a:t>구매 목록 화면에는 구매 화면에서 구매를 한 아이템이 추가가 된다</a:t>
            </a:r>
            <a:r>
              <a:rPr lang="en-US" altLang="ko-KR" sz="1350" dirty="0"/>
              <a:t>.</a:t>
            </a:r>
            <a:r>
              <a:rPr lang="ko-KR" altLang="en-US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94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EA68FF-BC25-4C56-9F27-AE361D1EA2B0}"/>
              </a:ext>
            </a:extLst>
          </p:cNvPr>
          <p:cNvGrpSpPr/>
          <p:nvPr/>
        </p:nvGrpSpPr>
        <p:grpSpPr>
          <a:xfrm>
            <a:off x="475636" y="208965"/>
            <a:ext cx="8668364" cy="805681"/>
            <a:chOff x="634181" y="870155"/>
            <a:chExt cx="11557818" cy="10742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F07B7A-6D3C-47AA-BF28-AD41078ADD4E}"/>
                </a:ext>
              </a:extLst>
            </p:cNvPr>
            <p:cNvSpPr txBox="1"/>
            <p:nvPr/>
          </p:nvSpPr>
          <p:spPr>
            <a:xfrm>
              <a:off x="634181" y="870155"/>
              <a:ext cx="32004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/>
                <a:t>Daily Men</a:t>
              </a:r>
              <a:endParaRPr lang="ko-KR" altLang="en-US" sz="135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8A401D-F253-4D61-B3CC-8C71B33D47A2}"/>
                </a:ext>
              </a:extLst>
            </p:cNvPr>
            <p:cNvSpPr txBox="1"/>
            <p:nvPr/>
          </p:nvSpPr>
          <p:spPr>
            <a:xfrm>
              <a:off x="634181" y="1544287"/>
              <a:ext cx="32004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/>
                <a:t>홈 충전 구매목록 상품 등록    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5C08BD-4661-4024-B7D8-1D1CD36CF9C7}"/>
                </a:ext>
              </a:extLst>
            </p:cNvPr>
            <p:cNvSpPr txBox="1"/>
            <p:nvPr/>
          </p:nvSpPr>
          <p:spPr>
            <a:xfrm>
              <a:off x="5353663" y="1544287"/>
              <a:ext cx="683833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/>
                <a:t>로그인 회원가입 배송조회 장바구니 고객센터 이벤트 리뷰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C1917E-64A5-4F5F-8147-F01CBF8BCA77}"/>
              </a:ext>
            </a:extLst>
          </p:cNvPr>
          <p:cNvSpPr/>
          <p:nvPr/>
        </p:nvSpPr>
        <p:spPr>
          <a:xfrm>
            <a:off x="475636" y="1440023"/>
            <a:ext cx="2480465" cy="216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3E4433-6227-40FA-A2AA-C5B1CB45CF8A}"/>
              </a:ext>
            </a:extLst>
          </p:cNvPr>
          <p:cNvSpPr/>
          <p:nvPr/>
        </p:nvSpPr>
        <p:spPr>
          <a:xfrm>
            <a:off x="5903517" y="1440023"/>
            <a:ext cx="2480465" cy="216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이미지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4C541-EF39-4E32-8B33-1F81EA3FB604}"/>
              </a:ext>
            </a:extLst>
          </p:cNvPr>
          <p:cNvSpPr/>
          <p:nvPr/>
        </p:nvSpPr>
        <p:spPr>
          <a:xfrm>
            <a:off x="3189577" y="1440023"/>
            <a:ext cx="2480465" cy="216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1A016-0A7D-4180-9763-DF819FE1B4B9}"/>
              </a:ext>
            </a:extLst>
          </p:cNvPr>
          <p:cNvSpPr txBox="1"/>
          <p:nvPr/>
        </p:nvSpPr>
        <p:spPr>
          <a:xfrm>
            <a:off x="475635" y="3690972"/>
            <a:ext cx="2480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상품명</a:t>
            </a:r>
            <a:endParaRPr lang="en-US" altLang="ko-KR" sz="1350" dirty="0"/>
          </a:p>
          <a:p>
            <a:r>
              <a:rPr lang="ko-KR" altLang="en-US" sz="1350" dirty="0"/>
              <a:t>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14308-DD05-4F31-919E-08F6D3F8042C}"/>
              </a:ext>
            </a:extLst>
          </p:cNvPr>
          <p:cNvSpPr txBox="1"/>
          <p:nvPr/>
        </p:nvSpPr>
        <p:spPr>
          <a:xfrm>
            <a:off x="5903517" y="3690970"/>
            <a:ext cx="2480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상품명</a:t>
            </a:r>
            <a:endParaRPr lang="en-US" altLang="ko-KR" sz="1350" dirty="0"/>
          </a:p>
          <a:p>
            <a:r>
              <a:rPr lang="ko-KR" altLang="en-US" sz="1350" dirty="0"/>
              <a:t>가격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76DDA-628E-46E4-B16F-EAEA693BD721}"/>
              </a:ext>
            </a:extLst>
          </p:cNvPr>
          <p:cNvSpPr txBox="1"/>
          <p:nvPr/>
        </p:nvSpPr>
        <p:spPr>
          <a:xfrm>
            <a:off x="3189577" y="3690971"/>
            <a:ext cx="2480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상품명</a:t>
            </a:r>
            <a:endParaRPr lang="en-US" altLang="ko-KR" sz="1350" dirty="0"/>
          </a:p>
          <a:p>
            <a:r>
              <a:rPr lang="ko-KR" altLang="en-US" sz="1350" dirty="0"/>
              <a:t>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4797F9-8E9A-48F2-B624-EA739F2E3E8D}"/>
              </a:ext>
            </a:extLst>
          </p:cNvPr>
          <p:cNvSpPr txBox="1"/>
          <p:nvPr/>
        </p:nvSpPr>
        <p:spPr>
          <a:xfrm>
            <a:off x="786809" y="4558364"/>
            <a:ext cx="57096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헤더 영역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사이트의 제목과 페이지 링크 목록</a:t>
            </a:r>
            <a:r>
              <a:rPr lang="en-US" altLang="ko-KR" sz="1400" dirty="0"/>
              <a:t>, </a:t>
            </a:r>
            <a:r>
              <a:rPr lang="ko-KR" altLang="en-US" sz="1400" dirty="0"/>
              <a:t>기능이 없는 목록으로 구성됐다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상품 목록 영역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상품 이미지와 상품명 각격으로 구성됐다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상품 등록 페이지에서 상품을 등록하면 상품이 추가 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포인트가 가격보다 높은 경우에만 구매가 가능하다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8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D1D5C5-95B5-4500-A75F-598C61BC8016}"/>
              </a:ext>
            </a:extLst>
          </p:cNvPr>
          <p:cNvSpPr txBox="1"/>
          <p:nvPr/>
        </p:nvSpPr>
        <p:spPr>
          <a:xfrm>
            <a:off x="2698954" y="2305517"/>
            <a:ext cx="1660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포인트</a:t>
            </a:r>
            <a:r>
              <a:rPr lang="en-US" altLang="ko-KR" sz="1350" dirty="0"/>
              <a:t>: 100000P</a:t>
            </a:r>
            <a:endParaRPr lang="ko-KR" altLang="en-US" sz="13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5C4FA7-6049-45B7-8671-8F41E15B4105}"/>
              </a:ext>
            </a:extLst>
          </p:cNvPr>
          <p:cNvSpPr/>
          <p:nvPr/>
        </p:nvSpPr>
        <p:spPr>
          <a:xfrm>
            <a:off x="5704373" y="2214235"/>
            <a:ext cx="578224" cy="459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충전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ADA5A0-5C94-4CE4-BB99-C49EAE88D18E}"/>
              </a:ext>
            </a:extLst>
          </p:cNvPr>
          <p:cNvSpPr/>
          <p:nvPr/>
        </p:nvSpPr>
        <p:spPr>
          <a:xfrm>
            <a:off x="4521031" y="2214235"/>
            <a:ext cx="1021976" cy="459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1234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83C897-11C0-4702-868C-3AC51F1FC7D6}"/>
              </a:ext>
            </a:extLst>
          </p:cNvPr>
          <p:cNvSpPr/>
          <p:nvPr/>
        </p:nvSpPr>
        <p:spPr>
          <a:xfrm>
            <a:off x="2599403" y="1363931"/>
            <a:ext cx="3882513" cy="2160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877AA7-C451-4195-BD0B-E7897628D800}"/>
              </a:ext>
            </a:extLst>
          </p:cNvPr>
          <p:cNvGrpSpPr/>
          <p:nvPr/>
        </p:nvGrpSpPr>
        <p:grpSpPr>
          <a:xfrm>
            <a:off x="475636" y="208965"/>
            <a:ext cx="8668364" cy="805681"/>
            <a:chOff x="634181" y="870155"/>
            <a:chExt cx="11557818" cy="10742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C77725-E3A8-4C3B-A004-F0C50B88E042}"/>
                </a:ext>
              </a:extLst>
            </p:cNvPr>
            <p:cNvSpPr txBox="1"/>
            <p:nvPr/>
          </p:nvSpPr>
          <p:spPr>
            <a:xfrm>
              <a:off x="634181" y="870155"/>
              <a:ext cx="32004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/>
                <a:t>Daily Men</a:t>
              </a:r>
              <a:endParaRPr lang="ko-KR" altLang="en-US" sz="135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7560B4-6A44-402A-8C15-8DCF19E53793}"/>
                </a:ext>
              </a:extLst>
            </p:cNvPr>
            <p:cNvSpPr txBox="1"/>
            <p:nvPr/>
          </p:nvSpPr>
          <p:spPr>
            <a:xfrm>
              <a:off x="634181" y="1544287"/>
              <a:ext cx="32004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/>
                <a:t>홈 충전 구매목록 상품 등록              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04D858-0C38-4E54-B270-FBBB5D63E541}"/>
                </a:ext>
              </a:extLst>
            </p:cNvPr>
            <p:cNvSpPr txBox="1"/>
            <p:nvPr/>
          </p:nvSpPr>
          <p:spPr>
            <a:xfrm>
              <a:off x="5353663" y="1544287"/>
              <a:ext cx="683833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/>
                <a:t>로그인 회원가입 배송조회 장바구니 고객센터 이벤트 리뷰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CD163A7-38A2-4C9B-A2C4-43B0E6275429}"/>
              </a:ext>
            </a:extLst>
          </p:cNvPr>
          <p:cNvSpPr txBox="1"/>
          <p:nvPr/>
        </p:nvSpPr>
        <p:spPr>
          <a:xfrm>
            <a:off x="786808" y="4061636"/>
            <a:ext cx="6280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포인트 충전 영역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현재 포인트를 표시하는 영역과 포인트를 충전하는 영역으로 구성된다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충전 버튼을 누르면 현재 포인트가 증가한다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 - </a:t>
            </a:r>
            <a:r>
              <a:rPr lang="ko-KR" altLang="en-US" sz="1400" dirty="0"/>
              <a:t>상품을 구매할 시 가격만큼 포인트가 차감된다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58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44E5978-A678-4440-B661-ED4D300B331A}"/>
              </a:ext>
            </a:extLst>
          </p:cNvPr>
          <p:cNvSpPr/>
          <p:nvPr/>
        </p:nvSpPr>
        <p:spPr>
          <a:xfrm>
            <a:off x="1675786" y="1628454"/>
            <a:ext cx="2079524" cy="18144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이미지</a:t>
            </a:r>
            <a:endParaRPr lang="en-US" altLang="ko-KR" sz="1350" dirty="0"/>
          </a:p>
          <a:p>
            <a:pPr algn="ctr"/>
            <a:r>
              <a:rPr lang="ko-KR" altLang="en-US" sz="1350" dirty="0"/>
              <a:t>미리보기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197746-C78B-43B7-BE2C-967D3CABB06E}"/>
              </a:ext>
            </a:extLst>
          </p:cNvPr>
          <p:cNvSpPr/>
          <p:nvPr/>
        </p:nvSpPr>
        <p:spPr>
          <a:xfrm>
            <a:off x="5913113" y="1867021"/>
            <a:ext cx="1397373" cy="1337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/>
              <a:t>등록하기</a:t>
            </a:r>
            <a:endParaRPr lang="ko-KR" altLang="en-US" sz="135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DAB4767-9EF4-4488-A6BC-E10DF5919113}"/>
              </a:ext>
            </a:extLst>
          </p:cNvPr>
          <p:cNvGrpSpPr/>
          <p:nvPr/>
        </p:nvGrpSpPr>
        <p:grpSpPr>
          <a:xfrm>
            <a:off x="4151184" y="1867021"/>
            <a:ext cx="1479178" cy="1337352"/>
            <a:chOff x="5695190" y="2590674"/>
            <a:chExt cx="1972237" cy="178313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B791F0-D65F-47F7-839C-E0152CE4643B}"/>
                </a:ext>
              </a:extLst>
            </p:cNvPr>
            <p:cNvSpPr/>
            <p:nvPr/>
          </p:nvSpPr>
          <p:spPr>
            <a:xfrm>
              <a:off x="5695191" y="3263066"/>
              <a:ext cx="1972236" cy="514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>
                  <a:solidFill>
                    <a:schemeClr val="tx1"/>
                  </a:solidFill>
                </a:rPr>
                <a:t>상품명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68F9684-F745-4384-B665-22C92A0DB16D}"/>
                </a:ext>
              </a:extLst>
            </p:cNvPr>
            <p:cNvSpPr/>
            <p:nvPr/>
          </p:nvSpPr>
          <p:spPr>
            <a:xfrm>
              <a:off x="5695190" y="3935458"/>
              <a:ext cx="1972236" cy="438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>
                  <a:solidFill>
                    <a:schemeClr val="tx1"/>
                  </a:solidFill>
                </a:rPr>
                <a:t>가격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DAA59BC-DA64-498F-9F2B-7B37A2FCBF4B}"/>
                </a:ext>
              </a:extLst>
            </p:cNvPr>
            <p:cNvSpPr/>
            <p:nvPr/>
          </p:nvSpPr>
          <p:spPr>
            <a:xfrm>
              <a:off x="5695190" y="2590674"/>
              <a:ext cx="1972236" cy="514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>
                  <a:solidFill>
                    <a:schemeClr val="tx1"/>
                  </a:solidFill>
                </a:rPr>
                <a:t>이미지 불러오기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155338-FFA5-4D01-B983-748443D97C90}"/>
              </a:ext>
            </a:extLst>
          </p:cNvPr>
          <p:cNvGrpSpPr/>
          <p:nvPr/>
        </p:nvGrpSpPr>
        <p:grpSpPr>
          <a:xfrm>
            <a:off x="475636" y="208965"/>
            <a:ext cx="8668364" cy="805681"/>
            <a:chOff x="634181" y="870155"/>
            <a:chExt cx="11557818" cy="1074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44D5B-C21D-483E-96C7-31E1058A8374}"/>
                </a:ext>
              </a:extLst>
            </p:cNvPr>
            <p:cNvSpPr txBox="1"/>
            <p:nvPr/>
          </p:nvSpPr>
          <p:spPr>
            <a:xfrm>
              <a:off x="634181" y="870155"/>
              <a:ext cx="32004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/>
                <a:t>Daily Men</a:t>
              </a:r>
              <a:endParaRPr lang="ko-KR" altLang="en-US" sz="135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39FB06-554F-4437-8CDB-F3B2A875BEDB}"/>
                </a:ext>
              </a:extLst>
            </p:cNvPr>
            <p:cNvSpPr txBox="1"/>
            <p:nvPr/>
          </p:nvSpPr>
          <p:spPr>
            <a:xfrm>
              <a:off x="634181" y="1544287"/>
              <a:ext cx="32004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/>
                <a:t>홈 충전 구매목록 상품 등록              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FD24DC-981F-41C8-B64D-0F9BF4E9A217}"/>
                </a:ext>
              </a:extLst>
            </p:cNvPr>
            <p:cNvSpPr txBox="1"/>
            <p:nvPr/>
          </p:nvSpPr>
          <p:spPr>
            <a:xfrm>
              <a:off x="5353663" y="1544287"/>
              <a:ext cx="683833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/>
                <a:t>로그인 회원가입 배송조회 장바구니 고객센터 이벤트 리뷰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0D0A09-E06E-4A50-8DC1-6278A2ED2A3D}"/>
              </a:ext>
            </a:extLst>
          </p:cNvPr>
          <p:cNvSpPr txBox="1"/>
          <p:nvPr/>
        </p:nvSpPr>
        <p:spPr>
          <a:xfrm>
            <a:off x="786809" y="4061636"/>
            <a:ext cx="5709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상품 등록 영역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상품 이미지 미리보기</a:t>
            </a:r>
            <a:r>
              <a:rPr lang="en-US" altLang="ko-KR" sz="1400" dirty="0"/>
              <a:t>,</a:t>
            </a:r>
            <a:r>
              <a:rPr lang="ko-KR" altLang="en-US" sz="1400" dirty="0"/>
              <a:t> 상품 정보 입력영역으로 구성된다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이미지를 불러오면 이미지가 화면에 나온다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등록하기 버튼을 누르면 입력한 내용의 상품이 상품 목록에 나온다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등록하기 버튼을 누르면 상품 목록 화면으로 이동한다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16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4CEB41A-1712-465E-8DAD-24888E80716F}"/>
              </a:ext>
            </a:extLst>
          </p:cNvPr>
          <p:cNvSpPr/>
          <p:nvPr/>
        </p:nvSpPr>
        <p:spPr>
          <a:xfrm>
            <a:off x="475636" y="1289864"/>
            <a:ext cx="2480465" cy="216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29DAEF-4A5E-403A-BDD3-E8A73D0CAF5C}"/>
              </a:ext>
            </a:extLst>
          </p:cNvPr>
          <p:cNvSpPr/>
          <p:nvPr/>
        </p:nvSpPr>
        <p:spPr>
          <a:xfrm>
            <a:off x="3189577" y="1289864"/>
            <a:ext cx="2480465" cy="216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이미지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EFEE0-D68F-45F1-BFBD-57E575FBBD15}"/>
              </a:ext>
            </a:extLst>
          </p:cNvPr>
          <p:cNvSpPr txBox="1"/>
          <p:nvPr/>
        </p:nvSpPr>
        <p:spPr>
          <a:xfrm>
            <a:off x="475635" y="3540813"/>
            <a:ext cx="2480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상품명</a:t>
            </a:r>
            <a:endParaRPr lang="en-US" altLang="ko-KR" sz="1350" dirty="0"/>
          </a:p>
          <a:p>
            <a:r>
              <a:rPr lang="ko-KR" altLang="en-US" sz="1350" dirty="0"/>
              <a:t>가격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CE2B47-EDA5-4C53-B80F-7FCF14BEB182}"/>
              </a:ext>
            </a:extLst>
          </p:cNvPr>
          <p:cNvSpPr txBox="1"/>
          <p:nvPr/>
        </p:nvSpPr>
        <p:spPr>
          <a:xfrm>
            <a:off x="3189577" y="3540812"/>
            <a:ext cx="2480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상품명</a:t>
            </a:r>
            <a:endParaRPr lang="en-US" altLang="ko-KR" sz="1350" dirty="0"/>
          </a:p>
          <a:p>
            <a:r>
              <a:rPr lang="ko-KR" altLang="en-US" sz="1350" dirty="0"/>
              <a:t>가격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BC2BC9D-EA45-4111-A138-A409A1004E74}"/>
              </a:ext>
            </a:extLst>
          </p:cNvPr>
          <p:cNvGrpSpPr/>
          <p:nvPr/>
        </p:nvGrpSpPr>
        <p:grpSpPr>
          <a:xfrm>
            <a:off x="475636" y="208965"/>
            <a:ext cx="8668364" cy="805681"/>
            <a:chOff x="634181" y="870155"/>
            <a:chExt cx="11557818" cy="10742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AA0E3E-8AC2-433A-AB82-C24D1DB02EC9}"/>
                </a:ext>
              </a:extLst>
            </p:cNvPr>
            <p:cNvSpPr txBox="1"/>
            <p:nvPr/>
          </p:nvSpPr>
          <p:spPr>
            <a:xfrm>
              <a:off x="634181" y="870155"/>
              <a:ext cx="32004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/>
                <a:t>Daily Men</a:t>
              </a:r>
              <a:endParaRPr lang="ko-KR" altLang="en-US" sz="135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1B46D4-4F96-4269-BDA0-E8304542837F}"/>
                </a:ext>
              </a:extLst>
            </p:cNvPr>
            <p:cNvSpPr txBox="1"/>
            <p:nvPr/>
          </p:nvSpPr>
          <p:spPr>
            <a:xfrm>
              <a:off x="634181" y="1544287"/>
              <a:ext cx="32004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/>
                <a:t>홈 충전 구매목록 상품 등록              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308B01-C824-4F4A-B84C-25A3B45C6906}"/>
                </a:ext>
              </a:extLst>
            </p:cNvPr>
            <p:cNvSpPr txBox="1"/>
            <p:nvPr/>
          </p:nvSpPr>
          <p:spPr>
            <a:xfrm>
              <a:off x="5353663" y="1544287"/>
              <a:ext cx="683833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/>
                <a:t>로그인 회원가입 배송조회 장바구니 고객센터 이벤트 리뷰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0B02B70-C9FA-404F-A0EA-11E6074BC518}"/>
              </a:ext>
            </a:extLst>
          </p:cNvPr>
          <p:cNvSpPr txBox="1"/>
          <p:nvPr/>
        </p:nvSpPr>
        <p:spPr>
          <a:xfrm>
            <a:off x="786809" y="4558364"/>
            <a:ext cx="5709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구매목록 영역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상품 이미지와 상품명</a:t>
            </a:r>
            <a:r>
              <a:rPr lang="en-US" altLang="ko-KR" sz="1400" dirty="0"/>
              <a:t>, </a:t>
            </a:r>
            <a:r>
              <a:rPr lang="ko-KR" altLang="en-US" sz="1400" dirty="0"/>
              <a:t>가격 영역으로 구성된다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상품 목록에서 구매한 상품이 구매목록에 전달된다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289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FB7B29-6C77-4C40-AED0-DFBCF2BA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02976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053649-1220-4A0E-808D-BEFDF7F8A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81" y="4453467"/>
            <a:ext cx="3119750" cy="228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F97C2B-0519-475E-8627-BEF6E3BEA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498" y="839452"/>
            <a:ext cx="6034865" cy="9574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F3C72C-7F59-466F-A4C0-4EA01C5AA7D7}"/>
              </a:ext>
            </a:extLst>
          </p:cNvPr>
          <p:cNvSpPr/>
          <p:nvPr/>
        </p:nvSpPr>
        <p:spPr>
          <a:xfrm>
            <a:off x="2502977" y="2072207"/>
            <a:ext cx="1955138" cy="17059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CADD23-B27A-457A-AD63-B07C01AF37A9}"/>
              </a:ext>
            </a:extLst>
          </p:cNvPr>
          <p:cNvSpPr/>
          <p:nvPr/>
        </p:nvSpPr>
        <p:spPr>
          <a:xfrm>
            <a:off x="4754069" y="2072207"/>
            <a:ext cx="1955138" cy="17059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이미지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B98BD-9927-4089-8388-073B0066ED6E}"/>
              </a:ext>
            </a:extLst>
          </p:cNvPr>
          <p:cNvSpPr txBox="1"/>
          <p:nvPr/>
        </p:nvSpPr>
        <p:spPr>
          <a:xfrm>
            <a:off x="2502976" y="3854231"/>
            <a:ext cx="19551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상품명</a:t>
            </a:r>
            <a:endParaRPr lang="en-US" altLang="ko-KR" sz="1350" dirty="0"/>
          </a:p>
          <a:p>
            <a:r>
              <a:rPr lang="ko-KR" altLang="en-US" sz="1350" dirty="0"/>
              <a:t>가격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004B4-8EF1-4809-803F-A68001FACC7A}"/>
              </a:ext>
            </a:extLst>
          </p:cNvPr>
          <p:cNvSpPr txBox="1"/>
          <p:nvPr/>
        </p:nvSpPr>
        <p:spPr>
          <a:xfrm>
            <a:off x="4754069" y="3854230"/>
            <a:ext cx="19551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상품명</a:t>
            </a:r>
            <a:endParaRPr lang="en-US" altLang="ko-KR" sz="1350" dirty="0"/>
          </a:p>
          <a:p>
            <a:r>
              <a:rPr lang="ko-KR" altLang="en-US" sz="1350" dirty="0"/>
              <a:t>가격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87BB53-A860-457C-9A16-757D51941D99}"/>
              </a:ext>
            </a:extLst>
          </p:cNvPr>
          <p:cNvSpPr/>
          <p:nvPr/>
        </p:nvSpPr>
        <p:spPr>
          <a:xfrm>
            <a:off x="6961090" y="2072207"/>
            <a:ext cx="1955138" cy="17059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2A989-5D92-4947-863D-148DE87E89AB}"/>
              </a:ext>
            </a:extLst>
          </p:cNvPr>
          <p:cNvSpPr txBox="1"/>
          <p:nvPr/>
        </p:nvSpPr>
        <p:spPr>
          <a:xfrm>
            <a:off x="6961090" y="3854230"/>
            <a:ext cx="19551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상품명</a:t>
            </a:r>
            <a:endParaRPr lang="en-US" altLang="ko-KR" sz="1350" dirty="0"/>
          </a:p>
          <a:p>
            <a:r>
              <a:rPr lang="ko-KR" altLang="en-US" sz="1350" dirty="0"/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266183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</TotalTime>
  <Words>360</Words>
  <Application>Microsoft Office PowerPoint</Application>
  <PresentationFormat>화면 슬라이드 쇼(4:3)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7598</dc:creator>
  <cp:lastModifiedBy>7598</cp:lastModifiedBy>
  <cp:revision>15</cp:revision>
  <dcterms:created xsi:type="dcterms:W3CDTF">2020-08-19T00:50:02Z</dcterms:created>
  <dcterms:modified xsi:type="dcterms:W3CDTF">2020-08-20T14:08:46Z</dcterms:modified>
</cp:coreProperties>
</file>