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4EE0-F2FA-774B-D8BD-662DAF4E5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021FE-7C2D-53E9-E44D-3EB384A6B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D4A8-E1C4-794A-F12A-C942D535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DFF8-C2F4-6A73-AB12-8C3181FF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471E-C749-FECD-F2E0-E071DF2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6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852A-5F6F-16F9-0AD1-61C48FC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4A5E4-6AAB-523F-CD76-F1B676CB4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05DF-6DC8-4515-09DE-AEBC3E20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C07F-ECE0-7461-4560-CB3C2023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9CAE-120F-8D7F-7212-BD46E192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0EA03-8D10-67B0-4053-E7BD1138D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20D03-09B8-BD92-A977-D5A32AC94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AF45-15B2-F4BF-9DC3-B0A64683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6AF1-2572-24DD-2DAF-CE7C16E7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F5919-C0CC-32E0-2182-6634E76C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EF9B-F43B-3CEC-F84D-67E7490F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860C-5D1F-BB96-8A29-9FB29C2E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F033-E058-FD10-28CA-663E1526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EA2E-3EDA-6354-9C2D-E52BF205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825F-5568-1E16-7491-A886F85A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731E-0920-1FC9-55EF-6F7631D7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E41A6-C884-EB70-ECD3-61B5B71A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A050-C172-6BDB-BC07-862A397D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2675-84FD-9896-D7BB-F0DCB9C0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0024-40E4-34F0-6276-F3FE6D79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4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81BC-815E-A072-BA6F-D84695B2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1386-4317-1403-90F0-18AD5091E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5DB0-E0F4-E153-9A00-9317F83E2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2BC76-70AA-6E48-05D4-56C56447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01E7D-11D7-E178-2496-F3B5C09B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DECE-7F54-81C4-A46C-2A7BED9F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CD8C-686B-13D4-97A7-CE736BD7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426DE-796A-7C5D-8EF3-9AF85782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DDBE2-2D3A-8745-04CD-9DEDCD70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B4A19-CE38-DCC6-5227-42F2C7DE0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6B104-FD80-9FB3-571E-C9A5C9104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01647-6201-ACE6-A502-CDCF6CA2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05704-6CD6-33E7-A2BD-7BA16CC5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9235-B513-7A93-99D2-5288D75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5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7873-B54E-6E00-9DD9-D4E9E302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B0A42-990F-A0A9-EBA7-D2DA3F3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25B77-8ECF-E72F-5207-4F99DB73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35C77-119F-ED16-1660-EDE1D2FC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57851-0F7C-794E-633B-434D536B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E8C7C-63CE-CDC9-9066-B1F2FC27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651C6-943A-917B-B6BB-B0605DB4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F279-4805-ECAB-4E69-0DC3C9A0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E16-ADA0-4400-EA90-F02CD211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35B8D-3C32-60C7-734F-19250FE6D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538AB-6D02-5570-1551-5974EB41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B8189-D736-B764-E6F8-97E538C8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75FF-6E61-9D74-166F-2026CF7B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B962-FC6D-C078-73E5-EFD1446C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53113-AACA-E138-068B-3E3BF5E4E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4CA17-990C-58D6-4226-914700D0B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1545A-2E58-5FEE-E519-38AAD6C9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F2364-EC0C-9C29-5B45-C6736E19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A36B-2E9E-AFC5-C62D-E79CA71F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45B3F-B7C2-653B-8C18-ECCAF626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B3598-3FF7-5AF6-F866-205B087D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4F71-249A-CAAE-4346-525252C31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1C41-2363-4A14-B6ED-D2E6EBFE1F5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D467-1794-4221-D8E6-43E9A640B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CDCA-201B-EF4C-9677-67436B03E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3CB3D-386B-41DF-889D-32931317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6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219D5B-F981-BCAF-D5B0-42AD19C6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6" t="21386" r="21997" b="21997"/>
          <a:stretch/>
        </p:blipFill>
        <p:spPr>
          <a:xfrm>
            <a:off x="1157163" y="2632864"/>
            <a:ext cx="1222940" cy="1222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D850C4-9B08-2C5A-A155-FA447B994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060" y="2704334"/>
            <a:ext cx="1080000" cy="1080000"/>
          </a:xfrm>
          <a:prstGeom prst="rect">
            <a:avLst/>
          </a:prstGeom>
        </p:spPr>
      </p:pic>
      <p:pic>
        <p:nvPicPr>
          <p:cNvPr id="15" name="Picture 14" descr="A blue and purple logo&#10;&#10;Description automatically generated">
            <a:extLst>
              <a:ext uri="{FF2B5EF4-FFF2-40B4-BE49-F238E27FC236}">
                <a16:creationId xmlns:a16="http://schemas.microsoft.com/office/drawing/2014/main" id="{C4220229-24C6-55C2-72F9-D506809B0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17" y="2704334"/>
            <a:ext cx="1080000" cy="1080000"/>
          </a:xfrm>
          <a:prstGeom prst="rect">
            <a:avLst/>
          </a:prstGeom>
        </p:spPr>
      </p:pic>
      <p:pic>
        <p:nvPicPr>
          <p:cNvPr id="17" name="Picture 16" descr="A yellow and blue lightning bolt&#10;&#10;Description automatically generated">
            <a:extLst>
              <a:ext uri="{FF2B5EF4-FFF2-40B4-BE49-F238E27FC236}">
                <a16:creationId xmlns:a16="http://schemas.microsoft.com/office/drawing/2014/main" id="{FDE51C5C-87D3-E3BD-418B-AFAADF226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75" y="2704334"/>
            <a:ext cx="1080000" cy="1080000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0BB3396-1B92-327B-A067-40EAC7170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75" y="388700"/>
            <a:ext cx="1080000" cy="1080000"/>
          </a:xfrm>
          <a:prstGeom prst="rect">
            <a:avLst/>
          </a:prstGeom>
        </p:spPr>
      </p:pic>
      <p:pic>
        <p:nvPicPr>
          <p:cNvPr id="25" name="Picture 24" descr="A colorful cube with different colors&#10;&#10;Description automatically generated">
            <a:extLst>
              <a:ext uri="{FF2B5EF4-FFF2-40B4-BE49-F238E27FC236}">
                <a16:creationId xmlns:a16="http://schemas.microsoft.com/office/drawing/2014/main" id="{5AA263AC-4150-E14C-1EC9-989C645BA7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60" y="5019968"/>
            <a:ext cx="1080000" cy="10800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53DEE8-4E08-7929-ABB9-EB8684672E7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380103" y="3244334"/>
            <a:ext cx="170395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4E54D4-8134-2088-7EF9-CE45D73BEEC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4624060" y="3784334"/>
            <a:ext cx="0" cy="12356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A63254-A8F6-7870-A8D9-18B0F4C984D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164060" y="3244334"/>
            <a:ext cx="1703957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872AD8-109D-A3AB-7BBE-E754ED70AF2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7948017" y="3244334"/>
            <a:ext cx="1703958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5A6D70-3868-7675-4963-7365180B461B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10191975" y="1468700"/>
            <a:ext cx="0" cy="1235634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58503E-C857-DDBC-EA59-B4897371431E}"/>
              </a:ext>
            </a:extLst>
          </p:cNvPr>
          <p:cNvSpPr txBox="1"/>
          <p:nvPr/>
        </p:nvSpPr>
        <p:spPr>
          <a:xfrm>
            <a:off x="8174647" y="744034"/>
            <a:ext cx="14773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Azure OpenAI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E8EB8-B547-13AA-C426-07737138E846}"/>
              </a:ext>
            </a:extLst>
          </p:cNvPr>
          <p:cNvSpPr txBox="1"/>
          <p:nvPr/>
        </p:nvSpPr>
        <p:spPr>
          <a:xfrm>
            <a:off x="9349119" y="3774823"/>
            <a:ext cx="16857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Azure Functions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F5B55C-ADC1-5592-D693-DFA696E18C8E}"/>
              </a:ext>
            </a:extLst>
          </p:cNvPr>
          <p:cNvSpPr txBox="1"/>
          <p:nvPr/>
        </p:nvSpPr>
        <p:spPr>
          <a:xfrm>
            <a:off x="6504984" y="3774823"/>
            <a:ext cx="180607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API Management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FFA286-1ABD-626E-8800-A8258F48F0F3}"/>
              </a:ext>
            </a:extLst>
          </p:cNvPr>
          <p:cNvSpPr txBox="1"/>
          <p:nvPr/>
        </p:nvSpPr>
        <p:spPr>
          <a:xfrm>
            <a:off x="1223709" y="3774823"/>
            <a:ext cx="108984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Microsoft</a:t>
            </a:r>
          </a:p>
          <a:p>
            <a:pPr algn="ctr"/>
            <a:r>
              <a:rPr lang="en-US" dirty="0"/>
              <a:t>Forms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AE6774-CE42-CA61-39A5-814C9CB1D187}"/>
              </a:ext>
            </a:extLst>
          </p:cNvPr>
          <p:cNvSpPr txBox="1"/>
          <p:nvPr/>
        </p:nvSpPr>
        <p:spPr>
          <a:xfrm>
            <a:off x="3855312" y="6099968"/>
            <a:ext cx="154734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Microsoft Lists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C69045-DF66-597C-4C6A-0A9CF3273082}"/>
              </a:ext>
            </a:extLst>
          </p:cNvPr>
          <p:cNvSpPr txBox="1"/>
          <p:nvPr/>
        </p:nvSpPr>
        <p:spPr>
          <a:xfrm>
            <a:off x="3746374" y="2399064"/>
            <a:ext cx="176522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19422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2</cp:revision>
  <dcterms:created xsi:type="dcterms:W3CDTF">2023-09-26T13:27:22Z</dcterms:created>
  <dcterms:modified xsi:type="dcterms:W3CDTF">2023-09-26T13:45:47Z</dcterms:modified>
</cp:coreProperties>
</file>