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84" r:id="rId5"/>
    <p:sldId id="285" r:id="rId6"/>
    <p:sldId id="289" r:id="rId7"/>
    <p:sldId id="290" r:id="rId8"/>
    <p:sldId id="292" r:id="rId9"/>
    <p:sldId id="287" r:id="rId10"/>
    <p:sldId id="29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64CB3-23E4-4BD0-9919-4680D424B9EB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1C2D-8ECA-4552-A0EE-BE5EF479D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9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17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1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6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7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9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4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71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1C2D-8ECA-4552-A0EE-BE5EF479DC1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2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F458-81D2-7C31-56C8-528A8E8E9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1995-70FF-43AF-0F74-0D23D75A85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6366-9AFA-A08A-C680-3EC92551B5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4FD109-E90B-4B59-A44C-E16416F4B89D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837D-AC1E-D0FC-F053-CA605F591C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846E-8CEA-985C-C273-1661EFBB28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0FC403-69FC-4403-BCD1-B6C4FE61938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516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F2DD-EADD-DC5B-EF98-3CC0A98575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EC81B-370E-FB87-4D18-886439DA661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00E8-1859-3B94-873F-EB0EB51A61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A74C8A-D289-4F1D-9054-9D3DD7A545FD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2D8D-4FE2-2B63-1186-CDFCD1F091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4130-947C-D5EB-603E-17646AF610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CB7D64-9D40-49C9-8395-A1B4B60BF7B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72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E582D-016F-820A-925E-85E9DFC33A2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3F51C-2CC9-2C24-C9EB-6085E704550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9F4D-50B4-23FB-D9A1-C852EA928D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9C3E2A-5D87-43AD-A365-DDCAF6932F74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A22C-016D-C9B7-006B-5E58BB7E16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699B-C0CE-13BF-815D-AEFFE8E12D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540D1A-6C08-4FC8-A826-1887AB0CDA9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FA26-C443-DA24-1AFA-57F9F42336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693F-5ECB-ED10-5D05-18CBBF34824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0FDB-F6EB-D0FB-9377-E1E7335B3D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17F7CC-306E-4281-B2F8-163607292C9E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7484-0467-FB22-43EE-6A1776C919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B90B4-CEBD-61CE-B064-5F0AC54A4E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A89590-1FD3-454C-BE8F-0A6773934A3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734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D705-ADBC-48A4-BD11-12BDE7C85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8D29-911E-657A-2AD4-D1885C9AD5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E406-6DCC-BB41-0B5E-DED5098251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521339-477D-4841-AC99-C3C45B29BB63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8F3E-66E6-3ECD-2A5A-36B384043F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3625-FC9D-C50E-EEED-7A1BAE13CB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9BC0D-8AFE-4751-B43B-FB41D339239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5FA-FE04-E71D-5F21-355C399C42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FB90-0AF3-4FD2-2FA3-C14BC4B3C9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B939-F45E-E37B-6A85-0EB7C00F8B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5A591-2AF9-E0DB-198B-54A60050E3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EA09DB-2636-411B-A8D2-59DF1DC25215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851D-F68B-26AB-436D-BFF212E646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F55B4-752A-51B1-3338-1C87E042A0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C5A6B0-FF63-4600-8CE9-72DE80420B2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4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09AE-F492-C542-50D5-A17B16EFB0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E426C-B00A-5CC5-4188-03BB08F41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68F88-04BF-A45D-49F6-C7B1E40E92C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ED5F7-D1C0-79D0-E9BD-213BC3814E4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083C9-3C34-43F8-1B7C-B84DD5D0C74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F927F-1D26-EF6D-6E11-2641F36B0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CA751A-20BF-4000-8F34-3C2952393269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418DF-5025-B2A0-37CD-E93EC4140C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F5FFE-3CAD-7F4B-AA1A-214486A5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9AB3C9-0707-4596-AFDD-59612ED1569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6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3C92-F99D-0A45-B857-24BD2C9297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99F79-D6BC-33F7-20ED-3D3BD34C34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ADBC8C-E3E8-492B-896F-C02939135026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54596-E6CE-BC41-E878-CCE14B7ED9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FF2FE-B7EE-21EC-64F0-70F46F1EA5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1AF87E-4051-454D-9B0C-B5D2F44D7C4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2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0C2C2-22A7-F77D-33B9-572B411074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631A3F-A778-4930-BB58-4A485E767234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F4A2D-A670-E897-B463-86A9BDA6B1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9B662-F56F-3210-74F9-97093252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37226E-75D2-4661-B2FD-9AC1EA3A7FF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7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ED2B-12CF-7321-763E-4BF12F62AB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443B-315A-320A-BA49-632B06986B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6870F-2FCF-42BE-B606-184CB5A60F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5FE9-CCCD-71A0-2A7E-396075CCEB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4F2CAC-1ABD-46F7-9D52-2E8C232A5901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C9B7F-FD31-BE2A-2343-8F9410DBC3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CDF8F-84B4-8B5B-5FDA-784026DCC3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1D9C18-EE13-4C6E-8CD5-6A718A46F82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1761-6969-2BD8-BAF4-85CE9FA03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67343-2BC4-8D6D-9FC3-9E4344168DF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IN" sz="3200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7778B-0EFE-0E66-0404-17194FD868A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AC3D-079F-2305-8EFA-AF9FC1CA28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51AF13-B64D-44F1-8C25-56C0E72E224C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EE9A-B43E-2DBF-68D7-B516B2D62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A540D-D1E6-55FF-5F02-27AC1E60E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79F540-08EA-4989-B400-DE61CD47398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6021D-4762-03DA-32DB-3AE3F8A2BB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C1BB0-A836-112B-3A33-4B2174FA9B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4C9B-4C19-63C6-4FAF-7095157ED8A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50C8389-705A-4EA6-8303-56D456DF134E}" type="datetime1">
              <a:rPr lang="en-IN"/>
              <a:pPr lvl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BC21A-1E01-3C75-113D-53566129235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ADD4-FADF-F48C-1FB5-838F61378D5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EAB161E-A984-4DE1-865A-5D6A6C9BBEF3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B4CC-6D9E-7598-1875-E2D4431CD7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8164" y="4876800"/>
            <a:ext cx="11866179" cy="1555536"/>
          </a:xfrm>
          <a:noFill/>
          <a:ln w="9528">
            <a:noFill/>
          </a:ln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200" b="1" i="0" dirty="0">
                <a:effectLst/>
                <a:latin typeface="-apple-system"/>
              </a:rPr>
              <a:t>Comparative study of text generation between GAN and Transformer.</a:t>
            </a:r>
            <a:br>
              <a:rPr lang="en-GB" sz="3200" b="1" i="0" dirty="0">
                <a:effectLst/>
                <a:latin typeface="-apple-system"/>
              </a:rPr>
            </a:br>
            <a:endParaRPr lang="en-IN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F0BCB-2029-4B9D-9928-17C4C61C7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15" y="289032"/>
            <a:ext cx="5492969" cy="5492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787593-58FA-4538-AAD7-D555462B8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2" y="289032"/>
            <a:ext cx="1942857" cy="140952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48906-BB5E-E3CE-1572-51A8A480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4"/>
            <a:ext cx="10515600" cy="779461"/>
          </a:xfrm>
        </p:spPr>
        <p:txBody>
          <a:bodyPr/>
          <a:lstStyle/>
          <a:p>
            <a:r>
              <a:rPr lang="en-IN" b="1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D5A51-7612-47B0-8204-9EAA37F7E2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4"/>
          <a:stretch/>
        </p:blipFill>
        <p:spPr>
          <a:xfrm>
            <a:off x="945953" y="947945"/>
            <a:ext cx="5468171" cy="2643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CC8E0-5654-4FB4-BBA2-8E9A150EE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3"/>
          <a:stretch/>
        </p:blipFill>
        <p:spPr>
          <a:xfrm>
            <a:off x="6505925" y="947945"/>
            <a:ext cx="5468171" cy="2643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D2E7D-0EC4-43B2-A1C5-B65BA2A28A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1" b="1"/>
          <a:stretch/>
        </p:blipFill>
        <p:spPr>
          <a:xfrm>
            <a:off x="945953" y="3842280"/>
            <a:ext cx="5468171" cy="2437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36F4EE-E6A9-4C5E-B0A9-6883AE2FD6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8"/>
          <a:stretch/>
        </p:blipFill>
        <p:spPr>
          <a:xfrm>
            <a:off x="6527444" y="3847854"/>
            <a:ext cx="5468171" cy="24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73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423C2E-7FD1-A3FF-0324-06279EB4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34" y="2666588"/>
            <a:ext cx="10515600" cy="64759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11020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F05F5F86-1EC7-5764-8B19-C989F1953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6254" y="432849"/>
            <a:ext cx="10515600" cy="1010781"/>
          </a:xfrm>
        </p:spPr>
        <p:txBody>
          <a:bodyPr anchorCtr="1"/>
          <a:lstStyle/>
          <a:p>
            <a:pPr lvl="0" algn="ctr"/>
            <a:r>
              <a:rPr lang="en-US" b="1" dirty="0"/>
              <a:t>OUR GROUP MEMBERS</a:t>
            </a:r>
            <a:endParaRPr lang="en-IN" b="1" dirty="0"/>
          </a:p>
        </p:txBody>
      </p:sp>
      <p:pic>
        <p:nvPicPr>
          <p:cNvPr id="30" name="Picture 10">
            <a:extLst>
              <a:ext uri="{FF2B5EF4-FFF2-40B4-BE49-F238E27FC236}">
                <a16:creationId xmlns:a16="http://schemas.microsoft.com/office/drawing/2014/main" id="{B5C6D70A-B97A-668F-631F-57BF457A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83" y="1987862"/>
            <a:ext cx="2368783" cy="23238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2E6466D1-77EF-58C1-A01A-187A2AB16C96}"/>
              </a:ext>
            </a:extLst>
          </p:cNvPr>
          <p:cNvSpPr txBox="1"/>
          <p:nvPr/>
        </p:nvSpPr>
        <p:spPr>
          <a:xfrm>
            <a:off x="2701929" y="4519619"/>
            <a:ext cx="240601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Calibri"/>
              </a:rPr>
              <a:t>Jordan Dsouza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A4B3AE-8D74-E73C-0E11-631D4803676A}"/>
              </a:ext>
            </a:extLst>
          </p:cNvPr>
          <p:cNvSpPr txBox="1"/>
          <p:nvPr/>
        </p:nvSpPr>
        <p:spPr>
          <a:xfrm>
            <a:off x="7213747" y="4514193"/>
            <a:ext cx="18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Roshan Devkota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B07904F-52B2-46F1-8860-E4C6BE3C5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7" t="5677" r="19197" b="63937"/>
          <a:stretch/>
        </p:blipFill>
        <p:spPr>
          <a:xfrm>
            <a:off x="2783892" y="2003632"/>
            <a:ext cx="2368783" cy="23238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442119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1">
            <a:extLst>
              <a:ext uri="{FF2B5EF4-FFF2-40B4-BE49-F238E27FC236}">
                <a16:creationId xmlns:a16="http://schemas.microsoft.com/office/drawing/2014/main" id="{68E6054F-ECCE-5BEF-07F9-61D39CD1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42" y="365129"/>
            <a:ext cx="10515600" cy="1325559"/>
          </a:xfrm>
        </p:spPr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27A3D21F-DDC8-0486-A2C8-501F284C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678" y="1825627"/>
            <a:ext cx="10515600" cy="4351336"/>
          </a:xfrm>
        </p:spPr>
        <p:txBody>
          <a:bodyPr>
            <a:normAutofit/>
          </a:bodyPr>
          <a:lstStyle/>
          <a:p>
            <a:r>
              <a:rPr lang="en-US" sz="2400" dirty="0"/>
              <a:t>Overview of Neural Network</a:t>
            </a:r>
          </a:p>
          <a:p>
            <a:r>
              <a:rPr lang="en-US" sz="2400" dirty="0"/>
              <a:t>Generative adversarial networks</a:t>
            </a:r>
          </a:p>
          <a:p>
            <a:r>
              <a:rPr lang="en-US" sz="2400" dirty="0"/>
              <a:t>Transformer</a:t>
            </a:r>
          </a:p>
          <a:p>
            <a:r>
              <a:rPr lang="en-US" sz="2400" dirty="0"/>
              <a:t>Code and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B8689-8A0A-41FB-B9EA-9D7DDD09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8742" y="806528"/>
            <a:ext cx="6272657" cy="52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243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48906-BB5E-E3CE-1572-51A8A480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4"/>
            <a:ext cx="10515600" cy="779461"/>
          </a:xfrm>
        </p:spPr>
        <p:txBody>
          <a:bodyPr/>
          <a:lstStyle/>
          <a:p>
            <a:r>
              <a:rPr lang="en-US" b="1" dirty="0"/>
              <a:t>Neural Network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FBCE3-A0F1-5491-DDAC-CE2D7416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16" y="1058711"/>
            <a:ext cx="11282598" cy="1137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Computational model inspired by the brain's structure, used for pattern recognition and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FCCE2-75A8-4184-AFEA-B3C95A501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16" y="1852786"/>
            <a:ext cx="80962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6732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48906-BB5E-E3CE-1572-51A8A480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4"/>
            <a:ext cx="10515600" cy="779461"/>
          </a:xfrm>
        </p:spPr>
        <p:txBody>
          <a:bodyPr/>
          <a:lstStyle/>
          <a:p>
            <a:r>
              <a:rPr lang="en-US" b="1" dirty="0"/>
              <a:t>GAN(Generative Adversarial Network)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FBCE3-A0F1-5491-DDAC-CE2D7416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6" y="1058711"/>
            <a:ext cx="11282598" cy="5026779"/>
          </a:xfrm>
        </p:spPr>
        <p:txBody>
          <a:bodyPr>
            <a:normAutofit/>
          </a:bodyPr>
          <a:lstStyle/>
          <a:p>
            <a:r>
              <a:rPr lang="en-IN" dirty="0"/>
              <a:t>Generative tasks – instances to resemble a given dataset.</a:t>
            </a:r>
          </a:p>
          <a:p>
            <a:r>
              <a:rPr lang="en-IN" dirty="0"/>
              <a:t>Consists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Generator – Produce synthetic data. Goal: To generate instances that are indistinguishable from the original instances.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Discriminator – Binary Classifier. Goal: To distinguish between real instances and the synthetic data produced by generator.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rat race: Generator convincing, Discriminator knocking back the request on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generator has to eventually convince the discriminator. </a:t>
            </a:r>
          </a:p>
          <a:p>
            <a:pPr marL="457200" lvl="1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915648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48906-BB5E-E3CE-1572-51A8A480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4"/>
            <a:ext cx="10515600" cy="779461"/>
          </a:xfrm>
        </p:spPr>
        <p:txBody>
          <a:bodyPr/>
          <a:lstStyle/>
          <a:p>
            <a:r>
              <a:rPr lang="en-IN" b="1" dirty="0"/>
              <a:t>Generator &amp; Discriminator Models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DBB5B3D-4602-4F50-BBD9-705816DC645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0" y="1606247"/>
            <a:ext cx="10515600" cy="1880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6A13C-7AB3-4026-AEF8-F056F3B9C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7" y="4087678"/>
            <a:ext cx="10505873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381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48906-BB5E-E3CE-1572-51A8A480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4"/>
            <a:ext cx="10515600" cy="779461"/>
          </a:xfrm>
        </p:spPr>
        <p:txBody>
          <a:bodyPr/>
          <a:lstStyle/>
          <a:p>
            <a:r>
              <a:rPr lang="en-IN" b="1" dirty="0"/>
              <a:t>Loss and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77061-DD9B-435B-9A8D-DCD0A002E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6" y="1093860"/>
            <a:ext cx="4813738" cy="4128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1A1DE8-C4BC-4988-80A6-4077A13B20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6"/>
          <a:stretch/>
        </p:blipFill>
        <p:spPr>
          <a:xfrm>
            <a:off x="5885629" y="1867710"/>
            <a:ext cx="5468171" cy="23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5573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493E-D173-C842-7955-96813213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Problems with GAN: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275C-E99B-A099-C20A-2AD10ADA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Ineffective optimization of the generator.</a:t>
            </a:r>
          </a:p>
          <a:p>
            <a:r>
              <a:rPr lang="en-IN" dirty="0"/>
              <a:t>Text Sequences are evaluated as discrete tokens whose values are </a:t>
            </a:r>
            <a:r>
              <a:rPr lang="en-IN"/>
              <a:t>non differentiable.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84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48906-BB5E-E3CE-1572-51A8A480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4"/>
            <a:ext cx="10515600" cy="779461"/>
          </a:xfrm>
        </p:spPr>
        <p:txBody>
          <a:bodyPr/>
          <a:lstStyle/>
          <a:p>
            <a:r>
              <a:rPr lang="en-US" b="1" dirty="0"/>
              <a:t>Transformer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FBCE3-A0F1-5491-DDAC-CE2D7416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6" y="1058711"/>
            <a:ext cx="6321715" cy="1957758"/>
          </a:xfrm>
        </p:spPr>
        <p:txBody>
          <a:bodyPr>
            <a:normAutofit/>
          </a:bodyPr>
          <a:lstStyle/>
          <a:p>
            <a:r>
              <a:rPr lang="en-GB" dirty="0"/>
              <a:t>Definition: "Attention is All You Need" in 2017</a:t>
            </a:r>
          </a:p>
          <a:p>
            <a:r>
              <a:rPr lang="en-GB" dirty="0"/>
              <a:t>Purpose: introducing the attention mechanism.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64D26-0535-4FF7-B0B5-A5EE311478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7612210" y="836782"/>
            <a:ext cx="4348561" cy="5290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ACEFCD-BAC4-4016-9BCA-FE4928AF40A4}"/>
              </a:ext>
            </a:extLst>
          </p:cNvPr>
          <p:cNvSpPr txBox="1"/>
          <p:nvPr/>
        </p:nvSpPr>
        <p:spPr>
          <a:xfrm>
            <a:off x="659526" y="2798384"/>
            <a:ext cx="69184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</a:rPr>
              <a:t>GPT-3 (Generative Pre-trained Transformer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BERT (Bidirectional Encoder Representations from Transformers)</a:t>
            </a:r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T5 (Text-to-Text Transfer Transformer)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GPT-2 (Generative Pre-trained Transformer 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30472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220</Words>
  <Application>Microsoft Office PowerPoint</Application>
  <PresentationFormat>Widescreen</PresentationFormat>
  <Paragraphs>43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Söhne</vt:lpstr>
      <vt:lpstr>Office Theme</vt:lpstr>
      <vt:lpstr>Comparative study of text generation between GAN and Transformer. </vt:lpstr>
      <vt:lpstr>OUR GROUP MEMBERS</vt:lpstr>
      <vt:lpstr>Agenda</vt:lpstr>
      <vt:lpstr>Neural Network</vt:lpstr>
      <vt:lpstr>GAN(Generative Adversarial Network)</vt:lpstr>
      <vt:lpstr>Generator &amp; Discriminator Models</vt:lpstr>
      <vt:lpstr>Loss and Output</vt:lpstr>
      <vt:lpstr>Problems with GAN:</vt:lpstr>
      <vt:lpstr>Transformer</vt:lpstr>
      <vt:lpstr>Output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Application</dc:title>
  <dc:creator>Arpita Mishra</dc:creator>
  <cp:lastModifiedBy>Jordan D'souza</cp:lastModifiedBy>
  <cp:revision>128</cp:revision>
  <dcterms:created xsi:type="dcterms:W3CDTF">2023-06-10T09:26:28Z</dcterms:created>
  <dcterms:modified xsi:type="dcterms:W3CDTF">2023-07-20T13:25:37Z</dcterms:modified>
</cp:coreProperties>
</file>