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EE36-2FAA-4178-BE16-3A739083ECA6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3382-759C-47C9-8A37-E40013A2E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48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EE36-2FAA-4178-BE16-3A739083ECA6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3382-759C-47C9-8A37-E40013A2E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57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EE36-2FAA-4178-BE16-3A739083ECA6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3382-759C-47C9-8A37-E40013A2E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346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EE36-2FAA-4178-BE16-3A739083ECA6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3382-759C-47C9-8A37-E40013A2E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98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EE36-2FAA-4178-BE16-3A739083ECA6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3382-759C-47C9-8A37-E40013A2E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43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EE36-2FAA-4178-BE16-3A739083ECA6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3382-759C-47C9-8A37-E40013A2E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42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EE36-2FAA-4178-BE16-3A739083ECA6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3382-759C-47C9-8A37-E40013A2E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2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EE36-2FAA-4178-BE16-3A739083ECA6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3382-759C-47C9-8A37-E40013A2E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68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EE36-2FAA-4178-BE16-3A739083ECA6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3382-759C-47C9-8A37-E40013A2E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891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EE36-2FAA-4178-BE16-3A739083ECA6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3382-759C-47C9-8A37-E40013A2E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21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1EE36-2FAA-4178-BE16-3A739083ECA6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D3382-759C-47C9-8A37-E40013A2E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73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1EE36-2FAA-4178-BE16-3A739083ECA6}" type="datetimeFigureOut">
              <a:rPr lang="ko-KR" altLang="en-US" smtClean="0"/>
              <a:t>2024-08-10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D3382-759C-47C9-8A37-E40013A2E3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9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561" y="1621735"/>
            <a:ext cx="4691162" cy="24468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119" y="4154846"/>
            <a:ext cx="3486036" cy="241743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314059"/>
          </a:xfrm>
          <a:solidFill>
            <a:srgbClr val="FFFF00"/>
          </a:solidFill>
        </p:spPr>
        <p:txBody>
          <a:bodyPr>
            <a:noAutofit/>
          </a:bodyPr>
          <a:lstStyle/>
          <a:p>
            <a:pPr algn="l"/>
            <a:r>
              <a:rPr lang="en-US" altLang="ko-KR" sz="1600" dirty="0" smtClean="0"/>
              <a:t>CRP(Cache Refresh Pro) </a:t>
            </a:r>
            <a:r>
              <a:rPr lang="en-US" altLang="ko-KR" sz="1600" dirty="0"/>
              <a:t>– </a:t>
            </a:r>
            <a:r>
              <a:rPr lang="ko-KR" altLang="en-US" sz="1600" dirty="0" smtClean="0"/>
              <a:t>실시간 캐시 </a:t>
            </a:r>
            <a:r>
              <a:rPr lang="ko-KR" altLang="en-US" sz="1600" dirty="0" smtClean="0"/>
              <a:t>삭제 </a:t>
            </a:r>
            <a:r>
              <a:rPr lang="ko-KR" altLang="en-US" sz="1600" dirty="0" smtClean="0"/>
              <a:t>및 </a:t>
            </a:r>
            <a:r>
              <a:rPr lang="ko-KR" altLang="en-US" sz="1600" dirty="0" err="1" smtClean="0"/>
              <a:t>새로고침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Tool </a:t>
            </a:r>
            <a:r>
              <a:rPr lang="ko-KR" altLang="en-US" sz="1600" dirty="0" smtClean="0"/>
              <a:t>사용방법</a:t>
            </a:r>
            <a:r>
              <a:rPr lang="en-US" altLang="ko-KR" sz="1100" b="1" dirty="0" smtClean="0"/>
              <a:t>)</a:t>
            </a:r>
            <a:endParaRPr lang="ko-KR" altLang="en-US" sz="1100" b="1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281940" y="419939"/>
            <a:ext cx="6897793" cy="18748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tx1"/>
                </a:solidFill>
              </a:rPr>
              <a:t>Chrome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에서 활성화 시 실시간으로 캐시를 삭제해 주는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Tool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입니다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900" b="1" dirty="0" smtClean="0">
                <a:solidFill>
                  <a:schemeClr val="tx1"/>
                </a:solidFill>
              </a:rPr>
              <a:t>Browser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의 최적화를 위해 만들었으며</a:t>
            </a:r>
            <a:r>
              <a:rPr lang="en-US" altLang="ko-KR" sz="9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현재 탭 자동 새로 고침 기능까지 추가 된 상태 입니다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(NMS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멈춤 발생시 확인 위함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  <a:endParaRPr lang="en-US" altLang="ko-KR" sz="900" b="1" dirty="0" smtClean="0">
              <a:solidFill>
                <a:srgbClr val="FF0000"/>
              </a:solidFill>
            </a:endParaRPr>
          </a:p>
          <a:p>
            <a:endParaRPr lang="en-US" altLang="ko-KR" sz="900" b="1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900" b="1" dirty="0" smtClean="0">
                <a:solidFill>
                  <a:schemeClr val="tx1"/>
                </a:solidFill>
              </a:rPr>
              <a:t>공유 받은 파일 압축 해제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900" b="1" dirty="0" smtClean="0">
                <a:solidFill>
                  <a:schemeClr val="tx1"/>
                </a:solidFill>
              </a:rPr>
              <a:t>Chrome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을 열어서 우측 상단에</a:t>
            </a:r>
            <a:r>
              <a:rPr lang="en-US" altLang="ko-KR" sz="900" b="1" dirty="0" smtClean="0">
                <a:solidFill>
                  <a:schemeClr val="tx1"/>
                </a:solidFill>
              </a:rPr>
              <a:t>(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주소쓰는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창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우측끝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        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아이콘 클릭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900" b="1" dirty="0" smtClean="0">
                <a:solidFill>
                  <a:schemeClr val="tx1"/>
                </a:solidFill>
              </a:rPr>
              <a:t>확장 프로그램 관리 클릭 → 개발자 모드 활성화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900" b="1" dirty="0" err="1" smtClean="0">
                <a:solidFill>
                  <a:schemeClr val="tx1"/>
                </a:solidFill>
              </a:rPr>
              <a:t>압축해제된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확장 프로그램을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로드합니다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클릭</a:t>
            </a:r>
            <a:endParaRPr lang="en-US" altLang="ko-KR" sz="900" b="1" dirty="0" smtClean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900" b="1" dirty="0" smtClean="0">
                <a:solidFill>
                  <a:schemeClr val="tx1"/>
                </a:solidFill>
              </a:rPr>
              <a:t>처음에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1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번 압축해제 위치로 가서 폴더를 선택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900" b="1" dirty="0" smtClean="0">
                <a:solidFill>
                  <a:schemeClr val="tx1"/>
                </a:solidFill>
              </a:rPr>
              <a:t>Chrome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</a:rPr>
              <a:t>우측 상단에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        아이콘 클릭하면 확장 프로그램 항목 중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“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CRP(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Cache Refresh Pro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900" b="1" dirty="0" smtClean="0">
                <a:solidFill>
                  <a:schemeClr val="tx1"/>
                </a:solidFill>
              </a:rPr>
              <a:t>”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항목이 생김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그옆에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           아이콘을 누르면</a:t>
            </a:r>
            <a:r>
              <a:rPr lang="en-US" altLang="ko-KR" sz="900" b="1" dirty="0">
                <a:solidFill>
                  <a:schemeClr val="tx1"/>
                </a:solidFill>
              </a:rPr>
              <a:t>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파란색으로 바뀜</a:t>
            </a:r>
            <a:r>
              <a:rPr lang="en-US" altLang="ko-KR" sz="900" b="1" dirty="0" smtClean="0">
                <a:solidFill>
                  <a:schemeClr val="tx1"/>
                </a:solidFill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확장프로그램 고정 효과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900" b="1" dirty="0" smtClean="0">
                <a:solidFill>
                  <a:schemeClr val="tx1"/>
                </a:solidFill>
              </a:rPr>
              <a:t>아이콘 우 클릭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-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옵션 선택 시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Chrome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재 실행 후 활성화 유지</a:t>
            </a:r>
            <a:r>
              <a:rPr lang="en-US" altLang="ko-KR" sz="9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탭 </a:t>
            </a:r>
            <a:r>
              <a:rPr lang="ko-KR" altLang="en-US" sz="900" b="1" dirty="0" err="1" smtClean="0">
                <a:solidFill>
                  <a:schemeClr val="tx1"/>
                </a:solidFill>
              </a:rPr>
              <a:t>새로고침</a:t>
            </a:r>
            <a:r>
              <a:rPr lang="ko-KR" altLang="en-US" sz="900" b="1" dirty="0" smtClean="0">
                <a:solidFill>
                  <a:schemeClr val="tx1"/>
                </a:solidFill>
              </a:rPr>
              <a:t> 옵션 사용 가능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(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체크 후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save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버튼 클릭</a:t>
            </a:r>
            <a:r>
              <a:rPr lang="en-US" altLang="ko-KR" sz="900" b="1" dirty="0" smtClean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900" b="1" dirty="0" smtClean="0">
                <a:solidFill>
                  <a:schemeClr val="tx1"/>
                </a:solidFill>
              </a:rPr>
              <a:t>항상 캐시 삭제 활성화 완료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900" b="1" dirty="0" smtClean="0">
                <a:solidFill>
                  <a:schemeClr val="tx1"/>
                </a:solidFill>
              </a:rPr>
              <a:t>모든 탭</a:t>
            </a:r>
            <a:r>
              <a:rPr lang="en-US" altLang="ko-KR" sz="900" b="1" dirty="0" smtClean="0">
                <a:solidFill>
                  <a:schemeClr val="tx1"/>
                </a:solidFill>
              </a:rPr>
              <a:t>, 1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번째 탭 버전까지 제작하였으며</a:t>
            </a:r>
            <a:r>
              <a:rPr lang="en-US" altLang="ko-KR" sz="900" b="1" dirty="0" smtClean="0">
                <a:solidFill>
                  <a:schemeClr val="tx1"/>
                </a:solidFill>
              </a:rPr>
              <a:t>, NMS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상황에 맞게 운용 콘솔 </a:t>
            </a:r>
            <a:r>
              <a:rPr lang="en-US" altLang="ko-KR" sz="900" b="1" dirty="0" smtClean="0">
                <a:solidFill>
                  <a:schemeClr val="tx1"/>
                </a:solidFill>
              </a:rPr>
              <a:t>PC</a:t>
            </a:r>
            <a:r>
              <a:rPr lang="ko-KR" altLang="en-US" sz="900" b="1" dirty="0" smtClean="0">
                <a:solidFill>
                  <a:schemeClr val="tx1"/>
                </a:solidFill>
              </a:rPr>
              <a:t>에 적용 예정입니다</a:t>
            </a:r>
            <a:r>
              <a:rPr lang="en-US" altLang="ko-KR" sz="900" b="1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4805" y="1571518"/>
            <a:ext cx="203286" cy="2173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876" y="2397868"/>
            <a:ext cx="3048762" cy="692562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3089414" y="2406970"/>
            <a:ext cx="302260" cy="2437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smtClean="0">
                <a:solidFill>
                  <a:schemeClr val="tx1"/>
                </a:solidFill>
              </a:rPr>
              <a:t>1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8899" y="1015393"/>
            <a:ext cx="247685" cy="257211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0765" y="1525774"/>
            <a:ext cx="247685" cy="18664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876" y="3302899"/>
            <a:ext cx="3048762" cy="691471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1964608" y="3414392"/>
            <a:ext cx="555243" cy="5009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88450" y="3547720"/>
            <a:ext cx="302260" cy="2437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4008" y="2358393"/>
            <a:ext cx="3595725" cy="1727719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3730836" y="3832350"/>
            <a:ext cx="1806364" cy="2362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027038" y="3842341"/>
            <a:ext cx="302260" cy="2437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smtClean="0">
                <a:solidFill>
                  <a:schemeClr val="tx1"/>
                </a:solidFill>
              </a:rPr>
              <a:t>3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8436" y="421933"/>
            <a:ext cx="4719629" cy="1095528"/>
          </a:xfrm>
          <a:prstGeom prst="rect">
            <a:avLst/>
          </a:prstGeom>
        </p:spPr>
      </p:pic>
      <p:sp>
        <p:nvSpPr>
          <p:cNvPr id="23" name="모서리가 둥근 직사각형 22"/>
          <p:cNvSpPr/>
          <p:nvPr/>
        </p:nvSpPr>
        <p:spPr>
          <a:xfrm>
            <a:off x="7658100" y="771906"/>
            <a:ext cx="302260" cy="2437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>
                <a:solidFill>
                  <a:schemeClr val="tx1"/>
                </a:solidFill>
              </a:rPr>
              <a:t>4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455917" y="1047119"/>
            <a:ext cx="2335783" cy="326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400903" y="2179668"/>
            <a:ext cx="302260" cy="2437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tx1"/>
                </a:solidFill>
              </a:rPr>
              <a:t>5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8810" y="4102684"/>
            <a:ext cx="3048762" cy="2469598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2782143" y="4801764"/>
            <a:ext cx="302260" cy="2437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2509709" y="5045535"/>
            <a:ext cx="277720" cy="3261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234399" y="5627802"/>
            <a:ext cx="302260" cy="2437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smtClean="0">
                <a:solidFill>
                  <a:schemeClr val="tx1"/>
                </a:solidFill>
              </a:rPr>
              <a:t>7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436671" y="5640267"/>
            <a:ext cx="1756311" cy="9320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27328" y="4147286"/>
            <a:ext cx="4690395" cy="2380393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7418745" y="5586448"/>
            <a:ext cx="1708322" cy="3151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9127067" y="5332184"/>
            <a:ext cx="302260" cy="2437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b="1" smtClean="0">
                <a:solidFill>
                  <a:schemeClr val="tx1"/>
                </a:solidFill>
              </a:rPr>
              <a:t>8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194599" y="2358394"/>
            <a:ext cx="1173845" cy="1149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16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3713</TotalTime>
  <Words>171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CRP(Cache Refresh Pro) – 실시간 캐시 삭제 및 새로고침 Tool 사용방법)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품질 확인</dc:title>
  <dc:creator>김기운님/분당SO팀_SK오앤에스</dc:creator>
  <cp:lastModifiedBy>user</cp:lastModifiedBy>
  <cp:revision>265</cp:revision>
  <dcterms:created xsi:type="dcterms:W3CDTF">2020-03-04T11:33:48Z</dcterms:created>
  <dcterms:modified xsi:type="dcterms:W3CDTF">2024-08-09T16:22:23Z</dcterms:modified>
</cp:coreProperties>
</file>