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110" d="100"/>
          <a:sy n="110" d="100"/>
        </p:scale>
        <p:origin x="-7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0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0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2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10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9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2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54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41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9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8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6F07-9B14-4B65-97D8-EE305D3D2280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3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28" y="688522"/>
            <a:ext cx="7743957" cy="491687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06471" y="1935271"/>
            <a:ext cx="1597069" cy="538619"/>
          </a:xfrm>
          <a:prstGeom prst="wedgeRoundRectCallout">
            <a:avLst>
              <a:gd name="adj1" fmla="val 73202"/>
              <a:gd name="adj2" fmla="val 87234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 Plot Area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04373" y="1177447"/>
            <a:ext cx="8755693" cy="298745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2104373" y="4164904"/>
            <a:ext cx="8755693" cy="1521332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ular Callout 7"/>
          <p:cNvSpPr/>
          <p:nvPr/>
        </p:nvSpPr>
        <p:spPr>
          <a:xfrm>
            <a:off x="106471" y="4231363"/>
            <a:ext cx="1597069" cy="538619"/>
          </a:xfrm>
          <a:prstGeom prst="wedgeRoundRectCallout">
            <a:avLst>
              <a:gd name="adj1" fmla="val 73202"/>
              <a:gd name="adj2" fmla="val 87234"/>
              <a:gd name="adj3" fmla="val 16667"/>
            </a:avLst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 Terminal Area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1" y="3167743"/>
            <a:ext cx="10058400" cy="49824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21871" y="1996640"/>
            <a:ext cx="1921883" cy="538619"/>
          </a:xfrm>
          <a:prstGeom prst="wedgeRoundRectCallout">
            <a:avLst>
              <a:gd name="adj1" fmla="val 27475"/>
              <a:gd name="adj2" fmla="val 156736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Actions Buttons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3104" y="3124943"/>
            <a:ext cx="4198236" cy="58384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4858824" y="3124943"/>
            <a:ext cx="3094615" cy="58384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4564365" y="1996639"/>
            <a:ext cx="1921883" cy="538619"/>
          </a:xfrm>
          <a:prstGeom prst="wedgeRoundRectCallout">
            <a:avLst>
              <a:gd name="adj1" fmla="val 27475"/>
              <a:gd name="adj2" fmla="val 156736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Ranges Buttons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73544" y="3117412"/>
            <a:ext cx="2854212" cy="58384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4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1" y="910897"/>
            <a:ext cx="7861950" cy="33235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82159" y="1950554"/>
            <a:ext cx="8309814" cy="1733273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2644543" y="1004630"/>
            <a:ext cx="2866406" cy="852191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8159285" y="1141466"/>
            <a:ext cx="872164" cy="499134"/>
          </a:xfrm>
          <a:prstGeom prst="wedgeRoundRectCallout">
            <a:avLst>
              <a:gd name="adj1" fmla="val -81590"/>
              <a:gd name="adj2" fmla="val 1106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Plots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879162" y="140040"/>
            <a:ext cx="1528091" cy="1001426"/>
          </a:xfrm>
          <a:prstGeom prst="wedgeRoundRectCallout">
            <a:avLst>
              <a:gd name="adj1" fmla="val -75257"/>
              <a:gd name="adj2" fmla="val 610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Plots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Selection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98" y="856068"/>
            <a:ext cx="8420100" cy="505641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449353" y="988043"/>
            <a:ext cx="2866406" cy="730293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8661248" y="1718336"/>
            <a:ext cx="1297762" cy="235120"/>
          </a:xfrm>
          <a:prstGeom prst="wedgeRoundRectCallout">
            <a:avLst>
              <a:gd name="adj1" fmla="val -1345"/>
              <a:gd name="adj2" fmla="val -264305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err="1" smtClean="0">
                <a:solidFill>
                  <a:schemeClr val="tx1"/>
                </a:solidFill>
              </a:rPr>
              <a:t>Operation</a:t>
            </a:r>
            <a:r>
              <a:rPr lang="fr-FR" sz="1050" b="1" dirty="0" smtClean="0">
                <a:solidFill>
                  <a:schemeClr val="tx1"/>
                </a:solidFill>
              </a:rPr>
              <a:t> Mode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009089" y="2103852"/>
            <a:ext cx="2010172" cy="420687"/>
          </a:xfrm>
          <a:prstGeom prst="wedgeRoundRectCallout">
            <a:avLst>
              <a:gd name="adj1" fmla="val -2538"/>
              <a:gd name="adj2" fmla="val -208048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Plot information border box </a:t>
            </a:r>
            <a:r>
              <a:rPr lang="fr-FR" sz="1050" b="1" dirty="0" err="1" smtClean="0">
                <a:solidFill>
                  <a:schemeClr val="tx1"/>
                </a:solidFill>
              </a:rPr>
              <a:t>marked</a:t>
            </a:r>
            <a:r>
              <a:rPr lang="fr-FR" sz="1050" b="1" dirty="0" smtClean="0">
                <a:solidFill>
                  <a:schemeClr val="tx1"/>
                </a:solidFill>
              </a:rPr>
              <a:t> as </a:t>
            </a:r>
            <a:r>
              <a:rPr lang="fr-FR" sz="1050" b="1" dirty="0" err="1" smtClean="0">
                <a:solidFill>
                  <a:schemeClr val="tx1"/>
                </a:solidFill>
              </a:rPr>
              <a:t>selected</a:t>
            </a:r>
            <a:r>
              <a:rPr lang="fr-FR" sz="1050" b="1" dirty="0" smtClean="0">
                <a:solidFill>
                  <a:schemeClr val="tx1"/>
                </a:solidFill>
              </a:rPr>
              <a:t>.</a:t>
            </a:r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9089" y="4767843"/>
            <a:ext cx="1672241" cy="211662"/>
          </a:xfrm>
          <a:prstGeom prst="wedgeRoundRectCallout">
            <a:avLst>
              <a:gd name="adj1" fmla="val 105152"/>
              <a:gd name="adj2" fmla="val -544195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Plot </a:t>
            </a:r>
            <a:r>
              <a:rPr lang="fr-FR" sz="1000" b="1" dirty="0" err="1" smtClean="0">
                <a:solidFill>
                  <a:schemeClr val="tx1"/>
                </a:solidFill>
              </a:rPr>
              <a:t>marked</a:t>
            </a:r>
            <a:r>
              <a:rPr lang="fr-FR" sz="1000" b="1" dirty="0" smtClean="0">
                <a:solidFill>
                  <a:schemeClr val="tx1"/>
                </a:solidFill>
              </a:rPr>
              <a:t> as </a:t>
            </a:r>
            <a:r>
              <a:rPr lang="fr-FR" sz="1000" b="1" dirty="0" err="1" smtClean="0">
                <a:solidFill>
                  <a:schemeClr val="tx1"/>
                </a:solidFill>
              </a:rPr>
              <a:t>selected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5743968" y="1240999"/>
            <a:ext cx="2064690" cy="1424914"/>
          </a:xfrm>
          <a:prstGeom prst="cloud">
            <a:avLst/>
          </a:prstGeom>
          <a:solidFill>
            <a:srgbClr val="0070C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bg1"/>
                </a:solidFill>
              </a:rPr>
              <a:t>Click </a:t>
            </a:r>
            <a:r>
              <a:rPr lang="fr-FR" sz="1050" b="1" dirty="0" err="1" smtClean="0">
                <a:solidFill>
                  <a:schemeClr val="bg1"/>
                </a:solidFill>
              </a:rPr>
              <a:t>Here</a:t>
            </a:r>
            <a:r>
              <a:rPr lang="fr-FR" sz="1050" b="1" dirty="0" smtClean="0">
                <a:solidFill>
                  <a:schemeClr val="bg1"/>
                </a:solidFill>
              </a:rPr>
              <a:t> to </a:t>
            </a:r>
            <a:r>
              <a:rPr lang="fr-FR" sz="1050" b="1" dirty="0" err="1" smtClean="0">
                <a:solidFill>
                  <a:schemeClr val="bg1"/>
                </a:solidFill>
              </a:rPr>
              <a:t>UnSelect</a:t>
            </a:r>
            <a:r>
              <a:rPr lang="fr-FR" sz="1050" b="1" dirty="0" smtClean="0">
                <a:solidFill>
                  <a:schemeClr val="bg1"/>
                </a:solidFill>
              </a:rPr>
              <a:t> Plot</a:t>
            </a:r>
          </a:p>
          <a:p>
            <a:pPr algn="ctr"/>
            <a:r>
              <a:rPr lang="fr-FR" sz="1050" b="1" dirty="0" smtClean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fr-FR" sz="1050" b="1" dirty="0" smtClean="0">
                <a:solidFill>
                  <a:schemeClr val="bg1"/>
                </a:solidFill>
              </a:rPr>
              <a:t>Click </a:t>
            </a:r>
            <a:r>
              <a:rPr lang="fr-FR" sz="1050" b="1" dirty="0" err="1" smtClean="0">
                <a:solidFill>
                  <a:schemeClr val="bg1"/>
                </a:solidFill>
              </a:rPr>
              <a:t>Here</a:t>
            </a:r>
            <a:r>
              <a:rPr lang="fr-FR" sz="1050" b="1" dirty="0" smtClean="0">
                <a:solidFill>
                  <a:schemeClr val="bg1"/>
                </a:solidFill>
              </a:rPr>
              <a:t> to Select </a:t>
            </a:r>
            <a:r>
              <a:rPr lang="fr-FR" sz="1050" b="1" dirty="0" err="1" smtClean="0">
                <a:solidFill>
                  <a:schemeClr val="bg1"/>
                </a:solidFill>
              </a:rPr>
              <a:t>Another</a:t>
            </a:r>
            <a:r>
              <a:rPr lang="fr-FR" sz="1050" b="1" dirty="0" smtClean="0">
                <a:solidFill>
                  <a:schemeClr val="bg1"/>
                </a:solidFill>
              </a:rPr>
              <a:t> Plot</a:t>
            </a:r>
            <a:endParaRPr lang="fr-FR" sz="105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238750" y="1595230"/>
            <a:ext cx="801717" cy="508038"/>
          </a:xfrm>
          <a:prstGeom prst="straightConnector1">
            <a:avLst/>
          </a:prstGeom>
          <a:ln w="34925">
            <a:solidFill>
              <a:srgbClr val="00B0F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25139" y="1240999"/>
            <a:ext cx="859735" cy="403927"/>
          </a:xfrm>
          <a:prstGeom prst="straightConnector1">
            <a:avLst/>
          </a:prstGeom>
          <a:ln w="34925">
            <a:solidFill>
              <a:srgbClr val="00B0F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1910443"/>
            <a:ext cx="2873829" cy="3037114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2931838" y="2496658"/>
            <a:ext cx="1632284" cy="301818"/>
          </a:xfrm>
          <a:prstGeom prst="wedgeRoundRectCallout">
            <a:avLst>
              <a:gd name="adj1" fmla="val 112578"/>
              <a:gd name="adj2" fmla="val 135665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Change plot </a:t>
            </a:r>
            <a:r>
              <a:rPr lang="fr-FR" sz="1400" b="1" dirty="0" err="1" smtClean="0">
                <a:solidFill>
                  <a:schemeClr val="tx1"/>
                </a:solidFill>
              </a:rPr>
              <a:t>color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931838" y="2932401"/>
            <a:ext cx="1632284" cy="301818"/>
          </a:xfrm>
          <a:prstGeom prst="wedgeRoundRectCallout">
            <a:avLst>
              <a:gd name="adj1" fmla="val 114404"/>
              <a:gd name="adj2" fmla="val 73096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Show/</a:t>
            </a:r>
            <a:r>
              <a:rPr lang="fr-FR" sz="1400" b="1" dirty="0" err="1" smtClean="0">
                <a:solidFill>
                  <a:schemeClr val="tx1"/>
                </a:solidFill>
              </a:rPr>
              <a:t>Hide</a:t>
            </a:r>
            <a:r>
              <a:rPr lang="fr-FR" sz="1400" b="1" dirty="0" smtClean="0">
                <a:solidFill>
                  <a:schemeClr val="tx1"/>
                </a:solidFill>
              </a:rPr>
              <a:t> plot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931838" y="3382461"/>
            <a:ext cx="1632284" cy="301818"/>
          </a:xfrm>
          <a:prstGeom prst="wedgeRoundRectCallout">
            <a:avLst>
              <a:gd name="adj1" fmla="val 111969"/>
              <a:gd name="adj2" fmla="val -15817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Reset plot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931838" y="3841255"/>
            <a:ext cx="1632284" cy="301818"/>
          </a:xfrm>
          <a:prstGeom prst="wedgeRoundRectCallout">
            <a:avLst>
              <a:gd name="adj1" fmla="val 110142"/>
              <a:gd name="adj2" fmla="val -91558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Save Plot data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22" y="604786"/>
            <a:ext cx="5568043" cy="3565071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482843" y="707614"/>
            <a:ext cx="1346957" cy="206785"/>
          </a:xfrm>
          <a:prstGeom prst="wedgeRoundRectCallout">
            <a:avLst>
              <a:gd name="adj1" fmla="val -123275"/>
              <a:gd name="adj2" fmla="val 28814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</a:rPr>
              <a:t>Red</a:t>
            </a:r>
            <a:r>
              <a:rPr lang="fr-FR" sz="1000" b="1" dirty="0" smtClean="0">
                <a:solidFill>
                  <a:schemeClr val="tx1"/>
                </a:solidFill>
              </a:rPr>
              <a:t> plot </a:t>
            </a:r>
            <a:r>
              <a:rPr lang="fr-FR" sz="1000" b="1" dirty="0" err="1" smtClean="0">
                <a:solidFill>
                  <a:schemeClr val="tx1"/>
                </a:solidFill>
              </a:rPr>
              <a:t>is</a:t>
            </a:r>
            <a:r>
              <a:rPr lang="fr-FR" sz="1000" b="1" dirty="0" smtClean="0">
                <a:solidFill>
                  <a:schemeClr val="tx1"/>
                </a:solidFill>
              </a:rPr>
              <a:t> </a:t>
            </a:r>
            <a:r>
              <a:rPr lang="fr-FR" sz="1000" b="1" dirty="0" err="1" smtClean="0">
                <a:solidFill>
                  <a:schemeClr val="tx1"/>
                </a:solidFill>
              </a:rPr>
              <a:t>Hidden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8249272" y="1133342"/>
            <a:ext cx="1580528" cy="198502"/>
          </a:xfrm>
          <a:prstGeom prst="wedgeRoundRectCallout">
            <a:avLst>
              <a:gd name="adj1" fmla="val -106672"/>
              <a:gd name="adj2" fmla="val -7212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White Plot </a:t>
            </a:r>
            <a:r>
              <a:rPr lang="fr-FR" sz="1000" b="1" dirty="0" err="1" smtClean="0">
                <a:solidFill>
                  <a:schemeClr val="tx1"/>
                </a:solidFill>
              </a:rPr>
              <a:t>is</a:t>
            </a:r>
            <a:r>
              <a:rPr lang="fr-FR" sz="1000" b="1" dirty="0" smtClean="0">
                <a:solidFill>
                  <a:schemeClr val="tx1"/>
                </a:solidFill>
              </a:rPr>
              <a:t> </a:t>
            </a:r>
            <a:r>
              <a:rPr lang="fr-FR" sz="1000" b="1" dirty="0" err="1" smtClean="0">
                <a:solidFill>
                  <a:schemeClr val="tx1"/>
                </a:solidFill>
              </a:rPr>
              <a:t>Selected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419933" y="3700176"/>
            <a:ext cx="1346957" cy="206785"/>
          </a:xfrm>
          <a:prstGeom prst="wedgeRoundRectCallout">
            <a:avLst>
              <a:gd name="adj1" fmla="val 152698"/>
              <a:gd name="adj2" fmla="val 33621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Simple </a:t>
            </a:r>
            <a:r>
              <a:rPr lang="fr-FR" sz="1000" b="1" dirty="0" err="1" smtClean="0">
                <a:solidFill>
                  <a:schemeClr val="tx1"/>
                </a:solidFill>
              </a:rPr>
              <a:t>Measure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419933" y="2803115"/>
            <a:ext cx="1346957" cy="206785"/>
          </a:xfrm>
          <a:prstGeom prst="wedgeRoundRectCallout">
            <a:avLst>
              <a:gd name="adj1" fmla="val 146057"/>
              <a:gd name="adj2" fmla="val 362866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BOX </a:t>
            </a:r>
            <a:r>
              <a:rPr lang="fr-FR" sz="1000" b="1" dirty="0" err="1" smtClean="0">
                <a:solidFill>
                  <a:schemeClr val="tx1"/>
                </a:solidFill>
              </a:rPr>
              <a:t>Measure</a:t>
            </a:r>
            <a:endParaRPr lang="fr-F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73" y="131576"/>
            <a:ext cx="8556171" cy="5050971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6587781" y="3546120"/>
            <a:ext cx="1346957" cy="206785"/>
          </a:xfrm>
          <a:prstGeom prst="wedgeRoundRectCallout">
            <a:avLst>
              <a:gd name="adj1" fmla="val -45796"/>
              <a:gd name="adj2" fmla="val -454239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</a:rPr>
              <a:t>Measure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157663" y="4169463"/>
            <a:ext cx="1346957" cy="149089"/>
          </a:xfrm>
          <a:prstGeom prst="wedgeRoundRectCallout">
            <a:avLst>
              <a:gd name="adj1" fmla="val -40261"/>
              <a:gd name="adj2" fmla="val -277868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</a:rPr>
              <a:t>Measure</a:t>
            </a:r>
            <a:r>
              <a:rPr lang="fr-FR" sz="1000" b="1" dirty="0" smtClean="0">
                <a:solidFill>
                  <a:schemeClr val="tx1"/>
                </a:solidFill>
              </a:rPr>
              <a:t> Start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732439" y="760344"/>
            <a:ext cx="1346957" cy="198782"/>
          </a:xfrm>
          <a:prstGeom prst="wedgeRoundRectCallout">
            <a:avLst>
              <a:gd name="adj1" fmla="val 52713"/>
              <a:gd name="adj2" fmla="val 226993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</a:rPr>
              <a:t>Measure</a:t>
            </a:r>
            <a:r>
              <a:rPr lang="fr-FR" sz="1000" b="1" dirty="0" smtClean="0">
                <a:solidFill>
                  <a:schemeClr val="tx1"/>
                </a:solidFill>
              </a:rPr>
              <a:t> End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607659" y="3546120"/>
            <a:ext cx="1346957" cy="206785"/>
          </a:xfrm>
          <a:prstGeom prst="wedgeRoundRectCallout">
            <a:avLst>
              <a:gd name="adj1" fmla="val -45796"/>
              <a:gd name="adj2" fmla="val -454239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</a:rPr>
              <a:t>Measure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931759" y="3395377"/>
            <a:ext cx="1346957" cy="357528"/>
          </a:xfrm>
          <a:prstGeom prst="wedgeRoundRectCallout">
            <a:avLst>
              <a:gd name="adj1" fmla="val -60554"/>
              <a:gd name="adj2" fmla="val -194502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Tracer</a:t>
            </a:r>
          </a:p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(</a:t>
            </a:r>
            <a:r>
              <a:rPr lang="fr-FR" sz="1000" b="1" dirty="0" err="1" smtClean="0">
                <a:solidFill>
                  <a:schemeClr val="tx1"/>
                </a:solidFill>
              </a:rPr>
              <a:t>Follow</a:t>
            </a:r>
            <a:r>
              <a:rPr lang="fr-FR" sz="1000" b="1" dirty="0" smtClean="0">
                <a:solidFill>
                  <a:schemeClr val="tx1"/>
                </a:solidFill>
              </a:rPr>
              <a:t> the Plot)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3086101" y="1341782"/>
            <a:ext cx="2507972" cy="14511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Ctrl Key to Start a new </a:t>
            </a:r>
            <a:r>
              <a:rPr lang="fr-FR" sz="1400" b="1" dirty="0" err="1" smtClean="0"/>
              <a:t>measure</a:t>
            </a:r>
            <a:endParaRPr lang="fr-FR" sz="1400" b="1" dirty="0"/>
          </a:p>
          <a:p>
            <a:pPr algn="ctr"/>
            <a:r>
              <a:rPr lang="fr-FR" sz="1400" b="1" dirty="0" smtClean="0"/>
              <a:t>Shift Key to </a:t>
            </a:r>
            <a:r>
              <a:rPr lang="fr-FR" sz="1400" b="1" dirty="0" err="1" smtClean="0"/>
              <a:t>erase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measure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1850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02" y="74070"/>
            <a:ext cx="8594271" cy="5040086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8245959" y="2937294"/>
            <a:ext cx="1346957" cy="357528"/>
          </a:xfrm>
          <a:prstGeom prst="wedgeRoundRectCallout">
            <a:avLst>
              <a:gd name="adj1" fmla="val -60554"/>
              <a:gd name="adj2" fmla="val -194502"/>
              <a:gd name="adj3" fmla="val 16667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Tracer</a:t>
            </a:r>
          </a:p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(</a:t>
            </a:r>
            <a:r>
              <a:rPr lang="fr-FR" sz="1000" b="1" dirty="0" err="1" smtClean="0">
                <a:solidFill>
                  <a:schemeClr val="bg1"/>
                </a:solidFill>
              </a:rPr>
              <a:t>Follow</a:t>
            </a:r>
            <a:r>
              <a:rPr lang="fr-FR" sz="1000" b="1" dirty="0" smtClean="0">
                <a:solidFill>
                  <a:schemeClr val="bg1"/>
                </a:solidFill>
              </a:rPr>
              <a:t> the Plot)</a:t>
            </a:r>
            <a:endParaRPr lang="fr-F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7282</TotalTime>
  <Words>92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JAY</dc:creator>
  <cp:lastModifiedBy>Christian JAY</cp:lastModifiedBy>
  <cp:revision>17</cp:revision>
  <dcterms:created xsi:type="dcterms:W3CDTF">2019-03-06T12:00:16Z</dcterms:created>
  <dcterms:modified xsi:type="dcterms:W3CDTF">2019-03-11T13:22:55Z</dcterms:modified>
</cp:coreProperties>
</file>