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181"/>
    <a:srgbClr val="92F59F"/>
    <a:srgbClr val="EEF5FB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>
      <p:cViewPr>
        <p:scale>
          <a:sx n="90" d="100"/>
          <a:sy n="90" d="100"/>
        </p:scale>
        <p:origin x="-3" y="3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D6F07-9B14-4B65-97D8-EE305D3D2280}" type="datetimeFigureOut">
              <a:rPr lang="fr-FR" smtClean="0"/>
              <a:t>18/03/2019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A926-684D-44F4-BA16-96F3B1296E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1150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D6F07-9B14-4B65-97D8-EE305D3D2280}" type="datetimeFigureOut">
              <a:rPr lang="fr-FR" smtClean="0"/>
              <a:t>18/03/2019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A926-684D-44F4-BA16-96F3B1296E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9023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D6F07-9B14-4B65-97D8-EE305D3D2280}" type="datetimeFigureOut">
              <a:rPr lang="fr-FR" smtClean="0"/>
              <a:t>18/03/2019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A926-684D-44F4-BA16-96F3B1296E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9025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D6F07-9B14-4B65-97D8-EE305D3D2280}" type="datetimeFigureOut">
              <a:rPr lang="fr-FR" smtClean="0"/>
              <a:t>18/03/2019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A926-684D-44F4-BA16-96F3B1296E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2253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D6F07-9B14-4B65-97D8-EE305D3D2280}" type="datetimeFigureOut">
              <a:rPr lang="fr-FR" smtClean="0"/>
              <a:t>18/03/2019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A926-684D-44F4-BA16-96F3B1296E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0102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D6F07-9B14-4B65-97D8-EE305D3D2280}" type="datetimeFigureOut">
              <a:rPr lang="fr-FR" smtClean="0"/>
              <a:t>18/03/2019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A926-684D-44F4-BA16-96F3B1296E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39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D6F07-9B14-4B65-97D8-EE305D3D2280}" type="datetimeFigureOut">
              <a:rPr lang="fr-FR" smtClean="0"/>
              <a:t>18/03/2019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A926-684D-44F4-BA16-96F3B1296E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7824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D6F07-9B14-4B65-97D8-EE305D3D2280}" type="datetimeFigureOut">
              <a:rPr lang="fr-FR" smtClean="0"/>
              <a:t>18/03/2019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A926-684D-44F4-BA16-96F3B1296E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9547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D6F07-9B14-4B65-97D8-EE305D3D2280}" type="datetimeFigureOut">
              <a:rPr lang="fr-FR" smtClean="0"/>
              <a:t>18/03/2019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A926-684D-44F4-BA16-96F3B1296E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9413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D6F07-9B14-4B65-97D8-EE305D3D2280}" type="datetimeFigureOut">
              <a:rPr lang="fr-FR" smtClean="0"/>
              <a:t>18/03/2019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A926-684D-44F4-BA16-96F3B1296E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7190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D6F07-9B14-4B65-97D8-EE305D3D2280}" type="datetimeFigureOut">
              <a:rPr lang="fr-FR" smtClean="0"/>
              <a:t>18/03/2019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A926-684D-44F4-BA16-96F3B1296E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4087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D6F07-9B14-4B65-97D8-EE305D3D2280}" type="datetimeFigureOut">
              <a:rPr lang="fr-FR" smtClean="0"/>
              <a:t>18/03/2019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7A926-684D-44F4-BA16-96F3B1296E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6232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228" y="688522"/>
            <a:ext cx="7743957" cy="4916876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106471" y="1935271"/>
            <a:ext cx="1597069" cy="538619"/>
          </a:xfrm>
          <a:prstGeom prst="wedgeRoundRectCallout">
            <a:avLst>
              <a:gd name="adj1" fmla="val 73202"/>
              <a:gd name="adj2" fmla="val 87234"/>
              <a:gd name="adj3" fmla="val 16667"/>
            </a:avLst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The Plot Area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104373" y="1177447"/>
            <a:ext cx="8755693" cy="2987457"/>
          </a:xfrm>
          <a:prstGeom prst="round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ounded Rectangle 6"/>
          <p:cNvSpPr/>
          <p:nvPr/>
        </p:nvSpPr>
        <p:spPr>
          <a:xfrm>
            <a:off x="2104373" y="4164904"/>
            <a:ext cx="8755693" cy="1521332"/>
          </a:xfrm>
          <a:prstGeom prst="roundRect">
            <a:avLst/>
          </a:prstGeom>
          <a:solidFill>
            <a:srgbClr val="FFC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ounded Rectangular Callout 7"/>
          <p:cNvSpPr/>
          <p:nvPr/>
        </p:nvSpPr>
        <p:spPr>
          <a:xfrm>
            <a:off x="106471" y="4845054"/>
            <a:ext cx="1597069" cy="538619"/>
          </a:xfrm>
          <a:prstGeom prst="wedgeRoundRectCallout">
            <a:avLst>
              <a:gd name="adj1" fmla="val 71665"/>
              <a:gd name="adj2" fmla="val -85952"/>
              <a:gd name="adj3" fmla="val 16667"/>
            </a:avLst>
          </a:prstGeom>
          <a:solidFill>
            <a:srgbClr val="FFC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The Terminal Area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182303" y="1371600"/>
            <a:ext cx="1277007" cy="341586"/>
          </a:xfrm>
          <a:prstGeom prst="rect">
            <a:avLst/>
          </a:prstGeom>
          <a:solidFill>
            <a:srgbClr val="EEF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ounded Rectangular Callout 2"/>
          <p:cNvSpPr/>
          <p:nvPr/>
        </p:nvSpPr>
        <p:spPr>
          <a:xfrm>
            <a:off x="447805" y="3583378"/>
            <a:ext cx="914400" cy="581526"/>
          </a:xfrm>
          <a:prstGeom prst="wedgeRoundRectCallout">
            <a:avLst>
              <a:gd name="adj1" fmla="val 233495"/>
              <a:gd name="adj2" fmla="val 31720"/>
              <a:gd name="adj3" fmla="val 16667"/>
            </a:avLst>
          </a:prstGeom>
          <a:solidFill>
            <a:srgbClr val="92F59F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Splitter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Line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53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131" y="411057"/>
            <a:ext cx="1487945" cy="96882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67" y="411057"/>
            <a:ext cx="1485900" cy="968829"/>
          </a:xfrm>
          <a:prstGeom prst="rect">
            <a:avLst/>
          </a:prstGeom>
        </p:spPr>
      </p:pic>
      <p:pic>
        <p:nvPicPr>
          <p:cNvPr id="1026" name="Picture 2" descr="https://lh6.googleusercontent.com/uc1wqDiEHVVoG7NZwrq4sq_s4VPOAgv3lYI9e-SgTDcXYPaqwu1Fdhnw7pWqcOX1TamSUp4gyxBbisX6NUh7DxYfy8NFBz62Iu0ajIIqPxoxVpNPLRxvRd6Hn5RxzdrY38LIxw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67" y="709734"/>
            <a:ext cx="4095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45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Elbow Connector 54"/>
          <p:cNvCxnSpPr>
            <a:stCxn id="29" idx="3"/>
            <a:endCxn id="26" idx="1"/>
          </p:cNvCxnSpPr>
          <p:nvPr/>
        </p:nvCxnSpPr>
        <p:spPr>
          <a:xfrm flipV="1">
            <a:off x="2542006" y="1261622"/>
            <a:ext cx="5034564" cy="4475564"/>
          </a:xfrm>
          <a:prstGeom prst="bentConnector3">
            <a:avLst>
              <a:gd name="adj1" fmla="val 53202"/>
            </a:avLst>
          </a:prstGeom>
          <a:ln w="25400">
            <a:solidFill>
              <a:schemeClr val="bg2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31" idx="1"/>
            <a:endCxn id="19" idx="3"/>
          </p:cNvCxnSpPr>
          <p:nvPr/>
        </p:nvCxnSpPr>
        <p:spPr>
          <a:xfrm rot="10800000">
            <a:off x="3401692" y="1265094"/>
            <a:ext cx="3609419" cy="5046358"/>
          </a:xfrm>
          <a:prstGeom prst="bentConnector3">
            <a:avLst>
              <a:gd name="adj1" fmla="val 61409"/>
            </a:avLst>
          </a:prstGeom>
          <a:ln w="25400">
            <a:solidFill>
              <a:schemeClr val="bg2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Decision 13"/>
          <p:cNvSpPr/>
          <p:nvPr/>
        </p:nvSpPr>
        <p:spPr>
          <a:xfrm>
            <a:off x="4160825" y="200482"/>
            <a:ext cx="2839347" cy="586578"/>
          </a:xfrm>
          <a:prstGeom prst="flowChartDecision">
            <a:avLst/>
          </a:prstGeom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Plotting Stopped</a:t>
            </a:r>
            <a:endParaRPr lang="en-US" sz="1400" b="1" dirty="0"/>
          </a:p>
        </p:txBody>
      </p:sp>
      <p:cxnSp>
        <p:nvCxnSpPr>
          <p:cNvPr id="68" name="Elbow Connector 67"/>
          <p:cNvCxnSpPr>
            <a:stCxn id="14" idx="1"/>
            <a:endCxn id="19" idx="0"/>
          </p:cNvCxnSpPr>
          <p:nvPr/>
        </p:nvCxnSpPr>
        <p:spPr>
          <a:xfrm rot="10800000" flipV="1">
            <a:off x="2077651" y="493770"/>
            <a:ext cx="2083174" cy="456565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14" idx="3"/>
            <a:endCxn id="26" idx="0"/>
          </p:cNvCxnSpPr>
          <p:nvPr/>
        </p:nvCxnSpPr>
        <p:spPr>
          <a:xfrm>
            <a:off x="7000172" y="493771"/>
            <a:ext cx="1885250" cy="453093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750847" y="950336"/>
            <a:ext cx="2650844" cy="5198850"/>
            <a:chOff x="750847" y="950336"/>
            <a:chExt cx="2650844" cy="5198850"/>
          </a:xfrm>
        </p:grpSpPr>
        <p:grpSp>
          <p:nvGrpSpPr>
            <p:cNvPr id="10" name="Group 9"/>
            <p:cNvGrpSpPr/>
            <p:nvPr/>
          </p:nvGrpSpPr>
          <p:grpSpPr>
            <a:xfrm>
              <a:off x="750847" y="950336"/>
              <a:ext cx="2650844" cy="5198850"/>
              <a:chOff x="750847" y="950336"/>
              <a:chExt cx="2650844" cy="5198850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753610" y="950336"/>
                <a:ext cx="2648081" cy="629516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1400" b="1" dirty="0" smtClean="0"/>
                  <a:t>No Plot Selected - </a:t>
                </a:r>
                <a:r>
                  <a:rPr lang="en-US" sz="1400" b="1" dirty="0"/>
                  <a:t>Plot </a:t>
                </a:r>
                <a:r>
                  <a:rPr lang="en-US" sz="1400" b="1" dirty="0" smtClean="0"/>
                  <a:t>Running</a:t>
                </a:r>
              </a:p>
              <a:p>
                <a:pPr algn="ctr"/>
                <a:r>
                  <a:rPr lang="en-US" sz="1400" b="1" i="1" dirty="0" smtClean="0">
                    <a:solidFill>
                      <a:schemeClr val="accent5"/>
                    </a:solidFill>
                  </a:rPr>
                  <a:t>No Context Menu</a:t>
                </a:r>
              </a:p>
              <a:p>
                <a:pPr algn="ctr"/>
                <a:endParaRPr lang="en-US" sz="1400" b="1" dirty="0"/>
              </a:p>
            </p:txBody>
          </p:sp>
          <p:sp>
            <p:nvSpPr>
              <p:cNvPr id="27" name="Flowchart: Manual Input 26"/>
              <p:cNvSpPr/>
              <p:nvPr/>
            </p:nvSpPr>
            <p:spPr>
              <a:xfrm>
                <a:off x="1219702" y="1801316"/>
                <a:ext cx="1710363" cy="354542"/>
              </a:xfrm>
              <a:prstGeom prst="flowChartManualInpu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lvl="0" algn="ctr"/>
                <a:r>
                  <a:rPr lang="en-US" sz="1200" b="1" dirty="0">
                    <a:solidFill>
                      <a:prstClr val="black"/>
                    </a:solidFill>
                  </a:rPr>
                  <a:t>Click on a Plot Info Line</a:t>
                </a:r>
                <a:endParaRPr lang="en-US" sz="1200" b="1" dirty="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750847" y="2431405"/>
                <a:ext cx="2648081" cy="3717781"/>
                <a:chOff x="750847" y="2431405"/>
                <a:chExt cx="2648081" cy="3717781"/>
              </a:xfrm>
            </p:grpSpPr>
            <p:sp>
              <p:nvSpPr>
                <p:cNvPr id="24" name="TextBox 23"/>
                <p:cNvSpPr txBox="1"/>
                <p:nvPr/>
              </p:nvSpPr>
              <p:spPr>
                <a:xfrm>
                  <a:off x="750847" y="2431405"/>
                  <a:ext cx="2648081" cy="3717781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en-US" sz="1400" b="1" dirty="0" smtClean="0"/>
                    <a:t>Plot Selected - Plot Running</a:t>
                  </a:r>
                </a:p>
                <a:p>
                  <a:pPr algn="ctr"/>
                  <a:endParaRPr lang="en-US" sz="1400" b="1" dirty="0"/>
                </a:p>
              </p:txBody>
            </p:sp>
            <p:sp>
              <p:nvSpPr>
                <p:cNvPr id="21" name="Flowchart: Alternate Process 20"/>
                <p:cNvSpPr/>
                <p:nvPr/>
              </p:nvSpPr>
              <p:spPr>
                <a:xfrm>
                  <a:off x="1712192" y="4318857"/>
                  <a:ext cx="725387" cy="292463"/>
                </a:xfrm>
                <a:prstGeom prst="flowChartAlternateProcess">
                  <a:avLst/>
                </a:prstGeom>
                <a:solidFill>
                  <a:schemeClr val="accent6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r>
                    <a:rPr lang="en-US" sz="1200" b="1" dirty="0">
                      <a:solidFill>
                        <a:prstClr val="black"/>
                      </a:solidFill>
                    </a:rPr>
                    <a:t>ESC Key</a:t>
                  </a:r>
                  <a:endParaRPr lang="en-US" sz="1200" b="1" dirty="0">
                    <a:solidFill>
                      <a:prstClr val="black"/>
                    </a:solidFill>
                  </a:endParaRPr>
                </a:p>
              </p:txBody>
            </p:sp>
            <p:pic>
              <p:nvPicPr>
                <p:cNvPr id="22" name="Picture 21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73438" y="2872005"/>
                  <a:ext cx="1402897" cy="1334277"/>
                </a:xfrm>
                <a:prstGeom prst="rect">
                  <a:avLst/>
                </a:prstGeom>
              </p:spPr>
            </p:pic>
            <p:sp>
              <p:nvSpPr>
                <p:cNvPr id="18" name="Flowchart: Manual Input 17"/>
                <p:cNvSpPr/>
                <p:nvPr/>
              </p:nvSpPr>
              <p:spPr>
                <a:xfrm>
                  <a:off x="1185438" y="4659101"/>
                  <a:ext cx="1778893" cy="354542"/>
                </a:xfrm>
                <a:prstGeom prst="flowChartManualInput">
                  <a:avLst/>
                </a:prstGeom>
                <a:solidFill>
                  <a:schemeClr val="accent4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lvl="0" algn="ctr"/>
                  <a:r>
                    <a:rPr lang="en-US" sz="1200" b="1" dirty="0">
                      <a:solidFill>
                        <a:prstClr val="black"/>
                      </a:solidFill>
                    </a:rPr>
                    <a:t>Click on </a:t>
                  </a:r>
                  <a:r>
                    <a:rPr lang="en-US" sz="1200" b="1" dirty="0" smtClean="0">
                      <a:solidFill>
                        <a:prstClr val="black"/>
                      </a:solidFill>
                    </a:rPr>
                    <a:t>Operation Mode</a:t>
                  </a:r>
                  <a:endParaRPr lang="en-US" sz="1200" b="1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" name="Flowchart: Manual Input 24"/>
                <p:cNvSpPr/>
                <p:nvPr/>
              </p:nvSpPr>
              <p:spPr>
                <a:xfrm>
                  <a:off x="1010281" y="5107097"/>
                  <a:ext cx="2129206" cy="354542"/>
                </a:xfrm>
                <a:prstGeom prst="flowChartManualInput">
                  <a:avLst/>
                </a:prstGeom>
                <a:solidFill>
                  <a:schemeClr val="accent4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>
                  <a:spAutoFit/>
                </a:bodyPr>
                <a:lstStyle/>
                <a:p>
                  <a:pPr lvl="0" algn="ctr"/>
                  <a:r>
                    <a:rPr lang="en-US" sz="1200" b="1" dirty="0">
                      <a:solidFill>
                        <a:prstClr val="black"/>
                      </a:solidFill>
                    </a:rPr>
                    <a:t>Click on </a:t>
                  </a:r>
                  <a:r>
                    <a:rPr lang="en-US" sz="1200" b="1" dirty="0" smtClean="0">
                      <a:solidFill>
                        <a:prstClr val="black"/>
                      </a:solidFill>
                    </a:rPr>
                    <a:t>another </a:t>
                  </a:r>
                  <a:r>
                    <a:rPr lang="en-US" sz="1200" b="1" dirty="0">
                      <a:solidFill>
                        <a:prstClr val="black"/>
                      </a:solidFill>
                    </a:rPr>
                    <a:t>Plot Info Line</a:t>
                  </a:r>
                  <a:endParaRPr lang="en-US" sz="1200" b="1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" name="Flowchart: Alternate Process 28"/>
                <p:cNvSpPr/>
                <p:nvPr/>
              </p:nvSpPr>
              <p:spPr>
                <a:xfrm>
                  <a:off x="1607759" y="5590954"/>
                  <a:ext cx="934247" cy="292463"/>
                </a:xfrm>
                <a:prstGeom prst="flowChartAlternateProcess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r>
                    <a:rPr lang="en-US" sz="1200" b="1" dirty="0" smtClean="0">
                      <a:solidFill>
                        <a:prstClr val="black"/>
                      </a:solidFill>
                    </a:rPr>
                    <a:t>Stop Plot</a:t>
                  </a:r>
                  <a:endParaRPr lang="en-US" sz="1200" b="1" dirty="0">
                    <a:solidFill>
                      <a:prstClr val="black"/>
                    </a:solidFill>
                  </a:endParaRPr>
                </a:p>
              </p:txBody>
            </p:sp>
          </p:grpSp>
        </p:grpSp>
        <p:cxnSp>
          <p:nvCxnSpPr>
            <p:cNvPr id="47" name="Elbow Connector 46"/>
            <p:cNvCxnSpPr>
              <a:stCxn id="25" idx="1"/>
              <a:endCxn id="24" idx="0"/>
            </p:cNvCxnSpPr>
            <p:nvPr/>
          </p:nvCxnSpPr>
          <p:spPr>
            <a:xfrm rot="10800000" flipH="1">
              <a:off x="1010280" y="2431406"/>
              <a:ext cx="1064607" cy="2852963"/>
            </a:xfrm>
            <a:prstGeom prst="bentConnector4">
              <a:avLst>
                <a:gd name="adj1" fmla="val -45842"/>
                <a:gd name="adj2" fmla="val 105646"/>
              </a:avLst>
            </a:prstGeom>
            <a:ln w="25400">
              <a:solidFill>
                <a:schemeClr val="accent4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Elbow Connector 51"/>
            <p:cNvCxnSpPr>
              <a:stCxn id="18" idx="3"/>
              <a:endCxn id="19" idx="3"/>
            </p:cNvCxnSpPr>
            <p:nvPr/>
          </p:nvCxnSpPr>
          <p:spPr>
            <a:xfrm flipV="1">
              <a:off x="2964331" y="1265094"/>
              <a:ext cx="437360" cy="3571278"/>
            </a:xfrm>
            <a:prstGeom prst="bentConnector3">
              <a:avLst>
                <a:gd name="adj1" fmla="val 274344"/>
              </a:avLst>
            </a:prstGeom>
            <a:ln w="25400">
              <a:solidFill>
                <a:schemeClr val="accent4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Elbow Connector 60"/>
            <p:cNvCxnSpPr>
              <a:stCxn id="21" idx="3"/>
              <a:endCxn id="19" idx="3"/>
            </p:cNvCxnSpPr>
            <p:nvPr/>
          </p:nvCxnSpPr>
          <p:spPr>
            <a:xfrm flipV="1">
              <a:off x="2437579" y="1265094"/>
              <a:ext cx="964112" cy="3199995"/>
            </a:xfrm>
            <a:prstGeom prst="bentConnector3">
              <a:avLst>
                <a:gd name="adj1" fmla="val 142170"/>
              </a:avLst>
            </a:prstGeom>
            <a:ln w="25400">
              <a:solidFill>
                <a:schemeClr val="accent6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Elbow Connector 68"/>
            <p:cNvCxnSpPr>
              <a:stCxn id="27" idx="2"/>
              <a:endCxn id="24" idx="0"/>
            </p:cNvCxnSpPr>
            <p:nvPr/>
          </p:nvCxnSpPr>
          <p:spPr>
            <a:xfrm rot="16200000" flipH="1">
              <a:off x="1937113" y="2293629"/>
              <a:ext cx="275547" cy="4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accent4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Elbow Connector 70"/>
            <p:cNvCxnSpPr>
              <a:stCxn id="19" idx="2"/>
              <a:endCxn id="27" idx="0"/>
            </p:cNvCxnSpPr>
            <p:nvPr/>
          </p:nvCxnSpPr>
          <p:spPr>
            <a:xfrm rot="5400000">
              <a:off x="1947809" y="1706928"/>
              <a:ext cx="256918" cy="2767"/>
            </a:xfrm>
            <a:prstGeom prst="bentConnector3">
              <a:avLst>
                <a:gd name="adj1" fmla="val 5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/>
        </p:nvGrpSpPr>
        <p:grpSpPr>
          <a:xfrm>
            <a:off x="6191532" y="946864"/>
            <a:ext cx="5400482" cy="5723400"/>
            <a:chOff x="6191532" y="946864"/>
            <a:chExt cx="5400482" cy="5723400"/>
          </a:xfrm>
        </p:grpSpPr>
        <p:sp>
          <p:nvSpPr>
            <p:cNvPr id="13" name="Flowchart: Manual Input 12"/>
            <p:cNvSpPr/>
            <p:nvPr/>
          </p:nvSpPr>
          <p:spPr>
            <a:xfrm>
              <a:off x="8036590" y="1724259"/>
              <a:ext cx="1710363" cy="354542"/>
            </a:xfrm>
            <a:prstGeom prst="flowChartManualInpu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lvl="0" algn="ctr"/>
              <a:r>
                <a:rPr lang="en-US" sz="1200" b="1" dirty="0">
                  <a:solidFill>
                    <a:prstClr val="black"/>
                  </a:solidFill>
                </a:rPr>
                <a:t>Click on a Plot Info Line</a:t>
              </a:r>
              <a:endParaRPr lang="en-US" sz="1200" b="1" dirty="0">
                <a:solidFill>
                  <a:prstClr val="black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576570" y="946864"/>
              <a:ext cx="2617703" cy="629516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1400" b="1" dirty="0" smtClean="0"/>
                <a:t>No Plot Selected – Plot Stopped</a:t>
              </a:r>
            </a:p>
            <a:p>
              <a:pPr algn="ctr"/>
              <a:r>
                <a:rPr lang="en-US" sz="1400" b="1" i="1" dirty="0" smtClean="0">
                  <a:solidFill>
                    <a:schemeClr val="accent5"/>
                  </a:solidFill>
                </a:rPr>
                <a:t>No Context Menu</a:t>
              </a:r>
            </a:p>
            <a:p>
              <a:pPr algn="ctr"/>
              <a:endParaRPr lang="en-US" sz="1400" b="1" dirty="0"/>
            </a:p>
          </p:txBody>
        </p:sp>
        <p:cxnSp>
          <p:nvCxnSpPr>
            <p:cNvPr id="87" name="Elbow Connector 86"/>
            <p:cNvCxnSpPr>
              <a:stCxn id="26" idx="2"/>
              <a:endCxn id="13" idx="0"/>
            </p:cNvCxnSpPr>
            <p:nvPr/>
          </p:nvCxnSpPr>
          <p:spPr>
            <a:xfrm rot="16200000" flipH="1">
              <a:off x="8796931" y="1664871"/>
              <a:ext cx="183333" cy="6350"/>
            </a:xfrm>
            <a:prstGeom prst="bentConnector3">
              <a:avLst>
                <a:gd name="adj1" fmla="val 5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Elbow Connector 87"/>
            <p:cNvCxnSpPr>
              <a:stCxn id="13" idx="2"/>
              <a:endCxn id="20" idx="0"/>
            </p:cNvCxnSpPr>
            <p:nvPr/>
          </p:nvCxnSpPr>
          <p:spPr>
            <a:xfrm rot="16200000" flipH="1">
              <a:off x="8666096" y="2304476"/>
              <a:ext cx="451352" cy="1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accent4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Elbow Connector 110"/>
            <p:cNvCxnSpPr>
              <a:stCxn id="32" idx="1"/>
              <a:endCxn id="26" idx="1"/>
            </p:cNvCxnSpPr>
            <p:nvPr/>
          </p:nvCxnSpPr>
          <p:spPr>
            <a:xfrm rot="10800000" flipH="1">
              <a:off x="6588788" y="1261623"/>
              <a:ext cx="987782" cy="4186207"/>
            </a:xfrm>
            <a:prstGeom prst="bentConnector3">
              <a:avLst>
                <a:gd name="adj1" fmla="val -85674"/>
              </a:avLst>
            </a:prstGeom>
            <a:ln w="25400">
              <a:solidFill>
                <a:schemeClr val="accent4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Elbow Connector 101"/>
            <p:cNvCxnSpPr>
              <a:stCxn id="28" idx="1"/>
              <a:endCxn id="26" idx="1"/>
            </p:cNvCxnSpPr>
            <p:nvPr/>
          </p:nvCxnSpPr>
          <p:spPr>
            <a:xfrm rot="10800000" flipH="1">
              <a:off x="7115542" y="1261622"/>
              <a:ext cx="461028" cy="3785678"/>
            </a:xfrm>
            <a:prstGeom prst="bentConnector3">
              <a:avLst>
                <a:gd name="adj1" fmla="val -355632"/>
              </a:avLst>
            </a:prstGeom>
            <a:ln w="25400">
              <a:solidFill>
                <a:schemeClr val="accent6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Elbow Connector 180"/>
            <p:cNvCxnSpPr>
              <a:stCxn id="165" idx="3"/>
              <a:endCxn id="26" idx="3"/>
            </p:cNvCxnSpPr>
            <p:nvPr/>
          </p:nvCxnSpPr>
          <p:spPr>
            <a:xfrm flipH="1" flipV="1">
              <a:off x="10194273" y="1261622"/>
              <a:ext cx="796294" cy="3400875"/>
            </a:xfrm>
            <a:prstGeom prst="bentConnector3">
              <a:avLst>
                <a:gd name="adj1" fmla="val -94869"/>
              </a:avLst>
            </a:prstGeom>
            <a:ln w="25400">
              <a:solidFill>
                <a:schemeClr val="accent4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4" name="Group 193"/>
            <p:cNvGrpSpPr/>
            <p:nvPr/>
          </p:nvGrpSpPr>
          <p:grpSpPr>
            <a:xfrm>
              <a:off x="6191532" y="2530153"/>
              <a:ext cx="5400482" cy="4140111"/>
              <a:chOff x="6191532" y="2390874"/>
              <a:chExt cx="5400482" cy="4140111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6191532" y="2390874"/>
                <a:ext cx="5400482" cy="4131793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1400" b="1" dirty="0" smtClean="0"/>
                  <a:t>Plot Selected - Plot Stopped</a:t>
                </a:r>
              </a:p>
              <a:p>
                <a:pPr algn="ctr"/>
                <a:endParaRPr lang="en-US" sz="1400" b="1" dirty="0"/>
              </a:p>
            </p:txBody>
          </p:sp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96538" y="2742956"/>
                <a:ext cx="1563397" cy="1896864"/>
              </a:xfrm>
              <a:prstGeom prst="rect">
                <a:avLst/>
              </a:prstGeom>
            </p:spPr>
          </p:pic>
          <p:sp>
            <p:nvSpPr>
              <p:cNvPr id="28" name="Flowchart: Alternate Process 27"/>
              <p:cNvSpPr/>
              <p:nvPr/>
            </p:nvSpPr>
            <p:spPr>
              <a:xfrm>
                <a:off x="7115542" y="4761789"/>
                <a:ext cx="725387" cy="292463"/>
              </a:xfrm>
              <a:prstGeom prst="flowChartAlternateProcess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sz="1200" b="1" dirty="0">
                    <a:solidFill>
                      <a:prstClr val="black"/>
                    </a:solidFill>
                  </a:rPr>
                  <a:t>ESC Key</a:t>
                </a:r>
                <a:endParaRPr lang="en-US" sz="120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lowchart: Alternate Process 30"/>
              <p:cNvSpPr/>
              <p:nvPr/>
            </p:nvSpPr>
            <p:spPr>
              <a:xfrm>
                <a:off x="7011110" y="6025941"/>
                <a:ext cx="934247" cy="292463"/>
              </a:xfrm>
              <a:prstGeom prst="flowChartAlternateProcess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sz="1200" b="1" dirty="0" smtClean="0">
                    <a:solidFill>
                      <a:prstClr val="black"/>
                    </a:solidFill>
                  </a:rPr>
                  <a:t>Start Plot</a:t>
                </a:r>
                <a:endParaRPr lang="en-US" sz="120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lowchart: Manual Input 31"/>
              <p:cNvSpPr/>
              <p:nvPr/>
            </p:nvSpPr>
            <p:spPr>
              <a:xfrm>
                <a:off x="6588788" y="5131279"/>
                <a:ext cx="1778893" cy="354542"/>
              </a:xfrm>
              <a:prstGeom prst="flowChartManualInpu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lvl="0" algn="ctr"/>
                <a:r>
                  <a:rPr lang="en-US" sz="1200" b="1" dirty="0">
                    <a:solidFill>
                      <a:prstClr val="black"/>
                    </a:solidFill>
                  </a:rPr>
                  <a:t>Click on </a:t>
                </a:r>
                <a:r>
                  <a:rPr lang="en-US" sz="1200" b="1" dirty="0" smtClean="0">
                    <a:solidFill>
                      <a:prstClr val="black"/>
                    </a:solidFill>
                  </a:rPr>
                  <a:t>Operation Mode</a:t>
                </a:r>
                <a:endParaRPr lang="en-US" sz="120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lowchart: Manual Input 32"/>
              <p:cNvSpPr/>
              <p:nvPr/>
            </p:nvSpPr>
            <p:spPr>
              <a:xfrm>
                <a:off x="6413631" y="5563334"/>
                <a:ext cx="2129206" cy="354542"/>
              </a:xfrm>
              <a:prstGeom prst="flowChartManualInpu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lvl="0" algn="ctr"/>
                <a:r>
                  <a:rPr lang="en-US" sz="1200" b="1" dirty="0">
                    <a:solidFill>
                      <a:prstClr val="black"/>
                    </a:solidFill>
                  </a:rPr>
                  <a:t>Click on </a:t>
                </a:r>
                <a:r>
                  <a:rPr lang="en-US" sz="1200" b="1" dirty="0" smtClean="0">
                    <a:solidFill>
                      <a:prstClr val="black"/>
                    </a:solidFill>
                  </a:rPr>
                  <a:t>another </a:t>
                </a:r>
                <a:r>
                  <a:rPr lang="en-US" sz="1200" b="1" dirty="0">
                    <a:solidFill>
                      <a:prstClr val="black"/>
                    </a:solidFill>
                  </a:rPr>
                  <a:t>Plot Info Line</a:t>
                </a:r>
                <a:endParaRPr lang="en-US" sz="120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6191532" y="2399192"/>
                <a:ext cx="5400482" cy="4131793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1400" b="1" dirty="0" smtClean="0"/>
                  <a:t>Plot Selected - Plot Stopped</a:t>
                </a:r>
              </a:p>
              <a:p>
                <a:pPr algn="ctr"/>
                <a:endParaRPr lang="en-US" sz="1400" b="1" dirty="0"/>
              </a:p>
            </p:txBody>
          </p:sp>
          <p:cxnSp>
            <p:nvCxnSpPr>
              <p:cNvPr id="113" name="Elbow Connector 112"/>
              <p:cNvCxnSpPr>
                <a:stCxn id="33" idx="1"/>
                <a:endCxn id="20" idx="0"/>
              </p:cNvCxnSpPr>
              <p:nvPr/>
            </p:nvCxnSpPr>
            <p:spPr>
              <a:xfrm rot="10800000" flipH="1">
                <a:off x="6413631" y="2390875"/>
                <a:ext cx="2478142" cy="3349731"/>
              </a:xfrm>
              <a:prstGeom prst="bentConnector4">
                <a:avLst>
                  <a:gd name="adj1" fmla="val -16720"/>
                  <a:gd name="adj2" fmla="val 104836"/>
                </a:avLst>
              </a:prstGeom>
              <a:ln w="25400">
                <a:solidFill>
                  <a:schemeClr val="accent4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Rounded Rectangle 118"/>
              <p:cNvSpPr/>
              <p:nvPr/>
            </p:nvSpPr>
            <p:spPr>
              <a:xfrm>
                <a:off x="6586022" y="4165316"/>
                <a:ext cx="1788411" cy="490488"/>
              </a:xfrm>
              <a:prstGeom prst="roundRect">
                <a:avLst/>
              </a:prstGeom>
              <a:solidFill>
                <a:srgbClr val="FF0000">
                  <a:alpha val="1500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Flowchart: Manual Input 127"/>
              <p:cNvSpPr/>
              <p:nvPr/>
            </p:nvSpPr>
            <p:spPr>
              <a:xfrm>
                <a:off x="9248635" y="2687820"/>
                <a:ext cx="1710363" cy="354542"/>
              </a:xfrm>
              <a:prstGeom prst="flowChartManualInput">
                <a:avLst/>
              </a:prstGeom>
              <a:solidFill>
                <a:srgbClr val="FF0000">
                  <a:alpha val="15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lvl="0" algn="ctr"/>
                <a:r>
                  <a:rPr lang="en-US" sz="1200" b="1" dirty="0" smtClean="0">
                    <a:solidFill>
                      <a:prstClr val="black"/>
                    </a:solidFill>
                  </a:rPr>
                  <a:t>Select a Measure</a:t>
                </a:r>
                <a:endParaRPr lang="en-US" sz="1200" b="1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30" name="Curved Connector 129"/>
              <p:cNvCxnSpPr>
                <a:stCxn id="119" idx="3"/>
                <a:endCxn id="128" idx="1"/>
              </p:cNvCxnSpPr>
              <p:nvPr/>
            </p:nvCxnSpPr>
            <p:spPr>
              <a:xfrm flipV="1">
                <a:off x="8374433" y="2865091"/>
                <a:ext cx="874202" cy="1545469"/>
              </a:xfrm>
              <a:prstGeom prst="curvedConnector3">
                <a:avLst>
                  <a:gd name="adj1" fmla="val 20906"/>
                </a:avLst>
              </a:prstGeom>
              <a:ln w="25400">
                <a:solidFill>
                  <a:srgbClr val="FF0000"/>
                </a:solidFill>
                <a:prstDash val="sysDash"/>
                <a:headEnd type="none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Elbow Connector 132"/>
              <p:cNvCxnSpPr>
                <a:stCxn id="128" idx="2"/>
                <a:endCxn id="153" idx="0"/>
              </p:cNvCxnSpPr>
              <p:nvPr/>
            </p:nvCxnSpPr>
            <p:spPr>
              <a:xfrm rot="16200000" flipH="1">
                <a:off x="9890460" y="3255718"/>
                <a:ext cx="431947" cy="5233"/>
              </a:xfrm>
              <a:prstGeom prst="bentConnector3">
                <a:avLst/>
              </a:prstGeom>
              <a:ln w="25400">
                <a:solidFill>
                  <a:srgbClr val="FF818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TextBox 152"/>
              <p:cNvSpPr txBox="1"/>
              <p:nvPr/>
            </p:nvSpPr>
            <p:spPr>
              <a:xfrm>
                <a:off x="8885422" y="3474309"/>
                <a:ext cx="2447256" cy="2262877"/>
              </a:xfrm>
              <a:prstGeom prst="rect">
                <a:avLst/>
              </a:prstGeom>
              <a:solidFill>
                <a:srgbClr val="FF0000">
                  <a:alpha val="5000"/>
                </a:srgbClr>
              </a:solidFill>
              <a:ln w="12700">
                <a:solidFill>
                  <a:srgbClr val="FF0000"/>
                </a:solidFill>
              </a:ln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FF0000"/>
                    </a:solidFill>
                  </a:rPr>
                  <a:t>Measure Mode</a:t>
                </a:r>
                <a:endParaRPr lang="en-US" sz="1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63" name="Flowchart: Alternate Process 162"/>
              <p:cNvSpPr/>
              <p:nvPr/>
            </p:nvSpPr>
            <p:spPr>
              <a:xfrm>
                <a:off x="9738428" y="3976457"/>
                <a:ext cx="725387" cy="292463"/>
              </a:xfrm>
              <a:prstGeom prst="flowChartAlternateProcess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sz="1200" b="1" dirty="0">
                    <a:solidFill>
                      <a:prstClr val="black"/>
                    </a:solidFill>
                  </a:rPr>
                  <a:t>ESC Key</a:t>
                </a:r>
                <a:endParaRPr lang="en-US" sz="120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64" name="Flowchart: Alternate Process 163"/>
              <p:cNvSpPr/>
              <p:nvPr/>
            </p:nvSpPr>
            <p:spPr>
              <a:xfrm>
                <a:off x="9633996" y="5240609"/>
                <a:ext cx="934247" cy="292463"/>
              </a:xfrm>
              <a:prstGeom prst="flowChartAlternateProcess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sz="1200" b="1" dirty="0" smtClean="0">
                    <a:solidFill>
                      <a:prstClr val="black"/>
                    </a:solidFill>
                  </a:rPr>
                  <a:t>Start Plot</a:t>
                </a:r>
                <a:endParaRPr lang="en-US" sz="120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65" name="Flowchart: Manual Input 164"/>
              <p:cNvSpPr/>
              <p:nvPr/>
            </p:nvSpPr>
            <p:spPr>
              <a:xfrm>
                <a:off x="9211674" y="4345947"/>
                <a:ext cx="1778893" cy="354542"/>
              </a:xfrm>
              <a:prstGeom prst="flowChartManualInpu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lvl="0" algn="ctr"/>
                <a:r>
                  <a:rPr lang="en-US" sz="1200" b="1" dirty="0">
                    <a:solidFill>
                      <a:prstClr val="black"/>
                    </a:solidFill>
                  </a:rPr>
                  <a:t>Click on </a:t>
                </a:r>
                <a:r>
                  <a:rPr lang="en-US" sz="1200" b="1" dirty="0" smtClean="0">
                    <a:solidFill>
                      <a:prstClr val="black"/>
                    </a:solidFill>
                  </a:rPr>
                  <a:t>Operation Mode</a:t>
                </a:r>
                <a:endParaRPr lang="en-US" sz="120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66" name="Flowchart: Manual Input 165"/>
              <p:cNvSpPr/>
              <p:nvPr/>
            </p:nvSpPr>
            <p:spPr>
              <a:xfrm>
                <a:off x="9036517" y="4778002"/>
                <a:ext cx="2129206" cy="354542"/>
              </a:xfrm>
              <a:prstGeom prst="flowChartManualInpu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lvl="0" algn="ctr"/>
                <a:r>
                  <a:rPr lang="en-US" sz="1200" b="1" dirty="0">
                    <a:solidFill>
                      <a:prstClr val="black"/>
                    </a:solidFill>
                  </a:rPr>
                  <a:t>Click on </a:t>
                </a:r>
                <a:r>
                  <a:rPr lang="en-US" sz="1200" b="1" dirty="0" smtClean="0">
                    <a:solidFill>
                      <a:prstClr val="black"/>
                    </a:solidFill>
                  </a:rPr>
                  <a:t>another </a:t>
                </a:r>
                <a:r>
                  <a:rPr lang="en-US" sz="1200" b="1" dirty="0">
                    <a:solidFill>
                      <a:prstClr val="black"/>
                    </a:solidFill>
                  </a:rPr>
                  <a:t>Plot Info Line</a:t>
                </a:r>
                <a:endParaRPr lang="en-US" sz="1200" b="1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73" name="Elbow Connector 172"/>
              <p:cNvCxnSpPr>
                <a:stCxn id="163" idx="3"/>
                <a:endCxn id="161" idx="0"/>
              </p:cNvCxnSpPr>
              <p:nvPr/>
            </p:nvCxnSpPr>
            <p:spPr>
              <a:xfrm flipH="1" flipV="1">
                <a:off x="8891773" y="2399192"/>
                <a:ext cx="1572042" cy="1723497"/>
              </a:xfrm>
              <a:prstGeom prst="bentConnector4">
                <a:avLst>
                  <a:gd name="adj1" fmla="val -63581"/>
                  <a:gd name="adj2" fmla="val 109750"/>
                </a:avLst>
              </a:prstGeom>
              <a:ln w="25400">
                <a:solidFill>
                  <a:schemeClr val="accent6">
                    <a:lumMod val="60000"/>
                    <a:lumOff val="40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Elbow Connector 184"/>
              <p:cNvCxnSpPr>
                <a:stCxn id="166" idx="3"/>
                <a:endCxn id="161" idx="0"/>
              </p:cNvCxnSpPr>
              <p:nvPr/>
            </p:nvCxnSpPr>
            <p:spPr>
              <a:xfrm flipH="1" flipV="1">
                <a:off x="8891773" y="2399192"/>
                <a:ext cx="2273950" cy="2556081"/>
              </a:xfrm>
              <a:prstGeom prst="bentConnector4">
                <a:avLst>
                  <a:gd name="adj1" fmla="val -33061"/>
                  <a:gd name="adj2" fmla="val 112971"/>
                </a:avLst>
              </a:prstGeom>
              <a:ln w="25400">
                <a:solidFill>
                  <a:schemeClr val="accent4">
                    <a:lumMod val="60000"/>
                    <a:lumOff val="40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07" name="Elbow Connector 206"/>
          <p:cNvCxnSpPr>
            <a:stCxn id="164" idx="2"/>
            <a:endCxn id="19" idx="3"/>
          </p:cNvCxnSpPr>
          <p:nvPr/>
        </p:nvCxnSpPr>
        <p:spPr>
          <a:xfrm rot="5400000" flipH="1">
            <a:off x="4547777" y="119009"/>
            <a:ext cx="4407257" cy="6699429"/>
          </a:xfrm>
          <a:prstGeom prst="bentConnector4">
            <a:avLst>
              <a:gd name="adj1" fmla="val -20164"/>
              <a:gd name="adj2" fmla="val 83857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/>
          <p:cNvSpPr txBox="1"/>
          <p:nvPr/>
        </p:nvSpPr>
        <p:spPr>
          <a:xfrm>
            <a:off x="3808990" y="202120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NO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7000172" y="189256"/>
            <a:ext cx="449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YES</a:t>
            </a:r>
            <a:endParaRPr 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40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70" y="3167743"/>
            <a:ext cx="9279059" cy="498248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613104" y="3124943"/>
            <a:ext cx="4069360" cy="583847"/>
          </a:xfrm>
          <a:prstGeom prst="round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ounded Rectangular Callout 4"/>
          <p:cNvSpPr/>
          <p:nvPr/>
        </p:nvSpPr>
        <p:spPr>
          <a:xfrm>
            <a:off x="821871" y="1996640"/>
            <a:ext cx="1921883" cy="538619"/>
          </a:xfrm>
          <a:prstGeom prst="wedgeRoundRectCallout">
            <a:avLst>
              <a:gd name="adj1" fmla="val 27475"/>
              <a:gd name="adj2" fmla="val 156736"/>
              <a:gd name="adj3" fmla="val 16667"/>
            </a:avLst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Actions Buttons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736084" y="3124943"/>
            <a:ext cx="3155986" cy="583847"/>
          </a:xfrm>
          <a:prstGeom prst="round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ounded Rectangular Callout 9"/>
          <p:cNvSpPr/>
          <p:nvPr/>
        </p:nvSpPr>
        <p:spPr>
          <a:xfrm>
            <a:off x="4564365" y="1996639"/>
            <a:ext cx="1921883" cy="538619"/>
          </a:xfrm>
          <a:prstGeom prst="wedgeRoundRectCallout">
            <a:avLst>
              <a:gd name="adj1" fmla="val 27475"/>
              <a:gd name="adj2" fmla="val 156736"/>
              <a:gd name="adj3" fmla="val 16667"/>
            </a:avLst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Ranges Buttons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659184" y="3117412"/>
            <a:ext cx="1308165" cy="583847"/>
          </a:xfrm>
          <a:prstGeom prst="round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ounded Rectangular Callout 7"/>
          <p:cNvSpPr/>
          <p:nvPr/>
        </p:nvSpPr>
        <p:spPr>
          <a:xfrm>
            <a:off x="7536130" y="1993241"/>
            <a:ext cx="2277824" cy="538619"/>
          </a:xfrm>
          <a:prstGeom prst="wedgeRoundRectCallout">
            <a:avLst>
              <a:gd name="adj1" fmla="val 27475"/>
              <a:gd name="adj2" fmla="val 156736"/>
              <a:gd name="adj3" fmla="val 16667"/>
            </a:avLst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Logged</a:t>
            </a:r>
            <a:r>
              <a:rPr lang="fr-FR" dirty="0" smtClean="0">
                <a:solidFill>
                  <a:schemeClr val="tx1"/>
                </a:solidFill>
              </a:rPr>
              <a:t> Data </a:t>
            </a:r>
            <a:r>
              <a:rPr lang="en-US" dirty="0" smtClean="0">
                <a:solidFill>
                  <a:schemeClr val="tx1"/>
                </a:solidFill>
              </a:rPr>
              <a:t>Counter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42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091" y="910897"/>
            <a:ext cx="7861950" cy="3323573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982159" y="1950554"/>
            <a:ext cx="8309814" cy="1733273"/>
          </a:xfrm>
          <a:prstGeom prst="round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ounded Rectangle 8"/>
          <p:cNvSpPr/>
          <p:nvPr/>
        </p:nvSpPr>
        <p:spPr>
          <a:xfrm>
            <a:off x="2644543" y="1004630"/>
            <a:ext cx="2866406" cy="852191"/>
          </a:xfrm>
          <a:prstGeom prst="round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ounded Rectangular Callout 9"/>
          <p:cNvSpPr/>
          <p:nvPr/>
        </p:nvSpPr>
        <p:spPr>
          <a:xfrm>
            <a:off x="8159285" y="1141466"/>
            <a:ext cx="872164" cy="499134"/>
          </a:xfrm>
          <a:prstGeom prst="wedgeRoundRectCallout">
            <a:avLst>
              <a:gd name="adj1" fmla="val -81590"/>
              <a:gd name="adj2" fmla="val 110640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Plots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5879162" y="140040"/>
            <a:ext cx="1528091" cy="1001426"/>
          </a:xfrm>
          <a:prstGeom prst="wedgeRoundRectCallout">
            <a:avLst>
              <a:gd name="adj1" fmla="val -75257"/>
              <a:gd name="adj2" fmla="val 6103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Plots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Information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Selection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21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798" y="856068"/>
            <a:ext cx="8420100" cy="5056414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2449353" y="988043"/>
            <a:ext cx="2866406" cy="730293"/>
          </a:xfrm>
          <a:prstGeom prst="roundRect">
            <a:avLst/>
          </a:prstGeom>
          <a:solidFill>
            <a:schemeClr val="bg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ounded Rectangular Callout 9"/>
          <p:cNvSpPr/>
          <p:nvPr/>
        </p:nvSpPr>
        <p:spPr>
          <a:xfrm>
            <a:off x="8661248" y="1718336"/>
            <a:ext cx="1297762" cy="235120"/>
          </a:xfrm>
          <a:prstGeom prst="wedgeRoundRectCallout">
            <a:avLst>
              <a:gd name="adj1" fmla="val -1345"/>
              <a:gd name="adj2" fmla="val -264305"/>
              <a:gd name="adj3" fmla="val 16667"/>
            </a:avLst>
          </a:prstGeom>
          <a:solidFill>
            <a:schemeClr val="bg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Operation Mode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3009089" y="2103852"/>
            <a:ext cx="2010172" cy="420687"/>
          </a:xfrm>
          <a:prstGeom prst="wedgeRoundRectCallout">
            <a:avLst>
              <a:gd name="adj1" fmla="val -2538"/>
              <a:gd name="adj2" fmla="val -208048"/>
              <a:gd name="adj3" fmla="val 16667"/>
            </a:avLst>
          </a:prstGeom>
          <a:solidFill>
            <a:schemeClr val="bg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Plot information border box marked as selected.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3009089" y="4767843"/>
            <a:ext cx="1672241" cy="211662"/>
          </a:xfrm>
          <a:prstGeom prst="wedgeRoundRectCallout">
            <a:avLst>
              <a:gd name="adj1" fmla="val 105152"/>
              <a:gd name="adj2" fmla="val -544195"/>
              <a:gd name="adj3" fmla="val 16667"/>
            </a:avLst>
          </a:prstGeom>
          <a:solidFill>
            <a:schemeClr val="bg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Plot marked as selected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8" name="Cloud 7"/>
          <p:cNvSpPr/>
          <p:nvPr/>
        </p:nvSpPr>
        <p:spPr>
          <a:xfrm>
            <a:off x="5743968" y="1240999"/>
            <a:ext cx="2064690" cy="1424914"/>
          </a:xfrm>
          <a:prstGeom prst="cloud">
            <a:avLst/>
          </a:prstGeom>
          <a:solidFill>
            <a:srgbClr val="0070C0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bg1"/>
                </a:solidFill>
              </a:rPr>
              <a:t>Click Here to Unselect Plot</a:t>
            </a:r>
          </a:p>
          <a:p>
            <a:pPr algn="ctr"/>
            <a:r>
              <a:rPr lang="en-US" sz="1050" b="1" dirty="0" smtClean="0">
                <a:solidFill>
                  <a:schemeClr val="bg1"/>
                </a:solidFill>
              </a:rPr>
              <a:t>Or </a:t>
            </a:r>
          </a:p>
          <a:p>
            <a:pPr algn="ctr"/>
            <a:r>
              <a:rPr lang="en-US" sz="1050" b="1" dirty="0" smtClean="0">
                <a:solidFill>
                  <a:schemeClr val="bg1"/>
                </a:solidFill>
              </a:rPr>
              <a:t>Click Here to Select Another Plot</a:t>
            </a:r>
            <a:endParaRPr lang="en-US" sz="1050" b="1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5238750" y="1595230"/>
            <a:ext cx="801717" cy="508038"/>
          </a:xfrm>
          <a:prstGeom prst="straightConnector1">
            <a:avLst/>
          </a:prstGeom>
          <a:ln w="34925">
            <a:solidFill>
              <a:srgbClr val="00B0F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7325139" y="1240999"/>
            <a:ext cx="859735" cy="403927"/>
          </a:xfrm>
          <a:prstGeom prst="straightConnector1">
            <a:avLst/>
          </a:prstGeom>
          <a:ln w="34925">
            <a:solidFill>
              <a:srgbClr val="00B0F0">
                <a:alpha val="8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00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085" y="1910443"/>
            <a:ext cx="2873829" cy="3037114"/>
          </a:xfrm>
          <a:prstGeom prst="rect">
            <a:avLst/>
          </a:prstGeom>
        </p:spPr>
      </p:pic>
      <p:sp>
        <p:nvSpPr>
          <p:cNvPr id="15" name="Rounded Rectangular Callout 14"/>
          <p:cNvSpPr/>
          <p:nvPr/>
        </p:nvSpPr>
        <p:spPr>
          <a:xfrm>
            <a:off x="2931838" y="2496658"/>
            <a:ext cx="1632284" cy="301818"/>
          </a:xfrm>
          <a:prstGeom prst="wedgeRoundRectCallout">
            <a:avLst>
              <a:gd name="adj1" fmla="val 112578"/>
              <a:gd name="adj2" fmla="val 135665"/>
              <a:gd name="adj3" fmla="val 16667"/>
            </a:avLst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Change plot color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2931838" y="2932401"/>
            <a:ext cx="1632284" cy="301818"/>
          </a:xfrm>
          <a:prstGeom prst="wedgeRoundRectCallout">
            <a:avLst>
              <a:gd name="adj1" fmla="val 114404"/>
              <a:gd name="adj2" fmla="val 73096"/>
              <a:gd name="adj3" fmla="val 16667"/>
            </a:avLst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Show/Hide plot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2931838" y="3382461"/>
            <a:ext cx="1632284" cy="301818"/>
          </a:xfrm>
          <a:prstGeom prst="wedgeRoundRectCallout">
            <a:avLst>
              <a:gd name="adj1" fmla="val 111969"/>
              <a:gd name="adj2" fmla="val -15817"/>
              <a:gd name="adj3" fmla="val 16667"/>
            </a:avLst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Reset plot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2931838" y="3841255"/>
            <a:ext cx="1632284" cy="301818"/>
          </a:xfrm>
          <a:prstGeom prst="wedgeRoundRectCallout">
            <a:avLst>
              <a:gd name="adj1" fmla="val 110142"/>
              <a:gd name="adj2" fmla="val -91558"/>
              <a:gd name="adj3" fmla="val 16667"/>
            </a:avLst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Save Plot data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62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758" y="847224"/>
            <a:ext cx="7832919" cy="4933864"/>
          </a:xfrm>
          <a:prstGeom prst="rect">
            <a:avLst/>
          </a:prstGeom>
        </p:spPr>
      </p:pic>
      <p:sp>
        <p:nvSpPr>
          <p:cNvPr id="15" name="Rounded Rectangular Callout 14"/>
          <p:cNvSpPr/>
          <p:nvPr/>
        </p:nvSpPr>
        <p:spPr>
          <a:xfrm>
            <a:off x="3456712" y="2033188"/>
            <a:ext cx="1346957" cy="206785"/>
          </a:xfrm>
          <a:prstGeom prst="wedgeRoundRectCallout">
            <a:avLst>
              <a:gd name="adj1" fmla="val 77650"/>
              <a:gd name="adj2" fmla="val -122542"/>
              <a:gd name="adj3" fmla="val 16667"/>
            </a:avLst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Red plot is Hidden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7924015" y="1446325"/>
            <a:ext cx="1580528" cy="198502"/>
          </a:xfrm>
          <a:prstGeom prst="wedgeRoundRectCallout">
            <a:avLst>
              <a:gd name="adj1" fmla="val -106672"/>
              <a:gd name="adj2" fmla="val -72122"/>
              <a:gd name="adj3" fmla="val 16667"/>
            </a:avLst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Yellow Plot is Selected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5033304" y="4347570"/>
            <a:ext cx="1346957" cy="206785"/>
          </a:xfrm>
          <a:prstGeom prst="wedgeRoundRectCallout">
            <a:avLst>
              <a:gd name="adj1" fmla="val 103036"/>
              <a:gd name="adj2" fmla="val -10896"/>
              <a:gd name="adj3" fmla="val 16667"/>
            </a:avLst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FREQ Measure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5033306" y="3748200"/>
            <a:ext cx="1346957" cy="206785"/>
          </a:xfrm>
          <a:prstGeom prst="wedgeRoundRectCallout">
            <a:avLst>
              <a:gd name="adj1" fmla="val 98218"/>
              <a:gd name="adj2" fmla="val 74992"/>
              <a:gd name="adj3" fmla="val 16667"/>
            </a:avLst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BOX Measure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5033305" y="4047885"/>
            <a:ext cx="1346957" cy="206785"/>
          </a:xfrm>
          <a:prstGeom prst="wedgeRoundRectCallout">
            <a:avLst>
              <a:gd name="adj1" fmla="val 101407"/>
              <a:gd name="adj2" fmla="val 33443"/>
              <a:gd name="adj3" fmla="val 16667"/>
            </a:avLst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ARROW Measure</a:t>
            </a:r>
            <a:endParaRPr 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33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773" y="131576"/>
            <a:ext cx="8556171" cy="5050971"/>
          </a:xfrm>
          <a:prstGeom prst="rect">
            <a:avLst/>
          </a:prstGeom>
        </p:spPr>
      </p:pic>
      <p:sp>
        <p:nvSpPr>
          <p:cNvPr id="11" name="Rounded Rectangular Callout 10"/>
          <p:cNvSpPr/>
          <p:nvPr/>
        </p:nvSpPr>
        <p:spPr>
          <a:xfrm>
            <a:off x="6587781" y="3546120"/>
            <a:ext cx="1346957" cy="206785"/>
          </a:xfrm>
          <a:prstGeom prst="wedgeRoundRectCallout">
            <a:avLst>
              <a:gd name="adj1" fmla="val -45796"/>
              <a:gd name="adj2" fmla="val -454239"/>
              <a:gd name="adj3" fmla="val 16667"/>
            </a:avLst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err="1" smtClean="0">
                <a:solidFill>
                  <a:schemeClr val="tx1"/>
                </a:solidFill>
              </a:rPr>
              <a:t>Measure</a:t>
            </a:r>
            <a:endParaRPr lang="fr-FR" sz="1000" b="1" dirty="0">
              <a:solidFill>
                <a:schemeClr val="tx1"/>
              </a:solidFill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4157663" y="4169463"/>
            <a:ext cx="1346957" cy="149089"/>
          </a:xfrm>
          <a:prstGeom prst="wedgeRoundRectCallout">
            <a:avLst>
              <a:gd name="adj1" fmla="val -40261"/>
              <a:gd name="adj2" fmla="val -277868"/>
              <a:gd name="adj3" fmla="val 16667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Measure Start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7732439" y="760344"/>
            <a:ext cx="1346957" cy="198782"/>
          </a:xfrm>
          <a:prstGeom prst="wedgeRoundRectCallout">
            <a:avLst>
              <a:gd name="adj1" fmla="val 52713"/>
              <a:gd name="adj2" fmla="val 226993"/>
              <a:gd name="adj3" fmla="val 16667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Measure End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6607659" y="3546120"/>
            <a:ext cx="1346957" cy="206785"/>
          </a:xfrm>
          <a:prstGeom prst="wedgeRoundRectCallout">
            <a:avLst>
              <a:gd name="adj1" fmla="val -45796"/>
              <a:gd name="adj2" fmla="val -454239"/>
              <a:gd name="adj3" fmla="val 16667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Measure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8931759" y="3395377"/>
            <a:ext cx="1346957" cy="357528"/>
          </a:xfrm>
          <a:prstGeom prst="wedgeRoundRectCallout">
            <a:avLst>
              <a:gd name="adj1" fmla="val -60554"/>
              <a:gd name="adj2" fmla="val -194502"/>
              <a:gd name="adj3" fmla="val 16667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Tracer</a:t>
            </a:r>
          </a:p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(Follow the Plot)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" name="Cloud 3"/>
          <p:cNvSpPr/>
          <p:nvPr/>
        </p:nvSpPr>
        <p:spPr>
          <a:xfrm>
            <a:off x="3086101" y="1341782"/>
            <a:ext cx="2507972" cy="145111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Ctrl Key to Start a new Arrow</a:t>
            </a:r>
            <a:endParaRPr lang="fr-FR" sz="1400" b="1" dirty="0"/>
          </a:p>
          <a:p>
            <a:pPr algn="ctr"/>
            <a:r>
              <a:rPr lang="fr-FR" sz="1400" b="1" dirty="0" smtClean="0"/>
              <a:t>Shift Key to </a:t>
            </a:r>
            <a:r>
              <a:rPr lang="en-US" sz="1400" b="1" dirty="0" smtClean="0"/>
              <a:t>erase</a:t>
            </a:r>
            <a:r>
              <a:rPr lang="fr-FR" sz="1400" b="1" dirty="0" smtClean="0"/>
              <a:t> Arrow</a:t>
            </a:r>
            <a:endParaRPr lang="fr-FR" sz="1400" b="1" dirty="0"/>
          </a:p>
        </p:txBody>
      </p:sp>
    </p:spTree>
    <p:extLst>
      <p:ext uri="{BB962C8B-B14F-4D97-AF65-F5344CB8AC3E}">
        <p14:creationId xmlns:p14="http://schemas.microsoft.com/office/powerpoint/2010/main" val="318504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773" y="239725"/>
            <a:ext cx="8556171" cy="4834672"/>
          </a:xfrm>
          <a:prstGeom prst="rect">
            <a:avLst/>
          </a:prstGeom>
        </p:spPr>
      </p:pic>
      <p:sp>
        <p:nvSpPr>
          <p:cNvPr id="11" name="Rounded Rectangular Callout 10"/>
          <p:cNvSpPr/>
          <p:nvPr/>
        </p:nvSpPr>
        <p:spPr>
          <a:xfrm>
            <a:off x="7770194" y="2275490"/>
            <a:ext cx="1226661" cy="225972"/>
          </a:xfrm>
          <a:prstGeom prst="wedgeRoundRectCallout">
            <a:avLst>
              <a:gd name="adj1" fmla="val -135475"/>
              <a:gd name="adj2" fmla="val 521910"/>
              <a:gd name="adj3" fmla="val 16667"/>
            </a:avLst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Measure Points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4840837" y="4393325"/>
            <a:ext cx="861026" cy="214264"/>
          </a:xfrm>
          <a:prstGeom prst="wedgeRoundRectCallout">
            <a:avLst>
              <a:gd name="adj1" fmla="val -87022"/>
              <a:gd name="adj2" fmla="val -112146"/>
              <a:gd name="adj3" fmla="val 16667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Start Line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2884665" y="2044262"/>
            <a:ext cx="1471873" cy="993227"/>
          </a:xfrm>
          <a:prstGeom prst="wedgeRoundRectCallout">
            <a:avLst>
              <a:gd name="adj1" fmla="val -5478"/>
              <a:gd name="adj2" fmla="val 82555"/>
              <a:gd name="adj3" fmla="val 16667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Measure Box</a:t>
            </a:r>
          </a:p>
          <a:p>
            <a:r>
              <a:rPr lang="en-US" sz="1000" b="1" i="1" dirty="0" smtClean="0">
                <a:solidFill>
                  <a:srgbClr val="00B0F0"/>
                </a:solidFill>
              </a:rPr>
              <a:t>The “Frequency” value is the average value computed from all the measure points.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7141779" y="4354279"/>
            <a:ext cx="812837" cy="212466"/>
          </a:xfrm>
          <a:prstGeom prst="wedgeRoundRectCallout">
            <a:avLst>
              <a:gd name="adj1" fmla="val 84382"/>
              <a:gd name="adj2" fmla="val -95991"/>
              <a:gd name="adj3" fmla="val 16667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End Line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" name="Cloud 3"/>
          <p:cNvSpPr/>
          <p:nvPr/>
        </p:nvSpPr>
        <p:spPr>
          <a:xfrm>
            <a:off x="4963518" y="1384397"/>
            <a:ext cx="2584679" cy="122216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First “Ctrl Key” SET the Start Line, Second “Ctrl Key” set the End Line.</a:t>
            </a:r>
          </a:p>
          <a:p>
            <a:pPr algn="ctr"/>
            <a:r>
              <a:rPr lang="en-US" sz="1100" b="1" dirty="0" smtClean="0"/>
              <a:t>“Shift Key” erase the lines. 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70831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202" y="74070"/>
            <a:ext cx="8594271" cy="5040086"/>
          </a:xfrm>
          <a:prstGeom prst="rect">
            <a:avLst/>
          </a:prstGeom>
        </p:spPr>
      </p:pic>
      <p:sp>
        <p:nvSpPr>
          <p:cNvPr id="13" name="Rounded Rectangular Callout 12"/>
          <p:cNvSpPr/>
          <p:nvPr/>
        </p:nvSpPr>
        <p:spPr>
          <a:xfrm>
            <a:off x="8245959" y="2937294"/>
            <a:ext cx="1346957" cy="357528"/>
          </a:xfrm>
          <a:prstGeom prst="wedgeRoundRectCallout">
            <a:avLst>
              <a:gd name="adj1" fmla="val -60554"/>
              <a:gd name="adj2" fmla="val -194502"/>
              <a:gd name="adj3" fmla="val 16667"/>
            </a:avLst>
          </a:prstGeom>
          <a:solidFill>
            <a:schemeClr val="tx1">
              <a:lumMod val="65000"/>
              <a:lumOff val="35000"/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Tracer</a:t>
            </a:r>
          </a:p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(Follow the Plot)</a:t>
            </a:r>
            <a:endParaRPr 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22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7857</TotalTime>
  <Words>247</Words>
  <Application>Microsoft Office PowerPoint</Application>
  <PresentationFormat>Widescreen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JAY</dc:creator>
  <cp:lastModifiedBy>Christian JAY</cp:lastModifiedBy>
  <cp:revision>57</cp:revision>
  <dcterms:created xsi:type="dcterms:W3CDTF">2019-03-06T12:00:16Z</dcterms:created>
  <dcterms:modified xsi:type="dcterms:W3CDTF">2019-03-18T16:57:42Z</dcterms:modified>
</cp:coreProperties>
</file>