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363D3D"/>
        </a:fontRef>
        <a:srgbClr val="363D3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3E4"/>
          </a:solidFill>
        </a:fill>
      </a:tcStyle>
    </a:wholeTbl>
    <a:band2H>
      <a:tcTxStyle b="def" i="def"/>
      <a:tcStyle>
        <a:tcBdr/>
        <a:fill>
          <a:solidFill>
            <a:srgbClr val="E7F2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363D3D"/>
        </a:fontRef>
        <a:srgbClr val="363D3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ECCB"/>
          </a:solidFill>
        </a:fill>
      </a:tcStyle>
    </a:wholeTbl>
    <a:band2H>
      <a:tcTxStyle b="def" i="def"/>
      <a:tcStyle>
        <a:tcBdr/>
        <a:fill>
          <a:solidFill>
            <a:srgbClr val="FB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363D3D"/>
        </a:fontRef>
        <a:srgbClr val="363D3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4E4"/>
          </a:solidFill>
        </a:fill>
      </a:tcStyle>
    </a:wholeTbl>
    <a:band2H>
      <a:tcTxStyle b="def" i="def"/>
      <a:tcStyle>
        <a:tcBdr/>
        <a:fill>
          <a:solidFill>
            <a:srgbClr val="E8EB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363D3D"/>
        </a:fontRef>
        <a:srgbClr val="363D3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8"/>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63D3D"/>
        </a:fontRef>
        <a:srgbClr val="363D3D"/>
      </a:tcTxStyle>
      <a:tcStyle>
        <a:tcBdr>
          <a:left>
            <a:ln w="12700" cap="flat">
              <a:noFill/>
              <a:miter lim="400000"/>
            </a:ln>
          </a:left>
          <a:right>
            <a:ln w="12700" cap="flat">
              <a:noFill/>
              <a:miter lim="400000"/>
            </a:ln>
          </a:right>
          <a:top>
            <a:ln w="50800" cap="flat">
              <a:solidFill>
                <a:srgbClr val="363D3D"/>
              </a:solidFill>
              <a:prstDash val="solid"/>
              <a:round/>
            </a:ln>
          </a:top>
          <a:bottom>
            <a:ln w="25400" cap="flat">
              <a:solidFill>
                <a:srgbClr val="363D3D"/>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363D3D"/>
              </a:solidFill>
              <a:prstDash val="solid"/>
              <a:round/>
            </a:ln>
          </a:top>
          <a:bottom>
            <a:ln w="25400" cap="flat">
              <a:solidFill>
                <a:srgbClr val="363D3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63D3D"/>
        </a:fontRef>
        <a:srgbClr val="363D3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DCD"/>
          </a:solidFill>
        </a:fill>
      </a:tcStyle>
    </a:wholeTbl>
    <a:band2H>
      <a:tcTxStyle b="def" i="def"/>
      <a:tcStyle>
        <a:tcBdr/>
        <a:fill>
          <a:solidFill>
            <a:srgbClr val="E7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63D3D"/>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63D3D"/>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63D3D"/>
          </a:solidFill>
        </a:fill>
      </a:tcStyle>
    </a:firstRow>
  </a:tblStyle>
  <a:tblStyle styleId="{2708684C-4D16-4618-839F-0558EEFCDFE6}" styleName="">
    <a:tblBg/>
    <a:wholeTbl>
      <a:tcTxStyle b="off" i="off">
        <a:fontRef idx="major">
          <a:srgbClr val="363D3D"/>
        </a:fontRef>
        <a:srgbClr val="363D3D"/>
      </a:tcTxStyle>
      <a:tcStyle>
        <a:tcBdr>
          <a:left>
            <a:ln w="12700" cap="flat">
              <a:solidFill>
                <a:srgbClr val="363D3D"/>
              </a:solidFill>
              <a:prstDash val="solid"/>
              <a:round/>
            </a:ln>
          </a:left>
          <a:right>
            <a:ln w="12700" cap="flat">
              <a:solidFill>
                <a:srgbClr val="363D3D"/>
              </a:solidFill>
              <a:prstDash val="solid"/>
              <a:round/>
            </a:ln>
          </a:right>
          <a:top>
            <a:ln w="12700" cap="flat">
              <a:solidFill>
                <a:srgbClr val="363D3D"/>
              </a:solidFill>
              <a:prstDash val="solid"/>
              <a:round/>
            </a:ln>
          </a:top>
          <a:bottom>
            <a:ln w="12700" cap="flat">
              <a:solidFill>
                <a:srgbClr val="363D3D"/>
              </a:solidFill>
              <a:prstDash val="solid"/>
              <a:round/>
            </a:ln>
          </a:bottom>
          <a:insideH>
            <a:ln w="12700" cap="flat">
              <a:solidFill>
                <a:srgbClr val="363D3D"/>
              </a:solidFill>
              <a:prstDash val="solid"/>
              <a:round/>
            </a:ln>
          </a:insideH>
          <a:insideV>
            <a:ln w="12700" cap="flat">
              <a:solidFill>
                <a:srgbClr val="363D3D"/>
              </a:solidFill>
              <a:prstDash val="solid"/>
              <a:round/>
            </a:ln>
          </a:insideV>
        </a:tcBdr>
        <a:fill>
          <a:solidFill>
            <a:srgbClr val="363D3D">
              <a:alpha val="20000"/>
            </a:srgbClr>
          </a:solidFill>
        </a:fill>
      </a:tcStyle>
    </a:wholeTbl>
    <a:band2H>
      <a:tcTxStyle b="def" i="def"/>
      <a:tcStyle>
        <a:tcBdr/>
        <a:fill>
          <a:solidFill>
            <a:srgbClr val="FFFFFF"/>
          </a:solidFill>
        </a:fill>
      </a:tcStyle>
    </a:band2H>
    <a:firstCol>
      <a:tcTxStyle b="on" i="off">
        <a:fontRef idx="major">
          <a:srgbClr val="363D3D"/>
        </a:fontRef>
        <a:srgbClr val="363D3D"/>
      </a:tcTxStyle>
      <a:tcStyle>
        <a:tcBdr>
          <a:left>
            <a:ln w="12700" cap="flat">
              <a:solidFill>
                <a:srgbClr val="363D3D"/>
              </a:solidFill>
              <a:prstDash val="solid"/>
              <a:round/>
            </a:ln>
          </a:left>
          <a:right>
            <a:ln w="12700" cap="flat">
              <a:solidFill>
                <a:srgbClr val="363D3D"/>
              </a:solidFill>
              <a:prstDash val="solid"/>
              <a:round/>
            </a:ln>
          </a:right>
          <a:top>
            <a:ln w="12700" cap="flat">
              <a:solidFill>
                <a:srgbClr val="363D3D"/>
              </a:solidFill>
              <a:prstDash val="solid"/>
              <a:round/>
            </a:ln>
          </a:top>
          <a:bottom>
            <a:ln w="12700" cap="flat">
              <a:solidFill>
                <a:srgbClr val="363D3D"/>
              </a:solidFill>
              <a:prstDash val="solid"/>
              <a:round/>
            </a:ln>
          </a:bottom>
          <a:insideH>
            <a:ln w="12700" cap="flat">
              <a:solidFill>
                <a:srgbClr val="363D3D"/>
              </a:solidFill>
              <a:prstDash val="solid"/>
              <a:round/>
            </a:ln>
          </a:insideH>
          <a:insideV>
            <a:ln w="12700" cap="flat">
              <a:solidFill>
                <a:srgbClr val="363D3D"/>
              </a:solidFill>
              <a:prstDash val="solid"/>
              <a:round/>
            </a:ln>
          </a:insideV>
        </a:tcBdr>
        <a:fill>
          <a:solidFill>
            <a:srgbClr val="363D3D">
              <a:alpha val="20000"/>
            </a:srgbClr>
          </a:solidFill>
        </a:fill>
      </a:tcStyle>
    </a:firstCol>
    <a:lastRow>
      <a:tcTxStyle b="on" i="off">
        <a:fontRef idx="major">
          <a:srgbClr val="363D3D"/>
        </a:fontRef>
        <a:srgbClr val="363D3D"/>
      </a:tcTxStyle>
      <a:tcStyle>
        <a:tcBdr>
          <a:left>
            <a:ln w="12700" cap="flat">
              <a:solidFill>
                <a:srgbClr val="363D3D"/>
              </a:solidFill>
              <a:prstDash val="solid"/>
              <a:round/>
            </a:ln>
          </a:left>
          <a:right>
            <a:ln w="12700" cap="flat">
              <a:solidFill>
                <a:srgbClr val="363D3D"/>
              </a:solidFill>
              <a:prstDash val="solid"/>
              <a:round/>
            </a:ln>
          </a:right>
          <a:top>
            <a:ln w="50800" cap="flat">
              <a:solidFill>
                <a:srgbClr val="363D3D"/>
              </a:solidFill>
              <a:prstDash val="solid"/>
              <a:round/>
            </a:ln>
          </a:top>
          <a:bottom>
            <a:ln w="12700" cap="flat">
              <a:solidFill>
                <a:srgbClr val="363D3D"/>
              </a:solidFill>
              <a:prstDash val="solid"/>
              <a:round/>
            </a:ln>
          </a:bottom>
          <a:insideH>
            <a:ln w="12700" cap="flat">
              <a:solidFill>
                <a:srgbClr val="363D3D"/>
              </a:solidFill>
              <a:prstDash val="solid"/>
              <a:round/>
            </a:ln>
          </a:insideH>
          <a:insideV>
            <a:ln w="12700" cap="flat">
              <a:solidFill>
                <a:srgbClr val="363D3D"/>
              </a:solidFill>
              <a:prstDash val="solid"/>
              <a:round/>
            </a:ln>
          </a:insideV>
        </a:tcBdr>
        <a:fill>
          <a:noFill/>
        </a:fill>
      </a:tcStyle>
    </a:lastRow>
    <a:firstRow>
      <a:tcTxStyle b="on" i="off">
        <a:fontRef idx="major">
          <a:srgbClr val="363D3D"/>
        </a:fontRef>
        <a:srgbClr val="363D3D"/>
      </a:tcTxStyle>
      <a:tcStyle>
        <a:tcBdr>
          <a:left>
            <a:ln w="12700" cap="flat">
              <a:solidFill>
                <a:srgbClr val="363D3D"/>
              </a:solidFill>
              <a:prstDash val="solid"/>
              <a:round/>
            </a:ln>
          </a:left>
          <a:right>
            <a:ln w="12700" cap="flat">
              <a:solidFill>
                <a:srgbClr val="363D3D"/>
              </a:solidFill>
              <a:prstDash val="solid"/>
              <a:round/>
            </a:ln>
          </a:right>
          <a:top>
            <a:ln w="12700" cap="flat">
              <a:solidFill>
                <a:srgbClr val="363D3D"/>
              </a:solidFill>
              <a:prstDash val="solid"/>
              <a:round/>
            </a:ln>
          </a:top>
          <a:bottom>
            <a:ln w="25400" cap="flat">
              <a:solidFill>
                <a:srgbClr val="363D3D"/>
              </a:solidFill>
              <a:prstDash val="solid"/>
              <a:round/>
            </a:ln>
          </a:bottom>
          <a:insideH>
            <a:ln w="12700" cap="flat">
              <a:solidFill>
                <a:srgbClr val="363D3D"/>
              </a:solidFill>
              <a:prstDash val="solid"/>
              <a:round/>
            </a:ln>
          </a:insideH>
          <a:insideV>
            <a:ln w="12700" cap="flat">
              <a:solidFill>
                <a:srgbClr val="363D3D"/>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4" name="Google Shape;16;p2"/>
          <p:cNvSpPr/>
          <p:nvPr/>
        </p:nvSpPr>
        <p:spPr>
          <a:xfrm>
            <a:off x="2379" y="1610588"/>
            <a:ext cx="9141622" cy="3979723"/>
          </a:xfrm>
          <a:prstGeom prst="rect">
            <a:avLst/>
          </a:prstGeom>
          <a:solidFill>
            <a:srgbClr val="3A5BB3"/>
          </a:solidFill>
          <a:ln w="12700">
            <a:miter lim="400000"/>
          </a:ln>
        </p:spPr>
        <p:txBody>
          <a:bodyPr lIns="45718" tIns="45718" rIns="45718" bIns="45718" anchor="ctr"/>
          <a:lstStyle/>
          <a:p>
            <a:pPr algn="ctr">
              <a:defRPr sz="1300">
                <a:solidFill>
                  <a:srgbClr val="FFFFFF"/>
                </a:solidFill>
                <a:latin typeface="Calibri"/>
                <a:ea typeface="Calibri"/>
                <a:cs typeface="Calibri"/>
                <a:sym typeface="Calibri"/>
              </a:defRPr>
            </a:pPr>
          </a:p>
        </p:txBody>
      </p:sp>
      <p:sp>
        <p:nvSpPr>
          <p:cNvPr id="15" name="Title Text"/>
          <p:cNvSpPr txBox="1"/>
          <p:nvPr>
            <p:ph type="title"/>
          </p:nvPr>
        </p:nvSpPr>
        <p:spPr>
          <a:xfrm>
            <a:off x="971550" y="2286000"/>
            <a:ext cx="7200900" cy="1517904"/>
          </a:xfrm>
          <a:prstGeom prst="rect">
            <a:avLst/>
          </a:prstGeom>
        </p:spPr>
        <p:txBody>
          <a:bodyPr/>
          <a:lstStyle>
            <a:lvl1pPr algn="ctr">
              <a:defRPr b="0" sz="4000"/>
            </a:lvl1pPr>
          </a:lstStyle>
          <a:p>
            <a:pPr/>
            <a:r>
              <a:t>Title Text</a:t>
            </a:r>
          </a:p>
        </p:txBody>
      </p:sp>
      <p:sp>
        <p:nvSpPr>
          <p:cNvPr id="16" name="Body Level One…"/>
          <p:cNvSpPr txBox="1"/>
          <p:nvPr>
            <p:ph type="body" sz="quarter" idx="1"/>
          </p:nvPr>
        </p:nvSpPr>
        <p:spPr>
          <a:xfrm>
            <a:off x="971550" y="3959352"/>
            <a:ext cx="7200900" cy="914402"/>
          </a:xfrm>
          <a:prstGeom prst="rect">
            <a:avLst/>
          </a:prstGeom>
        </p:spPr>
        <p:txBody>
          <a:bodyPr/>
          <a:lstStyle>
            <a:lvl1pPr marL="152400" indent="0" algn="ctr">
              <a:spcBef>
                <a:spcPts val="0"/>
              </a:spcBef>
              <a:buClrTx/>
              <a:buSzTx/>
              <a:buFontTx/>
              <a:buNone/>
              <a:defRPr sz="1500">
                <a:solidFill>
                  <a:srgbClr val="FFFFFF"/>
                </a:solidFill>
              </a:defRPr>
            </a:lvl1pPr>
            <a:lvl2pPr marL="152400" indent="152400" algn="ctr">
              <a:spcBef>
                <a:spcPts val="0"/>
              </a:spcBef>
              <a:buClrTx/>
              <a:buSzTx/>
              <a:buFontTx/>
              <a:buNone/>
              <a:defRPr sz="1500">
                <a:solidFill>
                  <a:srgbClr val="FFFFFF"/>
                </a:solidFill>
              </a:defRPr>
            </a:lvl2pPr>
            <a:lvl3pPr marL="152400" indent="152400" algn="ctr">
              <a:spcBef>
                <a:spcPts val="0"/>
              </a:spcBef>
              <a:buClrTx/>
              <a:buSzTx/>
              <a:buFontTx/>
              <a:buNone/>
              <a:defRPr sz="1500">
                <a:solidFill>
                  <a:srgbClr val="FFFFFF"/>
                </a:solidFill>
              </a:defRPr>
            </a:lvl3pPr>
            <a:lvl4pPr marL="152400" indent="152400" algn="ctr">
              <a:spcBef>
                <a:spcPts val="0"/>
              </a:spcBef>
              <a:buClrTx/>
              <a:buSzTx/>
              <a:buFontTx/>
              <a:buNone/>
              <a:defRPr sz="1500">
                <a:solidFill>
                  <a:srgbClr val="FFFFFF"/>
                </a:solidFill>
              </a:defRPr>
            </a:lvl4pPr>
            <a:lvl5pPr marL="152400" indent="152400" algn="ctr">
              <a:spcBef>
                <a:spcPts val="0"/>
              </a:spcBef>
              <a:buClrTx/>
              <a:buSzTx/>
              <a:buFontTx/>
              <a:buNone/>
              <a:defRPr sz="1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xfrm>
            <a:off x="6371860" y="6259851"/>
            <a:ext cx="181340" cy="192999"/>
          </a:xfrm>
          <a:prstGeom prst="rect">
            <a:avLst/>
          </a:prstGeom>
        </p:spPr>
        <p:txBody>
          <a:bodyPr/>
          <a:lstStyle>
            <a:lvl1pPr>
              <a:defRPr sz="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99" name="Title Text"/>
          <p:cNvSpPr txBox="1"/>
          <p:nvPr>
            <p:ph type="title"/>
          </p:nvPr>
        </p:nvSpPr>
        <p:spPr>
          <a:xfrm>
            <a:off x="1005838" y="467359"/>
            <a:ext cx="7132323" cy="1233426"/>
          </a:xfrm>
          <a:prstGeom prst="rect">
            <a:avLst/>
          </a:prstGeom>
        </p:spPr>
        <p:txBody>
          <a:bodyPr/>
          <a:lstStyle>
            <a:lvl1pPr>
              <a:defRPr b="0">
                <a:solidFill>
                  <a:srgbClr val="363D3D"/>
                </a:solidFill>
              </a:defRPr>
            </a:lvl1pPr>
          </a:lstStyle>
          <a:p>
            <a:pPr/>
            <a:r>
              <a:t>Title Text</a:t>
            </a:r>
          </a:p>
        </p:txBody>
      </p:sp>
      <p:sp>
        <p:nvSpPr>
          <p:cNvPr id="100" name="Body Level One…"/>
          <p:cNvSpPr txBox="1"/>
          <p:nvPr>
            <p:ph type="body" idx="1"/>
          </p:nvPr>
        </p:nvSpPr>
        <p:spPr>
          <a:xfrm rot="5400000">
            <a:off x="2508187" y="399607"/>
            <a:ext cx="4127628" cy="7132320"/>
          </a:xfrm>
          <a:prstGeom prst="rect">
            <a:avLst/>
          </a:prstGeom>
        </p:spPr>
        <p:txBody>
          <a:bodyPr/>
          <a:lstStyle>
            <a:lvl1pPr indent="-320040">
              <a:buSzPts val="1500"/>
              <a:defRPr sz="1500"/>
            </a:lvl1pPr>
            <a:lvl2pPr marL="963636" indent="-369276">
              <a:buSzPts val="1500"/>
              <a:defRPr sz="1500"/>
            </a:lvl2pPr>
            <a:lvl3pPr marL="1451608" indent="-400047">
              <a:buSzPts val="1500"/>
              <a:defRPr sz="1500"/>
            </a:lvl3pPr>
            <a:lvl4pPr marL="1988818" indent="-480058">
              <a:buSzPts val="1500"/>
              <a:defRPr sz="1500"/>
            </a:lvl4pPr>
            <a:lvl5pPr marL="2446018" indent="-480057">
              <a:buSzPts val="1500"/>
              <a:defRPr sz="1500"/>
            </a:lvl5p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xfrm>
            <a:off x="7956820" y="6624341"/>
            <a:ext cx="181341" cy="192999"/>
          </a:xfrm>
          <a:prstGeom prst="rect">
            <a:avLst/>
          </a:prstGeom>
        </p:spPr>
        <p:txBody>
          <a:bodyPr/>
          <a:lstStyle>
            <a:lvl1pPr>
              <a:defRPr sz="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08" name="Title Text"/>
          <p:cNvSpPr txBox="1"/>
          <p:nvPr>
            <p:ph type="title"/>
          </p:nvPr>
        </p:nvSpPr>
        <p:spPr>
          <a:xfrm rot="5400000">
            <a:off x="4580730" y="2237582"/>
            <a:ext cx="5897563" cy="1971676"/>
          </a:xfrm>
          <a:prstGeom prst="rect">
            <a:avLst/>
          </a:prstGeom>
        </p:spPr>
        <p:txBody>
          <a:bodyPr/>
          <a:lstStyle>
            <a:lvl1pPr>
              <a:defRPr b="0">
                <a:solidFill>
                  <a:srgbClr val="363D3D"/>
                </a:solidFill>
              </a:defRPr>
            </a:lvl1pPr>
          </a:lstStyle>
          <a:p>
            <a:pPr/>
            <a:r>
              <a:t>Title Text</a:t>
            </a:r>
          </a:p>
        </p:txBody>
      </p:sp>
      <p:sp>
        <p:nvSpPr>
          <p:cNvPr id="109" name="Body Level One…"/>
          <p:cNvSpPr txBox="1"/>
          <p:nvPr>
            <p:ph type="body" idx="1"/>
          </p:nvPr>
        </p:nvSpPr>
        <p:spPr>
          <a:xfrm rot="5400000">
            <a:off x="580231" y="323057"/>
            <a:ext cx="5897563" cy="5800727"/>
          </a:xfrm>
          <a:prstGeom prst="rect">
            <a:avLst/>
          </a:prstGeom>
        </p:spPr>
        <p:txBody>
          <a:bodyPr/>
          <a:lstStyle>
            <a:lvl1pPr indent="-320040">
              <a:buSzPts val="1500"/>
              <a:defRPr sz="1500"/>
            </a:lvl1pPr>
            <a:lvl2pPr marL="963636" indent="-369276">
              <a:buSzPts val="1500"/>
              <a:defRPr sz="1500"/>
            </a:lvl2pPr>
            <a:lvl3pPr marL="1451608" indent="-400047">
              <a:buSzPts val="1500"/>
              <a:defRPr sz="1500"/>
            </a:lvl3pPr>
            <a:lvl4pPr marL="1988818" indent="-480058">
              <a:buSzPts val="1500"/>
              <a:defRPr sz="1500"/>
            </a:lvl4pPr>
            <a:lvl5pPr marL="2446018" indent="-480057">
              <a:buSzPts val="1500"/>
              <a:defRPr sz="1500"/>
            </a:lvl5p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xfrm>
            <a:off x="7956820" y="6624341"/>
            <a:ext cx="181341" cy="192999"/>
          </a:xfrm>
          <a:prstGeom prst="rect">
            <a:avLst/>
          </a:prstGeom>
        </p:spPr>
        <p:txBody>
          <a:bodyPr/>
          <a:lstStyle>
            <a:lvl1pPr>
              <a:defRPr sz="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3" name="Title Text"/>
          <p:cNvSpPr txBox="1"/>
          <p:nvPr>
            <p:ph type="title"/>
          </p:nvPr>
        </p:nvSpPr>
        <p:spPr>
          <a:xfrm>
            <a:off x="971550" y="2130550"/>
            <a:ext cx="7200900" cy="2359155"/>
          </a:xfrm>
          <a:prstGeom prst="rect">
            <a:avLst/>
          </a:prstGeom>
        </p:spPr>
        <p:txBody>
          <a:bodyPr/>
          <a:lstStyle>
            <a:lvl1pPr algn="ctr">
              <a:defRPr b="0" sz="4000">
                <a:solidFill>
                  <a:srgbClr val="363D3D"/>
                </a:solidFill>
              </a:defRPr>
            </a:lvl1pPr>
          </a:lstStyle>
          <a:p>
            <a:pPr/>
            <a:r>
              <a:t>Title Text</a:t>
            </a:r>
          </a:p>
        </p:txBody>
      </p:sp>
      <p:sp>
        <p:nvSpPr>
          <p:cNvPr id="34" name="Body Level One…"/>
          <p:cNvSpPr txBox="1"/>
          <p:nvPr>
            <p:ph type="body" sz="quarter" idx="1"/>
          </p:nvPr>
        </p:nvSpPr>
        <p:spPr>
          <a:xfrm>
            <a:off x="971550" y="4572000"/>
            <a:ext cx="7200900" cy="841248"/>
          </a:xfrm>
          <a:prstGeom prst="rect">
            <a:avLst/>
          </a:prstGeom>
        </p:spPr>
        <p:txBody>
          <a:bodyPr/>
          <a:lstStyle>
            <a:lvl1pPr marL="0" indent="228600" algn="ctr">
              <a:spcBef>
                <a:spcPts val="0"/>
              </a:spcBef>
              <a:buClrTx/>
              <a:buSzTx/>
              <a:buFontTx/>
              <a:buNone/>
              <a:defRPr sz="1500">
                <a:solidFill>
                  <a:srgbClr val="8E8F8F"/>
                </a:solidFill>
              </a:defRPr>
            </a:lvl1pPr>
            <a:lvl2pPr marL="0" indent="228600" algn="ctr">
              <a:spcBef>
                <a:spcPts val="0"/>
              </a:spcBef>
              <a:buClrTx/>
              <a:buSzTx/>
              <a:buFontTx/>
              <a:buNone/>
              <a:defRPr sz="1500">
                <a:solidFill>
                  <a:srgbClr val="8E8F8F"/>
                </a:solidFill>
              </a:defRPr>
            </a:lvl2pPr>
            <a:lvl3pPr marL="0" indent="228600" algn="ctr">
              <a:spcBef>
                <a:spcPts val="0"/>
              </a:spcBef>
              <a:buClrTx/>
              <a:buSzTx/>
              <a:buFontTx/>
              <a:buNone/>
              <a:defRPr sz="1500">
                <a:solidFill>
                  <a:srgbClr val="8E8F8F"/>
                </a:solidFill>
              </a:defRPr>
            </a:lvl3pPr>
            <a:lvl4pPr marL="0" indent="228600" algn="ctr">
              <a:spcBef>
                <a:spcPts val="0"/>
              </a:spcBef>
              <a:buClrTx/>
              <a:buSzTx/>
              <a:buFontTx/>
              <a:buNone/>
              <a:defRPr sz="1500">
                <a:solidFill>
                  <a:srgbClr val="8E8F8F"/>
                </a:solidFill>
              </a:defRPr>
            </a:lvl4pPr>
            <a:lvl5pPr marL="0" indent="228600" algn="ctr">
              <a:spcBef>
                <a:spcPts val="0"/>
              </a:spcBef>
              <a:buClrTx/>
              <a:buSzTx/>
              <a:buFontTx/>
              <a:buNone/>
              <a:defRPr sz="1500">
                <a:solidFill>
                  <a:srgbClr val="8E8F8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7956820" y="6624341"/>
            <a:ext cx="181341" cy="192999"/>
          </a:xfrm>
          <a:prstGeom prst="rect">
            <a:avLst/>
          </a:prstGeom>
        </p:spPr>
        <p:txBody>
          <a:bodyPr/>
          <a:lstStyle>
            <a:lvl1pPr>
              <a:defRPr sz="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42" name="Title Text"/>
          <p:cNvSpPr txBox="1"/>
          <p:nvPr>
            <p:ph type="title"/>
          </p:nvPr>
        </p:nvSpPr>
        <p:spPr>
          <a:xfrm>
            <a:off x="1005838" y="467359"/>
            <a:ext cx="7132323" cy="1233426"/>
          </a:xfrm>
          <a:prstGeom prst="rect">
            <a:avLst/>
          </a:prstGeom>
        </p:spPr>
        <p:txBody>
          <a:bodyPr/>
          <a:lstStyle>
            <a:lvl1pPr>
              <a:defRPr b="0">
                <a:solidFill>
                  <a:srgbClr val="363D3D"/>
                </a:solidFill>
              </a:defRPr>
            </a:lvl1pPr>
          </a:lstStyle>
          <a:p>
            <a:pPr/>
            <a:r>
              <a:t>Title Text</a:t>
            </a:r>
          </a:p>
        </p:txBody>
      </p:sp>
      <p:sp>
        <p:nvSpPr>
          <p:cNvPr id="43" name="Body Level One…"/>
          <p:cNvSpPr txBox="1"/>
          <p:nvPr>
            <p:ph type="body" sz="half" idx="1"/>
          </p:nvPr>
        </p:nvSpPr>
        <p:spPr>
          <a:xfrm>
            <a:off x="1005838" y="1901950"/>
            <a:ext cx="3429003" cy="4123947"/>
          </a:xfrm>
          <a:prstGeom prst="rect">
            <a:avLst/>
          </a:prstGeom>
        </p:spPr>
        <p:txBody>
          <a:bodyPr/>
          <a:lstStyle>
            <a:lvl1pPr indent="-304800">
              <a:buSzPts val="1500"/>
              <a:defRPr sz="1500"/>
            </a:lvl1pPr>
            <a:lvl2pPr marL="960119" indent="-342900">
              <a:buSzPts val="1500"/>
              <a:defRPr sz="1500"/>
            </a:lvl2pPr>
            <a:lvl3pPr marL="1443988" indent="-361950">
              <a:buSzPts val="1500"/>
              <a:defRPr sz="1500"/>
            </a:lvl3pPr>
            <a:lvl4pPr marL="1969768" indent="-422908">
              <a:buSzPts val="1500"/>
              <a:defRPr sz="1500"/>
            </a:lvl4pPr>
            <a:lvl5pPr marL="2426968" indent="-422907">
              <a:buSzPts val="1500"/>
              <a:defRPr sz="1500"/>
            </a:lvl5pPr>
          </a:lstStyle>
          <a:p>
            <a:pPr/>
            <a:r>
              <a:t>Body Level One</a:t>
            </a:r>
          </a:p>
          <a:p>
            <a:pPr lvl="1"/>
            <a:r>
              <a:t>Body Level Two</a:t>
            </a:r>
          </a:p>
          <a:p>
            <a:pPr lvl="2"/>
            <a:r>
              <a:t>Body Level Three</a:t>
            </a:r>
          </a:p>
          <a:p>
            <a:pPr lvl="3"/>
            <a:r>
              <a:t>Body Level Four</a:t>
            </a:r>
          </a:p>
          <a:p>
            <a:pPr lvl="4"/>
            <a:r>
              <a:t>Body Level Five</a:t>
            </a:r>
          </a:p>
        </p:txBody>
      </p:sp>
      <p:sp>
        <p:nvSpPr>
          <p:cNvPr id="44" name="Google Shape;37;p5"/>
          <p:cNvSpPr txBox="1"/>
          <p:nvPr>
            <p:ph type="body" sz="half" idx="13"/>
          </p:nvPr>
        </p:nvSpPr>
        <p:spPr>
          <a:xfrm>
            <a:off x="4709158" y="1901950"/>
            <a:ext cx="3429003" cy="4123947"/>
          </a:xfrm>
          <a:prstGeom prst="rect">
            <a:avLst/>
          </a:prstGeom>
        </p:spPr>
        <p:txBody>
          <a:bodyPr/>
          <a:lstStyle/>
          <a:p>
            <a:pPr indent="-304800">
              <a:buSzPts val="1500"/>
              <a:defRPr sz="1500"/>
            </a:pPr>
          </a:p>
        </p:txBody>
      </p:sp>
      <p:sp>
        <p:nvSpPr>
          <p:cNvPr id="45" name="Slide Number"/>
          <p:cNvSpPr txBox="1"/>
          <p:nvPr>
            <p:ph type="sldNum" sz="quarter" idx="2"/>
          </p:nvPr>
        </p:nvSpPr>
        <p:spPr>
          <a:xfrm>
            <a:off x="7956820" y="6624341"/>
            <a:ext cx="181341" cy="192999"/>
          </a:xfrm>
          <a:prstGeom prst="rect">
            <a:avLst/>
          </a:prstGeom>
        </p:spPr>
        <p:txBody>
          <a:bodyPr/>
          <a:lstStyle>
            <a:lvl1pPr>
              <a:defRPr sz="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2" name="Title Text"/>
          <p:cNvSpPr txBox="1"/>
          <p:nvPr>
            <p:ph type="title"/>
          </p:nvPr>
        </p:nvSpPr>
        <p:spPr>
          <a:xfrm>
            <a:off x="1005838" y="467359"/>
            <a:ext cx="7132323" cy="1233426"/>
          </a:xfrm>
          <a:prstGeom prst="rect">
            <a:avLst/>
          </a:prstGeom>
        </p:spPr>
        <p:txBody>
          <a:bodyPr/>
          <a:lstStyle>
            <a:lvl1pPr>
              <a:defRPr b="0">
                <a:solidFill>
                  <a:srgbClr val="363D3D"/>
                </a:solidFill>
              </a:defRPr>
            </a:lvl1pPr>
          </a:lstStyle>
          <a:p>
            <a:pPr/>
            <a:r>
              <a:t>Title Text</a:t>
            </a:r>
          </a:p>
        </p:txBody>
      </p:sp>
      <p:sp>
        <p:nvSpPr>
          <p:cNvPr id="53" name="Body Level One…"/>
          <p:cNvSpPr txBox="1"/>
          <p:nvPr>
            <p:ph type="body" sz="quarter" idx="1"/>
          </p:nvPr>
        </p:nvSpPr>
        <p:spPr>
          <a:xfrm>
            <a:off x="1005838" y="1837464"/>
            <a:ext cx="3429003" cy="766590"/>
          </a:xfrm>
          <a:prstGeom prst="rect">
            <a:avLst/>
          </a:prstGeom>
        </p:spPr>
        <p:txBody>
          <a:bodyPr anchor="ctr"/>
          <a:lstStyle>
            <a:lvl1pPr marL="0" indent="228600">
              <a:spcBef>
                <a:spcPts val="0"/>
              </a:spcBef>
              <a:buClrTx/>
              <a:buSzTx/>
              <a:buFontTx/>
              <a:buNone/>
              <a:defRPr sz="1500"/>
            </a:lvl1pPr>
            <a:lvl2pPr marL="0" indent="228600">
              <a:spcBef>
                <a:spcPts val="0"/>
              </a:spcBef>
              <a:buClrTx/>
              <a:buSzTx/>
              <a:buFontTx/>
              <a:buNone/>
              <a:defRPr sz="1500"/>
            </a:lvl2pPr>
            <a:lvl3pPr marL="0" indent="228600">
              <a:spcBef>
                <a:spcPts val="0"/>
              </a:spcBef>
              <a:buClrTx/>
              <a:buSzTx/>
              <a:buFontTx/>
              <a:buNone/>
              <a:defRPr sz="1500"/>
            </a:lvl3pPr>
            <a:lvl4pPr marL="0" indent="228600">
              <a:spcBef>
                <a:spcPts val="0"/>
              </a:spcBef>
              <a:buClrTx/>
              <a:buSzTx/>
              <a:buFontTx/>
              <a:buNone/>
              <a:defRPr sz="1500"/>
            </a:lvl4pPr>
            <a:lvl5pPr marL="0" indent="228600">
              <a:spcBef>
                <a:spcPts val="0"/>
              </a:spcBef>
              <a:buClrTx/>
              <a:buSzTx/>
              <a:buFontTx/>
              <a:buNone/>
              <a:defRPr sz="1500"/>
            </a:lvl5pPr>
          </a:lstStyle>
          <a:p>
            <a:pPr/>
            <a:r>
              <a:t>Body Level One</a:t>
            </a:r>
          </a:p>
          <a:p>
            <a:pPr lvl="1"/>
            <a:r>
              <a:t>Body Level Two</a:t>
            </a:r>
          </a:p>
          <a:p>
            <a:pPr lvl="2"/>
            <a:r>
              <a:t>Body Level Three</a:t>
            </a:r>
          </a:p>
          <a:p>
            <a:pPr lvl="3"/>
            <a:r>
              <a:t>Body Level Four</a:t>
            </a:r>
          </a:p>
          <a:p>
            <a:pPr lvl="4"/>
            <a:r>
              <a:t>Body Level Five</a:t>
            </a:r>
          </a:p>
        </p:txBody>
      </p:sp>
      <p:sp>
        <p:nvSpPr>
          <p:cNvPr id="54" name="Google Shape;44;p6"/>
          <p:cNvSpPr txBox="1"/>
          <p:nvPr>
            <p:ph type="body" sz="quarter" idx="13"/>
          </p:nvPr>
        </p:nvSpPr>
        <p:spPr>
          <a:xfrm>
            <a:off x="1005838" y="2740733"/>
            <a:ext cx="3429003" cy="3288849"/>
          </a:xfrm>
          <a:prstGeom prst="rect">
            <a:avLst/>
          </a:prstGeom>
        </p:spPr>
        <p:txBody>
          <a:bodyPr/>
          <a:lstStyle/>
          <a:p>
            <a:pPr indent="-304800">
              <a:buSzPts val="1500"/>
              <a:defRPr sz="1500"/>
            </a:pPr>
          </a:p>
        </p:txBody>
      </p:sp>
      <p:sp>
        <p:nvSpPr>
          <p:cNvPr id="55" name="Google Shape;45;p6"/>
          <p:cNvSpPr txBox="1"/>
          <p:nvPr>
            <p:ph type="body" sz="quarter" idx="14"/>
          </p:nvPr>
        </p:nvSpPr>
        <p:spPr>
          <a:xfrm>
            <a:off x="4709158" y="1837463"/>
            <a:ext cx="3429003" cy="766591"/>
          </a:xfrm>
          <a:prstGeom prst="rect">
            <a:avLst/>
          </a:prstGeom>
        </p:spPr>
        <p:txBody>
          <a:bodyPr anchor="ctr"/>
          <a:lstStyle/>
          <a:p>
            <a:pPr indent="-304800">
              <a:buSzPts val="1500"/>
              <a:defRPr sz="1500"/>
            </a:pPr>
          </a:p>
        </p:txBody>
      </p:sp>
      <p:sp>
        <p:nvSpPr>
          <p:cNvPr id="56" name="Google Shape;46;p6"/>
          <p:cNvSpPr txBox="1"/>
          <p:nvPr>
            <p:ph type="body" sz="quarter" idx="15"/>
          </p:nvPr>
        </p:nvSpPr>
        <p:spPr>
          <a:xfrm>
            <a:off x="4709158" y="2740733"/>
            <a:ext cx="3429003" cy="3288849"/>
          </a:xfrm>
          <a:prstGeom prst="rect">
            <a:avLst/>
          </a:prstGeom>
        </p:spPr>
        <p:txBody>
          <a:bodyPr/>
          <a:lstStyle/>
          <a:p>
            <a:pPr indent="-304800">
              <a:buSzPts val="1500"/>
              <a:defRPr sz="1500"/>
            </a:pPr>
          </a:p>
        </p:txBody>
      </p:sp>
      <p:sp>
        <p:nvSpPr>
          <p:cNvPr id="57" name="Slide Number"/>
          <p:cNvSpPr txBox="1"/>
          <p:nvPr>
            <p:ph type="sldNum" sz="quarter" idx="2"/>
          </p:nvPr>
        </p:nvSpPr>
        <p:spPr>
          <a:xfrm>
            <a:off x="7956820" y="6624341"/>
            <a:ext cx="181341" cy="192999"/>
          </a:xfrm>
          <a:prstGeom prst="rect">
            <a:avLst/>
          </a:prstGeom>
        </p:spPr>
        <p:txBody>
          <a:bodyPr/>
          <a:lstStyle>
            <a:lvl1pPr>
              <a:defRPr sz="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64" name="Title Text"/>
          <p:cNvSpPr txBox="1"/>
          <p:nvPr>
            <p:ph type="title"/>
          </p:nvPr>
        </p:nvSpPr>
        <p:spPr>
          <a:xfrm>
            <a:off x="1005838" y="467359"/>
            <a:ext cx="7132323" cy="1233426"/>
          </a:xfrm>
          <a:prstGeom prst="rect">
            <a:avLst/>
          </a:prstGeom>
        </p:spPr>
        <p:txBody>
          <a:bodyPr/>
          <a:lstStyle>
            <a:lvl1pPr>
              <a:defRPr b="0">
                <a:solidFill>
                  <a:srgbClr val="363D3D"/>
                </a:solidFill>
              </a:defRPr>
            </a:lvl1pPr>
          </a:lstStyle>
          <a:p>
            <a:pPr/>
            <a:r>
              <a:t>Title Text</a:t>
            </a:r>
          </a:p>
        </p:txBody>
      </p:sp>
      <p:sp>
        <p:nvSpPr>
          <p:cNvPr id="65" name="Slide Number"/>
          <p:cNvSpPr txBox="1"/>
          <p:nvPr>
            <p:ph type="sldNum" sz="quarter" idx="2"/>
          </p:nvPr>
        </p:nvSpPr>
        <p:spPr>
          <a:xfrm>
            <a:off x="7956820" y="6624341"/>
            <a:ext cx="181341" cy="192999"/>
          </a:xfrm>
          <a:prstGeom prst="rect">
            <a:avLst/>
          </a:prstGeom>
        </p:spPr>
        <p:txBody>
          <a:bodyPr/>
          <a:lstStyle>
            <a:lvl1pPr>
              <a:defRPr sz="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2" name="Slide Number"/>
          <p:cNvSpPr txBox="1"/>
          <p:nvPr>
            <p:ph type="sldNum" sz="quarter" idx="2"/>
          </p:nvPr>
        </p:nvSpPr>
        <p:spPr>
          <a:xfrm>
            <a:off x="7956820" y="6624341"/>
            <a:ext cx="181341" cy="192999"/>
          </a:xfrm>
          <a:prstGeom prst="rect">
            <a:avLst/>
          </a:prstGeom>
        </p:spPr>
        <p:txBody>
          <a:bodyPr/>
          <a:lstStyle>
            <a:lvl1pPr>
              <a:defRPr sz="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79" name="Title Text"/>
          <p:cNvSpPr txBox="1"/>
          <p:nvPr>
            <p:ph type="title"/>
          </p:nvPr>
        </p:nvSpPr>
        <p:spPr>
          <a:xfrm>
            <a:off x="5602985" y="2350006"/>
            <a:ext cx="3154682" cy="1993394"/>
          </a:xfrm>
          <a:prstGeom prst="rect">
            <a:avLst/>
          </a:prstGeom>
        </p:spPr>
        <p:txBody>
          <a:bodyPr/>
          <a:lstStyle>
            <a:lvl1pPr>
              <a:defRPr b="0">
                <a:solidFill>
                  <a:srgbClr val="363D3D"/>
                </a:solidFill>
              </a:defRPr>
            </a:lvl1pPr>
          </a:lstStyle>
          <a:p>
            <a:pPr/>
            <a:r>
              <a:t>Title Text</a:t>
            </a:r>
          </a:p>
        </p:txBody>
      </p:sp>
      <p:sp>
        <p:nvSpPr>
          <p:cNvPr id="80" name="Body Level One…"/>
          <p:cNvSpPr txBox="1"/>
          <p:nvPr>
            <p:ph type="body" idx="1"/>
          </p:nvPr>
        </p:nvSpPr>
        <p:spPr>
          <a:xfrm>
            <a:off x="342900" y="758951"/>
            <a:ext cx="4972050" cy="5330955"/>
          </a:xfrm>
          <a:prstGeom prst="rect">
            <a:avLst/>
          </a:prstGeom>
        </p:spPr>
        <p:txBody>
          <a:bodyPr/>
          <a:lstStyle>
            <a:lvl1pPr indent="-304800">
              <a:buSzPts val="1500"/>
              <a:defRPr sz="1500"/>
            </a:lvl1pPr>
            <a:lvl2pPr marL="960119" indent="-342900">
              <a:buSzPts val="1500"/>
              <a:defRPr sz="1500"/>
            </a:lvl2pPr>
            <a:lvl3pPr marL="1443988" indent="-361950">
              <a:buSzPts val="1500"/>
              <a:defRPr sz="1500"/>
            </a:lvl3pPr>
            <a:lvl4pPr marL="1969768" indent="-422908">
              <a:buSzPts val="1500"/>
              <a:defRPr sz="1500"/>
            </a:lvl4pPr>
            <a:lvl5pPr marL="2426968" indent="-422907">
              <a:buSzPts val="1500"/>
              <a:defRPr sz="1500"/>
            </a:lvl5pPr>
          </a:lstStyle>
          <a:p>
            <a:pPr/>
            <a:r>
              <a:t>Body Level One</a:t>
            </a:r>
          </a:p>
          <a:p>
            <a:pPr lvl="1"/>
            <a:r>
              <a:t>Body Level Two</a:t>
            </a:r>
          </a:p>
          <a:p>
            <a:pPr lvl="2"/>
            <a:r>
              <a:t>Body Level Three</a:t>
            </a:r>
          </a:p>
          <a:p>
            <a:pPr lvl="3"/>
            <a:r>
              <a:t>Body Level Four</a:t>
            </a:r>
          </a:p>
          <a:p>
            <a:pPr lvl="4"/>
            <a:r>
              <a:t>Body Level Five</a:t>
            </a:r>
          </a:p>
        </p:txBody>
      </p:sp>
      <p:sp>
        <p:nvSpPr>
          <p:cNvPr id="81" name="Google Shape;62;p9"/>
          <p:cNvSpPr txBox="1"/>
          <p:nvPr>
            <p:ph type="body" sz="quarter" idx="13"/>
          </p:nvPr>
        </p:nvSpPr>
        <p:spPr>
          <a:xfrm>
            <a:off x="5602985" y="4361688"/>
            <a:ext cx="3154682" cy="1728218"/>
          </a:xfrm>
          <a:prstGeom prst="rect">
            <a:avLst/>
          </a:prstGeom>
        </p:spPr>
        <p:txBody>
          <a:bodyPr/>
          <a:lstStyle/>
          <a:p>
            <a:pPr indent="-304800">
              <a:buSzPts val="1500"/>
              <a:defRPr sz="1500"/>
            </a:pPr>
          </a:p>
        </p:txBody>
      </p:sp>
      <p:sp>
        <p:nvSpPr>
          <p:cNvPr id="82" name="Slide Number"/>
          <p:cNvSpPr txBox="1"/>
          <p:nvPr>
            <p:ph type="sldNum" sz="quarter" idx="2"/>
          </p:nvPr>
        </p:nvSpPr>
        <p:spPr>
          <a:xfrm>
            <a:off x="7956820" y="6624341"/>
            <a:ext cx="181341" cy="192999"/>
          </a:xfrm>
          <a:prstGeom prst="rect">
            <a:avLst/>
          </a:prstGeom>
        </p:spPr>
        <p:txBody>
          <a:bodyPr/>
          <a:lstStyle>
            <a:lvl1pPr>
              <a:defRPr sz="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89" name="Title Text"/>
          <p:cNvSpPr txBox="1"/>
          <p:nvPr>
            <p:ph type="title"/>
          </p:nvPr>
        </p:nvSpPr>
        <p:spPr>
          <a:xfrm>
            <a:off x="5602985" y="2350006"/>
            <a:ext cx="3154682" cy="1993394"/>
          </a:xfrm>
          <a:prstGeom prst="rect">
            <a:avLst/>
          </a:prstGeom>
        </p:spPr>
        <p:txBody>
          <a:bodyPr/>
          <a:lstStyle>
            <a:lvl1pPr>
              <a:defRPr b="0">
                <a:solidFill>
                  <a:srgbClr val="363D3D"/>
                </a:solidFill>
              </a:defRPr>
            </a:lvl1pPr>
          </a:lstStyle>
          <a:p>
            <a:pPr/>
            <a:r>
              <a:t>Title Text</a:t>
            </a:r>
          </a:p>
        </p:txBody>
      </p:sp>
      <p:sp>
        <p:nvSpPr>
          <p:cNvPr id="90" name="Google Shape;68;p10"/>
          <p:cNvSpPr/>
          <p:nvPr>
            <p:ph type="pic" idx="13"/>
          </p:nvPr>
        </p:nvSpPr>
        <p:spPr>
          <a:xfrm>
            <a:off x="226313" y="502919"/>
            <a:ext cx="5026917" cy="5843018"/>
          </a:xfrm>
          <a:prstGeom prst="rect">
            <a:avLst/>
          </a:prstGeom>
        </p:spPr>
        <p:txBody>
          <a:bodyPr lIns="91439" tIns="45719" rIns="91439" bIns="45719">
            <a:noAutofit/>
          </a:bodyPr>
          <a:lstStyle/>
          <a:p>
            <a:pPr/>
          </a:p>
        </p:txBody>
      </p:sp>
      <p:sp>
        <p:nvSpPr>
          <p:cNvPr id="91" name="Body Level One…"/>
          <p:cNvSpPr txBox="1"/>
          <p:nvPr>
            <p:ph type="body" sz="quarter" idx="1"/>
          </p:nvPr>
        </p:nvSpPr>
        <p:spPr>
          <a:xfrm>
            <a:off x="5602985" y="4361688"/>
            <a:ext cx="3154682" cy="1728218"/>
          </a:xfrm>
          <a:prstGeom prst="rect">
            <a:avLst/>
          </a:prstGeom>
        </p:spPr>
        <p:txBody>
          <a:bodyPr/>
          <a:lstStyle>
            <a:lvl1pPr marL="0" indent="228600">
              <a:spcBef>
                <a:spcPts val="900"/>
              </a:spcBef>
              <a:buClrTx/>
              <a:buSzTx/>
              <a:buFontTx/>
              <a:buNone/>
              <a:defRPr sz="1200"/>
            </a:lvl1pPr>
            <a:lvl2pPr marL="0" indent="228600">
              <a:spcBef>
                <a:spcPts val="900"/>
              </a:spcBef>
              <a:buClrTx/>
              <a:buSzTx/>
              <a:buFontTx/>
              <a:buNone/>
              <a:defRPr sz="1200"/>
            </a:lvl2pPr>
            <a:lvl3pPr marL="0" indent="228600">
              <a:spcBef>
                <a:spcPts val="900"/>
              </a:spcBef>
              <a:buClrTx/>
              <a:buSzTx/>
              <a:buFontTx/>
              <a:buNone/>
              <a:defRPr sz="1200"/>
            </a:lvl3pPr>
            <a:lvl4pPr marL="0" indent="228600">
              <a:spcBef>
                <a:spcPts val="900"/>
              </a:spcBef>
              <a:buClrTx/>
              <a:buSzTx/>
              <a:buFontTx/>
              <a:buNone/>
              <a:defRPr sz="1200"/>
            </a:lvl4pPr>
            <a:lvl5pPr marL="0" indent="228600">
              <a:spcBef>
                <a:spcPts val="900"/>
              </a:spcBef>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xfrm>
            <a:off x="7956820" y="6624341"/>
            <a:ext cx="181341" cy="192999"/>
          </a:xfrm>
          <a:prstGeom prst="rect">
            <a:avLst/>
          </a:prstGeom>
        </p:spPr>
        <p:txBody>
          <a:bodyPr/>
          <a:lstStyle>
            <a:lvl1pPr>
              <a:defRPr sz="6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20;p3"/>
          <p:cNvSpPr/>
          <p:nvPr/>
        </p:nvSpPr>
        <p:spPr>
          <a:xfrm>
            <a:off x="2379" y="-2"/>
            <a:ext cx="9141622" cy="727368"/>
          </a:xfrm>
          <a:prstGeom prst="rect">
            <a:avLst/>
          </a:prstGeom>
          <a:solidFill>
            <a:srgbClr val="3A5BB3"/>
          </a:solidFill>
          <a:ln w="12700">
            <a:miter lim="400000"/>
          </a:ln>
        </p:spPr>
        <p:txBody>
          <a:bodyPr lIns="45718" tIns="45718" rIns="45718" bIns="45718" anchor="ctr"/>
          <a:lstStyle/>
          <a:p>
            <a:pPr algn="ctr">
              <a:defRPr sz="1300">
                <a:solidFill>
                  <a:srgbClr val="FFFFFF"/>
                </a:solidFill>
                <a:latin typeface="Calibri"/>
                <a:ea typeface="Calibri"/>
                <a:cs typeface="Calibri"/>
                <a:sym typeface="Calibri"/>
              </a:defRPr>
            </a:pPr>
          </a:p>
        </p:txBody>
      </p:sp>
      <p:sp>
        <p:nvSpPr>
          <p:cNvPr id="3" name="Google Shape;21;p3"/>
          <p:cNvSpPr/>
          <p:nvPr/>
        </p:nvSpPr>
        <p:spPr>
          <a:xfrm>
            <a:off x="-1" y="6583680"/>
            <a:ext cx="9141622" cy="274322"/>
          </a:xfrm>
          <a:prstGeom prst="rect">
            <a:avLst/>
          </a:prstGeom>
          <a:solidFill>
            <a:srgbClr val="3A5BB3"/>
          </a:solidFill>
          <a:ln w="12700">
            <a:miter lim="400000"/>
          </a:ln>
        </p:spPr>
        <p:txBody>
          <a:bodyPr lIns="45718" tIns="45718" rIns="45718" bIns="45718" anchor="ctr"/>
          <a:lstStyle/>
          <a:p>
            <a:pPr algn="ctr">
              <a:defRPr sz="1300">
                <a:solidFill>
                  <a:srgbClr val="FFFFFF"/>
                </a:solidFill>
                <a:latin typeface="Calibri"/>
                <a:ea typeface="Calibri"/>
                <a:cs typeface="Calibri"/>
                <a:sym typeface="Calibri"/>
              </a:defRPr>
            </a:pPr>
          </a:p>
        </p:txBody>
      </p:sp>
      <p:sp>
        <p:nvSpPr>
          <p:cNvPr id="4" name="Title Text"/>
          <p:cNvSpPr txBox="1"/>
          <p:nvPr>
            <p:ph type="title"/>
          </p:nvPr>
        </p:nvSpPr>
        <p:spPr>
          <a:xfrm>
            <a:off x="197425" y="0"/>
            <a:ext cx="8749149" cy="72736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b">
            <a:normAutofit fontScale="100000" lnSpcReduction="0"/>
          </a:bodyPr>
          <a:lstStyle/>
          <a:p>
            <a:pPr/>
            <a:r>
              <a:t>Title Text</a:t>
            </a:r>
          </a:p>
        </p:txBody>
      </p:sp>
      <p:sp>
        <p:nvSpPr>
          <p:cNvPr id="5" name="Body Level One…"/>
          <p:cNvSpPr txBox="1"/>
          <p:nvPr>
            <p:ph type="body" idx="1"/>
          </p:nvPr>
        </p:nvSpPr>
        <p:spPr>
          <a:xfrm>
            <a:off x="197425" y="893619"/>
            <a:ext cx="8749149" cy="55279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Google Shape;27;p3" descr="Google Shape;27;p3"/>
          <p:cNvPicPr>
            <a:picLocks noChangeAspect="1"/>
          </p:cNvPicPr>
          <p:nvPr/>
        </p:nvPicPr>
        <p:blipFill>
          <a:blip r:embed="rId2">
            <a:extLst/>
          </a:blip>
          <a:stretch>
            <a:fillRect/>
          </a:stretch>
        </p:blipFill>
        <p:spPr>
          <a:xfrm>
            <a:off x="8216148" y="80528"/>
            <a:ext cx="684378" cy="566308"/>
          </a:xfrm>
          <a:prstGeom prst="rect">
            <a:avLst/>
          </a:prstGeom>
          <a:ln w="12700">
            <a:miter lim="400000"/>
          </a:ln>
        </p:spPr>
      </p:pic>
      <p:sp>
        <p:nvSpPr>
          <p:cNvPr id="7" name="Slide Number"/>
          <p:cNvSpPr txBox="1"/>
          <p:nvPr>
            <p:ph type="sldNum" sz="quarter" idx="2"/>
          </p:nvPr>
        </p:nvSpPr>
        <p:spPr>
          <a:xfrm>
            <a:off x="8713739" y="6592591"/>
            <a:ext cx="232835" cy="256499"/>
          </a:xfrm>
          <a:prstGeom prst="rect">
            <a:avLst/>
          </a:prstGeom>
          <a:ln w="12700">
            <a:miter lim="400000"/>
          </a:ln>
        </p:spPr>
        <p:txBody>
          <a:bodyPr wrap="none" lIns="45699" tIns="45699" rIns="45699" bIns="45699" anchor="ctr">
            <a:spAutoFit/>
          </a:bodyPr>
          <a:lstStyle>
            <a:lvl1pPr algn="r">
              <a:defRPr sz="1000">
                <a:solidFill>
                  <a:srgbClr val="8E8F8F"/>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2500" u="none">
          <a:ln>
            <a:noFill/>
          </a:ln>
          <a:solidFill>
            <a:srgbClr val="FFFFFF"/>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1" baseline="0" cap="none" i="0" spc="0" strike="noStrike" sz="2500" u="none">
          <a:ln>
            <a:noFill/>
          </a:ln>
          <a:solidFill>
            <a:srgbClr val="FFFFFF"/>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1" baseline="0" cap="none" i="0" spc="0" strike="noStrike" sz="2500" u="none">
          <a:ln>
            <a:noFill/>
          </a:ln>
          <a:solidFill>
            <a:srgbClr val="FFFFFF"/>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1" baseline="0" cap="none" i="0" spc="0" strike="noStrike" sz="2500" u="none">
          <a:ln>
            <a:noFill/>
          </a:ln>
          <a:solidFill>
            <a:srgbClr val="FFFFFF"/>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1" baseline="0" cap="none" i="0" spc="0" strike="noStrike" sz="2500" u="none">
          <a:ln>
            <a:noFill/>
          </a:ln>
          <a:solidFill>
            <a:srgbClr val="FFFFFF"/>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1" baseline="0" cap="none" i="0" spc="0" strike="noStrike" sz="2500" u="none">
          <a:ln>
            <a:noFill/>
          </a:ln>
          <a:solidFill>
            <a:srgbClr val="FFFFFF"/>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1" baseline="0" cap="none" i="0" spc="0" strike="noStrike" sz="2500" u="none">
          <a:ln>
            <a:noFill/>
          </a:ln>
          <a:solidFill>
            <a:srgbClr val="FFFFFF"/>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1" baseline="0" cap="none" i="0" spc="0" strike="noStrike" sz="2500" u="none">
          <a:ln>
            <a:noFill/>
          </a:ln>
          <a:solidFill>
            <a:srgbClr val="FFFFFF"/>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1" baseline="0" cap="none" i="0" spc="0" strike="noStrike" sz="2500" u="none">
          <a:ln>
            <a:noFill/>
          </a:ln>
          <a:solidFill>
            <a:srgbClr val="FFFFFF"/>
          </a:solidFill>
          <a:uFillTx/>
          <a:latin typeface="Calibri"/>
          <a:ea typeface="Calibri"/>
          <a:cs typeface="Calibri"/>
          <a:sym typeface="Calibri"/>
        </a:defRPr>
      </a:lvl9pPr>
    </p:titleStyle>
    <p:bodyStyle>
      <a:lvl1pPr marL="457200" marR="0" indent="-350520" algn="l" defTabSz="914400" rtl="0" latinLnBrk="0">
        <a:lnSpc>
          <a:spcPct val="90000"/>
        </a:lnSpc>
        <a:spcBef>
          <a:spcPts val="1300"/>
        </a:spcBef>
        <a:spcAft>
          <a:spcPts val="0"/>
        </a:spcAft>
        <a:buClr>
          <a:srgbClr val="363D3D"/>
        </a:buClr>
        <a:buSzPts val="2400"/>
        <a:buFont typeface="Arial"/>
        <a:buChar char="•"/>
        <a:tabLst/>
        <a:defRPr b="0" baseline="0" cap="none" i="0" spc="0" strike="noStrike" sz="2400" u="none">
          <a:ln>
            <a:noFill/>
          </a:ln>
          <a:solidFill>
            <a:srgbClr val="363D3D"/>
          </a:solidFill>
          <a:uFillTx/>
          <a:latin typeface="Calibri"/>
          <a:ea typeface="Calibri"/>
          <a:cs typeface="Calibri"/>
          <a:sym typeface="Calibri"/>
        </a:defRPr>
      </a:lvl1pPr>
      <a:lvl2pPr marL="980438" marR="0" indent="-396238" algn="l" defTabSz="914400" rtl="0" latinLnBrk="0">
        <a:lnSpc>
          <a:spcPct val="90000"/>
        </a:lnSpc>
        <a:spcBef>
          <a:spcPts val="1300"/>
        </a:spcBef>
        <a:spcAft>
          <a:spcPts val="0"/>
        </a:spcAft>
        <a:buClr>
          <a:srgbClr val="363D3D"/>
        </a:buClr>
        <a:buSzPts val="2400"/>
        <a:buFont typeface="Arial"/>
        <a:buChar char="•"/>
        <a:tabLst/>
        <a:defRPr b="0" baseline="0" cap="none" i="0" spc="0" strike="noStrike" sz="2400" u="none">
          <a:ln>
            <a:noFill/>
          </a:ln>
          <a:solidFill>
            <a:srgbClr val="363D3D"/>
          </a:solidFill>
          <a:uFillTx/>
          <a:latin typeface="Calibri"/>
          <a:ea typeface="Calibri"/>
          <a:cs typeface="Calibri"/>
          <a:sym typeface="Calibri"/>
        </a:defRPr>
      </a:lvl2pPr>
      <a:lvl3pPr marL="1437638" marR="0" indent="-396238" algn="l" defTabSz="914400" rtl="0" latinLnBrk="0">
        <a:lnSpc>
          <a:spcPct val="90000"/>
        </a:lnSpc>
        <a:spcBef>
          <a:spcPts val="1300"/>
        </a:spcBef>
        <a:spcAft>
          <a:spcPts val="0"/>
        </a:spcAft>
        <a:buClr>
          <a:srgbClr val="363D3D"/>
        </a:buClr>
        <a:buSzPts val="2400"/>
        <a:buFont typeface="Arial"/>
        <a:buChar char="•"/>
        <a:tabLst/>
        <a:defRPr b="0" baseline="0" cap="none" i="0" spc="0" strike="noStrike" sz="2400" u="none">
          <a:ln>
            <a:noFill/>
          </a:ln>
          <a:solidFill>
            <a:srgbClr val="363D3D"/>
          </a:solidFill>
          <a:uFillTx/>
          <a:latin typeface="Calibri"/>
          <a:ea typeface="Calibri"/>
          <a:cs typeface="Calibri"/>
          <a:sym typeface="Calibri"/>
        </a:defRPr>
      </a:lvl3pPr>
      <a:lvl4pPr marL="1983738" marR="0" indent="-464819" algn="l" defTabSz="914400" rtl="0" latinLnBrk="0">
        <a:lnSpc>
          <a:spcPct val="90000"/>
        </a:lnSpc>
        <a:spcBef>
          <a:spcPts val="1300"/>
        </a:spcBef>
        <a:spcAft>
          <a:spcPts val="0"/>
        </a:spcAft>
        <a:buClr>
          <a:srgbClr val="363D3D"/>
        </a:buClr>
        <a:buSzPts val="2400"/>
        <a:buFont typeface="Arial"/>
        <a:buChar char="•"/>
        <a:tabLst/>
        <a:defRPr b="0" baseline="0" cap="none" i="0" spc="0" strike="noStrike" sz="2400" u="none">
          <a:ln>
            <a:noFill/>
          </a:ln>
          <a:solidFill>
            <a:srgbClr val="363D3D"/>
          </a:solidFill>
          <a:uFillTx/>
          <a:latin typeface="Calibri"/>
          <a:ea typeface="Calibri"/>
          <a:cs typeface="Calibri"/>
          <a:sym typeface="Calibri"/>
        </a:defRPr>
      </a:lvl4pPr>
      <a:lvl5pPr marL="2440938" marR="0" indent="-464817" algn="l" defTabSz="914400" rtl="0" latinLnBrk="0">
        <a:lnSpc>
          <a:spcPct val="90000"/>
        </a:lnSpc>
        <a:spcBef>
          <a:spcPts val="1300"/>
        </a:spcBef>
        <a:spcAft>
          <a:spcPts val="0"/>
        </a:spcAft>
        <a:buClr>
          <a:srgbClr val="363D3D"/>
        </a:buClr>
        <a:buSzPts val="2400"/>
        <a:buFont typeface="Arial"/>
        <a:buChar char="•"/>
        <a:tabLst/>
        <a:defRPr b="0" baseline="0" cap="none" i="0" spc="0" strike="noStrike" sz="2400" u="none">
          <a:ln>
            <a:noFill/>
          </a:ln>
          <a:solidFill>
            <a:srgbClr val="363D3D"/>
          </a:solidFill>
          <a:uFillTx/>
          <a:latin typeface="Calibri"/>
          <a:ea typeface="Calibri"/>
          <a:cs typeface="Calibri"/>
          <a:sym typeface="Calibri"/>
        </a:defRPr>
      </a:lvl5pPr>
      <a:lvl6pPr marL="3156584" marR="0" indent="-708659" algn="l" defTabSz="914400" rtl="0" latinLnBrk="0">
        <a:lnSpc>
          <a:spcPct val="90000"/>
        </a:lnSpc>
        <a:spcBef>
          <a:spcPts val="1300"/>
        </a:spcBef>
        <a:spcAft>
          <a:spcPts val="0"/>
        </a:spcAft>
        <a:buClr>
          <a:srgbClr val="363D3D"/>
        </a:buClr>
        <a:buSzPts val="2400"/>
        <a:buFont typeface="Arial"/>
        <a:buChar char="•"/>
        <a:tabLst/>
        <a:defRPr b="0" baseline="0" cap="none" i="0" spc="0" strike="noStrike" sz="2400" u="none">
          <a:ln>
            <a:noFill/>
          </a:ln>
          <a:solidFill>
            <a:srgbClr val="363D3D"/>
          </a:solidFill>
          <a:uFillTx/>
          <a:latin typeface="Calibri"/>
          <a:ea typeface="Calibri"/>
          <a:cs typeface="Calibri"/>
          <a:sym typeface="Calibri"/>
        </a:defRPr>
      </a:lvl6pPr>
      <a:lvl7pPr marL="3613784" marR="0" indent="-708659" algn="l" defTabSz="914400" rtl="0" latinLnBrk="0">
        <a:lnSpc>
          <a:spcPct val="90000"/>
        </a:lnSpc>
        <a:spcBef>
          <a:spcPts val="1300"/>
        </a:spcBef>
        <a:spcAft>
          <a:spcPts val="0"/>
        </a:spcAft>
        <a:buClr>
          <a:srgbClr val="363D3D"/>
        </a:buClr>
        <a:buSzPts val="2400"/>
        <a:buFont typeface="Arial"/>
        <a:buChar char="•"/>
        <a:tabLst/>
        <a:defRPr b="0" baseline="0" cap="none" i="0" spc="0" strike="noStrike" sz="2400" u="none">
          <a:ln>
            <a:noFill/>
          </a:ln>
          <a:solidFill>
            <a:srgbClr val="363D3D"/>
          </a:solidFill>
          <a:uFillTx/>
          <a:latin typeface="Calibri"/>
          <a:ea typeface="Calibri"/>
          <a:cs typeface="Calibri"/>
          <a:sym typeface="Calibri"/>
        </a:defRPr>
      </a:lvl7pPr>
      <a:lvl8pPr marL="4070984" marR="0" indent="-708659" algn="l" defTabSz="914400" rtl="0" latinLnBrk="0">
        <a:lnSpc>
          <a:spcPct val="90000"/>
        </a:lnSpc>
        <a:spcBef>
          <a:spcPts val="1300"/>
        </a:spcBef>
        <a:spcAft>
          <a:spcPts val="0"/>
        </a:spcAft>
        <a:buClr>
          <a:srgbClr val="363D3D"/>
        </a:buClr>
        <a:buSzPts val="2400"/>
        <a:buFont typeface="Arial"/>
        <a:buChar char="•"/>
        <a:tabLst/>
        <a:defRPr b="0" baseline="0" cap="none" i="0" spc="0" strike="noStrike" sz="2400" u="none">
          <a:ln>
            <a:noFill/>
          </a:ln>
          <a:solidFill>
            <a:srgbClr val="363D3D"/>
          </a:solidFill>
          <a:uFillTx/>
          <a:latin typeface="Calibri"/>
          <a:ea typeface="Calibri"/>
          <a:cs typeface="Calibri"/>
          <a:sym typeface="Calibri"/>
        </a:defRPr>
      </a:lvl8pPr>
      <a:lvl9pPr marL="4528184" marR="0" indent="-708659" algn="l" defTabSz="914400" rtl="0" latinLnBrk="0">
        <a:lnSpc>
          <a:spcPct val="90000"/>
        </a:lnSpc>
        <a:spcBef>
          <a:spcPts val="1300"/>
        </a:spcBef>
        <a:spcAft>
          <a:spcPts val="0"/>
        </a:spcAft>
        <a:buClr>
          <a:srgbClr val="363D3D"/>
        </a:buClr>
        <a:buSzPts val="2400"/>
        <a:buFont typeface="Arial"/>
        <a:buChar char="•"/>
        <a:tabLst/>
        <a:defRPr b="0" baseline="0" cap="none" i="0" spc="0" strike="noStrike" sz="2400" u="none">
          <a:ln>
            <a:noFill/>
          </a:ln>
          <a:solidFill>
            <a:srgbClr val="363D3D"/>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89;p13"/>
          <p:cNvSpPr txBox="1"/>
          <p:nvPr>
            <p:ph type="ctrTitle"/>
          </p:nvPr>
        </p:nvSpPr>
        <p:spPr>
          <a:xfrm>
            <a:off x="971550" y="2285999"/>
            <a:ext cx="7200900" cy="1517907"/>
          </a:xfrm>
          <a:prstGeom prst="rect">
            <a:avLst/>
          </a:prstGeom>
        </p:spPr>
        <p:txBody>
          <a:bodyPr/>
          <a:lstStyle>
            <a:lvl1pPr>
              <a:defRPr sz="4400">
                <a:latin typeface="Tahoma"/>
                <a:ea typeface="Tahoma"/>
                <a:cs typeface="Tahoma"/>
                <a:sym typeface="Tahoma"/>
              </a:defRPr>
            </a:lvl1pPr>
          </a:lstStyle>
          <a:p>
            <a:pPr/>
            <a:r>
              <a:t>CHUỖI KÝ TỰ</a:t>
            </a:r>
          </a:p>
        </p:txBody>
      </p:sp>
      <p:sp>
        <p:nvSpPr>
          <p:cNvPr id="120" name="Google Shape;90;p13"/>
          <p:cNvSpPr txBox="1"/>
          <p:nvPr>
            <p:ph type="subTitle" sz="quarter" idx="1"/>
          </p:nvPr>
        </p:nvSpPr>
        <p:spPr>
          <a:xfrm>
            <a:off x="971549" y="3959352"/>
            <a:ext cx="7544652" cy="914402"/>
          </a:xfrm>
          <a:prstGeom prst="rect">
            <a:avLst/>
          </a:prstGeom>
        </p:spPr>
        <p:txBody>
          <a:bodyPr/>
          <a:lstStyle/>
          <a:p>
            <a:pPr marL="0"/>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Google Shape;474;p42"/>
          <p:cNvSpPr txBox="1"/>
          <p:nvPr>
            <p:ph type="title"/>
          </p:nvPr>
        </p:nvSpPr>
        <p:spPr>
          <a:xfrm>
            <a:off x="197427" y="-2"/>
            <a:ext cx="8749146" cy="727368"/>
          </a:xfrm>
          <a:prstGeom prst="rect">
            <a:avLst/>
          </a:prstGeom>
        </p:spPr>
        <p:txBody>
          <a:bodyPr/>
          <a:lstStyle>
            <a:lvl1pPr>
              <a:defRPr>
                <a:latin typeface="Tahoma"/>
                <a:ea typeface="Tahoma"/>
                <a:cs typeface="Tahoma"/>
                <a:sym typeface="Tahoma"/>
              </a:defRPr>
            </a:lvl1pPr>
          </a:lstStyle>
          <a:p>
            <a:pPr/>
            <a:r>
              <a:t>1.3. Nhập xuất chuỗi</a:t>
            </a:r>
          </a:p>
        </p:txBody>
      </p:sp>
      <p:sp>
        <p:nvSpPr>
          <p:cNvPr id="275" name="Google Shape;475;p42"/>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6" name="Google Shape;476;p42"/>
          <p:cNvSpPr txBox="1"/>
          <p:nvPr>
            <p:ph type="body" sz="quarter" idx="1"/>
          </p:nvPr>
        </p:nvSpPr>
        <p:spPr>
          <a:xfrm>
            <a:off x="395784" y="1030099"/>
            <a:ext cx="8748216" cy="1112605"/>
          </a:xfrm>
          <a:prstGeom prst="rect">
            <a:avLst/>
          </a:prstGeom>
        </p:spPr>
        <p:txBody>
          <a:bodyPr/>
          <a:lstStyle/>
          <a:p>
            <a:pPr marL="205740" indent="-171450">
              <a:spcBef>
                <a:spcPts val="0"/>
              </a:spcBef>
              <a:defRPr>
                <a:latin typeface="Tahoma"/>
                <a:ea typeface="Tahoma"/>
                <a:cs typeface="Tahoma"/>
                <a:sym typeface="Tahoma"/>
              </a:defRPr>
            </a:pPr>
            <a:r>
              <a:t>Hàm xuất chuỗi: </a:t>
            </a:r>
            <a:r>
              <a:rPr>
                <a:solidFill>
                  <a:schemeClr val="accent5"/>
                </a:solidFill>
              </a:rPr>
              <a:t>cout </a:t>
            </a:r>
            <a:endParaRPr>
              <a:solidFill>
                <a:schemeClr val="accent5"/>
              </a:solidFill>
            </a:endParaRPr>
          </a:p>
          <a:p>
            <a:pPr marL="137158" indent="-102867">
              <a:buSzTx/>
              <a:buNone/>
              <a:defRPr>
                <a:latin typeface="Tahoma"/>
                <a:ea typeface="Tahoma"/>
                <a:cs typeface="Tahoma"/>
                <a:sym typeface="Tahoma"/>
              </a:defRPr>
            </a:pPr>
            <a:r>
              <a:t>Ví dụ: puts(hoten); </a:t>
            </a:r>
          </a:p>
        </p:txBody>
      </p:sp>
      <p:grpSp>
        <p:nvGrpSpPr>
          <p:cNvPr id="279" name="Google Shape;477;p42"/>
          <p:cNvGrpSpPr/>
          <p:nvPr/>
        </p:nvGrpSpPr>
        <p:grpSpPr>
          <a:xfrm>
            <a:off x="573208" y="2210932"/>
            <a:ext cx="6001765" cy="2690889"/>
            <a:chOff x="-1" y="-1"/>
            <a:chExt cx="6001763" cy="2690887"/>
          </a:xfrm>
        </p:grpSpPr>
        <p:sp>
          <p:nvSpPr>
            <p:cNvPr id="277" name="Rectangle"/>
            <p:cNvSpPr/>
            <p:nvPr/>
          </p:nvSpPr>
          <p:spPr>
            <a:xfrm>
              <a:off x="-2" y="-2"/>
              <a:ext cx="6001765" cy="2690888"/>
            </a:xfrm>
            <a:prstGeom prst="rect">
              <a:avLst/>
            </a:prstGeom>
            <a:gradFill flip="none" rotWithShape="1">
              <a:gsLst>
                <a:gs pos="0">
                  <a:srgbClr val="F6E29E"/>
                </a:gs>
                <a:gs pos="50000">
                  <a:srgbClr val="F3DC90"/>
                </a:gs>
                <a:gs pos="100000">
                  <a:srgbClr val="F6DB7B"/>
                </a:gs>
              </a:gsLst>
              <a:lin ang="5400000" scaled="0"/>
            </a:gradFill>
            <a:ln w="9525" cap="flat">
              <a:solidFill>
                <a:schemeClr val="accent3"/>
              </a:solidFill>
              <a:prstDash val="solid"/>
              <a:miter lim="800000"/>
            </a:ln>
            <a:effectLst/>
          </p:spPr>
          <p:txBody>
            <a:bodyPr wrap="square" lIns="45718" tIns="45718" rIns="45718" bIns="45718" numCol="1" anchor="t">
              <a:noAutofit/>
            </a:bodyPr>
            <a:lstStyle/>
            <a:p>
              <a:pPr marL="171450" indent="-171450">
                <a:lnSpc>
                  <a:spcPct val="150000"/>
                </a:lnSpc>
                <a:defRPr sz="2400">
                  <a:solidFill>
                    <a:srgbClr val="000000"/>
                  </a:solidFill>
                  <a:latin typeface="Tahoma"/>
                  <a:ea typeface="Tahoma"/>
                  <a:cs typeface="Tahoma"/>
                  <a:sym typeface="Tahoma"/>
                </a:defRPr>
              </a:pPr>
            </a:p>
          </p:txBody>
        </p:sp>
        <p:sp>
          <p:nvSpPr>
            <p:cNvPr id="278" name="void Xuatchuoi(char s[100])…"/>
            <p:cNvSpPr txBox="1"/>
            <p:nvPr/>
          </p:nvSpPr>
          <p:spPr>
            <a:xfrm>
              <a:off x="-2" y="-1"/>
              <a:ext cx="6001765" cy="26694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marL="137158" indent="-102867">
                <a:lnSpc>
                  <a:spcPct val="150000"/>
                </a:lnSpc>
                <a:defRPr sz="2400">
                  <a:solidFill>
                    <a:srgbClr val="000000"/>
                  </a:solidFill>
                  <a:latin typeface="Tahoma"/>
                  <a:ea typeface="Tahoma"/>
                  <a:cs typeface="Tahoma"/>
                  <a:sym typeface="Tahoma"/>
                </a:defRPr>
              </a:pPr>
              <a:r>
                <a:t>void Xuatchuoi(char s[100])</a:t>
              </a:r>
            </a:p>
            <a:p>
              <a:pPr marL="137158" indent="-102867">
                <a:lnSpc>
                  <a:spcPct val="150000"/>
                </a:lnSpc>
                <a:defRPr sz="2400">
                  <a:solidFill>
                    <a:srgbClr val="000000"/>
                  </a:solidFill>
                  <a:latin typeface="Tahoma"/>
                  <a:ea typeface="Tahoma"/>
                  <a:cs typeface="Tahoma"/>
                  <a:sym typeface="Tahoma"/>
                </a:defRPr>
              </a:pPr>
              <a:r>
                <a:t>{</a:t>
              </a:r>
            </a:p>
            <a:p>
              <a:pPr marL="137158" indent="-102867">
                <a:lnSpc>
                  <a:spcPct val="150000"/>
                </a:lnSpc>
                <a:defRPr sz="2400">
                  <a:solidFill>
                    <a:srgbClr val="000000"/>
                  </a:solidFill>
                  <a:latin typeface="Tahoma"/>
                  <a:ea typeface="Tahoma"/>
                  <a:cs typeface="Tahoma"/>
                  <a:sym typeface="Tahoma"/>
                </a:defRPr>
              </a:pPr>
              <a:r>
                <a:t>		cout&lt;&lt;“Xuat chuoi: ”;</a:t>
              </a:r>
            </a:p>
            <a:p>
              <a:pPr marL="137158" indent="-102867">
                <a:lnSpc>
                  <a:spcPct val="150000"/>
                </a:lnSpc>
                <a:defRPr sz="2400">
                  <a:solidFill>
                    <a:srgbClr val="000000"/>
                  </a:solidFill>
                  <a:latin typeface="Tahoma"/>
                  <a:ea typeface="Tahoma"/>
                  <a:cs typeface="Tahoma"/>
                  <a:sym typeface="Tahoma"/>
                </a:defRPr>
              </a:pPr>
              <a:r>
                <a:t>		cout&lt;&lt;s; // xuất chuỗi</a:t>
              </a:r>
            </a:p>
            <a:p>
              <a:pPr marL="137158" indent="-102867">
                <a:lnSpc>
                  <a:spcPct val="150000"/>
                </a:lnSpc>
                <a:defRPr sz="2400">
                  <a:solidFill>
                    <a:srgbClr val="000000"/>
                  </a:solidFill>
                  <a:latin typeface="Tahoma"/>
                  <a:ea typeface="Tahoma"/>
                  <a:cs typeface="Tahoma"/>
                  <a:sym typeface="Tahoma"/>
                </a:defRPr>
              </a:pPr>
              <a:r>
                <a:t>}</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Google Shape;482;p43"/>
          <p:cNvSpPr txBox="1"/>
          <p:nvPr>
            <p:ph type="title"/>
          </p:nvPr>
        </p:nvSpPr>
        <p:spPr>
          <a:xfrm>
            <a:off x="197427" y="-2"/>
            <a:ext cx="8749146" cy="727368"/>
          </a:xfrm>
          <a:prstGeom prst="rect">
            <a:avLst/>
          </a:prstGeom>
        </p:spPr>
        <p:txBody>
          <a:bodyPr/>
          <a:lstStyle>
            <a:lvl1pPr>
              <a:defRPr>
                <a:latin typeface="Tahoma"/>
                <a:ea typeface="Tahoma"/>
                <a:cs typeface="Tahoma"/>
                <a:sym typeface="Tahoma"/>
              </a:defRPr>
            </a:lvl1pPr>
          </a:lstStyle>
          <a:p>
            <a:pPr/>
            <a:r>
              <a:t>1.4. Một số hàm thông dụng trong thư viện</a:t>
            </a:r>
          </a:p>
        </p:txBody>
      </p:sp>
      <p:sp>
        <p:nvSpPr>
          <p:cNvPr id="282" name="Google Shape;483;p43"/>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3" name="Google Shape;484;p43"/>
          <p:cNvSpPr txBox="1"/>
          <p:nvPr>
            <p:ph type="body" idx="1"/>
          </p:nvPr>
        </p:nvSpPr>
        <p:spPr>
          <a:xfrm>
            <a:off x="197425" y="839027"/>
            <a:ext cx="8946575" cy="5848376"/>
          </a:xfrm>
          <a:prstGeom prst="rect">
            <a:avLst/>
          </a:prstGeom>
        </p:spPr>
        <p:txBody>
          <a:bodyPr/>
          <a:lstStyle/>
          <a:p>
            <a:pPr marL="137158" indent="-102867">
              <a:lnSpc>
                <a:spcPct val="150000"/>
              </a:lnSpc>
              <a:spcBef>
                <a:spcPts val="0"/>
              </a:spcBef>
              <a:buSzTx/>
              <a:buNone/>
              <a:defRPr>
                <a:solidFill>
                  <a:srgbClr val="000000"/>
                </a:solidFill>
                <a:latin typeface="Tahoma"/>
                <a:ea typeface="Tahoma"/>
                <a:cs typeface="Tahoma"/>
                <a:sym typeface="Tahoma"/>
              </a:defRPr>
            </a:pPr>
            <a:r>
              <a:t>Một số hàm thuộc thư viện &lt;string.h&gt; </a:t>
            </a:r>
          </a:p>
          <a:p>
            <a:pPr marL="205740" indent="-171450">
              <a:lnSpc>
                <a:spcPct val="150000"/>
              </a:lnSpc>
              <a:spcBef>
                <a:spcPts val="0"/>
              </a:spcBef>
              <a:buClr>
                <a:srgbClr val="000000"/>
              </a:buClr>
              <a:defRPr>
                <a:solidFill>
                  <a:srgbClr val="000000"/>
                </a:solidFill>
                <a:latin typeface="Tahoma"/>
                <a:ea typeface="Tahoma"/>
                <a:cs typeface="Tahoma"/>
                <a:sym typeface="Tahoma"/>
              </a:defRPr>
            </a:pPr>
            <a:r>
              <a:t>strlen: hàm tính độ dài chuỗi ký tự </a:t>
            </a:r>
          </a:p>
          <a:p>
            <a:pPr marL="205740" indent="-171450">
              <a:lnSpc>
                <a:spcPct val="150000"/>
              </a:lnSpc>
              <a:spcBef>
                <a:spcPts val="0"/>
              </a:spcBef>
              <a:buClr>
                <a:srgbClr val="000000"/>
              </a:buClr>
              <a:defRPr>
                <a:solidFill>
                  <a:srgbClr val="000000"/>
                </a:solidFill>
                <a:latin typeface="Tahoma"/>
                <a:ea typeface="Tahoma"/>
                <a:cs typeface="Tahoma"/>
                <a:sym typeface="Tahoma"/>
              </a:defRPr>
            </a:pPr>
            <a:r>
              <a:t>strcpy: hàm sao chép chuỗi ký tự</a:t>
            </a:r>
          </a:p>
          <a:p>
            <a:pPr marL="205740" indent="-171450">
              <a:lnSpc>
                <a:spcPct val="150000"/>
              </a:lnSpc>
              <a:spcBef>
                <a:spcPts val="0"/>
              </a:spcBef>
              <a:buClr>
                <a:srgbClr val="000000"/>
              </a:buClr>
              <a:defRPr>
                <a:solidFill>
                  <a:srgbClr val="000000"/>
                </a:solidFill>
                <a:latin typeface="Tahoma"/>
                <a:ea typeface="Tahoma"/>
                <a:cs typeface="Tahoma"/>
                <a:sym typeface="Tahoma"/>
              </a:defRPr>
            </a:pPr>
            <a:r>
              <a:t>strdup: hàm tạo bản sao</a:t>
            </a:r>
          </a:p>
          <a:p>
            <a:pPr marL="205740" indent="-171450">
              <a:lnSpc>
                <a:spcPct val="150000"/>
              </a:lnSpc>
              <a:spcBef>
                <a:spcPts val="0"/>
              </a:spcBef>
              <a:buClr>
                <a:srgbClr val="000000"/>
              </a:buClr>
              <a:defRPr>
                <a:solidFill>
                  <a:srgbClr val="000000"/>
                </a:solidFill>
                <a:latin typeface="Tahoma"/>
                <a:ea typeface="Tahoma"/>
                <a:cs typeface="Tahoma"/>
                <a:sym typeface="Tahoma"/>
              </a:defRPr>
            </a:pPr>
            <a:r>
              <a:t>strlwr/strupr: hàm chuyển chuỗi thành chuỗi viết thường / hoa</a:t>
            </a:r>
          </a:p>
          <a:p>
            <a:pPr marL="205740" indent="-171450">
              <a:lnSpc>
                <a:spcPct val="150000"/>
              </a:lnSpc>
              <a:spcBef>
                <a:spcPts val="0"/>
              </a:spcBef>
              <a:buClr>
                <a:srgbClr val="000000"/>
              </a:buClr>
              <a:defRPr>
                <a:solidFill>
                  <a:srgbClr val="000000"/>
                </a:solidFill>
                <a:latin typeface="Tahoma"/>
                <a:ea typeface="Tahoma"/>
                <a:cs typeface="Tahoma"/>
                <a:sym typeface="Tahoma"/>
              </a:defRPr>
            </a:pPr>
            <a:r>
              <a:t>strrev : hàm đảo ngược</a:t>
            </a:r>
          </a:p>
          <a:p>
            <a:pPr marL="205740" indent="-171450">
              <a:lnSpc>
                <a:spcPct val="150000"/>
              </a:lnSpc>
              <a:spcBef>
                <a:spcPts val="0"/>
              </a:spcBef>
              <a:buClr>
                <a:srgbClr val="000000"/>
              </a:buClr>
              <a:defRPr>
                <a:solidFill>
                  <a:srgbClr val="000000"/>
                </a:solidFill>
                <a:latin typeface="Tahoma"/>
                <a:ea typeface="Tahoma"/>
                <a:cs typeface="Tahoma"/>
                <a:sym typeface="Tahoma"/>
              </a:defRPr>
            </a:pPr>
            <a:r>
              <a:t>strcmp : hàm so sánh 2 chuỗi có phân biệt hoa thường</a:t>
            </a:r>
          </a:p>
          <a:p>
            <a:pPr marL="205740" indent="-171450">
              <a:lnSpc>
                <a:spcPct val="150000"/>
              </a:lnSpc>
              <a:spcBef>
                <a:spcPts val="0"/>
              </a:spcBef>
              <a:buClr>
                <a:srgbClr val="000000"/>
              </a:buClr>
              <a:defRPr>
                <a:solidFill>
                  <a:srgbClr val="000000"/>
                </a:solidFill>
                <a:latin typeface="Tahoma"/>
                <a:ea typeface="Tahoma"/>
                <a:cs typeface="Tahoma"/>
                <a:sym typeface="Tahoma"/>
              </a:defRPr>
            </a:pPr>
            <a:r>
              <a:t>stricmp : hàm so sánh 2 chuỗi không phân biệt hoa thường</a:t>
            </a:r>
          </a:p>
          <a:p>
            <a:pPr marL="205740" indent="-171450">
              <a:lnSpc>
                <a:spcPct val="150000"/>
              </a:lnSpc>
              <a:spcBef>
                <a:spcPts val="0"/>
              </a:spcBef>
              <a:buClr>
                <a:srgbClr val="000000"/>
              </a:buClr>
              <a:defRPr>
                <a:solidFill>
                  <a:srgbClr val="000000"/>
                </a:solidFill>
                <a:latin typeface="Tahoma"/>
                <a:ea typeface="Tahoma"/>
                <a:cs typeface="Tahoma"/>
                <a:sym typeface="Tahoma"/>
              </a:defRPr>
            </a:pPr>
            <a:r>
              <a:t>strcat : hàm nối 2 chuỗi</a:t>
            </a:r>
          </a:p>
          <a:p>
            <a:pPr marL="205740" indent="-171450">
              <a:lnSpc>
                <a:spcPct val="150000"/>
              </a:lnSpc>
              <a:spcBef>
                <a:spcPts val="0"/>
              </a:spcBef>
              <a:buClr>
                <a:srgbClr val="000000"/>
              </a:buClr>
              <a:defRPr>
                <a:solidFill>
                  <a:srgbClr val="000000"/>
                </a:solidFill>
                <a:latin typeface="Tahoma"/>
                <a:ea typeface="Tahoma"/>
                <a:cs typeface="Tahoma"/>
                <a:sym typeface="Tahoma"/>
              </a:defRPr>
            </a:pPr>
            <a:r>
              <a:t>strstr : hàm tìm chuỗi trong chuỗi</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489;p44"/>
          <p:cNvSpPr txBox="1"/>
          <p:nvPr>
            <p:ph type="title"/>
          </p:nvPr>
        </p:nvSpPr>
        <p:spPr>
          <a:xfrm>
            <a:off x="197427" y="-2"/>
            <a:ext cx="8749146" cy="727368"/>
          </a:xfrm>
          <a:prstGeom prst="rect">
            <a:avLst/>
          </a:prstGeom>
        </p:spPr>
        <p:txBody>
          <a:bodyPr/>
          <a:lstStyle>
            <a:lvl1pPr>
              <a:defRPr>
                <a:latin typeface="Tahoma"/>
                <a:ea typeface="Tahoma"/>
                <a:cs typeface="Tahoma"/>
                <a:sym typeface="Tahoma"/>
              </a:defRPr>
            </a:lvl1pPr>
          </a:lstStyle>
          <a:p>
            <a:pPr/>
            <a:r>
              <a:t>2. Các thao tác trên chuỗi ký tự</a:t>
            </a:r>
          </a:p>
        </p:txBody>
      </p:sp>
      <p:sp>
        <p:nvSpPr>
          <p:cNvPr id="286" name="Google Shape;490;p44"/>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 name="Google Shape;491;p44"/>
          <p:cNvSpPr txBox="1"/>
          <p:nvPr>
            <p:ph type="body" idx="1"/>
          </p:nvPr>
        </p:nvSpPr>
        <p:spPr>
          <a:xfrm>
            <a:off x="197426" y="839027"/>
            <a:ext cx="8523493" cy="5848376"/>
          </a:xfrm>
          <a:prstGeom prst="rect">
            <a:avLst/>
          </a:prstGeom>
        </p:spPr>
        <p:txBody>
          <a:bodyPr/>
          <a:lstStyle/>
          <a:p>
            <a:pPr marL="137158" indent="-102867">
              <a:lnSpc>
                <a:spcPct val="150000"/>
              </a:lnSpc>
              <a:spcBef>
                <a:spcPts val="0"/>
              </a:spcBef>
              <a:buSzTx/>
              <a:buNone/>
              <a:defRPr>
                <a:solidFill>
                  <a:srgbClr val="000000"/>
                </a:solidFill>
                <a:latin typeface="Tahoma"/>
                <a:ea typeface="Tahoma"/>
                <a:cs typeface="Tahoma"/>
                <a:sym typeface="Tahoma"/>
              </a:defRPr>
            </a:pPr>
            <a:r>
              <a:t>2.1. Đếm các ký tự khoảng trắng trong chuỗi ký tự</a:t>
            </a:r>
          </a:p>
          <a:p>
            <a:pPr marL="137158" indent="-102867">
              <a:lnSpc>
                <a:spcPct val="150000"/>
              </a:lnSpc>
              <a:spcBef>
                <a:spcPts val="0"/>
              </a:spcBef>
              <a:buSzTx/>
              <a:buNone/>
              <a:defRPr>
                <a:solidFill>
                  <a:srgbClr val="000000"/>
                </a:solidFill>
                <a:latin typeface="Tahoma"/>
                <a:ea typeface="Tahoma"/>
                <a:cs typeface="Tahoma"/>
                <a:sym typeface="Tahoma"/>
              </a:defRPr>
            </a:pPr>
            <a:r>
              <a:t>2.2. Đếm các ký tự hoa / thường trong chuỗi ký tự </a:t>
            </a:r>
          </a:p>
          <a:p>
            <a:pPr marL="137158" indent="-102867">
              <a:lnSpc>
                <a:spcPct val="150000"/>
              </a:lnSpc>
              <a:spcBef>
                <a:spcPts val="0"/>
              </a:spcBef>
              <a:buSzTx/>
              <a:buNone/>
              <a:defRPr>
                <a:solidFill>
                  <a:srgbClr val="000000"/>
                </a:solidFill>
                <a:latin typeface="Tahoma"/>
                <a:ea typeface="Tahoma"/>
                <a:cs typeface="Tahoma"/>
                <a:sym typeface="Tahoma"/>
              </a:defRPr>
            </a:pPr>
            <a:r>
              <a:t>2.3. Đổi các từ ở đầu câu sang chữ hoa và những từ không phải đầu câu sang chữ thường. </a:t>
            </a:r>
          </a:p>
          <a:p>
            <a:pPr marL="137158" indent="-102867">
              <a:lnSpc>
                <a:spcPct val="150000"/>
              </a:lnSpc>
              <a:spcBef>
                <a:spcPts val="0"/>
              </a:spcBef>
              <a:buSzTx/>
              <a:buNone/>
              <a:defRPr>
                <a:solidFill>
                  <a:srgbClr val="000000"/>
                </a:solidFill>
                <a:latin typeface="Tahoma"/>
                <a:ea typeface="Tahoma"/>
                <a:cs typeface="Tahoma"/>
                <a:sym typeface="Tahoma"/>
              </a:defRPr>
            </a:pPr>
            <a:r>
              <a:t>2.4. Chuyển các ký tự viết hoa thành viết thường</a:t>
            </a:r>
          </a:p>
          <a:p>
            <a:pPr marL="137158" indent="-102867">
              <a:lnSpc>
                <a:spcPct val="150000"/>
              </a:lnSpc>
              <a:spcBef>
                <a:spcPts val="0"/>
              </a:spcBef>
              <a:buSzTx/>
              <a:buNone/>
              <a:defRPr>
                <a:solidFill>
                  <a:srgbClr val="000000"/>
                </a:solidFill>
                <a:latin typeface="Tahoma"/>
                <a:ea typeface="Tahoma"/>
                <a:cs typeface="Tahoma"/>
                <a:sym typeface="Tahoma"/>
              </a:defRPr>
            </a:pPr>
            <a:r>
              <a:t>2.5. Chuyển các ký tự viết thường thành viết hoa</a:t>
            </a:r>
          </a:p>
          <a:p>
            <a:pPr marL="137158" indent="-102867">
              <a:lnSpc>
                <a:spcPct val="150000"/>
              </a:lnSpc>
              <a:spcBef>
                <a:spcPts val="0"/>
              </a:spcBef>
              <a:buSzTx/>
              <a:buNone/>
              <a:defRPr>
                <a:solidFill>
                  <a:srgbClr val="000000"/>
                </a:solidFill>
                <a:latin typeface="Tahoma"/>
                <a:ea typeface="Tahoma"/>
                <a:cs typeface="Tahoma"/>
                <a:sym typeface="Tahoma"/>
              </a:defRPr>
            </a:pPr>
            <a:r>
              <a:t>2.6. Liệt kê các từ trong chuỗi</a:t>
            </a:r>
          </a:p>
          <a:p>
            <a:pPr marL="137158" indent="-102867">
              <a:lnSpc>
                <a:spcPct val="150000"/>
              </a:lnSpc>
              <a:spcBef>
                <a:spcPts val="0"/>
              </a:spcBef>
              <a:buSzTx/>
              <a:buNone/>
              <a:defRPr>
                <a:solidFill>
                  <a:srgbClr val="000000"/>
                </a:solidFill>
                <a:latin typeface="Tahoma"/>
                <a:ea typeface="Tahoma"/>
                <a:cs typeface="Tahoma"/>
                <a:sym typeface="Tahoma"/>
              </a:defRPr>
            </a:pPr>
            <a:r>
              <a:t>2.7. Xóa các khoảng trắng đầu chuỗi / cuối chuỗi</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Google Shape;496;p45"/>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2.1. Đếm các ký tự khoảng trắng</a:t>
            </a:r>
          </a:p>
        </p:txBody>
      </p:sp>
      <p:sp>
        <p:nvSpPr>
          <p:cNvPr id="290" name="Google Shape;497;p45"/>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 name="Google Shape;498;p45"/>
          <p:cNvSpPr txBox="1"/>
          <p:nvPr>
            <p:ph type="body" idx="1"/>
          </p:nvPr>
        </p:nvSpPr>
        <p:spPr>
          <a:xfrm>
            <a:off x="429441" y="989153"/>
            <a:ext cx="5903125" cy="5097749"/>
          </a:xfrm>
          <a:prstGeom prst="rect">
            <a:avLst/>
          </a:prstGeom>
          <a:gradFill>
            <a:gsLst>
              <a:gs pos="0">
                <a:srgbClr val="F6E29E"/>
              </a:gs>
              <a:gs pos="50000">
                <a:srgbClr val="F3DC90"/>
              </a:gs>
              <a:gs pos="100000">
                <a:srgbClr val="F6DB7B"/>
              </a:gs>
            </a:gsLst>
            <a:lin ang="5400000"/>
          </a:gradFill>
          <a:ln w="9525">
            <a:solidFill>
              <a:schemeClr val="accent3"/>
            </a:solidFill>
            <a:miter lim="800000"/>
          </a:ln>
        </p:spPr>
        <p:txBody>
          <a:bodyPr/>
          <a:lstStyle/>
          <a:p>
            <a:pPr marL="137158" indent="-102867">
              <a:lnSpc>
                <a:spcPct val="150000"/>
              </a:lnSpc>
              <a:spcBef>
                <a:spcPts val="0"/>
              </a:spcBef>
              <a:buSzTx/>
              <a:buNone/>
              <a:defRPr>
                <a:solidFill>
                  <a:srgbClr val="000000"/>
                </a:solidFill>
                <a:latin typeface="Tahoma"/>
                <a:ea typeface="Tahoma"/>
                <a:cs typeface="Tahoma"/>
                <a:sym typeface="Tahoma"/>
              </a:defRPr>
            </a:pPr>
            <a:r>
              <a:t>void DemKT(char chuoi[100])</a:t>
            </a:r>
          </a:p>
          <a:p>
            <a:pPr marL="137158" indent="-102867">
              <a:lnSpc>
                <a:spcPct val="150000"/>
              </a:lnSpc>
              <a:spcBef>
                <a:spcPts val="0"/>
              </a:spcBef>
              <a:buSzTx/>
              <a:buNone/>
              <a:defRPr>
                <a:solidFill>
                  <a:srgbClr val="000000"/>
                </a:solidFill>
                <a:latin typeface="Tahoma"/>
                <a:ea typeface="Tahoma"/>
                <a:cs typeface="Tahoma"/>
                <a:sym typeface="Tahoma"/>
              </a:defRPr>
            </a:pPr>
            <a:r>
              <a:t>{</a:t>
            </a:r>
          </a:p>
          <a:p>
            <a:pPr lvl="2" marL="0" indent="514350">
              <a:lnSpc>
                <a:spcPct val="150000"/>
              </a:lnSpc>
              <a:spcBef>
                <a:spcPts val="0"/>
              </a:spcBef>
              <a:buSzTx/>
              <a:buNone/>
              <a:defRPr>
                <a:solidFill>
                  <a:srgbClr val="000000"/>
                </a:solidFill>
                <a:latin typeface="Tahoma"/>
                <a:ea typeface="Tahoma"/>
                <a:cs typeface="Tahoma"/>
                <a:sym typeface="Tahoma"/>
              </a:defRPr>
            </a:pPr>
            <a:r>
              <a:t>int i; </a:t>
            </a:r>
            <a:endParaRPr sz="2000"/>
          </a:p>
          <a:p>
            <a:pPr lvl="2" marL="0" indent="514350">
              <a:lnSpc>
                <a:spcPct val="150000"/>
              </a:lnSpc>
              <a:spcBef>
                <a:spcPts val="0"/>
              </a:spcBef>
              <a:buSzTx/>
              <a:buNone/>
              <a:defRPr>
                <a:solidFill>
                  <a:srgbClr val="000000"/>
                </a:solidFill>
                <a:latin typeface="Tahoma"/>
                <a:ea typeface="Tahoma"/>
                <a:cs typeface="Tahoma"/>
                <a:sym typeface="Tahoma"/>
              </a:defRPr>
            </a:pPr>
            <a:r>
              <a:t>int dem=0; </a:t>
            </a:r>
            <a:endParaRPr sz="2000"/>
          </a:p>
          <a:p>
            <a:pPr lvl="2" marL="0" indent="514350">
              <a:lnSpc>
                <a:spcPct val="150000"/>
              </a:lnSpc>
              <a:spcBef>
                <a:spcPts val="0"/>
              </a:spcBef>
              <a:buSzTx/>
              <a:buNone/>
              <a:defRPr>
                <a:solidFill>
                  <a:srgbClr val="000000"/>
                </a:solidFill>
                <a:latin typeface="Tahoma"/>
                <a:ea typeface="Tahoma"/>
                <a:cs typeface="Tahoma"/>
                <a:sym typeface="Tahoma"/>
              </a:defRPr>
            </a:pPr>
            <a:r>
              <a:t>for (i=0; i&lt;strlen(chuoi); i++) </a:t>
            </a:r>
            <a:endParaRPr sz="2000"/>
          </a:p>
          <a:p>
            <a:pPr lvl="2" marL="0" indent="514350">
              <a:lnSpc>
                <a:spcPct val="150000"/>
              </a:lnSpc>
              <a:spcBef>
                <a:spcPts val="0"/>
              </a:spcBef>
              <a:buSzTx/>
              <a:buNone/>
              <a:defRPr>
                <a:solidFill>
                  <a:srgbClr val="000000"/>
                </a:solidFill>
                <a:latin typeface="Tahoma"/>
                <a:ea typeface="Tahoma"/>
                <a:cs typeface="Tahoma"/>
                <a:sym typeface="Tahoma"/>
              </a:defRPr>
            </a:pPr>
            <a:r>
              <a:t>		if (chuoi[i]==' ') </a:t>
            </a:r>
            <a:endParaRPr sz="2000"/>
          </a:p>
          <a:p>
            <a:pPr lvl="2" marL="0" indent="514350">
              <a:lnSpc>
                <a:spcPct val="150000"/>
              </a:lnSpc>
              <a:spcBef>
                <a:spcPts val="0"/>
              </a:spcBef>
              <a:buSzTx/>
              <a:buNone/>
              <a:defRPr>
                <a:solidFill>
                  <a:srgbClr val="000000"/>
                </a:solidFill>
                <a:latin typeface="Tahoma"/>
                <a:ea typeface="Tahoma"/>
                <a:cs typeface="Tahoma"/>
                <a:sym typeface="Tahoma"/>
              </a:defRPr>
            </a:pPr>
            <a:r>
              <a:t>			dem++; </a:t>
            </a:r>
            <a:endParaRPr sz="2000"/>
          </a:p>
          <a:p>
            <a:pPr lvl="2" marL="0" indent="514350">
              <a:lnSpc>
                <a:spcPct val="150000"/>
              </a:lnSpc>
              <a:spcBef>
                <a:spcPts val="0"/>
              </a:spcBef>
              <a:buSzTx/>
              <a:buNone/>
              <a:defRPr>
                <a:solidFill>
                  <a:srgbClr val="000000"/>
                </a:solidFill>
                <a:latin typeface="Tahoma"/>
                <a:ea typeface="Tahoma"/>
                <a:cs typeface="Tahoma"/>
                <a:sym typeface="Tahoma"/>
              </a:defRPr>
            </a:pPr>
            <a:r>
              <a:t>return dem;</a:t>
            </a:r>
            <a:endParaRPr sz="2000"/>
          </a:p>
          <a:p>
            <a:pPr marL="137158" indent="-102867">
              <a:lnSpc>
                <a:spcPct val="150000"/>
              </a:lnSpc>
              <a:spcBef>
                <a:spcPts val="0"/>
              </a:spcBef>
              <a:buSzTx/>
              <a:buNone/>
              <a:defRPr>
                <a:solidFill>
                  <a:srgbClr val="000000"/>
                </a:solidFill>
                <a:latin typeface="Tahoma"/>
                <a:ea typeface="Tahoma"/>
                <a:cs typeface="Tahoma"/>
                <a:sym typeface="Tahoma"/>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Google Shape;503;p46"/>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2.2. Đếm các ký tự hoa / thường </a:t>
            </a:r>
          </a:p>
        </p:txBody>
      </p:sp>
      <p:sp>
        <p:nvSpPr>
          <p:cNvPr id="294" name="Google Shape;504;p46"/>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5" name="Google Shape;505;p46"/>
          <p:cNvSpPr txBox="1"/>
          <p:nvPr>
            <p:ph type="body" idx="1"/>
          </p:nvPr>
        </p:nvSpPr>
        <p:spPr>
          <a:xfrm>
            <a:off x="429443" y="1043747"/>
            <a:ext cx="7445321" cy="5070455"/>
          </a:xfrm>
          <a:prstGeom prst="rect">
            <a:avLst/>
          </a:prstGeom>
          <a:gradFill>
            <a:gsLst>
              <a:gs pos="0">
                <a:srgbClr val="F6E29E"/>
              </a:gs>
              <a:gs pos="50000">
                <a:srgbClr val="F3DC90"/>
              </a:gs>
              <a:gs pos="100000">
                <a:srgbClr val="F6DB7B"/>
              </a:gs>
            </a:gsLst>
            <a:lin ang="5400000"/>
          </a:gradFill>
          <a:ln w="9525">
            <a:solidFill>
              <a:schemeClr val="accent3"/>
            </a:solidFill>
            <a:miter lim="800000"/>
          </a:ln>
        </p:spPr>
        <p:txBody>
          <a:bodyPr/>
          <a:lstStyle/>
          <a:p>
            <a:pPr marL="135788" indent="-101841" defTabSz="905255">
              <a:lnSpc>
                <a:spcPct val="100000"/>
              </a:lnSpc>
              <a:spcBef>
                <a:spcPts val="0"/>
              </a:spcBef>
              <a:buSzTx/>
              <a:buNone/>
              <a:defRPr sz="2300">
                <a:solidFill>
                  <a:srgbClr val="000000"/>
                </a:solidFill>
                <a:latin typeface="Tahoma"/>
                <a:ea typeface="Tahoma"/>
                <a:cs typeface="Tahoma"/>
                <a:sym typeface="Tahoma"/>
              </a:defRPr>
            </a:pPr>
            <a:r>
              <a:t>void DemKTThuong(char chuoi[]) </a:t>
            </a:r>
          </a:p>
          <a:p>
            <a:pPr marL="135788" indent="-101841" defTabSz="905255">
              <a:lnSpc>
                <a:spcPct val="100000"/>
              </a:lnSpc>
              <a:spcBef>
                <a:spcPts val="500"/>
              </a:spcBef>
              <a:buSzTx/>
              <a:buNone/>
              <a:defRPr sz="2300">
                <a:solidFill>
                  <a:srgbClr val="000000"/>
                </a:solidFill>
                <a:latin typeface="Tahoma"/>
                <a:ea typeface="Tahoma"/>
                <a:cs typeface="Tahoma"/>
                <a:sym typeface="Tahoma"/>
              </a:defRPr>
            </a:pPr>
            <a:r>
              <a:t>{ </a:t>
            </a:r>
          </a:p>
          <a:p>
            <a:pPr lvl="2" marL="0" indent="509205" defTabSz="905255">
              <a:lnSpc>
                <a:spcPct val="100000"/>
              </a:lnSpc>
              <a:spcBef>
                <a:spcPts val="500"/>
              </a:spcBef>
              <a:buSzTx/>
              <a:buNone/>
              <a:defRPr sz="2300">
                <a:solidFill>
                  <a:srgbClr val="000000"/>
                </a:solidFill>
                <a:latin typeface="Tahoma"/>
                <a:ea typeface="Tahoma"/>
                <a:cs typeface="Tahoma"/>
                <a:sym typeface="Tahoma"/>
              </a:defRPr>
            </a:pPr>
            <a:r>
              <a:t>int i, dt=0, dh=0; </a:t>
            </a:r>
            <a:endParaRPr sz="1900"/>
          </a:p>
          <a:p>
            <a:pPr lvl="2" marL="0" indent="509205" defTabSz="905255">
              <a:lnSpc>
                <a:spcPct val="100000"/>
              </a:lnSpc>
              <a:spcBef>
                <a:spcPts val="500"/>
              </a:spcBef>
              <a:buSzTx/>
              <a:buNone/>
              <a:defRPr sz="2300">
                <a:solidFill>
                  <a:srgbClr val="000000"/>
                </a:solidFill>
                <a:latin typeface="Tahoma"/>
                <a:ea typeface="Tahoma"/>
                <a:cs typeface="Tahoma"/>
                <a:sym typeface="Tahoma"/>
              </a:defRPr>
            </a:pPr>
            <a:r>
              <a:t>for(i=0; i&lt;strlen(chuoi); i++) </a:t>
            </a:r>
            <a:endParaRPr sz="1900"/>
          </a:p>
          <a:p>
            <a:pPr lvl="2" marL="0" indent="509205" defTabSz="905255">
              <a:lnSpc>
                <a:spcPct val="100000"/>
              </a:lnSpc>
              <a:spcBef>
                <a:spcPts val="500"/>
              </a:spcBef>
              <a:buSzTx/>
              <a:buNone/>
              <a:defRPr sz="2300">
                <a:solidFill>
                  <a:srgbClr val="000000"/>
                </a:solidFill>
                <a:latin typeface="Tahoma"/>
                <a:ea typeface="Tahoma"/>
                <a:cs typeface="Tahoma"/>
                <a:sym typeface="Tahoma"/>
              </a:defRPr>
            </a:pPr>
            <a:r>
              <a:t>		if((chuoi[i]&gt;='a')&amp;&amp;(chuoi[i]&lt;='z')) </a:t>
            </a:r>
            <a:endParaRPr sz="1900"/>
          </a:p>
          <a:p>
            <a:pPr lvl="2" marL="0" indent="509205" defTabSz="905255">
              <a:lnSpc>
                <a:spcPct val="100000"/>
              </a:lnSpc>
              <a:spcBef>
                <a:spcPts val="500"/>
              </a:spcBef>
              <a:buSzTx/>
              <a:buNone/>
              <a:defRPr sz="2300">
                <a:solidFill>
                  <a:srgbClr val="000000"/>
                </a:solidFill>
                <a:latin typeface="Tahoma"/>
                <a:ea typeface="Tahoma"/>
                <a:cs typeface="Tahoma"/>
                <a:sym typeface="Tahoma"/>
              </a:defRPr>
            </a:pPr>
            <a:r>
              <a:t>			dt++; </a:t>
            </a:r>
            <a:endParaRPr sz="1900"/>
          </a:p>
          <a:p>
            <a:pPr lvl="2" marL="0" indent="509205" defTabSz="905255">
              <a:lnSpc>
                <a:spcPct val="100000"/>
              </a:lnSpc>
              <a:spcBef>
                <a:spcPts val="500"/>
              </a:spcBef>
              <a:buSzTx/>
              <a:buNone/>
              <a:defRPr sz="2300">
                <a:solidFill>
                  <a:srgbClr val="000000"/>
                </a:solidFill>
                <a:latin typeface="Tahoma"/>
                <a:ea typeface="Tahoma"/>
                <a:cs typeface="Tahoma"/>
                <a:sym typeface="Tahoma"/>
              </a:defRPr>
            </a:pPr>
            <a:r>
              <a:t>		else if ((chuoi[i]&gt;=‘A')&amp;&amp;(chuoi[i]&lt;=‘Z')) </a:t>
            </a:r>
            <a:endParaRPr sz="1900"/>
          </a:p>
          <a:p>
            <a:pPr lvl="2" marL="0" indent="509205" defTabSz="905255">
              <a:lnSpc>
                <a:spcPct val="100000"/>
              </a:lnSpc>
              <a:spcBef>
                <a:spcPts val="500"/>
              </a:spcBef>
              <a:buSzTx/>
              <a:buNone/>
              <a:defRPr sz="2300">
                <a:solidFill>
                  <a:srgbClr val="000000"/>
                </a:solidFill>
                <a:latin typeface="Tahoma"/>
                <a:ea typeface="Tahoma"/>
                <a:cs typeface="Tahoma"/>
                <a:sym typeface="Tahoma"/>
              </a:defRPr>
            </a:pPr>
            <a:r>
              <a:t>			 dh++; </a:t>
            </a:r>
            <a:endParaRPr sz="1900"/>
          </a:p>
          <a:p>
            <a:pPr lvl="1" marL="0" indent="271576" defTabSz="905255">
              <a:lnSpc>
                <a:spcPct val="100000"/>
              </a:lnSpc>
              <a:spcBef>
                <a:spcPts val="500"/>
              </a:spcBef>
              <a:buSzTx/>
              <a:buNone/>
              <a:defRPr sz="2300">
                <a:solidFill>
                  <a:srgbClr val="000000"/>
                </a:solidFill>
                <a:latin typeface="Tahoma"/>
                <a:ea typeface="Tahoma"/>
                <a:cs typeface="Tahoma"/>
                <a:sym typeface="Tahoma"/>
              </a:defRPr>
            </a:pPr>
            <a:r>
              <a:t> 		cout&lt;&lt;“So ky tu thuong: “&lt;&lt; dt;</a:t>
            </a:r>
            <a:endParaRPr sz="1900"/>
          </a:p>
          <a:p>
            <a:pPr lvl="1" marL="0" indent="271576" defTabSz="905255">
              <a:lnSpc>
                <a:spcPct val="100000"/>
              </a:lnSpc>
              <a:spcBef>
                <a:spcPts val="500"/>
              </a:spcBef>
              <a:buSzTx/>
              <a:buNone/>
              <a:defRPr sz="2300">
                <a:solidFill>
                  <a:srgbClr val="000000"/>
                </a:solidFill>
                <a:latin typeface="Tahoma"/>
                <a:ea typeface="Tahoma"/>
                <a:cs typeface="Tahoma"/>
                <a:sym typeface="Tahoma"/>
              </a:defRPr>
            </a:pPr>
            <a:r>
              <a:t>		cout&lt;&lt;“So ky tu hoa: “&lt;&lt;dh;</a:t>
            </a:r>
            <a:endParaRPr sz="1900"/>
          </a:p>
          <a:p>
            <a:pPr marL="135788" indent="-101841" defTabSz="905255">
              <a:lnSpc>
                <a:spcPct val="100000"/>
              </a:lnSpc>
              <a:spcBef>
                <a:spcPts val="500"/>
              </a:spcBef>
              <a:buSzTx/>
              <a:buNone/>
              <a:defRPr sz="2300">
                <a:solidFill>
                  <a:srgbClr val="000000"/>
                </a:solidFill>
                <a:latin typeface="Tahoma"/>
                <a:ea typeface="Tahoma"/>
                <a:cs typeface="Tahoma"/>
                <a:sym typeface="Tahoma"/>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Google Shape;510;p47"/>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2.3. Đổi hoa – thường</a:t>
            </a:r>
          </a:p>
        </p:txBody>
      </p:sp>
      <p:sp>
        <p:nvSpPr>
          <p:cNvPr id="298" name="Google Shape;511;p47"/>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Google Shape;512;p47"/>
          <p:cNvSpPr txBox="1"/>
          <p:nvPr>
            <p:ph type="body" idx="1"/>
          </p:nvPr>
        </p:nvSpPr>
        <p:spPr>
          <a:xfrm>
            <a:off x="415794" y="1057393"/>
            <a:ext cx="6271613" cy="4701968"/>
          </a:xfrm>
          <a:prstGeom prst="rect">
            <a:avLst/>
          </a:prstGeom>
          <a:gradFill>
            <a:gsLst>
              <a:gs pos="0">
                <a:srgbClr val="F6E29E"/>
              </a:gs>
              <a:gs pos="50000">
                <a:srgbClr val="F3DC90"/>
              </a:gs>
              <a:gs pos="100000">
                <a:srgbClr val="F6DB7B"/>
              </a:gs>
            </a:gsLst>
            <a:lin ang="5400000"/>
          </a:gradFill>
          <a:ln w="9525">
            <a:solidFill>
              <a:schemeClr val="accent3"/>
            </a:solidFill>
            <a:miter lim="800000"/>
          </a:ln>
        </p:spPr>
        <p:txBody>
          <a:bodyPr/>
          <a:lstStyle/>
          <a:p>
            <a:pPr marL="137158" indent="-102867">
              <a:lnSpc>
                <a:spcPct val="150000"/>
              </a:lnSpc>
              <a:spcBef>
                <a:spcPts val="0"/>
              </a:spcBef>
              <a:buSzTx/>
              <a:buNone/>
              <a:defRPr>
                <a:solidFill>
                  <a:srgbClr val="000000"/>
                </a:solidFill>
                <a:latin typeface="Tahoma"/>
                <a:ea typeface="Tahoma"/>
                <a:cs typeface="Tahoma"/>
                <a:sym typeface="Tahoma"/>
              </a:defRPr>
            </a:pPr>
            <a:r>
              <a:t>void DoiHoaThuong(char chuoi[100]) </a:t>
            </a:r>
          </a:p>
          <a:p>
            <a:pPr marL="137158" indent="-102867">
              <a:lnSpc>
                <a:spcPct val="150000"/>
              </a:lnSpc>
              <a:spcBef>
                <a:spcPts val="0"/>
              </a:spcBef>
              <a:buSzTx/>
              <a:buNone/>
              <a:defRPr>
                <a:solidFill>
                  <a:srgbClr val="000000"/>
                </a:solidFill>
                <a:latin typeface="Tahoma"/>
                <a:ea typeface="Tahoma"/>
                <a:cs typeface="Tahoma"/>
                <a:sym typeface="Tahoma"/>
              </a:defRPr>
            </a:pPr>
            <a:r>
              <a:t>{ </a:t>
            </a:r>
          </a:p>
          <a:p>
            <a:pPr lvl="2" marL="0" indent="514350">
              <a:lnSpc>
                <a:spcPct val="150000"/>
              </a:lnSpc>
              <a:spcBef>
                <a:spcPts val="0"/>
              </a:spcBef>
              <a:buSzTx/>
              <a:buNone/>
              <a:defRPr>
                <a:solidFill>
                  <a:srgbClr val="000000"/>
                </a:solidFill>
                <a:latin typeface="Tahoma"/>
                <a:ea typeface="Tahoma"/>
                <a:cs typeface="Tahoma"/>
                <a:sym typeface="Tahoma"/>
              </a:defRPr>
            </a:pPr>
            <a:r>
              <a:t>chuoi[0]=toupper(chuoi[0]);</a:t>
            </a:r>
            <a:endParaRPr sz="2000"/>
          </a:p>
          <a:p>
            <a:pPr lvl="2" marL="0" indent="514350">
              <a:lnSpc>
                <a:spcPct val="150000"/>
              </a:lnSpc>
              <a:spcBef>
                <a:spcPts val="0"/>
              </a:spcBef>
              <a:buSzTx/>
              <a:buNone/>
              <a:defRPr>
                <a:solidFill>
                  <a:srgbClr val="000000"/>
                </a:solidFill>
                <a:latin typeface="Tahoma"/>
                <a:ea typeface="Tahoma"/>
                <a:cs typeface="Tahoma"/>
                <a:sym typeface="Tahoma"/>
              </a:defRPr>
            </a:pPr>
            <a:r>
              <a:t>for(int i=1; i&lt; strlen(chuoi); i++)  </a:t>
            </a:r>
            <a:endParaRPr sz="2000"/>
          </a:p>
          <a:p>
            <a:pPr lvl="3" marL="0" indent="754380">
              <a:lnSpc>
                <a:spcPct val="150000"/>
              </a:lnSpc>
              <a:spcBef>
                <a:spcPts val="0"/>
              </a:spcBef>
              <a:buSzTx/>
              <a:buNone/>
              <a:defRPr>
                <a:solidFill>
                  <a:srgbClr val="000000"/>
                </a:solidFill>
                <a:latin typeface="Tahoma"/>
                <a:ea typeface="Tahoma"/>
                <a:cs typeface="Tahoma"/>
                <a:sym typeface="Tahoma"/>
              </a:defRPr>
            </a:pPr>
            <a:r>
              <a:t>		chuoi[i]=tolower(chuoi[i]); </a:t>
            </a:r>
            <a:endParaRPr sz="1600"/>
          </a:p>
          <a:p>
            <a:pPr lvl="2" marL="0" indent="514350">
              <a:lnSpc>
                <a:spcPct val="150000"/>
              </a:lnSpc>
              <a:spcBef>
                <a:spcPts val="0"/>
              </a:spcBef>
              <a:buSzTx/>
              <a:buNone/>
              <a:defRPr>
                <a:solidFill>
                  <a:srgbClr val="000000"/>
                </a:solidFill>
                <a:latin typeface="Tahoma"/>
                <a:ea typeface="Tahoma"/>
                <a:cs typeface="Tahoma"/>
                <a:sym typeface="Tahoma"/>
              </a:defRPr>
            </a:pPr>
            <a:r>
              <a:t>cout&lt;&lt;“Xuat chuoi: ”;</a:t>
            </a:r>
            <a:endParaRPr sz="2000"/>
          </a:p>
          <a:p>
            <a:pPr lvl="2" marL="0" indent="514350">
              <a:lnSpc>
                <a:spcPct val="150000"/>
              </a:lnSpc>
              <a:spcBef>
                <a:spcPts val="0"/>
              </a:spcBef>
              <a:buSzTx/>
              <a:buNone/>
              <a:defRPr>
                <a:solidFill>
                  <a:srgbClr val="000000"/>
                </a:solidFill>
                <a:latin typeface="Tahoma"/>
                <a:ea typeface="Tahoma"/>
                <a:cs typeface="Tahoma"/>
                <a:sym typeface="Tahoma"/>
              </a:defRPr>
            </a:pPr>
            <a:r>
              <a:t>puts(chuoi); </a:t>
            </a:r>
            <a:endParaRPr sz="2000"/>
          </a:p>
          <a:p>
            <a:pPr marL="137158" indent="-102867">
              <a:lnSpc>
                <a:spcPct val="150000"/>
              </a:lnSpc>
              <a:spcBef>
                <a:spcPts val="0"/>
              </a:spcBef>
              <a:buSzTx/>
              <a:buNone/>
              <a:defRPr>
                <a:solidFill>
                  <a:srgbClr val="000000"/>
                </a:solidFill>
                <a:latin typeface="Tahoma"/>
                <a:ea typeface="Tahoma"/>
                <a:cs typeface="Tahoma"/>
                <a:sym typeface="Tahoma"/>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Google Shape;517;p48"/>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2.4. Chuyển các ký tự viết hoa thành viết thg</a:t>
            </a:r>
          </a:p>
        </p:txBody>
      </p:sp>
      <p:sp>
        <p:nvSpPr>
          <p:cNvPr id="302" name="Google Shape;518;p48"/>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Google Shape;519;p48"/>
          <p:cNvSpPr txBox="1"/>
          <p:nvPr>
            <p:ph type="body" idx="1"/>
          </p:nvPr>
        </p:nvSpPr>
        <p:spPr>
          <a:xfrm>
            <a:off x="552267" y="1207516"/>
            <a:ext cx="6981298" cy="4661021"/>
          </a:xfrm>
          <a:prstGeom prst="rect">
            <a:avLst/>
          </a:prstGeom>
          <a:gradFill>
            <a:gsLst>
              <a:gs pos="0">
                <a:srgbClr val="F6E29E"/>
              </a:gs>
              <a:gs pos="50000">
                <a:srgbClr val="F3DC90"/>
              </a:gs>
              <a:gs pos="100000">
                <a:srgbClr val="F6DB7B"/>
              </a:gs>
            </a:gsLst>
            <a:lin ang="5400000"/>
          </a:gradFill>
          <a:ln w="9525">
            <a:solidFill>
              <a:schemeClr val="accent3"/>
            </a:solidFill>
            <a:miter lim="800000"/>
          </a:ln>
        </p:spPr>
        <p:txBody>
          <a:bodyPr/>
          <a:lstStyle/>
          <a:p>
            <a:pPr marL="137158" indent="-102867">
              <a:lnSpc>
                <a:spcPct val="100000"/>
              </a:lnSpc>
              <a:spcBef>
                <a:spcPts val="0"/>
              </a:spcBef>
              <a:buSzTx/>
              <a:buNone/>
              <a:defRPr>
                <a:solidFill>
                  <a:srgbClr val="000000"/>
                </a:solidFill>
                <a:latin typeface="Tahoma"/>
                <a:ea typeface="Tahoma"/>
                <a:cs typeface="Tahoma"/>
                <a:sym typeface="Tahoma"/>
              </a:defRPr>
            </a:pPr>
            <a:r>
              <a:t>void ChuyenHoaSangThuong(char chuoi[100]) </a:t>
            </a:r>
          </a:p>
          <a:p>
            <a:pPr marL="137158" indent="-102867">
              <a:lnSpc>
                <a:spcPct val="100000"/>
              </a:lnSpc>
              <a:spcBef>
                <a:spcPts val="600"/>
              </a:spcBef>
              <a:buSzTx/>
              <a:buNone/>
              <a:defRPr>
                <a:solidFill>
                  <a:srgbClr val="000000"/>
                </a:solidFill>
                <a:latin typeface="Tahoma"/>
                <a:ea typeface="Tahoma"/>
                <a:cs typeface="Tahoma"/>
                <a:sym typeface="Tahoma"/>
              </a:defRPr>
            </a:pPr>
            <a:r>
              <a:t>{ </a:t>
            </a:r>
          </a:p>
          <a:p>
            <a:pPr lvl="2" marL="0" indent="514350">
              <a:lnSpc>
                <a:spcPct val="100000"/>
              </a:lnSpc>
              <a:spcBef>
                <a:spcPts val="600"/>
              </a:spcBef>
              <a:buSzTx/>
              <a:buNone/>
              <a:defRPr>
                <a:solidFill>
                  <a:srgbClr val="000000"/>
                </a:solidFill>
                <a:latin typeface="Tahoma"/>
                <a:ea typeface="Tahoma"/>
                <a:cs typeface="Tahoma"/>
                <a:sym typeface="Tahoma"/>
              </a:defRPr>
            </a:pPr>
            <a:r>
              <a:t>char kq[100]; </a:t>
            </a:r>
            <a:endParaRPr sz="2000"/>
          </a:p>
          <a:p>
            <a:pPr lvl="2" marL="0" indent="514350">
              <a:lnSpc>
                <a:spcPct val="100000"/>
              </a:lnSpc>
              <a:spcBef>
                <a:spcPts val="600"/>
              </a:spcBef>
              <a:buSzTx/>
              <a:buNone/>
              <a:defRPr>
                <a:solidFill>
                  <a:srgbClr val="000000"/>
                </a:solidFill>
                <a:latin typeface="Tahoma"/>
                <a:ea typeface="Tahoma"/>
                <a:cs typeface="Tahoma"/>
                <a:sym typeface="Tahoma"/>
              </a:defRPr>
            </a:pPr>
            <a:r>
              <a:t>strcpy(kq, chuoi); </a:t>
            </a:r>
            <a:endParaRPr sz="2000"/>
          </a:p>
          <a:p>
            <a:pPr lvl="2" marL="0" indent="514350">
              <a:lnSpc>
                <a:spcPct val="100000"/>
              </a:lnSpc>
              <a:spcBef>
                <a:spcPts val="600"/>
              </a:spcBef>
              <a:buSzTx/>
              <a:buNone/>
              <a:defRPr>
                <a:solidFill>
                  <a:srgbClr val="000000"/>
                </a:solidFill>
                <a:latin typeface="Tahoma"/>
                <a:ea typeface="Tahoma"/>
                <a:cs typeface="Tahoma"/>
                <a:sym typeface="Tahoma"/>
              </a:defRPr>
            </a:pPr>
            <a:r>
              <a:t>for(int i=0; kq[i]!='\0'; i++) </a:t>
            </a:r>
            <a:endParaRPr sz="2000"/>
          </a:p>
          <a:p>
            <a:pPr lvl="3" marL="0" indent="754380">
              <a:lnSpc>
                <a:spcPct val="100000"/>
              </a:lnSpc>
              <a:spcBef>
                <a:spcPts val="600"/>
              </a:spcBef>
              <a:buSzTx/>
              <a:buNone/>
              <a:defRPr>
                <a:solidFill>
                  <a:srgbClr val="000000"/>
                </a:solidFill>
                <a:latin typeface="Tahoma"/>
                <a:ea typeface="Tahoma"/>
                <a:cs typeface="Tahoma"/>
                <a:sym typeface="Tahoma"/>
              </a:defRPr>
            </a:pPr>
            <a:r>
              <a:t> if ((kq[i]&gt;='A') &amp;&amp; (kq[i]&lt;='Z')) </a:t>
            </a:r>
            <a:endParaRPr sz="1600"/>
          </a:p>
          <a:p>
            <a:pPr lvl="3" marL="0" indent="754380">
              <a:lnSpc>
                <a:spcPct val="100000"/>
              </a:lnSpc>
              <a:spcBef>
                <a:spcPts val="600"/>
              </a:spcBef>
              <a:buSzTx/>
              <a:buNone/>
              <a:defRPr>
                <a:solidFill>
                  <a:srgbClr val="000000"/>
                </a:solidFill>
                <a:latin typeface="Tahoma"/>
                <a:ea typeface="Tahoma"/>
                <a:cs typeface="Tahoma"/>
                <a:sym typeface="Tahoma"/>
              </a:defRPr>
            </a:pPr>
            <a:r>
              <a:t>		kq[i]=tolower(kq[i]); </a:t>
            </a:r>
            <a:endParaRPr sz="1600"/>
          </a:p>
          <a:p>
            <a:pPr lvl="2" marL="0" indent="514350">
              <a:lnSpc>
                <a:spcPct val="100000"/>
              </a:lnSpc>
              <a:spcBef>
                <a:spcPts val="600"/>
              </a:spcBef>
              <a:buSzTx/>
              <a:buNone/>
              <a:defRPr>
                <a:solidFill>
                  <a:srgbClr val="000000"/>
                </a:solidFill>
                <a:latin typeface="Tahoma"/>
                <a:ea typeface="Tahoma"/>
                <a:cs typeface="Tahoma"/>
                <a:sym typeface="Tahoma"/>
              </a:defRPr>
            </a:pPr>
            <a:r>
              <a:t>cout&lt;&lt;“Xuat chuoi”;</a:t>
            </a:r>
            <a:endParaRPr sz="2000"/>
          </a:p>
          <a:p>
            <a:pPr lvl="2" marL="0" indent="514350">
              <a:lnSpc>
                <a:spcPct val="100000"/>
              </a:lnSpc>
              <a:spcBef>
                <a:spcPts val="600"/>
              </a:spcBef>
              <a:buSzTx/>
              <a:buNone/>
              <a:defRPr>
                <a:solidFill>
                  <a:srgbClr val="000000"/>
                </a:solidFill>
                <a:latin typeface="Tahoma"/>
                <a:ea typeface="Tahoma"/>
                <a:cs typeface="Tahoma"/>
                <a:sym typeface="Tahoma"/>
              </a:defRPr>
            </a:pPr>
            <a:r>
              <a:t>puts(kq); </a:t>
            </a:r>
            <a:endParaRPr sz="2000"/>
          </a:p>
          <a:p>
            <a:pPr marL="137158" indent="-102867">
              <a:lnSpc>
                <a:spcPct val="100000"/>
              </a:lnSpc>
              <a:spcBef>
                <a:spcPts val="600"/>
              </a:spcBef>
              <a:buSzTx/>
              <a:buNone/>
              <a:defRPr>
                <a:solidFill>
                  <a:srgbClr val="000000"/>
                </a:solidFill>
                <a:latin typeface="Tahoma"/>
                <a:ea typeface="Tahoma"/>
                <a:cs typeface="Tahoma"/>
                <a:sym typeface="Tahoma"/>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Google Shape;524;p49"/>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2.5. Chuyển các ký tự viết thg thành viết hoa</a:t>
            </a:r>
          </a:p>
        </p:txBody>
      </p:sp>
      <p:sp>
        <p:nvSpPr>
          <p:cNvPr id="306" name="Google Shape;525;p49"/>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Google Shape;526;p49"/>
          <p:cNvSpPr txBox="1"/>
          <p:nvPr>
            <p:ph type="body" idx="1"/>
          </p:nvPr>
        </p:nvSpPr>
        <p:spPr>
          <a:xfrm>
            <a:off x="443087" y="1180219"/>
            <a:ext cx="7186012" cy="4742910"/>
          </a:xfrm>
          <a:prstGeom prst="rect">
            <a:avLst/>
          </a:prstGeom>
          <a:gradFill>
            <a:gsLst>
              <a:gs pos="0">
                <a:srgbClr val="F6E29E"/>
              </a:gs>
              <a:gs pos="50000">
                <a:srgbClr val="F3DC90"/>
              </a:gs>
              <a:gs pos="100000">
                <a:srgbClr val="F6DB7B"/>
              </a:gs>
            </a:gsLst>
            <a:lin ang="5400000"/>
          </a:gradFill>
          <a:ln w="9525">
            <a:solidFill>
              <a:schemeClr val="accent3"/>
            </a:solidFill>
            <a:miter lim="800000"/>
          </a:ln>
        </p:spPr>
        <p:txBody>
          <a:bodyPr/>
          <a:lstStyle/>
          <a:p>
            <a:pPr marL="137158" indent="-102867">
              <a:lnSpc>
                <a:spcPct val="100000"/>
              </a:lnSpc>
              <a:spcBef>
                <a:spcPts val="0"/>
              </a:spcBef>
              <a:buSzTx/>
              <a:buNone/>
              <a:defRPr>
                <a:solidFill>
                  <a:srgbClr val="000000"/>
                </a:solidFill>
                <a:latin typeface="Tahoma"/>
                <a:ea typeface="Tahoma"/>
                <a:cs typeface="Tahoma"/>
                <a:sym typeface="Tahoma"/>
              </a:defRPr>
            </a:pPr>
            <a:r>
              <a:t>void ChuyenThuongSangHoa(char chuoi[100]) </a:t>
            </a:r>
          </a:p>
          <a:p>
            <a:pPr marL="137158" indent="-102867">
              <a:lnSpc>
                <a:spcPct val="100000"/>
              </a:lnSpc>
              <a:spcBef>
                <a:spcPts val="600"/>
              </a:spcBef>
              <a:buSzTx/>
              <a:buNone/>
              <a:defRPr>
                <a:solidFill>
                  <a:srgbClr val="000000"/>
                </a:solidFill>
                <a:latin typeface="Tahoma"/>
                <a:ea typeface="Tahoma"/>
                <a:cs typeface="Tahoma"/>
                <a:sym typeface="Tahoma"/>
              </a:defRPr>
            </a:pPr>
            <a:r>
              <a:t>{ </a:t>
            </a:r>
          </a:p>
          <a:p>
            <a:pPr lvl="2" marL="0" indent="514350">
              <a:lnSpc>
                <a:spcPct val="100000"/>
              </a:lnSpc>
              <a:spcBef>
                <a:spcPts val="600"/>
              </a:spcBef>
              <a:buSzTx/>
              <a:buNone/>
              <a:defRPr>
                <a:solidFill>
                  <a:srgbClr val="000000"/>
                </a:solidFill>
                <a:latin typeface="Tahoma"/>
                <a:ea typeface="Tahoma"/>
                <a:cs typeface="Tahoma"/>
                <a:sym typeface="Tahoma"/>
              </a:defRPr>
            </a:pPr>
            <a:r>
              <a:t>char kq[100]; </a:t>
            </a:r>
            <a:endParaRPr sz="2000"/>
          </a:p>
          <a:p>
            <a:pPr lvl="2" marL="0" indent="514350">
              <a:lnSpc>
                <a:spcPct val="100000"/>
              </a:lnSpc>
              <a:spcBef>
                <a:spcPts val="600"/>
              </a:spcBef>
              <a:buSzTx/>
              <a:buNone/>
              <a:defRPr>
                <a:solidFill>
                  <a:srgbClr val="000000"/>
                </a:solidFill>
                <a:latin typeface="Tahoma"/>
                <a:ea typeface="Tahoma"/>
                <a:cs typeface="Tahoma"/>
                <a:sym typeface="Tahoma"/>
              </a:defRPr>
            </a:pPr>
            <a:r>
              <a:t>strcpy(kq, chuoi); </a:t>
            </a:r>
            <a:endParaRPr sz="2000"/>
          </a:p>
          <a:p>
            <a:pPr lvl="2" marL="0" indent="514350">
              <a:lnSpc>
                <a:spcPct val="100000"/>
              </a:lnSpc>
              <a:spcBef>
                <a:spcPts val="600"/>
              </a:spcBef>
              <a:buSzTx/>
              <a:buNone/>
              <a:defRPr>
                <a:solidFill>
                  <a:srgbClr val="000000"/>
                </a:solidFill>
                <a:latin typeface="Tahoma"/>
                <a:ea typeface="Tahoma"/>
                <a:cs typeface="Tahoma"/>
                <a:sym typeface="Tahoma"/>
              </a:defRPr>
            </a:pPr>
            <a:r>
              <a:t>for(int i=0; kq[i]!='\0'; i++) </a:t>
            </a:r>
            <a:endParaRPr sz="2000"/>
          </a:p>
          <a:p>
            <a:pPr lvl="3" marL="0" indent="754380">
              <a:lnSpc>
                <a:spcPct val="100000"/>
              </a:lnSpc>
              <a:spcBef>
                <a:spcPts val="600"/>
              </a:spcBef>
              <a:buSzTx/>
              <a:buNone/>
              <a:defRPr>
                <a:solidFill>
                  <a:srgbClr val="000000"/>
                </a:solidFill>
                <a:latin typeface="Tahoma"/>
                <a:ea typeface="Tahoma"/>
                <a:cs typeface="Tahoma"/>
                <a:sym typeface="Tahoma"/>
              </a:defRPr>
            </a:pPr>
            <a:r>
              <a:t>	if ((kq[i]&gt;='a') &amp;&amp; (kq[i]&lt;='z')) </a:t>
            </a:r>
            <a:endParaRPr sz="1600"/>
          </a:p>
          <a:p>
            <a:pPr lvl="3" marL="0" indent="754380">
              <a:lnSpc>
                <a:spcPct val="100000"/>
              </a:lnSpc>
              <a:spcBef>
                <a:spcPts val="600"/>
              </a:spcBef>
              <a:buSzTx/>
              <a:buNone/>
              <a:defRPr>
                <a:solidFill>
                  <a:srgbClr val="000000"/>
                </a:solidFill>
                <a:latin typeface="Tahoma"/>
                <a:ea typeface="Tahoma"/>
                <a:cs typeface="Tahoma"/>
                <a:sym typeface="Tahoma"/>
              </a:defRPr>
            </a:pPr>
            <a:r>
              <a:t>		kq[i]=toupper(kq[i]);  </a:t>
            </a:r>
            <a:endParaRPr sz="1600"/>
          </a:p>
          <a:p>
            <a:pPr lvl="2" marL="0" indent="514350">
              <a:lnSpc>
                <a:spcPct val="100000"/>
              </a:lnSpc>
              <a:spcBef>
                <a:spcPts val="600"/>
              </a:spcBef>
              <a:buSzTx/>
              <a:buNone/>
              <a:defRPr>
                <a:solidFill>
                  <a:srgbClr val="000000"/>
                </a:solidFill>
                <a:latin typeface="Tahoma"/>
                <a:ea typeface="Tahoma"/>
                <a:cs typeface="Tahoma"/>
                <a:sym typeface="Tahoma"/>
              </a:defRPr>
            </a:pPr>
            <a:r>
              <a:t>cout&lt;&lt;“Xuat chuoi”;</a:t>
            </a:r>
          </a:p>
          <a:p>
            <a:pPr lvl="2" marL="0" indent="514350">
              <a:lnSpc>
                <a:spcPct val="100000"/>
              </a:lnSpc>
              <a:spcBef>
                <a:spcPts val="600"/>
              </a:spcBef>
              <a:buSzTx/>
              <a:buNone/>
              <a:defRPr>
                <a:solidFill>
                  <a:srgbClr val="000000"/>
                </a:solidFill>
                <a:latin typeface="Tahoma"/>
                <a:ea typeface="Tahoma"/>
                <a:cs typeface="Tahoma"/>
                <a:sym typeface="Tahoma"/>
              </a:defRPr>
            </a:pPr>
            <a:r>
              <a:t>puts(kq); </a:t>
            </a:r>
          </a:p>
          <a:p>
            <a:pPr marL="137158" indent="-102867">
              <a:lnSpc>
                <a:spcPct val="100000"/>
              </a:lnSpc>
              <a:spcBef>
                <a:spcPts val="600"/>
              </a:spcBef>
              <a:buSzTx/>
              <a:buNone/>
              <a:defRPr>
                <a:solidFill>
                  <a:srgbClr val="000000"/>
                </a:solidFill>
                <a:latin typeface="Tahoma"/>
                <a:ea typeface="Tahoma"/>
                <a:cs typeface="Tahoma"/>
                <a:sym typeface="Tahoma"/>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Google Shape;531;p50"/>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2.6. Liệt kê các từ trong chuỗi</a:t>
            </a:r>
          </a:p>
        </p:txBody>
      </p:sp>
      <p:sp>
        <p:nvSpPr>
          <p:cNvPr id="310" name="Google Shape;532;p50"/>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1" name="Google Shape;533;p50"/>
          <p:cNvSpPr txBox="1"/>
          <p:nvPr>
            <p:ph type="body" idx="1"/>
          </p:nvPr>
        </p:nvSpPr>
        <p:spPr>
          <a:xfrm>
            <a:off x="456738" y="1043746"/>
            <a:ext cx="6503624" cy="5384355"/>
          </a:xfrm>
          <a:prstGeom prst="rect">
            <a:avLst/>
          </a:prstGeom>
          <a:gradFill>
            <a:gsLst>
              <a:gs pos="0">
                <a:srgbClr val="F6E29E"/>
              </a:gs>
              <a:gs pos="50000">
                <a:srgbClr val="F3DC90"/>
              </a:gs>
              <a:gs pos="100000">
                <a:srgbClr val="F6DB7B"/>
              </a:gs>
            </a:gsLst>
            <a:lin ang="5400000"/>
          </a:gradFill>
          <a:ln w="9525">
            <a:solidFill>
              <a:schemeClr val="accent3"/>
            </a:solidFill>
            <a:miter lim="800000"/>
          </a:ln>
        </p:spPr>
        <p:txBody>
          <a:bodyPr/>
          <a:lstStyle/>
          <a:p>
            <a:pPr marL="137158" indent="-102867">
              <a:lnSpc>
                <a:spcPct val="100000"/>
              </a:lnSpc>
              <a:spcBef>
                <a:spcPts val="0"/>
              </a:spcBef>
              <a:buSzTx/>
              <a:buNone/>
              <a:defRPr>
                <a:solidFill>
                  <a:srgbClr val="000000"/>
                </a:solidFill>
                <a:latin typeface="Tahoma"/>
                <a:ea typeface="Tahoma"/>
                <a:cs typeface="Tahoma"/>
                <a:sym typeface="Tahoma"/>
              </a:defRPr>
            </a:pPr>
            <a:r>
              <a:t>void LietKe (char chuoi[100])</a:t>
            </a:r>
          </a:p>
          <a:p>
            <a:pPr marL="137158" indent="-102867">
              <a:lnSpc>
                <a:spcPct val="100000"/>
              </a:lnSpc>
              <a:spcBef>
                <a:spcPts val="600"/>
              </a:spcBef>
              <a:buSzTx/>
              <a:buNone/>
              <a:defRPr>
                <a:solidFill>
                  <a:srgbClr val="000000"/>
                </a:solidFill>
                <a:latin typeface="Tahoma"/>
                <a:ea typeface="Tahoma"/>
                <a:cs typeface="Tahoma"/>
                <a:sym typeface="Tahoma"/>
              </a:defRPr>
            </a:pPr>
            <a:r>
              <a:t>{</a:t>
            </a:r>
          </a:p>
          <a:p>
            <a:pPr marL="137158" indent="-102867">
              <a:lnSpc>
                <a:spcPct val="100000"/>
              </a:lnSpc>
              <a:spcBef>
                <a:spcPts val="600"/>
              </a:spcBef>
              <a:buSzTx/>
              <a:buNone/>
              <a:defRPr>
                <a:solidFill>
                  <a:srgbClr val="000000"/>
                </a:solidFill>
                <a:latin typeface="Tahoma"/>
                <a:ea typeface="Tahoma"/>
                <a:cs typeface="Tahoma"/>
                <a:sym typeface="Tahoma"/>
              </a:defRPr>
            </a:pPr>
            <a:r>
              <a:t>		int d=0;</a:t>
            </a:r>
          </a:p>
          <a:p>
            <a:pPr lvl="2" marL="137158" indent="-102867">
              <a:lnSpc>
                <a:spcPct val="100000"/>
              </a:lnSpc>
              <a:spcBef>
                <a:spcPts val="600"/>
              </a:spcBef>
              <a:buSzTx/>
              <a:buNone/>
              <a:defRPr sz="2000">
                <a:solidFill>
                  <a:srgbClr val="000000"/>
                </a:solidFill>
                <a:latin typeface="Tahoma"/>
                <a:ea typeface="Tahoma"/>
                <a:cs typeface="Tahoma"/>
                <a:sym typeface="Tahoma"/>
              </a:defRPr>
            </a:pPr>
            <a:r>
              <a:t>		</a:t>
            </a:r>
            <a:r>
              <a:rPr sz="2400"/>
              <a:t>for(i=0; i&lt;strlen(chuoi); i++) </a:t>
            </a:r>
          </a:p>
          <a:p>
            <a:pPr marL="137158" indent="-102867">
              <a:lnSpc>
                <a:spcPct val="100000"/>
              </a:lnSpc>
              <a:spcBef>
                <a:spcPts val="600"/>
              </a:spcBef>
              <a:buSzTx/>
              <a:buNone/>
              <a:defRPr>
                <a:solidFill>
                  <a:srgbClr val="000000"/>
                </a:solidFill>
                <a:latin typeface="Tahoma"/>
                <a:ea typeface="Tahoma"/>
                <a:cs typeface="Tahoma"/>
                <a:sym typeface="Tahoma"/>
              </a:defRPr>
            </a:pPr>
            <a:r>
              <a:t>			if(chuoi[i]==‘ ‘)</a:t>
            </a:r>
          </a:p>
          <a:p>
            <a:pPr marL="137158" indent="-102867">
              <a:lnSpc>
                <a:spcPct val="100000"/>
              </a:lnSpc>
              <a:spcBef>
                <a:spcPts val="600"/>
              </a:spcBef>
              <a:buSzTx/>
              <a:buNone/>
              <a:defRPr>
                <a:solidFill>
                  <a:srgbClr val="000000"/>
                </a:solidFill>
                <a:latin typeface="Tahoma"/>
                <a:ea typeface="Tahoma"/>
                <a:cs typeface="Tahoma"/>
                <a:sym typeface="Tahoma"/>
              </a:defRPr>
            </a:pPr>
            <a:r>
              <a:t>			{</a:t>
            </a:r>
          </a:p>
          <a:p>
            <a:pPr marL="137158" indent="-102867">
              <a:lnSpc>
                <a:spcPct val="100000"/>
              </a:lnSpc>
              <a:spcBef>
                <a:spcPts val="600"/>
              </a:spcBef>
              <a:buSzTx/>
              <a:buNone/>
              <a:defRPr>
                <a:solidFill>
                  <a:srgbClr val="000000"/>
                </a:solidFill>
                <a:latin typeface="Tahoma"/>
                <a:ea typeface="Tahoma"/>
                <a:cs typeface="Tahoma"/>
                <a:sym typeface="Tahoma"/>
              </a:defRPr>
            </a:pPr>
            <a:r>
              <a:t>				for(j=d; j&lt;i; j++) </a:t>
            </a:r>
          </a:p>
          <a:p>
            <a:pPr marL="137158" indent="-102867">
              <a:lnSpc>
                <a:spcPct val="100000"/>
              </a:lnSpc>
              <a:spcBef>
                <a:spcPts val="600"/>
              </a:spcBef>
              <a:buSzTx/>
              <a:buNone/>
              <a:defRPr>
                <a:solidFill>
                  <a:srgbClr val="000000"/>
                </a:solidFill>
                <a:latin typeface="Tahoma"/>
                <a:ea typeface="Tahoma"/>
                <a:cs typeface="Tahoma"/>
                <a:sym typeface="Tahoma"/>
              </a:defRPr>
            </a:pPr>
            <a:r>
              <a:t>					cout&lt;&lt;chuoi[j];</a:t>
            </a:r>
          </a:p>
          <a:p>
            <a:pPr marL="137158" indent="-102867">
              <a:lnSpc>
                <a:spcPct val="100000"/>
              </a:lnSpc>
              <a:spcBef>
                <a:spcPts val="600"/>
              </a:spcBef>
              <a:buSzTx/>
              <a:buNone/>
              <a:defRPr>
                <a:solidFill>
                  <a:srgbClr val="000000"/>
                </a:solidFill>
                <a:latin typeface="Tahoma"/>
                <a:ea typeface="Tahoma"/>
                <a:cs typeface="Tahoma"/>
                <a:sym typeface="Tahoma"/>
              </a:defRPr>
            </a:pPr>
            <a:r>
              <a:t>				d=i+1;</a:t>
            </a:r>
          </a:p>
          <a:p>
            <a:pPr marL="137158" indent="-102867">
              <a:lnSpc>
                <a:spcPct val="100000"/>
              </a:lnSpc>
              <a:spcBef>
                <a:spcPts val="600"/>
              </a:spcBef>
              <a:buSzTx/>
              <a:buNone/>
              <a:defRPr>
                <a:solidFill>
                  <a:srgbClr val="000000"/>
                </a:solidFill>
                <a:latin typeface="Tahoma"/>
                <a:ea typeface="Tahoma"/>
                <a:cs typeface="Tahoma"/>
                <a:sym typeface="Tahoma"/>
              </a:defRPr>
            </a:pPr>
            <a:r>
              <a:t>				cout&lt;&lt;“\n”;</a:t>
            </a:r>
          </a:p>
          <a:p>
            <a:pPr marL="137158" indent="-102867">
              <a:lnSpc>
                <a:spcPct val="100000"/>
              </a:lnSpc>
              <a:spcBef>
                <a:spcPts val="600"/>
              </a:spcBef>
              <a:buSzTx/>
              <a:buNone/>
              <a:defRPr>
                <a:solidFill>
                  <a:srgbClr val="000000"/>
                </a:solidFill>
                <a:latin typeface="Tahoma"/>
                <a:ea typeface="Tahoma"/>
                <a:cs typeface="Tahoma"/>
                <a:sym typeface="Tahoma"/>
              </a:defRPr>
            </a:pPr>
            <a:r>
              <a:t>			}</a:t>
            </a:r>
          </a:p>
          <a:p>
            <a:pPr marL="137158" indent="-102867">
              <a:lnSpc>
                <a:spcPct val="100000"/>
              </a:lnSpc>
              <a:spcBef>
                <a:spcPts val="600"/>
              </a:spcBef>
              <a:buSzTx/>
              <a:buNone/>
              <a:defRPr>
                <a:solidFill>
                  <a:srgbClr val="000000"/>
                </a:solidFill>
                <a:latin typeface="Tahoma"/>
                <a:ea typeface="Tahoma"/>
                <a:cs typeface="Tahoma"/>
                <a:sym typeface="Tahoma"/>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Google Shape;538;p51"/>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2.7. Xóa các khoảng trắng </a:t>
            </a:r>
          </a:p>
        </p:txBody>
      </p:sp>
      <p:sp>
        <p:nvSpPr>
          <p:cNvPr id="314" name="Google Shape;539;p51"/>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Google Shape;540;p51"/>
          <p:cNvSpPr txBox="1"/>
          <p:nvPr>
            <p:ph type="body" idx="1"/>
          </p:nvPr>
        </p:nvSpPr>
        <p:spPr>
          <a:xfrm>
            <a:off x="456732" y="866320"/>
            <a:ext cx="7049538" cy="5479889"/>
          </a:xfrm>
          <a:prstGeom prst="rect">
            <a:avLst/>
          </a:prstGeom>
          <a:gradFill>
            <a:gsLst>
              <a:gs pos="0">
                <a:srgbClr val="F6E29E"/>
              </a:gs>
              <a:gs pos="50000">
                <a:srgbClr val="F3DC90"/>
              </a:gs>
              <a:gs pos="100000">
                <a:srgbClr val="F6DB7B"/>
              </a:gs>
            </a:gsLst>
            <a:lin ang="5400000"/>
          </a:gradFill>
          <a:ln w="9525">
            <a:solidFill>
              <a:schemeClr val="accent3"/>
            </a:solidFill>
            <a:miter lim="800000"/>
          </a:ln>
        </p:spPr>
        <p:txBody>
          <a:bodyPr/>
          <a:lstStyle/>
          <a:p>
            <a:pPr marL="137158" indent="-102867">
              <a:lnSpc>
                <a:spcPct val="100000"/>
              </a:lnSpc>
              <a:spcBef>
                <a:spcPts val="0"/>
              </a:spcBef>
              <a:buSzTx/>
              <a:buNone/>
              <a:defRPr>
                <a:solidFill>
                  <a:srgbClr val="000000"/>
                </a:solidFill>
                <a:latin typeface="Tahoma"/>
                <a:ea typeface="Tahoma"/>
                <a:cs typeface="Tahoma"/>
                <a:sym typeface="Tahoma"/>
              </a:defRPr>
            </a:pPr>
            <a:r>
              <a:t>void xoadau (char chuoi[100])</a:t>
            </a:r>
          </a:p>
          <a:p>
            <a:pPr marL="137158" indent="-102867">
              <a:lnSpc>
                <a:spcPct val="100000"/>
              </a:lnSpc>
              <a:spcBef>
                <a:spcPts val="0"/>
              </a:spcBef>
              <a:buSzTx/>
              <a:buNone/>
              <a:defRPr>
                <a:solidFill>
                  <a:srgbClr val="000000"/>
                </a:solidFill>
                <a:latin typeface="Tahoma"/>
                <a:ea typeface="Tahoma"/>
                <a:cs typeface="Tahoma"/>
                <a:sym typeface="Tahoma"/>
              </a:defRPr>
            </a:pPr>
            <a:r>
              <a:t>{</a:t>
            </a:r>
          </a:p>
          <a:p>
            <a:pPr marL="137158" indent="-102867">
              <a:lnSpc>
                <a:spcPct val="100000"/>
              </a:lnSpc>
              <a:spcBef>
                <a:spcPts val="0"/>
              </a:spcBef>
              <a:buSzTx/>
              <a:buNone/>
              <a:defRPr>
                <a:solidFill>
                  <a:srgbClr val="000000"/>
                </a:solidFill>
                <a:latin typeface="Tahoma"/>
                <a:ea typeface="Tahoma"/>
                <a:cs typeface="Tahoma"/>
                <a:sym typeface="Tahoma"/>
              </a:defRPr>
            </a:pPr>
            <a:r>
              <a:t>		int i=0</a:t>
            </a:r>
          </a:p>
          <a:p>
            <a:pPr marL="137158" indent="-102867">
              <a:lnSpc>
                <a:spcPct val="100000"/>
              </a:lnSpc>
              <a:spcBef>
                <a:spcPts val="0"/>
              </a:spcBef>
              <a:buSzTx/>
              <a:buNone/>
              <a:defRPr>
                <a:solidFill>
                  <a:srgbClr val="000000"/>
                </a:solidFill>
                <a:latin typeface="Tahoma"/>
                <a:ea typeface="Tahoma"/>
                <a:cs typeface="Tahoma"/>
                <a:sym typeface="Tahoma"/>
              </a:defRPr>
            </a:pPr>
            <a:r>
              <a:t>		while (chuoi[0]==‘ ‘)</a:t>
            </a:r>
          </a:p>
          <a:p>
            <a:pPr marL="137158" indent="-102867">
              <a:lnSpc>
                <a:spcPct val="100000"/>
              </a:lnSpc>
              <a:spcBef>
                <a:spcPts val="0"/>
              </a:spcBef>
              <a:buSzTx/>
              <a:buNone/>
              <a:defRPr>
                <a:solidFill>
                  <a:srgbClr val="000000"/>
                </a:solidFill>
                <a:latin typeface="Tahoma"/>
                <a:ea typeface="Tahoma"/>
                <a:cs typeface="Tahoma"/>
                <a:sym typeface="Tahoma"/>
              </a:defRPr>
            </a:pPr>
            <a:r>
              <a:t>		{</a:t>
            </a:r>
          </a:p>
          <a:p>
            <a:pPr lvl="5" marL="0" indent="1234438">
              <a:spcBef>
                <a:spcPts val="600"/>
              </a:spcBef>
              <a:buSzTx/>
              <a:buNone/>
              <a:defRPr>
                <a:solidFill>
                  <a:srgbClr val="000000"/>
                </a:solidFill>
                <a:latin typeface="Tahoma"/>
                <a:ea typeface="Tahoma"/>
                <a:cs typeface="Tahoma"/>
                <a:sym typeface="Tahoma"/>
              </a:defRPr>
            </a:pPr>
            <a:r>
              <a:t>for(int i = 0; i &lt; strlen(chuoi); ++i)</a:t>
            </a:r>
            <a:endParaRPr sz="1000"/>
          </a:p>
          <a:p>
            <a:pPr lvl="5" marL="0" indent="1234438">
              <a:spcBef>
                <a:spcPts val="600"/>
              </a:spcBef>
              <a:buSzTx/>
              <a:buNone/>
              <a:defRPr>
                <a:solidFill>
                  <a:srgbClr val="000000"/>
                </a:solidFill>
                <a:latin typeface="Tahoma"/>
                <a:ea typeface="Tahoma"/>
                <a:cs typeface="Tahoma"/>
                <a:sym typeface="Tahoma"/>
              </a:defRPr>
            </a:pPr>
            <a:r>
              <a:t>		str[i] = str[i + 1];</a:t>
            </a:r>
            <a:endParaRPr sz="1000"/>
          </a:p>
          <a:p>
            <a:pPr marL="137158" indent="-102867">
              <a:lnSpc>
                <a:spcPct val="100000"/>
              </a:lnSpc>
              <a:spcBef>
                <a:spcPts val="0"/>
              </a:spcBef>
              <a:buSzTx/>
              <a:buNone/>
              <a:defRPr>
                <a:solidFill>
                  <a:srgbClr val="000000"/>
                </a:solidFill>
                <a:latin typeface="Tahoma"/>
                <a:ea typeface="Tahoma"/>
                <a:cs typeface="Tahoma"/>
                <a:sym typeface="Tahoma"/>
              </a:defRPr>
            </a:pPr>
            <a:r>
              <a:t>		} </a:t>
            </a:r>
          </a:p>
          <a:p>
            <a:pPr marL="137158" indent="-102867">
              <a:lnSpc>
                <a:spcPct val="100000"/>
              </a:lnSpc>
              <a:spcBef>
                <a:spcPts val="0"/>
              </a:spcBef>
              <a:buSzTx/>
              <a:buNone/>
              <a:defRPr>
                <a:solidFill>
                  <a:srgbClr val="000000"/>
                </a:solidFill>
                <a:latin typeface="Tahoma"/>
                <a:ea typeface="Tahoma"/>
                <a:cs typeface="Tahoma"/>
                <a:sym typeface="Tahoma"/>
              </a:defRPr>
            </a:pPr>
            <a:r>
              <a:t>}</a:t>
            </a:r>
          </a:p>
          <a:p>
            <a:pPr marL="137158" indent="-102867">
              <a:lnSpc>
                <a:spcPct val="100000"/>
              </a:lnSpc>
              <a:spcBef>
                <a:spcPts val="0"/>
              </a:spcBef>
              <a:buSzTx/>
              <a:buNone/>
              <a:defRPr>
                <a:solidFill>
                  <a:srgbClr val="000000"/>
                </a:solidFill>
                <a:latin typeface="Tahoma"/>
                <a:ea typeface="Tahoma"/>
                <a:cs typeface="Tahoma"/>
                <a:sym typeface="Tahoma"/>
              </a:defRPr>
            </a:pPr>
            <a:r>
              <a:t>void xoacuoi (char chuoi[100])</a:t>
            </a:r>
          </a:p>
          <a:p>
            <a:pPr marL="137158" indent="-102867">
              <a:lnSpc>
                <a:spcPct val="100000"/>
              </a:lnSpc>
              <a:spcBef>
                <a:spcPts val="0"/>
              </a:spcBef>
              <a:buSzTx/>
              <a:buNone/>
              <a:defRPr>
                <a:solidFill>
                  <a:srgbClr val="000000"/>
                </a:solidFill>
                <a:latin typeface="Tahoma"/>
                <a:ea typeface="Tahoma"/>
                <a:cs typeface="Tahoma"/>
                <a:sym typeface="Tahoma"/>
              </a:defRPr>
            </a:pPr>
            <a:r>
              <a:t>{		</a:t>
            </a:r>
          </a:p>
          <a:p>
            <a:pPr marL="137158" indent="-102867">
              <a:lnSpc>
                <a:spcPct val="100000"/>
              </a:lnSpc>
              <a:spcBef>
                <a:spcPts val="0"/>
              </a:spcBef>
              <a:buSzTx/>
              <a:buNone/>
              <a:defRPr>
                <a:solidFill>
                  <a:srgbClr val="000000"/>
                </a:solidFill>
                <a:latin typeface="Tahoma"/>
                <a:ea typeface="Tahoma"/>
                <a:cs typeface="Tahoma"/>
                <a:sym typeface="Tahoma"/>
              </a:defRPr>
            </a:pPr>
            <a:r>
              <a:t>		while (chuoi[strlen(chuoi)]==‘ ‘) </a:t>
            </a:r>
          </a:p>
          <a:p>
            <a:pPr marL="137158" indent="-102867">
              <a:lnSpc>
                <a:spcPct val="100000"/>
              </a:lnSpc>
              <a:spcBef>
                <a:spcPts val="0"/>
              </a:spcBef>
              <a:buSzTx/>
              <a:buNone/>
              <a:defRPr>
                <a:solidFill>
                  <a:srgbClr val="000000"/>
                </a:solidFill>
                <a:latin typeface="Tahoma"/>
                <a:ea typeface="Tahoma"/>
                <a:cs typeface="Tahoma"/>
                <a:sym typeface="Tahoma"/>
              </a:defRPr>
            </a:pPr>
            <a:r>
              <a:t>			chuoi[strlen(chuoi)]=‘\0’; </a:t>
            </a:r>
          </a:p>
          <a:p>
            <a:pPr marL="137158" indent="-102867">
              <a:lnSpc>
                <a:spcPct val="100000"/>
              </a:lnSpc>
              <a:spcBef>
                <a:spcPts val="0"/>
              </a:spcBef>
              <a:buSzTx/>
              <a:buNone/>
              <a:defRPr>
                <a:solidFill>
                  <a:srgbClr val="000000"/>
                </a:solidFill>
                <a:latin typeface="Tahoma"/>
                <a:ea typeface="Tahoma"/>
                <a:cs typeface="Tahoma"/>
                <a:sym typeface="Tahoma"/>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95;p14"/>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Nội dung</a:t>
            </a:r>
          </a:p>
        </p:txBody>
      </p:sp>
      <p:sp>
        <p:nvSpPr>
          <p:cNvPr id="123" name="Google Shape;96;p14"/>
          <p:cNvSpPr txBox="1"/>
          <p:nvPr>
            <p:ph type="body" idx="1"/>
          </p:nvPr>
        </p:nvSpPr>
        <p:spPr>
          <a:xfrm>
            <a:off x="197427" y="893617"/>
            <a:ext cx="8749146" cy="5527968"/>
          </a:xfrm>
          <a:prstGeom prst="rect">
            <a:avLst/>
          </a:prstGeom>
        </p:spPr>
        <p:txBody>
          <a:bodyPr/>
          <a:lstStyle/>
          <a:p>
            <a:pPr marL="491490" indent="-457200">
              <a:lnSpc>
                <a:spcPct val="150000"/>
              </a:lnSpc>
              <a:spcBef>
                <a:spcPts val="0"/>
              </a:spcBef>
              <a:buClr>
                <a:srgbClr val="B89C10"/>
              </a:buClr>
              <a:buFontTx/>
              <a:buAutoNum type="arabicPeriod" startAt="1"/>
              <a:defRPr>
                <a:solidFill>
                  <a:srgbClr val="B89C10"/>
                </a:solidFill>
                <a:latin typeface="Tahoma"/>
                <a:ea typeface="Tahoma"/>
                <a:cs typeface="Tahoma"/>
                <a:sym typeface="Tahoma"/>
              </a:defRPr>
            </a:pPr>
            <a:r>
              <a:t>Chuỗi ký tự</a:t>
            </a:r>
          </a:p>
          <a:p>
            <a:pPr marL="491490" indent="-457200">
              <a:lnSpc>
                <a:spcPct val="150000"/>
              </a:lnSpc>
              <a:spcBef>
                <a:spcPts val="0"/>
              </a:spcBef>
              <a:buClr>
                <a:srgbClr val="B89C10"/>
              </a:buClr>
              <a:buFontTx/>
              <a:buAutoNum type="arabicPeriod" startAt="1"/>
              <a:defRPr>
                <a:solidFill>
                  <a:srgbClr val="B89C10"/>
                </a:solidFill>
                <a:latin typeface="Tahoma"/>
                <a:ea typeface="Tahoma"/>
                <a:cs typeface="Tahoma"/>
                <a:sym typeface="Tahoma"/>
              </a:defRPr>
            </a:pPr>
            <a:r>
              <a:t>Các tác vụ trên chuỗi ký tự</a:t>
            </a:r>
          </a:p>
        </p:txBody>
      </p:sp>
      <p:sp>
        <p:nvSpPr>
          <p:cNvPr id="124" name="Google Shape;97;p14"/>
          <p:cNvSpPr txBox="1"/>
          <p:nvPr>
            <p:ph type="sldNum" sz="quarter" idx="4294967295"/>
          </p:nvPr>
        </p:nvSpPr>
        <p:spPr>
          <a:xfrm>
            <a:off x="8778103" y="6592589"/>
            <a:ext cx="168467"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Google Shape;545;p52"/>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BÀI TẬP</a:t>
            </a:r>
          </a:p>
        </p:txBody>
      </p:sp>
      <p:sp>
        <p:nvSpPr>
          <p:cNvPr id="318" name="Google Shape;546;p52"/>
          <p:cNvSpPr txBox="1"/>
          <p:nvPr>
            <p:ph type="sldNum" sz="quarter" idx="4294967295"/>
          </p:nvPr>
        </p:nvSpPr>
        <p:spPr>
          <a:xfrm>
            <a:off x="8713736" y="6592589"/>
            <a:ext cx="232835"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Google Shape;547;p52"/>
          <p:cNvSpPr txBox="1"/>
          <p:nvPr>
            <p:ph type="body" idx="1"/>
          </p:nvPr>
        </p:nvSpPr>
        <p:spPr>
          <a:xfrm>
            <a:off x="197426" y="839027"/>
            <a:ext cx="8523493" cy="5848376"/>
          </a:xfrm>
          <a:prstGeom prst="rect">
            <a:avLst/>
          </a:prstGeom>
        </p:spPr>
        <p:txBody>
          <a:bodyPr/>
          <a:lstStyle/>
          <a:p>
            <a:pPr marL="311216" indent="-311216" defTabSz="886968">
              <a:lnSpc>
                <a:spcPct val="150000"/>
              </a:lnSpc>
              <a:spcBef>
                <a:spcPts val="0"/>
              </a:spcBef>
              <a:buClrTx/>
              <a:buSzPct val="100000"/>
              <a:buFontTx/>
              <a:buAutoNum type="arabicPeriod" startAt="1"/>
              <a:defRPr sz="2328">
                <a:solidFill>
                  <a:srgbClr val="000000"/>
                </a:solidFill>
                <a:latin typeface="Tahoma"/>
                <a:ea typeface="Tahoma"/>
                <a:cs typeface="Tahoma"/>
                <a:sym typeface="Tahoma"/>
              </a:defRPr>
            </a:pPr>
            <a:r>
              <a:t>Viết chương trình xuất các ký tự in hoa trong chuỗi nhập vào</a:t>
            </a:r>
          </a:p>
          <a:p>
            <a:pPr marL="311216" indent="-311216" defTabSz="886968">
              <a:lnSpc>
                <a:spcPct val="150000"/>
              </a:lnSpc>
              <a:spcBef>
                <a:spcPts val="0"/>
              </a:spcBef>
              <a:buClrTx/>
              <a:buSzPct val="100000"/>
              <a:buFontTx/>
              <a:buAutoNum type="arabicPeriod" startAt="1"/>
              <a:defRPr sz="2328">
                <a:solidFill>
                  <a:srgbClr val="000000"/>
                </a:solidFill>
                <a:latin typeface="Tahoma"/>
                <a:ea typeface="Tahoma"/>
                <a:cs typeface="Tahoma"/>
                <a:sym typeface="Tahoma"/>
              </a:defRPr>
            </a:pPr>
            <a:r>
              <a:t>Viết chương trình kiểm tra trong chuỗi nhập vào có số không (0..9).</a:t>
            </a:r>
          </a:p>
          <a:p>
            <a:pPr marL="311216" indent="-311216" defTabSz="886968">
              <a:lnSpc>
                <a:spcPct val="150000"/>
              </a:lnSpc>
              <a:spcBef>
                <a:spcPts val="0"/>
              </a:spcBef>
              <a:buClrTx/>
              <a:buSzPct val="100000"/>
              <a:buFontTx/>
              <a:buAutoNum type="arabicPeriod" startAt="1"/>
              <a:defRPr sz="2328">
                <a:solidFill>
                  <a:srgbClr val="000000"/>
                </a:solidFill>
                <a:latin typeface="Tahoma"/>
                <a:ea typeface="Tahoma"/>
                <a:cs typeface="Tahoma"/>
                <a:sym typeface="Tahoma"/>
              </a:defRPr>
            </a:pPr>
            <a:r>
              <a:t>Viết chương trình đổi chữ xen kẻ 1 chữ hoa và 1 chữ thường trong chuỗi nhập vào</a:t>
            </a:r>
          </a:p>
          <a:p>
            <a:pPr marL="311216" indent="-311216" defTabSz="886968">
              <a:lnSpc>
                <a:spcPct val="150000"/>
              </a:lnSpc>
              <a:spcBef>
                <a:spcPts val="0"/>
              </a:spcBef>
              <a:buClrTx/>
              <a:buSzPct val="100000"/>
              <a:buFontTx/>
              <a:buAutoNum type="arabicPeriod" startAt="1"/>
              <a:defRPr sz="2328">
                <a:solidFill>
                  <a:srgbClr val="000000"/>
                </a:solidFill>
                <a:latin typeface="Tahoma"/>
                <a:ea typeface="Tahoma"/>
                <a:cs typeface="Tahoma"/>
                <a:sym typeface="Tahoma"/>
              </a:defRPr>
            </a:pPr>
            <a:r>
              <a:t>Một câu văn bản thì thường kết thúc bằng dấu chấm và cách  ra một khoảng trắng và sau khoảng trắng thì ký tự đầu tiên sẽ viết hoa (ví dụ : An học Toán. Nam học Văn), viết chương trình để chuẩn hoá câu văn bản đầu vào.</a:t>
            </a:r>
          </a:p>
          <a:p>
            <a:pPr marL="311216" indent="-311216" defTabSz="886968">
              <a:lnSpc>
                <a:spcPct val="150000"/>
              </a:lnSpc>
              <a:spcBef>
                <a:spcPts val="0"/>
              </a:spcBef>
              <a:buClrTx/>
              <a:buSzPct val="100000"/>
              <a:buFontTx/>
              <a:buAutoNum type="arabicPeriod" startAt="1"/>
              <a:defRPr sz="2328">
                <a:solidFill>
                  <a:srgbClr val="000000"/>
                </a:solidFill>
                <a:latin typeface="Tahoma"/>
                <a:ea typeface="Tahoma"/>
                <a:cs typeface="Tahoma"/>
                <a:sym typeface="Tahoma"/>
              </a:defRPr>
            </a:pPr>
            <a:r>
              <a:t>Viết chương trình kiểm tra xem chuỗi nhập vào có đối xứng hay không?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397;p37"/>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1. Chuỗi ký tự</a:t>
            </a:r>
          </a:p>
        </p:txBody>
      </p:sp>
      <p:sp>
        <p:nvSpPr>
          <p:cNvPr id="127" name="Google Shape;398;p37"/>
          <p:cNvSpPr txBox="1"/>
          <p:nvPr>
            <p:ph type="sldNum" sz="quarter" idx="4294967295"/>
          </p:nvPr>
        </p:nvSpPr>
        <p:spPr>
          <a:xfrm>
            <a:off x="8778103" y="6592589"/>
            <a:ext cx="168467"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 name="Google Shape;399;p37"/>
          <p:cNvSpPr txBox="1"/>
          <p:nvPr>
            <p:ph type="body" idx="1"/>
          </p:nvPr>
        </p:nvSpPr>
        <p:spPr>
          <a:xfrm>
            <a:off x="197425" y="839027"/>
            <a:ext cx="8946575" cy="5848376"/>
          </a:xfrm>
          <a:prstGeom prst="rect">
            <a:avLst/>
          </a:prstGeom>
        </p:spPr>
        <p:txBody>
          <a:bodyPr/>
          <a:lstStyle/>
          <a:p>
            <a:pPr marL="137158" indent="-102867">
              <a:lnSpc>
                <a:spcPct val="150000"/>
              </a:lnSpc>
              <a:spcBef>
                <a:spcPts val="0"/>
              </a:spcBef>
              <a:buSzTx/>
              <a:buNone/>
              <a:defRPr>
                <a:solidFill>
                  <a:srgbClr val="000000"/>
                </a:solidFill>
                <a:latin typeface="Tahoma"/>
                <a:ea typeface="Tahoma"/>
                <a:cs typeface="Tahoma"/>
                <a:sym typeface="Tahoma"/>
              </a:defRPr>
            </a:pPr>
            <a:r>
              <a:t>1.1. Khái niệm</a:t>
            </a:r>
          </a:p>
          <a:p>
            <a:pPr marL="137158" indent="-102867">
              <a:lnSpc>
                <a:spcPct val="150000"/>
              </a:lnSpc>
              <a:spcBef>
                <a:spcPts val="0"/>
              </a:spcBef>
              <a:buSzTx/>
              <a:buNone/>
              <a:defRPr>
                <a:solidFill>
                  <a:srgbClr val="000000"/>
                </a:solidFill>
                <a:latin typeface="Tahoma"/>
                <a:ea typeface="Tahoma"/>
                <a:cs typeface="Tahoma"/>
                <a:sym typeface="Tahoma"/>
              </a:defRPr>
            </a:pPr>
            <a:r>
              <a:t>1.2. Khai báo, khởi tạo</a:t>
            </a:r>
          </a:p>
          <a:p>
            <a:pPr marL="137158" indent="-102867">
              <a:lnSpc>
                <a:spcPct val="150000"/>
              </a:lnSpc>
              <a:spcBef>
                <a:spcPts val="0"/>
              </a:spcBef>
              <a:buSzTx/>
              <a:buNone/>
              <a:defRPr>
                <a:solidFill>
                  <a:srgbClr val="000000"/>
                </a:solidFill>
                <a:latin typeface="Tahoma"/>
                <a:ea typeface="Tahoma"/>
                <a:cs typeface="Tahoma"/>
                <a:sym typeface="Tahoma"/>
              </a:defRPr>
            </a:pPr>
            <a:r>
              <a:t>1.3. Nhập xuất chuỗi </a:t>
            </a:r>
          </a:p>
          <a:p>
            <a:pPr marL="137158" indent="-102867">
              <a:lnSpc>
                <a:spcPct val="150000"/>
              </a:lnSpc>
              <a:spcBef>
                <a:spcPts val="0"/>
              </a:spcBef>
              <a:buSzTx/>
              <a:buNone/>
              <a:defRPr>
                <a:solidFill>
                  <a:srgbClr val="000000"/>
                </a:solidFill>
                <a:latin typeface="Tahoma"/>
                <a:ea typeface="Tahoma"/>
                <a:cs typeface="Tahoma"/>
                <a:sym typeface="Tahoma"/>
              </a:defRPr>
            </a:pPr>
            <a:r>
              <a:t>1.4. Một số hàm thông dụng trong thư viện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404;p38"/>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1.1. Khái niệm chuỗi ký tự</a:t>
            </a:r>
          </a:p>
        </p:txBody>
      </p:sp>
      <p:sp>
        <p:nvSpPr>
          <p:cNvPr id="131" name="Google Shape;405;p38"/>
          <p:cNvSpPr txBox="1"/>
          <p:nvPr>
            <p:ph type="sldNum" sz="quarter" idx="4294967295"/>
          </p:nvPr>
        </p:nvSpPr>
        <p:spPr>
          <a:xfrm>
            <a:off x="8778103" y="6592589"/>
            <a:ext cx="168467"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Google Shape;406;p38"/>
          <p:cNvSpPr txBox="1"/>
          <p:nvPr>
            <p:ph type="body" sz="half" idx="1"/>
          </p:nvPr>
        </p:nvSpPr>
        <p:spPr>
          <a:xfrm>
            <a:off x="252017" y="879970"/>
            <a:ext cx="8359720" cy="2327257"/>
          </a:xfrm>
          <a:prstGeom prst="rect">
            <a:avLst/>
          </a:prstGeom>
        </p:spPr>
        <p:txBody>
          <a:bodyPr/>
          <a:lstStyle/>
          <a:p>
            <a:pPr marL="205740" indent="-171450" algn="just">
              <a:lnSpc>
                <a:spcPct val="150000"/>
              </a:lnSpc>
              <a:spcBef>
                <a:spcPts val="0"/>
              </a:spcBef>
              <a:buClr>
                <a:srgbClr val="000000"/>
              </a:buClr>
              <a:defRPr>
                <a:solidFill>
                  <a:srgbClr val="000000"/>
                </a:solidFill>
                <a:latin typeface="Tahoma"/>
                <a:ea typeface="Tahoma"/>
                <a:cs typeface="Tahoma"/>
                <a:sym typeface="Tahoma"/>
              </a:defRPr>
            </a:pPr>
            <a:r>
              <a:t>Kiểu char chỉ chứa được một ký tự. Để lưu trữ một chuỗi (nhiều ký tự) ta sử dụng mảng (một chiều) các ký tự. </a:t>
            </a:r>
          </a:p>
          <a:p>
            <a:pPr marL="205740" indent="-171450" algn="just">
              <a:lnSpc>
                <a:spcPct val="150000"/>
              </a:lnSpc>
              <a:spcBef>
                <a:spcPts val="0"/>
              </a:spcBef>
              <a:buClr>
                <a:srgbClr val="000000"/>
              </a:buClr>
              <a:defRPr>
                <a:solidFill>
                  <a:srgbClr val="000000"/>
                </a:solidFill>
                <a:latin typeface="Tahoma"/>
                <a:ea typeface="Tahoma"/>
                <a:cs typeface="Tahoma"/>
                <a:sym typeface="Tahoma"/>
              </a:defRPr>
            </a:pPr>
            <a:r>
              <a:t>Chuỗi ký tự kết thúc bằng ký tự “\0‟ (null) </a:t>
            </a:r>
          </a:p>
          <a:p>
            <a:pPr marL="205740" indent="-171450" algn="just">
              <a:lnSpc>
                <a:spcPct val="150000"/>
              </a:lnSpc>
              <a:spcBef>
                <a:spcPts val="0"/>
              </a:spcBef>
              <a:buClr>
                <a:srgbClr val="000000"/>
              </a:buClr>
              <a:defRPr>
                <a:solidFill>
                  <a:srgbClr val="000000"/>
                </a:solidFill>
                <a:latin typeface="Tahoma"/>
                <a:ea typeface="Tahoma"/>
                <a:cs typeface="Tahoma"/>
                <a:sym typeface="Tahoma"/>
              </a:defRPr>
            </a:pPr>
            <a:r>
              <a:t>Độ dài chuỗi = kích thước mảng – 1</a:t>
            </a:r>
          </a:p>
        </p:txBody>
      </p:sp>
      <p:grpSp>
        <p:nvGrpSpPr>
          <p:cNvPr id="135" name="Google Shape;407;p38"/>
          <p:cNvGrpSpPr/>
          <p:nvPr/>
        </p:nvGrpSpPr>
        <p:grpSpPr>
          <a:xfrm>
            <a:off x="491319" y="3480178"/>
            <a:ext cx="5732061" cy="1200332"/>
            <a:chOff x="0" y="0"/>
            <a:chExt cx="5732060" cy="1200330"/>
          </a:xfrm>
        </p:grpSpPr>
        <p:sp>
          <p:nvSpPr>
            <p:cNvPr id="133" name="Rectangle"/>
            <p:cNvSpPr/>
            <p:nvPr/>
          </p:nvSpPr>
          <p:spPr>
            <a:xfrm>
              <a:off x="0" y="-1"/>
              <a:ext cx="5732061" cy="1200331"/>
            </a:xfrm>
            <a:prstGeom prst="rect">
              <a:avLst/>
            </a:prstGeom>
            <a:gradFill flip="none" rotWithShape="1">
              <a:gsLst>
                <a:gs pos="0">
                  <a:srgbClr val="F6E29E"/>
                </a:gs>
                <a:gs pos="50000">
                  <a:srgbClr val="F3DC90"/>
                </a:gs>
                <a:gs pos="100000">
                  <a:srgbClr val="F6DB7B"/>
                </a:gs>
              </a:gsLst>
              <a:lin ang="5400000" scaled="0"/>
            </a:gradFill>
            <a:ln w="9525" cap="flat">
              <a:solidFill>
                <a:schemeClr val="accent3"/>
              </a:solidFill>
              <a:prstDash val="solid"/>
              <a:miter lim="800000"/>
            </a:ln>
            <a:effectLst/>
          </p:spPr>
          <p:txBody>
            <a:bodyPr wrap="square" lIns="45718" tIns="45718" rIns="45718" bIns="45718" numCol="1" anchor="t">
              <a:noAutofit/>
            </a:bodyPr>
            <a:lstStyle/>
            <a:p>
              <a:pPr>
                <a:lnSpc>
                  <a:spcPct val="150000"/>
                </a:lnSpc>
                <a:defRPr sz="2400">
                  <a:latin typeface="Calibri"/>
                  <a:ea typeface="Calibri"/>
                  <a:cs typeface="Calibri"/>
                  <a:sym typeface="Calibri"/>
                </a:defRPr>
              </a:pPr>
            </a:p>
          </p:txBody>
        </p:sp>
        <p:sp>
          <p:nvSpPr>
            <p:cNvPr id="134" name="char Hoten[30]; // Dài 29 ký tự…"/>
            <p:cNvSpPr txBox="1"/>
            <p:nvPr/>
          </p:nvSpPr>
          <p:spPr>
            <a:xfrm>
              <a:off x="0" y="-1"/>
              <a:ext cx="5732061" cy="1012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lnSpc>
                  <a:spcPct val="150000"/>
                </a:lnSpc>
                <a:defRPr sz="2400">
                  <a:solidFill>
                    <a:srgbClr val="000000"/>
                  </a:solidFill>
                  <a:latin typeface="Tahoma"/>
                  <a:ea typeface="Tahoma"/>
                  <a:cs typeface="Tahoma"/>
                  <a:sym typeface="Tahoma"/>
                </a:defRPr>
              </a:pPr>
              <a:r>
                <a:t>char Hoten[30]; // Dài 29 ký tự </a:t>
              </a:r>
            </a:p>
            <a:p>
              <a:pPr>
                <a:lnSpc>
                  <a:spcPct val="150000"/>
                </a:lnSpc>
                <a:defRPr sz="2400">
                  <a:solidFill>
                    <a:srgbClr val="000000"/>
                  </a:solidFill>
                  <a:latin typeface="Tahoma"/>
                  <a:ea typeface="Tahoma"/>
                  <a:cs typeface="Tahoma"/>
                  <a:sym typeface="Tahoma"/>
                </a:defRPr>
              </a:pPr>
              <a:r>
                <a:t>char NgaySinh[9]; // Dài 8 ký tự</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412;p39"/>
          <p:cNvSpPr txBox="1"/>
          <p:nvPr>
            <p:ph type="title"/>
          </p:nvPr>
        </p:nvSpPr>
        <p:spPr>
          <a:xfrm>
            <a:off x="197427" y="-2"/>
            <a:ext cx="8749146" cy="727368"/>
          </a:xfrm>
          <a:prstGeom prst="rect">
            <a:avLst/>
          </a:prstGeom>
        </p:spPr>
        <p:txBody>
          <a:bodyPr/>
          <a:lstStyle>
            <a:lvl1pPr>
              <a:defRPr sz="2800">
                <a:latin typeface="Tahoma"/>
                <a:ea typeface="Tahoma"/>
                <a:cs typeface="Tahoma"/>
                <a:sym typeface="Tahoma"/>
              </a:defRPr>
            </a:lvl1pPr>
          </a:lstStyle>
          <a:p>
            <a:pPr/>
            <a:r>
              <a:t>1.2. Khai báo chuỗi ký tự</a:t>
            </a:r>
          </a:p>
        </p:txBody>
      </p:sp>
      <p:sp>
        <p:nvSpPr>
          <p:cNvPr id="138" name="Google Shape;413;p39"/>
          <p:cNvSpPr txBox="1"/>
          <p:nvPr>
            <p:ph type="sldNum" sz="quarter" idx="4294967295"/>
          </p:nvPr>
        </p:nvSpPr>
        <p:spPr>
          <a:xfrm>
            <a:off x="8778103" y="6592589"/>
            <a:ext cx="168467"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9" name="Google Shape;414;p39"/>
          <p:cNvSpPr txBox="1"/>
          <p:nvPr>
            <p:ph type="body" sz="half" idx="1"/>
          </p:nvPr>
        </p:nvSpPr>
        <p:spPr>
          <a:xfrm>
            <a:off x="341195" y="1078173"/>
            <a:ext cx="6755642" cy="2361065"/>
          </a:xfrm>
          <a:prstGeom prst="rect">
            <a:avLst/>
          </a:prstGeom>
        </p:spPr>
        <p:txBody>
          <a:bodyPr/>
          <a:lstStyle/>
          <a:p>
            <a:pPr marL="137158" indent="-102867">
              <a:spcBef>
                <a:spcPts val="0"/>
              </a:spcBef>
              <a:buSzTx/>
              <a:buNone/>
              <a:defRPr>
                <a:solidFill>
                  <a:srgbClr val="000000"/>
                </a:solidFill>
                <a:latin typeface="Tahoma"/>
                <a:ea typeface="Tahoma"/>
                <a:cs typeface="Tahoma"/>
                <a:sym typeface="Tahoma"/>
              </a:defRPr>
            </a:pPr>
            <a:r>
              <a:t>Các kiểu khai báo chuỗi</a:t>
            </a:r>
          </a:p>
          <a:p>
            <a:pPr marL="205740" indent="-171450">
              <a:buClr>
                <a:srgbClr val="000000"/>
              </a:buClr>
              <a:defRPr>
                <a:solidFill>
                  <a:srgbClr val="000000"/>
                </a:solidFill>
                <a:latin typeface="Tahoma"/>
                <a:ea typeface="Tahoma"/>
                <a:cs typeface="Tahoma"/>
                <a:sym typeface="Tahoma"/>
              </a:defRPr>
            </a:pPr>
            <a:r>
              <a:t>char sName[100]; </a:t>
            </a:r>
          </a:p>
          <a:p>
            <a:pPr marL="205740" indent="-171450">
              <a:buClr>
                <a:srgbClr val="000000"/>
              </a:buClr>
              <a:defRPr>
                <a:solidFill>
                  <a:srgbClr val="000000"/>
                </a:solidFill>
                <a:latin typeface="Tahoma"/>
                <a:ea typeface="Tahoma"/>
                <a:cs typeface="Tahoma"/>
                <a:sym typeface="Tahoma"/>
              </a:defRPr>
            </a:pPr>
            <a:r>
              <a:t>char sName[]; </a:t>
            </a:r>
          </a:p>
          <a:p>
            <a:pPr marL="205740" indent="-171450">
              <a:buClr>
                <a:srgbClr val="000000"/>
              </a:buClr>
              <a:defRPr>
                <a:solidFill>
                  <a:srgbClr val="000000"/>
                </a:solidFill>
                <a:latin typeface="Tahoma"/>
                <a:ea typeface="Tahoma"/>
                <a:cs typeface="Tahoma"/>
                <a:sym typeface="Tahoma"/>
              </a:defRPr>
            </a:pPr>
            <a:r>
              <a:t>char *sName;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419;p40"/>
          <p:cNvSpPr txBox="1"/>
          <p:nvPr>
            <p:ph type="title"/>
          </p:nvPr>
        </p:nvSpPr>
        <p:spPr>
          <a:xfrm>
            <a:off x="197427" y="-2"/>
            <a:ext cx="8749146" cy="727368"/>
          </a:xfrm>
          <a:prstGeom prst="rect">
            <a:avLst/>
          </a:prstGeom>
        </p:spPr>
        <p:txBody>
          <a:bodyPr/>
          <a:lstStyle>
            <a:lvl1pPr>
              <a:defRPr>
                <a:latin typeface="Tahoma"/>
                <a:ea typeface="Tahoma"/>
                <a:cs typeface="Tahoma"/>
                <a:sym typeface="Tahoma"/>
              </a:defRPr>
            </a:lvl1pPr>
          </a:lstStyle>
          <a:p>
            <a:pPr/>
            <a:r>
              <a:t>1.2. Khởi tạo chuỗi ký tự</a:t>
            </a:r>
          </a:p>
        </p:txBody>
      </p:sp>
      <p:sp>
        <p:nvSpPr>
          <p:cNvPr id="142" name="Google Shape;420;p40"/>
          <p:cNvSpPr txBox="1"/>
          <p:nvPr>
            <p:ph type="sldNum" sz="quarter" idx="4294967295"/>
          </p:nvPr>
        </p:nvSpPr>
        <p:spPr>
          <a:xfrm>
            <a:off x="8778103" y="6592589"/>
            <a:ext cx="168467"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 name="Google Shape;421;p40"/>
          <p:cNvSpPr txBox="1"/>
          <p:nvPr>
            <p:ph type="body" idx="1"/>
          </p:nvPr>
        </p:nvSpPr>
        <p:spPr>
          <a:xfrm>
            <a:off x="197425" y="839027"/>
            <a:ext cx="8946575" cy="5848376"/>
          </a:xfrm>
          <a:prstGeom prst="rect">
            <a:avLst/>
          </a:prstGeom>
        </p:spPr>
        <p:txBody>
          <a:bodyPr/>
          <a:lstStyle/>
          <a:p>
            <a:pPr marL="137158" indent="-102867">
              <a:spcBef>
                <a:spcPts val="0"/>
              </a:spcBef>
              <a:buSzTx/>
              <a:buNone/>
              <a:defRPr>
                <a:solidFill>
                  <a:srgbClr val="000000"/>
                </a:solidFill>
                <a:latin typeface="Tahoma"/>
                <a:ea typeface="Tahoma"/>
                <a:cs typeface="Tahoma"/>
                <a:sym typeface="Tahoma"/>
              </a:defRPr>
            </a:pPr>
            <a:r>
              <a:t>Khởi tạo như mảng thông thường </a:t>
            </a:r>
          </a:p>
          <a:p>
            <a:pPr marL="205740" indent="-171450">
              <a:buClr>
                <a:srgbClr val="000000"/>
              </a:buClr>
              <a:defRPr>
                <a:solidFill>
                  <a:srgbClr val="000000"/>
                </a:solidFill>
                <a:latin typeface="Tahoma"/>
                <a:ea typeface="Tahoma"/>
                <a:cs typeface="Tahoma"/>
                <a:sym typeface="Tahoma"/>
              </a:defRPr>
            </a:pPr>
            <a:r>
              <a:t>Độ dài cụ thể </a:t>
            </a:r>
          </a:p>
          <a:p>
            <a:pPr marL="137158" indent="-102867">
              <a:buSzTx/>
              <a:buNone/>
              <a:defRPr>
                <a:solidFill>
                  <a:srgbClr val="000000"/>
                </a:solidFill>
                <a:latin typeface="Tahoma"/>
                <a:ea typeface="Tahoma"/>
                <a:cs typeface="Tahoma"/>
                <a:sym typeface="Tahoma"/>
              </a:defRPr>
            </a:pPr>
            <a:r>
              <a:t>char s[10] = {‘T’, ‘H’, ‘C’, ‘S’, ‘ ’, ‘A’, ‘\0’}; </a:t>
            </a:r>
          </a:p>
          <a:p>
            <a:pPr marL="137158" indent="-102867">
              <a:buSzTx/>
              <a:buNone/>
              <a:defRPr>
                <a:solidFill>
                  <a:srgbClr val="000000"/>
                </a:solidFill>
                <a:latin typeface="Tahoma"/>
                <a:ea typeface="Tahoma"/>
                <a:cs typeface="Tahoma"/>
                <a:sym typeface="Tahoma"/>
              </a:defRPr>
            </a:pPr>
            <a:r>
              <a:t>char s[10] = “THCS A”; // Tự động thêm ‘\0’ </a:t>
            </a:r>
          </a:p>
          <a:p>
            <a:pPr marL="0" indent="156208">
              <a:buSzTx/>
              <a:buNone/>
              <a:defRPr>
                <a:solidFill>
                  <a:srgbClr val="000000"/>
                </a:solidFill>
                <a:latin typeface="Tahoma"/>
                <a:ea typeface="Tahoma"/>
                <a:cs typeface="Tahoma"/>
                <a:sym typeface="Tahoma"/>
              </a:defRPr>
            </a:pPr>
          </a:p>
          <a:p>
            <a:pPr marL="0" indent="156208">
              <a:buSzTx/>
              <a:buNone/>
              <a:defRPr>
                <a:solidFill>
                  <a:srgbClr val="000000"/>
                </a:solidFill>
                <a:latin typeface="Tahoma"/>
                <a:ea typeface="Tahoma"/>
                <a:cs typeface="Tahoma"/>
                <a:sym typeface="Tahoma"/>
              </a:defRPr>
            </a:pPr>
          </a:p>
          <a:p>
            <a:pPr marL="205740" indent="-171450">
              <a:buClr>
                <a:srgbClr val="000000"/>
              </a:buClr>
              <a:defRPr>
                <a:solidFill>
                  <a:srgbClr val="000000"/>
                </a:solidFill>
                <a:latin typeface="Tahoma"/>
                <a:ea typeface="Tahoma"/>
                <a:cs typeface="Tahoma"/>
                <a:sym typeface="Tahoma"/>
              </a:defRPr>
            </a:pPr>
            <a:r>
              <a:t>Tự xác định độ dài </a:t>
            </a:r>
          </a:p>
          <a:p>
            <a:pPr marL="137158" indent="-102867">
              <a:buSzTx/>
              <a:buNone/>
              <a:defRPr>
                <a:solidFill>
                  <a:srgbClr val="000000"/>
                </a:solidFill>
                <a:latin typeface="Tahoma"/>
                <a:ea typeface="Tahoma"/>
                <a:cs typeface="Tahoma"/>
                <a:sym typeface="Tahoma"/>
              </a:defRPr>
            </a:pPr>
            <a:r>
              <a:t>char s[] = {‘T’, ‘H’, ‘C’, ‘S’, ‘ ’, ‘A’, ‘\0’}; </a:t>
            </a:r>
          </a:p>
          <a:p>
            <a:pPr marL="137158" indent="-102867">
              <a:buSzTx/>
              <a:buNone/>
              <a:defRPr>
                <a:solidFill>
                  <a:srgbClr val="000000"/>
                </a:solidFill>
                <a:latin typeface="Tahoma"/>
                <a:ea typeface="Tahoma"/>
                <a:cs typeface="Tahoma"/>
                <a:sym typeface="Tahoma"/>
              </a:defRPr>
            </a:pPr>
            <a:r>
              <a:t>char s[] = “THCS A”; // Tự động thêm ‘\0’</a:t>
            </a:r>
          </a:p>
        </p:txBody>
      </p:sp>
      <p:grpSp>
        <p:nvGrpSpPr>
          <p:cNvPr id="206" name="Google Shape;422;p40"/>
          <p:cNvGrpSpPr/>
          <p:nvPr/>
        </p:nvGrpSpPr>
        <p:grpSpPr>
          <a:xfrm>
            <a:off x="1408904" y="2788991"/>
            <a:ext cx="5896012" cy="895906"/>
            <a:chOff x="0" y="0"/>
            <a:chExt cx="5896011" cy="895904"/>
          </a:xfrm>
        </p:grpSpPr>
        <p:grpSp>
          <p:nvGrpSpPr>
            <p:cNvPr id="174" name="Google Shape;423;p40"/>
            <p:cNvGrpSpPr/>
            <p:nvPr/>
          </p:nvGrpSpPr>
          <p:grpSpPr>
            <a:xfrm>
              <a:off x="13645" y="363213"/>
              <a:ext cx="5882367" cy="532692"/>
              <a:chOff x="-2" y="0"/>
              <a:chExt cx="5882366" cy="532691"/>
            </a:xfrm>
          </p:grpSpPr>
          <p:grpSp>
            <p:nvGrpSpPr>
              <p:cNvPr id="146" name="Google Shape;424;p40"/>
              <p:cNvGrpSpPr/>
              <p:nvPr/>
            </p:nvGrpSpPr>
            <p:grpSpPr>
              <a:xfrm>
                <a:off x="-3" y="0"/>
                <a:ext cx="537533" cy="530726"/>
                <a:chOff x="-1" y="0"/>
                <a:chExt cx="537532" cy="530725"/>
              </a:xfrm>
            </p:grpSpPr>
            <p:sp>
              <p:nvSpPr>
                <p:cNvPr id="144" name="Square"/>
                <p:cNvSpPr/>
                <p:nvPr/>
              </p:nvSpPr>
              <p:spPr>
                <a:xfrm>
                  <a:off x="-2" y="0"/>
                  <a:ext cx="537534" cy="530726"/>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145" name="T"/>
                <p:cNvSpPr txBox="1"/>
                <p:nvPr/>
              </p:nvSpPr>
              <p:spPr>
                <a:xfrm>
                  <a:off x="-2" y="79960"/>
                  <a:ext cx="537534"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FFFF"/>
                      </a:solidFill>
                      <a:latin typeface="Tahoma"/>
                      <a:ea typeface="Tahoma"/>
                      <a:cs typeface="Tahoma"/>
                      <a:sym typeface="Tahoma"/>
                    </a:defRPr>
                  </a:lvl1pPr>
                </a:lstStyle>
                <a:p>
                  <a:pPr/>
                  <a:r>
                    <a:t>T</a:t>
                  </a:r>
                </a:p>
              </p:txBody>
            </p:sp>
          </p:grpSp>
          <p:grpSp>
            <p:nvGrpSpPr>
              <p:cNvPr id="149" name="Google Shape;425;p40"/>
              <p:cNvGrpSpPr/>
              <p:nvPr/>
            </p:nvGrpSpPr>
            <p:grpSpPr>
              <a:xfrm>
                <a:off x="593132" y="0"/>
                <a:ext cx="537533" cy="530726"/>
                <a:chOff x="-1" y="0"/>
                <a:chExt cx="537532" cy="530725"/>
              </a:xfrm>
            </p:grpSpPr>
            <p:sp>
              <p:nvSpPr>
                <p:cNvPr id="147" name="Square"/>
                <p:cNvSpPr/>
                <p:nvPr/>
              </p:nvSpPr>
              <p:spPr>
                <a:xfrm>
                  <a:off x="-2" y="0"/>
                  <a:ext cx="537534" cy="530726"/>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148" name="H"/>
                <p:cNvSpPr txBox="1"/>
                <p:nvPr/>
              </p:nvSpPr>
              <p:spPr>
                <a:xfrm>
                  <a:off x="-2" y="79960"/>
                  <a:ext cx="537534"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FFFF"/>
                      </a:solidFill>
                      <a:latin typeface="Tahoma"/>
                      <a:ea typeface="Tahoma"/>
                      <a:cs typeface="Tahoma"/>
                      <a:sym typeface="Tahoma"/>
                    </a:defRPr>
                  </a:lvl1pPr>
                </a:lstStyle>
                <a:p>
                  <a:pPr/>
                  <a:r>
                    <a:t>H</a:t>
                  </a:r>
                </a:p>
              </p:txBody>
            </p:sp>
          </p:grpSp>
          <p:grpSp>
            <p:nvGrpSpPr>
              <p:cNvPr id="152" name="Google Shape;426;p40"/>
              <p:cNvGrpSpPr/>
              <p:nvPr/>
            </p:nvGrpSpPr>
            <p:grpSpPr>
              <a:xfrm>
                <a:off x="1186263" y="0"/>
                <a:ext cx="537533" cy="530726"/>
                <a:chOff x="-1" y="0"/>
                <a:chExt cx="537532" cy="530725"/>
              </a:xfrm>
            </p:grpSpPr>
            <p:sp>
              <p:nvSpPr>
                <p:cNvPr id="150" name="Square"/>
                <p:cNvSpPr/>
                <p:nvPr/>
              </p:nvSpPr>
              <p:spPr>
                <a:xfrm>
                  <a:off x="-2" y="0"/>
                  <a:ext cx="537534" cy="530726"/>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151" name="C"/>
                <p:cNvSpPr txBox="1"/>
                <p:nvPr/>
              </p:nvSpPr>
              <p:spPr>
                <a:xfrm>
                  <a:off x="-2" y="79960"/>
                  <a:ext cx="537534"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FFFF"/>
                      </a:solidFill>
                      <a:latin typeface="Tahoma"/>
                      <a:ea typeface="Tahoma"/>
                      <a:cs typeface="Tahoma"/>
                      <a:sym typeface="Tahoma"/>
                    </a:defRPr>
                  </a:lvl1pPr>
                </a:lstStyle>
                <a:p>
                  <a:pPr/>
                  <a:r>
                    <a:t>C</a:t>
                  </a:r>
                </a:p>
              </p:txBody>
            </p:sp>
          </p:grpSp>
          <p:grpSp>
            <p:nvGrpSpPr>
              <p:cNvPr id="155" name="Google Shape;427;p40"/>
              <p:cNvGrpSpPr/>
              <p:nvPr/>
            </p:nvGrpSpPr>
            <p:grpSpPr>
              <a:xfrm>
                <a:off x="1779397" y="0"/>
                <a:ext cx="537533" cy="530726"/>
                <a:chOff x="-1" y="0"/>
                <a:chExt cx="537532" cy="530725"/>
              </a:xfrm>
            </p:grpSpPr>
            <p:sp>
              <p:nvSpPr>
                <p:cNvPr id="153" name="Square"/>
                <p:cNvSpPr/>
                <p:nvPr/>
              </p:nvSpPr>
              <p:spPr>
                <a:xfrm>
                  <a:off x="-2" y="0"/>
                  <a:ext cx="537534" cy="530726"/>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154" name="S"/>
                <p:cNvSpPr txBox="1"/>
                <p:nvPr/>
              </p:nvSpPr>
              <p:spPr>
                <a:xfrm>
                  <a:off x="-2" y="79960"/>
                  <a:ext cx="537534"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FFFF"/>
                      </a:solidFill>
                      <a:latin typeface="Tahoma"/>
                      <a:ea typeface="Tahoma"/>
                      <a:cs typeface="Tahoma"/>
                      <a:sym typeface="Tahoma"/>
                    </a:defRPr>
                  </a:lvl1pPr>
                </a:lstStyle>
                <a:p>
                  <a:pPr/>
                  <a:r>
                    <a:t>S</a:t>
                  </a:r>
                </a:p>
              </p:txBody>
            </p:sp>
          </p:grpSp>
          <p:grpSp>
            <p:nvGrpSpPr>
              <p:cNvPr id="158" name="Google Shape;428;p40"/>
              <p:cNvGrpSpPr/>
              <p:nvPr/>
            </p:nvGrpSpPr>
            <p:grpSpPr>
              <a:xfrm>
                <a:off x="2376983" y="1963"/>
                <a:ext cx="537533" cy="530728"/>
                <a:chOff x="-1" y="0"/>
                <a:chExt cx="537532" cy="530727"/>
              </a:xfrm>
            </p:grpSpPr>
            <p:sp>
              <p:nvSpPr>
                <p:cNvPr id="156" name="Square"/>
                <p:cNvSpPr/>
                <p:nvPr/>
              </p:nvSpPr>
              <p:spPr>
                <a:xfrm>
                  <a:off x="-2" y="0"/>
                  <a:ext cx="537534" cy="530728"/>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157" name="Text"/>
                <p:cNvSpPr txBox="1"/>
                <p:nvPr/>
              </p:nvSpPr>
              <p:spPr>
                <a:xfrm>
                  <a:off x="-2" y="79960"/>
                  <a:ext cx="537534"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FFFF"/>
                      </a:solidFill>
                      <a:latin typeface="Tahoma"/>
                      <a:ea typeface="Tahoma"/>
                      <a:cs typeface="Tahoma"/>
                      <a:sym typeface="Tahoma"/>
                    </a:defRPr>
                  </a:lvl1pPr>
                </a:lstStyle>
                <a:p>
                  <a:pPr/>
                  <a:r>
                    <a:t> </a:t>
                  </a:r>
                </a:p>
              </p:txBody>
            </p:sp>
          </p:grpSp>
          <p:grpSp>
            <p:nvGrpSpPr>
              <p:cNvPr id="161" name="Google Shape;429;p40"/>
              <p:cNvGrpSpPr/>
              <p:nvPr/>
            </p:nvGrpSpPr>
            <p:grpSpPr>
              <a:xfrm>
                <a:off x="2970117" y="1963"/>
                <a:ext cx="537533" cy="530728"/>
                <a:chOff x="-1" y="0"/>
                <a:chExt cx="537532" cy="530727"/>
              </a:xfrm>
            </p:grpSpPr>
            <p:sp>
              <p:nvSpPr>
                <p:cNvPr id="159" name="Square"/>
                <p:cNvSpPr/>
                <p:nvPr/>
              </p:nvSpPr>
              <p:spPr>
                <a:xfrm>
                  <a:off x="-2" y="0"/>
                  <a:ext cx="537534" cy="530728"/>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160" name="A"/>
                <p:cNvSpPr txBox="1"/>
                <p:nvPr/>
              </p:nvSpPr>
              <p:spPr>
                <a:xfrm>
                  <a:off x="-2" y="79960"/>
                  <a:ext cx="537534"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FFFF"/>
                      </a:solidFill>
                      <a:latin typeface="Tahoma"/>
                      <a:ea typeface="Tahoma"/>
                      <a:cs typeface="Tahoma"/>
                      <a:sym typeface="Tahoma"/>
                    </a:defRPr>
                  </a:lvl1pPr>
                </a:lstStyle>
                <a:p>
                  <a:pPr/>
                  <a:r>
                    <a:t>A</a:t>
                  </a:r>
                </a:p>
              </p:txBody>
            </p:sp>
          </p:grpSp>
          <p:grpSp>
            <p:nvGrpSpPr>
              <p:cNvPr id="164" name="Google Shape;430;p40"/>
              <p:cNvGrpSpPr/>
              <p:nvPr/>
            </p:nvGrpSpPr>
            <p:grpSpPr>
              <a:xfrm>
                <a:off x="3563248" y="1963"/>
                <a:ext cx="537533" cy="530728"/>
                <a:chOff x="-1" y="0"/>
                <a:chExt cx="537532" cy="530727"/>
              </a:xfrm>
            </p:grpSpPr>
            <p:sp>
              <p:nvSpPr>
                <p:cNvPr id="162" name="Square"/>
                <p:cNvSpPr/>
                <p:nvPr/>
              </p:nvSpPr>
              <p:spPr>
                <a:xfrm>
                  <a:off x="-2" y="0"/>
                  <a:ext cx="537534" cy="530728"/>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163" name="\0"/>
                <p:cNvSpPr txBox="1"/>
                <p:nvPr/>
              </p:nvSpPr>
              <p:spPr>
                <a:xfrm>
                  <a:off x="-2" y="79960"/>
                  <a:ext cx="537534"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FFFF"/>
                      </a:solidFill>
                      <a:latin typeface="Tahoma"/>
                      <a:ea typeface="Tahoma"/>
                      <a:cs typeface="Tahoma"/>
                      <a:sym typeface="Tahoma"/>
                    </a:defRPr>
                  </a:lvl1pPr>
                </a:lstStyle>
                <a:p>
                  <a:pPr/>
                  <a:r>
                    <a:t>\0</a:t>
                  </a:r>
                </a:p>
              </p:txBody>
            </p:sp>
          </p:grpSp>
          <p:grpSp>
            <p:nvGrpSpPr>
              <p:cNvPr id="167" name="Google Shape;431;p40"/>
              <p:cNvGrpSpPr/>
              <p:nvPr/>
            </p:nvGrpSpPr>
            <p:grpSpPr>
              <a:xfrm>
                <a:off x="4156382" y="1963"/>
                <a:ext cx="537533" cy="530728"/>
                <a:chOff x="-1" y="0"/>
                <a:chExt cx="537532" cy="530727"/>
              </a:xfrm>
            </p:grpSpPr>
            <p:sp>
              <p:nvSpPr>
                <p:cNvPr id="165" name="Square"/>
                <p:cNvSpPr/>
                <p:nvPr/>
              </p:nvSpPr>
              <p:spPr>
                <a:xfrm>
                  <a:off x="-2" y="0"/>
                  <a:ext cx="537534" cy="530728"/>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166" name="Text"/>
                <p:cNvSpPr txBox="1"/>
                <p:nvPr/>
              </p:nvSpPr>
              <p:spPr>
                <a:xfrm>
                  <a:off x="-2" y="79960"/>
                  <a:ext cx="537534"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FFFF"/>
                      </a:solidFill>
                      <a:latin typeface="Tahoma"/>
                      <a:ea typeface="Tahoma"/>
                      <a:cs typeface="Tahoma"/>
                      <a:sym typeface="Tahoma"/>
                    </a:defRPr>
                  </a:lvl1pPr>
                </a:lstStyle>
                <a:p>
                  <a:pPr/>
                  <a:r>
                    <a:t> </a:t>
                  </a:r>
                </a:p>
              </p:txBody>
            </p:sp>
          </p:grpSp>
          <p:grpSp>
            <p:nvGrpSpPr>
              <p:cNvPr id="170" name="Google Shape;432;p40"/>
              <p:cNvGrpSpPr/>
              <p:nvPr/>
            </p:nvGrpSpPr>
            <p:grpSpPr>
              <a:xfrm>
                <a:off x="4751697" y="1964"/>
                <a:ext cx="537534" cy="530728"/>
                <a:chOff x="0" y="0"/>
                <a:chExt cx="537532" cy="530727"/>
              </a:xfrm>
            </p:grpSpPr>
            <p:sp>
              <p:nvSpPr>
                <p:cNvPr id="168" name="Square"/>
                <p:cNvSpPr/>
                <p:nvPr/>
              </p:nvSpPr>
              <p:spPr>
                <a:xfrm>
                  <a:off x="-1" y="0"/>
                  <a:ext cx="537533" cy="530728"/>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169" name="Text"/>
                <p:cNvSpPr txBox="1"/>
                <p:nvPr/>
              </p:nvSpPr>
              <p:spPr>
                <a:xfrm>
                  <a:off x="-1" y="79960"/>
                  <a:ext cx="537533"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FFFF"/>
                      </a:solidFill>
                      <a:latin typeface="Tahoma"/>
                      <a:ea typeface="Tahoma"/>
                      <a:cs typeface="Tahoma"/>
                      <a:sym typeface="Tahoma"/>
                    </a:defRPr>
                  </a:lvl1pPr>
                </a:lstStyle>
                <a:p>
                  <a:pPr/>
                  <a:r>
                    <a:t> </a:t>
                  </a:r>
                </a:p>
              </p:txBody>
            </p:sp>
          </p:grpSp>
          <p:grpSp>
            <p:nvGrpSpPr>
              <p:cNvPr id="173" name="Google Shape;433;p40"/>
              <p:cNvGrpSpPr/>
              <p:nvPr/>
            </p:nvGrpSpPr>
            <p:grpSpPr>
              <a:xfrm>
                <a:off x="5344831" y="1964"/>
                <a:ext cx="537534" cy="530728"/>
                <a:chOff x="0" y="0"/>
                <a:chExt cx="537532" cy="530727"/>
              </a:xfrm>
            </p:grpSpPr>
            <p:sp>
              <p:nvSpPr>
                <p:cNvPr id="171" name="Square"/>
                <p:cNvSpPr/>
                <p:nvPr/>
              </p:nvSpPr>
              <p:spPr>
                <a:xfrm>
                  <a:off x="-1" y="0"/>
                  <a:ext cx="537533" cy="530728"/>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172" name="Text"/>
                <p:cNvSpPr txBox="1"/>
                <p:nvPr/>
              </p:nvSpPr>
              <p:spPr>
                <a:xfrm>
                  <a:off x="-1" y="79960"/>
                  <a:ext cx="537533"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FFFF"/>
                      </a:solidFill>
                      <a:latin typeface="Tahoma"/>
                      <a:ea typeface="Tahoma"/>
                      <a:cs typeface="Tahoma"/>
                      <a:sym typeface="Tahoma"/>
                    </a:defRPr>
                  </a:lvl1pPr>
                </a:lstStyle>
                <a:p>
                  <a:pPr/>
                  <a:r>
                    <a:t> </a:t>
                  </a:r>
                </a:p>
              </p:txBody>
            </p:sp>
          </p:grpSp>
        </p:grpSp>
        <p:grpSp>
          <p:nvGrpSpPr>
            <p:cNvPr id="205" name="Google Shape;434;p40"/>
            <p:cNvGrpSpPr/>
            <p:nvPr/>
          </p:nvGrpSpPr>
          <p:grpSpPr>
            <a:xfrm>
              <a:off x="0" y="-1"/>
              <a:ext cx="5882365" cy="372009"/>
              <a:chOff x="0" y="0"/>
              <a:chExt cx="5882364" cy="372007"/>
            </a:xfrm>
          </p:grpSpPr>
          <p:grpSp>
            <p:nvGrpSpPr>
              <p:cNvPr id="177" name="Google Shape;435;p40"/>
              <p:cNvGrpSpPr/>
              <p:nvPr/>
            </p:nvGrpSpPr>
            <p:grpSpPr>
              <a:xfrm>
                <a:off x="-1" y="-1"/>
                <a:ext cx="537532" cy="370799"/>
                <a:chOff x="0" y="0"/>
                <a:chExt cx="537530" cy="370798"/>
              </a:xfrm>
            </p:grpSpPr>
            <p:sp>
              <p:nvSpPr>
                <p:cNvPr id="175" name="Rectangle"/>
                <p:cNvSpPr/>
                <p:nvPr/>
              </p:nvSpPr>
              <p:spPr>
                <a:xfrm>
                  <a:off x="0" y="22019"/>
                  <a:ext cx="537532" cy="32676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176" name="0"/>
                <p:cNvSpPr txBox="1"/>
                <p:nvPr/>
              </p:nvSpPr>
              <p:spPr>
                <a:xfrm>
                  <a:off x="0" y="-1"/>
                  <a:ext cx="537532"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0000"/>
                      </a:solidFill>
                      <a:latin typeface="Tahoma"/>
                      <a:ea typeface="Tahoma"/>
                      <a:cs typeface="Tahoma"/>
                      <a:sym typeface="Tahoma"/>
                    </a:defRPr>
                  </a:lvl1pPr>
                </a:lstStyle>
                <a:p>
                  <a:pPr/>
                  <a:r>
                    <a:t>0</a:t>
                  </a:r>
                </a:p>
              </p:txBody>
            </p:sp>
          </p:grpSp>
          <p:grpSp>
            <p:nvGrpSpPr>
              <p:cNvPr id="180" name="Google Shape;436;p40"/>
              <p:cNvGrpSpPr/>
              <p:nvPr/>
            </p:nvGrpSpPr>
            <p:grpSpPr>
              <a:xfrm>
                <a:off x="593134" y="-1"/>
                <a:ext cx="537532" cy="370799"/>
                <a:chOff x="0" y="0"/>
                <a:chExt cx="537530" cy="370798"/>
              </a:xfrm>
            </p:grpSpPr>
            <p:sp>
              <p:nvSpPr>
                <p:cNvPr id="178" name="Rectangle"/>
                <p:cNvSpPr/>
                <p:nvPr/>
              </p:nvSpPr>
              <p:spPr>
                <a:xfrm>
                  <a:off x="0" y="22019"/>
                  <a:ext cx="537532" cy="32676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179" name="1"/>
                <p:cNvSpPr txBox="1"/>
                <p:nvPr/>
              </p:nvSpPr>
              <p:spPr>
                <a:xfrm>
                  <a:off x="0" y="-1"/>
                  <a:ext cx="537532"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0000"/>
                      </a:solidFill>
                      <a:latin typeface="Tahoma"/>
                      <a:ea typeface="Tahoma"/>
                      <a:cs typeface="Tahoma"/>
                      <a:sym typeface="Tahoma"/>
                    </a:defRPr>
                  </a:lvl1pPr>
                </a:lstStyle>
                <a:p>
                  <a:pPr/>
                  <a:r>
                    <a:t>1</a:t>
                  </a:r>
                </a:p>
              </p:txBody>
            </p:sp>
          </p:grpSp>
          <p:grpSp>
            <p:nvGrpSpPr>
              <p:cNvPr id="183" name="Google Shape;437;p40"/>
              <p:cNvGrpSpPr/>
              <p:nvPr/>
            </p:nvGrpSpPr>
            <p:grpSpPr>
              <a:xfrm>
                <a:off x="1186265" y="-1"/>
                <a:ext cx="537532" cy="370799"/>
                <a:chOff x="0" y="0"/>
                <a:chExt cx="537530" cy="370798"/>
              </a:xfrm>
            </p:grpSpPr>
            <p:sp>
              <p:nvSpPr>
                <p:cNvPr id="181" name="Rectangle"/>
                <p:cNvSpPr/>
                <p:nvPr/>
              </p:nvSpPr>
              <p:spPr>
                <a:xfrm>
                  <a:off x="0" y="22019"/>
                  <a:ext cx="537532" cy="32676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182" name="2"/>
                <p:cNvSpPr txBox="1"/>
                <p:nvPr/>
              </p:nvSpPr>
              <p:spPr>
                <a:xfrm>
                  <a:off x="0" y="-1"/>
                  <a:ext cx="537532"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0000"/>
                      </a:solidFill>
                      <a:latin typeface="Tahoma"/>
                      <a:ea typeface="Tahoma"/>
                      <a:cs typeface="Tahoma"/>
                      <a:sym typeface="Tahoma"/>
                    </a:defRPr>
                  </a:lvl1pPr>
                </a:lstStyle>
                <a:p>
                  <a:pPr/>
                  <a:r>
                    <a:t>2</a:t>
                  </a:r>
                </a:p>
              </p:txBody>
            </p:sp>
          </p:grpSp>
          <p:grpSp>
            <p:nvGrpSpPr>
              <p:cNvPr id="186" name="Google Shape;438;p40"/>
              <p:cNvGrpSpPr/>
              <p:nvPr/>
            </p:nvGrpSpPr>
            <p:grpSpPr>
              <a:xfrm>
                <a:off x="1779399" y="-1"/>
                <a:ext cx="537532" cy="370799"/>
                <a:chOff x="0" y="0"/>
                <a:chExt cx="537530" cy="370798"/>
              </a:xfrm>
            </p:grpSpPr>
            <p:sp>
              <p:nvSpPr>
                <p:cNvPr id="184" name="Rectangle"/>
                <p:cNvSpPr/>
                <p:nvPr/>
              </p:nvSpPr>
              <p:spPr>
                <a:xfrm>
                  <a:off x="0" y="22019"/>
                  <a:ext cx="537532" cy="326764"/>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185" name="3"/>
                <p:cNvSpPr txBox="1"/>
                <p:nvPr/>
              </p:nvSpPr>
              <p:spPr>
                <a:xfrm>
                  <a:off x="0" y="-1"/>
                  <a:ext cx="537532"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0000"/>
                      </a:solidFill>
                      <a:latin typeface="Tahoma"/>
                      <a:ea typeface="Tahoma"/>
                      <a:cs typeface="Tahoma"/>
                      <a:sym typeface="Tahoma"/>
                    </a:defRPr>
                  </a:lvl1pPr>
                </a:lstStyle>
                <a:p>
                  <a:pPr/>
                  <a:r>
                    <a:t>3</a:t>
                  </a:r>
                </a:p>
              </p:txBody>
            </p:sp>
          </p:grpSp>
          <p:grpSp>
            <p:nvGrpSpPr>
              <p:cNvPr id="189" name="Google Shape;439;p40"/>
              <p:cNvGrpSpPr/>
              <p:nvPr/>
            </p:nvGrpSpPr>
            <p:grpSpPr>
              <a:xfrm>
                <a:off x="2376985" y="1208"/>
                <a:ext cx="537532" cy="370799"/>
                <a:chOff x="0" y="0"/>
                <a:chExt cx="537530" cy="370798"/>
              </a:xfrm>
            </p:grpSpPr>
            <p:sp>
              <p:nvSpPr>
                <p:cNvPr id="187" name="Rectangle"/>
                <p:cNvSpPr/>
                <p:nvPr/>
              </p:nvSpPr>
              <p:spPr>
                <a:xfrm>
                  <a:off x="0" y="22019"/>
                  <a:ext cx="537532" cy="326765"/>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188" name="4"/>
                <p:cNvSpPr txBox="1"/>
                <p:nvPr/>
              </p:nvSpPr>
              <p:spPr>
                <a:xfrm>
                  <a:off x="0" y="-1"/>
                  <a:ext cx="537532"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0000"/>
                      </a:solidFill>
                      <a:latin typeface="Tahoma"/>
                      <a:ea typeface="Tahoma"/>
                      <a:cs typeface="Tahoma"/>
                      <a:sym typeface="Tahoma"/>
                    </a:defRPr>
                  </a:lvl1pPr>
                </a:lstStyle>
                <a:p>
                  <a:pPr/>
                  <a:r>
                    <a:t>4</a:t>
                  </a:r>
                </a:p>
              </p:txBody>
            </p:sp>
          </p:grpSp>
          <p:grpSp>
            <p:nvGrpSpPr>
              <p:cNvPr id="192" name="Google Shape;440;p40"/>
              <p:cNvGrpSpPr/>
              <p:nvPr/>
            </p:nvGrpSpPr>
            <p:grpSpPr>
              <a:xfrm>
                <a:off x="2970119" y="1208"/>
                <a:ext cx="537532" cy="370799"/>
                <a:chOff x="0" y="0"/>
                <a:chExt cx="537530" cy="370798"/>
              </a:xfrm>
            </p:grpSpPr>
            <p:sp>
              <p:nvSpPr>
                <p:cNvPr id="190" name="Rectangle"/>
                <p:cNvSpPr/>
                <p:nvPr/>
              </p:nvSpPr>
              <p:spPr>
                <a:xfrm>
                  <a:off x="0" y="22019"/>
                  <a:ext cx="537532" cy="326765"/>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191" name="5"/>
                <p:cNvSpPr txBox="1"/>
                <p:nvPr/>
              </p:nvSpPr>
              <p:spPr>
                <a:xfrm>
                  <a:off x="0" y="-1"/>
                  <a:ext cx="537532"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0000"/>
                      </a:solidFill>
                      <a:latin typeface="Tahoma"/>
                      <a:ea typeface="Tahoma"/>
                      <a:cs typeface="Tahoma"/>
                      <a:sym typeface="Tahoma"/>
                    </a:defRPr>
                  </a:lvl1pPr>
                </a:lstStyle>
                <a:p>
                  <a:pPr/>
                  <a:r>
                    <a:t>5</a:t>
                  </a:r>
                </a:p>
              </p:txBody>
            </p:sp>
          </p:grpSp>
          <p:grpSp>
            <p:nvGrpSpPr>
              <p:cNvPr id="195" name="Google Shape;441;p40"/>
              <p:cNvGrpSpPr/>
              <p:nvPr/>
            </p:nvGrpSpPr>
            <p:grpSpPr>
              <a:xfrm>
                <a:off x="3563250" y="1208"/>
                <a:ext cx="537532" cy="370799"/>
                <a:chOff x="0" y="0"/>
                <a:chExt cx="537530" cy="370798"/>
              </a:xfrm>
            </p:grpSpPr>
            <p:sp>
              <p:nvSpPr>
                <p:cNvPr id="193" name="Rectangle"/>
                <p:cNvSpPr/>
                <p:nvPr/>
              </p:nvSpPr>
              <p:spPr>
                <a:xfrm>
                  <a:off x="0" y="22019"/>
                  <a:ext cx="537532" cy="326765"/>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194" name="6"/>
                <p:cNvSpPr txBox="1"/>
                <p:nvPr/>
              </p:nvSpPr>
              <p:spPr>
                <a:xfrm>
                  <a:off x="0" y="-1"/>
                  <a:ext cx="537532"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0000"/>
                      </a:solidFill>
                      <a:latin typeface="Tahoma"/>
                      <a:ea typeface="Tahoma"/>
                      <a:cs typeface="Tahoma"/>
                      <a:sym typeface="Tahoma"/>
                    </a:defRPr>
                  </a:lvl1pPr>
                </a:lstStyle>
                <a:p>
                  <a:pPr/>
                  <a:r>
                    <a:t>6</a:t>
                  </a:r>
                </a:p>
              </p:txBody>
            </p:sp>
          </p:grpSp>
          <p:grpSp>
            <p:nvGrpSpPr>
              <p:cNvPr id="198" name="Google Shape;442;p40"/>
              <p:cNvGrpSpPr/>
              <p:nvPr/>
            </p:nvGrpSpPr>
            <p:grpSpPr>
              <a:xfrm>
                <a:off x="4156384" y="1208"/>
                <a:ext cx="537532" cy="370799"/>
                <a:chOff x="0" y="0"/>
                <a:chExt cx="537530" cy="370798"/>
              </a:xfrm>
            </p:grpSpPr>
            <p:sp>
              <p:nvSpPr>
                <p:cNvPr id="196" name="Rectangle"/>
                <p:cNvSpPr/>
                <p:nvPr/>
              </p:nvSpPr>
              <p:spPr>
                <a:xfrm>
                  <a:off x="0" y="22019"/>
                  <a:ext cx="537532" cy="326765"/>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197" name="7"/>
                <p:cNvSpPr txBox="1"/>
                <p:nvPr/>
              </p:nvSpPr>
              <p:spPr>
                <a:xfrm>
                  <a:off x="0" y="-1"/>
                  <a:ext cx="537532"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0000"/>
                      </a:solidFill>
                      <a:latin typeface="Tahoma"/>
                      <a:ea typeface="Tahoma"/>
                      <a:cs typeface="Tahoma"/>
                      <a:sym typeface="Tahoma"/>
                    </a:defRPr>
                  </a:lvl1pPr>
                </a:lstStyle>
                <a:p>
                  <a:pPr/>
                  <a:r>
                    <a:t>7</a:t>
                  </a:r>
                </a:p>
              </p:txBody>
            </p:sp>
          </p:grpSp>
          <p:grpSp>
            <p:nvGrpSpPr>
              <p:cNvPr id="201" name="Google Shape;443;p40"/>
              <p:cNvGrpSpPr/>
              <p:nvPr/>
            </p:nvGrpSpPr>
            <p:grpSpPr>
              <a:xfrm>
                <a:off x="4751699" y="1208"/>
                <a:ext cx="537532" cy="370799"/>
                <a:chOff x="0" y="0"/>
                <a:chExt cx="537530" cy="370798"/>
              </a:xfrm>
            </p:grpSpPr>
            <p:sp>
              <p:nvSpPr>
                <p:cNvPr id="199" name="Rectangle"/>
                <p:cNvSpPr/>
                <p:nvPr/>
              </p:nvSpPr>
              <p:spPr>
                <a:xfrm>
                  <a:off x="0" y="22019"/>
                  <a:ext cx="537532" cy="326765"/>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200" name="8"/>
                <p:cNvSpPr txBox="1"/>
                <p:nvPr/>
              </p:nvSpPr>
              <p:spPr>
                <a:xfrm>
                  <a:off x="0" y="-1"/>
                  <a:ext cx="537532"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0000"/>
                      </a:solidFill>
                      <a:latin typeface="Tahoma"/>
                      <a:ea typeface="Tahoma"/>
                      <a:cs typeface="Tahoma"/>
                      <a:sym typeface="Tahoma"/>
                    </a:defRPr>
                  </a:lvl1pPr>
                </a:lstStyle>
                <a:p>
                  <a:pPr/>
                  <a:r>
                    <a:t>8</a:t>
                  </a:r>
                </a:p>
              </p:txBody>
            </p:sp>
          </p:grpSp>
          <p:grpSp>
            <p:nvGrpSpPr>
              <p:cNvPr id="204" name="Google Shape;444;p40"/>
              <p:cNvGrpSpPr/>
              <p:nvPr/>
            </p:nvGrpSpPr>
            <p:grpSpPr>
              <a:xfrm>
                <a:off x="5344833" y="1208"/>
                <a:ext cx="537532" cy="370799"/>
                <a:chOff x="0" y="0"/>
                <a:chExt cx="537530" cy="370798"/>
              </a:xfrm>
            </p:grpSpPr>
            <p:sp>
              <p:nvSpPr>
                <p:cNvPr id="202" name="Rectangle"/>
                <p:cNvSpPr/>
                <p:nvPr/>
              </p:nvSpPr>
              <p:spPr>
                <a:xfrm>
                  <a:off x="0" y="22019"/>
                  <a:ext cx="537532" cy="326765"/>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203" name="9"/>
                <p:cNvSpPr txBox="1"/>
                <p:nvPr/>
              </p:nvSpPr>
              <p:spPr>
                <a:xfrm>
                  <a:off x="0" y="-1"/>
                  <a:ext cx="537532" cy="370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solidFill>
                        <a:srgbClr val="FF0000"/>
                      </a:solidFill>
                      <a:latin typeface="Tahoma"/>
                      <a:ea typeface="Tahoma"/>
                      <a:cs typeface="Tahoma"/>
                      <a:sym typeface="Tahoma"/>
                    </a:defRPr>
                  </a:lvl1pPr>
                </a:lstStyle>
                <a:p>
                  <a:pPr/>
                  <a:r>
                    <a:t>9</a:t>
                  </a:r>
                </a:p>
              </p:txBody>
            </p:sp>
          </p:grpSp>
        </p:grpSp>
      </p:grpSp>
      <p:grpSp>
        <p:nvGrpSpPr>
          <p:cNvPr id="251" name="Google Shape;445;p40"/>
          <p:cNvGrpSpPr/>
          <p:nvPr/>
        </p:nvGrpSpPr>
        <p:grpSpPr>
          <a:xfrm>
            <a:off x="1438472" y="5303397"/>
            <a:ext cx="4114428" cy="908609"/>
            <a:chOff x="0" y="0"/>
            <a:chExt cx="4114427" cy="908607"/>
          </a:xfrm>
        </p:grpSpPr>
        <p:grpSp>
          <p:nvGrpSpPr>
            <p:cNvPr id="228" name="Google Shape;446;p40"/>
            <p:cNvGrpSpPr/>
            <p:nvPr/>
          </p:nvGrpSpPr>
          <p:grpSpPr>
            <a:xfrm>
              <a:off x="13644" y="375916"/>
              <a:ext cx="4100784" cy="532692"/>
              <a:chOff x="0" y="-1"/>
              <a:chExt cx="4100782" cy="532691"/>
            </a:xfrm>
          </p:grpSpPr>
          <p:grpSp>
            <p:nvGrpSpPr>
              <p:cNvPr id="209" name="Google Shape;447;p40"/>
              <p:cNvGrpSpPr/>
              <p:nvPr/>
            </p:nvGrpSpPr>
            <p:grpSpPr>
              <a:xfrm>
                <a:off x="-1" y="-2"/>
                <a:ext cx="537531" cy="530729"/>
                <a:chOff x="0" y="-1"/>
                <a:chExt cx="537530" cy="530728"/>
              </a:xfrm>
            </p:grpSpPr>
            <p:sp>
              <p:nvSpPr>
                <p:cNvPr id="207" name="Square"/>
                <p:cNvSpPr/>
                <p:nvPr/>
              </p:nvSpPr>
              <p:spPr>
                <a:xfrm>
                  <a:off x="-1" y="-2"/>
                  <a:ext cx="537532" cy="530730"/>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208" name="T"/>
                <p:cNvSpPr txBox="1"/>
                <p:nvPr/>
              </p:nvSpPr>
              <p:spPr>
                <a:xfrm>
                  <a:off x="-1" y="67261"/>
                  <a:ext cx="537532"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FFFF"/>
                      </a:solidFill>
                      <a:latin typeface="Tahoma"/>
                      <a:ea typeface="Tahoma"/>
                      <a:cs typeface="Tahoma"/>
                      <a:sym typeface="Tahoma"/>
                    </a:defRPr>
                  </a:lvl1pPr>
                </a:lstStyle>
                <a:p>
                  <a:pPr/>
                  <a:r>
                    <a:t>T</a:t>
                  </a:r>
                </a:p>
              </p:txBody>
            </p:sp>
          </p:grpSp>
          <p:grpSp>
            <p:nvGrpSpPr>
              <p:cNvPr id="212" name="Google Shape;448;p40"/>
              <p:cNvGrpSpPr/>
              <p:nvPr/>
            </p:nvGrpSpPr>
            <p:grpSpPr>
              <a:xfrm>
                <a:off x="593133" y="-2"/>
                <a:ext cx="537531" cy="530729"/>
                <a:chOff x="0" y="-1"/>
                <a:chExt cx="537530" cy="530728"/>
              </a:xfrm>
            </p:grpSpPr>
            <p:sp>
              <p:nvSpPr>
                <p:cNvPr id="210" name="Square"/>
                <p:cNvSpPr/>
                <p:nvPr/>
              </p:nvSpPr>
              <p:spPr>
                <a:xfrm>
                  <a:off x="-1" y="-2"/>
                  <a:ext cx="537532" cy="530730"/>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211" name="H"/>
                <p:cNvSpPr txBox="1"/>
                <p:nvPr/>
              </p:nvSpPr>
              <p:spPr>
                <a:xfrm>
                  <a:off x="-1" y="67261"/>
                  <a:ext cx="537532"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FFFF"/>
                      </a:solidFill>
                      <a:latin typeface="Tahoma"/>
                      <a:ea typeface="Tahoma"/>
                      <a:cs typeface="Tahoma"/>
                      <a:sym typeface="Tahoma"/>
                    </a:defRPr>
                  </a:lvl1pPr>
                </a:lstStyle>
                <a:p>
                  <a:pPr/>
                  <a:r>
                    <a:t>H</a:t>
                  </a:r>
                </a:p>
              </p:txBody>
            </p:sp>
          </p:grpSp>
          <p:grpSp>
            <p:nvGrpSpPr>
              <p:cNvPr id="215" name="Google Shape;449;p40"/>
              <p:cNvGrpSpPr/>
              <p:nvPr/>
            </p:nvGrpSpPr>
            <p:grpSpPr>
              <a:xfrm>
                <a:off x="1186265" y="-2"/>
                <a:ext cx="537531" cy="530729"/>
                <a:chOff x="0" y="-1"/>
                <a:chExt cx="537530" cy="530728"/>
              </a:xfrm>
            </p:grpSpPr>
            <p:sp>
              <p:nvSpPr>
                <p:cNvPr id="213" name="Square"/>
                <p:cNvSpPr/>
                <p:nvPr/>
              </p:nvSpPr>
              <p:spPr>
                <a:xfrm>
                  <a:off x="-1" y="-2"/>
                  <a:ext cx="537532" cy="530730"/>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214" name="C"/>
                <p:cNvSpPr txBox="1"/>
                <p:nvPr/>
              </p:nvSpPr>
              <p:spPr>
                <a:xfrm>
                  <a:off x="-1" y="67261"/>
                  <a:ext cx="537532"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FFFF"/>
                      </a:solidFill>
                      <a:latin typeface="Tahoma"/>
                      <a:ea typeface="Tahoma"/>
                      <a:cs typeface="Tahoma"/>
                      <a:sym typeface="Tahoma"/>
                    </a:defRPr>
                  </a:lvl1pPr>
                </a:lstStyle>
                <a:p>
                  <a:pPr/>
                  <a:r>
                    <a:t>C</a:t>
                  </a:r>
                </a:p>
              </p:txBody>
            </p:sp>
          </p:grpSp>
          <p:grpSp>
            <p:nvGrpSpPr>
              <p:cNvPr id="218" name="Google Shape;450;p40"/>
              <p:cNvGrpSpPr/>
              <p:nvPr/>
            </p:nvGrpSpPr>
            <p:grpSpPr>
              <a:xfrm>
                <a:off x="1779399" y="-2"/>
                <a:ext cx="537531" cy="530729"/>
                <a:chOff x="0" y="-1"/>
                <a:chExt cx="537530" cy="530728"/>
              </a:xfrm>
            </p:grpSpPr>
            <p:sp>
              <p:nvSpPr>
                <p:cNvPr id="216" name="Square"/>
                <p:cNvSpPr/>
                <p:nvPr/>
              </p:nvSpPr>
              <p:spPr>
                <a:xfrm>
                  <a:off x="-1" y="-2"/>
                  <a:ext cx="537532" cy="530730"/>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217" name="S"/>
                <p:cNvSpPr txBox="1"/>
                <p:nvPr/>
              </p:nvSpPr>
              <p:spPr>
                <a:xfrm>
                  <a:off x="-1" y="67261"/>
                  <a:ext cx="537532"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FFFF"/>
                      </a:solidFill>
                      <a:latin typeface="Tahoma"/>
                      <a:ea typeface="Tahoma"/>
                      <a:cs typeface="Tahoma"/>
                      <a:sym typeface="Tahoma"/>
                    </a:defRPr>
                  </a:lvl1pPr>
                </a:lstStyle>
                <a:p>
                  <a:pPr/>
                  <a:r>
                    <a:t>S</a:t>
                  </a:r>
                </a:p>
              </p:txBody>
            </p:sp>
          </p:grpSp>
          <p:grpSp>
            <p:nvGrpSpPr>
              <p:cNvPr id="221" name="Google Shape;451;p40"/>
              <p:cNvGrpSpPr/>
              <p:nvPr/>
            </p:nvGrpSpPr>
            <p:grpSpPr>
              <a:xfrm>
                <a:off x="2376985" y="1962"/>
                <a:ext cx="537531" cy="530728"/>
                <a:chOff x="0" y="0"/>
                <a:chExt cx="537530" cy="530726"/>
              </a:xfrm>
            </p:grpSpPr>
            <p:sp>
              <p:nvSpPr>
                <p:cNvPr id="219" name="Square"/>
                <p:cNvSpPr/>
                <p:nvPr/>
              </p:nvSpPr>
              <p:spPr>
                <a:xfrm>
                  <a:off x="-1" y="-1"/>
                  <a:ext cx="537532" cy="530727"/>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220" name="Text"/>
                <p:cNvSpPr txBox="1"/>
                <p:nvPr/>
              </p:nvSpPr>
              <p:spPr>
                <a:xfrm>
                  <a:off x="-1" y="67261"/>
                  <a:ext cx="537532"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FFFF"/>
                      </a:solidFill>
                      <a:latin typeface="Tahoma"/>
                      <a:ea typeface="Tahoma"/>
                      <a:cs typeface="Tahoma"/>
                      <a:sym typeface="Tahoma"/>
                    </a:defRPr>
                  </a:lvl1pPr>
                </a:lstStyle>
                <a:p>
                  <a:pPr/>
                  <a:r>
                    <a:t> </a:t>
                  </a:r>
                </a:p>
              </p:txBody>
            </p:sp>
          </p:grpSp>
          <p:grpSp>
            <p:nvGrpSpPr>
              <p:cNvPr id="224" name="Google Shape;452;p40"/>
              <p:cNvGrpSpPr/>
              <p:nvPr/>
            </p:nvGrpSpPr>
            <p:grpSpPr>
              <a:xfrm>
                <a:off x="2970119" y="1962"/>
                <a:ext cx="537531" cy="530728"/>
                <a:chOff x="0" y="0"/>
                <a:chExt cx="537530" cy="530726"/>
              </a:xfrm>
            </p:grpSpPr>
            <p:sp>
              <p:nvSpPr>
                <p:cNvPr id="222" name="Square"/>
                <p:cNvSpPr/>
                <p:nvPr/>
              </p:nvSpPr>
              <p:spPr>
                <a:xfrm>
                  <a:off x="-1" y="-1"/>
                  <a:ext cx="537532" cy="530727"/>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223" name="A"/>
                <p:cNvSpPr txBox="1"/>
                <p:nvPr/>
              </p:nvSpPr>
              <p:spPr>
                <a:xfrm>
                  <a:off x="-1" y="67261"/>
                  <a:ext cx="537532"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FFFF"/>
                      </a:solidFill>
                      <a:latin typeface="Tahoma"/>
                      <a:ea typeface="Tahoma"/>
                      <a:cs typeface="Tahoma"/>
                      <a:sym typeface="Tahoma"/>
                    </a:defRPr>
                  </a:lvl1pPr>
                </a:lstStyle>
                <a:p>
                  <a:pPr/>
                  <a:r>
                    <a:t>A</a:t>
                  </a:r>
                </a:p>
              </p:txBody>
            </p:sp>
          </p:grpSp>
          <p:grpSp>
            <p:nvGrpSpPr>
              <p:cNvPr id="227" name="Google Shape;453;p40"/>
              <p:cNvGrpSpPr/>
              <p:nvPr/>
            </p:nvGrpSpPr>
            <p:grpSpPr>
              <a:xfrm>
                <a:off x="3563251" y="1962"/>
                <a:ext cx="537531" cy="530728"/>
                <a:chOff x="0" y="0"/>
                <a:chExt cx="537530" cy="530726"/>
              </a:xfrm>
            </p:grpSpPr>
            <p:sp>
              <p:nvSpPr>
                <p:cNvPr id="225" name="Square"/>
                <p:cNvSpPr/>
                <p:nvPr/>
              </p:nvSpPr>
              <p:spPr>
                <a:xfrm>
                  <a:off x="-1" y="-1"/>
                  <a:ext cx="537532" cy="530727"/>
                </a:xfrm>
                <a:prstGeom prst="rect">
                  <a:avLst/>
                </a:prstGeom>
                <a:solidFill>
                  <a:schemeClr val="accent6"/>
                </a:solidFill>
                <a:ln w="12700" cap="flat">
                  <a:solidFill>
                    <a:srgbClr val="2A7F8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226" name="\0"/>
                <p:cNvSpPr txBox="1"/>
                <p:nvPr/>
              </p:nvSpPr>
              <p:spPr>
                <a:xfrm>
                  <a:off x="-1" y="67261"/>
                  <a:ext cx="537532"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FFFF"/>
                      </a:solidFill>
                      <a:latin typeface="Tahoma"/>
                      <a:ea typeface="Tahoma"/>
                      <a:cs typeface="Tahoma"/>
                      <a:sym typeface="Tahoma"/>
                    </a:defRPr>
                  </a:lvl1pPr>
                </a:lstStyle>
                <a:p>
                  <a:pPr/>
                  <a:r>
                    <a:t>\0</a:t>
                  </a:r>
                </a:p>
              </p:txBody>
            </p:sp>
          </p:grpSp>
        </p:grpSp>
        <p:grpSp>
          <p:nvGrpSpPr>
            <p:cNvPr id="250" name="Google Shape;454;p40"/>
            <p:cNvGrpSpPr/>
            <p:nvPr/>
          </p:nvGrpSpPr>
          <p:grpSpPr>
            <a:xfrm>
              <a:off x="0" y="-1"/>
              <a:ext cx="4100781" cy="397408"/>
              <a:chOff x="0" y="0"/>
              <a:chExt cx="4100780" cy="397407"/>
            </a:xfrm>
          </p:grpSpPr>
          <p:grpSp>
            <p:nvGrpSpPr>
              <p:cNvPr id="231" name="Google Shape;455;p40"/>
              <p:cNvGrpSpPr/>
              <p:nvPr/>
            </p:nvGrpSpPr>
            <p:grpSpPr>
              <a:xfrm>
                <a:off x="0" y="-1"/>
                <a:ext cx="537530" cy="396199"/>
                <a:chOff x="0" y="0"/>
                <a:chExt cx="537528" cy="396198"/>
              </a:xfrm>
            </p:grpSpPr>
            <p:sp>
              <p:nvSpPr>
                <p:cNvPr id="229" name="Rectangle"/>
                <p:cNvSpPr/>
                <p:nvPr/>
              </p:nvSpPr>
              <p:spPr>
                <a:xfrm>
                  <a:off x="0" y="34720"/>
                  <a:ext cx="537529" cy="326763"/>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230" name="0"/>
                <p:cNvSpPr txBox="1"/>
                <p:nvPr/>
              </p:nvSpPr>
              <p:spPr>
                <a:xfrm>
                  <a:off x="0" y="0"/>
                  <a:ext cx="537529"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0000"/>
                      </a:solidFill>
                      <a:latin typeface="Tahoma"/>
                      <a:ea typeface="Tahoma"/>
                      <a:cs typeface="Tahoma"/>
                      <a:sym typeface="Tahoma"/>
                    </a:defRPr>
                  </a:lvl1pPr>
                </a:lstStyle>
                <a:p>
                  <a:pPr/>
                  <a:r>
                    <a:t>0</a:t>
                  </a:r>
                </a:p>
              </p:txBody>
            </p:sp>
          </p:grpSp>
          <p:grpSp>
            <p:nvGrpSpPr>
              <p:cNvPr id="234" name="Google Shape;456;p40"/>
              <p:cNvGrpSpPr/>
              <p:nvPr/>
            </p:nvGrpSpPr>
            <p:grpSpPr>
              <a:xfrm>
                <a:off x="593133" y="-1"/>
                <a:ext cx="537531" cy="396199"/>
                <a:chOff x="0" y="0"/>
                <a:chExt cx="537530" cy="396198"/>
              </a:xfrm>
            </p:grpSpPr>
            <p:sp>
              <p:nvSpPr>
                <p:cNvPr id="232" name="Rectangle"/>
                <p:cNvSpPr/>
                <p:nvPr/>
              </p:nvSpPr>
              <p:spPr>
                <a:xfrm>
                  <a:off x="0" y="34720"/>
                  <a:ext cx="537531" cy="326763"/>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233" name="1"/>
                <p:cNvSpPr txBox="1"/>
                <p:nvPr/>
              </p:nvSpPr>
              <p:spPr>
                <a:xfrm>
                  <a:off x="0" y="0"/>
                  <a:ext cx="537531"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0000"/>
                      </a:solidFill>
                      <a:latin typeface="Tahoma"/>
                      <a:ea typeface="Tahoma"/>
                      <a:cs typeface="Tahoma"/>
                      <a:sym typeface="Tahoma"/>
                    </a:defRPr>
                  </a:lvl1pPr>
                </a:lstStyle>
                <a:p>
                  <a:pPr/>
                  <a:r>
                    <a:t>1</a:t>
                  </a:r>
                </a:p>
              </p:txBody>
            </p:sp>
          </p:grpSp>
          <p:grpSp>
            <p:nvGrpSpPr>
              <p:cNvPr id="237" name="Google Shape;457;p40"/>
              <p:cNvGrpSpPr/>
              <p:nvPr/>
            </p:nvGrpSpPr>
            <p:grpSpPr>
              <a:xfrm>
                <a:off x="1186264" y="-1"/>
                <a:ext cx="537531" cy="396199"/>
                <a:chOff x="0" y="0"/>
                <a:chExt cx="537530" cy="396198"/>
              </a:xfrm>
            </p:grpSpPr>
            <p:sp>
              <p:nvSpPr>
                <p:cNvPr id="235" name="Rectangle"/>
                <p:cNvSpPr/>
                <p:nvPr/>
              </p:nvSpPr>
              <p:spPr>
                <a:xfrm>
                  <a:off x="0" y="34720"/>
                  <a:ext cx="537531" cy="326763"/>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236" name="2"/>
                <p:cNvSpPr txBox="1"/>
                <p:nvPr/>
              </p:nvSpPr>
              <p:spPr>
                <a:xfrm>
                  <a:off x="0" y="0"/>
                  <a:ext cx="537531"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0000"/>
                      </a:solidFill>
                      <a:latin typeface="Tahoma"/>
                      <a:ea typeface="Tahoma"/>
                      <a:cs typeface="Tahoma"/>
                      <a:sym typeface="Tahoma"/>
                    </a:defRPr>
                  </a:lvl1pPr>
                </a:lstStyle>
                <a:p>
                  <a:pPr/>
                  <a:r>
                    <a:t>2</a:t>
                  </a:r>
                </a:p>
              </p:txBody>
            </p:sp>
          </p:grpSp>
          <p:grpSp>
            <p:nvGrpSpPr>
              <p:cNvPr id="240" name="Google Shape;458;p40"/>
              <p:cNvGrpSpPr/>
              <p:nvPr/>
            </p:nvGrpSpPr>
            <p:grpSpPr>
              <a:xfrm>
                <a:off x="1779399" y="-1"/>
                <a:ext cx="537531" cy="396199"/>
                <a:chOff x="0" y="0"/>
                <a:chExt cx="537530" cy="396198"/>
              </a:xfrm>
            </p:grpSpPr>
            <p:sp>
              <p:nvSpPr>
                <p:cNvPr id="238" name="Rectangle"/>
                <p:cNvSpPr/>
                <p:nvPr/>
              </p:nvSpPr>
              <p:spPr>
                <a:xfrm>
                  <a:off x="0" y="34720"/>
                  <a:ext cx="537531" cy="326763"/>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239" name="3"/>
                <p:cNvSpPr txBox="1"/>
                <p:nvPr/>
              </p:nvSpPr>
              <p:spPr>
                <a:xfrm>
                  <a:off x="0" y="0"/>
                  <a:ext cx="537531"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0000"/>
                      </a:solidFill>
                      <a:latin typeface="Tahoma"/>
                      <a:ea typeface="Tahoma"/>
                      <a:cs typeface="Tahoma"/>
                      <a:sym typeface="Tahoma"/>
                    </a:defRPr>
                  </a:lvl1pPr>
                </a:lstStyle>
                <a:p>
                  <a:pPr/>
                  <a:r>
                    <a:t>3</a:t>
                  </a:r>
                </a:p>
              </p:txBody>
            </p:sp>
          </p:grpSp>
          <p:grpSp>
            <p:nvGrpSpPr>
              <p:cNvPr id="243" name="Google Shape;459;p40"/>
              <p:cNvGrpSpPr/>
              <p:nvPr/>
            </p:nvGrpSpPr>
            <p:grpSpPr>
              <a:xfrm>
                <a:off x="2376984" y="1209"/>
                <a:ext cx="537531" cy="396199"/>
                <a:chOff x="0" y="0"/>
                <a:chExt cx="537530" cy="396198"/>
              </a:xfrm>
            </p:grpSpPr>
            <p:sp>
              <p:nvSpPr>
                <p:cNvPr id="241" name="Rectangle"/>
                <p:cNvSpPr/>
                <p:nvPr/>
              </p:nvSpPr>
              <p:spPr>
                <a:xfrm>
                  <a:off x="0" y="34720"/>
                  <a:ext cx="537531" cy="326763"/>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242" name="4"/>
                <p:cNvSpPr txBox="1"/>
                <p:nvPr/>
              </p:nvSpPr>
              <p:spPr>
                <a:xfrm>
                  <a:off x="0" y="0"/>
                  <a:ext cx="537531"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0000"/>
                      </a:solidFill>
                      <a:latin typeface="Tahoma"/>
                      <a:ea typeface="Tahoma"/>
                      <a:cs typeface="Tahoma"/>
                      <a:sym typeface="Tahoma"/>
                    </a:defRPr>
                  </a:lvl1pPr>
                </a:lstStyle>
                <a:p>
                  <a:pPr/>
                  <a:r>
                    <a:t>4</a:t>
                  </a:r>
                </a:p>
              </p:txBody>
            </p:sp>
          </p:grpSp>
          <p:grpSp>
            <p:nvGrpSpPr>
              <p:cNvPr id="246" name="Google Shape;460;p40"/>
              <p:cNvGrpSpPr/>
              <p:nvPr/>
            </p:nvGrpSpPr>
            <p:grpSpPr>
              <a:xfrm>
                <a:off x="2970118" y="1209"/>
                <a:ext cx="537532" cy="396199"/>
                <a:chOff x="0" y="0"/>
                <a:chExt cx="537530" cy="396198"/>
              </a:xfrm>
            </p:grpSpPr>
            <p:sp>
              <p:nvSpPr>
                <p:cNvPr id="244" name="Rectangle"/>
                <p:cNvSpPr/>
                <p:nvPr/>
              </p:nvSpPr>
              <p:spPr>
                <a:xfrm>
                  <a:off x="0" y="34720"/>
                  <a:ext cx="537531" cy="326763"/>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245" name="5"/>
                <p:cNvSpPr txBox="1"/>
                <p:nvPr/>
              </p:nvSpPr>
              <p:spPr>
                <a:xfrm>
                  <a:off x="0" y="0"/>
                  <a:ext cx="537531"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0000"/>
                      </a:solidFill>
                      <a:latin typeface="Tahoma"/>
                      <a:ea typeface="Tahoma"/>
                      <a:cs typeface="Tahoma"/>
                      <a:sym typeface="Tahoma"/>
                    </a:defRPr>
                  </a:lvl1pPr>
                </a:lstStyle>
                <a:p>
                  <a:pPr/>
                  <a:r>
                    <a:t>5</a:t>
                  </a:r>
                </a:p>
              </p:txBody>
            </p:sp>
          </p:grpSp>
          <p:grpSp>
            <p:nvGrpSpPr>
              <p:cNvPr id="249" name="Google Shape;461;p40"/>
              <p:cNvGrpSpPr/>
              <p:nvPr/>
            </p:nvGrpSpPr>
            <p:grpSpPr>
              <a:xfrm>
                <a:off x="3563250" y="1209"/>
                <a:ext cx="537531" cy="396199"/>
                <a:chOff x="0" y="0"/>
                <a:chExt cx="537530" cy="396198"/>
              </a:xfrm>
            </p:grpSpPr>
            <p:sp>
              <p:nvSpPr>
                <p:cNvPr id="247" name="Rectangle"/>
                <p:cNvSpPr/>
                <p:nvPr/>
              </p:nvSpPr>
              <p:spPr>
                <a:xfrm>
                  <a:off x="0" y="34720"/>
                  <a:ext cx="537531" cy="326763"/>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000000"/>
                      </a:solidFill>
                    </a:defRPr>
                  </a:pPr>
                </a:p>
              </p:txBody>
            </p:sp>
            <p:sp>
              <p:nvSpPr>
                <p:cNvPr id="248" name="6"/>
                <p:cNvSpPr txBox="1"/>
                <p:nvPr/>
              </p:nvSpPr>
              <p:spPr>
                <a:xfrm>
                  <a:off x="0" y="0"/>
                  <a:ext cx="537531" cy="39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2000">
                      <a:solidFill>
                        <a:srgbClr val="FF0000"/>
                      </a:solidFill>
                      <a:latin typeface="Tahoma"/>
                      <a:ea typeface="Tahoma"/>
                      <a:cs typeface="Tahoma"/>
                      <a:sym typeface="Tahoma"/>
                    </a:defRPr>
                  </a:lvl1pPr>
                </a:lstStyle>
                <a:p>
                  <a:pPr/>
                  <a:r>
                    <a:t>6</a:t>
                  </a:r>
                </a:p>
              </p:txBody>
            </p:sp>
          </p:grpSp>
        </p:gr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Google Shape;466;p41"/>
          <p:cNvSpPr txBox="1"/>
          <p:nvPr>
            <p:ph type="title"/>
          </p:nvPr>
        </p:nvSpPr>
        <p:spPr>
          <a:xfrm>
            <a:off x="197427" y="-2"/>
            <a:ext cx="8749146" cy="727368"/>
          </a:xfrm>
          <a:prstGeom prst="rect">
            <a:avLst/>
          </a:prstGeom>
        </p:spPr>
        <p:txBody>
          <a:bodyPr/>
          <a:lstStyle>
            <a:lvl1pPr>
              <a:defRPr>
                <a:latin typeface="Tahoma"/>
                <a:ea typeface="Tahoma"/>
                <a:cs typeface="Tahoma"/>
                <a:sym typeface="Tahoma"/>
              </a:defRPr>
            </a:lvl1pPr>
          </a:lstStyle>
          <a:p>
            <a:pPr/>
            <a:r>
              <a:t>1.3. Nhập xuất chuỗi</a:t>
            </a:r>
          </a:p>
        </p:txBody>
      </p:sp>
      <p:sp>
        <p:nvSpPr>
          <p:cNvPr id="254" name="Google Shape;467;p41"/>
          <p:cNvSpPr txBox="1"/>
          <p:nvPr>
            <p:ph type="sldNum" sz="quarter" idx="4294967295"/>
          </p:nvPr>
        </p:nvSpPr>
        <p:spPr>
          <a:xfrm>
            <a:off x="8778103" y="6592589"/>
            <a:ext cx="168467"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5" name="Google Shape;468;p41"/>
          <p:cNvSpPr txBox="1"/>
          <p:nvPr>
            <p:ph type="body" sz="half" idx="1"/>
          </p:nvPr>
        </p:nvSpPr>
        <p:spPr>
          <a:xfrm>
            <a:off x="313899" y="1030099"/>
            <a:ext cx="8830100" cy="1644866"/>
          </a:xfrm>
          <a:prstGeom prst="rect">
            <a:avLst/>
          </a:prstGeom>
        </p:spPr>
        <p:txBody>
          <a:bodyPr/>
          <a:lstStyle/>
          <a:p>
            <a:pPr marL="205740" indent="-171450">
              <a:lnSpc>
                <a:spcPct val="150000"/>
              </a:lnSpc>
              <a:spcBef>
                <a:spcPts val="0"/>
              </a:spcBef>
              <a:buClr>
                <a:srgbClr val="000000"/>
              </a:buClr>
              <a:defRPr>
                <a:solidFill>
                  <a:srgbClr val="000000"/>
                </a:solidFill>
                <a:latin typeface="Tahoma"/>
                <a:ea typeface="Tahoma"/>
                <a:cs typeface="Tahoma"/>
                <a:sym typeface="Tahoma"/>
              </a:defRPr>
            </a:pPr>
            <a:r>
              <a:t>Hàm nhập chuỗi: </a:t>
            </a:r>
            <a:r>
              <a:rPr>
                <a:solidFill>
                  <a:schemeClr val="accent5"/>
                </a:solidFill>
              </a:rPr>
              <a:t>gets </a:t>
            </a:r>
            <a:endParaRPr>
              <a:solidFill>
                <a:schemeClr val="accent5"/>
              </a:solidFill>
            </a:endParaRPr>
          </a:p>
          <a:p>
            <a:pPr marL="137158" indent="-102867">
              <a:lnSpc>
                <a:spcPct val="150000"/>
              </a:lnSpc>
              <a:spcBef>
                <a:spcPts val="0"/>
              </a:spcBef>
              <a:buSzTx/>
              <a:buNone/>
              <a:defRPr>
                <a:solidFill>
                  <a:srgbClr val="000000"/>
                </a:solidFill>
                <a:latin typeface="Tahoma"/>
                <a:ea typeface="Tahoma"/>
                <a:cs typeface="Tahoma"/>
                <a:sym typeface="Tahoma"/>
              </a:defRPr>
            </a:pPr>
            <a:r>
              <a:t>Ví dụ: gets(hoten); </a:t>
            </a:r>
          </a:p>
          <a:p>
            <a:pPr marL="137158" indent="-102867">
              <a:lnSpc>
                <a:spcPct val="150000"/>
              </a:lnSpc>
              <a:spcBef>
                <a:spcPts val="0"/>
              </a:spcBef>
              <a:buSzTx/>
              <a:buNone/>
              <a:defRPr>
                <a:solidFill>
                  <a:srgbClr val="000000"/>
                </a:solidFill>
                <a:latin typeface="Tahoma"/>
                <a:ea typeface="Tahoma"/>
                <a:cs typeface="Tahoma"/>
                <a:sym typeface="Tahoma"/>
              </a:defRPr>
            </a:pPr>
            <a:r>
              <a:t>Hàm tự động thêm ký tự NULL (‘\0’) vào cuối biến chuỗi.</a:t>
            </a:r>
          </a:p>
        </p:txBody>
      </p:sp>
      <p:grpSp>
        <p:nvGrpSpPr>
          <p:cNvPr id="258" name="Google Shape;469;p41"/>
          <p:cNvGrpSpPr/>
          <p:nvPr/>
        </p:nvGrpSpPr>
        <p:grpSpPr>
          <a:xfrm>
            <a:off x="518612" y="3084391"/>
            <a:ext cx="4885902" cy="2511189"/>
            <a:chOff x="0" y="0"/>
            <a:chExt cx="4885900" cy="2511188"/>
          </a:xfrm>
        </p:grpSpPr>
        <p:sp>
          <p:nvSpPr>
            <p:cNvPr id="256" name="Rectangle"/>
            <p:cNvSpPr/>
            <p:nvPr/>
          </p:nvSpPr>
          <p:spPr>
            <a:xfrm>
              <a:off x="-1" y="0"/>
              <a:ext cx="4885902" cy="2511189"/>
            </a:xfrm>
            <a:prstGeom prst="rect">
              <a:avLst/>
            </a:prstGeom>
            <a:gradFill flip="none" rotWithShape="1">
              <a:gsLst>
                <a:gs pos="0">
                  <a:srgbClr val="F6E29E"/>
                </a:gs>
                <a:gs pos="50000">
                  <a:srgbClr val="F3DC90"/>
                </a:gs>
                <a:gs pos="100000">
                  <a:srgbClr val="F6DB7B"/>
                </a:gs>
              </a:gsLst>
              <a:lin ang="5400000" scaled="0"/>
            </a:gradFill>
            <a:ln w="9525" cap="flat">
              <a:solidFill>
                <a:schemeClr val="accent3"/>
              </a:solidFill>
              <a:prstDash val="solid"/>
              <a:miter lim="800000"/>
            </a:ln>
            <a:effectLst/>
          </p:spPr>
          <p:txBody>
            <a:bodyPr wrap="square" lIns="45718" tIns="45718" rIns="45718" bIns="45718" numCol="1" anchor="t">
              <a:noAutofit/>
            </a:bodyPr>
            <a:lstStyle/>
            <a:p>
              <a:pPr marL="171450" indent="-171450">
                <a:spcBef>
                  <a:spcPts val="600"/>
                </a:spcBef>
                <a:defRPr sz="2400">
                  <a:solidFill>
                    <a:srgbClr val="000000"/>
                  </a:solidFill>
                  <a:latin typeface="Tahoma"/>
                  <a:ea typeface="Tahoma"/>
                  <a:cs typeface="Tahoma"/>
                  <a:sym typeface="Tahoma"/>
                </a:defRPr>
              </a:pPr>
            </a:p>
          </p:txBody>
        </p:sp>
        <p:sp>
          <p:nvSpPr>
            <p:cNvPr id="257" name="void nhapchuoi(char s[100])…"/>
            <p:cNvSpPr txBox="1"/>
            <p:nvPr/>
          </p:nvSpPr>
          <p:spPr>
            <a:xfrm>
              <a:off x="-1" y="0"/>
              <a:ext cx="4885902" cy="2237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marL="137158" indent="-102867">
                <a:defRPr sz="2400">
                  <a:solidFill>
                    <a:srgbClr val="000000"/>
                  </a:solidFill>
                  <a:latin typeface="Tahoma"/>
                  <a:ea typeface="Tahoma"/>
                  <a:cs typeface="Tahoma"/>
                  <a:sym typeface="Tahoma"/>
                </a:defRPr>
              </a:pPr>
              <a:r>
                <a:t>void nhapchuoi(char s[100])</a:t>
              </a:r>
            </a:p>
            <a:p>
              <a:pPr marL="137158" indent="-102867">
                <a:spcBef>
                  <a:spcPts val="600"/>
                </a:spcBef>
                <a:defRPr sz="2400">
                  <a:solidFill>
                    <a:srgbClr val="000000"/>
                  </a:solidFill>
                  <a:latin typeface="Tahoma"/>
                  <a:ea typeface="Tahoma"/>
                  <a:cs typeface="Tahoma"/>
                  <a:sym typeface="Tahoma"/>
                </a:defRPr>
              </a:pPr>
              <a:r>
                <a:t>{</a:t>
              </a:r>
            </a:p>
            <a:p>
              <a:pPr marL="137158" indent="-102867">
                <a:spcBef>
                  <a:spcPts val="600"/>
                </a:spcBef>
                <a:defRPr sz="2400">
                  <a:solidFill>
                    <a:srgbClr val="000000"/>
                  </a:solidFill>
                  <a:latin typeface="Tahoma"/>
                  <a:ea typeface="Tahoma"/>
                  <a:cs typeface="Tahoma"/>
                  <a:sym typeface="Tahoma"/>
                </a:defRPr>
              </a:pPr>
              <a:r>
                <a:t>		cout&lt;&lt;“Nhap chuoi: ”;</a:t>
              </a:r>
            </a:p>
            <a:p>
              <a:pPr marL="137158" indent="-102867">
                <a:spcBef>
                  <a:spcPts val="600"/>
                </a:spcBef>
                <a:defRPr sz="2400">
                  <a:solidFill>
                    <a:srgbClr val="000000"/>
                  </a:solidFill>
                  <a:latin typeface="Tahoma"/>
                  <a:ea typeface="Tahoma"/>
                  <a:cs typeface="Tahoma"/>
                  <a:sym typeface="Tahoma"/>
                </a:defRPr>
              </a:pPr>
              <a:r>
                <a:t>		gets(s); // hàm nhập chuỗi</a:t>
              </a:r>
            </a:p>
            <a:p>
              <a:pPr marL="137158" indent="-102867">
                <a:spcBef>
                  <a:spcPts val="600"/>
                </a:spcBef>
                <a:defRPr sz="2400">
                  <a:solidFill>
                    <a:srgbClr val="000000"/>
                  </a:solidFill>
                  <a:latin typeface="Tahoma"/>
                  <a:ea typeface="Tahoma"/>
                  <a:cs typeface="Tahoma"/>
                  <a:sym typeface="Tahoma"/>
                </a:defRPr>
              </a:pPr>
              <a:r>
                <a:t>}</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Google Shape;466;p41"/>
          <p:cNvSpPr txBox="1"/>
          <p:nvPr>
            <p:ph type="title"/>
          </p:nvPr>
        </p:nvSpPr>
        <p:spPr>
          <a:xfrm>
            <a:off x="197427" y="-2"/>
            <a:ext cx="8749146" cy="727368"/>
          </a:xfrm>
          <a:prstGeom prst="rect">
            <a:avLst/>
          </a:prstGeom>
        </p:spPr>
        <p:txBody>
          <a:bodyPr/>
          <a:lstStyle>
            <a:lvl1pPr>
              <a:defRPr>
                <a:latin typeface="Tahoma"/>
                <a:ea typeface="Tahoma"/>
                <a:cs typeface="Tahoma"/>
                <a:sym typeface="Tahoma"/>
              </a:defRPr>
            </a:lvl1pPr>
          </a:lstStyle>
          <a:p>
            <a:pPr/>
            <a:r>
              <a:t>1.3. Nhập xuất chuỗi</a:t>
            </a:r>
          </a:p>
        </p:txBody>
      </p:sp>
      <p:sp>
        <p:nvSpPr>
          <p:cNvPr id="261" name="Google Shape;467;p41"/>
          <p:cNvSpPr txBox="1"/>
          <p:nvPr>
            <p:ph type="sldNum" sz="quarter" idx="4294967295"/>
          </p:nvPr>
        </p:nvSpPr>
        <p:spPr>
          <a:xfrm>
            <a:off x="8778103" y="6592589"/>
            <a:ext cx="168467"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2" name="Google Shape;468;p41"/>
          <p:cNvSpPr txBox="1"/>
          <p:nvPr>
            <p:ph type="body" sz="half" idx="1"/>
          </p:nvPr>
        </p:nvSpPr>
        <p:spPr>
          <a:xfrm>
            <a:off x="313899" y="1030099"/>
            <a:ext cx="8830100" cy="1644866"/>
          </a:xfrm>
          <a:prstGeom prst="rect">
            <a:avLst/>
          </a:prstGeom>
        </p:spPr>
        <p:txBody>
          <a:bodyPr/>
          <a:lstStyle/>
          <a:p>
            <a:pPr marL="205740" indent="-171450">
              <a:lnSpc>
                <a:spcPct val="150000"/>
              </a:lnSpc>
              <a:spcBef>
                <a:spcPts val="0"/>
              </a:spcBef>
              <a:buClr>
                <a:srgbClr val="000000"/>
              </a:buClr>
              <a:defRPr>
                <a:solidFill>
                  <a:srgbClr val="000000"/>
                </a:solidFill>
                <a:latin typeface="Tahoma"/>
                <a:ea typeface="Tahoma"/>
                <a:cs typeface="Tahoma"/>
                <a:sym typeface="Tahoma"/>
              </a:defRPr>
            </a:pPr>
            <a:r>
              <a:t>Hàm nhập chuỗi: </a:t>
            </a:r>
            <a:r>
              <a:rPr>
                <a:solidFill>
                  <a:schemeClr val="accent5"/>
                </a:solidFill>
              </a:rPr>
              <a:t>getline</a:t>
            </a:r>
            <a:endParaRPr>
              <a:solidFill>
                <a:schemeClr val="accent5"/>
              </a:solidFill>
            </a:endParaRPr>
          </a:p>
          <a:p>
            <a:pPr marL="137158" indent="-102867">
              <a:lnSpc>
                <a:spcPct val="150000"/>
              </a:lnSpc>
              <a:spcBef>
                <a:spcPts val="0"/>
              </a:spcBef>
              <a:buSzTx/>
              <a:buNone/>
              <a:defRPr>
                <a:solidFill>
                  <a:srgbClr val="000000"/>
                </a:solidFill>
                <a:latin typeface="Tahoma"/>
                <a:ea typeface="Tahoma"/>
                <a:cs typeface="Tahoma"/>
                <a:sym typeface="Tahoma"/>
              </a:defRPr>
            </a:pPr>
            <a:r>
              <a:t>Ví dụ: gets(hoten); </a:t>
            </a:r>
          </a:p>
          <a:p>
            <a:pPr marL="137158" indent="-102867">
              <a:lnSpc>
                <a:spcPct val="150000"/>
              </a:lnSpc>
              <a:spcBef>
                <a:spcPts val="0"/>
              </a:spcBef>
              <a:buSzTx/>
              <a:buNone/>
              <a:defRPr>
                <a:solidFill>
                  <a:srgbClr val="000000"/>
                </a:solidFill>
                <a:latin typeface="Tahoma"/>
                <a:ea typeface="Tahoma"/>
                <a:cs typeface="Tahoma"/>
                <a:sym typeface="Tahoma"/>
              </a:defRPr>
            </a:pPr>
            <a:r>
              <a:t>Hàm tự động thêm ký tự NULL (‘\0’) vào cuối biến chuỗi.</a:t>
            </a:r>
          </a:p>
        </p:txBody>
      </p:sp>
      <p:grpSp>
        <p:nvGrpSpPr>
          <p:cNvPr id="265" name="Google Shape;469;p41"/>
          <p:cNvGrpSpPr/>
          <p:nvPr/>
        </p:nvGrpSpPr>
        <p:grpSpPr>
          <a:xfrm>
            <a:off x="518613" y="3084391"/>
            <a:ext cx="6825617" cy="2511189"/>
            <a:chOff x="0" y="0"/>
            <a:chExt cx="6825615" cy="2511188"/>
          </a:xfrm>
        </p:grpSpPr>
        <p:sp>
          <p:nvSpPr>
            <p:cNvPr id="263" name="Rectangle"/>
            <p:cNvSpPr/>
            <p:nvPr/>
          </p:nvSpPr>
          <p:spPr>
            <a:xfrm>
              <a:off x="0" y="0"/>
              <a:ext cx="6825617" cy="2511189"/>
            </a:xfrm>
            <a:prstGeom prst="rect">
              <a:avLst/>
            </a:prstGeom>
            <a:gradFill flip="none" rotWithShape="1">
              <a:gsLst>
                <a:gs pos="0">
                  <a:srgbClr val="F6E29E"/>
                </a:gs>
                <a:gs pos="50000">
                  <a:srgbClr val="F3DC90"/>
                </a:gs>
                <a:gs pos="100000">
                  <a:srgbClr val="F6DB7B"/>
                </a:gs>
              </a:gsLst>
              <a:lin ang="5400000" scaled="0"/>
            </a:gradFill>
            <a:ln w="9525" cap="flat">
              <a:solidFill>
                <a:schemeClr val="accent3"/>
              </a:solidFill>
              <a:prstDash val="solid"/>
              <a:miter lim="800000"/>
            </a:ln>
            <a:effectLst/>
          </p:spPr>
          <p:txBody>
            <a:bodyPr wrap="square" lIns="45718" tIns="45718" rIns="45718" bIns="45718" numCol="1" anchor="t">
              <a:noAutofit/>
            </a:bodyPr>
            <a:lstStyle/>
            <a:p>
              <a:pPr marL="171450" indent="-171450">
                <a:spcBef>
                  <a:spcPts val="600"/>
                </a:spcBef>
                <a:defRPr sz="2400">
                  <a:solidFill>
                    <a:srgbClr val="000000"/>
                  </a:solidFill>
                  <a:latin typeface="Tahoma"/>
                  <a:ea typeface="Tahoma"/>
                  <a:cs typeface="Tahoma"/>
                  <a:sym typeface="Tahoma"/>
                </a:defRPr>
              </a:pPr>
            </a:p>
          </p:txBody>
        </p:sp>
        <p:sp>
          <p:nvSpPr>
            <p:cNvPr id="264" name="void nhapchuoi(char s[100])…"/>
            <p:cNvSpPr txBox="1"/>
            <p:nvPr/>
          </p:nvSpPr>
          <p:spPr>
            <a:xfrm>
              <a:off x="0" y="0"/>
              <a:ext cx="6825617" cy="2237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marL="137158" indent="-102867">
                <a:defRPr sz="2400">
                  <a:solidFill>
                    <a:srgbClr val="000000"/>
                  </a:solidFill>
                  <a:latin typeface="Tahoma"/>
                  <a:ea typeface="Tahoma"/>
                  <a:cs typeface="Tahoma"/>
                  <a:sym typeface="Tahoma"/>
                </a:defRPr>
              </a:pPr>
              <a:r>
                <a:t>void nhapchuoi(char s[100])</a:t>
              </a:r>
            </a:p>
            <a:p>
              <a:pPr marL="137158" indent="-102867">
                <a:spcBef>
                  <a:spcPts val="600"/>
                </a:spcBef>
                <a:defRPr sz="2400">
                  <a:solidFill>
                    <a:srgbClr val="000000"/>
                  </a:solidFill>
                  <a:latin typeface="Tahoma"/>
                  <a:ea typeface="Tahoma"/>
                  <a:cs typeface="Tahoma"/>
                  <a:sym typeface="Tahoma"/>
                </a:defRPr>
              </a:pPr>
              <a:r>
                <a:t>{</a:t>
              </a:r>
            </a:p>
            <a:p>
              <a:pPr marL="137158" indent="-102867">
                <a:spcBef>
                  <a:spcPts val="600"/>
                </a:spcBef>
                <a:defRPr sz="2400">
                  <a:solidFill>
                    <a:srgbClr val="000000"/>
                  </a:solidFill>
                  <a:latin typeface="Tahoma"/>
                  <a:ea typeface="Tahoma"/>
                  <a:cs typeface="Tahoma"/>
                  <a:sym typeface="Tahoma"/>
                </a:defRPr>
              </a:pPr>
              <a:r>
                <a:t>		cout&lt;&lt;“Nhap chuoi: ”;</a:t>
              </a:r>
            </a:p>
            <a:p>
              <a:pPr marL="137158" indent="-102867">
                <a:spcBef>
                  <a:spcPts val="600"/>
                </a:spcBef>
                <a:defRPr sz="2400">
                  <a:solidFill>
                    <a:srgbClr val="000000"/>
                  </a:solidFill>
                  <a:latin typeface="Tahoma"/>
                  <a:ea typeface="Tahoma"/>
                  <a:cs typeface="Tahoma"/>
                  <a:sym typeface="Tahoma"/>
                </a:defRPr>
              </a:pPr>
              <a:r>
                <a:t>		cin.getline(s,</a:t>
              </a:r>
              <a:r>
                <a:rPr>
                  <a:solidFill>
                    <a:srgbClr val="FF0000"/>
                  </a:solidFill>
                </a:rPr>
                <a:t>99</a:t>
              </a:r>
              <a:r>
                <a:t>); // hàm nhập chuỗi</a:t>
              </a:r>
            </a:p>
            <a:p>
              <a:pPr marL="137158" indent="-102867">
                <a:spcBef>
                  <a:spcPts val="600"/>
                </a:spcBef>
                <a:defRPr sz="2400">
                  <a:solidFill>
                    <a:srgbClr val="000000"/>
                  </a:solidFill>
                  <a:latin typeface="Tahoma"/>
                  <a:ea typeface="Tahoma"/>
                  <a:cs typeface="Tahoma"/>
                  <a:sym typeface="Tahoma"/>
                </a:defRPr>
              </a:pPr>
              <a:r>
                <a:t>}</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Google Shape;474;p42"/>
          <p:cNvSpPr txBox="1"/>
          <p:nvPr>
            <p:ph type="title"/>
          </p:nvPr>
        </p:nvSpPr>
        <p:spPr>
          <a:xfrm>
            <a:off x="197427" y="-2"/>
            <a:ext cx="8749146" cy="727368"/>
          </a:xfrm>
          <a:prstGeom prst="rect">
            <a:avLst/>
          </a:prstGeom>
        </p:spPr>
        <p:txBody>
          <a:bodyPr/>
          <a:lstStyle>
            <a:lvl1pPr>
              <a:defRPr>
                <a:latin typeface="Tahoma"/>
                <a:ea typeface="Tahoma"/>
                <a:cs typeface="Tahoma"/>
                <a:sym typeface="Tahoma"/>
              </a:defRPr>
            </a:lvl1pPr>
          </a:lstStyle>
          <a:p>
            <a:pPr/>
            <a:r>
              <a:t>1.3. Nhập xuất chuỗi</a:t>
            </a:r>
          </a:p>
        </p:txBody>
      </p:sp>
      <p:sp>
        <p:nvSpPr>
          <p:cNvPr id="268" name="Google Shape;475;p42"/>
          <p:cNvSpPr txBox="1"/>
          <p:nvPr>
            <p:ph type="sldNum" sz="quarter" idx="4294967295"/>
          </p:nvPr>
        </p:nvSpPr>
        <p:spPr>
          <a:xfrm>
            <a:off x="8778103" y="6592589"/>
            <a:ext cx="168467" cy="25649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9" name="Google Shape;476;p42"/>
          <p:cNvSpPr txBox="1"/>
          <p:nvPr>
            <p:ph type="body" sz="quarter" idx="1"/>
          </p:nvPr>
        </p:nvSpPr>
        <p:spPr>
          <a:xfrm>
            <a:off x="395784" y="1030099"/>
            <a:ext cx="8748216" cy="1112605"/>
          </a:xfrm>
          <a:prstGeom prst="rect">
            <a:avLst/>
          </a:prstGeom>
        </p:spPr>
        <p:txBody>
          <a:bodyPr/>
          <a:lstStyle/>
          <a:p>
            <a:pPr marL="205740" indent="-171450">
              <a:spcBef>
                <a:spcPts val="0"/>
              </a:spcBef>
              <a:defRPr>
                <a:latin typeface="Tahoma"/>
                <a:ea typeface="Tahoma"/>
                <a:cs typeface="Tahoma"/>
                <a:sym typeface="Tahoma"/>
              </a:defRPr>
            </a:pPr>
            <a:r>
              <a:t>Hàm xuất chuỗi: </a:t>
            </a:r>
            <a:r>
              <a:rPr>
                <a:solidFill>
                  <a:schemeClr val="accent5"/>
                </a:solidFill>
              </a:rPr>
              <a:t>puts </a:t>
            </a:r>
            <a:endParaRPr>
              <a:solidFill>
                <a:schemeClr val="accent5"/>
              </a:solidFill>
            </a:endParaRPr>
          </a:p>
          <a:p>
            <a:pPr marL="137158" indent="-102867">
              <a:buSzTx/>
              <a:buNone/>
              <a:defRPr>
                <a:latin typeface="Tahoma"/>
                <a:ea typeface="Tahoma"/>
                <a:cs typeface="Tahoma"/>
                <a:sym typeface="Tahoma"/>
              </a:defRPr>
            </a:pPr>
            <a:r>
              <a:t>Ví dụ: puts(hoten); </a:t>
            </a:r>
          </a:p>
        </p:txBody>
      </p:sp>
      <p:grpSp>
        <p:nvGrpSpPr>
          <p:cNvPr id="272" name="Google Shape;477;p42"/>
          <p:cNvGrpSpPr/>
          <p:nvPr/>
        </p:nvGrpSpPr>
        <p:grpSpPr>
          <a:xfrm>
            <a:off x="573210" y="2210932"/>
            <a:ext cx="4763066" cy="2690889"/>
            <a:chOff x="0" y="-1"/>
            <a:chExt cx="4763065" cy="2690887"/>
          </a:xfrm>
        </p:grpSpPr>
        <p:sp>
          <p:nvSpPr>
            <p:cNvPr id="270" name="Rectangle"/>
            <p:cNvSpPr/>
            <p:nvPr/>
          </p:nvSpPr>
          <p:spPr>
            <a:xfrm>
              <a:off x="-1" y="-2"/>
              <a:ext cx="4763066" cy="2690888"/>
            </a:xfrm>
            <a:prstGeom prst="rect">
              <a:avLst/>
            </a:prstGeom>
            <a:gradFill flip="none" rotWithShape="1">
              <a:gsLst>
                <a:gs pos="0">
                  <a:srgbClr val="F6E29E"/>
                </a:gs>
                <a:gs pos="50000">
                  <a:srgbClr val="F3DC90"/>
                </a:gs>
                <a:gs pos="100000">
                  <a:srgbClr val="F6DB7B"/>
                </a:gs>
              </a:gsLst>
              <a:lin ang="5400000" scaled="0"/>
            </a:gradFill>
            <a:ln w="9525" cap="flat">
              <a:solidFill>
                <a:schemeClr val="accent3"/>
              </a:solidFill>
              <a:prstDash val="solid"/>
              <a:miter lim="800000"/>
            </a:ln>
            <a:effectLst/>
          </p:spPr>
          <p:txBody>
            <a:bodyPr wrap="square" lIns="45718" tIns="45718" rIns="45718" bIns="45718" numCol="1" anchor="t">
              <a:noAutofit/>
            </a:bodyPr>
            <a:lstStyle/>
            <a:p>
              <a:pPr marL="171450" indent="-171450">
                <a:lnSpc>
                  <a:spcPct val="150000"/>
                </a:lnSpc>
                <a:defRPr sz="2400">
                  <a:solidFill>
                    <a:srgbClr val="000000"/>
                  </a:solidFill>
                  <a:latin typeface="Tahoma"/>
                  <a:ea typeface="Tahoma"/>
                  <a:cs typeface="Tahoma"/>
                  <a:sym typeface="Tahoma"/>
                </a:defRPr>
              </a:pPr>
            </a:p>
          </p:txBody>
        </p:sp>
        <p:sp>
          <p:nvSpPr>
            <p:cNvPr id="271" name="void Xuatchuoi(char s[100])…"/>
            <p:cNvSpPr txBox="1"/>
            <p:nvPr/>
          </p:nvSpPr>
          <p:spPr>
            <a:xfrm>
              <a:off x="-1" y="-1"/>
              <a:ext cx="4763066" cy="26694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marL="137158" indent="-102867">
                <a:lnSpc>
                  <a:spcPct val="150000"/>
                </a:lnSpc>
                <a:defRPr sz="2400">
                  <a:solidFill>
                    <a:srgbClr val="000000"/>
                  </a:solidFill>
                  <a:latin typeface="Tahoma"/>
                  <a:ea typeface="Tahoma"/>
                  <a:cs typeface="Tahoma"/>
                  <a:sym typeface="Tahoma"/>
                </a:defRPr>
              </a:pPr>
              <a:r>
                <a:t>void Xuatchuoi(char s[100])</a:t>
              </a:r>
            </a:p>
            <a:p>
              <a:pPr marL="137158" indent="-102867">
                <a:lnSpc>
                  <a:spcPct val="150000"/>
                </a:lnSpc>
                <a:defRPr sz="2400">
                  <a:solidFill>
                    <a:srgbClr val="000000"/>
                  </a:solidFill>
                  <a:latin typeface="Tahoma"/>
                  <a:ea typeface="Tahoma"/>
                  <a:cs typeface="Tahoma"/>
                  <a:sym typeface="Tahoma"/>
                </a:defRPr>
              </a:pPr>
              <a:r>
                <a:t>{</a:t>
              </a:r>
            </a:p>
            <a:p>
              <a:pPr marL="137158" indent="-102867">
                <a:lnSpc>
                  <a:spcPct val="150000"/>
                </a:lnSpc>
                <a:defRPr sz="2400">
                  <a:solidFill>
                    <a:srgbClr val="000000"/>
                  </a:solidFill>
                  <a:latin typeface="Tahoma"/>
                  <a:ea typeface="Tahoma"/>
                  <a:cs typeface="Tahoma"/>
                  <a:sym typeface="Tahoma"/>
                </a:defRPr>
              </a:pPr>
              <a:r>
                <a:t>		cout&lt;&lt;“Xuat chuoi: ”;</a:t>
              </a:r>
            </a:p>
            <a:p>
              <a:pPr marL="137158" indent="-102867">
                <a:lnSpc>
                  <a:spcPct val="150000"/>
                </a:lnSpc>
                <a:defRPr sz="2400">
                  <a:solidFill>
                    <a:srgbClr val="000000"/>
                  </a:solidFill>
                  <a:latin typeface="Tahoma"/>
                  <a:ea typeface="Tahoma"/>
                  <a:cs typeface="Tahoma"/>
                  <a:sym typeface="Tahoma"/>
                </a:defRPr>
              </a:pPr>
              <a:r>
                <a:t>		puts(s); // hàm xuất chuỗi</a:t>
              </a:r>
            </a:p>
            <a:p>
              <a:pPr marL="137158" indent="-102867">
                <a:lnSpc>
                  <a:spcPct val="150000"/>
                </a:lnSpc>
                <a:defRPr sz="2400">
                  <a:solidFill>
                    <a:srgbClr val="000000"/>
                  </a:solidFill>
                  <a:latin typeface="Tahoma"/>
                  <a:ea typeface="Tahoma"/>
                  <a:cs typeface="Tahoma"/>
                  <a:sym typeface="Tahoma"/>
                </a:defRPr>
              </a:pPr>
              <a:r>
                <a:t>}</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Banded Design Teal 16x9">
  <a:themeElements>
    <a:clrScheme name="Banded Design Teal 16x9">
      <a:dk1>
        <a:srgbClr val="363D3D"/>
      </a:dk1>
      <a:lt1>
        <a:srgbClr val="FFFFFF"/>
      </a:lt1>
      <a:dk2>
        <a:srgbClr val="A7A7A7"/>
      </a:dk2>
      <a:lt2>
        <a:srgbClr val="535353"/>
      </a:lt2>
      <a:accent1>
        <a:srgbClr val="3AAFB2"/>
      </a:accent1>
      <a:accent2>
        <a:srgbClr val="6ABD45"/>
      </a:accent2>
      <a:accent3>
        <a:srgbClr val="EBCA21"/>
      </a:accent3>
      <a:accent4>
        <a:srgbClr val="EB8D21"/>
      </a:accent4>
      <a:accent5>
        <a:srgbClr val="EB5638"/>
      </a:accent5>
      <a:accent6>
        <a:srgbClr val="5172B1"/>
      </a:accent6>
      <a:hlink>
        <a:srgbClr val="0000FF"/>
      </a:hlink>
      <a:folHlink>
        <a:srgbClr val="FF00FF"/>
      </a:folHlink>
    </a:clrScheme>
    <a:fontScheme name="Banded Design Teal 16x9">
      <a:majorFont>
        <a:latin typeface="Arial"/>
        <a:ea typeface="Arial"/>
        <a:cs typeface="Arial"/>
      </a:majorFont>
      <a:minorFont>
        <a:latin typeface="Helvetica"/>
        <a:ea typeface="Helvetica"/>
        <a:cs typeface="Helvetica"/>
      </a:minorFont>
    </a:fontScheme>
    <a:fmtScheme name="Banded Design Teal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anded Design Teal 16x9">
  <a:themeElements>
    <a:clrScheme name="Banded Design Teal 16x9">
      <a:dk1>
        <a:srgbClr val="000000"/>
      </a:dk1>
      <a:lt1>
        <a:srgbClr val="FFFFFF"/>
      </a:lt1>
      <a:dk2>
        <a:srgbClr val="A7A7A7"/>
      </a:dk2>
      <a:lt2>
        <a:srgbClr val="535353"/>
      </a:lt2>
      <a:accent1>
        <a:srgbClr val="3AAFB2"/>
      </a:accent1>
      <a:accent2>
        <a:srgbClr val="6ABD45"/>
      </a:accent2>
      <a:accent3>
        <a:srgbClr val="EBCA21"/>
      </a:accent3>
      <a:accent4>
        <a:srgbClr val="EB8D21"/>
      </a:accent4>
      <a:accent5>
        <a:srgbClr val="EB5638"/>
      </a:accent5>
      <a:accent6>
        <a:srgbClr val="5172B1"/>
      </a:accent6>
      <a:hlink>
        <a:srgbClr val="0000FF"/>
      </a:hlink>
      <a:folHlink>
        <a:srgbClr val="FF00FF"/>
      </a:folHlink>
    </a:clrScheme>
    <a:fontScheme name="Banded Design Teal 16x9">
      <a:majorFont>
        <a:latin typeface="Arial"/>
        <a:ea typeface="Arial"/>
        <a:cs typeface="Arial"/>
      </a:majorFont>
      <a:minorFont>
        <a:latin typeface="Helvetica"/>
        <a:ea typeface="Helvetica"/>
        <a:cs typeface="Helvetica"/>
      </a:minorFont>
    </a:fontScheme>
    <a:fmtScheme name="Banded Design Teal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63D3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