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notesSlides/notesSlide1.xml" ContentType="application/vnd.openxmlformats-officedocument.presentationml.notesSlid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76" name="Shape 476"/>
          <p:cNvSpPr/>
          <p:nvPr>
            <p:ph type="sldImg"/>
          </p:nvPr>
        </p:nvSpPr>
        <p:spPr>
          <a:xfrm>
            <a:off x="1143000" y="685800"/>
            <a:ext cx="4572000" cy="3429000"/>
          </a:xfrm>
          <a:prstGeom prst="rect">
            <a:avLst/>
          </a:prstGeom>
        </p:spPr>
        <p:txBody>
          <a:bodyPr/>
          <a:lstStyle/>
          <a:p>
            <a:pPr/>
          </a:p>
        </p:txBody>
      </p:sp>
      <p:sp>
        <p:nvSpPr>
          <p:cNvPr id="477" name="Shape 47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2" name="Shape 742"/>
          <p:cNvSpPr/>
          <p:nvPr>
            <p:ph type="sldImg"/>
          </p:nvPr>
        </p:nvSpPr>
        <p:spPr>
          <a:prstGeom prst="rect">
            <a:avLst/>
          </a:prstGeom>
        </p:spPr>
        <p:txBody>
          <a:bodyPr/>
          <a:lstStyle/>
          <a:p>
            <a:pPr/>
          </a:p>
        </p:txBody>
      </p:sp>
      <p:sp>
        <p:nvSpPr>
          <p:cNvPr id="743" name="Shape 743"/>
          <p:cNvSpPr/>
          <p:nvPr>
            <p:ph type="body" sz="quarter" idx="1"/>
          </p:nvPr>
        </p:nvSpPr>
        <p:spPr>
          <a:prstGeom prst="rect">
            <a:avLst/>
          </a:prstGeom>
        </p:spPr>
        <p:txBody>
          <a:bodyPr/>
          <a:lstStyle/>
          <a:p>
            <a:pPr/>
            <a:r>
              <a:t>B</a:t>
            </a:r>
            <a:r>
              <a:rPr>
                <a:latin typeface="+mn-lt"/>
                <a:ea typeface="+mn-ea"/>
                <a:cs typeface="+mn-cs"/>
                <a:sym typeface="Helvetica"/>
              </a:rPr>
              <a:t>Ắ</a:t>
            </a:r>
            <a:r>
              <a:t>T C</a:t>
            </a:r>
            <a:r>
              <a:rPr>
                <a:latin typeface="+mn-lt"/>
                <a:ea typeface="+mn-ea"/>
                <a:cs typeface="+mn-cs"/>
                <a:sym typeface="Helvetica"/>
              </a:rPr>
              <a:t>Ặ</a:t>
            </a:r>
            <a:r>
              <a:t>P TRAO Đ</a:t>
            </a:r>
            <a:r>
              <a:rPr>
                <a:latin typeface="+mn-lt"/>
                <a:ea typeface="+mn-ea"/>
                <a:cs typeface="+mn-cs"/>
                <a:sym typeface="Helvetica"/>
              </a:rPr>
              <a:t>Ổ</a:t>
            </a:r>
            <a:r>
              <a:t>I, GI</a:t>
            </a:r>
            <a:r>
              <a:rPr>
                <a:latin typeface="+mn-lt"/>
                <a:ea typeface="+mn-ea"/>
                <a:cs typeface="+mn-cs"/>
                <a:sym typeface="Helvetica"/>
              </a:rPr>
              <a:t>Ả</a:t>
            </a:r>
            <a:r>
              <a:t>I THÍCH CHO NHAU LÝ DO RA K</a:t>
            </a:r>
            <a:r>
              <a:rPr>
                <a:latin typeface="+mn-lt"/>
                <a:ea typeface="+mn-ea"/>
                <a:cs typeface="+mn-cs"/>
                <a:sym typeface="Helvetica"/>
              </a:rPr>
              <a:t>Ế</a:t>
            </a:r>
            <a:r>
              <a:t>T QU</a:t>
            </a:r>
            <a:r>
              <a:rPr>
                <a:latin typeface="+mn-lt"/>
                <a:ea typeface="+mn-ea"/>
                <a:cs typeface="+mn-cs"/>
                <a:sym typeface="Helvetica"/>
              </a:rPr>
              <a:t>Ả</a:t>
            </a: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gif"/></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gif"/></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143000" y="1122362"/>
            <a:ext cx="6858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143000" y="3602037"/>
            <a:ext cx="6858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2" name="Rectangle 5"/>
          <p:cNvSpPr/>
          <p:nvPr/>
        </p:nvSpPr>
        <p:spPr>
          <a:xfrm>
            <a:off x="2379" y="1610589"/>
            <a:ext cx="9141622" cy="39797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93" name="Title Text"/>
          <p:cNvSpPr txBox="1"/>
          <p:nvPr>
            <p:ph type="title"/>
          </p:nvPr>
        </p:nvSpPr>
        <p:spPr>
          <a:xfrm>
            <a:off x="971550" y="2286000"/>
            <a:ext cx="7200900" cy="1517904"/>
          </a:xfrm>
          <a:prstGeom prst="rect">
            <a:avLst/>
          </a:prstGeom>
        </p:spPr>
        <p:txBody>
          <a:bodyPr anchor="b"/>
          <a:lstStyle>
            <a:lvl1pPr algn="ctr" defTabSz="685800">
              <a:defRPr sz="4000">
                <a:solidFill>
                  <a:srgbClr val="FFFFFF"/>
                </a:solidFill>
              </a:defRPr>
            </a:lvl1pPr>
          </a:lstStyle>
          <a:p>
            <a:pPr/>
            <a:r>
              <a:t>Title Text</a:t>
            </a:r>
          </a:p>
        </p:txBody>
      </p:sp>
      <p:sp>
        <p:nvSpPr>
          <p:cNvPr id="94" name="Body Level One…"/>
          <p:cNvSpPr txBox="1"/>
          <p:nvPr>
            <p:ph type="body" sz="quarter" idx="1"/>
          </p:nvPr>
        </p:nvSpPr>
        <p:spPr>
          <a:xfrm>
            <a:off x="971550" y="3959352"/>
            <a:ext cx="7200900" cy="914401"/>
          </a:xfrm>
          <a:prstGeom prst="rect">
            <a:avLst/>
          </a:prstGeom>
        </p:spPr>
        <p:txBody>
          <a:bodyPr/>
          <a:lstStyle>
            <a:lvl1pPr marL="0" indent="0" algn="ctr" defTabSz="685800">
              <a:spcBef>
                <a:spcPts val="0"/>
              </a:spcBef>
              <a:buSzTx/>
              <a:buFontTx/>
              <a:buNone/>
              <a:defRPr cap="all" sz="1500">
                <a:solidFill>
                  <a:srgbClr val="FFFFFF"/>
                </a:solidFill>
                <a:latin typeface="Tahoma"/>
                <a:ea typeface="Tahoma"/>
                <a:cs typeface="Tahoma"/>
                <a:sym typeface="Tahoma"/>
              </a:defRPr>
            </a:lvl1pPr>
            <a:lvl2pPr marL="0" indent="342900" algn="ctr" defTabSz="685800">
              <a:spcBef>
                <a:spcPts val="0"/>
              </a:spcBef>
              <a:buSzTx/>
              <a:buFontTx/>
              <a:buNone/>
              <a:defRPr cap="all" sz="1500">
                <a:solidFill>
                  <a:srgbClr val="FFFFFF"/>
                </a:solidFill>
                <a:latin typeface="Tahoma"/>
                <a:ea typeface="Tahoma"/>
                <a:cs typeface="Tahoma"/>
                <a:sym typeface="Tahoma"/>
              </a:defRPr>
            </a:lvl2pPr>
            <a:lvl3pPr marL="0" indent="685800" algn="ctr" defTabSz="685800">
              <a:spcBef>
                <a:spcPts val="0"/>
              </a:spcBef>
              <a:buSzTx/>
              <a:buFontTx/>
              <a:buNone/>
              <a:defRPr cap="all" sz="1500">
                <a:solidFill>
                  <a:srgbClr val="FFFFFF"/>
                </a:solidFill>
                <a:latin typeface="Tahoma"/>
                <a:ea typeface="Tahoma"/>
                <a:cs typeface="Tahoma"/>
                <a:sym typeface="Tahoma"/>
              </a:defRPr>
            </a:lvl3pPr>
            <a:lvl4pPr marL="0" indent="1028700" algn="ctr" defTabSz="685800">
              <a:spcBef>
                <a:spcPts val="0"/>
              </a:spcBef>
              <a:buSzTx/>
              <a:buFontTx/>
              <a:buNone/>
              <a:defRPr cap="all" sz="1500">
                <a:solidFill>
                  <a:srgbClr val="FFFFFF"/>
                </a:solidFill>
                <a:latin typeface="Tahoma"/>
                <a:ea typeface="Tahoma"/>
                <a:cs typeface="Tahoma"/>
                <a:sym typeface="Tahoma"/>
              </a:defRPr>
            </a:lvl4pPr>
            <a:lvl5pPr marL="0" indent="1371600" algn="ctr" defTabSz="685800">
              <a:spcBef>
                <a:spcPts val="0"/>
              </a:spcBef>
              <a:buSzTx/>
              <a:buFontTx/>
              <a:buNone/>
              <a:defRPr cap="all" sz="1500">
                <a:solidFill>
                  <a:srgbClr val="FFFFFF"/>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02" name="Rectangle 8"/>
          <p:cNvSpPr/>
          <p:nvPr/>
        </p:nvSpPr>
        <p:spPr>
          <a:xfrm>
            <a:off x="2379" y="-1"/>
            <a:ext cx="9141622" cy="727366"/>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103" name="Rectangle 7"/>
          <p:cNvSpPr/>
          <p:nvPr/>
        </p:nvSpPr>
        <p:spPr>
          <a:xfrm>
            <a:off x="-1" y="6583680"/>
            <a:ext cx="9141622" cy="2743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104" name="Title Text"/>
          <p:cNvSpPr txBox="1"/>
          <p:nvPr>
            <p:ph type="title"/>
          </p:nvPr>
        </p:nvSpPr>
        <p:spPr>
          <a:xfrm>
            <a:off x="197426" y="0"/>
            <a:ext cx="8749147" cy="727364"/>
          </a:xfrm>
          <a:prstGeom prst="rect">
            <a:avLst/>
          </a:prstGeom>
        </p:spPr>
        <p:txBody>
          <a:bodyPr anchor="b"/>
          <a:lstStyle>
            <a:lvl1pPr defTabSz="685800">
              <a:defRPr b="1" sz="2500">
                <a:solidFill>
                  <a:srgbClr val="FFFFFF"/>
                </a:solidFill>
                <a:latin typeface="Tahoma"/>
                <a:ea typeface="Tahoma"/>
                <a:cs typeface="Tahoma"/>
                <a:sym typeface="Tahoma"/>
              </a:defRPr>
            </a:lvl1pPr>
          </a:lstStyle>
          <a:p>
            <a:pPr/>
            <a:r>
              <a:t>Title Text</a:t>
            </a:r>
          </a:p>
        </p:txBody>
      </p:sp>
      <p:sp>
        <p:nvSpPr>
          <p:cNvPr id="105" name="Body Level One…"/>
          <p:cNvSpPr txBox="1"/>
          <p:nvPr>
            <p:ph type="body" idx="1"/>
          </p:nvPr>
        </p:nvSpPr>
        <p:spPr>
          <a:xfrm>
            <a:off x="197426" y="893619"/>
            <a:ext cx="8749147" cy="5527965"/>
          </a:xfrm>
          <a:prstGeom prst="rect">
            <a:avLst/>
          </a:prstGeom>
        </p:spPr>
        <p:txBody>
          <a:bodyPr/>
          <a:lstStyle>
            <a:lvl1pPr marL="205740" indent="-171450" defTabSz="685800">
              <a:spcBef>
                <a:spcPts val="1300"/>
              </a:spcBef>
              <a:buSzPct val="80000"/>
              <a:defRPr sz="2600">
                <a:solidFill>
                  <a:srgbClr val="363D3D"/>
                </a:solidFill>
                <a:latin typeface="Tahoma"/>
                <a:ea typeface="Tahoma"/>
                <a:cs typeface="Tahoma"/>
                <a:sym typeface="Tahoma"/>
              </a:defRPr>
            </a:lvl1pPr>
            <a:lvl2pPr marL="476942" indent="-202622" defTabSz="685800">
              <a:spcBef>
                <a:spcPts val="1300"/>
              </a:spcBef>
              <a:buSzPct val="80000"/>
              <a:defRPr sz="2600">
                <a:solidFill>
                  <a:srgbClr val="363D3D"/>
                </a:solidFill>
                <a:latin typeface="Tahoma"/>
                <a:ea typeface="Tahoma"/>
                <a:cs typeface="Tahoma"/>
                <a:sym typeface="Tahoma"/>
              </a:defRPr>
            </a:lvl2pPr>
            <a:lvl3pPr marL="716972" indent="-202622" defTabSz="685800">
              <a:spcBef>
                <a:spcPts val="1300"/>
              </a:spcBef>
              <a:buSzPct val="80000"/>
              <a:defRPr sz="2600">
                <a:solidFill>
                  <a:srgbClr val="363D3D"/>
                </a:solidFill>
                <a:latin typeface="Tahoma"/>
                <a:ea typeface="Tahoma"/>
                <a:cs typeface="Tahoma"/>
                <a:sym typeface="Tahoma"/>
              </a:defRPr>
            </a:lvl3pPr>
            <a:lvl4pPr marL="977265" indent="-222885" defTabSz="685800">
              <a:spcBef>
                <a:spcPts val="1300"/>
              </a:spcBef>
              <a:buSzPct val="80000"/>
              <a:defRPr sz="2600">
                <a:solidFill>
                  <a:srgbClr val="363D3D"/>
                </a:solidFill>
                <a:latin typeface="Tahoma"/>
                <a:ea typeface="Tahoma"/>
                <a:cs typeface="Tahoma"/>
                <a:sym typeface="Tahoma"/>
              </a:defRPr>
            </a:lvl4pPr>
            <a:lvl5pPr marL="1217295" indent="-222885" defTabSz="685800">
              <a:spcBef>
                <a:spcPts val="1300"/>
              </a:spcBef>
              <a:buSzPct val="80000"/>
              <a:defRPr sz="2600">
                <a:solidFill>
                  <a:srgbClr val="363D3D"/>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xfrm>
            <a:off x="8701169" y="6607347"/>
            <a:ext cx="245404" cy="226986"/>
          </a:xfrm>
          <a:prstGeom prst="rect">
            <a:avLst/>
          </a:prstGeom>
        </p:spPr>
        <p:txBody>
          <a:bodyPr/>
          <a:lstStyle>
            <a:lvl1pPr>
              <a:defRPr sz="1000">
                <a:solidFill>
                  <a:srgbClr val="8E8F8F"/>
                </a:solidFill>
              </a:defRPr>
            </a:lvl1pPr>
          </a:lstStyle>
          <a:p>
            <a:pPr/>
            <a:fld id="{86CB4B4D-7CA3-9044-876B-883B54F8677D}" type="slidenum"/>
          </a:p>
        </p:txBody>
      </p:sp>
      <p:pic>
        <p:nvPicPr>
          <p:cNvPr id="107" name="Picture 9" descr="Picture 9"/>
          <p:cNvPicPr>
            <a:picLocks noChangeAspect="1"/>
          </p:cNvPicPr>
          <p:nvPr/>
        </p:nvPicPr>
        <p:blipFill>
          <a:blip r:embed="rId2">
            <a:extLst/>
          </a:blip>
          <a:stretch>
            <a:fillRect/>
          </a:stretch>
        </p:blipFill>
        <p:spPr>
          <a:xfrm>
            <a:off x="8216149" y="80528"/>
            <a:ext cx="684377" cy="566307"/>
          </a:xfrm>
          <a:prstGeom prst="rect">
            <a:avLst/>
          </a:prstGeom>
          <a:ln w="12700">
            <a:miter lim="400000"/>
          </a:ln>
        </p:spPr>
      </p:pic>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spTree>
      <p:nvGrpSpPr>
        <p:cNvPr id="1" name=""/>
        <p:cNvGrpSpPr/>
        <p:nvPr/>
      </p:nvGrpSpPr>
      <p:grpSpPr>
        <a:xfrm>
          <a:off x="0" y="0"/>
          <a:ext cx="0" cy="0"/>
          <a:chOff x="0" y="0"/>
          <a:chExt cx="0" cy="0"/>
        </a:xfrm>
      </p:grpSpPr>
      <p:sp>
        <p:nvSpPr>
          <p:cNvPr id="114" name="Rectangle 8"/>
          <p:cNvSpPr/>
          <p:nvPr/>
        </p:nvSpPr>
        <p:spPr>
          <a:xfrm>
            <a:off x="2379" y="-1"/>
            <a:ext cx="9141622" cy="727366"/>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115" name="Rectangle 7"/>
          <p:cNvSpPr/>
          <p:nvPr/>
        </p:nvSpPr>
        <p:spPr>
          <a:xfrm>
            <a:off x="-1" y="6583680"/>
            <a:ext cx="9141622" cy="2743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116" name="Title Text"/>
          <p:cNvSpPr txBox="1"/>
          <p:nvPr>
            <p:ph type="title"/>
          </p:nvPr>
        </p:nvSpPr>
        <p:spPr>
          <a:xfrm>
            <a:off x="197426" y="0"/>
            <a:ext cx="8749147" cy="727364"/>
          </a:xfrm>
          <a:prstGeom prst="rect">
            <a:avLst/>
          </a:prstGeom>
        </p:spPr>
        <p:txBody>
          <a:bodyPr anchor="b"/>
          <a:lstStyle>
            <a:lvl1pPr defTabSz="685800">
              <a:defRPr b="1" sz="2500">
                <a:solidFill>
                  <a:srgbClr val="FFFFFF"/>
                </a:solidFill>
                <a:latin typeface="Tahoma"/>
                <a:ea typeface="Tahoma"/>
                <a:cs typeface="Tahoma"/>
                <a:sym typeface="Tahoma"/>
              </a:defRPr>
            </a:lvl1pPr>
          </a:lstStyle>
          <a:p>
            <a:pPr/>
            <a:r>
              <a:t>Title Text</a:t>
            </a:r>
          </a:p>
        </p:txBody>
      </p:sp>
      <p:sp>
        <p:nvSpPr>
          <p:cNvPr id="117" name="Body Level One…"/>
          <p:cNvSpPr txBox="1"/>
          <p:nvPr>
            <p:ph type="body" idx="1"/>
          </p:nvPr>
        </p:nvSpPr>
        <p:spPr>
          <a:xfrm>
            <a:off x="197426" y="893619"/>
            <a:ext cx="8749147" cy="5527965"/>
          </a:xfrm>
          <a:prstGeom prst="rect">
            <a:avLst/>
          </a:prstGeom>
        </p:spPr>
        <p:txBody>
          <a:bodyPr/>
          <a:lstStyle>
            <a:lvl1pPr marL="205740" indent="-171450" defTabSz="685800">
              <a:spcBef>
                <a:spcPts val="1300"/>
              </a:spcBef>
              <a:buSzPct val="80000"/>
              <a:defRPr sz="2600">
                <a:solidFill>
                  <a:srgbClr val="363D3D"/>
                </a:solidFill>
                <a:latin typeface="Tahoma"/>
                <a:ea typeface="Tahoma"/>
                <a:cs typeface="Tahoma"/>
                <a:sym typeface="Tahoma"/>
              </a:defRPr>
            </a:lvl1pPr>
            <a:lvl2pPr marL="476942" indent="-202622" defTabSz="685800">
              <a:spcBef>
                <a:spcPts val="1300"/>
              </a:spcBef>
              <a:buSzPct val="80000"/>
              <a:defRPr sz="2600">
                <a:solidFill>
                  <a:srgbClr val="363D3D"/>
                </a:solidFill>
                <a:latin typeface="Tahoma"/>
                <a:ea typeface="Tahoma"/>
                <a:cs typeface="Tahoma"/>
                <a:sym typeface="Tahoma"/>
              </a:defRPr>
            </a:lvl2pPr>
            <a:lvl3pPr marL="716972" indent="-202622" defTabSz="685800">
              <a:spcBef>
                <a:spcPts val="1300"/>
              </a:spcBef>
              <a:buSzPct val="80000"/>
              <a:defRPr sz="2600">
                <a:solidFill>
                  <a:srgbClr val="363D3D"/>
                </a:solidFill>
                <a:latin typeface="Tahoma"/>
                <a:ea typeface="Tahoma"/>
                <a:cs typeface="Tahoma"/>
                <a:sym typeface="Tahoma"/>
              </a:defRPr>
            </a:lvl3pPr>
            <a:lvl4pPr marL="977265" indent="-222885" defTabSz="685800">
              <a:spcBef>
                <a:spcPts val="1300"/>
              </a:spcBef>
              <a:buSzPct val="80000"/>
              <a:defRPr sz="2600">
                <a:solidFill>
                  <a:srgbClr val="363D3D"/>
                </a:solidFill>
                <a:latin typeface="Tahoma"/>
                <a:ea typeface="Tahoma"/>
                <a:cs typeface="Tahoma"/>
                <a:sym typeface="Tahoma"/>
              </a:defRPr>
            </a:lvl4pPr>
            <a:lvl5pPr marL="1217295" indent="-222885" defTabSz="685800">
              <a:spcBef>
                <a:spcPts val="1300"/>
              </a:spcBef>
              <a:buSzPct val="80000"/>
              <a:defRPr sz="2600">
                <a:solidFill>
                  <a:srgbClr val="363D3D"/>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xfrm>
            <a:off x="8701169" y="6607347"/>
            <a:ext cx="245404" cy="226986"/>
          </a:xfrm>
          <a:prstGeom prst="rect">
            <a:avLst/>
          </a:prstGeom>
        </p:spPr>
        <p:txBody>
          <a:bodyPr/>
          <a:lstStyle>
            <a:lvl1pPr>
              <a:defRPr sz="1000">
                <a:solidFill>
                  <a:srgbClr val="8E8F8F"/>
                </a:solidFill>
              </a:defRPr>
            </a:lvl1pPr>
          </a:lstStyle>
          <a:p>
            <a:pPr/>
            <a:fld id="{86CB4B4D-7CA3-9044-876B-883B54F8677D}" type="slidenum"/>
          </a:p>
        </p:txBody>
      </p:sp>
      <p:pic>
        <p:nvPicPr>
          <p:cNvPr id="119" name="Picture 9" descr="Picture 9"/>
          <p:cNvPicPr>
            <a:picLocks noChangeAspect="1"/>
          </p:cNvPicPr>
          <p:nvPr/>
        </p:nvPicPr>
        <p:blipFill>
          <a:blip r:embed="rId2">
            <a:extLst/>
          </a:blip>
          <a:stretch>
            <a:fillRect/>
          </a:stretch>
        </p:blipFill>
        <p:spPr>
          <a:xfrm>
            <a:off x="8216149" y="80528"/>
            <a:ext cx="684377" cy="566307"/>
          </a:xfrm>
          <a:prstGeom prst="rect">
            <a:avLst/>
          </a:prstGeom>
          <a:ln w="12700">
            <a:miter lim="400000"/>
          </a:ln>
        </p:spPr>
      </p:pic>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26" name="Title Text"/>
          <p:cNvSpPr txBox="1"/>
          <p:nvPr>
            <p:ph type="title"/>
          </p:nvPr>
        </p:nvSpPr>
        <p:spPr>
          <a:xfrm>
            <a:off x="971550" y="2130551"/>
            <a:ext cx="7200900" cy="2359153"/>
          </a:xfrm>
          <a:prstGeom prst="rect">
            <a:avLst/>
          </a:prstGeom>
        </p:spPr>
        <p:txBody>
          <a:bodyPr anchor="b"/>
          <a:lstStyle>
            <a:lvl1pPr algn="ctr" defTabSz="685800">
              <a:defRPr sz="4000">
                <a:solidFill>
                  <a:srgbClr val="363D3D"/>
                </a:solidFill>
              </a:defRPr>
            </a:lvl1pPr>
          </a:lstStyle>
          <a:p>
            <a:pPr/>
            <a:r>
              <a:t>Title Text</a:t>
            </a:r>
          </a:p>
        </p:txBody>
      </p:sp>
      <p:sp>
        <p:nvSpPr>
          <p:cNvPr id="127" name="Body Level One…"/>
          <p:cNvSpPr txBox="1"/>
          <p:nvPr>
            <p:ph type="body" sz="quarter" idx="1"/>
          </p:nvPr>
        </p:nvSpPr>
        <p:spPr>
          <a:xfrm>
            <a:off x="971550" y="4572000"/>
            <a:ext cx="7200900" cy="841248"/>
          </a:xfrm>
          <a:prstGeom prst="rect">
            <a:avLst/>
          </a:prstGeom>
        </p:spPr>
        <p:txBody>
          <a:bodyPr/>
          <a:lstStyle>
            <a:lvl1pPr marL="0" indent="0" algn="ctr" defTabSz="685800">
              <a:spcBef>
                <a:spcPts val="0"/>
              </a:spcBef>
              <a:buSzTx/>
              <a:buFontTx/>
              <a:buNone/>
              <a:defRPr cap="all" sz="1500">
                <a:solidFill>
                  <a:srgbClr val="8E8F8F"/>
                </a:solidFill>
                <a:latin typeface="Tahoma"/>
                <a:ea typeface="Tahoma"/>
                <a:cs typeface="Tahoma"/>
                <a:sym typeface="Tahoma"/>
              </a:defRPr>
            </a:lvl1pPr>
            <a:lvl2pPr marL="0" indent="342900" algn="ctr" defTabSz="685800">
              <a:spcBef>
                <a:spcPts val="0"/>
              </a:spcBef>
              <a:buSzTx/>
              <a:buFontTx/>
              <a:buNone/>
              <a:defRPr cap="all" sz="1500">
                <a:solidFill>
                  <a:srgbClr val="8E8F8F"/>
                </a:solidFill>
                <a:latin typeface="Tahoma"/>
                <a:ea typeface="Tahoma"/>
                <a:cs typeface="Tahoma"/>
                <a:sym typeface="Tahoma"/>
              </a:defRPr>
            </a:lvl2pPr>
            <a:lvl3pPr marL="0" indent="685800" algn="ctr" defTabSz="685800">
              <a:spcBef>
                <a:spcPts val="0"/>
              </a:spcBef>
              <a:buSzTx/>
              <a:buFontTx/>
              <a:buNone/>
              <a:defRPr cap="all" sz="1500">
                <a:solidFill>
                  <a:srgbClr val="8E8F8F"/>
                </a:solidFill>
                <a:latin typeface="Tahoma"/>
                <a:ea typeface="Tahoma"/>
                <a:cs typeface="Tahoma"/>
                <a:sym typeface="Tahoma"/>
              </a:defRPr>
            </a:lvl3pPr>
            <a:lvl4pPr marL="0" indent="1028700" algn="ctr" defTabSz="685800">
              <a:spcBef>
                <a:spcPts val="0"/>
              </a:spcBef>
              <a:buSzTx/>
              <a:buFontTx/>
              <a:buNone/>
              <a:defRPr cap="all" sz="1500">
                <a:solidFill>
                  <a:srgbClr val="8E8F8F"/>
                </a:solidFill>
                <a:latin typeface="Tahoma"/>
                <a:ea typeface="Tahoma"/>
                <a:cs typeface="Tahoma"/>
                <a:sym typeface="Tahoma"/>
              </a:defRPr>
            </a:lvl4pPr>
            <a:lvl5pPr marL="0" indent="1371600" algn="ctr" defTabSz="685800">
              <a:spcBef>
                <a:spcPts val="0"/>
              </a:spcBef>
              <a:buSzTx/>
              <a:buFontTx/>
              <a:buNone/>
              <a:defRPr cap="all" sz="1500">
                <a:solidFill>
                  <a:srgbClr val="8E8F8F"/>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5" name="Title Text"/>
          <p:cNvSpPr txBox="1"/>
          <p:nvPr>
            <p:ph type="title"/>
          </p:nvPr>
        </p:nvSpPr>
        <p:spPr>
          <a:xfrm>
            <a:off x="1005839" y="467359"/>
            <a:ext cx="7132321" cy="1233426"/>
          </a:xfrm>
          <a:prstGeom prst="rect">
            <a:avLst/>
          </a:prstGeom>
        </p:spPr>
        <p:txBody>
          <a:bodyPr anchor="b"/>
          <a:lstStyle>
            <a:lvl1pPr defTabSz="685800">
              <a:defRPr sz="2500">
                <a:solidFill>
                  <a:srgbClr val="363D3D"/>
                </a:solidFill>
              </a:defRPr>
            </a:lvl1pPr>
          </a:lstStyle>
          <a:p>
            <a:pPr/>
            <a:r>
              <a:t>Title Text</a:t>
            </a:r>
          </a:p>
        </p:txBody>
      </p:sp>
      <p:sp>
        <p:nvSpPr>
          <p:cNvPr id="136" name="Body Level One…"/>
          <p:cNvSpPr txBox="1"/>
          <p:nvPr>
            <p:ph type="body" sz="half" idx="1"/>
          </p:nvPr>
        </p:nvSpPr>
        <p:spPr>
          <a:xfrm>
            <a:off x="1005839" y="1901951"/>
            <a:ext cx="3429001" cy="4123945"/>
          </a:xfrm>
          <a:prstGeom prst="rect">
            <a:avLst/>
          </a:prstGeom>
        </p:spPr>
        <p:txBody>
          <a:bodyPr/>
          <a:lstStyle>
            <a:lvl1pPr marL="205740" indent="-171450" defTabSz="685800">
              <a:spcBef>
                <a:spcPts val="1300"/>
              </a:spcBef>
              <a:buSzPct val="80000"/>
              <a:defRPr sz="1500">
                <a:solidFill>
                  <a:srgbClr val="363D3D"/>
                </a:solidFill>
                <a:latin typeface="Tahoma"/>
                <a:ea typeface="Tahoma"/>
                <a:cs typeface="Tahoma"/>
                <a:sym typeface="Tahoma"/>
              </a:defRPr>
            </a:lvl1pPr>
            <a:lvl2pPr marL="472146" indent="-197826" defTabSz="685800">
              <a:spcBef>
                <a:spcPts val="1300"/>
              </a:spcBef>
              <a:buSzPct val="80000"/>
              <a:defRPr sz="1500">
                <a:solidFill>
                  <a:srgbClr val="363D3D"/>
                </a:solidFill>
                <a:latin typeface="Tahoma"/>
                <a:ea typeface="Tahoma"/>
                <a:cs typeface="Tahoma"/>
                <a:sym typeface="Tahoma"/>
              </a:defRPr>
            </a:lvl2pPr>
            <a:lvl3pPr marL="728662" indent="-214312" defTabSz="685800">
              <a:spcBef>
                <a:spcPts val="1300"/>
              </a:spcBef>
              <a:buSzPct val="80000"/>
              <a:defRPr sz="1500">
                <a:solidFill>
                  <a:srgbClr val="363D3D"/>
                </a:solidFill>
                <a:latin typeface="Tahoma"/>
                <a:ea typeface="Tahoma"/>
                <a:cs typeface="Tahoma"/>
                <a:sym typeface="Tahoma"/>
              </a:defRPr>
            </a:lvl3pPr>
            <a:lvl4pPr marL="1011555" indent="-257175" defTabSz="685800">
              <a:spcBef>
                <a:spcPts val="1300"/>
              </a:spcBef>
              <a:buSzPct val="80000"/>
              <a:defRPr sz="1500">
                <a:solidFill>
                  <a:srgbClr val="363D3D"/>
                </a:solidFill>
                <a:latin typeface="Tahoma"/>
                <a:ea typeface="Tahoma"/>
                <a:cs typeface="Tahoma"/>
                <a:sym typeface="Tahoma"/>
              </a:defRPr>
            </a:lvl4pPr>
            <a:lvl5pPr marL="1251585" indent="-257175" defTabSz="685800">
              <a:spcBef>
                <a:spcPts val="1300"/>
              </a:spcBef>
              <a:buSzPct val="80000"/>
              <a:defRPr sz="1500">
                <a:solidFill>
                  <a:srgbClr val="363D3D"/>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44" name="Title Text"/>
          <p:cNvSpPr txBox="1"/>
          <p:nvPr>
            <p:ph type="title"/>
          </p:nvPr>
        </p:nvSpPr>
        <p:spPr>
          <a:xfrm>
            <a:off x="1005839" y="467359"/>
            <a:ext cx="7132321" cy="1233426"/>
          </a:xfrm>
          <a:prstGeom prst="rect">
            <a:avLst/>
          </a:prstGeom>
        </p:spPr>
        <p:txBody>
          <a:bodyPr anchor="b"/>
          <a:lstStyle>
            <a:lvl1pPr defTabSz="685800">
              <a:defRPr sz="2500">
                <a:solidFill>
                  <a:srgbClr val="363D3D"/>
                </a:solidFill>
              </a:defRPr>
            </a:lvl1pPr>
          </a:lstStyle>
          <a:p>
            <a:pPr/>
            <a:r>
              <a:t>Title Text</a:t>
            </a:r>
          </a:p>
        </p:txBody>
      </p:sp>
      <p:sp>
        <p:nvSpPr>
          <p:cNvPr id="145" name="Body Level One…"/>
          <p:cNvSpPr txBox="1"/>
          <p:nvPr>
            <p:ph type="body" sz="quarter" idx="1"/>
          </p:nvPr>
        </p:nvSpPr>
        <p:spPr>
          <a:xfrm>
            <a:off x="1005839" y="1837464"/>
            <a:ext cx="3429001" cy="766589"/>
          </a:xfrm>
          <a:prstGeom prst="rect">
            <a:avLst/>
          </a:prstGeom>
        </p:spPr>
        <p:txBody>
          <a:bodyPr anchor="ctr"/>
          <a:lstStyle>
            <a:lvl1pPr marL="0" indent="0" defTabSz="685800">
              <a:spcBef>
                <a:spcPts val="0"/>
              </a:spcBef>
              <a:buSzTx/>
              <a:buFontTx/>
              <a:buNone/>
              <a:defRPr cap="all" sz="1500">
                <a:solidFill>
                  <a:srgbClr val="363D3D"/>
                </a:solidFill>
                <a:latin typeface="Tahoma"/>
                <a:ea typeface="Tahoma"/>
                <a:cs typeface="Tahoma"/>
                <a:sym typeface="Tahoma"/>
              </a:defRPr>
            </a:lvl1pPr>
            <a:lvl2pPr marL="0" indent="342900" defTabSz="685800">
              <a:spcBef>
                <a:spcPts val="0"/>
              </a:spcBef>
              <a:buSzTx/>
              <a:buFontTx/>
              <a:buNone/>
              <a:defRPr cap="all" sz="1500">
                <a:solidFill>
                  <a:srgbClr val="363D3D"/>
                </a:solidFill>
                <a:latin typeface="Tahoma"/>
                <a:ea typeface="Tahoma"/>
                <a:cs typeface="Tahoma"/>
                <a:sym typeface="Tahoma"/>
              </a:defRPr>
            </a:lvl2pPr>
            <a:lvl3pPr marL="0" indent="685800" defTabSz="685800">
              <a:spcBef>
                <a:spcPts val="0"/>
              </a:spcBef>
              <a:buSzTx/>
              <a:buFontTx/>
              <a:buNone/>
              <a:defRPr cap="all" sz="1500">
                <a:solidFill>
                  <a:srgbClr val="363D3D"/>
                </a:solidFill>
                <a:latin typeface="Tahoma"/>
                <a:ea typeface="Tahoma"/>
                <a:cs typeface="Tahoma"/>
                <a:sym typeface="Tahoma"/>
              </a:defRPr>
            </a:lvl3pPr>
            <a:lvl4pPr marL="0" indent="1028700" defTabSz="685800">
              <a:spcBef>
                <a:spcPts val="0"/>
              </a:spcBef>
              <a:buSzTx/>
              <a:buFontTx/>
              <a:buNone/>
              <a:defRPr cap="all" sz="1500">
                <a:solidFill>
                  <a:srgbClr val="363D3D"/>
                </a:solidFill>
                <a:latin typeface="Tahoma"/>
                <a:ea typeface="Tahoma"/>
                <a:cs typeface="Tahoma"/>
                <a:sym typeface="Tahoma"/>
              </a:defRPr>
            </a:lvl4pPr>
            <a:lvl5pPr marL="0" indent="1371600" defTabSz="685800">
              <a:spcBef>
                <a:spcPts val="0"/>
              </a:spcBef>
              <a:buSzTx/>
              <a:buFontTx/>
              <a:buNone/>
              <a:defRPr cap="all" sz="1500">
                <a:solidFill>
                  <a:srgbClr val="363D3D"/>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4"/>
          <p:cNvSpPr/>
          <p:nvPr>
            <p:ph type="body" sz="quarter" idx="13"/>
          </p:nvPr>
        </p:nvSpPr>
        <p:spPr>
          <a:xfrm>
            <a:off x="4709159" y="1837464"/>
            <a:ext cx="3429001" cy="766589"/>
          </a:xfrm>
          <a:prstGeom prst="rect">
            <a:avLst/>
          </a:prstGeom>
        </p:spPr>
        <p:txBody>
          <a:bodyPr anchor="ctr"/>
          <a:lstStyle/>
          <a:p>
            <a:pPr marL="0" indent="0" defTabSz="685800">
              <a:spcBef>
                <a:spcPts val="0"/>
              </a:spcBef>
              <a:buSzTx/>
              <a:buFontTx/>
              <a:buNone/>
              <a:defRPr cap="all" sz="1500">
                <a:solidFill>
                  <a:srgbClr val="363D3D"/>
                </a:solidFill>
                <a:latin typeface="Tahoma"/>
                <a:ea typeface="Tahoma"/>
                <a:cs typeface="Tahoma"/>
                <a:sym typeface="Tahoma"/>
              </a:defRPr>
            </a:pPr>
          </a:p>
        </p:txBody>
      </p:sp>
      <p:sp>
        <p:nvSpPr>
          <p:cNvPr id="147"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54" name="Title Text"/>
          <p:cNvSpPr txBox="1"/>
          <p:nvPr>
            <p:ph type="title"/>
          </p:nvPr>
        </p:nvSpPr>
        <p:spPr>
          <a:xfrm>
            <a:off x="1005839" y="467359"/>
            <a:ext cx="7132321" cy="1233426"/>
          </a:xfrm>
          <a:prstGeom prst="rect">
            <a:avLst/>
          </a:prstGeom>
        </p:spPr>
        <p:txBody>
          <a:bodyPr anchor="b"/>
          <a:lstStyle>
            <a:lvl1pPr defTabSz="685800">
              <a:defRPr sz="2500">
                <a:solidFill>
                  <a:srgbClr val="363D3D"/>
                </a:solidFill>
              </a:defRPr>
            </a:lvl1pPr>
          </a:lstStyle>
          <a:p>
            <a:pPr/>
            <a:r>
              <a:t>Title Text</a:t>
            </a:r>
          </a:p>
        </p:txBody>
      </p:sp>
      <p:sp>
        <p:nvSpPr>
          <p:cNvPr id="155"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pic>
        <p:nvPicPr>
          <p:cNvPr id="156" name="Picture 12" descr="Picture 12"/>
          <p:cNvPicPr>
            <a:picLocks noChangeAspect="1"/>
          </p:cNvPicPr>
          <p:nvPr/>
        </p:nvPicPr>
        <p:blipFill>
          <a:blip r:embed="rId2">
            <a:extLst/>
          </a:blip>
          <a:stretch>
            <a:fillRect/>
          </a:stretch>
        </p:blipFill>
        <p:spPr>
          <a:xfrm>
            <a:off x="7851775" y="523875"/>
            <a:ext cx="1082675" cy="642938"/>
          </a:xfrm>
          <a:prstGeom prst="rect">
            <a:avLst/>
          </a:prstGeom>
          <a:ln w="12700">
            <a:miter lim="400000"/>
          </a:ln>
        </p:spPr>
      </p:pic>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3"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70" name="Title Text"/>
          <p:cNvSpPr txBox="1"/>
          <p:nvPr>
            <p:ph type="title"/>
          </p:nvPr>
        </p:nvSpPr>
        <p:spPr>
          <a:xfrm>
            <a:off x="5602985" y="2350007"/>
            <a:ext cx="3154681" cy="1993393"/>
          </a:xfrm>
          <a:prstGeom prst="rect">
            <a:avLst/>
          </a:prstGeom>
        </p:spPr>
        <p:txBody>
          <a:bodyPr anchor="b"/>
          <a:lstStyle>
            <a:lvl1pPr defTabSz="685800">
              <a:defRPr sz="2500">
                <a:solidFill>
                  <a:srgbClr val="363D3D"/>
                </a:solidFill>
              </a:defRPr>
            </a:lvl1pPr>
          </a:lstStyle>
          <a:p>
            <a:pPr/>
            <a:r>
              <a:t>Title Text</a:t>
            </a:r>
          </a:p>
        </p:txBody>
      </p:sp>
      <p:sp>
        <p:nvSpPr>
          <p:cNvPr id="171" name="Body Level One…"/>
          <p:cNvSpPr txBox="1"/>
          <p:nvPr>
            <p:ph type="body" idx="1"/>
          </p:nvPr>
        </p:nvSpPr>
        <p:spPr>
          <a:xfrm>
            <a:off x="342900" y="758951"/>
            <a:ext cx="4972050" cy="5330954"/>
          </a:xfrm>
          <a:prstGeom prst="rect">
            <a:avLst/>
          </a:prstGeom>
        </p:spPr>
        <p:txBody>
          <a:bodyPr/>
          <a:lstStyle>
            <a:lvl1pPr marL="205740" indent="-171450" defTabSz="685800">
              <a:spcBef>
                <a:spcPts val="1300"/>
              </a:spcBef>
              <a:buSzPct val="80000"/>
              <a:defRPr sz="1500">
                <a:solidFill>
                  <a:srgbClr val="363D3D"/>
                </a:solidFill>
                <a:latin typeface="Tahoma"/>
                <a:ea typeface="Tahoma"/>
                <a:cs typeface="Tahoma"/>
                <a:sym typeface="Tahoma"/>
              </a:defRPr>
            </a:lvl1pPr>
            <a:lvl2pPr marL="472146" indent="-197826" defTabSz="685800">
              <a:spcBef>
                <a:spcPts val="1300"/>
              </a:spcBef>
              <a:buSzPct val="80000"/>
              <a:defRPr sz="1500">
                <a:solidFill>
                  <a:srgbClr val="363D3D"/>
                </a:solidFill>
                <a:latin typeface="Tahoma"/>
                <a:ea typeface="Tahoma"/>
                <a:cs typeface="Tahoma"/>
                <a:sym typeface="Tahoma"/>
              </a:defRPr>
            </a:lvl2pPr>
            <a:lvl3pPr marL="728662" indent="-214312" defTabSz="685800">
              <a:spcBef>
                <a:spcPts val="1300"/>
              </a:spcBef>
              <a:buSzPct val="80000"/>
              <a:defRPr sz="1500">
                <a:solidFill>
                  <a:srgbClr val="363D3D"/>
                </a:solidFill>
                <a:latin typeface="Tahoma"/>
                <a:ea typeface="Tahoma"/>
                <a:cs typeface="Tahoma"/>
                <a:sym typeface="Tahoma"/>
              </a:defRPr>
            </a:lvl3pPr>
            <a:lvl4pPr marL="1011555" indent="-257175" defTabSz="685800">
              <a:spcBef>
                <a:spcPts val="1300"/>
              </a:spcBef>
              <a:buSzPct val="80000"/>
              <a:defRPr sz="1500">
                <a:solidFill>
                  <a:srgbClr val="363D3D"/>
                </a:solidFill>
                <a:latin typeface="Tahoma"/>
                <a:ea typeface="Tahoma"/>
                <a:cs typeface="Tahoma"/>
                <a:sym typeface="Tahoma"/>
              </a:defRPr>
            </a:lvl4pPr>
            <a:lvl5pPr marL="1251585" indent="-257175" defTabSz="685800">
              <a:spcBef>
                <a:spcPts val="1300"/>
              </a:spcBef>
              <a:buSzPct val="80000"/>
              <a:defRPr sz="1500">
                <a:solidFill>
                  <a:srgbClr val="363D3D"/>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172" name="Text Placeholder 3"/>
          <p:cNvSpPr/>
          <p:nvPr>
            <p:ph type="body" sz="quarter" idx="13"/>
          </p:nvPr>
        </p:nvSpPr>
        <p:spPr>
          <a:xfrm>
            <a:off x="5602985" y="4361688"/>
            <a:ext cx="3154681" cy="1728217"/>
          </a:xfrm>
          <a:prstGeom prst="rect">
            <a:avLst/>
          </a:prstGeom>
        </p:spPr>
        <p:txBody>
          <a:bodyPr/>
          <a:lstStyle/>
          <a:p>
            <a:pPr marL="0" indent="0" defTabSz="685800">
              <a:spcBef>
                <a:spcPts val="900"/>
              </a:spcBef>
              <a:buSzTx/>
              <a:buFontTx/>
              <a:buNone/>
              <a:defRPr sz="1200">
                <a:solidFill>
                  <a:srgbClr val="363D3D"/>
                </a:solidFill>
                <a:latin typeface="Tahoma"/>
                <a:ea typeface="Tahoma"/>
                <a:cs typeface="Tahoma"/>
                <a:sym typeface="Tahoma"/>
              </a:defRPr>
            </a:pPr>
          </a:p>
        </p:txBody>
      </p:sp>
      <p:sp>
        <p:nvSpPr>
          <p:cNvPr id="173"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80" name="Title Text"/>
          <p:cNvSpPr txBox="1"/>
          <p:nvPr>
            <p:ph type="title"/>
          </p:nvPr>
        </p:nvSpPr>
        <p:spPr>
          <a:xfrm>
            <a:off x="5602985" y="2350007"/>
            <a:ext cx="3154681" cy="1993393"/>
          </a:xfrm>
          <a:prstGeom prst="rect">
            <a:avLst/>
          </a:prstGeom>
        </p:spPr>
        <p:txBody>
          <a:bodyPr anchor="b"/>
          <a:lstStyle>
            <a:lvl1pPr defTabSz="685800">
              <a:defRPr sz="2500">
                <a:solidFill>
                  <a:srgbClr val="363D3D"/>
                </a:solidFill>
              </a:defRPr>
            </a:lvl1pPr>
          </a:lstStyle>
          <a:p>
            <a:pPr/>
            <a:r>
              <a:t>Title Text</a:t>
            </a:r>
          </a:p>
        </p:txBody>
      </p:sp>
      <p:sp>
        <p:nvSpPr>
          <p:cNvPr id="181" name="Picture Placeholder 2"/>
          <p:cNvSpPr/>
          <p:nvPr>
            <p:ph type="pic" idx="13"/>
          </p:nvPr>
        </p:nvSpPr>
        <p:spPr>
          <a:xfrm>
            <a:off x="226313" y="502919"/>
            <a:ext cx="5026916" cy="5843017"/>
          </a:xfrm>
          <a:prstGeom prst="rect">
            <a:avLst/>
          </a:prstGeom>
        </p:spPr>
        <p:txBody>
          <a:bodyPr lIns="91439" rIns="91439">
            <a:noAutofit/>
          </a:bodyPr>
          <a:lstStyle/>
          <a:p>
            <a:pPr/>
          </a:p>
        </p:txBody>
      </p:sp>
      <p:sp>
        <p:nvSpPr>
          <p:cNvPr id="182" name="Body Level One…"/>
          <p:cNvSpPr txBox="1"/>
          <p:nvPr>
            <p:ph type="body" sz="quarter" idx="1"/>
          </p:nvPr>
        </p:nvSpPr>
        <p:spPr>
          <a:xfrm>
            <a:off x="5602985" y="4361688"/>
            <a:ext cx="3154681" cy="1728217"/>
          </a:xfrm>
          <a:prstGeom prst="rect">
            <a:avLst/>
          </a:prstGeom>
        </p:spPr>
        <p:txBody>
          <a:bodyPr/>
          <a:lstStyle>
            <a:lvl1pPr marL="0" indent="0" defTabSz="685800">
              <a:spcBef>
                <a:spcPts val="900"/>
              </a:spcBef>
              <a:buSzTx/>
              <a:buFontTx/>
              <a:buNone/>
              <a:defRPr sz="1200">
                <a:solidFill>
                  <a:srgbClr val="363D3D"/>
                </a:solidFill>
                <a:latin typeface="Tahoma"/>
                <a:ea typeface="Tahoma"/>
                <a:cs typeface="Tahoma"/>
                <a:sym typeface="Tahoma"/>
              </a:defRPr>
            </a:lvl1pPr>
            <a:lvl2pPr marL="0" indent="342900" defTabSz="685800">
              <a:spcBef>
                <a:spcPts val="900"/>
              </a:spcBef>
              <a:buSzTx/>
              <a:buFontTx/>
              <a:buNone/>
              <a:defRPr sz="1200">
                <a:solidFill>
                  <a:srgbClr val="363D3D"/>
                </a:solidFill>
                <a:latin typeface="Tahoma"/>
                <a:ea typeface="Tahoma"/>
                <a:cs typeface="Tahoma"/>
                <a:sym typeface="Tahoma"/>
              </a:defRPr>
            </a:lvl2pPr>
            <a:lvl3pPr marL="0" indent="685800" defTabSz="685800">
              <a:spcBef>
                <a:spcPts val="900"/>
              </a:spcBef>
              <a:buSzTx/>
              <a:buFontTx/>
              <a:buNone/>
              <a:defRPr sz="1200">
                <a:solidFill>
                  <a:srgbClr val="363D3D"/>
                </a:solidFill>
                <a:latin typeface="Tahoma"/>
                <a:ea typeface="Tahoma"/>
                <a:cs typeface="Tahoma"/>
                <a:sym typeface="Tahoma"/>
              </a:defRPr>
            </a:lvl3pPr>
            <a:lvl4pPr marL="0" indent="1028700" defTabSz="685800">
              <a:spcBef>
                <a:spcPts val="900"/>
              </a:spcBef>
              <a:buSzTx/>
              <a:buFontTx/>
              <a:buNone/>
              <a:defRPr sz="1200">
                <a:solidFill>
                  <a:srgbClr val="363D3D"/>
                </a:solidFill>
                <a:latin typeface="Tahoma"/>
                <a:ea typeface="Tahoma"/>
                <a:cs typeface="Tahoma"/>
                <a:sym typeface="Tahoma"/>
              </a:defRPr>
            </a:lvl4pPr>
            <a:lvl5pPr marL="0" indent="1371600" defTabSz="685800">
              <a:spcBef>
                <a:spcPts val="900"/>
              </a:spcBef>
              <a:buSzTx/>
              <a:buFontTx/>
              <a:buNone/>
              <a:defRPr sz="1200">
                <a:solidFill>
                  <a:srgbClr val="363D3D"/>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183"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pic>
        <p:nvPicPr>
          <p:cNvPr id="190" name="Picture 12" descr="Picture 12"/>
          <p:cNvPicPr>
            <a:picLocks noChangeAspect="1"/>
          </p:cNvPicPr>
          <p:nvPr/>
        </p:nvPicPr>
        <p:blipFill>
          <a:blip r:embed="rId2">
            <a:extLst/>
          </a:blip>
          <a:stretch>
            <a:fillRect/>
          </a:stretch>
        </p:blipFill>
        <p:spPr>
          <a:xfrm>
            <a:off x="7343775" y="304800"/>
            <a:ext cx="1300163" cy="855663"/>
          </a:xfrm>
          <a:prstGeom prst="rect">
            <a:avLst/>
          </a:prstGeom>
          <a:ln w="12700">
            <a:miter lim="400000"/>
          </a:ln>
        </p:spPr>
      </p:pic>
      <p:sp>
        <p:nvSpPr>
          <p:cNvPr id="191" name="Straight Connector 4"/>
          <p:cNvSpPr/>
          <p:nvPr/>
        </p:nvSpPr>
        <p:spPr>
          <a:xfrm>
            <a:off x="381000" y="1219200"/>
            <a:ext cx="8229601" cy="0"/>
          </a:xfrm>
          <a:prstGeom prst="line">
            <a:avLst/>
          </a:prstGeom>
          <a:ln w="28575">
            <a:solidFill>
              <a:srgbClr val="0070C0"/>
            </a:solidFill>
            <a:miter/>
          </a:ln>
        </p:spPr>
        <p:txBody>
          <a:bodyPr lIns="45719" rIns="45719"/>
          <a:lstStyle/>
          <a:p>
            <a:pPr/>
          </a:p>
        </p:txBody>
      </p:sp>
      <p:sp>
        <p:nvSpPr>
          <p:cNvPr id="192" name="Body Level One…"/>
          <p:cNvSpPr txBox="1"/>
          <p:nvPr>
            <p:ph type="body" idx="1"/>
          </p:nvPr>
        </p:nvSpPr>
        <p:spPr>
          <a:xfrm>
            <a:off x="381000" y="1421879"/>
            <a:ext cx="8153400" cy="5029201"/>
          </a:xfrm>
          <a:prstGeom prst="rect">
            <a:avLst/>
          </a:prstGeom>
        </p:spPr>
        <p:txBody>
          <a:bodyPr/>
          <a:lstStyle>
            <a:lvl1pPr marL="365759" indent="-283463" defTabSz="685800">
              <a:spcBef>
                <a:spcPts val="1300"/>
              </a:spcBef>
              <a:buClr>
                <a:srgbClr val="C63214"/>
              </a:buClr>
              <a:buSzPct val="80000"/>
              <a:buFontTx/>
              <a:buChar char="➢"/>
              <a:defRPr>
                <a:solidFill>
                  <a:srgbClr val="363D3D"/>
                </a:solidFill>
                <a:latin typeface="Times New Roman"/>
                <a:ea typeface="Times New Roman"/>
                <a:cs typeface="Times New Roman"/>
                <a:sym typeface="Times New Roman"/>
              </a:defRPr>
            </a:lvl1pPr>
            <a:lvl2pPr marL="658368" indent="-256032" defTabSz="685800">
              <a:spcBef>
                <a:spcPts val="1300"/>
              </a:spcBef>
              <a:buClr>
                <a:srgbClr val="C63214"/>
              </a:buClr>
              <a:buSzPct val="80000"/>
              <a:buFontTx/>
              <a:buChar char="o"/>
              <a:defRPr>
                <a:solidFill>
                  <a:srgbClr val="363D3D"/>
                </a:solidFill>
                <a:latin typeface="Times New Roman"/>
                <a:ea typeface="Times New Roman"/>
                <a:cs typeface="Times New Roman"/>
                <a:sym typeface="Times New Roman"/>
              </a:defRPr>
            </a:lvl2pPr>
            <a:lvl3pPr marL="925067" indent="-266700" defTabSz="685800">
              <a:spcBef>
                <a:spcPts val="1300"/>
              </a:spcBef>
              <a:buClr>
                <a:srgbClr val="C63214"/>
              </a:buClr>
              <a:buSzPct val="80000"/>
              <a:buFontTx/>
              <a:buChar char="▪"/>
              <a:defRPr>
                <a:solidFill>
                  <a:srgbClr val="363D3D"/>
                </a:solidFill>
                <a:latin typeface="Times New Roman"/>
                <a:ea typeface="Times New Roman"/>
                <a:cs typeface="Times New Roman"/>
                <a:sym typeface="Times New Roman"/>
              </a:defRPr>
            </a:lvl3pPr>
            <a:lvl4pPr marL="1234439" indent="-480059" defTabSz="685800">
              <a:spcBef>
                <a:spcPts val="1300"/>
              </a:spcBef>
              <a:buClr>
                <a:srgbClr val="C63214"/>
              </a:buClr>
              <a:buSzPct val="80000"/>
              <a:buFontTx/>
              <a:defRPr>
                <a:solidFill>
                  <a:srgbClr val="363D3D"/>
                </a:solidFill>
                <a:latin typeface="Times New Roman"/>
                <a:ea typeface="Times New Roman"/>
                <a:cs typeface="Times New Roman"/>
                <a:sym typeface="Times New Roman"/>
              </a:defRPr>
            </a:lvl4pPr>
            <a:lvl5pPr marL="1474470" indent="-480060" defTabSz="685800">
              <a:spcBef>
                <a:spcPts val="1300"/>
              </a:spcBef>
              <a:buClr>
                <a:srgbClr val="C63214"/>
              </a:buClr>
              <a:buSzPct val="80000"/>
              <a:buFontTx/>
              <a:defRPr>
                <a:solidFill>
                  <a:srgbClr val="363D3D"/>
                </a:solid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93" name="Title Text"/>
          <p:cNvSpPr txBox="1"/>
          <p:nvPr>
            <p:ph type="title"/>
          </p:nvPr>
        </p:nvSpPr>
        <p:spPr>
          <a:xfrm>
            <a:off x="381000" y="402843"/>
            <a:ext cx="8458200" cy="960607"/>
          </a:xfrm>
          <a:prstGeom prst="rect">
            <a:avLst/>
          </a:prstGeom>
        </p:spPr>
        <p:txBody>
          <a:bodyPr anchor="b"/>
          <a:lstStyle>
            <a:lvl1pPr defTabSz="685800">
              <a:defRPr sz="4000">
                <a:solidFill>
                  <a:srgbClr val="C63214"/>
                </a:solidFill>
                <a:latin typeface="Times New Roman"/>
                <a:ea typeface="Times New Roman"/>
                <a:cs typeface="Times New Roman"/>
                <a:sym typeface="Times New Roman"/>
              </a:defRPr>
            </a:lvl1pPr>
          </a:lstStyle>
          <a:p>
            <a:pPr/>
            <a:r>
              <a:t>Title Text</a:t>
            </a:r>
          </a:p>
        </p:txBody>
      </p:sp>
      <p:sp>
        <p:nvSpPr>
          <p:cNvPr id="194" name="Slide Number"/>
          <p:cNvSpPr txBox="1"/>
          <p:nvPr>
            <p:ph type="sldNum" sz="quarter" idx="2"/>
          </p:nvPr>
        </p:nvSpPr>
        <p:spPr>
          <a:xfrm>
            <a:off x="8785104" y="6466146"/>
            <a:ext cx="316035" cy="301108"/>
          </a:xfrm>
          <a:prstGeom prst="rect">
            <a:avLst/>
          </a:prstGeom>
        </p:spPr>
        <p:txBody>
          <a:bodyPr/>
          <a:lstStyle>
            <a:lvl1pPr>
              <a:defRPr sz="15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omparison">
    <p:spTree>
      <p:nvGrpSpPr>
        <p:cNvPr id="1" name=""/>
        <p:cNvGrpSpPr/>
        <p:nvPr/>
      </p:nvGrpSpPr>
      <p:grpSpPr>
        <a:xfrm>
          <a:off x="0" y="0"/>
          <a:ext cx="0" cy="0"/>
          <a:chOff x="0" y="0"/>
          <a:chExt cx="0" cy="0"/>
        </a:xfrm>
      </p:grpSpPr>
      <p:sp>
        <p:nvSpPr>
          <p:cNvPr id="201" name="Slide Number"/>
          <p:cNvSpPr txBox="1"/>
          <p:nvPr>
            <p:ph type="sldNum" sz="quarter" idx="2"/>
          </p:nvPr>
        </p:nvSpPr>
        <p:spPr>
          <a:xfrm>
            <a:off x="8372383" y="6324600"/>
            <a:ext cx="324034" cy="370840"/>
          </a:xfrm>
          <a:prstGeom prst="rect">
            <a:avLst/>
          </a:prstGeom>
        </p:spPr>
        <p:txBody>
          <a:bodyPr anchor="t"/>
          <a:lstStyle>
            <a:lvl1pPr algn="ctr">
              <a:defRPr sz="1800">
                <a:solidFill>
                  <a:srgbClr val="FFFFFF"/>
                </a:solidFill>
                <a:latin typeface="Corbel"/>
                <a:ea typeface="Corbel"/>
                <a:cs typeface="Corbel"/>
                <a:sym typeface="Corbel"/>
              </a:defRPr>
            </a:lvl1pPr>
          </a:lstStyle>
          <a:p>
            <a:pPr/>
            <a:fld id="{86CB4B4D-7CA3-9044-876B-883B54F8677D}" type="slidenum"/>
          </a:p>
        </p:txBody>
      </p:sp>
      <p:sp>
        <p:nvSpPr>
          <p:cNvPr id="202" name="Body Level One…"/>
          <p:cNvSpPr txBox="1"/>
          <p:nvPr>
            <p:ph type="body" sz="quarter" idx="1"/>
          </p:nvPr>
        </p:nvSpPr>
        <p:spPr>
          <a:xfrm>
            <a:off x="457200" y="1535112"/>
            <a:ext cx="4040188" cy="639763"/>
          </a:xfrm>
          <a:prstGeom prst="rect">
            <a:avLst/>
          </a:prstGeom>
        </p:spPr>
        <p:txBody>
          <a:bodyPr anchor="b"/>
          <a:lstStyle>
            <a:lvl1pPr marL="0" indent="0" defTabSz="685800">
              <a:spcBef>
                <a:spcPts val="1300"/>
              </a:spcBef>
              <a:buSzTx/>
              <a:buFontTx/>
              <a:buNone/>
              <a:defRPr b="1" sz="2400">
                <a:solidFill>
                  <a:srgbClr val="363D3D"/>
                </a:solidFill>
                <a:latin typeface="Tahoma"/>
                <a:ea typeface="Tahoma"/>
                <a:cs typeface="Tahoma"/>
                <a:sym typeface="Tahoma"/>
              </a:defRPr>
            </a:lvl1pPr>
            <a:lvl2pPr marL="0" indent="457200" defTabSz="685800">
              <a:spcBef>
                <a:spcPts val="1300"/>
              </a:spcBef>
              <a:buSzTx/>
              <a:buFontTx/>
              <a:buNone/>
              <a:defRPr b="1" sz="2400">
                <a:solidFill>
                  <a:srgbClr val="363D3D"/>
                </a:solidFill>
                <a:latin typeface="Tahoma"/>
                <a:ea typeface="Tahoma"/>
                <a:cs typeface="Tahoma"/>
                <a:sym typeface="Tahoma"/>
              </a:defRPr>
            </a:lvl2pPr>
            <a:lvl3pPr marL="0" indent="914400" defTabSz="685800">
              <a:spcBef>
                <a:spcPts val="1300"/>
              </a:spcBef>
              <a:buSzTx/>
              <a:buFontTx/>
              <a:buNone/>
              <a:defRPr b="1" sz="2400">
                <a:solidFill>
                  <a:srgbClr val="363D3D"/>
                </a:solidFill>
                <a:latin typeface="Tahoma"/>
                <a:ea typeface="Tahoma"/>
                <a:cs typeface="Tahoma"/>
                <a:sym typeface="Tahoma"/>
              </a:defRPr>
            </a:lvl3pPr>
            <a:lvl4pPr marL="0" indent="1371600" defTabSz="685800">
              <a:spcBef>
                <a:spcPts val="1300"/>
              </a:spcBef>
              <a:buSzTx/>
              <a:buFontTx/>
              <a:buNone/>
              <a:defRPr b="1" sz="2400">
                <a:solidFill>
                  <a:srgbClr val="363D3D"/>
                </a:solidFill>
                <a:latin typeface="Tahoma"/>
                <a:ea typeface="Tahoma"/>
                <a:cs typeface="Tahoma"/>
                <a:sym typeface="Tahoma"/>
              </a:defRPr>
            </a:lvl4pPr>
            <a:lvl5pPr marL="0" indent="1828800" defTabSz="685800">
              <a:spcBef>
                <a:spcPts val="1300"/>
              </a:spcBef>
              <a:buSzTx/>
              <a:buFontTx/>
              <a:buNone/>
              <a:defRPr b="1" sz="2400">
                <a:solidFill>
                  <a:srgbClr val="363D3D"/>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203" name="Text Placeholder 4"/>
          <p:cNvSpPr/>
          <p:nvPr>
            <p:ph type="body" sz="quarter" idx="13"/>
          </p:nvPr>
        </p:nvSpPr>
        <p:spPr>
          <a:xfrm>
            <a:off x="4645025" y="1535112"/>
            <a:ext cx="4041775" cy="639763"/>
          </a:xfrm>
          <a:prstGeom prst="rect">
            <a:avLst/>
          </a:prstGeom>
        </p:spPr>
        <p:txBody>
          <a:bodyPr anchor="b"/>
          <a:lstStyle/>
          <a:p>
            <a:pPr marL="0" indent="0" defTabSz="685800">
              <a:spcBef>
                <a:spcPts val="1300"/>
              </a:spcBef>
              <a:buSzTx/>
              <a:buFontTx/>
              <a:buNone/>
              <a:defRPr b="1" sz="2400">
                <a:solidFill>
                  <a:srgbClr val="363D3D"/>
                </a:solidFill>
                <a:latin typeface="Tahoma"/>
                <a:ea typeface="Tahoma"/>
                <a:cs typeface="Tahoma"/>
                <a:sym typeface="Tahoma"/>
              </a:defRPr>
            </a:pPr>
          </a:p>
        </p:txBody>
      </p:sp>
      <p:sp>
        <p:nvSpPr>
          <p:cNvPr id="204" name="Title Text"/>
          <p:cNvSpPr txBox="1"/>
          <p:nvPr>
            <p:ph type="title"/>
          </p:nvPr>
        </p:nvSpPr>
        <p:spPr>
          <a:xfrm>
            <a:off x="1143000" y="381000"/>
            <a:ext cx="6705600" cy="563563"/>
          </a:xfrm>
          <a:prstGeom prst="rect">
            <a:avLst/>
          </a:prstGeom>
        </p:spPr>
        <p:txBody>
          <a:bodyPr anchor="b"/>
          <a:lstStyle>
            <a:lvl1pPr defTabSz="685800">
              <a:defRPr sz="2500">
                <a:solidFill>
                  <a:srgbClr val="363D3D"/>
                </a:solidFill>
              </a:defRPr>
            </a:lvl1pPr>
          </a:lstStyle>
          <a:p>
            <a:pPr/>
            <a:r>
              <a:t>Title Text</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sp>
        <p:nvSpPr>
          <p:cNvPr id="211" name="Rectangle 3"/>
          <p:cNvSpPr/>
          <p:nvPr/>
        </p:nvSpPr>
        <p:spPr>
          <a:xfrm>
            <a:off x="8004175" y="0"/>
            <a:ext cx="1139825" cy="6858000"/>
          </a:xfrm>
          <a:prstGeom prst="rect">
            <a:avLst/>
          </a:prstGeom>
          <a:solidFill>
            <a:srgbClr val="E5E8E8">
              <a:alpha val="39999"/>
            </a:srgbClr>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212" name="Rectangle 4"/>
          <p:cNvSpPr/>
          <p:nvPr/>
        </p:nvSpPr>
        <p:spPr>
          <a:xfrm>
            <a:off x="0" y="4638675"/>
            <a:ext cx="9144000" cy="2219325"/>
          </a:xfrm>
          <a:prstGeom prst="rect">
            <a:avLst/>
          </a:prstGeom>
          <a:solidFill>
            <a:srgbClr val="5172B1">
              <a:alpha val="30980"/>
            </a:srgbClr>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213" name="Rectangle 5"/>
          <p:cNvSpPr/>
          <p:nvPr/>
        </p:nvSpPr>
        <p:spPr>
          <a:xfrm>
            <a:off x="0" y="2149475"/>
            <a:ext cx="9144000" cy="2498725"/>
          </a:xfrm>
          <a:prstGeom prst="rect">
            <a:avLst/>
          </a:prstGeom>
          <a:solidFill>
            <a:srgbClr val="363D3D"/>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214" name="Freeform 20"/>
          <p:cNvSpPr/>
          <p:nvPr/>
        </p:nvSpPr>
        <p:spPr>
          <a:xfrm>
            <a:off x="-9526" y="2138363"/>
            <a:ext cx="8015290" cy="2271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9"/>
                </a:lnTo>
                <a:lnTo>
                  <a:pt x="21596" y="21409"/>
                </a:lnTo>
                <a:lnTo>
                  <a:pt x="0" y="21600"/>
                </a:lnTo>
                <a:lnTo>
                  <a:pt x="0" y="0"/>
                </a:lnTo>
                <a:close/>
              </a:path>
            </a:pathLst>
          </a:custGeom>
          <a:solidFill>
            <a:srgbClr val="5172B1">
              <a:alpha val="7294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215" name="AutoShape 21"/>
          <p:cNvSpPr/>
          <p:nvPr/>
        </p:nvSpPr>
        <p:spPr>
          <a:xfrm>
            <a:off x="7696200" y="5943600"/>
            <a:ext cx="6096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solidFill>
            <a:srgbClr val="000000"/>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216" name="AutoShape 22"/>
          <p:cNvSpPr/>
          <p:nvPr/>
        </p:nvSpPr>
        <p:spPr>
          <a:xfrm>
            <a:off x="8229600" y="5638800"/>
            <a:ext cx="6096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solidFill>
            <a:srgbClr val="000000"/>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217" name="AutoShape 23"/>
          <p:cNvSpPr/>
          <p:nvPr/>
        </p:nvSpPr>
        <p:spPr>
          <a:xfrm>
            <a:off x="8220075" y="6229350"/>
            <a:ext cx="6096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solidFill>
            <a:srgbClr val="000000"/>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218" name="Text Box 14"/>
          <p:cNvSpPr txBox="1"/>
          <p:nvPr/>
        </p:nvSpPr>
        <p:spPr>
          <a:xfrm>
            <a:off x="1143000" y="228600"/>
            <a:ext cx="6705600"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ahoma"/>
                <a:ea typeface="Tahoma"/>
                <a:cs typeface="Tahoma"/>
                <a:sym typeface="Tahoma"/>
              </a:defRPr>
            </a:pPr>
            <a:r>
              <a:t>Tr</a:t>
            </a:r>
            <a:r>
              <a:t>ườ</a:t>
            </a:r>
            <a:r>
              <a:t>ng Đại học Khoa học Tự nhiên</a:t>
            </a:r>
            <a:endParaRPr>
              <a:solidFill>
                <a:srgbClr val="363D3D"/>
              </a:solidFill>
              <a:latin typeface="Arial"/>
              <a:ea typeface="Arial"/>
              <a:cs typeface="Arial"/>
              <a:sym typeface="Arial"/>
            </a:endParaRPr>
          </a:p>
          <a:p>
            <a:pPr>
              <a:defRPr sz="1600">
                <a:latin typeface="Tahoma"/>
                <a:ea typeface="Tahoma"/>
                <a:cs typeface="Tahoma"/>
                <a:sym typeface="Tahoma"/>
              </a:defRPr>
            </a:pPr>
            <a:r>
              <a:t>Khoa Công nghệ thông tin</a:t>
            </a:r>
            <a:endParaRPr>
              <a:solidFill>
                <a:srgbClr val="363D3D"/>
              </a:solidFill>
              <a:latin typeface="Arial"/>
              <a:ea typeface="Arial"/>
              <a:cs typeface="Arial"/>
              <a:sym typeface="Arial"/>
            </a:endParaRPr>
          </a:p>
          <a:p>
            <a:pPr>
              <a:defRPr sz="1600">
                <a:latin typeface="Tahoma"/>
                <a:ea typeface="Tahoma"/>
                <a:cs typeface="Tahoma"/>
                <a:sym typeface="Tahoma"/>
              </a:defRPr>
            </a:pPr>
            <a:r>
              <a:t>Bộ môn Tin học c</a:t>
            </a:r>
            <a:r>
              <a:t>ơ</a:t>
            </a:r>
            <a:r>
              <a:t> s</a:t>
            </a:r>
            <a:r>
              <a:t>ở</a:t>
            </a:r>
            <a:r>
              <a:t> </a:t>
            </a:r>
          </a:p>
        </p:txBody>
      </p:sp>
      <p:sp>
        <p:nvSpPr>
          <p:cNvPr id="219" name="AutoShape 113"/>
          <p:cNvSpPr/>
          <p:nvPr/>
        </p:nvSpPr>
        <p:spPr>
          <a:xfrm>
            <a:off x="190500" y="3162300"/>
            <a:ext cx="1752601" cy="1600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blipFill>
            <a:blip r:embed="rId2"/>
            <a:stretch>
              <a:fillRect/>
            </a:stretch>
          </a:blipFill>
          <a:ln w="28575">
            <a:solidFill>
              <a:srgbClr val="FFFFFF"/>
            </a:solidFill>
            <a:miter/>
          </a:ln>
          <a:effectLst>
            <a:outerShdw sx="100000" sy="100000" kx="0" ky="0" algn="b" rotWithShape="0" blurRad="0" dist="125080" dir="1437749">
              <a:srgbClr val="E5E8E8">
                <a:alpha val="32001"/>
              </a:srgbClr>
            </a:outerShdw>
          </a:effectLst>
        </p:spPr>
        <p:txBody>
          <a:bodyPr lIns="45719" rIns="45719" anchor="ctr"/>
          <a:lstStyle/>
          <a:p>
            <a:pPr algn="ctr">
              <a:defRPr>
                <a:solidFill>
                  <a:srgbClr val="363D3D"/>
                </a:solidFill>
                <a:latin typeface="Times New Roman"/>
                <a:ea typeface="Times New Roman"/>
                <a:cs typeface="Times New Roman"/>
                <a:sym typeface="Times New Roman"/>
              </a:defRPr>
            </a:pPr>
          </a:p>
        </p:txBody>
      </p:sp>
      <p:sp>
        <p:nvSpPr>
          <p:cNvPr id="220" name="AutoShape 114"/>
          <p:cNvSpPr/>
          <p:nvPr/>
        </p:nvSpPr>
        <p:spPr>
          <a:xfrm>
            <a:off x="1638300" y="2324100"/>
            <a:ext cx="1828801" cy="1600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blipFill>
            <a:blip r:embed="rId3"/>
            <a:stretch>
              <a:fillRect/>
            </a:stretch>
          </a:blipFill>
          <a:ln w="28575">
            <a:solidFill>
              <a:srgbClr val="FFFFFF"/>
            </a:solidFill>
            <a:miter/>
          </a:ln>
          <a:effectLst>
            <a:outerShdw sx="100000" sy="100000" kx="0" ky="0" algn="b" rotWithShape="0" blurRad="0" dist="125080" dir="1437749">
              <a:srgbClr val="E5E8E8">
                <a:alpha val="32001"/>
              </a:srgbClr>
            </a:outerShdw>
          </a:effectLst>
        </p:spPr>
        <p:txBody>
          <a:bodyPr lIns="45719" rIns="45719" anchor="ctr"/>
          <a:lstStyle/>
          <a:p>
            <a:pPr algn="ctr">
              <a:defRPr>
                <a:solidFill>
                  <a:srgbClr val="363D3D"/>
                </a:solidFill>
                <a:latin typeface="Times New Roman"/>
                <a:ea typeface="Times New Roman"/>
                <a:cs typeface="Times New Roman"/>
                <a:sym typeface="Times New Roman"/>
              </a:defRPr>
            </a:pPr>
          </a:p>
        </p:txBody>
      </p:sp>
      <p:sp>
        <p:nvSpPr>
          <p:cNvPr id="221" name="AutoShape 115"/>
          <p:cNvSpPr/>
          <p:nvPr/>
        </p:nvSpPr>
        <p:spPr>
          <a:xfrm>
            <a:off x="1600200" y="4038600"/>
            <a:ext cx="1828801" cy="1600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blipFill>
            <a:blip r:embed="rId4"/>
            <a:stretch>
              <a:fillRect/>
            </a:stretch>
          </a:blipFill>
          <a:ln w="28575">
            <a:solidFill>
              <a:srgbClr val="FFFFFF"/>
            </a:solidFill>
            <a:miter/>
          </a:ln>
          <a:effectLst>
            <a:outerShdw sx="100000" sy="100000" kx="0" ky="0" algn="b" rotWithShape="0" blurRad="0" dist="125080" dir="1437749">
              <a:srgbClr val="E5E8E8">
                <a:alpha val="32001"/>
              </a:srgbClr>
            </a:outerShdw>
          </a:effectLst>
        </p:spPr>
        <p:txBody>
          <a:bodyPr lIns="45719" rIns="45719" anchor="ctr"/>
          <a:lstStyle/>
          <a:p>
            <a:pPr algn="ctr">
              <a:defRPr>
                <a:solidFill>
                  <a:srgbClr val="363D3D"/>
                </a:solidFill>
                <a:latin typeface="Times New Roman"/>
                <a:ea typeface="Times New Roman"/>
                <a:cs typeface="Times New Roman"/>
                <a:sym typeface="Times New Roman"/>
              </a:defRPr>
            </a:pPr>
          </a:p>
        </p:txBody>
      </p:sp>
      <p:sp>
        <p:nvSpPr>
          <p:cNvPr id="222" name="Slide Number"/>
          <p:cNvSpPr txBox="1"/>
          <p:nvPr>
            <p:ph type="sldNum" sz="quarter" idx="2"/>
          </p:nvPr>
        </p:nvSpPr>
        <p:spPr>
          <a:xfrm>
            <a:off x="8372383" y="6324600"/>
            <a:ext cx="324034" cy="370840"/>
          </a:xfrm>
          <a:prstGeom prst="rect">
            <a:avLst/>
          </a:prstGeom>
        </p:spPr>
        <p:txBody>
          <a:bodyPr anchor="t"/>
          <a:lstStyle>
            <a:lvl1pPr algn="ctr">
              <a:defRPr sz="1800">
                <a:solidFill>
                  <a:srgbClr val="FFFFFF"/>
                </a:solidFill>
                <a:latin typeface="Corbel"/>
                <a:ea typeface="Corbel"/>
                <a:cs typeface="Corbel"/>
                <a:sym typeface="Corbel"/>
              </a:defRPr>
            </a:lvl1pPr>
          </a:lstStyle>
          <a:p>
            <a:pPr/>
            <a:fld id="{86CB4B4D-7CA3-9044-876B-883B54F8677D}" type="slidenum"/>
          </a:p>
        </p:txBody>
      </p:sp>
      <p:sp>
        <p:nvSpPr>
          <p:cNvPr id="223" name="Rectangle 3"/>
          <p:cNvSpPr txBox="1"/>
          <p:nvPr/>
        </p:nvSpPr>
        <p:spPr>
          <a:xfrm>
            <a:off x="3505200" y="1600200"/>
            <a:ext cx="4343400" cy="5668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spcBef>
                <a:spcPts val="300"/>
              </a:spcBef>
              <a:defRPr sz="1600">
                <a:solidFill>
                  <a:srgbClr val="363D3D"/>
                </a:solidFill>
                <a:latin typeface="Verdana"/>
                <a:ea typeface="Verdana"/>
                <a:cs typeface="Verdana"/>
                <a:sym typeface="Verdana"/>
              </a:defRPr>
            </a:pPr>
            <a:r>
              <a:t>Đ</a:t>
            </a:r>
            <a:r>
              <a:rPr>
                <a:latin typeface="Arial"/>
                <a:ea typeface="Arial"/>
                <a:cs typeface="Arial"/>
                <a:sym typeface="Arial"/>
              </a:rPr>
              <a:t>ặ</a:t>
            </a:r>
            <a:r>
              <a:t>ng Bình Ph</a:t>
            </a:r>
            <a:r>
              <a:t>ươ</a:t>
            </a:r>
            <a:r>
              <a:t>ng</a:t>
            </a:r>
            <a:endParaRPr>
              <a:latin typeface="Arial"/>
              <a:ea typeface="Arial"/>
              <a:cs typeface="Arial"/>
              <a:sym typeface="Arial"/>
            </a:endParaRPr>
          </a:p>
          <a:p>
            <a:pPr algn="r">
              <a:spcBef>
                <a:spcPts val="200"/>
              </a:spcBef>
              <a:defRPr sz="1200">
                <a:solidFill>
                  <a:srgbClr val="363D3D"/>
                </a:solidFill>
                <a:latin typeface="Verdana"/>
                <a:ea typeface="Verdana"/>
                <a:cs typeface="Verdana"/>
                <a:sym typeface="Verdana"/>
              </a:defRPr>
            </a:pPr>
            <a:r>
              <a:t>dbphuong@fit.hcmuns.edu.vn</a:t>
            </a:r>
          </a:p>
        </p:txBody>
      </p:sp>
      <p:sp>
        <p:nvSpPr>
          <p:cNvPr id="224" name="Rounded Rectangle 16"/>
          <p:cNvSpPr/>
          <p:nvPr/>
        </p:nvSpPr>
        <p:spPr>
          <a:xfrm>
            <a:off x="304800" y="152400"/>
            <a:ext cx="708025" cy="990600"/>
          </a:xfrm>
          <a:prstGeom prst="roundRect">
            <a:avLst>
              <a:gd name="adj" fmla="val 16667"/>
            </a:avLst>
          </a:prstGeom>
          <a:blipFill>
            <a:blip r:embed="rId5"/>
            <a:stretch>
              <a:fillRect/>
            </a:stretch>
          </a:blipFill>
          <a:ln w="12700">
            <a:solidFill>
              <a:srgbClr val="5172B1"/>
            </a:solidFill>
            <a:miter/>
          </a:ln>
        </p:spPr>
        <p:txBody>
          <a:bodyPr lIns="45719" rIns="45719" anchor="ctr"/>
          <a:lstStyle/>
          <a:p>
            <a:pPr algn="ctr">
              <a:defRPr>
                <a:solidFill>
                  <a:srgbClr val="363D3D"/>
                </a:solidFill>
              </a:defRPr>
            </a:pPr>
          </a:p>
        </p:txBody>
      </p:sp>
      <p:sp>
        <p:nvSpPr>
          <p:cNvPr id="225" name="Title Text"/>
          <p:cNvSpPr txBox="1"/>
          <p:nvPr>
            <p:ph type="title"/>
          </p:nvPr>
        </p:nvSpPr>
        <p:spPr>
          <a:xfrm>
            <a:off x="1143000" y="1143000"/>
            <a:ext cx="6705600" cy="533400"/>
          </a:xfrm>
          <a:prstGeom prst="rect">
            <a:avLst/>
          </a:prstGeom>
        </p:spPr>
        <p:txBody>
          <a:bodyPr anchor="b"/>
          <a:lstStyle>
            <a:lvl1pPr algn="r" defTabSz="685800">
              <a:defRPr b="1" sz="3600"/>
            </a:lvl1pPr>
          </a:lstStyle>
          <a:p>
            <a:pPr/>
            <a:r>
              <a:t>Title Text</a:t>
            </a:r>
          </a:p>
        </p:txBody>
      </p:sp>
      <p:sp>
        <p:nvSpPr>
          <p:cNvPr id="226" name="Body Level One…"/>
          <p:cNvSpPr txBox="1"/>
          <p:nvPr>
            <p:ph type="body" sz="quarter" idx="1"/>
          </p:nvPr>
        </p:nvSpPr>
        <p:spPr>
          <a:xfrm>
            <a:off x="3505200" y="2971800"/>
            <a:ext cx="4343400" cy="685800"/>
          </a:xfrm>
          <a:prstGeom prst="rect">
            <a:avLst/>
          </a:prstGeom>
        </p:spPr>
        <p:txBody>
          <a:bodyPr/>
          <a:lstStyle>
            <a:lvl1pPr marL="0" indent="0" algn="r" defTabSz="685800">
              <a:spcBef>
                <a:spcPts val="1300"/>
              </a:spcBef>
              <a:buSzTx/>
              <a:buFontTx/>
              <a:buNone/>
              <a:defRPr sz="2000">
                <a:solidFill>
                  <a:srgbClr val="FFFFFF"/>
                </a:solidFill>
                <a:latin typeface="Tahoma"/>
                <a:ea typeface="Tahoma"/>
                <a:cs typeface="Tahoma"/>
                <a:sym typeface="Tahoma"/>
              </a:defRPr>
            </a:lvl1pPr>
            <a:lvl2pPr marL="538089" indent="-263769" algn="r" defTabSz="685800">
              <a:spcBef>
                <a:spcPts val="1300"/>
              </a:spcBef>
              <a:buSzPct val="80000"/>
              <a:buFontTx/>
              <a:defRPr sz="2000">
                <a:solidFill>
                  <a:srgbClr val="FFFFFF"/>
                </a:solidFill>
                <a:latin typeface="Tahoma"/>
                <a:ea typeface="Tahoma"/>
                <a:cs typeface="Tahoma"/>
                <a:sym typeface="Tahoma"/>
              </a:defRPr>
            </a:lvl2pPr>
            <a:lvl3pPr marL="800100" indent="-285750" algn="r" defTabSz="685800">
              <a:spcBef>
                <a:spcPts val="1300"/>
              </a:spcBef>
              <a:buSzPct val="80000"/>
              <a:buFontTx/>
              <a:defRPr sz="2000">
                <a:solidFill>
                  <a:srgbClr val="FFFFFF"/>
                </a:solidFill>
                <a:latin typeface="Tahoma"/>
                <a:ea typeface="Tahoma"/>
                <a:cs typeface="Tahoma"/>
                <a:sym typeface="Tahoma"/>
              </a:defRPr>
            </a:lvl3pPr>
            <a:lvl4pPr marL="1097280" indent="-342900" algn="r" defTabSz="685800">
              <a:spcBef>
                <a:spcPts val="1300"/>
              </a:spcBef>
              <a:buSzPct val="80000"/>
              <a:buFontTx/>
              <a:defRPr sz="2000">
                <a:solidFill>
                  <a:srgbClr val="FFFFFF"/>
                </a:solidFill>
                <a:latin typeface="Tahoma"/>
                <a:ea typeface="Tahoma"/>
                <a:cs typeface="Tahoma"/>
                <a:sym typeface="Tahoma"/>
              </a:defRPr>
            </a:lvl4pPr>
            <a:lvl5pPr marL="1337310" indent="-342900" algn="r" defTabSz="685800">
              <a:spcBef>
                <a:spcPts val="1300"/>
              </a:spcBef>
              <a:buSzPct val="80000"/>
              <a:buFontTx/>
              <a:defRPr sz="2000">
                <a:solidFill>
                  <a:srgbClr val="FFFFFF"/>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omparison">
    <p:spTree>
      <p:nvGrpSpPr>
        <p:cNvPr id="1" name=""/>
        <p:cNvGrpSpPr/>
        <p:nvPr/>
      </p:nvGrpSpPr>
      <p:grpSpPr>
        <a:xfrm>
          <a:off x="0" y="0"/>
          <a:ext cx="0" cy="0"/>
          <a:chOff x="0" y="0"/>
          <a:chExt cx="0" cy="0"/>
        </a:xfrm>
      </p:grpSpPr>
      <p:sp>
        <p:nvSpPr>
          <p:cNvPr id="233" name="Slide Number"/>
          <p:cNvSpPr txBox="1"/>
          <p:nvPr>
            <p:ph type="sldNum" sz="quarter" idx="2"/>
          </p:nvPr>
        </p:nvSpPr>
        <p:spPr>
          <a:xfrm>
            <a:off x="8372383" y="6324600"/>
            <a:ext cx="324034" cy="370840"/>
          </a:xfrm>
          <a:prstGeom prst="rect">
            <a:avLst/>
          </a:prstGeom>
        </p:spPr>
        <p:txBody>
          <a:bodyPr anchor="t"/>
          <a:lstStyle>
            <a:lvl1pPr algn="ctr">
              <a:defRPr sz="1800">
                <a:solidFill>
                  <a:srgbClr val="FFFFFF"/>
                </a:solidFill>
                <a:latin typeface="Corbel"/>
                <a:ea typeface="Corbel"/>
                <a:cs typeface="Corbel"/>
                <a:sym typeface="Corbel"/>
              </a:defRPr>
            </a:lvl1pPr>
          </a:lstStyle>
          <a:p>
            <a:pPr/>
            <a:fld id="{86CB4B4D-7CA3-9044-876B-883B54F8677D}" type="slidenum"/>
          </a:p>
        </p:txBody>
      </p:sp>
      <p:sp>
        <p:nvSpPr>
          <p:cNvPr id="234" name="Body Level One…"/>
          <p:cNvSpPr txBox="1"/>
          <p:nvPr>
            <p:ph type="body" sz="quarter" idx="1"/>
          </p:nvPr>
        </p:nvSpPr>
        <p:spPr>
          <a:xfrm>
            <a:off x="457200" y="1535112"/>
            <a:ext cx="4040188" cy="639763"/>
          </a:xfrm>
          <a:prstGeom prst="rect">
            <a:avLst/>
          </a:prstGeom>
        </p:spPr>
        <p:txBody>
          <a:bodyPr anchor="b"/>
          <a:lstStyle>
            <a:lvl1pPr marL="0" indent="0" defTabSz="685800">
              <a:spcBef>
                <a:spcPts val="1300"/>
              </a:spcBef>
              <a:buSzTx/>
              <a:buFontTx/>
              <a:buNone/>
              <a:defRPr b="1" sz="2400">
                <a:solidFill>
                  <a:srgbClr val="363D3D"/>
                </a:solidFill>
                <a:latin typeface="Tahoma"/>
                <a:ea typeface="Tahoma"/>
                <a:cs typeface="Tahoma"/>
                <a:sym typeface="Tahoma"/>
              </a:defRPr>
            </a:lvl1pPr>
            <a:lvl2pPr marL="0" indent="457200" defTabSz="685800">
              <a:spcBef>
                <a:spcPts val="1300"/>
              </a:spcBef>
              <a:buSzTx/>
              <a:buFontTx/>
              <a:buNone/>
              <a:defRPr b="1" sz="2400">
                <a:solidFill>
                  <a:srgbClr val="363D3D"/>
                </a:solidFill>
                <a:latin typeface="Tahoma"/>
                <a:ea typeface="Tahoma"/>
                <a:cs typeface="Tahoma"/>
                <a:sym typeface="Tahoma"/>
              </a:defRPr>
            </a:lvl2pPr>
            <a:lvl3pPr marL="0" indent="914400" defTabSz="685800">
              <a:spcBef>
                <a:spcPts val="1300"/>
              </a:spcBef>
              <a:buSzTx/>
              <a:buFontTx/>
              <a:buNone/>
              <a:defRPr b="1" sz="2400">
                <a:solidFill>
                  <a:srgbClr val="363D3D"/>
                </a:solidFill>
                <a:latin typeface="Tahoma"/>
                <a:ea typeface="Tahoma"/>
                <a:cs typeface="Tahoma"/>
                <a:sym typeface="Tahoma"/>
              </a:defRPr>
            </a:lvl3pPr>
            <a:lvl4pPr marL="0" indent="1371600" defTabSz="685800">
              <a:spcBef>
                <a:spcPts val="1300"/>
              </a:spcBef>
              <a:buSzTx/>
              <a:buFontTx/>
              <a:buNone/>
              <a:defRPr b="1" sz="2400">
                <a:solidFill>
                  <a:srgbClr val="363D3D"/>
                </a:solidFill>
                <a:latin typeface="Tahoma"/>
                <a:ea typeface="Tahoma"/>
                <a:cs typeface="Tahoma"/>
                <a:sym typeface="Tahoma"/>
              </a:defRPr>
            </a:lvl4pPr>
            <a:lvl5pPr marL="0" indent="1828800" defTabSz="685800">
              <a:spcBef>
                <a:spcPts val="1300"/>
              </a:spcBef>
              <a:buSzTx/>
              <a:buFontTx/>
              <a:buNone/>
              <a:defRPr b="1" sz="2400">
                <a:solidFill>
                  <a:srgbClr val="363D3D"/>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235" name="Text Placeholder 4"/>
          <p:cNvSpPr/>
          <p:nvPr>
            <p:ph type="body" sz="quarter" idx="13"/>
          </p:nvPr>
        </p:nvSpPr>
        <p:spPr>
          <a:xfrm>
            <a:off x="4645025" y="1535112"/>
            <a:ext cx="4041775" cy="639763"/>
          </a:xfrm>
          <a:prstGeom prst="rect">
            <a:avLst/>
          </a:prstGeom>
        </p:spPr>
        <p:txBody>
          <a:bodyPr anchor="b"/>
          <a:lstStyle/>
          <a:p>
            <a:pPr marL="0" indent="0" defTabSz="685800">
              <a:spcBef>
                <a:spcPts val="1300"/>
              </a:spcBef>
              <a:buSzTx/>
              <a:buFontTx/>
              <a:buNone/>
              <a:defRPr b="1" sz="2400">
                <a:solidFill>
                  <a:srgbClr val="363D3D"/>
                </a:solidFill>
                <a:latin typeface="Tahoma"/>
                <a:ea typeface="Tahoma"/>
                <a:cs typeface="Tahoma"/>
                <a:sym typeface="Tahoma"/>
              </a:defRPr>
            </a:pPr>
          </a:p>
        </p:txBody>
      </p:sp>
      <p:sp>
        <p:nvSpPr>
          <p:cNvPr id="236" name="Title Text"/>
          <p:cNvSpPr txBox="1"/>
          <p:nvPr>
            <p:ph type="title"/>
          </p:nvPr>
        </p:nvSpPr>
        <p:spPr>
          <a:xfrm>
            <a:off x="1143000" y="381000"/>
            <a:ext cx="6705600" cy="563563"/>
          </a:xfrm>
          <a:prstGeom prst="rect">
            <a:avLst/>
          </a:prstGeom>
        </p:spPr>
        <p:txBody>
          <a:bodyPr anchor="b"/>
          <a:lstStyle>
            <a:lvl1pPr defTabSz="685800">
              <a:defRPr sz="2500">
                <a:solidFill>
                  <a:srgbClr val="363D3D"/>
                </a:solidFill>
              </a:defRPr>
            </a:lvl1pPr>
          </a:lstStyle>
          <a:p>
            <a:pPr/>
            <a:r>
              <a:t>Title Text</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43" name="Rectangle 5"/>
          <p:cNvSpPr/>
          <p:nvPr/>
        </p:nvSpPr>
        <p:spPr>
          <a:xfrm>
            <a:off x="2379" y="1610589"/>
            <a:ext cx="9141622" cy="39797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244" name="Title Text"/>
          <p:cNvSpPr txBox="1"/>
          <p:nvPr>
            <p:ph type="title"/>
          </p:nvPr>
        </p:nvSpPr>
        <p:spPr>
          <a:xfrm>
            <a:off x="971550" y="2286000"/>
            <a:ext cx="7200900" cy="1517904"/>
          </a:xfrm>
          <a:prstGeom prst="rect">
            <a:avLst/>
          </a:prstGeom>
        </p:spPr>
        <p:txBody>
          <a:bodyPr anchor="b"/>
          <a:lstStyle>
            <a:lvl1pPr algn="ctr" defTabSz="685800">
              <a:defRPr sz="4000">
                <a:solidFill>
                  <a:srgbClr val="FFFFFF"/>
                </a:solidFill>
              </a:defRPr>
            </a:lvl1pPr>
          </a:lstStyle>
          <a:p>
            <a:pPr/>
            <a:r>
              <a:t>Title Text</a:t>
            </a:r>
          </a:p>
        </p:txBody>
      </p:sp>
      <p:sp>
        <p:nvSpPr>
          <p:cNvPr id="245" name="Body Level One…"/>
          <p:cNvSpPr txBox="1"/>
          <p:nvPr>
            <p:ph type="body" sz="quarter" idx="1"/>
          </p:nvPr>
        </p:nvSpPr>
        <p:spPr>
          <a:xfrm>
            <a:off x="971550" y="3959352"/>
            <a:ext cx="7200900" cy="914401"/>
          </a:xfrm>
          <a:prstGeom prst="rect">
            <a:avLst/>
          </a:prstGeom>
        </p:spPr>
        <p:txBody>
          <a:bodyPr/>
          <a:lstStyle>
            <a:lvl1pPr marL="0" indent="0" algn="ctr" defTabSz="685800">
              <a:spcBef>
                <a:spcPts val="0"/>
              </a:spcBef>
              <a:buSzTx/>
              <a:buFontTx/>
              <a:buNone/>
              <a:defRPr cap="all" sz="2000">
                <a:solidFill>
                  <a:srgbClr val="FFFFFF"/>
                </a:solidFill>
              </a:defRPr>
            </a:lvl1pPr>
            <a:lvl2pPr marL="0" indent="342900" algn="ctr" defTabSz="685800">
              <a:spcBef>
                <a:spcPts val="0"/>
              </a:spcBef>
              <a:buSzTx/>
              <a:buFontTx/>
              <a:buNone/>
              <a:defRPr cap="all" sz="2000">
                <a:solidFill>
                  <a:srgbClr val="FFFFFF"/>
                </a:solidFill>
              </a:defRPr>
            </a:lvl2pPr>
            <a:lvl3pPr marL="0" indent="685800" algn="ctr" defTabSz="685800">
              <a:spcBef>
                <a:spcPts val="0"/>
              </a:spcBef>
              <a:buSzTx/>
              <a:buFontTx/>
              <a:buNone/>
              <a:defRPr cap="all" sz="2000">
                <a:solidFill>
                  <a:srgbClr val="FFFFFF"/>
                </a:solidFill>
              </a:defRPr>
            </a:lvl3pPr>
            <a:lvl4pPr marL="0" indent="1028700" algn="ctr" defTabSz="685800">
              <a:spcBef>
                <a:spcPts val="0"/>
              </a:spcBef>
              <a:buSzTx/>
              <a:buFontTx/>
              <a:buNone/>
              <a:defRPr cap="all" sz="2000">
                <a:solidFill>
                  <a:srgbClr val="FFFFFF"/>
                </a:solidFill>
              </a:defRPr>
            </a:lvl4pPr>
            <a:lvl5pPr marL="0" indent="1371600" algn="ctr" defTabSz="685800">
              <a:spcBef>
                <a:spcPts val="0"/>
              </a:spcBef>
              <a:buSzTx/>
              <a:buFontTx/>
              <a:buNone/>
              <a:defRPr cap="all"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46"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spTree>
      <p:nvGrpSpPr>
        <p:cNvPr id="1" name=""/>
        <p:cNvGrpSpPr/>
        <p:nvPr/>
      </p:nvGrpSpPr>
      <p:grpSpPr>
        <a:xfrm>
          <a:off x="0" y="0"/>
          <a:ext cx="0" cy="0"/>
          <a:chOff x="0" y="0"/>
          <a:chExt cx="0" cy="0"/>
        </a:xfrm>
      </p:grpSpPr>
      <p:sp>
        <p:nvSpPr>
          <p:cNvPr id="253" name="Rectangle 5"/>
          <p:cNvSpPr/>
          <p:nvPr/>
        </p:nvSpPr>
        <p:spPr>
          <a:xfrm>
            <a:off x="2379" y="1610589"/>
            <a:ext cx="9141622" cy="39797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254" name="Title Text"/>
          <p:cNvSpPr txBox="1"/>
          <p:nvPr>
            <p:ph type="title"/>
          </p:nvPr>
        </p:nvSpPr>
        <p:spPr>
          <a:xfrm>
            <a:off x="971550" y="2286000"/>
            <a:ext cx="7200900" cy="1517904"/>
          </a:xfrm>
          <a:prstGeom prst="rect">
            <a:avLst/>
          </a:prstGeom>
        </p:spPr>
        <p:txBody>
          <a:bodyPr anchor="b"/>
          <a:lstStyle>
            <a:lvl1pPr algn="ctr" defTabSz="685800">
              <a:defRPr sz="4000">
                <a:solidFill>
                  <a:srgbClr val="FFFFFF"/>
                </a:solidFill>
              </a:defRPr>
            </a:lvl1pPr>
          </a:lstStyle>
          <a:p>
            <a:pPr/>
            <a:r>
              <a:t>Title Text</a:t>
            </a:r>
          </a:p>
        </p:txBody>
      </p:sp>
      <p:sp>
        <p:nvSpPr>
          <p:cNvPr id="255" name="Body Level One…"/>
          <p:cNvSpPr txBox="1"/>
          <p:nvPr>
            <p:ph type="body" sz="quarter" idx="1"/>
          </p:nvPr>
        </p:nvSpPr>
        <p:spPr>
          <a:xfrm>
            <a:off x="971550" y="3959352"/>
            <a:ext cx="7200900" cy="914401"/>
          </a:xfrm>
          <a:prstGeom prst="rect">
            <a:avLst/>
          </a:prstGeom>
        </p:spPr>
        <p:txBody>
          <a:bodyPr/>
          <a:lstStyle>
            <a:lvl1pPr marL="0" indent="0" algn="ctr" defTabSz="685800">
              <a:spcBef>
                <a:spcPts val="0"/>
              </a:spcBef>
              <a:buSzTx/>
              <a:buFontTx/>
              <a:buNone/>
              <a:defRPr cap="all" sz="2000">
                <a:solidFill>
                  <a:srgbClr val="FFFFFF"/>
                </a:solidFill>
              </a:defRPr>
            </a:lvl1pPr>
            <a:lvl2pPr marL="0" indent="342900" algn="ctr" defTabSz="685800">
              <a:spcBef>
                <a:spcPts val="0"/>
              </a:spcBef>
              <a:buSzTx/>
              <a:buFontTx/>
              <a:buNone/>
              <a:defRPr cap="all" sz="2000">
                <a:solidFill>
                  <a:srgbClr val="FFFFFF"/>
                </a:solidFill>
              </a:defRPr>
            </a:lvl2pPr>
            <a:lvl3pPr marL="0" indent="685800" algn="ctr" defTabSz="685800">
              <a:spcBef>
                <a:spcPts val="0"/>
              </a:spcBef>
              <a:buSzTx/>
              <a:buFontTx/>
              <a:buNone/>
              <a:defRPr cap="all" sz="2000">
                <a:solidFill>
                  <a:srgbClr val="FFFFFF"/>
                </a:solidFill>
              </a:defRPr>
            </a:lvl3pPr>
            <a:lvl4pPr marL="0" indent="1028700" algn="ctr" defTabSz="685800">
              <a:spcBef>
                <a:spcPts val="0"/>
              </a:spcBef>
              <a:buSzTx/>
              <a:buFontTx/>
              <a:buNone/>
              <a:defRPr cap="all" sz="2000">
                <a:solidFill>
                  <a:srgbClr val="FFFFFF"/>
                </a:solidFill>
              </a:defRPr>
            </a:lvl4pPr>
            <a:lvl5pPr marL="0" indent="1371600" algn="ctr" defTabSz="685800">
              <a:spcBef>
                <a:spcPts val="0"/>
              </a:spcBef>
              <a:buSzTx/>
              <a:buFontTx/>
              <a:buNone/>
              <a:defRPr cap="all"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56"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3" name="Rectangle 8"/>
          <p:cNvSpPr/>
          <p:nvPr/>
        </p:nvSpPr>
        <p:spPr>
          <a:xfrm>
            <a:off x="2379" y="-1"/>
            <a:ext cx="9141622" cy="727366"/>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264" name="Rectangle 7"/>
          <p:cNvSpPr/>
          <p:nvPr/>
        </p:nvSpPr>
        <p:spPr>
          <a:xfrm>
            <a:off x="-1" y="6583680"/>
            <a:ext cx="9141622" cy="2743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265" name="Title Text"/>
          <p:cNvSpPr txBox="1"/>
          <p:nvPr>
            <p:ph type="title"/>
          </p:nvPr>
        </p:nvSpPr>
        <p:spPr>
          <a:xfrm>
            <a:off x="197426" y="0"/>
            <a:ext cx="8749147" cy="727364"/>
          </a:xfrm>
          <a:prstGeom prst="rect">
            <a:avLst/>
          </a:prstGeom>
        </p:spPr>
        <p:txBody>
          <a:bodyPr anchor="b"/>
          <a:lstStyle>
            <a:lvl1pPr defTabSz="685800">
              <a:defRPr b="1" sz="2500">
                <a:solidFill>
                  <a:srgbClr val="FFFFFF"/>
                </a:solidFill>
              </a:defRPr>
            </a:lvl1pPr>
          </a:lstStyle>
          <a:p>
            <a:pPr/>
            <a:r>
              <a:t>Title Text</a:t>
            </a:r>
          </a:p>
        </p:txBody>
      </p:sp>
      <p:sp>
        <p:nvSpPr>
          <p:cNvPr id="266" name="Body Level One…"/>
          <p:cNvSpPr txBox="1"/>
          <p:nvPr>
            <p:ph type="body" idx="1"/>
          </p:nvPr>
        </p:nvSpPr>
        <p:spPr>
          <a:xfrm>
            <a:off x="197426" y="893619"/>
            <a:ext cx="8749147" cy="5527965"/>
          </a:xfrm>
          <a:prstGeom prst="rect">
            <a:avLst/>
          </a:prstGeom>
        </p:spPr>
        <p:txBody>
          <a:bodyPr/>
          <a:lstStyle>
            <a:lvl1pPr marL="205740" indent="-171450" defTabSz="685800">
              <a:spcBef>
                <a:spcPts val="1300"/>
              </a:spcBef>
              <a:buSzPct val="80000"/>
              <a:defRPr sz="2400">
                <a:solidFill>
                  <a:srgbClr val="363D3D"/>
                </a:solidFill>
              </a:defRPr>
            </a:lvl1pPr>
            <a:lvl2pPr marL="480059" indent="-205740" defTabSz="685800">
              <a:spcBef>
                <a:spcPts val="1300"/>
              </a:spcBef>
              <a:buSzPct val="80000"/>
              <a:defRPr sz="2400">
                <a:solidFill>
                  <a:srgbClr val="363D3D"/>
                </a:solidFill>
              </a:defRPr>
            </a:lvl2pPr>
            <a:lvl3pPr marL="720090" indent="-205740" defTabSz="685800">
              <a:spcBef>
                <a:spcPts val="1300"/>
              </a:spcBef>
              <a:buSzPct val="80000"/>
              <a:defRPr sz="2400">
                <a:solidFill>
                  <a:srgbClr val="363D3D"/>
                </a:solidFill>
              </a:defRPr>
            </a:lvl3pPr>
            <a:lvl4pPr marL="1011555" indent="-257175" defTabSz="685800">
              <a:spcBef>
                <a:spcPts val="1300"/>
              </a:spcBef>
              <a:buSzPct val="80000"/>
              <a:defRPr sz="2400">
                <a:solidFill>
                  <a:srgbClr val="363D3D"/>
                </a:solidFill>
              </a:defRPr>
            </a:lvl4pPr>
            <a:lvl5pPr marL="1251585" indent="-257175" defTabSz="685800">
              <a:spcBef>
                <a:spcPts val="1300"/>
              </a:spcBef>
              <a:buSzPct val="80000"/>
              <a:defRPr sz="24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267" name="Slide Number"/>
          <p:cNvSpPr txBox="1"/>
          <p:nvPr>
            <p:ph type="sldNum" sz="quarter" idx="2"/>
          </p:nvPr>
        </p:nvSpPr>
        <p:spPr>
          <a:xfrm>
            <a:off x="8701169" y="6607347"/>
            <a:ext cx="245404" cy="226986"/>
          </a:xfrm>
          <a:prstGeom prst="rect">
            <a:avLst/>
          </a:prstGeom>
        </p:spPr>
        <p:txBody>
          <a:bodyPr/>
          <a:lstStyle>
            <a:lvl1pPr>
              <a:defRPr sz="1000">
                <a:solidFill>
                  <a:srgbClr val="8E8F8F"/>
                </a:solidFill>
              </a:defRPr>
            </a:lvl1pPr>
          </a:lstStyle>
          <a:p>
            <a:pPr/>
            <a:fld id="{86CB4B4D-7CA3-9044-876B-883B54F8677D}" type="slidenum"/>
          </a:p>
        </p:txBody>
      </p:sp>
      <p:pic>
        <p:nvPicPr>
          <p:cNvPr id="268" name="Picture 9" descr="Picture 9"/>
          <p:cNvPicPr>
            <a:picLocks noChangeAspect="1"/>
          </p:cNvPicPr>
          <p:nvPr/>
        </p:nvPicPr>
        <p:blipFill>
          <a:blip r:embed="rId2">
            <a:extLst/>
          </a:blip>
          <a:stretch>
            <a:fillRect/>
          </a:stretch>
        </p:blipFill>
        <p:spPr>
          <a:xfrm>
            <a:off x="8216149" y="80528"/>
            <a:ext cx="684377" cy="566307"/>
          </a:xfrm>
          <a:prstGeom prst="rect">
            <a:avLst/>
          </a:prstGeom>
          <a:ln w="12700">
            <a:miter lim="400000"/>
          </a:ln>
        </p:spPr>
      </p:pic>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75" name="Title Text"/>
          <p:cNvSpPr txBox="1"/>
          <p:nvPr>
            <p:ph type="title"/>
          </p:nvPr>
        </p:nvSpPr>
        <p:spPr>
          <a:xfrm>
            <a:off x="971550" y="2130551"/>
            <a:ext cx="7200900" cy="2359153"/>
          </a:xfrm>
          <a:prstGeom prst="rect">
            <a:avLst/>
          </a:prstGeom>
        </p:spPr>
        <p:txBody>
          <a:bodyPr anchor="b"/>
          <a:lstStyle>
            <a:lvl1pPr algn="ctr" defTabSz="685800">
              <a:defRPr sz="4000">
                <a:solidFill>
                  <a:srgbClr val="363D3D"/>
                </a:solidFill>
              </a:defRPr>
            </a:lvl1pPr>
          </a:lstStyle>
          <a:p>
            <a:pPr/>
            <a:r>
              <a:t>Title Text</a:t>
            </a:r>
          </a:p>
        </p:txBody>
      </p:sp>
      <p:sp>
        <p:nvSpPr>
          <p:cNvPr id="276" name="Body Level One…"/>
          <p:cNvSpPr txBox="1"/>
          <p:nvPr>
            <p:ph type="body" sz="quarter" idx="1"/>
          </p:nvPr>
        </p:nvSpPr>
        <p:spPr>
          <a:xfrm>
            <a:off x="971550" y="4572000"/>
            <a:ext cx="7200900" cy="841248"/>
          </a:xfrm>
          <a:prstGeom prst="rect">
            <a:avLst/>
          </a:prstGeom>
        </p:spPr>
        <p:txBody>
          <a:bodyPr/>
          <a:lstStyle>
            <a:lvl1pPr marL="0" indent="0" algn="ctr" defTabSz="685800">
              <a:spcBef>
                <a:spcPts val="0"/>
              </a:spcBef>
              <a:buSzTx/>
              <a:buFontTx/>
              <a:buNone/>
              <a:defRPr cap="all" sz="1500">
                <a:solidFill>
                  <a:srgbClr val="8E8F8F"/>
                </a:solidFill>
              </a:defRPr>
            </a:lvl1pPr>
            <a:lvl2pPr marL="0" indent="342900" algn="ctr" defTabSz="685800">
              <a:spcBef>
                <a:spcPts val="0"/>
              </a:spcBef>
              <a:buSzTx/>
              <a:buFontTx/>
              <a:buNone/>
              <a:defRPr cap="all" sz="1500">
                <a:solidFill>
                  <a:srgbClr val="8E8F8F"/>
                </a:solidFill>
              </a:defRPr>
            </a:lvl2pPr>
            <a:lvl3pPr marL="0" indent="685800" algn="ctr" defTabSz="685800">
              <a:spcBef>
                <a:spcPts val="0"/>
              </a:spcBef>
              <a:buSzTx/>
              <a:buFontTx/>
              <a:buNone/>
              <a:defRPr cap="all" sz="1500">
                <a:solidFill>
                  <a:srgbClr val="8E8F8F"/>
                </a:solidFill>
              </a:defRPr>
            </a:lvl3pPr>
            <a:lvl4pPr marL="0" indent="1028700" algn="ctr" defTabSz="685800">
              <a:spcBef>
                <a:spcPts val="0"/>
              </a:spcBef>
              <a:buSzTx/>
              <a:buFontTx/>
              <a:buNone/>
              <a:defRPr cap="all" sz="1500">
                <a:solidFill>
                  <a:srgbClr val="8E8F8F"/>
                </a:solidFill>
              </a:defRPr>
            </a:lvl4pPr>
            <a:lvl5pPr marL="0" indent="1371600" algn="ctr" defTabSz="685800">
              <a:spcBef>
                <a:spcPts val="0"/>
              </a:spcBef>
              <a:buSzTx/>
              <a:buFontTx/>
              <a:buNone/>
              <a:defRPr cap="all" sz="1500">
                <a:solidFill>
                  <a:srgbClr val="8E8F8F"/>
                </a:solidFill>
              </a:defRPr>
            </a:lvl5pPr>
          </a:lstStyle>
          <a:p>
            <a:pPr/>
            <a:r>
              <a:t>Body Level One</a:t>
            </a:r>
          </a:p>
          <a:p>
            <a:pPr lvl="1"/>
            <a:r>
              <a:t>Body Level Two</a:t>
            </a:r>
          </a:p>
          <a:p>
            <a:pPr lvl="2"/>
            <a:r>
              <a:t>Body Level Three</a:t>
            </a:r>
          </a:p>
          <a:p>
            <a:pPr lvl="3"/>
            <a:r>
              <a:t>Body Level Four</a:t>
            </a:r>
          </a:p>
          <a:p>
            <a:pPr lvl="4"/>
            <a:r>
              <a:t>Body Level Five</a:t>
            </a:r>
          </a:p>
        </p:txBody>
      </p:sp>
      <p:sp>
        <p:nvSpPr>
          <p:cNvPr id="277"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84" name="Title Text"/>
          <p:cNvSpPr txBox="1"/>
          <p:nvPr>
            <p:ph type="title"/>
          </p:nvPr>
        </p:nvSpPr>
        <p:spPr>
          <a:xfrm>
            <a:off x="1005839" y="467359"/>
            <a:ext cx="7132321" cy="1233426"/>
          </a:xfrm>
          <a:prstGeom prst="rect">
            <a:avLst/>
          </a:prstGeom>
        </p:spPr>
        <p:txBody>
          <a:bodyPr anchor="b"/>
          <a:lstStyle>
            <a:lvl1pPr defTabSz="685800">
              <a:defRPr sz="2500">
                <a:solidFill>
                  <a:srgbClr val="363D3D"/>
                </a:solidFill>
              </a:defRPr>
            </a:lvl1pPr>
          </a:lstStyle>
          <a:p>
            <a:pPr/>
            <a:r>
              <a:t>Title Text</a:t>
            </a:r>
          </a:p>
        </p:txBody>
      </p:sp>
      <p:sp>
        <p:nvSpPr>
          <p:cNvPr id="285" name="Body Level One…"/>
          <p:cNvSpPr txBox="1"/>
          <p:nvPr>
            <p:ph type="body" sz="half" idx="1"/>
          </p:nvPr>
        </p:nvSpPr>
        <p:spPr>
          <a:xfrm>
            <a:off x="1005839" y="1901951"/>
            <a:ext cx="3429001" cy="4123945"/>
          </a:xfrm>
          <a:prstGeom prst="rect">
            <a:avLst/>
          </a:prstGeom>
        </p:spPr>
        <p:txBody>
          <a:bodyPr/>
          <a:lstStyle>
            <a:lvl1pPr marL="205740" indent="-171450" defTabSz="685800">
              <a:spcBef>
                <a:spcPts val="1300"/>
              </a:spcBef>
              <a:buSzPct val="80000"/>
              <a:defRPr sz="1500">
                <a:solidFill>
                  <a:srgbClr val="363D3D"/>
                </a:solidFill>
              </a:defRPr>
            </a:lvl1pPr>
            <a:lvl2pPr marL="472146" indent="-197826" defTabSz="685800">
              <a:spcBef>
                <a:spcPts val="1300"/>
              </a:spcBef>
              <a:buSzPct val="80000"/>
              <a:defRPr sz="1500">
                <a:solidFill>
                  <a:srgbClr val="363D3D"/>
                </a:solidFill>
              </a:defRPr>
            </a:lvl2pPr>
            <a:lvl3pPr marL="728662" indent="-214312" defTabSz="685800">
              <a:spcBef>
                <a:spcPts val="1300"/>
              </a:spcBef>
              <a:buSzPct val="80000"/>
              <a:defRPr sz="1500">
                <a:solidFill>
                  <a:srgbClr val="363D3D"/>
                </a:solidFill>
              </a:defRPr>
            </a:lvl3pPr>
            <a:lvl4pPr marL="1011555" indent="-257175" defTabSz="685800">
              <a:spcBef>
                <a:spcPts val="1300"/>
              </a:spcBef>
              <a:buSzPct val="80000"/>
              <a:defRPr sz="1500">
                <a:solidFill>
                  <a:srgbClr val="363D3D"/>
                </a:solidFill>
              </a:defRPr>
            </a:lvl4pPr>
            <a:lvl5pPr marL="1251585" indent="-257175" defTabSz="685800">
              <a:spcBef>
                <a:spcPts val="1300"/>
              </a:spcBef>
              <a:buSzPct val="80000"/>
              <a:defRPr sz="15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286"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93" name="Title Text"/>
          <p:cNvSpPr txBox="1"/>
          <p:nvPr>
            <p:ph type="title"/>
          </p:nvPr>
        </p:nvSpPr>
        <p:spPr>
          <a:xfrm>
            <a:off x="1005839" y="467359"/>
            <a:ext cx="7132321" cy="1233426"/>
          </a:xfrm>
          <a:prstGeom prst="rect">
            <a:avLst/>
          </a:prstGeom>
        </p:spPr>
        <p:txBody>
          <a:bodyPr anchor="b"/>
          <a:lstStyle>
            <a:lvl1pPr defTabSz="685800">
              <a:defRPr sz="2500">
                <a:solidFill>
                  <a:srgbClr val="363D3D"/>
                </a:solidFill>
              </a:defRPr>
            </a:lvl1pPr>
          </a:lstStyle>
          <a:p>
            <a:pPr/>
            <a:r>
              <a:t>Title Text</a:t>
            </a:r>
          </a:p>
        </p:txBody>
      </p:sp>
      <p:sp>
        <p:nvSpPr>
          <p:cNvPr id="294" name="Body Level One…"/>
          <p:cNvSpPr txBox="1"/>
          <p:nvPr>
            <p:ph type="body" sz="quarter" idx="1"/>
          </p:nvPr>
        </p:nvSpPr>
        <p:spPr>
          <a:xfrm>
            <a:off x="1005839" y="1837464"/>
            <a:ext cx="3429001" cy="766589"/>
          </a:xfrm>
          <a:prstGeom prst="rect">
            <a:avLst/>
          </a:prstGeom>
        </p:spPr>
        <p:txBody>
          <a:bodyPr anchor="ctr"/>
          <a:lstStyle>
            <a:lvl1pPr marL="0" indent="0" defTabSz="685800">
              <a:spcBef>
                <a:spcPts val="0"/>
              </a:spcBef>
              <a:buSzTx/>
              <a:buFontTx/>
              <a:buNone/>
              <a:defRPr cap="all" sz="1500">
                <a:solidFill>
                  <a:srgbClr val="363D3D"/>
                </a:solidFill>
              </a:defRPr>
            </a:lvl1pPr>
            <a:lvl2pPr marL="0" indent="342900" defTabSz="685800">
              <a:spcBef>
                <a:spcPts val="0"/>
              </a:spcBef>
              <a:buSzTx/>
              <a:buFontTx/>
              <a:buNone/>
              <a:defRPr cap="all" sz="1500">
                <a:solidFill>
                  <a:srgbClr val="363D3D"/>
                </a:solidFill>
              </a:defRPr>
            </a:lvl2pPr>
            <a:lvl3pPr marL="0" indent="685800" defTabSz="685800">
              <a:spcBef>
                <a:spcPts val="0"/>
              </a:spcBef>
              <a:buSzTx/>
              <a:buFontTx/>
              <a:buNone/>
              <a:defRPr cap="all" sz="1500">
                <a:solidFill>
                  <a:srgbClr val="363D3D"/>
                </a:solidFill>
              </a:defRPr>
            </a:lvl3pPr>
            <a:lvl4pPr marL="0" indent="1028700" defTabSz="685800">
              <a:spcBef>
                <a:spcPts val="0"/>
              </a:spcBef>
              <a:buSzTx/>
              <a:buFontTx/>
              <a:buNone/>
              <a:defRPr cap="all" sz="1500">
                <a:solidFill>
                  <a:srgbClr val="363D3D"/>
                </a:solidFill>
              </a:defRPr>
            </a:lvl4pPr>
            <a:lvl5pPr marL="0" indent="1371600" defTabSz="685800">
              <a:spcBef>
                <a:spcPts val="0"/>
              </a:spcBef>
              <a:buSzTx/>
              <a:buFontTx/>
              <a:buNone/>
              <a:defRPr cap="all" sz="15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295" name="Text Placeholder 4"/>
          <p:cNvSpPr/>
          <p:nvPr>
            <p:ph type="body" sz="quarter" idx="13"/>
          </p:nvPr>
        </p:nvSpPr>
        <p:spPr>
          <a:xfrm>
            <a:off x="4709159" y="1837464"/>
            <a:ext cx="3429001" cy="766589"/>
          </a:xfrm>
          <a:prstGeom prst="rect">
            <a:avLst/>
          </a:prstGeom>
        </p:spPr>
        <p:txBody>
          <a:bodyPr anchor="ctr"/>
          <a:lstStyle/>
          <a:p>
            <a:pPr marL="0" indent="0" defTabSz="685800">
              <a:spcBef>
                <a:spcPts val="0"/>
              </a:spcBef>
              <a:buSzTx/>
              <a:buFontTx/>
              <a:buNone/>
              <a:defRPr cap="all" sz="1500">
                <a:solidFill>
                  <a:srgbClr val="363D3D"/>
                </a:solidFill>
              </a:defRPr>
            </a:pPr>
          </a:p>
        </p:txBody>
      </p:sp>
      <p:sp>
        <p:nvSpPr>
          <p:cNvPr id="296"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623887" y="1709738"/>
            <a:ext cx="7886701"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623887" y="4589462"/>
            <a:ext cx="7886701"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303" name="Title Text"/>
          <p:cNvSpPr txBox="1"/>
          <p:nvPr>
            <p:ph type="title"/>
          </p:nvPr>
        </p:nvSpPr>
        <p:spPr>
          <a:xfrm>
            <a:off x="1005839" y="467359"/>
            <a:ext cx="7132321" cy="1233426"/>
          </a:xfrm>
          <a:prstGeom prst="rect">
            <a:avLst/>
          </a:prstGeom>
        </p:spPr>
        <p:txBody>
          <a:bodyPr anchor="b"/>
          <a:lstStyle>
            <a:lvl1pPr defTabSz="685800">
              <a:defRPr sz="2500">
                <a:solidFill>
                  <a:srgbClr val="363D3D"/>
                </a:solidFill>
              </a:defRPr>
            </a:lvl1pPr>
          </a:lstStyle>
          <a:p>
            <a:pPr/>
            <a:r>
              <a:t>Title Text</a:t>
            </a:r>
          </a:p>
        </p:txBody>
      </p:sp>
      <p:sp>
        <p:nvSpPr>
          <p:cNvPr id="304"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pic>
        <p:nvPicPr>
          <p:cNvPr id="305" name="Picture 12" descr="Picture 12"/>
          <p:cNvPicPr>
            <a:picLocks noChangeAspect="1"/>
          </p:cNvPicPr>
          <p:nvPr/>
        </p:nvPicPr>
        <p:blipFill>
          <a:blip r:embed="rId2">
            <a:extLst/>
          </a:blip>
          <a:stretch>
            <a:fillRect/>
          </a:stretch>
        </p:blipFill>
        <p:spPr>
          <a:xfrm>
            <a:off x="7851775" y="523875"/>
            <a:ext cx="1082675" cy="642938"/>
          </a:xfrm>
          <a:prstGeom prst="rect">
            <a:avLst/>
          </a:prstGeom>
          <a:ln w="12700">
            <a:miter lim="400000"/>
          </a:ln>
        </p:spPr>
      </p:pic>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12"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319" name="Title Text"/>
          <p:cNvSpPr txBox="1"/>
          <p:nvPr>
            <p:ph type="title"/>
          </p:nvPr>
        </p:nvSpPr>
        <p:spPr>
          <a:xfrm>
            <a:off x="5602985" y="2350007"/>
            <a:ext cx="3154681" cy="1993393"/>
          </a:xfrm>
          <a:prstGeom prst="rect">
            <a:avLst/>
          </a:prstGeom>
        </p:spPr>
        <p:txBody>
          <a:bodyPr anchor="b"/>
          <a:lstStyle>
            <a:lvl1pPr defTabSz="685800">
              <a:defRPr sz="2500">
                <a:solidFill>
                  <a:srgbClr val="363D3D"/>
                </a:solidFill>
              </a:defRPr>
            </a:lvl1pPr>
          </a:lstStyle>
          <a:p>
            <a:pPr/>
            <a:r>
              <a:t>Title Text</a:t>
            </a:r>
          </a:p>
        </p:txBody>
      </p:sp>
      <p:sp>
        <p:nvSpPr>
          <p:cNvPr id="320" name="Body Level One…"/>
          <p:cNvSpPr txBox="1"/>
          <p:nvPr>
            <p:ph type="body" idx="1"/>
          </p:nvPr>
        </p:nvSpPr>
        <p:spPr>
          <a:xfrm>
            <a:off x="342900" y="758951"/>
            <a:ext cx="4972050" cy="5330954"/>
          </a:xfrm>
          <a:prstGeom prst="rect">
            <a:avLst/>
          </a:prstGeom>
        </p:spPr>
        <p:txBody>
          <a:bodyPr/>
          <a:lstStyle>
            <a:lvl1pPr marL="205740" indent="-171450" defTabSz="685800">
              <a:spcBef>
                <a:spcPts val="1300"/>
              </a:spcBef>
              <a:buSzPct val="80000"/>
              <a:defRPr sz="1500">
                <a:solidFill>
                  <a:srgbClr val="363D3D"/>
                </a:solidFill>
              </a:defRPr>
            </a:lvl1pPr>
            <a:lvl2pPr marL="472146" indent="-197826" defTabSz="685800">
              <a:spcBef>
                <a:spcPts val="1300"/>
              </a:spcBef>
              <a:buSzPct val="80000"/>
              <a:defRPr sz="1500">
                <a:solidFill>
                  <a:srgbClr val="363D3D"/>
                </a:solidFill>
              </a:defRPr>
            </a:lvl2pPr>
            <a:lvl3pPr marL="728662" indent="-214312" defTabSz="685800">
              <a:spcBef>
                <a:spcPts val="1300"/>
              </a:spcBef>
              <a:buSzPct val="80000"/>
              <a:defRPr sz="1500">
                <a:solidFill>
                  <a:srgbClr val="363D3D"/>
                </a:solidFill>
              </a:defRPr>
            </a:lvl3pPr>
            <a:lvl4pPr marL="1011555" indent="-257175" defTabSz="685800">
              <a:spcBef>
                <a:spcPts val="1300"/>
              </a:spcBef>
              <a:buSzPct val="80000"/>
              <a:defRPr sz="1500">
                <a:solidFill>
                  <a:srgbClr val="363D3D"/>
                </a:solidFill>
              </a:defRPr>
            </a:lvl4pPr>
            <a:lvl5pPr marL="1251585" indent="-257175" defTabSz="685800">
              <a:spcBef>
                <a:spcPts val="1300"/>
              </a:spcBef>
              <a:buSzPct val="80000"/>
              <a:defRPr sz="15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321" name="Text Placeholder 3"/>
          <p:cNvSpPr/>
          <p:nvPr>
            <p:ph type="body" sz="quarter" idx="13"/>
          </p:nvPr>
        </p:nvSpPr>
        <p:spPr>
          <a:xfrm>
            <a:off x="5602985" y="4361688"/>
            <a:ext cx="3154681" cy="1728217"/>
          </a:xfrm>
          <a:prstGeom prst="rect">
            <a:avLst/>
          </a:prstGeom>
        </p:spPr>
        <p:txBody>
          <a:bodyPr/>
          <a:lstStyle/>
          <a:p>
            <a:pPr marL="0" indent="0" defTabSz="685800">
              <a:spcBef>
                <a:spcPts val="900"/>
              </a:spcBef>
              <a:buSzTx/>
              <a:buFontTx/>
              <a:buNone/>
              <a:defRPr sz="1200">
                <a:solidFill>
                  <a:srgbClr val="363D3D"/>
                </a:solidFill>
              </a:defRPr>
            </a:pPr>
          </a:p>
        </p:txBody>
      </p:sp>
      <p:sp>
        <p:nvSpPr>
          <p:cNvPr id="322"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329" name="Title Text"/>
          <p:cNvSpPr txBox="1"/>
          <p:nvPr>
            <p:ph type="title"/>
          </p:nvPr>
        </p:nvSpPr>
        <p:spPr>
          <a:xfrm>
            <a:off x="5602985" y="2350007"/>
            <a:ext cx="3154681" cy="1993393"/>
          </a:xfrm>
          <a:prstGeom prst="rect">
            <a:avLst/>
          </a:prstGeom>
        </p:spPr>
        <p:txBody>
          <a:bodyPr anchor="b"/>
          <a:lstStyle>
            <a:lvl1pPr defTabSz="685800">
              <a:defRPr sz="2500">
                <a:solidFill>
                  <a:srgbClr val="363D3D"/>
                </a:solidFill>
              </a:defRPr>
            </a:lvl1pPr>
          </a:lstStyle>
          <a:p>
            <a:pPr/>
            <a:r>
              <a:t>Title Text</a:t>
            </a:r>
          </a:p>
        </p:txBody>
      </p:sp>
      <p:sp>
        <p:nvSpPr>
          <p:cNvPr id="330" name="Picture Placeholder 2"/>
          <p:cNvSpPr/>
          <p:nvPr>
            <p:ph type="pic" idx="13"/>
          </p:nvPr>
        </p:nvSpPr>
        <p:spPr>
          <a:xfrm>
            <a:off x="226313" y="502919"/>
            <a:ext cx="5026916" cy="5843017"/>
          </a:xfrm>
          <a:prstGeom prst="rect">
            <a:avLst/>
          </a:prstGeom>
        </p:spPr>
        <p:txBody>
          <a:bodyPr lIns="91439" rIns="91439">
            <a:noAutofit/>
          </a:bodyPr>
          <a:lstStyle/>
          <a:p>
            <a:pPr/>
          </a:p>
        </p:txBody>
      </p:sp>
      <p:sp>
        <p:nvSpPr>
          <p:cNvPr id="331" name="Body Level One…"/>
          <p:cNvSpPr txBox="1"/>
          <p:nvPr>
            <p:ph type="body" sz="quarter" idx="1"/>
          </p:nvPr>
        </p:nvSpPr>
        <p:spPr>
          <a:xfrm>
            <a:off x="5602985" y="4361688"/>
            <a:ext cx="3154681" cy="1728217"/>
          </a:xfrm>
          <a:prstGeom prst="rect">
            <a:avLst/>
          </a:prstGeom>
        </p:spPr>
        <p:txBody>
          <a:bodyPr/>
          <a:lstStyle>
            <a:lvl1pPr marL="0" indent="0" defTabSz="685800">
              <a:spcBef>
                <a:spcPts val="900"/>
              </a:spcBef>
              <a:buSzTx/>
              <a:buFontTx/>
              <a:buNone/>
              <a:defRPr sz="1200">
                <a:solidFill>
                  <a:srgbClr val="363D3D"/>
                </a:solidFill>
              </a:defRPr>
            </a:lvl1pPr>
            <a:lvl2pPr marL="0" indent="342900" defTabSz="685800">
              <a:spcBef>
                <a:spcPts val="900"/>
              </a:spcBef>
              <a:buSzTx/>
              <a:buFontTx/>
              <a:buNone/>
              <a:defRPr sz="1200">
                <a:solidFill>
                  <a:srgbClr val="363D3D"/>
                </a:solidFill>
              </a:defRPr>
            </a:lvl2pPr>
            <a:lvl3pPr marL="0" indent="685800" defTabSz="685800">
              <a:spcBef>
                <a:spcPts val="900"/>
              </a:spcBef>
              <a:buSzTx/>
              <a:buFontTx/>
              <a:buNone/>
              <a:defRPr sz="1200">
                <a:solidFill>
                  <a:srgbClr val="363D3D"/>
                </a:solidFill>
              </a:defRPr>
            </a:lvl3pPr>
            <a:lvl4pPr marL="0" indent="1028700" defTabSz="685800">
              <a:spcBef>
                <a:spcPts val="900"/>
              </a:spcBef>
              <a:buSzTx/>
              <a:buFontTx/>
              <a:buNone/>
              <a:defRPr sz="1200">
                <a:solidFill>
                  <a:srgbClr val="363D3D"/>
                </a:solidFill>
              </a:defRPr>
            </a:lvl4pPr>
            <a:lvl5pPr marL="0" indent="1371600" defTabSz="685800">
              <a:spcBef>
                <a:spcPts val="900"/>
              </a:spcBef>
              <a:buSzTx/>
              <a:buFontTx/>
              <a:buNone/>
              <a:defRPr sz="12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332"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339" name="Rectangle 5"/>
          <p:cNvSpPr/>
          <p:nvPr/>
        </p:nvSpPr>
        <p:spPr>
          <a:xfrm>
            <a:off x="2379" y="1610589"/>
            <a:ext cx="9141622" cy="39797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340" name="Title Text"/>
          <p:cNvSpPr txBox="1"/>
          <p:nvPr>
            <p:ph type="title"/>
          </p:nvPr>
        </p:nvSpPr>
        <p:spPr>
          <a:xfrm>
            <a:off x="971550" y="2286000"/>
            <a:ext cx="7200900" cy="1517904"/>
          </a:xfrm>
          <a:prstGeom prst="rect">
            <a:avLst/>
          </a:prstGeom>
        </p:spPr>
        <p:txBody>
          <a:bodyPr anchor="b"/>
          <a:lstStyle>
            <a:lvl1pPr algn="ctr" defTabSz="685800">
              <a:defRPr sz="4000">
                <a:solidFill>
                  <a:srgbClr val="FFFFFF"/>
                </a:solidFill>
              </a:defRPr>
            </a:lvl1pPr>
          </a:lstStyle>
          <a:p>
            <a:pPr/>
            <a:r>
              <a:t>Title Text</a:t>
            </a:r>
          </a:p>
        </p:txBody>
      </p:sp>
      <p:sp>
        <p:nvSpPr>
          <p:cNvPr id="341" name="Body Level One…"/>
          <p:cNvSpPr txBox="1"/>
          <p:nvPr>
            <p:ph type="body" sz="quarter" idx="1"/>
          </p:nvPr>
        </p:nvSpPr>
        <p:spPr>
          <a:xfrm>
            <a:off x="971550" y="3959352"/>
            <a:ext cx="7200900" cy="914401"/>
          </a:xfrm>
          <a:prstGeom prst="rect">
            <a:avLst/>
          </a:prstGeom>
        </p:spPr>
        <p:txBody>
          <a:bodyPr/>
          <a:lstStyle>
            <a:lvl1pPr marL="0" indent="0" algn="ctr" defTabSz="685800">
              <a:spcBef>
                <a:spcPts val="0"/>
              </a:spcBef>
              <a:buSzTx/>
              <a:buFontTx/>
              <a:buNone/>
              <a:defRPr cap="all" sz="1500">
                <a:solidFill>
                  <a:srgbClr val="FFFFFF"/>
                </a:solidFill>
              </a:defRPr>
            </a:lvl1pPr>
            <a:lvl2pPr marL="0" indent="342900" algn="ctr" defTabSz="685800">
              <a:spcBef>
                <a:spcPts val="0"/>
              </a:spcBef>
              <a:buSzTx/>
              <a:buFontTx/>
              <a:buNone/>
              <a:defRPr cap="all" sz="1500">
                <a:solidFill>
                  <a:srgbClr val="FFFFFF"/>
                </a:solidFill>
              </a:defRPr>
            </a:lvl2pPr>
            <a:lvl3pPr marL="0" indent="685800" algn="ctr" defTabSz="685800">
              <a:spcBef>
                <a:spcPts val="0"/>
              </a:spcBef>
              <a:buSzTx/>
              <a:buFontTx/>
              <a:buNone/>
              <a:defRPr cap="all" sz="1500">
                <a:solidFill>
                  <a:srgbClr val="FFFFFF"/>
                </a:solidFill>
              </a:defRPr>
            </a:lvl3pPr>
            <a:lvl4pPr marL="0" indent="1028700" algn="ctr" defTabSz="685800">
              <a:spcBef>
                <a:spcPts val="0"/>
              </a:spcBef>
              <a:buSzTx/>
              <a:buFontTx/>
              <a:buNone/>
              <a:defRPr cap="all" sz="1500">
                <a:solidFill>
                  <a:srgbClr val="FFFFFF"/>
                </a:solidFill>
              </a:defRPr>
            </a:lvl4pPr>
            <a:lvl5pPr marL="0" indent="1371600" algn="ctr" defTabSz="685800">
              <a:spcBef>
                <a:spcPts val="0"/>
              </a:spcBef>
              <a:buSzTx/>
              <a:buFontTx/>
              <a:buNone/>
              <a:defRPr cap="all" sz="1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42"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49" name="Rectangle 8"/>
          <p:cNvSpPr/>
          <p:nvPr/>
        </p:nvSpPr>
        <p:spPr>
          <a:xfrm>
            <a:off x="2379" y="-1"/>
            <a:ext cx="9141622" cy="727366"/>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350" name="Rectangle 7"/>
          <p:cNvSpPr/>
          <p:nvPr/>
        </p:nvSpPr>
        <p:spPr>
          <a:xfrm>
            <a:off x="-1" y="6583680"/>
            <a:ext cx="9141622" cy="2743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351" name="Title Text"/>
          <p:cNvSpPr txBox="1"/>
          <p:nvPr>
            <p:ph type="title"/>
          </p:nvPr>
        </p:nvSpPr>
        <p:spPr>
          <a:xfrm>
            <a:off x="197426" y="0"/>
            <a:ext cx="8749147" cy="727364"/>
          </a:xfrm>
          <a:prstGeom prst="rect">
            <a:avLst/>
          </a:prstGeom>
        </p:spPr>
        <p:txBody>
          <a:bodyPr anchor="b"/>
          <a:lstStyle>
            <a:lvl1pPr defTabSz="685800">
              <a:defRPr b="1" sz="2500">
                <a:solidFill>
                  <a:srgbClr val="FFFFFF"/>
                </a:solidFill>
                <a:latin typeface="Tahoma"/>
                <a:ea typeface="Tahoma"/>
                <a:cs typeface="Tahoma"/>
                <a:sym typeface="Tahoma"/>
              </a:defRPr>
            </a:lvl1pPr>
          </a:lstStyle>
          <a:p>
            <a:pPr/>
            <a:r>
              <a:t>Title Text</a:t>
            </a:r>
          </a:p>
        </p:txBody>
      </p:sp>
      <p:sp>
        <p:nvSpPr>
          <p:cNvPr id="352" name="Body Level One…"/>
          <p:cNvSpPr txBox="1"/>
          <p:nvPr>
            <p:ph type="body" idx="1"/>
          </p:nvPr>
        </p:nvSpPr>
        <p:spPr>
          <a:xfrm>
            <a:off x="197426" y="893619"/>
            <a:ext cx="8749147" cy="5527965"/>
          </a:xfrm>
          <a:prstGeom prst="rect">
            <a:avLst/>
          </a:prstGeom>
        </p:spPr>
        <p:txBody>
          <a:bodyPr/>
          <a:lstStyle>
            <a:lvl1pPr marL="205740" indent="-171450" defTabSz="685800">
              <a:spcBef>
                <a:spcPts val="1300"/>
              </a:spcBef>
              <a:buSzPct val="80000"/>
              <a:defRPr sz="2600">
                <a:solidFill>
                  <a:srgbClr val="363D3D"/>
                </a:solidFill>
                <a:latin typeface="Tahoma"/>
                <a:ea typeface="Tahoma"/>
                <a:cs typeface="Tahoma"/>
                <a:sym typeface="Tahoma"/>
              </a:defRPr>
            </a:lvl1pPr>
            <a:lvl2pPr marL="476942" indent="-202622" defTabSz="685800">
              <a:spcBef>
                <a:spcPts val="1300"/>
              </a:spcBef>
              <a:buSzPct val="80000"/>
              <a:defRPr sz="2600">
                <a:solidFill>
                  <a:srgbClr val="363D3D"/>
                </a:solidFill>
                <a:latin typeface="Tahoma"/>
                <a:ea typeface="Tahoma"/>
                <a:cs typeface="Tahoma"/>
                <a:sym typeface="Tahoma"/>
              </a:defRPr>
            </a:lvl2pPr>
            <a:lvl3pPr marL="716972" indent="-202622" defTabSz="685800">
              <a:spcBef>
                <a:spcPts val="1300"/>
              </a:spcBef>
              <a:buSzPct val="80000"/>
              <a:defRPr sz="2600">
                <a:solidFill>
                  <a:srgbClr val="363D3D"/>
                </a:solidFill>
                <a:latin typeface="Tahoma"/>
                <a:ea typeface="Tahoma"/>
                <a:cs typeface="Tahoma"/>
                <a:sym typeface="Tahoma"/>
              </a:defRPr>
            </a:lvl3pPr>
            <a:lvl4pPr marL="977265" indent="-222885" defTabSz="685800">
              <a:spcBef>
                <a:spcPts val="1300"/>
              </a:spcBef>
              <a:buSzPct val="80000"/>
              <a:defRPr sz="2600">
                <a:solidFill>
                  <a:srgbClr val="363D3D"/>
                </a:solidFill>
                <a:latin typeface="Tahoma"/>
                <a:ea typeface="Tahoma"/>
                <a:cs typeface="Tahoma"/>
                <a:sym typeface="Tahoma"/>
              </a:defRPr>
            </a:lvl4pPr>
            <a:lvl5pPr marL="1217295" indent="-222885" defTabSz="685800">
              <a:spcBef>
                <a:spcPts val="1300"/>
              </a:spcBef>
              <a:buSzPct val="80000"/>
              <a:defRPr sz="2600">
                <a:solidFill>
                  <a:srgbClr val="363D3D"/>
                </a:solidFill>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353" name="Slide Number"/>
          <p:cNvSpPr txBox="1"/>
          <p:nvPr>
            <p:ph type="sldNum" sz="quarter" idx="2"/>
          </p:nvPr>
        </p:nvSpPr>
        <p:spPr>
          <a:xfrm>
            <a:off x="8701169" y="6607347"/>
            <a:ext cx="245404" cy="226986"/>
          </a:xfrm>
          <a:prstGeom prst="rect">
            <a:avLst/>
          </a:prstGeom>
        </p:spPr>
        <p:txBody>
          <a:bodyPr/>
          <a:lstStyle>
            <a:lvl1pPr>
              <a:defRPr sz="1000">
                <a:solidFill>
                  <a:srgbClr val="8E8F8F"/>
                </a:solidFill>
              </a:defRPr>
            </a:lvl1pPr>
          </a:lstStyle>
          <a:p>
            <a:pPr/>
            <a:fld id="{86CB4B4D-7CA3-9044-876B-883B54F8677D}" type="slidenum"/>
          </a:p>
        </p:txBody>
      </p:sp>
      <p:pic>
        <p:nvPicPr>
          <p:cNvPr id="354" name="Picture 9" descr="Picture 9"/>
          <p:cNvPicPr>
            <a:picLocks noChangeAspect="1"/>
          </p:cNvPicPr>
          <p:nvPr/>
        </p:nvPicPr>
        <p:blipFill>
          <a:blip r:embed="rId2">
            <a:extLst/>
          </a:blip>
          <a:stretch>
            <a:fillRect/>
          </a:stretch>
        </p:blipFill>
        <p:spPr>
          <a:xfrm>
            <a:off x="8216149" y="80528"/>
            <a:ext cx="684377" cy="566307"/>
          </a:xfrm>
          <a:prstGeom prst="rect">
            <a:avLst/>
          </a:prstGeom>
          <a:ln w="12700">
            <a:miter lim="400000"/>
          </a:ln>
        </p:spPr>
      </p:pic>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61" name="Title Text"/>
          <p:cNvSpPr txBox="1"/>
          <p:nvPr>
            <p:ph type="title"/>
          </p:nvPr>
        </p:nvSpPr>
        <p:spPr>
          <a:xfrm>
            <a:off x="971550" y="2130551"/>
            <a:ext cx="7200900" cy="2359153"/>
          </a:xfrm>
          <a:prstGeom prst="rect">
            <a:avLst/>
          </a:prstGeom>
        </p:spPr>
        <p:txBody>
          <a:bodyPr anchor="b"/>
          <a:lstStyle>
            <a:lvl1pPr algn="ctr" defTabSz="685800">
              <a:defRPr sz="4000">
                <a:solidFill>
                  <a:srgbClr val="363D3D"/>
                </a:solidFill>
              </a:defRPr>
            </a:lvl1pPr>
          </a:lstStyle>
          <a:p>
            <a:pPr/>
            <a:r>
              <a:t>Title Text</a:t>
            </a:r>
          </a:p>
        </p:txBody>
      </p:sp>
      <p:sp>
        <p:nvSpPr>
          <p:cNvPr id="362" name="Body Level One…"/>
          <p:cNvSpPr txBox="1"/>
          <p:nvPr>
            <p:ph type="body" sz="quarter" idx="1"/>
          </p:nvPr>
        </p:nvSpPr>
        <p:spPr>
          <a:xfrm>
            <a:off x="971550" y="4572000"/>
            <a:ext cx="7200900" cy="841248"/>
          </a:xfrm>
          <a:prstGeom prst="rect">
            <a:avLst/>
          </a:prstGeom>
        </p:spPr>
        <p:txBody>
          <a:bodyPr/>
          <a:lstStyle>
            <a:lvl1pPr marL="0" indent="0" algn="ctr" defTabSz="685800">
              <a:spcBef>
                <a:spcPts val="0"/>
              </a:spcBef>
              <a:buSzTx/>
              <a:buFontTx/>
              <a:buNone/>
              <a:defRPr cap="all" sz="1500">
                <a:solidFill>
                  <a:srgbClr val="8E8F8F"/>
                </a:solidFill>
              </a:defRPr>
            </a:lvl1pPr>
            <a:lvl2pPr marL="0" indent="342900" algn="ctr" defTabSz="685800">
              <a:spcBef>
                <a:spcPts val="0"/>
              </a:spcBef>
              <a:buSzTx/>
              <a:buFontTx/>
              <a:buNone/>
              <a:defRPr cap="all" sz="1500">
                <a:solidFill>
                  <a:srgbClr val="8E8F8F"/>
                </a:solidFill>
              </a:defRPr>
            </a:lvl2pPr>
            <a:lvl3pPr marL="0" indent="685800" algn="ctr" defTabSz="685800">
              <a:spcBef>
                <a:spcPts val="0"/>
              </a:spcBef>
              <a:buSzTx/>
              <a:buFontTx/>
              <a:buNone/>
              <a:defRPr cap="all" sz="1500">
                <a:solidFill>
                  <a:srgbClr val="8E8F8F"/>
                </a:solidFill>
              </a:defRPr>
            </a:lvl3pPr>
            <a:lvl4pPr marL="0" indent="1028700" algn="ctr" defTabSz="685800">
              <a:spcBef>
                <a:spcPts val="0"/>
              </a:spcBef>
              <a:buSzTx/>
              <a:buFontTx/>
              <a:buNone/>
              <a:defRPr cap="all" sz="1500">
                <a:solidFill>
                  <a:srgbClr val="8E8F8F"/>
                </a:solidFill>
              </a:defRPr>
            </a:lvl4pPr>
            <a:lvl5pPr marL="0" indent="1371600" algn="ctr" defTabSz="685800">
              <a:spcBef>
                <a:spcPts val="0"/>
              </a:spcBef>
              <a:buSzTx/>
              <a:buFontTx/>
              <a:buNone/>
              <a:defRPr cap="all" sz="1500">
                <a:solidFill>
                  <a:srgbClr val="8E8F8F"/>
                </a:solidFill>
              </a:defRPr>
            </a:lvl5pPr>
          </a:lstStyle>
          <a:p>
            <a:pPr/>
            <a:r>
              <a:t>Body Level One</a:t>
            </a:r>
          </a:p>
          <a:p>
            <a:pPr lvl="1"/>
            <a:r>
              <a:t>Body Level Two</a:t>
            </a:r>
          </a:p>
          <a:p>
            <a:pPr lvl="2"/>
            <a:r>
              <a:t>Body Level Three</a:t>
            </a:r>
          </a:p>
          <a:p>
            <a:pPr lvl="3"/>
            <a:r>
              <a:t>Body Level Four</a:t>
            </a:r>
          </a:p>
          <a:p>
            <a:pPr lvl="4"/>
            <a:r>
              <a:t>Body Level Five</a:t>
            </a:r>
          </a:p>
        </p:txBody>
      </p:sp>
      <p:sp>
        <p:nvSpPr>
          <p:cNvPr id="363"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70" name="Title Text"/>
          <p:cNvSpPr txBox="1"/>
          <p:nvPr>
            <p:ph type="title"/>
          </p:nvPr>
        </p:nvSpPr>
        <p:spPr>
          <a:xfrm>
            <a:off x="1005839" y="467359"/>
            <a:ext cx="7132321" cy="1233426"/>
          </a:xfrm>
          <a:prstGeom prst="rect">
            <a:avLst/>
          </a:prstGeom>
        </p:spPr>
        <p:txBody>
          <a:bodyPr anchor="b"/>
          <a:lstStyle>
            <a:lvl1pPr defTabSz="685800">
              <a:defRPr sz="2500">
                <a:solidFill>
                  <a:srgbClr val="363D3D"/>
                </a:solidFill>
              </a:defRPr>
            </a:lvl1pPr>
          </a:lstStyle>
          <a:p>
            <a:pPr/>
            <a:r>
              <a:t>Title Text</a:t>
            </a:r>
          </a:p>
        </p:txBody>
      </p:sp>
      <p:sp>
        <p:nvSpPr>
          <p:cNvPr id="371" name="Body Level One…"/>
          <p:cNvSpPr txBox="1"/>
          <p:nvPr>
            <p:ph type="body" sz="half" idx="1"/>
          </p:nvPr>
        </p:nvSpPr>
        <p:spPr>
          <a:xfrm>
            <a:off x="1005839" y="1901951"/>
            <a:ext cx="3429001" cy="4123945"/>
          </a:xfrm>
          <a:prstGeom prst="rect">
            <a:avLst/>
          </a:prstGeom>
        </p:spPr>
        <p:txBody>
          <a:bodyPr/>
          <a:lstStyle>
            <a:lvl1pPr marL="205740" indent="-171450" defTabSz="685800">
              <a:spcBef>
                <a:spcPts val="1300"/>
              </a:spcBef>
              <a:buSzPct val="80000"/>
              <a:defRPr sz="1500">
                <a:solidFill>
                  <a:srgbClr val="363D3D"/>
                </a:solidFill>
              </a:defRPr>
            </a:lvl1pPr>
            <a:lvl2pPr marL="472146" indent="-197826" defTabSz="685800">
              <a:spcBef>
                <a:spcPts val="1300"/>
              </a:spcBef>
              <a:buSzPct val="80000"/>
              <a:defRPr sz="1500">
                <a:solidFill>
                  <a:srgbClr val="363D3D"/>
                </a:solidFill>
              </a:defRPr>
            </a:lvl2pPr>
            <a:lvl3pPr marL="728662" indent="-214312" defTabSz="685800">
              <a:spcBef>
                <a:spcPts val="1300"/>
              </a:spcBef>
              <a:buSzPct val="80000"/>
              <a:defRPr sz="1500">
                <a:solidFill>
                  <a:srgbClr val="363D3D"/>
                </a:solidFill>
              </a:defRPr>
            </a:lvl3pPr>
            <a:lvl4pPr marL="1011555" indent="-257175" defTabSz="685800">
              <a:spcBef>
                <a:spcPts val="1300"/>
              </a:spcBef>
              <a:buSzPct val="80000"/>
              <a:defRPr sz="1500">
                <a:solidFill>
                  <a:srgbClr val="363D3D"/>
                </a:solidFill>
              </a:defRPr>
            </a:lvl4pPr>
            <a:lvl5pPr marL="1251585" indent="-257175" defTabSz="685800">
              <a:spcBef>
                <a:spcPts val="1300"/>
              </a:spcBef>
              <a:buSzPct val="80000"/>
              <a:defRPr sz="15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372"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379" name="Title Text"/>
          <p:cNvSpPr txBox="1"/>
          <p:nvPr>
            <p:ph type="title"/>
          </p:nvPr>
        </p:nvSpPr>
        <p:spPr>
          <a:xfrm>
            <a:off x="1005839" y="467359"/>
            <a:ext cx="7132321" cy="1233426"/>
          </a:xfrm>
          <a:prstGeom prst="rect">
            <a:avLst/>
          </a:prstGeom>
        </p:spPr>
        <p:txBody>
          <a:bodyPr anchor="b"/>
          <a:lstStyle>
            <a:lvl1pPr defTabSz="685800">
              <a:defRPr sz="2500">
                <a:solidFill>
                  <a:srgbClr val="363D3D"/>
                </a:solidFill>
              </a:defRPr>
            </a:lvl1pPr>
          </a:lstStyle>
          <a:p>
            <a:pPr/>
            <a:r>
              <a:t>Title Text</a:t>
            </a:r>
          </a:p>
        </p:txBody>
      </p:sp>
      <p:sp>
        <p:nvSpPr>
          <p:cNvPr id="380" name="Body Level One…"/>
          <p:cNvSpPr txBox="1"/>
          <p:nvPr>
            <p:ph type="body" sz="quarter" idx="1"/>
          </p:nvPr>
        </p:nvSpPr>
        <p:spPr>
          <a:xfrm>
            <a:off x="1005839" y="1837464"/>
            <a:ext cx="3429001" cy="766589"/>
          </a:xfrm>
          <a:prstGeom prst="rect">
            <a:avLst/>
          </a:prstGeom>
        </p:spPr>
        <p:txBody>
          <a:bodyPr anchor="ctr"/>
          <a:lstStyle>
            <a:lvl1pPr marL="0" indent="0" defTabSz="685800">
              <a:spcBef>
                <a:spcPts val="0"/>
              </a:spcBef>
              <a:buSzTx/>
              <a:buFontTx/>
              <a:buNone/>
              <a:defRPr cap="all" sz="1500">
                <a:solidFill>
                  <a:srgbClr val="363D3D"/>
                </a:solidFill>
              </a:defRPr>
            </a:lvl1pPr>
            <a:lvl2pPr marL="0" indent="342900" defTabSz="685800">
              <a:spcBef>
                <a:spcPts val="0"/>
              </a:spcBef>
              <a:buSzTx/>
              <a:buFontTx/>
              <a:buNone/>
              <a:defRPr cap="all" sz="1500">
                <a:solidFill>
                  <a:srgbClr val="363D3D"/>
                </a:solidFill>
              </a:defRPr>
            </a:lvl2pPr>
            <a:lvl3pPr marL="0" indent="685800" defTabSz="685800">
              <a:spcBef>
                <a:spcPts val="0"/>
              </a:spcBef>
              <a:buSzTx/>
              <a:buFontTx/>
              <a:buNone/>
              <a:defRPr cap="all" sz="1500">
                <a:solidFill>
                  <a:srgbClr val="363D3D"/>
                </a:solidFill>
              </a:defRPr>
            </a:lvl3pPr>
            <a:lvl4pPr marL="0" indent="1028700" defTabSz="685800">
              <a:spcBef>
                <a:spcPts val="0"/>
              </a:spcBef>
              <a:buSzTx/>
              <a:buFontTx/>
              <a:buNone/>
              <a:defRPr cap="all" sz="1500">
                <a:solidFill>
                  <a:srgbClr val="363D3D"/>
                </a:solidFill>
              </a:defRPr>
            </a:lvl4pPr>
            <a:lvl5pPr marL="0" indent="1371600" defTabSz="685800">
              <a:spcBef>
                <a:spcPts val="0"/>
              </a:spcBef>
              <a:buSzTx/>
              <a:buFontTx/>
              <a:buNone/>
              <a:defRPr cap="all" sz="15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381" name="Text Placeholder 4"/>
          <p:cNvSpPr/>
          <p:nvPr>
            <p:ph type="body" sz="quarter" idx="13"/>
          </p:nvPr>
        </p:nvSpPr>
        <p:spPr>
          <a:xfrm>
            <a:off x="4709159" y="1837464"/>
            <a:ext cx="3429001" cy="766589"/>
          </a:xfrm>
          <a:prstGeom prst="rect">
            <a:avLst/>
          </a:prstGeom>
        </p:spPr>
        <p:txBody>
          <a:bodyPr anchor="ctr"/>
          <a:lstStyle/>
          <a:p>
            <a:pPr marL="0" indent="0" defTabSz="685800">
              <a:spcBef>
                <a:spcPts val="0"/>
              </a:spcBef>
              <a:buSzTx/>
              <a:buFontTx/>
              <a:buNone/>
              <a:defRPr cap="all" sz="1500">
                <a:solidFill>
                  <a:srgbClr val="363D3D"/>
                </a:solidFill>
              </a:defRPr>
            </a:pPr>
          </a:p>
        </p:txBody>
      </p:sp>
      <p:sp>
        <p:nvSpPr>
          <p:cNvPr id="382"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389" name="Title Text"/>
          <p:cNvSpPr txBox="1"/>
          <p:nvPr>
            <p:ph type="title"/>
          </p:nvPr>
        </p:nvSpPr>
        <p:spPr>
          <a:xfrm>
            <a:off x="1005839" y="467359"/>
            <a:ext cx="7132321" cy="1233426"/>
          </a:xfrm>
          <a:prstGeom prst="rect">
            <a:avLst/>
          </a:prstGeom>
        </p:spPr>
        <p:txBody>
          <a:bodyPr anchor="b"/>
          <a:lstStyle>
            <a:lvl1pPr defTabSz="685800">
              <a:defRPr sz="2500">
                <a:solidFill>
                  <a:srgbClr val="363D3D"/>
                </a:solidFill>
              </a:defRPr>
            </a:lvl1pPr>
          </a:lstStyle>
          <a:p>
            <a:pPr/>
            <a:r>
              <a:t>Title Text</a:t>
            </a:r>
          </a:p>
        </p:txBody>
      </p:sp>
      <p:sp>
        <p:nvSpPr>
          <p:cNvPr id="390"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28650" y="1825625"/>
            <a:ext cx="386715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97"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404" name="Title Text"/>
          <p:cNvSpPr txBox="1"/>
          <p:nvPr>
            <p:ph type="title"/>
          </p:nvPr>
        </p:nvSpPr>
        <p:spPr>
          <a:xfrm>
            <a:off x="5602985" y="2350007"/>
            <a:ext cx="3154681" cy="1993393"/>
          </a:xfrm>
          <a:prstGeom prst="rect">
            <a:avLst/>
          </a:prstGeom>
        </p:spPr>
        <p:txBody>
          <a:bodyPr anchor="b"/>
          <a:lstStyle>
            <a:lvl1pPr defTabSz="685800">
              <a:defRPr sz="2500">
                <a:solidFill>
                  <a:srgbClr val="363D3D"/>
                </a:solidFill>
              </a:defRPr>
            </a:lvl1pPr>
          </a:lstStyle>
          <a:p>
            <a:pPr/>
            <a:r>
              <a:t>Title Text</a:t>
            </a:r>
          </a:p>
        </p:txBody>
      </p:sp>
      <p:sp>
        <p:nvSpPr>
          <p:cNvPr id="405" name="Body Level One…"/>
          <p:cNvSpPr txBox="1"/>
          <p:nvPr>
            <p:ph type="body" idx="1"/>
          </p:nvPr>
        </p:nvSpPr>
        <p:spPr>
          <a:xfrm>
            <a:off x="342900" y="758951"/>
            <a:ext cx="4972050" cy="5330954"/>
          </a:xfrm>
          <a:prstGeom prst="rect">
            <a:avLst/>
          </a:prstGeom>
        </p:spPr>
        <p:txBody>
          <a:bodyPr/>
          <a:lstStyle>
            <a:lvl1pPr marL="205740" indent="-171450" defTabSz="685800">
              <a:spcBef>
                <a:spcPts val="1300"/>
              </a:spcBef>
              <a:buSzPct val="80000"/>
              <a:defRPr sz="1500">
                <a:solidFill>
                  <a:srgbClr val="363D3D"/>
                </a:solidFill>
              </a:defRPr>
            </a:lvl1pPr>
            <a:lvl2pPr marL="472146" indent="-197826" defTabSz="685800">
              <a:spcBef>
                <a:spcPts val="1300"/>
              </a:spcBef>
              <a:buSzPct val="80000"/>
              <a:defRPr sz="1500">
                <a:solidFill>
                  <a:srgbClr val="363D3D"/>
                </a:solidFill>
              </a:defRPr>
            </a:lvl2pPr>
            <a:lvl3pPr marL="728662" indent="-214312" defTabSz="685800">
              <a:spcBef>
                <a:spcPts val="1300"/>
              </a:spcBef>
              <a:buSzPct val="80000"/>
              <a:defRPr sz="1500">
                <a:solidFill>
                  <a:srgbClr val="363D3D"/>
                </a:solidFill>
              </a:defRPr>
            </a:lvl3pPr>
            <a:lvl4pPr marL="1011555" indent="-257175" defTabSz="685800">
              <a:spcBef>
                <a:spcPts val="1300"/>
              </a:spcBef>
              <a:buSzPct val="80000"/>
              <a:defRPr sz="1500">
                <a:solidFill>
                  <a:srgbClr val="363D3D"/>
                </a:solidFill>
              </a:defRPr>
            </a:lvl4pPr>
            <a:lvl5pPr marL="1251585" indent="-257175" defTabSz="685800">
              <a:spcBef>
                <a:spcPts val="1300"/>
              </a:spcBef>
              <a:buSzPct val="80000"/>
              <a:defRPr sz="15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406" name="Text Placeholder 3"/>
          <p:cNvSpPr/>
          <p:nvPr>
            <p:ph type="body" sz="quarter" idx="13"/>
          </p:nvPr>
        </p:nvSpPr>
        <p:spPr>
          <a:xfrm>
            <a:off x="5602985" y="4361688"/>
            <a:ext cx="3154681" cy="1728217"/>
          </a:xfrm>
          <a:prstGeom prst="rect">
            <a:avLst/>
          </a:prstGeom>
        </p:spPr>
        <p:txBody>
          <a:bodyPr/>
          <a:lstStyle/>
          <a:p>
            <a:pPr marL="0" indent="0" defTabSz="685800">
              <a:spcBef>
                <a:spcPts val="900"/>
              </a:spcBef>
              <a:buSzTx/>
              <a:buFontTx/>
              <a:buNone/>
              <a:defRPr sz="1200">
                <a:solidFill>
                  <a:srgbClr val="363D3D"/>
                </a:solidFill>
              </a:defRPr>
            </a:pPr>
          </a:p>
        </p:txBody>
      </p:sp>
      <p:sp>
        <p:nvSpPr>
          <p:cNvPr id="407"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414" name="Title Text"/>
          <p:cNvSpPr txBox="1"/>
          <p:nvPr>
            <p:ph type="title"/>
          </p:nvPr>
        </p:nvSpPr>
        <p:spPr>
          <a:xfrm>
            <a:off x="5602985" y="2350007"/>
            <a:ext cx="3154681" cy="1993393"/>
          </a:xfrm>
          <a:prstGeom prst="rect">
            <a:avLst/>
          </a:prstGeom>
        </p:spPr>
        <p:txBody>
          <a:bodyPr anchor="b"/>
          <a:lstStyle>
            <a:lvl1pPr defTabSz="685800">
              <a:defRPr sz="2500">
                <a:solidFill>
                  <a:srgbClr val="363D3D"/>
                </a:solidFill>
              </a:defRPr>
            </a:lvl1pPr>
          </a:lstStyle>
          <a:p>
            <a:pPr/>
            <a:r>
              <a:t>Title Text</a:t>
            </a:r>
          </a:p>
        </p:txBody>
      </p:sp>
      <p:sp>
        <p:nvSpPr>
          <p:cNvPr id="415" name="Picture Placeholder 2"/>
          <p:cNvSpPr/>
          <p:nvPr>
            <p:ph type="pic" idx="13"/>
          </p:nvPr>
        </p:nvSpPr>
        <p:spPr>
          <a:xfrm>
            <a:off x="226313" y="502919"/>
            <a:ext cx="5026916" cy="5843017"/>
          </a:xfrm>
          <a:prstGeom prst="rect">
            <a:avLst/>
          </a:prstGeom>
        </p:spPr>
        <p:txBody>
          <a:bodyPr lIns="91439" rIns="91439">
            <a:noAutofit/>
          </a:bodyPr>
          <a:lstStyle/>
          <a:p>
            <a:pPr/>
          </a:p>
        </p:txBody>
      </p:sp>
      <p:sp>
        <p:nvSpPr>
          <p:cNvPr id="416" name="Body Level One…"/>
          <p:cNvSpPr txBox="1"/>
          <p:nvPr>
            <p:ph type="body" sz="quarter" idx="1"/>
          </p:nvPr>
        </p:nvSpPr>
        <p:spPr>
          <a:xfrm>
            <a:off x="5602985" y="4361688"/>
            <a:ext cx="3154681" cy="1728217"/>
          </a:xfrm>
          <a:prstGeom prst="rect">
            <a:avLst/>
          </a:prstGeom>
        </p:spPr>
        <p:txBody>
          <a:bodyPr/>
          <a:lstStyle>
            <a:lvl1pPr marL="0" indent="0" defTabSz="685800">
              <a:spcBef>
                <a:spcPts val="900"/>
              </a:spcBef>
              <a:buSzTx/>
              <a:buFontTx/>
              <a:buNone/>
              <a:defRPr sz="1200">
                <a:solidFill>
                  <a:srgbClr val="363D3D"/>
                </a:solidFill>
              </a:defRPr>
            </a:lvl1pPr>
            <a:lvl2pPr marL="0" indent="342900" defTabSz="685800">
              <a:spcBef>
                <a:spcPts val="900"/>
              </a:spcBef>
              <a:buSzTx/>
              <a:buFontTx/>
              <a:buNone/>
              <a:defRPr sz="1200">
                <a:solidFill>
                  <a:srgbClr val="363D3D"/>
                </a:solidFill>
              </a:defRPr>
            </a:lvl2pPr>
            <a:lvl3pPr marL="0" indent="685800" defTabSz="685800">
              <a:spcBef>
                <a:spcPts val="900"/>
              </a:spcBef>
              <a:buSzTx/>
              <a:buFontTx/>
              <a:buNone/>
              <a:defRPr sz="1200">
                <a:solidFill>
                  <a:srgbClr val="363D3D"/>
                </a:solidFill>
              </a:defRPr>
            </a:lvl3pPr>
            <a:lvl4pPr marL="0" indent="1028700" defTabSz="685800">
              <a:spcBef>
                <a:spcPts val="900"/>
              </a:spcBef>
              <a:buSzTx/>
              <a:buFontTx/>
              <a:buNone/>
              <a:defRPr sz="1200">
                <a:solidFill>
                  <a:srgbClr val="363D3D"/>
                </a:solidFill>
              </a:defRPr>
            </a:lvl4pPr>
            <a:lvl5pPr marL="0" indent="1371600" defTabSz="685800">
              <a:spcBef>
                <a:spcPts val="900"/>
              </a:spcBef>
              <a:buSzTx/>
              <a:buFontTx/>
              <a:buNone/>
              <a:defRPr sz="12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417" name="Slide Number"/>
          <p:cNvSpPr txBox="1"/>
          <p:nvPr>
            <p:ph type="sldNum" sz="quarter" idx="2"/>
          </p:nvPr>
        </p:nvSpPr>
        <p:spPr>
          <a:xfrm>
            <a:off x="7949262" y="6638266"/>
            <a:ext cx="188898" cy="165148"/>
          </a:xfrm>
          <a:prstGeom prst="rect">
            <a:avLst/>
          </a:prstGeom>
        </p:spPr>
        <p:txBody>
          <a:bodyPr/>
          <a:lstStyle>
            <a:lvl1pPr>
              <a:defRPr sz="6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sp>
        <p:nvSpPr>
          <p:cNvPr id="424" name="Rectangle 3"/>
          <p:cNvSpPr/>
          <p:nvPr/>
        </p:nvSpPr>
        <p:spPr>
          <a:xfrm>
            <a:off x="8004175" y="0"/>
            <a:ext cx="1139825" cy="6858000"/>
          </a:xfrm>
          <a:prstGeom prst="rect">
            <a:avLst/>
          </a:prstGeom>
          <a:solidFill>
            <a:srgbClr val="E5E8E8">
              <a:alpha val="39999"/>
            </a:srgbClr>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425" name="Rectangle 4"/>
          <p:cNvSpPr/>
          <p:nvPr/>
        </p:nvSpPr>
        <p:spPr>
          <a:xfrm>
            <a:off x="0" y="4638675"/>
            <a:ext cx="9144000" cy="2219325"/>
          </a:xfrm>
          <a:prstGeom prst="rect">
            <a:avLst/>
          </a:prstGeom>
          <a:solidFill>
            <a:srgbClr val="5172B1">
              <a:alpha val="30980"/>
            </a:srgbClr>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426" name="Rectangle 5"/>
          <p:cNvSpPr/>
          <p:nvPr/>
        </p:nvSpPr>
        <p:spPr>
          <a:xfrm>
            <a:off x="0" y="2149475"/>
            <a:ext cx="9144000" cy="2498725"/>
          </a:xfrm>
          <a:prstGeom prst="rect">
            <a:avLst/>
          </a:prstGeom>
          <a:solidFill>
            <a:srgbClr val="363D3D"/>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427" name="Freeform 20"/>
          <p:cNvSpPr/>
          <p:nvPr/>
        </p:nvSpPr>
        <p:spPr>
          <a:xfrm>
            <a:off x="-9526" y="2138363"/>
            <a:ext cx="8015290" cy="2271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9"/>
                </a:lnTo>
                <a:lnTo>
                  <a:pt x="21596" y="21409"/>
                </a:lnTo>
                <a:lnTo>
                  <a:pt x="0" y="21600"/>
                </a:lnTo>
                <a:lnTo>
                  <a:pt x="0" y="0"/>
                </a:lnTo>
                <a:close/>
              </a:path>
            </a:pathLst>
          </a:custGeom>
          <a:solidFill>
            <a:srgbClr val="5172B1">
              <a:alpha val="7294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428" name="AutoShape 21"/>
          <p:cNvSpPr/>
          <p:nvPr/>
        </p:nvSpPr>
        <p:spPr>
          <a:xfrm>
            <a:off x="7696200" y="5943600"/>
            <a:ext cx="6096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solidFill>
            <a:srgbClr val="000000"/>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429" name="AutoShape 22"/>
          <p:cNvSpPr/>
          <p:nvPr/>
        </p:nvSpPr>
        <p:spPr>
          <a:xfrm>
            <a:off x="8229600" y="5638800"/>
            <a:ext cx="6096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solidFill>
            <a:srgbClr val="000000"/>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430" name="AutoShape 23"/>
          <p:cNvSpPr/>
          <p:nvPr/>
        </p:nvSpPr>
        <p:spPr>
          <a:xfrm>
            <a:off x="8220075" y="6229350"/>
            <a:ext cx="6096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solidFill>
            <a:srgbClr val="000000"/>
          </a:solidFill>
          <a:ln w="12700">
            <a:miter lim="400000"/>
          </a:ln>
        </p:spPr>
        <p:txBody>
          <a:bodyPr lIns="45719" rIns="45719" anchor="ctr"/>
          <a:lstStyle/>
          <a:p>
            <a:pPr>
              <a:defRPr>
                <a:solidFill>
                  <a:srgbClr val="363D3D"/>
                </a:solidFill>
                <a:latin typeface="Arial"/>
                <a:ea typeface="Arial"/>
                <a:cs typeface="Arial"/>
                <a:sym typeface="Arial"/>
              </a:defRPr>
            </a:pPr>
          </a:p>
        </p:txBody>
      </p:sp>
      <p:sp>
        <p:nvSpPr>
          <p:cNvPr id="431" name="Text Box 14"/>
          <p:cNvSpPr txBox="1"/>
          <p:nvPr/>
        </p:nvSpPr>
        <p:spPr>
          <a:xfrm>
            <a:off x="1143000" y="228600"/>
            <a:ext cx="6705600"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ahoma"/>
                <a:ea typeface="Tahoma"/>
                <a:cs typeface="Tahoma"/>
                <a:sym typeface="Tahoma"/>
              </a:defRPr>
            </a:pPr>
            <a:r>
              <a:t>Tr</a:t>
            </a:r>
            <a:r>
              <a:t>ườ</a:t>
            </a:r>
            <a:r>
              <a:t>ng Đại học Khoa học Tự nhiên</a:t>
            </a:r>
            <a:endParaRPr>
              <a:solidFill>
                <a:srgbClr val="363D3D"/>
              </a:solidFill>
              <a:latin typeface="Arial"/>
              <a:ea typeface="Arial"/>
              <a:cs typeface="Arial"/>
              <a:sym typeface="Arial"/>
            </a:endParaRPr>
          </a:p>
          <a:p>
            <a:pPr>
              <a:defRPr sz="1600">
                <a:latin typeface="Tahoma"/>
                <a:ea typeface="Tahoma"/>
                <a:cs typeface="Tahoma"/>
                <a:sym typeface="Tahoma"/>
              </a:defRPr>
            </a:pPr>
            <a:r>
              <a:t>Khoa Công nghệ thông tin</a:t>
            </a:r>
            <a:endParaRPr>
              <a:solidFill>
                <a:srgbClr val="363D3D"/>
              </a:solidFill>
              <a:latin typeface="Arial"/>
              <a:ea typeface="Arial"/>
              <a:cs typeface="Arial"/>
              <a:sym typeface="Arial"/>
            </a:endParaRPr>
          </a:p>
          <a:p>
            <a:pPr>
              <a:defRPr sz="1600">
                <a:latin typeface="Tahoma"/>
                <a:ea typeface="Tahoma"/>
                <a:cs typeface="Tahoma"/>
                <a:sym typeface="Tahoma"/>
              </a:defRPr>
            </a:pPr>
            <a:r>
              <a:t>Bộ môn Tin học c</a:t>
            </a:r>
            <a:r>
              <a:t>ơ</a:t>
            </a:r>
            <a:r>
              <a:t> s</a:t>
            </a:r>
            <a:r>
              <a:t>ở</a:t>
            </a:r>
            <a:r>
              <a:t> </a:t>
            </a:r>
          </a:p>
        </p:txBody>
      </p:sp>
      <p:sp>
        <p:nvSpPr>
          <p:cNvPr id="432" name="AutoShape 113"/>
          <p:cNvSpPr/>
          <p:nvPr/>
        </p:nvSpPr>
        <p:spPr>
          <a:xfrm>
            <a:off x="190500" y="3162300"/>
            <a:ext cx="1752601" cy="1600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blipFill>
            <a:blip r:embed="rId2"/>
            <a:stretch>
              <a:fillRect/>
            </a:stretch>
          </a:blipFill>
          <a:ln w="28575">
            <a:solidFill>
              <a:srgbClr val="FFFFFF"/>
            </a:solidFill>
            <a:miter/>
          </a:ln>
          <a:effectLst>
            <a:outerShdw sx="100000" sy="100000" kx="0" ky="0" algn="b" rotWithShape="0" blurRad="0" dist="125080" dir="1437749">
              <a:srgbClr val="E5E8E8">
                <a:alpha val="32001"/>
              </a:srgbClr>
            </a:outerShdw>
          </a:effectLst>
        </p:spPr>
        <p:txBody>
          <a:bodyPr lIns="45719" rIns="45719" anchor="ctr"/>
          <a:lstStyle/>
          <a:p>
            <a:pPr algn="ctr">
              <a:defRPr>
                <a:solidFill>
                  <a:srgbClr val="363D3D"/>
                </a:solidFill>
                <a:latin typeface="Times New Roman"/>
                <a:ea typeface="Times New Roman"/>
                <a:cs typeface="Times New Roman"/>
                <a:sym typeface="Times New Roman"/>
              </a:defRPr>
            </a:pPr>
          </a:p>
        </p:txBody>
      </p:sp>
      <p:sp>
        <p:nvSpPr>
          <p:cNvPr id="433" name="AutoShape 114"/>
          <p:cNvSpPr/>
          <p:nvPr/>
        </p:nvSpPr>
        <p:spPr>
          <a:xfrm>
            <a:off x="1638300" y="2324100"/>
            <a:ext cx="1828801" cy="1600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blipFill>
            <a:blip r:embed="rId3"/>
            <a:stretch>
              <a:fillRect/>
            </a:stretch>
          </a:blipFill>
          <a:ln w="28575">
            <a:solidFill>
              <a:srgbClr val="FFFFFF"/>
            </a:solidFill>
            <a:miter/>
          </a:ln>
          <a:effectLst>
            <a:outerShdw sx="100000" sy="100000" kx="0" ky="0" algn="b" rotWithShape="0" blurRad="0" dist="125080" dir="1437749">
              <a:srgbClr val="E5E8E8">
                <a:alpha val="32001"/>
              </a:srgbClr>
            </a:outerShdw>
          </a:effectLst>
        </p:spPr>
        <p:txBody>
          <a:bodyPr lIns="45719" rIns="45719" anchor="ctr"/>
          <a:lstStyle/>
          <a:p>
            <a:pPr algn="ctr">
              <a:defRPr>
                <a:solidFill>
                  <a:srgbClr val="363D3D"/>
                </a:solidFill>
                <a:latin typeface="Times New Roman"/>
                <a:ea typeface="Times New Roman"/>
                <a:cs typeface="Times New Roman"/>
                <a:sym typeface="Times New Roman"/>
              </a:defRPr>
            </a:pPr>
          </a:p>
        </p:txBody>
      </p:sp>
      <p:sp>
        <p:nvSpPr>
          <p:cNvPr id="434" name="AutoShape 115"/>
          <p:cNvSpPr/>
          <p:nvPr/>
        </p:nvSpPr>
        <p:spPr>
          <a:xfrm>
            <a:off x="1600200" y="4038600"/>
            <a:ext cx="1828801" cy="1600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blipFill>
            <a:blip r:embed="rId4"/>
            <a:stretch>
              <a:fillRect/>
            </a:stretch>
          </a:blipFill>
          <a:ln w="28575">
            <a:solidFill>
              <a:srgbClr val="FFFFFF"/>
            </a:solidFill>
            <a:miter/>
          </a:ln>
          <a:effectLst>
            <a:outerShdw sx="100000" sy="100000" kx="0" ky="0" algn="b" rotWithShape="0" blurRad="0" dist="125080" dir="1437749">
              <a:srgbClr val="E5E8E8">
                <a:alpha val="32001"/>
              </a:srgbClr>
            </a:outerShdw>
          </a:effectLst>
        </p:spPr>
        <p:txBody>
          <a:bodyPr lIns="45719" rIns="45719" anchor="ctr"/>
          <a:lstStyle/>
          <a:p>
            <a:pPr algn="ctr">
              <a:defRPr>
                <a:solidFill>
                  <a:srgbClr val="363D3D"/>
                </a:solidFill>
                <a:latin typeface="Times New Roman"/>
                <a:ea typeface="Times New Roman"/>
                <a:cs typeface="Times New Roman"/>
                <a:sym typeface="Times New Roman"/>
              </a:defRPr>
            </a:pPr>
          </a:p>
        </p:txBody>
      </p:sp>
      <p:sp>
        <p:nvSpPr>
          <p:cNvPr id="435" name="Slide Number"/>
          <p:cNvSpPr txBox="1"/>
          <p:nvPr>
            <p:ph type="sldNum" sz="quarter" idx="2"/>
          </p:nvPr>
        </p:nvSpPr>
        <p:spPr>
          <a:xfrm>
            <a:off x="8372383" y="6324600"/>
            <a:ext cx="324034" cy="370840"/>
          </a:xfrm>
          <a:prstGeom prst="rect">
            <a:avLst/>
          </a:prstGeom>
        </p:spPr>
        <p:txBody>
          <a:bodyPr anchor="t"/>
          <a:lstStyle>
            <a:lvl1pPr algn="ctr">
              <a:defRPr sz="1800">
                <a:solidFill>
                  <a:srgbClr val="FFFFFF"/>
                </a:solidFill>
                <a:latin typeface="Corbel"/>
                <a:ea typeface="Corbel"/>
                <a:cs typeface="Corbel"/>
                <a:sym typeface="Corbel"/>
              </a:defRPr>
            </a:lvl1pPr>
          </a:lstStyle>
          <a:p>
            <a:pPr/>
            <a:fld id="{86CB4B4D-7CA3-9044-876B-883B54F8677D}" type="slidenum"/>
          </a:p>
        </p:txBody>
      </p:sp>
      <p:sp>
        <p:nvSpPr>
          <p:cNvPr id="436" name="Rectangle 3"/>
          <p:cNvSpPr txBox="1"/>
          <p:nvPr/>
        </p:nvSpPr>
        <p:spPr>
          <a:xfrm>
            <a:off x="3505200" y="1600200"/>
            <a:ext cx="4343400" cy="5668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spcBef>
                <a:spcPts val="300"/>
              </a:spcBef>
              <a:defRPr sz="1600">
                <a:solidFill>
                  <a:srgbClr val="363D3D"/>
                </a:solidFill>
                <a:latin typeface="Verdana"/>
                <a:ea typeface="Verdana"/>
                <a:cs typeface="Verdana"/>
                <a:sym typeface="Verdana"/>
              </a:defRPr>
            </a:pPr>
            <a:r>
              <a:t>Đ</a:t>
            </a:r>
            <a:r>
              <a:rPr>
                <a:latin typeface="Arial"/>
                <a:ea typeface="Arial"/>
                <a:cs typeface="Arial"/>
                <a:sym typeface="Arial"/>
              </a:rPr>
              <a:t>ặ</a:t>
            </a:r>
            <a:r>
              <a:t>ng Bình Ph</a:t>
            </a:r>
            <a:r>
              <a:t>ươ</a:t>
            </a:r>
            <a:r>
              <a:t>ng</a:t>
            </a:r>
            <a:endParaRPr>
              <a:latin typeface="Arial"/>
              <a:ea typeface="Arial"/>
              <a:cs typeface="Arial"/>
              <a:sym typeface="Arial"/>
            </a:endParaRPr>
          </a:p>
          <a:p>
            <a:pPr algn="r">
              <a:spcBef>
                <a:spcPts val="200"/>
              </a:spcBef>
              <a:defRPr sz="1200">
                <a:solidFill>
                  <a:srgbClr val="363D3D"/>
                </a:solidFill>
                <a:latin typeface="Verdana"/>
                <a:ea typeface="Verdana"/>
                <a:cs typeface="Verdana"/>
                <a:sym typeface="Verdana"/>
              </a:defRPr>
            </a:pPr>
            <a:r>
              <a:t>dbphuong@fit.hcmuns.edu.vn</a:t>
            </a:r>
          </a:p>
        </p:txBody>
      </p:sp>
      <p:sp>
        <p:nvSpPr>
          <p:cNvPr id="437" name="Rounded Rectangle 16"/>
          <p:cNvSpPr/>
          <p:nvPr/>
        </p:nvSpPr>
        <p:spPr>
          <a:xfrm>
            <a:off x="304800" y="152400"/>
            <a:ext cx="708025" cy="990600"/>
          </a:xfrm>
          <a:prstGeom prst="roundRect">
            <a:avLst>
              <a:gd name="adj" fmla="val 16667"/>
            </a:avLst>
          </a:prstGeom>
          <a:blipFill>
            <a:blip r:embed="rId5"/>
            <a:stretch>
              <a:fillRect/>
            </a:stretch>
          </a:blipFill>
          <a:ln w="12700">
            <a:solidFill>
              <a:srgbClr val="5172B1"/>
            </a:solidFill>
            <a:miter/>
          </a:ln>
        </p:spPr>
        <p:txBody>
          <a:bodyPr lIns="45719" rIns="45719" anchor="ctr"/>
          <a:lstStyle/>
          <a:p>
            <a:pPr algn="ctr">
              <a:defRPr>
                <a:solidFill>
                  <a:srgbClr val="363D3D"/>
                </a:solidFill>
              </a:defRPr>
            </a:pPr>
          </a:p>
        </p:txBody>
      </p:sp>
      <p:sp>
        <p:nvSpPr>
          <p:cNvPr id="438" name="Title Text"/>
          <p:cNvSpPr txBox="1"/>
          <p:nvPr>
            <p:ph type="title"/>
          </p:nvPr>
        </p:nvSpPr>
        <p:spPr>
          <a:xfrm>
            <a:off x="1143000" y="1143000"/>
            <a:ext cx="6705600" cy="533400"/>
          </a:xfrm>
          <a:prstGeom prst="rect">
            <a:avLst/>
          </a:prstGeom>
        </p:spPr>
        <p:txBody>
          <a:bodyPr anchor="b"/>
          <a:lstStyle>
            <a:lvl1pPr algn="r" defTabSz="685800">
              <a:defRPr b="1" sz="3600"/>
            </a:lvl1pPr>
          </a:lstStyle>
          <a:p>
            <a:pPr/>
            <a:r>
              <a:t>Title Text</a:t>
            </a:r>
          </a:p>
        </p:txBody>
      </p:sp>
      <p:sp>
        <p:nvSpPr>
          <p:cNvPr id="439" name="Body Level One…"/>
          <p:cNvSpPr txBox="1"/>
          <p:nvPr>
            <p:ph type="body" sz="quarter" idx="1"/>
          </p:nvPr>
        </p:nvSpPr>
        <p:spPr>
          <a:xfrm>
            <a:off x="3505200" y="2971800"/>
            <a:ext cx="4343400" cy="685800"/>
          </a:xfrm>
          <a:prstGeom prst="rect">
            <a:avLst/>
          </a:prstGeom>
        </p:spPr>
        <p:txBody>
          <a:bodyPr/>
          <a:lstStyle>
            <a:lvl1pPr marL="0" indent="0" algn="r" defTabSz="685800">
              <a:spcBef>
                <a:spcPts val="1300"/>
              </a:spcBef>
              <a:buSzTx/>
              <a:buFontTx/>
              <a:buNone/>
              <a:defRPr sz="2000">
                <a:solidFill>
                  <a:srgbClr val="FFFFFF"/>
                </a:solidFill>
              </a:defRPr>
            </a:lvl1pPr>
            <a:lvl2pPr marL="538089" indent="-263769" algn="r" defTabSz="685800">
              <a:spcBef>
                <a:spcPts val="1300"/>
              </a:spcBef>
              <a:buSzPct val="80000"/>
              <a:buFontTx/>
              <a:defRPr sz="2000">
                <a:solidFill>
                  <a:srgbClr val="FFFFFF"/>
                </a:solidFill>
              </a:defRPr>
            </a:lvl2pPr>
            <a:lvl3pPr marL="800100" indent="-285750" algn="r" defTabSz="685800">
              <a:spcBef>
                <a:spcPts val="1300"/>
              </a:spcBef>
              <a:buSzPct val="80000"/>
              <a:buFontTx/>
              <a:defRPr sz="2000">
                <a:solidFill>
                  <a:srgbClr val="FFFFFF"/>
                </a:solidFill>
              </a:defRPr>
            </a:lvl3pPr>
            <a:lvl4pPr marL="1097280" indent="-342900" algn="r" defTabSz="685800">
              <a:spcBef>
                <a:spcPts val="1300"/>
              </a:spcBef>
              <a:buSzPct val="80000"/>
              <a:buFontTx/>
              <a:defRPr sz="2000">
                <a:solidFill>
                  <a:srgbClr val="FFFFFF"/>
                </a:solidFill>
              </a:defRPr>
            </a:lvl4pPr>
            <a:lvl5pPr marL="1337310" indent="-342900" algn="r" defTabSz="685800">
              <a:spcBef>
                <a:spcPts val="1300"/>
              </a:spcBef>
              <a:buSzPct val="80000"/>
              <a:buFontTx/>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omparison">
    <p:spTree>
      <p:nvGrpSpPr>
        <p:cNvPr id="1" name=""/>
        <p:cNvGrpSpPr/>
        <p:nvPr/>
      </p:nvGrpSpPr>
      <p:grpSpPr>
        <a:xfrm>
          <a:off x="0" y="0"/>
          <a:ext cx="0" cy="0"/>
          <a:chOff x="0" y="0"/>
          <a:chExt cx="0" cy="0"/>
        </a:xfrm>
      </p:grpSpPr>
      <p:sp>
        <p:nvSpPr>
          <p:cNvPr id="446" name="Slide Number"/>
          <p:cNvSpPr txBox="1"/>
          <p:nvPr>
            <p:ph type="sldNum" sz="quarter" idx="2"/>
          </p:nvPr>
        </p:nvSpPr>
        <p:spPr>
          <a:xfrm>
            <a:off x="8372383" y="6324600"/>
            <a:ext cx="324034" cy="370840"/>
          </a:xfrm>
          <a:prstGeom prst="rect">
            <a:avLst/>
          </a:prstGeom>
        </p:spPr>
        <p:txBody>
          <a:bodyPr anchor="t"/>
          <a:lstStyle>
            <a:lvl1pPr algn="ctr">
              <a:defRPr sz="1800">
                <a:solidFill>
                  <a:srgbClr val="FFFFFF"/>
                </a:solidFill>
                <a:latin typeface="Corbel"/>
                <a:ea typeface="Corbel"/>
                <a:cs typeface="Corbel"/>
                <a:sym typeface="Corbel"/>
              </a:defRPr>
            </a:lvl1pPr>
          </a:lstStyle>
          <a:p>
            <a:pPr/>
            <a:fld id="{86CB4B4D-7CA3-9044-876B-883B54F8677D}" type="slidenum"/>
          </a:p>
        </p:txBody>
      </p:sp>
      <p:sp>
        <p:nvSpPr>
          <p:cNvPr id="447" name="Body Level One…"/>
          <p:cNvSpPr txBox="1"/>
          <p:nvPr>
            <p:ph type="body" sz="quarter" idx="1"/>
          </p:nvPr>
        </p:nvSpPr>
        <p:spPr>
          <a:xfrm>
            <a:off x="457200" y="1535112"/>
            <a:ext cx="4040188" cy="639763"/>
          </a:xfrm>
          <a:prstGeom prst="rect">
            <a:avLst/>
          </a:prstGeom>
        </p:spPr>
        <p:txBody>
          <a:bodyPr anchor="b"/>
          <a:lstStyle>
            <a:lvl1pPr marL="0" indent="0" defTabSz="685800">
              <a:spcBef>
                <a:spcPts val="1300"/>
              </a:spcBef>
              <a:buSzTx/>
              <a:buFontTx/>
              <a:buNone/>
              <a:defRPr b="1" sz="2400">
                <a:solidFill>
                  <a:srgbClr val="363D3D"/>
                </a:solidFill>
              </a:defRPr>
            </a:lvl1pPr>
            <a:lvl2pPr marL="0" indent="457200" defTabSz="685800">
              <a:spcBef>
                <a:spcPts val="1300"/>
              </a:spcBef>
              <a:buSzTx/>
              <a:buFontTx/>
              <a:buNone/>
              <a:defRPr b="1" sz="2400">
                <a:solidFill>
                  <a:srgbClr val="363D3D"/>
                </a:solidFill>
              </a:defRPr>
            </a:lvl2pPr>
            <a:lvl3pPr marL="0" indent="914400" defTabSz="685800">
              <a:spcBef>
                <a:spcPts val="1300"/>
              </a:spcBef>
              <a:buSzTx/>
              <a:buFontTx/>
              <a:buNone/>
              <a:defRPr b="1" sz="2400">
                <a:solidFill>
                  <a:srgbClr val="363D3D"/>
                </a:solidFill>
              </a:defRPr>
            </a:lvl3pPr>
            <a:lvl4pPr marL="0" indent="1371600" defTabSz="685800">
              <a:spcBef>
                <a:spcPts val="1300"/>
              </a:spcBef>
              <a:buSzTx/>
              <a:buFontTx/>
              <a:buNone/>
              <a:defRPr b="1" sz="2400">
                <a:solidFill>
                  <a:srgbClr val="363D3D"/>
                </a:solidFill>
              </a:defRPr>
            </a:lvl4pPr>
            <a:lvl5pPr marL="0" indent="1828800" defTabSz="685800">
              <a:spcBef>
                <a:spcPts val="1300"/>
              </a:spcBef>
              <a:buSzTx/>
              <a:buFontTx/>
              <a:buNone/>
              <a:defRPr b="1" sz="24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448" name="Text Placeholder 4"/>
          <p:cNvSpPr/>
          <p:nvPr>
            <p:ph type="body" sz="quarter" idx="13"/>
          </p:nvPr>
        </p:nvSpPr>
        <p:spPr>
          <a:xfrm>
            <a:off x="4645025" y="1535112"/>
            <a:ext cx="4041775" cy="639763"/>
          </a:xfrm>
          <a:prstGeom prst="rect">
            <a:avLst/>
          </a:prstGeom>
        </p:spPr>
        <p:txBody>
          <a:bodyPr anchor="b"/>
          <a:lstStyle/>
          <a:p>
            <a:pPr marL="0" indent="0" defTabSz="685800">
              <a:spcBef>
                <a:spcPts val="1300"/>
              </a:spcBef>
              <a:buSzTx/>
              <a:buFontTx/>
              <a:buNone/>
              <a:defRPr b="1" sz="2400">
                <a:solidFill>
                  <a:srgbClr val="363D3D"/>
                </a:solidFill>
              </a:defRPr>
            </a:pPr>
          </a:p>
        </p:txBody>
      </p:sp>
      <p:sp>
        <p:nvSpPr>
          <p:cNvPr id="449" name="Title Text"/>
          <p:cNvSpPr txBox="1"/>
          <p:nvPr>
            <p:ph type="title"/>
          </p:nvPr>
        </p:nvSpPr>
        <p:spPr>
          <a:xfrm>
            <a:off x="1143000" y="381000"/>
            <a:ext cx="6705600" cy="563563"/>
          </a:xfrm>
          <a:prstGeom prst="rect">
            <a:avLst/>
          </a:prstGeom>
        </p:spPr>
        <p:txBody>
          <a:bodyPr anchor="b"/>
          <a:lstStyle>
            <a:lvl1pPr defTabSz="685800">
              <a:defRPr sz="2500">
                <a:solidFill>
                  <a:srgbClr val="363D3D"/>
                </a:solidFill>
              </a:defRPr>
            </a:lvl1pPr>
          </a:lstStyle>
          <a:p>
            <a:pPr/>
            <a:r>
              <a:t>Title Text</a:t>
            </a:r>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pic>
        <p:nvPicPr>
          <p:cNvPr id="456" name="Picture 12" descr="Picture 12"/>
          <p:cNvPicPr>
            <a:picLocks noChangeAspect="1"/>
          </p:cNvPicPr>
          <p:nvPr/>
        </p:nvPicPr>
        <p:blipFill>
          <a:blip r:embed="rId2">
            <a:extLst/>
          </a:blip>
          <a:stretch>
            <a:fillRect/>
          </a:stretch>
        </p:blipFill>
        <p:spPr>
          <a:xfrm>
            <a:off x="7343775" y="304800"/>
            <a:ext cx="1300163" cy="855663"/>
          </a:xfrm>
          <a:prstGeom prst="rect">
            <a:avLst/>
          </a:prstGeom>
          <a:ln w="12700">
            <a:miter lim="400000"/>
          </a:ln>
        </p:spPr>
      </p:pic>
      <p:sp>
        <p:nvSpPr>
          <p:cNvPr id="457" name="Straight Connector 4"/>
          <p:cNvSpPr/>
          <p:nvPr/>
        </p:nvSpPr>
        <p:spPr>
          <a:xfrm>
            <a:off x="381000" y="1219200"/>
            <a:ext cx="8229601" cy="0"/>
          </a:xfrm>
          <a:prstGeom prst="line">
            <a:avLst/>
          </a:prstGeom>
          <a:ln w="28575">
            <a:solidFill>
              <a:srgbClr val="0070C0"/>
            </a:solidFill>
            <a:miter/>
          </a:ln>
        </p:spPr>
        <p:txBody>
          <a:bodyPr lIns="45719" rIns="45719"/>
          <a:lstStyle/>
          <a:p>
            <a:pPr/>
          </a:p>
        </p:txBody>
      </p:sp>
      <p:sp>
        <p:nvSpPr>
          <p:cNvPr id="458" name="Body Level One…"/>
          <p:cNvSpPr txBox="1"/>
          <p:nvPr>
            <p:ph type="body" idx="1"/>
          </p:nvPr>
        </p:nvSpPr>
        <p:spPr>
          <a:xfrm>
            <a:off x="381000" y="1421879"/>
            <a:ext cx="8153400" cy="5029201"/>
          </a:xfrm>
          <a:prstGeom prst="rect">
            <a:avLst/>
          </a:prstGeom>
        </p:spPr>
        <p:txBody>
          <a:bodyPr/>
          <a:lstStyle>
            <a:lvl1pPr marL="365759" indent="-283463" defTabSz="685800">
              <a:spcBef>
                <a:spcPts val="1300"/>
              </a:spcBef>
              <a:buClr>
                <a:srgbClr val="C63214"/>
              </a:buClr>
              <a:buSzPct val="80000"/>
              <a:buFontTx/>
              <a:buChar char="➢"/>
              <a:defRPr>
                <a:solidFill>
                  <a:srgbClr val="363D3D"/>
                </a:solidFill>
                <a:latin typeface="Times New Roman"/>
                <a:ea typeface="Times New Roman"/>
                <a:cs typeface="Times New Roman"/>
                <a:sym typeface="Times New Roman"/>
              </a:defRPr>
            </a:lvl1pPr>
            <a:lvl2pPr marL="658368" indent="-256032" defTabSz="685800">
              <a:spcBef>
                <a:spcPts val="1300"/>
              </a:spcBef>
              <a:buClr>
                <a:srgbClr val="C63214"/>
              </a:buClr>
              <a:buSzPct val="80000"/>
              <a:buFontTx/>
              <a:buChar char="o"/>
              <a:defRPr>
                <a:solidFill>
                  <a:srgbClr val="363D3D"/>
                </a:solidFill>
                <a:latin typeface="Times New Roman"/>
                <a:ea typeface="Times New Roman"/>
                <a:cs typeface="Times New Roman"/>
                <a:sym typeface="Times New Roman"/>
              </a:defRPr>
            </a:lvl2pPr>
            <a:lvl3pPr marL="925067" indent="-266700" defTabSz="685800">
              <a:spcBef>
                <a:spcPts val="1300"/>
              </a:spcBef>
              <a:buClr>
                <a:srgbClr val="C63214"/>
              </a:buClr>
              <a:buSzPct val="80000"/>
              <a:buFontTx/>
              <a:buChar char="▪"/>
              <a:defRPr>
                <a:solidFill>
                  <a:srgbClr val="363D3D"/>
                </a:solidFill>
                <a:latin typeface="Times New Roman"/>
                <a:ea typeface="Times New Roman"/>
                <a:cs typeface="Times New Roman"/>
                <a:sym typeface="Times New Roman"/>
              </a:defRPr>
            </a:lvl3pPr>
            <a:lvl4pPr marL="1234439" indent="-480059" defTabSz="685800">
              <a:spcBef>
                <a:spcPts val="1300"/>
              </a:spcBef>
              <a:buClr>
                <a:srgbClr val="C63214"/>
              </a:buClr>
              <a:buSzPct val="80000"/>
              <a:buFontTx/>
              <a:defRPr>
                <a:solidFill>
                  <a:srgbClr val="363D3D"/>
                </a:solidFill>
                <a:latin typeface="Times New Roman"/>
                <a:ea typeface="Times New Roman"/>
                <a:cs typeface="Times New Roman"/>
                <a:sym typeface="Times New Roman"/>
              </a:defRPr>
            </a:lvl4pPr>
            <a:lvl5pPr marL="1474470" indent="-480060" defTabSz="685800">
              <a:spcBef>
                <a:spcPts val="1300"/>
              </a:spcBef>
              <a:buClr>
                <a:srgbClr val="C63214"/>
              </a:buClr>
              <a:buSzPct val="80000"/>
              <a:buFontTx/>
              <a:defRPr>
                <a:solidFill>
                  <a:srgbClr val="363D3D"/>
                </a:solid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9" name="Title Text"/>
          <p:cNvSpPr txBox="1"/>
          <p:nvPr>
            <p:ph type="title"/>
          </p:nvPr>
        </p:nvSpPr>
        <p:spPr>
          <a:xfrm>
            <a:off x="381000" y="402843"/>
            <a:ext cx="8458200" cy="960607"/>
          </a:xfrm>
          <a:prstGeom prst="rect">
            <a:avLst/>
          </a:prstGeom>
        </p:spPr>
        <p:txBody>
          <a:bodyPr anchor="b"/>
          <a:lstStyle>
            <a:lvl1pPr defTabSz="685800">
              <a:defRPr sz="4000">
                <a:solidFill>
                  <a:srgbClr val="C63214"/>
                </a:solidFill>
                <a:latin typeface="Times New Roman"/>
                <a:ea typeface="Times New Roman"/>
                <a:cs typeface="Times New Roman"/>
                <a:sym typeface="Times New Roman"/>
              </a:defRPr>
            </a:lvl1pPr>
          </a:lstStyle>
          <a:p>
            <a:pPr/>
            <a:r>
              <a:t>Title Text</a:t>
            </a:r>
          </a:p>
        </p:txBody>
      </p:sp>
      <p:sp>
        <p:nvSpPr>
          <p:cNvPr id="460" name="Slide Number"/>
          <p:cNvSpPr txBox="1"/>
          <p:nvPr>
            <p:ph type="sldNum" sz="quarter" idx="2"/>
          </p:nvPr>
        </p:nvSpPr>
        <p:spPr>
          <a:xfrm>
            <a:off x="8785104" y="6466146"/>
            <a:ext cx="316035" cy="301108"/>
          </a:xfrm>
          <a:prstGeom prst="rect">
            <a:avLst/>
          </a:prstGeom>
        </p:spPr>
        <p:txBody>
          <a:bodyPr/>
          <a:lstStyle>
            <a:lvl1pPr>
              <a:defRPr sz="1500">
                <a:solidFill>
                  <a:srgbClr val="8E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omparison">
    <p:spTree>
      <p:nvGrpSpPr>
        <p:cNvPr id="1" name=""/>
        <p:cNvGrpSpPr/>
        <p:nvPr/>
      </p:nvGrpSpPr>
      <p:grpSpPr>
        <a:xfrm>
          <a:off x="0" y="0"/>
          <a:ext cx="0" cy="0"/>
          <a:chOff x="0" y="0"/>
          <a:chExt cx="0" cy="0"/>
        </a:xfrm>
      </p:grpSpPr>
      <p:sp>
        <p:nvSpPr>
          <p:cNvPr id="467" name="Slide Number"/>
          <p:cNvSpPr txBox="1"/>
          <p:nvPr>
            <p:ph type="sldNum" sz="quarter" idx="2"/>
          </p:nvPr>
        </p:nvSpPr>
        <p:spPr>
          <a:xfrm>
            <a:off x="8372383" y="6324600"/>
            <a:ext cx="324034" cy="370840"/>
          </a:xfrm>
          <a:prstGeom prst="rect">
            <a:avLst/>
          </a:prstGeom>
        </p:spPr>
        <p:txBody>
          <a:bodyPr anchor="t"/>
          <a:lstStyle>
            <a:lvl1pPr algn="ctr">
              <a:defRPr sz="1800">
                <a:solidFill>
                  <a:srgbClr val="FFFFFF"/>
                </a:solidFill>
                <a:latin typeface="Corbel"/>
                <a:ea typeface="Corbel"/>
                <a:cs typeface="Corbel"/>
                <a:sym typeface="Corbel"/>
              </a:defRPr>
            </a:lvl1pPr>
          </a:lstStyle>
          <a:p>
            <a:pPr/>
            <a:fld id="{86CB4B4D-7CA3-9044-876B-883B54F8677D}" type="slidenum"/>
          </a:p>
        </p:txBody>
      </p:sp>
      <p:sp>
        <p:nvSpPr>
          <p:cNvPr id="468" name="Body Level One…"/>
          <p:cNvSpPr txBox="1"/>
          <p:nvPr>
            <p:ph type="body" sz="quarter" idx="1"/>
          </p:nvPr>
        </p:nvSpPr>
        <p:spPr>
          <a:xfrm>
            <a:off x="457200" y="1535112"/>
            <a:ext cx="4040188" cy="639763"/>
          </a:xfrm>
          <a:prstGeom prst="rect">
            <a:avLst/>
          </a:prstGeom>
        </p:spPr>
        <p:txBody>
          <a:bodyPr anchor="b"/>
          <a:lstStyle>
            <a:lvl1pPr marL="0" indent="0" defTabSz="685800">
              <a:spcBef>
                <a:spcPts val="1300"/>
              </a:spcBef>
              <a:buSzTx/>
              <a:buFontTx/>
              <a:buNone/>
              <a:defRPr b="1" sz="2400">
                <a:solidFill>
                  <a:srgbClr val="363D3D"/>
                </a:solidFill>
              </a:defRPr>
            </a:lvl1pPr>
            <a:lvl2pPr marL="0" indent="457200" defTabSz="685800">
              <a:spcBef>
                <a:spcPts val="1300"/>
              </a:spcBef>
              <a:buSzTx/>
              <a:buFontTx/>
              <a:buNone/>
              <a:defRPr b="1" sz="2400">
                <a:solidFill>
                  <a:srgbClr val="363D3D"/>
                </a:solidFill>
              </a:defRPr>
            </a:lvl2pPr>
            <a:lvl3pPr marL="0" indent="914400" defTabSz="685800">
              <a:spcBef>
                <a:spcPts val="1300"/>
              </a:spcBef>
              <a:buSzTx/>
              <a:buFontTx/>
              <a:buNone/>
              <a:defRPr b="1" sz="2400">
                <a:solidFill>
                  <a:srgbClr val="363D3D"/>
                </a:solidFill>
              </a:defRPr>
            </a:lvl3pPr>
            <a:lvl4pPr marL="0" indent="1371600" defTabSz="685800">
              <a:spcBef>
                <a:spcPts val="1300"/>
              </a:spcBef>
              <a:buSzTx/>
              <a:buFontTx/>
              <a:buNone/>
              <a:defRPr b="1" sz="2400">
                <a:solidFill>
                  <a:srgbClr val="363D3D"/>
                </a:solidFill>
              </a:defRPr>
            </a:lvl4pPr>
            <a:lvl5pPr marL="0" indent="1828800" defTabSz="685800">
              <a:spcBef>
                <a:spcPts val="1300"/>
              </a:spcBef>
              <a:buSzTx/>
              <a:buFontTx/>
              <a:buNone/>
              <a:defRPr b="1" sz="2400">
                <a:solidFill>
                  <a:srgbClr val="363D3D"/>
                </a:solidFill>
              </a:defRPr>
            </a:lvl5pPr>
          </a:lstStyle>
          <a:p>
            <a:pPr/>
            <a:r>
              <a:t>Body Level One</a:t>
            </a:r>
          </a:p>
          <a:p>
            <a:pPr lvl="1"/>
            <a:r>
              <a:t>Body Level Two</a:t>
            </a:r>
          </a:p>
          <a:p>
            <a:pPr lvl="2"/>
            <a:r>
              <a:t>Body Level Three</a:t>
            </a:r>
          </a:p>
          <a:p>
            <a:pPr lvl="3"/>
            <a:r>
              <a:t>Body Level Four</a:t>
            </a:r>
          </a:p>
          <a:p>
            <a:pPr lvl="4"/>
            <a:r>
              <a:t>Body Level Five</a:t>
            </a:r>
          </a:p>
        </p:txBody>
      </p:sp>
      <p:sp>
        <p:nvSpPr>
          <p:cNvPr id="469" name="Text Placeholder 4"/>
          <p:cNvSpPr/>
          <p:nvPr>
            <p:ph type="body" sz="quarter" idx="13"/>
          </p:nvPr>
        </p:nvSpPr>
        <p:spPr>
          <a:xfrm>
            <a:off x="4645025" y="1535112"/>
            <a:ext cx="4041775" cy="639763"/>
          </a:xfrm>
          <a:prstGeom prst="rect">
            <a:avLst/>
          </a:prstGeom>
        </p:spPr>
        <p:txBody>
          <a:bodyPr anchor="b"/>
          <a:lstStyle/>
          <a:p>
            <a:pPr marL="0" indent="0" defTabSz="685800">
              <a:spcBef>
                <a:spcPts val="1300"/>
              </a:spcBef>
              <a:buSzTx/>
              <a:buFontTx/>
              <a:buNone/>
              <a:defRPr b="1" sz="2400">
                <a:solidFill>
                  <a:srgbClr val="363D3D"/>
                </a:solidFill>
              </a:defRPr>
            </a:pPr>
          </a:p>
        </p:txBody>
      </p:sp>
      <p:sp>
        <p:nvSpPr>
          <p:cNvPr id="470" name="Title Text"/>
          <p:cNvSpPr txBox="1"/>
          <p:nvPr>
            <p:ph type="title"/>
          </p:nvPr>
        </p:nvSpPr>
        <p:spPr>
          <a:xfrm>
            <a:off x="1143000" y="381000"/>
            <a:ext cx="6705600" cy="563563"/>
          </a:xfrm>
          <a:prstGeom prst="rect">
            <a:avLst/>
          </a:prstGeom>
        </p:spPr>
        <p:txBody>
          <a:bodyPr anchor="b"/>
          <a:lstStyle>
            <a:lvl1pPr defTabSz="685800">
              <a:defRPr sz="2500">
                <a:solidFill>
                  <a:srgbClr val="363D3D"/>
                </a:solidFill>
              </a:defRPr>
            </a:lvl1pPr>
          </a:lstStyle>
          <a:p>
            <a:pPr/>
            <a:r>
              <a:t>Title Text</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630237" y="365125"/>
            <a:ext cx="7886701" cy="1325563"/>
          </a:xfrm>
          <a:prstGeom prst="rect">
            <a:avLst/>
          </a:prstGeom>
        </p:spPr>
        <p:txBody>
          <a:bodyPr/>
          <a:lstStyle/>
          <a:p>
            <a:pPr/>
            <a:r>
              <a:t>Title Text</a:t>
            </a:r>
          </a:p>
        </p:txBody>
      </p:sp>
      <p:sp>
        <p:nvSpPr>
          <p:cNvPr id="48" name="Body Level One…"/>
          <p:cNvSpPr txBox="1"/>
          <p:nvPr>
            <p:ph type="body" sz="quarter" idx="1"/>
          </p:nvPr>
        </p:nvSpPr>
        <p:spPr>
          <a:xfrm>
            <a:off x="630237" y="1681163"/>
            <a:ext cx="386873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29150" y="1681163"/>
            <a:ext cx="38877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630237" y="457200"/>
            <a:ext cx="2949576"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3887787" y="987425"/>
            <a:ext cx="462915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630237" y="2057400"/>
            <a:ext cx="2949576"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630237" y="457200"/>
            <a:ext cx="2949576"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3887787" y="987425"/>
            <a:ext cx="4629151" cy="4873625"/>
          </a:xfrm>
          <a:prstGeom prst="rect">
            <a:avLst/>
          </a:prstGeom>
        </p:spPr>
        <p:txBody>
          <a:bodyPr lIns="91439" rIns="91439">
            <a:noAutofit/>
          </a:bodyPr>
          <a:lstStyle/>
          <a:p>
            <a:pPr/>
          </a:p>
        </p:txBody>
      </p:sp>
      <p:sp>
        <p:nvSpPr>
          <p:cNvPr id="84" name="Body Level One…"/>
          <p:cNvSpPr txBox="1"/>
          <p:nvPr>
            <p:ph type="body" sz="quarter" idx="1"/>
          </p:nvPr>
        </p:nvSpPr>
        <p:spPr>
          <a:xfrm>
            <a:off x="630237" y="2057400"/>
            <a:ext cx="2949576"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28650" y="365125"/>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241694" y="6406785"/>
            <a:ext cx="273657" cy="264255"/>
          </a:xfrm>
          <a:prstGeom prst="rect">
            <a:avLst/>
          </a:prstGeom>
          <a:ln w="12700">
            <a:miter lim="400000"/>
          </a:ln>
        </p:spPr>
        <p:txBody>
          <a:bodyPr wrap="none" lIns="45719" rIns="45719" anchor="ctr">
            <a:spAutoFit/>
          </a:bodyPr>
          <a:lstStyle>
            <a:lvl1pPr algn="r">
              <a:defRPr sz="1200">
                <a:solidFill>
                  <a:srgbClr val="888888"/>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4572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9144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13716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18288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Title 1"/>
          <p:cNvSpPr txBox="1"/>
          <p:nvPr>
            <p:ph type="title"/>
          </p:nvPr>
        </p:nvSpPr>
        <p:spPr>
          <a:xfrm>
            <a:off x="971550" y="2285999"/>
            <a:ext cx="7200900" cy="1517906"/>
          </a:xfrm>
          <a:prstGeom prst="rect">
            <a:avLst/>
          </a:prstGeom>
        </p:spPr>
        <p:txBody>
          <a:bodyPr/>
          <a:lstStyle/>
          <a:p>
            <a:pPr/>
            <a:r>
              <a:t>CON TR</a:t>
            </a:r>
            <a:r>
              <a:rPr>
                <a:latin typeface="+mn-lt"/>
                <a:ea typeface="+mn-ea"/>
                <a:cs typeface="+mn-cs"/>
                <a:sym typeface="Helvetica"/>
              </a:rPr>
              <a:t>Ỏ</a:t>
            </a:r>
          </a:p>
        </p:txBody>
      </p:sp>
      <p:sp>
        <p:nvSpPr>
          <p:cNvPr id="480" name="Subtitle 1"/>
          <p:cNvSpPr txBox="1"/>
          <p:nvPr>
            <p:ph type="body" sz="quarter" idx="1"/>
          </p:nvPr>
        </p:nvSpPr>
        <p:spPr>
          <a:prstGeom prst="rect">
            <a:avLst/>
          </a:prstGeom>
        </p:spPr>
        <p:txBody>
          <a:bodyPr/>
          <a:lstStyle/>
          <a:p>
            <a:pPr/>
            <a:r>
              <a:t>POINTER</a:t>
            </a:r>
          </a:p>
        </p:txBody>
      </p:sp>
      <p:sp>
        <p:nvSpPr>
          <p:cNvPr id="481" name="Straight Connector 4"/>
          <p:cNvSpPr/>
          <p:nvPr/>
        </p:nvSpPr>
        <p:spPr>
          <a:xfrm>
            <a:off x="1295400" y="3886200"/>
            <a:ext cx="7010401" cy="0"/>
          </a:xfrm>
          <a:prstGeom prst="line">
            <a:avLst/>
          </a:prstGeom>
          <a:ln w="12700">
            <a:solidFill>
              <a:srgbClr val="0070C0"/>
            </a:solidFill>
            <a:miter/>
          </a:ln>
        </p:spPr>
        <p:txBody>
          <a:bodyPr lIns="45719" rIns="45719"/>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1" name="Footer Placeholder 2"/>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592" name="Title 4"/>
          <p:cNvSpPr txBox="1"/>
          <p:nvPr>
            <p:ph type="title"/>
          </p:nvPr>
        </p:nvSpPr>
        <p:spPr>
          <a:xfrm>
            <a:off x="197427" y="-1"/>
            <a:ext cx="8749146" cy="727366"/>
          </a:xfrm>
          <a:prstGeom prst="rect">
            <a:avLst/>
          </a:prstGeom>
        </p:spPr>
        <p:txBody>
          <a:bodyPr/>
          <a:lstStyle/>
          <a:p>
            <a:pPr/>
            <a:r>
              <a:t>Toán tử &amp; và *</a:t>
            </a:r>
          </a:p>
        </p:txBody>
      </p:sp>
      <p:sp>
        <p:nvSpPr>
          <p:cNvPr id="593" name="Content Placeholder 12"/>
          <p:cNvSpPr txBox="1"/>
          <p:nvPr>
            <p:ph type="body" idx="1"/>
          </p:nvPr>
        </p:nvSpPr>
        <p:spPr>
          <a:xfrm>
            <a:off x="197427" y="893618"/>
            <a:ext cx="8749146" cy="5527966"/>
          </a:xfrm>
          <a:prstGeom prst="rect">
            <a:avLst/>
          </a:prstGeom>
        </p:spPr>
        <p:txBody>
          <a:bodyPr/>
          <a:lstStyle/>
          <a:p>
            <a:pPr>
              <a:lnSpc>
                <a:spcPct val="150000"/>
              </a:lnSpc>
            </a:pPr>
            <a:r>
              <a:t>Toán tử </a:t>
            </a:r>
            <a:r>
              <a:rPr>
                <a:solidFill>
                  <a:srgbClr val="FF0000"/>
                </a:solidFill>
              </a:rPr>
              <a:t>&amp;</a:t>
            </a:r>
            <a:r>
              <a:t> (</a:t>
            </a:r>
            <a:r>
              <a:rPr b="1"/>
              <a:t>Address-of Operator</a:t>
            </a:r>
            <a:r>
              <a:t>) đặt trước tên biến và cho biết địa chỉ của vùng nhớ của biến.</a:t>
            </a:r>
          </a:p>
          <a:p>
            <a:pPr>
              <a:lnSpc>
                <a:spcPct val="150000"/>
              </a:lnSpc>
            </a:pPr>
            <a:r>
              <a:t>Toán tử </a:t>
            </a:r>
            <a:r>
              <a:rPr>
                <a:solidFill>
                  <a:srgbClr val="FF0000"/>
                </a:solidFill>
              </a:rPr>
              <a:t>*</a:t>
            </a:r>
            <a:r>
              <a:t> (</a:t>
            </a:r>
            <a:r>
              <a:rPr b="1"/>
              <a:t>Dereferencing Operator hay Indirection Operator</a:t>
            </a:r>
            <a:r>
              <a:t>) đặt trước một địa chỉ và cho biết giá trị lưu trữ tại địa chỉ đó.</a:t>
            </a:r>
          </a:p>
          <a:p>
            <a:pPr>
              <a:lnSpc>
                <a:spcPct val="150000"/>
              </a:lnSpc>
            </a:pPr>
            <a:r>
              <a:t>Ví dụ:</a:t>
            </a:r>
          </a:p>
        </p:txBody>
      </p:sp>
      <p:sp>
        <p:nvSpPr>
          <p:cNvPr id="594" name="Slide Number Placeholder 3"/>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Footer Placeholder 2"/>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597" name="Title 4"/>
          <p:cNvSpPr txBox="1"/>
          <p:nvPr>
            <p:ph type="title"/>
          </p:nvPr>
        </p:nvSpPr>
        <p:spPr>
          <a:xfrm>
            <a:off x="197427" y="-1"/>
            <a:ext cx="8749146" cy="727366"/>
          </a:xfrm>
          <a:prstGeom prst="rect">
            <a:avLst/>
          </a:prstGeom>
        </p:spPr>
        <p:txBody>
          <a:bodyPr/>
          <a:lstStyle/>
          <a:p>
            <a:pPr/>
            <a:r>
              <a:t>Toán tử &amp; và *</a:t>
            </a:r>
          </a:p>
        </p:txBody>
      </p:sp>
      <p:sp>
        <p:nvSpPr>
          <p:cNvPr id="598" name="Content Placeholder 1"/>
          <p:cNvSpPr txBox="1"/>
          <p:nvPr>
            <p:ph type="body" idx="1"/>
          </p:nvPr>
        </p:nvSpPr>
        <p:spPr>
          <a:xfrm>
            <a:off x="381000" y="2543175"/>
            <a:ext cx="8153400" cy="3705225"/>
          </a:xfrm>
          <a:prstGeom prst="rect">
            <a:avLst/>
          </a:prstGeom>
        </p:spPr>
        <p:txBody>
          <a:bodyPr/>
          <a:lstStyle/>
          <a:p>
            <a:pPr marL="0" indent="82296">
              <a:lnSpc>
                <a:spcPct val="81000"/>
              </a:lnSpc>
              <a:buSzTx/>
              <a:buNone/>
              <a:defRPr sz="24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FF0000"/>
                </a:solidFill>
              </a:rPr>
              <a:t>" value = " </a:t>
            </a:r>
            <a:r>
              <a:rPr>
                <a:solidFill>
                  <a:srgbClr val="008B8B"/>
                </a:solidFill>
              </a:rPr>
              <a:t>&lt;&lt;</a:t>
            </a:r>
            <a:r>
              <a:rPr>
                <a:solidFill>
                  <a:srgbClr val="000000"/>
                </a:solidFill>
              </a:rPr>
              <a:t> value;</a:t>
            </a:r>
          </a:p>
          <a:p>
            <a:pPr marL="0" indent="82296">
              <a:lnSpc>
                <a:spcPct val="81000"/>
              </a:lnSpc>
              <a:buSzTx/>
              <a:buNone/>
              <a:defRPr sz="2400">
                <a:latin typeface="Consolas"/>
                <a:ea typeface="Consolas"/>
                <a:cs typeface="Consolas"/>
                <a:sym typeface="Consolas"/>
              </a:defRPr>
            </a:pPr>
            <a:r>
              <a:t>=&gt; value = 3200;</a:t>
            </a:r>
          </a:p>
          <a:p>
            <a:pPr marL="0" indent="82296">
              <a:lnSpc>
                <a:spcPct val="81000"/>
              </a:lnSpc>
              <a:buSzTx/>
              <a:buNone/>
              <a:defRPr>
                <a:solidFill>
                  <a:srgbClr val="000000"/>
                </a:solidFill>
                <a:latin typeface="Consolas"/>
                <a:ea typeface="Consolas"/>
                <a:cs typeface="Consolas"/>
                <a:sym typeface="Consolas"/>
              </a:defRPr>
            </a:pPr>
          </a:p>
          <a:p>
            <a:pPr marL="0" indent="82296">
              <a:lnSpc>
                <a:spcPct val="81000"/>
              </a:lnSpc>
              <a:buSzTx/>
              <a:buNone/>
              <a:defRPr sz="24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FF0000"/>
                </a:solidFill>
              </a:rPr>
              <a:t>" &amp;value = " </a:t>
            </a:r>
            <a:r>
              <a:rPr>
                <a:solidFill>
                  <a:srgbClr val="008B8B"/>
                </a:solidFill>
              </a:rPr>
              <a:t>&lt;&lt;</a:t>
            </a:r>
            <a:r>
              <a:rPr>
                <a:solidFill>
                  <a:srgbClr val="000000"/>
                </a:solidFill>
              </a:rPr>
              <a:t> &amp;value;</a:t>
            </a:r>
          </a:p>
          <a:p>
            <a:pPr marL="0" indent="82296">
              <a:lnSpc>
                <a:spcPct val="81000"/>
              </a:lnSpc>
              <a:buSzTx/>
              <a:buNone/>
              <a:defRPr sz="2400">
                <a:latin typeface="Consolas"/>
                <a:ea typeface="Consolas"/>
                <a:cs typeface="Consolas"/>
                <a:sym typeface="Consolas"/>
              </a:defRPr>
            </a:pPr>
            <a:r>
              <a:t>=&gt; &amp;value = 0x50;</a:t>
            </a:r>
          </a:p>
          <a:p>
            <a:pPr marL="0" indent="82296">
              <a:lnSpc>
                <a:spcPct val="81000"/>
              </a:lnSpc>
              <a:buSzTx/>
              <a:buNone/>
              <a:defRPr>
                <a:solidFill>
                  <a:srgbClr val="000000"/>
                </a:solidFill>
                <a:latin typeface="Consolas"/>
                <a:ea typeface="Consolas"/>
                <a:cs typeface="Consolas"/>
                <a:sym typeface="Consolas"/>
              </a:defRPr>
            </a:pPr>
          </a:p>
          <a:p>
            <a:pPr marL="0" indent="82296">
              <a:lnSpc>
                <a:spcPct val="81000"/>
              </a:lnSpc>
              <a:buSzTx/>
              <a:buNone/>
              <a:defRPr sz="24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FF0000"/>
                </a:solidFill>
              </a:rPr>
              <a:t>" *(&amp;value) = " </a:t>
            </a:r>
            <a:r>
              <a:rPr>
                <a:solidFill>
                  <a:srgbClr val="008B8B"/>
                </a:solidFill>
              </a:rPr>
              <a:t>&lt;&lt;</a:t>
            </a:r>
            <a:r>
              <a:rPr>
                <a:solidFill>
                  <a:srgbClr val="000000"/>
                </a:solidFill>
              </a:rPr>
              <a:t> *(&amp;value);</a:t>
            </a:r>
          </a:p>
          <a:p>
            <a:pPr marL="0" indent="82296">
              <a:lnSpc>
                <a:spcPct val="81000"/>
              </a:lnSpc>
              <a:buSzTx/>
              <a:buNone/>
              <a:defRPr sz="2400">
                <a:latin typeface="Consolas"/>
                <a:ea typeface="Consolas"/>
                <a:cs typeface="Consolas"/>
                <a:sym typeface="Consolas"/>
              </a:defRPr>
            </a:pPr>
            <a:r>
              <a:t>=&gt;</a:t>
            </a:r>
            <a:r>
              <a:rPr>
                <a:solidFill>
                  <a:srgbClr val="000000"/>
                </a:solidFill>
              </a:rPr>
              <a:t> </a:t>
            </a:r>
            <a:r>
              <a:t>*(&amp;value) = 3200;</a:t>
            </a:r>
          </a:p>
        </p:txBody>
      </p:sp>
      <p:sp>
        <p:nvSpPr>
          <p:cNvPr id="599" name="Slide Number Placeholder 3"/>
          <p:cNvSpPr txBox="1"/>
          <p:nvPr>
            <p:ph type="sldNum" sz="quarter" idx="2"/>
          </p:nvPr>
        </p:nvSpPr>
        <p:spPr>
          <a:xfrm>
            <a:off x="8710595" y="6607347"/>
            <a:ext cx="235978"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602" name="Content Placeholder 2"/>
          <p:cNvGrpSpPr/>
          <p:nvPr/>
        </p:nvGrpSpPr>
        <p:grpSpPr>
          <a:xfrm>
            <a:off x="457199" y="927211"/>
            <a:ext cx="4570260" cy="1192104"/>
            <a:chOff x="0" y="0"/>
            <a:chExt cx="4570258" cy="1192102"/>
          </a:xfrm>
        </p:grpSpPr>
        <p:sp>
          <p:nvSpPr>
            <p:cNvPr id="600" name="Rectangle"/>
            <p:cNvSpPr/>
            <p:nvPr/>
          </p:nvSpPr>
          <p:spPr>
            <a:xfrm>
              <a:off x="-1" y="-1"/>
              <a:ext cx="4570260" cy="1192104"/>
            </a:xfrm>
            <a:prstGeom prst="rect">
              <a:avLst/>
            </a:prstGeom>
            <a:noFill/>
            <a:ln w="19050" cap="flat">
              <a:solidFill>
                <a:srgbClr val="363D3D"/>
              </a:solidFill>
              <a:prstDash val="solid"/>
              <a:round/>
            </a:ln>
            <a:effectLst/>
          </p:spPr>
          <p:txBody>
            <a:bodyPr wrap="square" lIns="45719" tIns="45719" rIns="45719" bIns="45719" numCol="1" anchor="t">
              <a:noAutofit/>
            </a:bodyPr>
            <a:lstStyle/>
            <a:p>
              <a:pPr>
                <a:spcBef>
                  <a:spcPts val="600"/>
                </a:spcBef>
                <a:defRPr sz="2800">
                  <a:solidFill>
                    <a:srgbClr val="363D3D"/>
                  </a:solidFill>
                  <a:latin typeface="Times New Roman"/>
                  <a:ea typeface="Times New Roman"/>
                  <a:cs typeface="Times New Roman"/>
                  <a:sym typeface="Times New Roman"/>
                </a:defRPr>
              </a:pPr>
            </a:p>
          </p:txBody>
        </p:sp>
        <p:sp>
          <p:nvSpPr>
            <p:cNvPr id="601" name="int value;…"/>
            <p:cNvSpPr txBox="1"/>
            <p:nvPr/>
          </p:nvSpPr>
          <p:spPr>
            <a:xfrm>
              <a:off x="-1" y="-1"/>
              <a:ext cx="4570260" cy="826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indent="574675">
                <a:spcBef>
                  <a:spcPts val="600"/>
                </a:spcBef>
                <a:defRPr sz="2400">
                  <a:solidFill>
                    <a:srgbClr val="0000FF"/>
                  </a:solidFill>
                  <a:latin typeface="Consolas"/>
                  <a:ea typeface="Consolas"/>
                  <a:cs typeface="Consolas"/>
                  <a:sym typeface="Consolas"/>
                </a:defRPr>
              </a:pPr>
              <a:r>
                <a:t>int</a:t>
              </a:r>
              <a:r>
                <a:rPr>
                  <a:solidFill>
                    <a:srgbClr val="000000"/>
                  </a:solidFill>
                </a:rPr>
                <a:t> value;     </a:t>
              </a:r>
              <a:endParaRPr sz="2800">
                <a:solidFill>
                  <a:srgbClr val="363D3D"/>
                </a:solidFill>
                <a:latin typeface="Times New Roman"/>
                <a:ea typeface="Times New Roman"/>
                <a:cs typeface="Times New Roman"/>
                <a:sym typeface="Times New Roman"/>
              </a:endParaRPr>
            </a:p>
            <a:p>
              <a:pPr indent="574675">
                <a:spcBef>
                  <a:spcPts val="600"/>
                </a:spcBef>
                <a:defRPr sz="2400">
                  <a:latin typeface="Consolas"/>
                  <a:ea typeface="Consolas"/>
                  <a:cs typeface="Consolas"/>
                  <a:sym typeface="Consolas"/>
                </a:defRPr>
              </a:pPr>
              <a:r>
                <a:t>value = 3200;</a:t>
              </a:r>
            </a:p>
          </p:txBody>
        </p:sp>
      </p:grpSp>
      <p:sp>
        <p:nvSpPr>
          <p:cNvPr id="603" name="Rectangle 6"/>
          <p:cNvSpPr/>
          <p:nvPr/>
        </p:nvSpPr>
        <p:spPr>
          <a:xfrm>
            <a:off x="5164137" y="914400"/>
            <a:ext cx="3429001" cy="1206500"/>
          </a:xfrm>
          <a:prstGeom prst="rect">
            <a:avLst/>
          </a:prstGeom>
          <a:solidFill>
            <a:srgbClr val="FFFFFF"/>
          </a:solidFill>
          <a:ln w="19050">
            <a:solidFill>
              <a:srgbClr val="363D3D"/>
            </a:solidFill>
            <a:miter/>
          </a:ln>
        </p:spPr>
        <p:txBody>
          <a:bodyPr lIns="45719" rIns="45719" anchor="ctr"/>
          <a:lstStyle/>
          <a:p>
            <a:pPr algn="ctr">
              <a:defRPr>
                <a:solidFill>
                  <a:srgbClr val="FFFFFF"/>
                </a:solidFill>
              </a:defRPr>
            </a:pPr>
          </a:p>
        </p:txBody>
      </p:sp>
      <p:grpSp>
        <p:nvGrpSpPr>
          <p:cNvPr id="606" name="Rectangle 7"/>
          <p:cNvGrpSpPr/>
          <p:nvPr/>
        </p:nvGrpSpPr>
        <p:grpSpPr>
          <a:xfrm>
            <a:off x="6507163" y="1238249"/>
            <a:ext cx="1219201" cy="627065"/>
            <a:chOff x="0" y="0"/>
            <a:chExt cx="1219200" cy="627063"/>
          </a:xfrm>
        </p:grpSpPr>
        <p:sp>
          <p:nvSpPr>
            <p:cNvPr id="604" name="Rectangle"/>
            <p:cNvSpPr/>
            <p:nvPr/>
          </p:nvSpPr>
          <p:spPr>
            <a:xfrm>
              <a:off x="0" y="-1"/>
              <a:ext cx="1219200" cy="627065"/>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605" name="3200"/>
            <p:cNvSpPr txBox="1"/>
            <p:nvPr/>
          </p:nvSpPr>
          <p:spPr>
            <a:xfrm>
              <a:off x="0" y="83661"/>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3200</a:t>
              </a:r>
            </a:p>
          </p:txBody>
        </p:sp>
      </p:grpSp>
      <p:sp>
        <p:nvSpPr>
          <p:cNvPr id="607" name="Rectangle 8"/>
          <p:cNvSpPr txBox="1"/>
          <p:nvPr/>
        </p:nvSpPr>
        <p:spPr>
          <a:xfrm>
            <a:off x="5362575" y="117586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defRPr>
            </a:lvl1pPr>
          </a:lstStyle>
          <a:p>
            <a:pPr/>
            <a:r>
              <a:t>value</a:t>
            </a:r>
          </a:p>
        </p:txBody>
      </p:sp>
      <p:sp>
        <p:nvSpPr>
          <p:cNvPr id="608" name="Rectangle 9"/>
          <p:cNvSpPr txBox="1"/>
          <p:nvPr/>
        </p:nvSpPr>
        <p:spPr>
          <a:xfrm>
            <a:off x="6440487" y="862329"/>
            <a:ext cx="1285876"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0x50</a:t>
            </a:r>
          </a:p>
        </p:txBody>
      </p:sp>
      <p:sp>
        <p:nvSpPr>
          <p:cNvPr id="609" name="Rectangle 11"/>
          <p:cNvSpPr txBox="1"/>
          <p:nvPr/>
        </p:nvSpPr>
        <p:spPr>
          <a:xfrm>
            <a:off x="5983287" y="2084388"/>
            <a:ext cx="2093912" cy="4097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98">
                                            <p:bg/>
                                          </p:spTgt>
                                        </p:tgtEl>
                                        <p:attrNameLst>
                                          <p:attrName>style.visibility</p:attrName>
                                        </p:attrNameLst>
                                      </p:cBhvr>
                                      <p:to>
                                        <p:strVal val="visible"/>
                                      </p:to>
                                    </p:set>
                                    <p:animEffect filter="dissolve" transition="in">
                                      <p:cBhvr>
                                        <p:cTn id="7" dur="500"/>
                                        <p:tgtEl>
                                          <p:spTgt spid="59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98">
                                            <p:txEl>
                                              <p:pRg st="0" end="0"/>
                                            </p:txEl>
                                          </p:spTgt>
                                        </p:tgtEl>
                                        <p:attrNameLst>
                                          <p:attrName>style.visibility</p:attrName>
                                        </p:attrNameLst>
                                      </p:cBhvr>
                                      <p:to>
                                        <p:strVal val="visible"/>
                                      </p:to>
                                    </p:set>
                                    <p:animEffect filter="dissolve" transition="in">
                                      <p:cBhvr>
                                        <p:cTn id="10" dur="500"/>
                                        <p:tgtEl>
                                          <p:spTgt spid="5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598">
                                            <p:txEl>
                                              <p:pRg st="1" end="1"/>
                                            </p:txEl>
                                          </p:spTgt>
                                        </p:tgtEl>
                                        <p:attrNameLst>
                                          <p:attrName>style.visibility</p:attrName>
                                        </p:attrNameLst>
                                      </p:cBhvr>
                                      <p:to>
                                        <p:strVal val="visible"/>
                                      </p:to>
                                    </p:set>
                                    <p:animEffect filter="dissolve" transition="in">
                                      <p:cBhvr>
                                        <p:cTn id="15" dur="500"/>
                                        <p:tgtEl>
                                          <p:spTgt spid="598">
                                            <p:txEl>
                                              <p:pRg st="1" end="1"/>
                                            </p:txEl>
                                          </p:spTgt>
                                        </p:tgtEl>
                                      </p:cBhvr>
                                    </p:animEffect>
                                  </p:childTnLst>
                                </p:cTn>
                              </p:par>
                            </p:childTnLst>
                          </p:cTn>
                        </p:par>
                        <p:par>
                          <p:cTn id="16" fill="hold">
                            <p:stCondLst>
                              <p:cond delay="500"/>
                            </p:stCondLst>
                            <p:childTnLst>
                              <p:par>
                                <p:cTn id="17" presetClass="entr" nodeType="afterEffect" presetID="9" grpId="1" fill="hold">
                                  <p:stCondLst>
                                    <p:cond delay="0"/>
                                  </p:stCondLst>
                                  <p:iterate type="el" backwards="0">
                                    <p:tmAbs val="0"/>
                                  </p:iterate>
                                  <p:childTnLst>
                                    <p:set>
                                      <p:cBhvr>
                                        <p:cTn id="18" fill="hold"/>
                                        <p:tgtEl>
                                          <p:spTgt spid="598">
                                            <p:txEl>
                                              <p:pRg st="2" end="2"/>
                                            </p:txEl>
                                          </p:spTgt>
                                        </p:tgtEl>
                                        <p:attrNameLst>
                                          <p:attrName>style.visibility</p:attrName>
                                        </p:attrNameLst>
                                      </p:cBhvr>
                                      <p:to>
                                        <p:strVal val="visible"/>
                                      </p:to>
                                    </p:set>
                                    <p:animEffect filter="dissolve" transition="in">
                                      <p:cBhvr>
                                        <p:cTn id="19" dur="500"/>
                                        <p:tgtEl>
                                          <p:spTgt spid="59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9" grpId="1" fill="hold">
                                  <p:stCondLst>
                                    <p:cond delay="0"/>
                                  </p:stCondLst>
                                  <p:iterate type="el" backwards="0">
                                    <p:tmAbs val="0"/>
                                  </p:iterate>
                                  <p:childTnLst>
                                    <p:set>
                                      <p:cBhvr>
                                        <p:cTn id="23" fill="hold"/>
                                        <p:tgtEl>
                                          <p:spTgt spid="598">
                                            <p:txEl>
                                              <p:pRg st="3" end="3"/>
                                            </p:txEl>
                                          </p:spTgt>
                                        </p:tgtEl>
                                        <p:attrNameLst>
                                          <p:attrName>style.visibility</p:attrName>
                                        </p:attrNameLst>
                                      </p:cBhvr>
                                      <p:to>
                                        <p:strVal val="visible"/>
                                      </p:to>
                                    </p:set>
                                    <p:animEffect filter="dissolve" transition="in">
                                      <p:cBhvr>
                                        <p:cTn id="24" dur="500"/>
                                        <p:tgtEl>
                                          <p:spTgt spid="59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1" fill="hold">
                                  <p:stCondLst>
                                    <p:cond delay="0"/>
                                  </p:stCondLst>
                                  <p:iterate type="el" backwards="0">
                                    <p:tmAbs val="0"/>
                                  </p:iterate>
                                  <p:childTnLst>
                                    <p:set>
                                      <p:cBhvr>
                                        <p:cTn id="28" fill="hold"/>
                                        <p:tgtEl>
                                          <p:spTgt spid="598">
                                            <p:txEl>
                                              <p:pRg st="4" end="4"/>
                                            </p:txEl>
                                          </p:spTgt>
                                        </p:tgtEl>
                                        <p:attrNameLst>
                                          <p:attrName>style.visibility</p:attrName>
                                        </p:attrNameLst>
                                      </p:cBhvr>
                                      <p:to>
                                        <p:strVal val="visible"/>
                                      </p:to>
                                    </p:set>
                                    <p:animEffect filter="dissolve" transition="in">
                                      <p:cBhvr>
                                        <p:cTn id="29" dur="500"/>
                                        <p:tgtEl>
                                          <p:spTgt spid="598">
                                            <p:txEl>
                                              <p:pRg st="4" end="4"/>
                                            </p:txEl>
                                          </p:spTgt>
                                        </p:tgtEl>
                                      </p:cBhvr>
                                    </p:animEffect>
                                  </p:childTnLst>
                                </p:cTn>
                              </p:par>
                            </p:childTnLst>
                          </p:cTn>
                        </p:par>
                        <p:par>
                          <p:cTn id="30" fill="hold">
                            <p:stCondLst>
                              <p:cond delay="500"/>
                            </p:stCondLst>
                            <p:childTnLst>
                              <p:par>
                                <p:cTn id="31" presetClass="entr" nodeType="afterEffect" presetID="9" grpId="1" fill="hold">
                                  <p:stCondLst>
                                    <p:cond delay="0"/>
                                  </p:stCondLst>
                                  <p:iterate type="el" backwards="0">
                                    <p:tmAbs val="0"/>
                                  </p:iterate>
                                  <p:childTnLst>
                                    <p:set>
                                      <p:cBhvr>
                                        <p:cTn id="32" fill="hold"/>
                                        <p:tgtEl>
                                          <p:spTgt spid="598">
                                            <p:txEl>
                                              <p:pRg st="5" end="5"/>
                                            </p:txEl>
                                          </p:spTgt>
                                        </p:tgtEl>
                                        <p:attrNameLst>
                                          <p:attrName>style.visibility</p:attrName>
                                        </p:attrNameLst>
                                      </p:cBhvr>
                                      <p:to>
                                        <p:strVal val="visible"/>
                                      </p:to>
                                    </p:set>
                                    <p:animEffect filter="dissolve" transition="in">
                                      <p:cBhvr>
                                        <p:cTn id="33" dur="500"/>
                                        <p:tgtEl>
                                          <p:spTgt spid="59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1" fill="hold">
                                  <p:stCondLst>
                                    <p:cond delay="0"/>
                                  </p:stCondLst>
                                  <p:iterate type="el" backwards="0">
                                    <p:tmAbs val="0"/>
                                  </p:iterate>
                                  <p:childTnLst>
                                    <p:set>
                                      <p:cBhvr>
                                        <p:cTn id="37" fill="hold"/>
                                        <p:tgtEl>
                                          <p:spTgt spid="598">
                                            <p:txEl>
                                              <p:pRg st="6" end="6"/>
                                            </p:txEl>
                                          </p:spTgt>
                                        </p:tgtEl>
                                        <p:attrNameLst>
                                          <p:attrName>style.visibility</p:attrName>
                                        </p:attrNameLst>
                                      </p:cBhvr>
                                      <p:to>
                                        <p:strVal val="visible"/>
                                      </p:to>
                                    </p:set>
                                    <p:animEffect filter="dissolve" transition="in">
                                      <p:cBhvr>
                                        <p:cTn id="38" dur="500"/>
                                        <p:tgtEl>
                                          <p:spTgt spid="59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9" grpId="1" fill="hold">
                                  <p:stCondLst>
                                    <p:cond delay="0"/>
                                  </p:stCondLst>
                                  <p:iterate type="el" backwards="0">
                                    <p:tmAbs val="0"/>
                                  </p:iterate>
                                  <p:childTnLst>
                                    <p:set>
                                      <p:cBhvr>
                                        <p:cTn id="42" fill="hold"/>
                                        <p:tgtEl>
                                          <p:spTgt spid="598">
                                            <p:txEl>
                                              <p:pRg st="7" end="7"/>
                                            </p:txEl>
                                          </p:spTgt>
                                        </p:tgtEl>
                                        <p:attrNameLst>
                                          <p:attrName>style.visibility</p:attrName>
                                        </p:attrNameLst>
                                      </p:cBhvr>
                                      <p:to>
                                        <p:strVal val="visible"/>
                                      </p:to>
                                    </p:set>
                                    <p:animEffect filter="dissolve" transition="in">
                                      <p:cBhvr>
                                        <p:cTn id="43" dur="500"/>
                                        <p:tgtEl>
                                          <p:spTgt spid="598">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98"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612" name="Title 1"/>
          <p:cNvSpPr txBox="1"/>
          <p:nvPr>
            <p:ph type="title"/>
          </p:nvPr>
        </p:nvSpPr>
        <p:spPr>
          <a:xfrm>
            <a:off x="197427" y="-1"/>
            <a:ext cx="8749146" cy="727366"/>
          </a:xfrm>
          <a:prstGeom prst="rect">
            <a:avLst/>
          </a:prstGeom>
        </p:spPr>
        <p:txBody>
          <a:bodyPr/>
          <a:lstStyle/>
          <a:p>
            <a:pPr/>
            <a:r>
              <a:t>1.2 Khái niệm con trỏ</a:t>
            </a:r>
          </a:p>
        </p:txBody>
      </p:sp>
      <p:sp>
        <p:nvSpPr>
          <p:cNvPr id="613" name="Content Placeholder 2"/>
          <p:cNvSpPr txBox="1"/>
          <p:nvPr>
            <p:ph type="body" idx="1"/>
          </p:nvPr>
        </p:nvSpPr>
        <p:spPr>
          <a:xfrm>
            <a:off x="197427" y="893618"/>
            <a:ext cx="8749146" cy="5527966"/>
          </a:xfrm>
          <a:prstGeom prst="rect">
            <a:avLst/>
          </a:prstGeom>
        </p:spPr>
        <p:txBody>
          <a:bodyPr/>
          <a:lstStyle/>
          <a:p>
            <a:pPr>
              <a:lnSpc>
                <a:spcPct val="135000"/>
              </a:lnSpc>
              <a:defRPr sz="2200"/>
            </a:pPr>
            <a:r>
              <a:t>Khái niệm: </a:t>
            </a:r>
          </a:p>
          <a:p>
            <a:pPr marL="0" indent="808037">
              <a:lnSpc>
                <a:spcPct val="135000"/>
              </a:lnSpc>
              <a:buSzTx/>
              <a:buNone/>
              <a:defRPr sz="2200"/>
            </a:pPr>
            <a:r>
              <a:t>Con trỏ (</a:t>
            </a:r>
            <a:r>
              <a:rPr b="1">
                <a:solidFill>
                  <a:srgbClr val="FF0000"/>
                </a:solidFill>
              </a:rPr>
              <a:t>Pointer</a:t>
            </a:r>
            <a:r>
              <a:t>) là một </a:t>
            </a:r>
            <a:r>
              <a:rPr b="1">
                <a:solidFill>
                  <a:srgbClr val="2C8386"/>
                </a:solidFill>
              </a:rPr>
              <a:t>biến lưu trữ địa chỉ </a:t>
            </a:r>
            <a:r>
              <a:t>của một </a:t>
            </a:r>
            <a:r>
              <a:rPr b="1">
                <a:solidFill>
                  <a:srgbClr val="2C8386"/>
                </a:solidFill>
              </a:rPr>
              <a:t>địa chỉ bộ nhớ</a:t>
            </a:r>
            <a:r>
              <a:t>. Địa chỉ này thường là địa chỉ của một biến khác.</a:t>
            </a:r>
          </a:p>
          <a:p>
            <a:pPr marL="0" indent="808037">
              <a:lnSpc>
                <a:spcPct val="135000"/>
              </a:lnSpc>
              <a:buSzTx/>
              <a:buNone/>
              <a:defRPr sz="2200"/>
            </a:pPr>
            <a:r>
              <a:t>VD: Biến x </a:t>
            </a:r>
            <a:r>
              <a:rPr b="1"/>
              <a:t>chứa địa chỉ </a:t>
            </a:r>
            <a:r>
              <a:t>của biến y. Vậy ta nói biến x </a:t>
            </a:r>
            <a:r>
              <a:rPr b="1"/>
              <a:t>“trỏ tới” </a:t>
            </a:r>
            <a:r>
              <a:t>y.</a:t>
            </a:r>
          </a:p>
          <a:p>
            <a:pPr>
              <a:lnSpc>
                <a:spcPct val="135000"/>
              </a:lnSpc>
              <a:defRPr sz="2200"/>
            </a:pPr>
            <a:r>
              <a:t>Phân loại con trỏ: </a:t>
            </a:r>
          </a:p>
          <a:p>
            <a:pPr lvl="1" marL="171450" indent="102869" algn="just">
              <a:lnSpc>
                <a:spcPct val="135000"/>
              </a:lnSpc>
              <a:spcBef>
                <a:spcPts val="700"/>
              </a:spcBef>
              <a:buSzTx/>
              <a:buNone/>
              <a:defRPr sz="2000">
                <a:latin typeface="VNI-Times"/>
                <a:ea typeface="VNI-Times"/>
                <a:cs typeface="VNI-Times"/>
                <a:sym typeface="VNI-Times"/>
              </a:defRPr>
            </a:pPr>
            <a:r>
              <a:t>	</a:t>
            </a:r>
            <a:r>
              <a:rPr sz="2300">
                <a:latin typeface="Tahoma"/>
                <a:ea typeface="Tahoma"/>
                <a:cs typeface="Tahoma"/>
                <a:sym typeface="Tahoma"/>
              </a:rPr>
              <a:t>Con trỏ kiểu int dùng để chứa địa chỉ của các biến kiểu int. Tương tự ta có con trỏ kiểu float, double, …</a:t>
            </a:r>
            <a:endParaRPr sz="1800"/>
          </a:p>
          <a:p>
            <a:pPr lvl="1" marL="0" indent="402336">
              <a:lnSpc>
                <a:spcPct val="135000"/>
              </a:lnSpc>
              <a:spcBef>
                <a:spcPts val="700"/>
              </a:spcBef>
              <a:buSzTx/>
              <a:buNone/>
              <a:defRPr sz="1800"/>
            </a:pPr>
            <a:r>
              <a:t>		</a:t>
            </a:r>
          </a:p>
        </p:txBody>
      </p:sp>
      <p:sp>
        <p:nvSpPr>
          <p:cNvPr id="614"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13">
                                            <p:bg/>
                                          </p:spTgt>
                                        </p:tgtEl>
                                        <p:attrNameLst>
                                          <p:attrName>style.visibility</p:attrName>
                                        </p:attrNameLst>
                                      </p:cBhvr>
                                      <p:to>
                                        <p:strVal val="visible"/>
                                      </p:to>
                                    </p:set>
                                    <p:animEffect filter="dissolve" transition="in">
                                      <p:cBhvr>
                                        <p:cTn id="7" dur="500"/>
                                        <p:tgtEl>
                                          <p:spTgt spid="61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613">
                                            <p:txEl>
                                              <p:pRg st="0" end="0"/>
                                            </p:txEl>
                                          </p:spTgt>
                                        </p:tgtEl>
                                        <p:attrNameLst>
                                          <p:attrName>style.visibility</p:attrName>
                                        </p:attrNameLst>
                                      </p:cBhvr>
                                      <p:to>
                                        <p:strVal val="visible"/>
                                      </p:to>
                                    </p:set>
                                    <p:animEffect filter="dissolve" transition="in">
                                      <p:cBhvr>
                                        <p:cTn id="10" dur="500"/>
                                        <p:tgtEl>
                                          <p:spTgt spid="613">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613">
                                            <p:txEl>
                                              <p:pRg st="1" end="1"/>
                                            </p:txEl>
                                          </p:spTgt>
                                        </p:tgtEl>
                                        <p:attrNameLst>
                                          <p:attrName>style.visibility</p:attrName>
                                        </p:attrNameLst>
                                      </p:cBhvr>
                                      <p:to>
                                        <p:strVal val="visible"/>
                                      </p:to>
                                    </p:set>
                                    <p:animEffect filter="dissolve" transition="in">
                                      <p:cBhvr>
                                        <p:cTn id="14" dur="500"/>
                                        <p:tgtEl>
                                          <p:spTgt spid="613">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613">
                                            <p:txEl>
                                              <p:pRg st="2" end="2"/>
                                            </p:txEl>
                                          </p:spTgt>
                                        </p:tgtEl>
                                        <p:attrNameLst>
                                          <p:attrName>style.visibility</p:attrName>
                                        </p:attrNameLst>
                                      </p:cBhvr>
                                      <p:to>
                                        <p:strVal val="visible"/>
                                      </p:to>
                                    </p:set>
                                    <p:animEffect filter="dissolve" transition="in">
                                      <p:cBhvr>
                                        <p:cTn id="18" dur="500"/>
                                        <p:tgtEl>
                                          <p:spTgt spid="61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1" fill="hold">
                                  <p:stCondLst>
                                    <p:cond delay="0"/>
                                  </p:stCondLst>
                                  <p:iterate type="el" backwards="0">
                                    <p:tmAbs val="0"/>
                                  </p:iterate>
                                  <p:childTnLst>
                                    <p:set>
                                      <p:cBhvr>
                                        <p:cTn id="22" fill="hold"/>
                                        <p:tgtEl>
                                          <p:spTgt spid="613">
                                            <p:txEl>
                                              <p:pRg st="3" end="3"/>
                                            </p:txEl>
                                          </p:spTgt>
                                        </p:tgtEl>
                                        <p:attrNameLst>
                                          <p:attrName>style.visibility</p:attrName>
                                        </p:attrNameLst>
                                      </p:cBhvr>
                                      <p:to>
                                        <p:strVal val="visible"/>
                                      </p:to>
                                    </p:set>
                                    <p:animEffect filter="dissolve" transition="in">
                                      <p:cBhvr>
                                        <p:cTn id="23" dur="500"/>
                                        <p:tgtEl>
                                          <p:spTgt spid="613">
                                            <p:txEl>
                                              <p:pRg st="3" end="3"/>
                                            </p:txEl>
                                          </p:spTgt>
                                        </p:tgtEl>
                                      </p:cBhvr>
                                    </p:animEffect>
                                  </p:childTnLst>
                                </p:cTn>
                              </p:par>
                            </p:childTnLst>
                          </p:cTn>
                        </p:par>
                        <p:par>
                          <p:cTn id="24" fill="hold">
                            <p:stCondLst>
                              <p:cond delay="500"/>
                            </p:stCondLst>
                            <p:childTnLst>
                              <p:par>
                                <p:cTn id="25" presetClass="entr" nodeType="afterEffect" presetID="9" grpId="1" fill="hold">
                                  <p:stCondLst>
                                    <p:cond delay="0"/>
                                  </p:stCondLst>
                                  <p:iterate type="el" backwards="0">
                                    <p:tmAbs val="0"/>
                                  </p:iterate>
                                  <p:childTnLst>
                                    <p:set>
                                      <p:cBhvr>
                                        <p:cTn id="26" fill="hold"/>
                                        <p:tgtEl>
                                          <p:spTgt spid="613">
                                            <p:txEl>
                                              <p:pRg st="4" end="4"/>
                                            </p:txEl>
                                          </p:spTgt>
                                        </p:tgtEl>
                                        <p:attrNameLst>
                                          <p:attrName>style.visibility</p:attrName>
                                        </p:attrNameLst>
                                      </p:cBhvr>
                                      <p:to>
                                        <p:strVal val="visible"/>
                                      </p:to>
                                    </p:set>
                                    <p:animEffect filter="dissolve" transition="in">
                                      <p:cBhvr>
                                        <p:cTn id="27" dur="500"/>
                                        <p:tgtEl>
                                          <p:spTgt spid="6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1" fill="hold">
                                  <p:stCondLst>
                                    <p:cond delay="0"/>
                                  </p:stCondLst>
                                  <p:iterate type="el" backwards="0">
                                    <p:tmAbs val="0"/>
                                  </p:iterate>
                                  <p:childTnLst>
                                    <p:set>
                                      <p:cBhvr>
                                        <p:cTn id="31" fill="hold"/>
                                        <p:tgtEl>
                                          <p:spTgt spid="613">
                                            <p:txEl>
                                              <p:pRg st="5" end="5"/>
                                            </p:txEl>
                                          </p:spTgt>
                                        </p:tgtEl>
                                        <p:attrNameLst>
                                          <p:attrName>style.visibility</p:attrName>
                                        </p:attrNameLst>
                                      </p:cBhvr>
                                      <p:to>
                                        <p:strVal val="visible"/>
                                      </p:to>
                                    </p:set>
                                    <p:animEffect filter="dissolve" transition="in">
                                      <p:cBhvr>
                                        <p:cTn id="32" dur="500"/>
                                        <p:tgtEl>
                                          <p:spTgt spid="613">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13"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6"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617" name="Title 1"/>
          <p:cNvSpPr txBox="1"/>
          <p:nvPr>
            <p:ph type="title"/>
          </p:nvPr>
        </p:nvSpPr>
        <p:spPr>
          <a:xfrm>
            <a:off x="197427" y="-1"/>
            <a:ext cx="8749146" cy="727366"/>
          </a:xfrm>
          <a:prstGeom prst="rect">
            <a:avLst/>
          </a:prstGeom>
        </p:spPr>
        <p:txBody>
          <a:bodyPr/>
          <a:lstStyle/>
          <a:p>
            <a:pPr/>
            <a:r>
              <a:t>1.3 Khai báo con trỏ</a:t>
            </a:r>
          </a:p>
        </p:txBody>
      </p:sp>
      <p:sp>
        <p:nvSpPr>
          <p:cNvPr id="618" name="Content Placeholder 2"/>
          <p:cNvSpPr txBox="1"/>
          <p:nvPr>
            <p:ph type="body" idx="1"/>
          </p:nvPr>
        </p:nvSpPr>
        <p:spPr>
          <a:xfrm>
            <a:off x="197427" y="893618"/>
            <a:ext cx="8749146" cy="5527966"/>
          </a:xfrm>
          <a:prstGeom prst="rect">
            <a:avLst/>
          </a:prstGeom>
        </p:spPr>
        <p:txBody>
          <a:bodyPr/>
          <a:lstStyle/>
          <a:p>
            <a:pPr/>
            <a:r>
              <a:t>Khai báo</a:t>
            </a:r>
          </a:p>
          <a:p>
            <a:pPr lvl="1" marL="445769" indent="-171450">
              <a:spcBef>
                <a:spcPts val="700"/>
              </a:spcBef>
              <a:defRPr sz="2200"/>
            </a:pPr>
            <a:r>
              <a:t>Giống nh</a:t>
            </a:r>
            <a:r>
              <a:t>ư</a:t>
            </a:r>
            <a:r>
              <a:t> mọi biến khác, biến con trỏ muốn sử dụng cũng cần phải </a:t>
            </a:r>
            <a:r>
              <a:t>đượ</a:t>
            </a:r>
            <a:r>
              <a:t>c khai báo.</a:t>
            </a:r>
          </a:p>
          <a:p>
            <a:pPr lvl="1" marL="445769" indent="-171450">
              <a:spcBef>
                <a:spcPts val="700"/>
              </a:spcBef>
              <a:defRPr sz="2200"/>
            </a:pPr>
          </a:p>
          <a:p>
            <a:pPr/>
            <a:endParaRPr sz="2200"/>
          </a:p>
          <a:p>
            <a:pPr/>
            <a:r>
              <a:t>Ví dụ</a:t>
            </a:r>
          </a:p>
        </p:txBody>
      </p:sp>
      <p:sp>
        <p:nvSpPr>
          <p:cNvPr id="619"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0" name="TextBox 5"/>
          <p:cNvSpPr txBox="1"/>
          <p:nvPr/>
        </p:nvSpPr>
        <p:spPr>
          <a:xfrm>
            <a:off x="1373188" y="2133600"/>
            <a:ext cx="6627811" cy="462916"/>
          </a:xfrm>
          <a:prstGeom prst="rect">
            <a:avLst/>
          </a:prstGeom>
          <a:ln w="28575">
            <a:solidFill>
              <a:srgbClr val="0070C0"/>
            </a:solidFill>
            <a:miter/>
          </a:ln>
          <a:extLst>
            <a:ext uri="{C572A759-6A51-4108-AA02-DFA0A04FC94B}">
              <ma14:wrappingTextBoxFlag xmlns:ma14="http://schemas.microsoft.com/office/mac/drawingml/2011/main" val="1"/>
            </a:ext>
          </a:extLst>
        </p:spPr>
        <p:txBody>
          <a:bodyPr lIns="45719" rIns="45719">
            <a:spAutoFit/>
          </a:bodyPr>
          <a:lstStyle/>
          <a:p>
            <a:pPr>
              <a:defRPr b="1" sz="2400">
                <a:solidFill>
                  <a:srgbClr val="363D3D"/>
                </a:solidFill>
                <a:latin typeface="Consolas"/>
                <a:ea typeface="Consolas"/>
                <a:cs typeface="Consolas"/>
                <a:sym typeface="Consolas"/>
              </a:defRPr>
            </a:pPr>
            <a:r>
              <a:t>&lt;ki</a:t>
            </a:r>
            <a:r>
              <a:rPr>
                <a:latin typeface="Courier New"/>
                <a:ea typeface="Courier New"/>
                <a:cs typeface="Courier New"/>
                <a:sym typeface="Courier New"/>
              </a:rPr>
              <a:t>ể</a:t>
            </a:r>
            <a:r>
              <a:t>u d</a:t>
            </a:r>
            <a:r>
              <a:rPr>
                <a:latin typeface="Courier New"/>
                <a:ea typeface="Courier New"/>
                <a:cs typeface="Courier New"/>
                <a:sym typeface="Courier New"/>
              </a:rPr>
              <a:t>ữ</a:t>
            </a:r>
            <a:r>
              <a:t> li</a:t>
            </a:r>
            <a:r>
              <a:rPr>
                <a:latin typeface="Courier New"/>
                <a:ea typeface="Courier New"/>
                <a:cs typeface="Courier New"/>
                <a:sym typeface="Courier New"/>
              </a:rPr>
              <a:t>ệ</a:t>
            </a:r>
            <a:r>
              <a:t>u&gt; </a:t>
            </a:r>
            <a:r>
              <a:rPr>
                <a:solidFill>
                  <a:srgbClr val="FF0000"/>
                </a:solidFill>
              </a:rPr>
              <a:t>*</a:t>
            </a:r>
            <a:r>
              <a:t>&lt;tên bi</a:t>
            </a:r>
            <a:r>
              <a:rPr>
                <a:latin typeface="Courier New"/>
                <a:ea typeface="Courier New"/>
                <a:cs typeface="Courier New"/>
                <a:sym typeface="Courier New"/>
              </a:rPr>
              <a:t>ế</a:t>
            </a:r>
            <a:r>
              <a:t>n con tr</a:t>
            </a:r>
            <a:r>
              <a:rPr>
                <a:latin typeface="Courier New"/>
                <a:ea typeface="Courier New"/>
                <a:cs typeface="Courier New"/>
                <a:sym typeface="Courier New"/>
              </a:rPr>
              <a:t>ỏ</a:t>
            </a:r>
            <a:r>
              <a:t>&gt;;</a:t>
            </a:r>
          </a:p>
        </p:txBody>
      </p:sp>
      <p:grpSp>
        <p:nvGrpSpPr>
          <p:cNvPr id="623" name="Content Placeholder 2"/>
          <p:cNvGrpSpPr/>
          <p:nvPr/>
        </p:nvGrpSpPr>
        <p:grpSpPr>
          <a:xfrm>
            <a:off x="578279" y="3810601"/>
            <a:ext cx="2883423" cy="2666242"/>
            <a:chOff x="0" y="0"/>
            <a:chExt cx="2883421" cy="2666241"/>
          </a:xfrm>
        </p:grpSpPr>
        <p:sp>
          <p:nvSpPr>
            <p:cNvPr id="621" name="Rectangle"/>
            <p:cNvSpPr/>
            <p:nvPr/>
          </p:nvSpPr>
          <p:spPr>
            <a:xfrm>
              <a:off x="-1" y="-1"/>
              <a:ext cx="2883423" cy="2666243"/>
            </a:xfrm>
            <a:prstGeom prst="rect">
              <a:avLst/>
            </a:prstGeom>
            <a:noFill/>
            <a:ln w="19050" cap="flat">
              <a:solidFill>
                <a:srgbClr val="363D3D"/>
              </a:solidFill>
              <a:prstDash val="solid"/>
              <a:round/>
            </a:ln>
            <a:effectLst/>
          </p:spPr>
          <p:txBody>
            <a:bodyPr wrap="square" lIns="45719" tIns="45719" rIns="45719" bIns="45719" numCol="1" anchor="t">
              <a:noAutofit/>
            </a:bodyPr>
            <a:lstStyle/>
            <a:p>
              <a:pPr>
                <a:spcBef>
                  <a:spcPts val="600"/>
                </a:spcBef>
                <a:defRPr sz="2800">
                  <a:solidFill>
                    <a:srgbClr val="363D3D"/>
                  </a:solidFill>
                  <a:latin typeface="Times New Roman"/>
                  <a:ea typeface="Times New Roman"/>
                  <a:cs typeface="Times New Roman"/>
                  <a:sym typeface="Times New Roman"/>
                </a:defRPr>
              </a:pPr>
            </a:p>
          </p:txBody>
        </p:sp>
        <p:sp>
          <p:nvSpPr>
            <p:cNvPr id="622" name="char char1;…"/>
            <p:cNvSpPr txBox="1"/>
            <p:nvPr/>
          </p:nvSpPr>
          <p:spPr>
            <a:xfrm>
              <a:off x="-1" y="-1"/>
              <a:ext cx="2883423" cy="16903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indent="350838">
                <a:spcBef>
                  <a:spcPts val="600"/>
                </a:spcBef>
                <a:defRPr sz="2400">
                  <a:latin typeface="Consolas"/>
                  <a:ea typeface="Consolas"/>
                  <a:cs typeface="Consolas"/>
                  <a:sym typeface="Consolas"/>
                </a:defRPr>
              </a:pPr>
            </a:p>
            <a:p>
              <a:pPr indent="350838">
                <a:spcBef>
                  <a:spcPts val="600"/>
                </a:spcBef>
                <a:defRPr sz="2400">
                  <a:latin typeface="Consolas"/>
                  <a:ea typeface="Consolas"/>
                  <a:cs typeface="Consolas"/>
                  <a:sym typeface="Consolas"/>
                </a:defRPr>
              </a:pPr>
              <a:r>
                <a:t>char char1;     </a:t>
              </a:r>
              <a:endParaRPr sz="2800">
                <a:solidFill>
                  <a:srgbClr val="363D3D"/>
                </a:solidFill>
                <a:latin typeface="Times New Roman"/>
                <a:ea typeface="Times New Roman"/>
                <a:cs typeface="Times New Roman"/>
                <a:sym typeface="Times New Roman"/>
              </a:endParaRPr>
            </a:p>
            <a:p>
              <a:pPr indent="350838">
                <a:spcBef>
                  <a:spcPts val="600"/>
                </a:spcBef>
                <a:defRPr sz="2400">
                  <a:solidFill>
                    <a:srgbClr val="FF0000"/>
                  </a:solidFill>
                  <a:latin typeface="Consolas"/>
                  <a:ea typeface="Consolas"/>
                  <a:cs typeface="Consolas"/>
                  <a:sym typeface="Consolas"/>
                </a:defRPr>
              </a:pPr>
              <a:r>
                <a:t>int *ptrI;</a:t>
              </a:r>
              <a:endParaRPr sz="2800">
                <a:solidFill>
                  <a:srgbClr val="363D3D"/>
                </a:solidFill>
                <a:latin typeface="Times New Roman"/>
                <a:ea typeface="Times New Roman"/>
                <a:cs typeface="Times New Roman"/>
                <a:sym typeface="Times New Roman"/>
              </a:endParaRPr>
            </a:p>
            <a:p>
              <a:pPr indent="350838">
                <a:spcBef>
                  <a:spcPts val="600"/>
                </a:spcBef>
                <a:defRPr sz="2400">
                  <a:solidFill>
                    <a:srgbClr val="3AAFB2"/>
                  </a:solidFill>
                  <a:latin typeface="Consolas"/>
                  <a:ea typeface="Consolas"/>
                  <a:cs typeface="Consolas"/>
                  <a:sym typeface="Consolas"/>
                </a:defRPr>
              </a:pPr>
              <a:r>
                <a:t>float *ptrF;</a:t>
              </a:r>
            </a:p>
          </p:txBody>
        </p:sp>
      </p:grpSp>
      <p:sp>
        <p:nvSpPr>
          <p:cNvPr id="624" name="Rectangle 10"/>
          <p:cNvSpPr/>
          <p:nvPr/>
        </p:nvSpPr>
        <p:spPr>
          <a:xfrm>
            <a:off x="3611562" y="3810000"/>
            <a:ext cx="4900613" cy="2667000"/>
          </a:xfrm>
          <a:prstGeom prst="rect">
            <a:avLst/>
          </a:prstGeom>
          <a:solidFill>
            <a:srgbClr val="FFFFFF"/>
          </a:solidFill>
          <a:ln w="19050">
            <a:solidFill>
              <a:srgbClr val="363D3D"/>
            </a:solidFill>
            <a:miter/>
          </a:ln>
        </p:spPr>
        <p:txBody>
          <a:bodyPr lIns="45719" rIns="45719" anchor="ctr"/>
          <a:lstStyle/>
          <a:p>
            <a:pPr algn="ctr">
              <a:defRPr>
                <a:solidFill>
                  <a:srgbClr val="3AAFB2"/>
                </a:solidFill>
              </a:defRPr>
            </a:pPr>
          </a:p>
        </p:txBody>
      </p:sp>
      <p:sp>
        <p:nvSpPr>
          <p:cNvPr id="625" name="Rectangle 11"/>
          <p:cNvSpPr/>
          <p:nvPr/>
        </p:nvSpPr>
        <p:spPr>
          <a:xfrm>
            <a:off x="4673600" y="4411662"/>
            <a:ext cx="1219200" cy="490538"/>
          </a:xfrm>
          <a:prstGeom prst="rect">
            <a:avLst/>
          </a:prstGeom>
          <a:solidFill>
            <a:srgbClr val="FFFFFF"/>
          </a:solidFill>
          <a:ln w="12700">
            <a:solidFill>
              <a:srgbClr val="363D3D"/>
            </a:solidFill>
            <a:miter/>
          </a:ln>
        </p:spPr>
        <p:txBody>
          <a:bodyPr lIns="45719" rIns="45719" anchor="ctr"/>
          <a:lstStyle/>
          <a:p>
            <a:pPr algn="ctr">
              <a:defRPr sz="2400">
                <a:solidFill>
                  <a:srgbClr val="FF0000"/>
                </a:solidFill>
              </a:defRPr>
            </a:pPr>
          </a:p>
        </p:txBody>
      </p:sp>
      <p:sp>
        <p:nvSpPr>
          <p:cNvPr id="626" name="Rectangle 12"/>
          <p:cNvSpPr txBox="1"/>
          <p:nvPr/>
        </p:nvSpPr>
        <p:spPr>
          <a:xfrm>
            <a:off x="3570287" y="4384608"/>
            <a:ext cx="1285876" cy="48273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800">
                <a:solidFill>
                  <a:srgbClr val="363D3D"/>
                </a:solidFill>
                <a:latin typeface="Times New Roman"/>
                <a:ea typeface="Times New Roman"/>
                <a:cs typeface="Times New Roman"/>
                <a:sym typeface="Times New Roman"/>
              </a:defRPr>
            </a:lvl1pPr>
          </a:lstStyle>
          <a:p>
            <a:pPr/>
            <a:r>
              <a:t>char1</a:t>
            </a:r>
          </a:p>
        </p:txBody>
      </p:sp>
      <p:sp>
        <p:nvSpPr>
          <p:cNvPr id="627" name="Rectangle 13"/>
          <p:cNvSpPr txBox="1"/>
          <p:nvPr/>
        </p:nvSpPr>
        <p:spPr>
          <a:xfrm>
            <a:off x="4565650" y="3934936"/>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defRPr>
            </a:lvl1pPr>
          </a:lstStyle>
          <a:p>
            <a:pPr/>
            <a:r>
              <a:t>0x50</a:t>
            </a:r>
          </a:p>
        </p:txBody>
      </p:sp>
      <p:sp>
        <p:nvSpPr>
          <p:cNvPr id="628" name="Rectangle 14"/>
          <p:cNvSpPr/>
          <p:nvPr/>
        </p:nvSpPr>
        <p:spPr>
          <a:xfrm>
            <a:off x="4884737" y="5751512"/>
            <a:ext cx="1219201" cy="490538"/>
          </a:xfrm>
          <a:prstGeom prst="rect">
            <a:avLst/>
          </a:prstGeom>
          <a:solidFill>
            <a:srgbClr val="FFFFFF"/>
          </a:solidFill>
          <a:ln w="12700">
            <a:solidFill>
              <a:srgbClr val="83D5D7"/>
            </a:solidFill>
            <a:miter/>
          </a:ln>
        </p:spPr>
        <p:txBody>
          <a:bodyPr lIns="45719" rIns="45719" anchor="ctr"/>
          <a:lstStyle/>
          <a:p>
            <a:pPr algn="ctr">
              <a:defRPr sz="2400">
                <a:solidFill>
                  <a:srgbClr val="FF0000"/>
                </a:solidFill>
              </a:defRPr>
            </a:pPr>
          </a:p>
        </p:txBody>
      </p:sp>
      <p:sp>
        <p:nvSpPr>
          <p:cNvPr id="629" name="Rectangle 15"/>
          <p:cNvSpPr txBox="1"/>
          <p:nvPr/>
        </p:nvSpPr>
        <p:spPr>
          <a:xfrm>
            <a:off x="3783012" y="5726045"/>
            <a:ext cx="1285876"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800">
                <a:solidFill>
                  <a:srgbClr val="3AAFB2"/>
                </a:solidFill>
                <a:latin typeface="Times New Roman"/>
                <a:ea typeface="Times New Roman"/>
                <a:cs typeface="Times New Roman"/>
                <a:sym typeface="Times New Roman"/>
              </a:defRPr>
            </a:lvl1pPr>
          </a:lstStyle>
          <a:p>
            <a:pPr/>
            <a:r>
              <a:t>ptrF</a:t>
            </a:r>
          </a:p>
        </p:txBody>
      </p:sp>
      <p:sp>
        <p:nvSpPr>
          <p:cNvPr id="630" name="Rectangle 16"/>
          <p:cNvSpPr txBox="1"/>
          <p:nvPr/>
        </p:nvSpPr>
        <p:spPr>
          <a:xfrm>
            <a:off x="4778375" y="5275580"/>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AAFB2"/>
                </a:solidFill>
              </a:defRPr>
            </a:lvl1pPr>
          </a:lstStyle>
          <a:p>
            <a:pPr/>
            <a:r>
              <a:t>0x10</a:t>
            </a:r>
          </a:p>
        </p:txBody>
      </p:sp>
      <p:sp>
        <p:nvSpPr>
          <p:cNvPr id="631" name="Rectangle 17"/>
          <p:cNvSpPr/>
          <p:nvPr/>
        </p:nvSpPr>
        <p:spPr>
          <a:xfrm>
            <a:off x="7164388" y="4810125"/>
            <a:ext cx="1219201" cy="490538"/>
          </a:xfrm>
          <a:prstGeom prst="rect">
            <a:avLst/>
          </a:prstGeom>
          <a:solidFill>
            <a:srgbClr val="FFFFFF"/>
          </a:solidFill>
          <a:ln w="12700">
            <a:solidFill>
              <a:srgbClr val="FF0000"/>
            </a:solidFill>
            <a:miter/>
          </a:ln>
        </p:spPr>
        <p:txBody>
          <a:bodyPr lIns="45719" rIns="45719" anchor="ctr"/>
          <a:lstStyle/>
          <a:p>
            <a:pPr algn="ctr">
              <a:defRPr sz="2400">
                <a:solidFill>
                  <a:srgbClr val="FF0000"/>
                </a:solidFill>
              </a:defRPr>
            </a:pPr>
          </a:p>
        </p:txBody>
      </p:sp>
      <p:sp>
        <p:nvSpPr>
          <p:cNvPr id="632" name="Rectangle 18"/>
          <p:cNvSpPr txBox="1"/>
          <p:nvPr/>
        </p:nvSpPr>
        <p:spPr>
          <a:xfrm>
            <a:off x="6062662" y="4783864"/>
            <a:ext cx="1285876"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800">
                <a:solidFill>
                  <a:srgbClr val="FF0000"/>
                </a:solidFill>
                <a:latin typeface="Times New Roman"/>
                <a:ea typeface="Times New Roman"/>
                <a:cs typeface="Times New Roman"/>
                <a:sym typeface="Times New Roman"/>
              </a:defRPr>
            </a:lvl1pPr>
          </a:lstStyle>
          <a:p>
            <a:pPr/>
            <a:r>
              <a:t>ptrI</a:t>
            </a:r>
          </a:p>
        </p:txBody>
      </p:sp>
      <p:sp>
        <p:nvSpPr>
          <p:cNvPr id="633" name="Rectangle 19"/>
          <p:cNvSpPr txBox="1"/>
          <p:nvPr/>
        </p:nvSpPr>
        <p:spPr>
          <a:xfrm>
            <a:off x="7058025" y="4333398"/>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FF0000"/>
                </a:solidFill>
              </a:defRPr>
            </a:lvl1pPr>
          </a:lstStyle>
          <a:p>
            <a:pPr/>
            <a:r>
              <a:t>0x80</a:t>
            </a:r>
          </a:p>
        </p:txBody>
      </p:sp>
      <p:sp>
        <p:nvSpPr>
          <p:cNvPr id="634" name="Rectangle 3"/>
          <p:cNvSpPr txBox="1"/>
          <p:nvPr/>
        </p:nvSpPr>
        <p:spPr>
          <a:xfrm>
            <a:off x="4884737" y="338455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620"/>
                                        </p:tgtEl>
                                        <p:attrNameLst>
                                          <p:attrName>style.visibility</p:attrName>
                                        </p:attrNameLst>
                                      </p:cBhvr>
                                      <p:to>
                                        <p:strVal val="visible"/>
                                      </p:to>
                                    </p:set>
                                    <p:animEffect filter="dissolve" transition="in">
                                      <p:cBhvr>
                                        <p:cTn id="7" dur="500"/>
                                        <p:tgtEl>
                                          <p:spTgt spid="62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618"/>
                                        </p:tgtEl>
                                        <p:attrNameLst>
                                          <p:attrName>style.visibility</p:attrName>
                                        </p:attrNameLst>
                                      </p:cBhvr>
                                      <p:to>
                                        <p:strVal val="visible"/>
                                      </p:to>
                                    </p:set>
                                    <p:anim calcmode="lin" valueType="num">
                                      <p:cBhvr>
                                        <p:cTn id="12" dur="500" fill="hold"/>
                                        <p:tgtEl>
                                          <p:spTgt spid="618"/>
                                        </p:tgtEl>
                                        <p:attrNameLst>
                                          <p:attrName>ppt_x</p:attrName>
                                        </p:attrNameLst>
                                      </p:cBhvr>
                                      <p:tavLst>
                                        <p:tav tm="0">
                                          <p:val>
                                            <p:strVal val="#ppt_x"/>
                                          </p:val>
                                        </p:tav>
                                        <p:tav tm="100000">
                                          <p:val>
                                            <p:strVal val="#ppt_x"/>
                                          </p:val>
                                        </p:tav>
                                      </p:tavLst>
                                    </p:anim>
                                    <p:anim calcmode="lin" valueType="num">
                                      <p:cBhvr>
                                        <p:cTn id="13" dur="500" fill="hold"/>
                                        <p:tgtEl>
                                          <p:spTgt spid="6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3" fill="hold">
                                  <p:stCondLst>
                                    <p:cond delay="0"/>
                                  </p:stCondLst>
                                  <p:iterate type="el" backwards="0">
                                    <p:tmAbs val="0"/>
                                  </p:iterate>
                                  <p:childTnLst>
                                    <p:set>
                                      <p:cBhvr>
                                        <p:cTn id="17" fill="hold"/>
                                        <p:tgtEl>
                                          <p:spTgt spid="623"/>
                                        </p:tgtEl>
                                        <p:attrNameLst>
                                          <p:attrName>style.visibility</p:attrName>
                                        </p:attrNameLst>
                                      </p:cBhvr>
                                      <p:to>
                                        <p:strVal val="visible"/>
                                      </p:to>
                                    </p:set>
                                    <p:animEffect filter="dissolve" transition="in">
                                      <p:cBhvr>
                                        <p:cTn id="18" dur="500"/>
                                        <p:tgtEl>
                                          <p:spTgt spid="623"/>
                                        </p:tgtEl>
                                      </p:cBhvr>
                                    </p:animEffect>
                                  </p:childTnLst>
                                </p:cTn>
                              </p:par>
                            </p:childTnLst>
                          </p:cTn>
                        </p:par>
                        <p:par>
                          <p:cTn id="19" fill="hold">
                            <p:stCondLst>
                              <p:cond delay="500"/>
                            </p:stCondLst>
                            <p:childTnLst>
                              <p:par>
                                <p:cTn id="20" presetClass="entr" nodeType="afterEffect" presetID="9" grpId="4" fill="hold">
                                  <p:stCondLst>
                                    <p:cond delay="0"/>
                                  </p:stCondLst>
                                  <p:iterate type="el" backwards="0">
                                    <p:tmAbs val="0"/>
                                  </p:iterate>
                                  <p:childTnLst>
                                    <p:set>
                                      <p:cBhvr>
                                        <p:cTn id="21" fill="hold"/>
                                        <p:tgtEl>
                                          <p:spTgt spid="634"/>
                                        </p:tgtEl>
                                        <p:attrNameLst>
                                          <p:attrName>style.visibility</p:attrName>
                                        </p:attrNameLst>
                                      </p:cBhvr>
                                      <p:to>
                                        <p:strVal val="visible"/>
                                      </p:to>
                                    </p:set>
                                    <p:animEffect filter="dissolve" transition="in">
                                      <p:cBhvr>
                                        <p:cTn id="22" dur="500"/>
                                        <p:tgtEl>
                                          <p:spTgt spid="634"/>
                                        </p:tgtEl>
                                      </p:cBhvr>
                                    </p:animEffect>
                                  </p:childTnLst>
                                </p:cTn>
                              </p:par>
                            </p:childTnLst>
                          </p:cTn>
                        </p:par>
                        <p:par>
                          <p:cTn id="23" fill="hold">
                            <p:stCondLst>
                              <p:cond delay="1000"/>
                            </p:stCondLst>
                            <p:childTnLst>
                              <p:par>
                                <p:cTn id="24" presetClass="entr" nodeType="afterEffect" presetID="9" grpId="5" fill="hold">
                                  <p:stCondLst>
                                    <p:cond delay="0"/>
                                  </p:stCondLst>
                                  <p:iterate type="el" backwards="0">
                                    <p:tmAbs val="0"/>
                                  </p:iterate>
                                  <p:childTnLst>
                                    <p:set>
                                      <p:cBhvr>
                                        <p:cTn id="25" fill="hold"/>
                                        <p:tgtEl>
                                          <p:spTgt spid="624"/>
                                        </p:tgtEl>
                                        <p:attrNameLst>
                                          <p:attrName>style.visibility</p:attrName>
                                        </p:attrNameLst>
                                      </p:cBhvr>
                                      <p:to>
                                        <p:strVal val="visible"/>
                                      </p:to>
                                    </p:set>
                                    <p:animEffect filter="dissolve" transition="in">
                                      <p:cBhvr>
                                        <p:cTn id="26" dur="500"/>
                                        <p:tgtEl>
                                          <p:spTgt spid="624"/>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ID="9" grpId="6" fill="hold">
                                  <p:stCondLst>
                                    <p:cond delay="0"/>
                                  </p:stCondLst>
                                  <p:iterate type="el" backwards="0">
                                    <p:tmAbs val="0"/>
                                  </p:iterate>
                                  <p:childTnLst>
                                    <p:set>
                                      <p:cBhvr>
                                        <p:cTn id="30" fill="hold"/>
                                        <p:tgtEl>
                                          <p:spTgt spid="626"/>
                                        </p:tgtEl>
                                        <p:attrNameLst>
                                          <p:attrName>style.visibility</p:attrName>
                                        </p:attrNameLst>
                                      </p:cBhvr>
                                      <p:to>
                                        <p:strVal val="visible"/>
                                      </p:to>
                                    </p:set>
                                    <p:animEffect filter="dissolve" transition="in">
                                      <p:cBhvr>
                                        <p:cTn id="31" dur="500"/>
                                        <p:tgtEl>
                                          <p:spTgt spid="626"/>
                                        </p:tgtEl>
                                      </p:cBhvr>
                                    </p:animEffect>
                                  </p:childTnLst>
                                </p:cTn>
                              </p:par>
                            </p:childTnLst>
                          </p:cTn>
                        </p:par>
                        <p:par>
                          <p:cTn id="32" fill="hold">
                            <p:stCondLst>
                              <p:cond delay="500"/>
                            </p:stCondLst>
                            <p:childTnLst>
                              <p:par>
                                <p:cTn id="33" presetClass="entr" nodeType="afterEffect" presetID="9" grpId="7" fill="hold">
                                  <p:stCondLst>
                                    <p:cond delay="0"/>
                                  </p:stCondLst>
                                  <p:iterate type="el" backwards="0">
                                    <p:tmAbs val="0"/>
                                  </p:iterate>
                                  <p:childTnLst>
                                    <p:set>
                                      <p:cBhvr>
                                        <p:cTn id="34" fill="hold"/>
                                        <p:tgtEl>
                                          <p:spTgt spid="627"/>
                                        </p:tgtEl>
                                        <p:attrNameLst>
                                          <p:attrName>style.visibility</p:attrName>
                                        </p:attrNameLst>
                                      </p:cBhvr>
                                      <p:to>
                                        <p:strVal val="visible"/>
                                      </p:to>
                                    </p:set>
                                    <p:animEffect filter="dissolve" transition="in">
                                      <p:cBhvr>
                                        <p:cTn id="35" dur="500"/>
                                        <p:tgtEl>
                                          <p:spTgt spid="627"/>
                                        </p:tgtEl>
                                      </p:cBhvr>
                                    </p:animEffect>
                                  </p:childTnLst>
                                </p:cTn>
                              </p:par>
                            </p:childTnLst>
                          </p:cTn>
                        </p:par>
                        <p:par>
                          <p:cTn id="36" fill="hold">
                            <p:stCondLst>
                              <p:cond delay="1000"/>
                            </p:stCondLst>
                            <p:childTnLst>
                              <p:par>
                                <p:cTn id="37" presetClass="entr" nodeType="afterEffect" presetID="9" grpId="8" fill="hold">
                                  <p:stCondLst>
                                    <p:cond delay="0"/>
                                  </p:stCondLst>
                                  <p:iterate type="el" backwards="0">
                                    <p:tmAbs val="0"/>
                                  </p:iterate>
                                  <p:childTnLst>
                                    <p:set>
                                      <p:cBhvr>
                                        <p:cTn id="38" fill="hold"/>
                                        <p:tgtEl>
                                          <p:spTgt spid="625"/>
                                        </p:tgtEl>
                                        <p:attrNameLst>
                                          <p:attrName>style.visibility</p:attrName>
                                        </p:attrNameLst>
                                      </p:cBhvr>
                                      <p:to>
                                        <p:strVal val="visible"/>
                                      </p:to>
                                    </p:set>
                                    <p:animEffect filter="dissolve" transition="in">
                                      <p:cBhvr>
                                        <p:cTn id="39" dur="500"/>
                                        <p:tgtEl>
                                          <p:spTgt spid="625"/>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ID="9" grpId="9" fill="hold">
                                  <p:stCondLst>
                                    <p:cond delay="0"/>
                                  </p:stCondLst>
                                  <p:iterate type="el" backwards="0">
                                    <p:tmAbs val="0"/>
                                  </p:iterate>
                                  <p:childTnLst>
                                    <p:set>
                                      <p:cBhvr>
                                        <p:cTn id="43" fill="hold"/>
                                        <p:tgtEl>
                                          <p:spTgt spid="632"/>
                                        </p:tgtEl>
                                        <p:attrNameLst>
                                          <p:attrName>style.visibility</p:attrName>
                                        </p:attrNameLst>
                                      </p:cBhvr>
                                      <p:to>
                                        <p:strVal val="visible"/>
                                      </p:to>
                                    </p:set>
                                    <p:animEffect filter="dissolve" transition="in">
                                      <p:cBhvr>
                                        <p:cTn id="44" dur="500"/>
                                        <p:tgtEl>
                                          <p:spTgt spid="632"/>
                                        </p:tgtEl>
                                      </p:cBhvr>
                                    </p:animEffect>
                                  </p:childTnLst>
                                </p:cTn>
                              </p:par>
                            </p:childTnLst>
                          </p:cTn>
                        </p:par>
                        <p:par>
                          <p:cTn id="45" fill="hold">
                            <p:stCondLst>
                              <p:cond delay="500"/>
                            </p:stCondLst>
                            <p:childTnLst>
                              <p:par>
                                <p:cTn id="46" presetClass="entr" nodeType="afterEffect" presetID="9" grpId="10" fill="hold">
                                  <p:stCondLst>
                                    <p:cond delay="0"/>
                                  </p:stCondLst>
                                  <p:iterate type="el" backwards="0">
                                    <p:tmAbs val="0"/>
                                  </p:iterate>
                                  <p:childTnLst>
                                    <p:set>
                                      <p:cBhvr>
                                        <p:cTn id="47" fill="hold"/>
                                        <p:tgtEl>
                                          <p:spTgt spid="631"/>
                                        </p:tgtEl>
                                        <p:attrNameLst>
                                          <p:attrName>style.visibility</p:attrName>
                                        </p:attrNameLst>
                                      </p:cBhvr>
                                      <p:to>
                                        <p:strVal val="visible"/>
                                      </p:to>
                                    </p:set>
                                    <p:animEffect filter="dissolve" transition="in">
                                      <p:cBhvr>
                                        <p:cTn id="48" dur="500"/>
                                        <p:tgtEl>
                                          <p:spTgt spid="631"/>
                                        </p:tgtEl>
                                      </p:cBhvr>
                                    </p:animEffect>
                                  </p:childTnLst>
                                </p:cTn>
                              </p:par>
                            </p:childTnLst>
                          </p:cTn>
                        </p:par>
                        <p:par>
                          <p:cTn id="49" fill="hold">
                            <p:stCondLst>
                              <p:cond delay="1000"/>
                            </p:stCondLst>
                            <p:childTnLst>
                              <p:par>
                                <p:cTn id="50" presetClass="entr" nodeType="afterEffect" presetID="9" grpId="11" fill="hold">
                                  <p:stCondLst>
                                    <p:cond delay="0"/>
                                  </p:stCondLst>
                                  <p:iterate type="el" backwards="0">
                                    <p:tmAbs val="0"/>
                                  </p:iterate>
                                  <p:childTnLst>
                                    <p:set>
                                      <p:cBhvr>
                                        <p:cTn id="51" fill="hold"/>
                                        <p:tgtEl>
                                          <p:spTgt spid="633"/>
                                        </p:tgtEl>
                                        <p:attrNameLst>
                                          <p:attrName>style.visibility</p:attrName>
                                        </p:attrNameLst>
                                      </p:cBhvr>
                                      <p:to>
                                        <p:strVal val="visible"/>
                                      </p:to>
                                    </p:set>
                                    <p:animEffect filter="dissolve" transition="in">
                                      <p:cBhvr>
                                        <p:cTn id="52" dur="500"/>
                                        <p:tgtEl>
                                          <p:spTgt spid="633"/>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2" fill="hold">
                                  <p:stCondLst>
                                    <p:cond delay="0"/>
                                  </p:stCondLst>
                                  <p:iterate type="el" backwards="0">
                                    <p:tmAbs val="0"/>
                                  </p:iterate>
                                  <p:childTnLst>
                                    <p:set>
                                      <p:cBhvr>
                                        <p:cTn id="56" fill="hold"/>
                                        <p:tgtEl>
                                          <p:spTgt spid="628"/>
                                        </p:tgtEl>
                                        <p:attrNameLst>
                                          <p:attrName>style.visibility</p:attrName>
                                        </p:attrNameLst>
                                      </p:cBhvr>
                                      <p:to>
                                        <p:strVal val="visible"/>
                                      </p:to>
                                    </p:set>
                                    <p:animEffect filter="dissolve" transition="in">
                                      <p:cBhvr>
                                        <p:cTn id="57" dur="500"/>
                                        <p:tgtEl>
                                          <p:spTgt spid="628"/>
                                        </p:tgtEl>
                                      </p:cBhvr>
                                    </p:animEffect>
                                  </p:childTnLst>
                                </p:cTn>
                              </p:par>
                            </p:childTnLst>
                          </p:cTn>
                        </p:par>
                        <p:par>
                          <p:cTn id="58" fill="hold">
                            <p:stCondLst>
                              <p:cond delay="500"/>
                            </p:stCondLst>
                            <p:childTnLst>
                              <p:par>
                                <p:cTn id="59" presetClass="entr" nodeType="afterEffect" presetID="9" grpId="13" fill="hold">
                                  <p:stCondLst>
                                    <p:cond delay="0"/>
                                  </p:stCondLst>
                                  <p:iterate type="el" backwards="0">
                                    <p:tmAbs val="0"/>
                                  </p:iterate>
                                  <p:childTnLst>
                                    <p:set>
                                      <p:cBhvr>
                                        <p:cTn id="60" fill="hold"/>
                                        <p:tgtEl>
                                          <p:spTgt spid="630"/>
                                        </p:tgtEl>
                                        <p:attrNameLst>
                                          <p:attrName>style.visibility</p:attrName>
                                        </p:attrNameLst>
                                      </p:cBhvr>
                                      <p:to>
                                        <p:strVal val="visible"/>
                                      </p:to>
                                    </p:set>
                                    <p:animEffect filter="dissolve" transition="in">
                                      <p:cBhvr>
                                        <p:cTn id="61" dur="500"/>
                                        <p:tgtEl>
                                          <p:spTgt spid="630"/>
                                        </p:tgtEl>
                                      </p:cBhvr>
                                    </p:animEffect>
                                  </p:childTnLst>
                                </p:cTn>
                              </p:par>
                            </p:childTnLst>
                          </p:cTn>
                        </p:par>
                        <p:par>
                          <p:cTn id="62" fill="hold">
                            <p:stCondLst>
                              <p:cond delay="1000"/>
                            </p:stCondLst>
                            <p:childTnLst>
                              <p:par>
                                <p:cTn id="63" presetClass="entr" nodeType="afterEffect" presetID="9" grpId="14" fill="hold">
                                  <p:stCondLst>
                                    <p:cond delay="0"/>
                                  </p:stCondLst>
                                  <p:iterate type="el" backwards="0">
                                    <p:tmAbs val="0"/>
                                  </p:iterate>
                                  <p:childTnLst>
                                    <p:set>
                                      <p:cBhvr>
                                        <p:cTn id="64" fill="hold"/>
                                        <p:tgtEl>
                                          <p:spTgt spid="629"/>
                                        </p:tgtEl>
                                        <p:attrNameLst>
                                          <p:attrName>style.visibility</p:attrName>
                                        </p:attrNameLst>
                                      </p:cBhvr>
                                      <p:to>
                                        <p:strVal val="visible"/>
                                      </p:to>
                                    </p:set>
                                    <p:animEffect filter="dissolve" transition="in">
                                      <p:cBhvr>
                                        <p:cTn id="65" dur="500"/>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1" grpId="10"/>
      <p:bldP build="whole" bldLvl="1" animBg="1" rev="0" advAuto="0" spid="634" grpId="4"/>
      <p:bldP build="whole" bldLvl="1" animBg="1" rev="0" advAuto="0" spid="623" grpId="3"/>
      <p:bldP build="whole" bldLvl="1" animBg="1" rev="0" advAuto="0" spid="633" grpId="11"/>
      <p:bldP build="whole" bldLvl="1" animBg="1" rev="0" advAuto="0" spid="627" grpId="7"/>
      <p:bldP build="whole" bldLvl="1" animBg="1" rev="0" advAuto="0" spid="625" grpId="8"/>
      <p:bldP build="whole" bldLvl="1" animBg="1" rev="0" advAuto="0" spid="626" grpId="6"/>
      <p:bldP build="whole" bldLvl="1" animBg="1" rev="0" advAuto="0" spid="618" grpId="2"/>
      <p:bldP build="whole" bldLvl="1" animBg="1" rev="0" advAuto="0" spid="629" grpId="14"/>
      <p:bldP build="whole" bldLvl="1" animBg="1" rev="0" advAuto="0" spid="624" grpId="5"/>
      <p:bldP build="whole" bldLvl="1" animBg="1" rev="0" advAuto="0" spid="620" grpId="1"/>
      <p:bldP build="whole" bldLvl="1" animBg="1" rev="0" advAuto="0" spid="628" grpId="12"/>
      <p:bldP build="whole" bldLvl="1" animBg="1" rev="0" advAuto="0" spid="632" grpId="9"/>
      <p:bldP build="whole" bldLvl="1" animBg="1" rev="0" advAuto="0" spid="630" grpId="1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6"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637" name="Title 1"/>
          <p:cNvSpPr txBox="1"/>
          <p:nvPr>
            <p:ph type="title"/>
          </p:nvPr>
        </p:nvSpPr>
        <p:spPr>
          <a:xfrm>
            <a:off x="197427" y="-1"/>
            <a:ext cx="8749146" cy="727366"/>
          </a:xfrm>
          <a:prstGeom prst="rect">
            <a:avLst/>
          </a:prstGeom>
        </p:spPr>
        <p:txBody>
          <a:bodyPr/>
          <a:lstStyle/>
          <a:p>
            <a:pPr/>
            <a:r>
              <a:t>1.4 Con trỏ và toán tử &amp;, *</a:t>
            </a:r>
          </a:p>
        </p:txBody>
      </p:sp>
      <p:sp>
        <p:nvSpPr>
          <p:cNvPr id="638" name="Content Placeholder 2"/>
          <p:cNvSpPr txBox="1"/>
          <p:nvPr>
            <p:ph type="body" idx="1"/>
          </p:nvPr>
        </p:nvSpPr>
        <p:spPr>
          <a:xfrm>
            <a:off x="197427" y="893618"/>
            <a:ext cx="8749146" cy="5527966"/>
          </a:xfrm>
          <a:prstGeom prst="rect">
            <a:avLst/>
          </a:prstGeom>
        </p:spPr>
        <p:txBody>
          <a:bodyPr/>
          <a:lstStyle/>
          <a:p>
            <a:pPr/>
            <a:r>
              <a:t>Toán tử </a:t>
            </a:r>
            <a:r>
              <a:rPr b="1">
                <a:solidFill>
                  <a:srgbClr val="FF0000"/>
                </a:solidFill>
              </a:rPr>
              <a:t>&amp;</a:t>
            </a:r>
            <a:r>
              <a:t> dùng trong khởi tạo giá trị cho con trỏ</a:t>
            </a:r>
          </a:p>
          <a:p>
            <a:pPr>
              <a:defRPr>
                <a:solidFill>
                  <a:srgbClr val="819090"/>
                </a:solidFill>
              </a:defRPr>
            </a:pPr>
          </a:p>
          <a:p>
            <a:pPr>
              <a:defRPr>
                <a:solidFill>
                  <a:srgbClr val="819090"/>
                </a:solidFill>
              </a:defRPr>
            </a:pPr>
          </a:p>
          <a:p>
            <a:pPr>
              <a:defRPr>
                <a:solidFill>
                  <a:srgbClr val="819090"/>
                </a:solidFill>
              </a:defRPr>
            </a:pPr>
          </a:p>
          <a:p>
            <a:pPr/>
            <a:r>
              <a:t>Ví dụ:</a:t>
            </a:r>
          </a:p>
        </p:txBody>
      </p:sp>
      <p:sp>
        <p:nvSpPr>
          <p:cNvPr id="639"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0" name="TextBox 5"/>
          <p:cNvSpPr txBox="1"/>
          <p:nvPr/>
        </p:nvSpPr>
        <p:spPr>
          <a:xfrm>
            <a:off x="495298" y="1828800"/>
            <a:ext cx="8296276" cy="472441"/>
          </a:xfrm>
          <a:prstGeom prst="rect">
            <a:avLst/>
          </a:prstGeom>
          <a:ln w="38100">
            <a:solidFill>
              <a:srgbClr val="2C8386"/>
            </a:solidFill>
            <a:miter/>
          </a:ln>
          <a:extLst>
            <a:ext uri="{C572A759-6A51-4108-AA02-DFA0A04FC94B}">
              <ma14:wrappingTextBoxFlag xmlns:ma14="http://schemas.microsoft.com/office/mac/drawingml/2011/main" val="1"/>
            </a:ext>
          </a:extLst>
        </p:spPr>
        <p:txBody>
          <a:bodyPr lIns="45719" rIns="45719">
            <a:spAutoFit/>
          </a:bodyPr>
          <a:lstStyle/>
          <a:p>
            <a:pPr algn="ctr">
              <a:defRPr b="1" sz="2100">
                <a:solidFill>
                  <a:srgbClr val="363D3D"/>
                </a:solidFill>
                <a:latin typeface="Courier New"/>
                <a:ea typeface="Courier New"/>
                <a:cs typeface="Courier New"/>
                <a:sym typeface="Courier New"/>
              </a:defRPr>
            </a:pPr>
            <a:r>
              <a:t>&lt;kiểu dữ liệu&gt; *&lt;tên biến con trỏ&gt; = </a:t>
            </a:r>
            <a:r>
              <a:rPr sz="2400">
                <a:solidFill>
                  <a:srgbClr val="FF0000"/>
                </a:solidFill>
              </a:rPr>
              <a:t>&amp; </a:t>
            </a:r>
            <a:r>
              <a:t>&lt;tên biến&gt;;</a:t>
            </a:r>
          </a:p>
        </p:txBody>
      </p:sp>
      <p:sp>
        <p:nvSpPr>
          <p:cNvPr id="641" name="TextBox 9"/>
          <p:cNvSpPr txBox="1"/>
          <p:nvPr/>
        </p:nvSpPr>
        <p:spPr>
          <a:xfrm>
            <a:off x="1330325" y="3656012"/>
            <a:ext cx="2781300"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363D3D"/>
                </a:solidFill>
                <a:latin typeface="Courier New"/>
                <a:ea typeface="Courier New"/>
                <a:cs typeface="Courier New"/>
                <a:sym typeface="Courier New"/>
              </a:defRPr>
            </a:pPr>
            <a:r>
              <a:t>int a;</a:t>
            </a:r>
            <a:endParaRPr>
              <a:latin typeface="Arial"/>
              <a:ea typeface="Arial"/>
              <a:cs typeface="Arial"/>
              <a:sym typeface="Arial"/>
            </a:endParaRPr>
          </a:p>
          <a:p>
            <a:pPr>
              <a:defRPr b="1" sz="2400">
                <a:solidFill>
                  <a:srgbClr val="363D3D"/>
                </a:solidFill>
                <a:latin typeface="Courier New"/>
                <a:ea typeface="Courier New"/>
                <a:cs typeface="Courier New"/>
                <a:sym typeface="Courier New"/>
              </a:defRPr>
            </a:pPr>
            <a:r>
              <a:t>int *ptr = </a:t>
            </a:r>
            <a:r>
              <a:rPr>
                <a:solidFill>
                  <a:srgbClr val="FF0000"/>
                </a:solidFill>
              </a:rPr>
              <a:t>&amp;</a:t>
            </a:r>
            <a:r>
              <a:t>a;</a:t>
            </a:r>
          </a:p>
        </p:txBody>
      </p:sp>
      <p:sp>
        <p:nvSpPr>
          <p:cNvPr id="642" name="TextBox 13"/>
          <p:cNvSpPr txBox="1"/>
          <p:nvPr/>
        </p:nvSpPr>
        <p:spPr>
          <a:xfrm>
            <a:off x="1330325" y="5283200"/>
            <a:ext cx="2781300"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363D3D"/>
                </a:solidFill>
                <a:latin typeface="Courier New"/>
                <a:ea typeface="Courier New"/>
                <a:cs typeface="Courier New"/>
                <a:sym typeface="Courier New"/>
              </a:defRPr>
            </a:pPr>
            <a:r>
              <a:t>double a;</a:t>
            </a:r>
            <a:endParaRPr>
              <a:latin typeface="Arial"/>
              <a:ea typeface="Arial"/>
              <a:cs typeface="Arial"/>
              <a:sym typeface="Arial"/>
            </a:endParaRPr>
          </a:p>
          <a:p>
            <a:pPr>
              <a:defRPr b="1" sz="2400">
                <a:solidFill>
                  <a:srgbClr val="363D3D"/>
                </a:solidFill>
                <a:latin typeface="Courier New"/>
                <a:ea typeface="Courier New"/>
                <a:cs typeface="Courier New"/>
                <a:sym typeface="Courier New"/>
              </a:defRPr>
            </a:pPr>
            <a:r>
              <a:t>int *ptr = </a:t>
            </a:r>
            <a:r>
              <a:rPr>
                <a:solidFill>
                  <a:srgbClr val="FF0000"/>
                </a:solidFill>
              </a:rPr>
              <a:t>&amp;</a:t>
            </a:r>
            <a:r>
              <a:t>a;</a:t>
            </a:r>
          </a:p>
        </p:txBody>
      </p:sp>
      <p:sp>
        <p:nvSpPr>
          <p:cNvPr id="643" name="Straight Connector 4"/>
          <p:cNvSpPr/>
          <p:nvPr/>
        </p:nvSpPr>
        <p:spPr>
          <a:xfrm>
            <a:off x="1670050" y="5029199"/>
            <a:ext cx="2784476" cy="1003302"/>
          </a:xfrm>
          <a:prstGeom prst="line">
            <a:avLst/>
          </a:prstGeom>
          <a:ln w="57150">
            <a:solidFill>
              <a:srgbClr val="FF0000"/>
            </a:solidFill>
            <a:miter/>
          </a:ln>
        </p:spPr>
        <p:txBody>
          <a:bodyPr lIns="45719" rIns="45719"/>
          <a:lstStyle/>
          <a:p>
            <a:pPr/>
          </a:p>
        </p:txBody>
      </p:sp>
      <p:sp>
        <p:nvSpPr>
          <p:cNvPr id="644" name="Straight Connector 16"/>
          <p:cNvSpPr/>
          <p:nvPr/>
        </p:nvSpPr>
        <p:spPr>
          <a:xfrm flipH="1">
            <a:off x="1670050" y="4778374"/>
            <a:ext cx="2497139" cy="1657352"/>
          </a:xfrm>
          <a:prstGeom prst="line">
            <a:avLst/>
          </a:prstGeom>
          <a:ln w="57150">
            <a:solidFill>
              <a:srgbClr val="FF0000"/>
            </a:solidFill>
            <a:miter/>
          </a:ln>
        </p:spPr>
        <p:txBody>
          <a:bodyPr lIns="45719" rIns="45719"/>
          <a:lstStyle/>
          <a:p>
            <a:pPr/>
          </a:p>
        </p:txBody>
      </p:sp>
      <p:sp>
        <p:nvSpPr>
          <p:cNvPr id="645" name="TextBox 27"/>
          <p:cNvSpPr txBox="1"/>
          <p:nvPr/>
        </p:nvSpPr>
        <p:spPr>
          <a:xfrm>
            <a:off x="714374" y="4989512"/>
            <a:ext cx="724755" cy="122660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8000">
                <a:solidFill>
                  <a:srgbClr val="FF0000"/>
                </a:solidFill>
                <a:latin typeface="Arial"/>
                <a:ea typeface="Arial"/>
                <a:cs typeface="Arial"/>
                <a:sym typeface="Arial"/>
              </a:defRPr>
            </a:lvl1pPr>
          </a:lstStyle>
          <a:p>
            <a:pPr/>
            <a:r>
              <a:t>?</a:t>
            </a:r>
          </a:p>
        </p:txBody>
      </p:sp>
      <p:sp>
        <p:nvSpPr>
          <p:cNvPr id="646" name="Rectangle 19"/>
          <p:cNvSpPr/>
          <p:nvPr/>
        </p:nvSpPr>
        <p:spPr>
          <a:xfrm>
            <a:off x="4724400" y="2935288"/>
            <a:ext cx="3810000" cy="1843087"/>
          </a:xfrm>
          <a:prstGeom prst="rect">
            <a:avLst/>
          </a:prstGeom>
          <a:solidFill>
            <a:srgbClr val="FFFFFF"/>
          </a:solidFill>
          <a:ln w="19050">
            <a:solidFill>
              <a:srgbClr val="363D3D"/>
            </a:solidFill>
            <a:miter/>
          </a:ln>
        </p:spPr>
        <p:txBody>
          <a:bodyPr lIns="45719" rIns="45719" anchor="ctr"/>
          <a:lstStyle/>
          <a:p>
            <a:pPr algn="ctr">
              <a:defRPr>
                <a:solidFill>
                  <a:srgbClr val="3AAFB2"/>
                </a:solidFill>
              </a:defRPr>
            </a:pPr>
          </a:p>
        </p:txBody>
      </p:sp>
      <p:grpSp>
        <p:nvGrpSpPr>
          <p:cNvPr id="649" name="Rectangle 20"/>
          <p:cNvGrpSpPr/>
          <p:nvPr/>
        </p:nvGrpSpPr>
        <p:grpSpPr>
          <a:xfrm>
            <a:off x="7488238" y="3979862"/>
            <a:ext cx="949326" cy="498476"/>
            <a:chOff x="0" y="0"/>
            <a:chExt cx="949325" cy="498475"/>
          </a:xfrm>
        </p:grpSpPr>
        <p:sp>
          <p:nvSpPr>
            <p:cNvPr id="647" name="Rectangle"/>
            <p:cNvSpPr/>
            <p:nvPr/>
          </p:nvSpPr>
          <p:spPr>
            <a:xfrm>
              <a:off x="0" y="0"/>
              <a:ext cx="949325" cy="498475"/>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648" name="0x34"/>
            <p:cNvSpPr txBox="1"/>
            <p:nvPr/>
          </p:nvSpPr>
          <p:spPr>
            <a:xfrm>
              <a:off x="0" y="19367"/>
              <a:ext cx="949325"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defRPr>
              </a:lvl1pPr>
            </a:lstStyle>
            <a:p>
              <a:pPr/>
              <a:r>
                <a:t>0x34</a:t>
              </a:r>
            </a:p>
          </p:txBody>
        </p:sp>
      </p:grpSp>
      <p:sp>
        <p:nvSpPr>
          <p:cNvPr id="650" name="Rectangle 21"/>
          <p:cNvSpPr txBox="1"/>
          <p:nvPr/>
        </p:nvSpPr>
        <p:spPr>
          <a:xfrm>
            <a:off x="6683375" y="3967889"/>
            <a:ext cx="998538"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800">
                <a:solidFill>
                  <a:srgbClr val="363D3D"/>
                </a:solidFill>
                <a:latin typeface="Times New Roman"/>
                <a:ea typeface="Times New Roman"/>
                <a:cs typeface="Times New Roman"/>
                <a:sym typeface="Times New Roman"/>
              </a:defRPr>
            </a:lvl1pPr>
          </a:lstStyle>
          <a:p>
            <a:pPr/>
            <a:r>
              <a:t>ptr</a:t>
            </a:r>
          </a:p>
        </p:txBody>
      </p:sp>
      <p:sp>
        <p:nvSpPr>
          <p:cNvPr id="651" name="Rectangle 22"/>
          <p:cNvSpPr txBox="1"/>
          <p:nvPr/>
        </p:nvSpPr>
        <p:spPr>
          <a:xfrm>
            <a:off x="7397750" y="3488848"/>
            <a:ext cx="100012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defRPr>
            </a:lvl1pPr>
          </a:lstStyle>
          <a:p>
            <a:pPr/>
            <a:r>
              <a:t>0x90</a:t>
            </a:r>
          </a:p>
        </p:txBody>
      </p:sp>
      <p:sp>
        <p:nvSpPr>
          <p:cNvPr id="652" name="Rectangle 23"/>
          <p:cNvSpPr txBox="1"/>
          <p:nvPr/>
        </p:nvSpPr>
        <p:spPr>
          <a:xfrm>
            <a:off x="5575300" y="4752975"/>
            <a:ext cx="3130550" cy="4097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
        <p:nvSpPr>
          <p:cNvPr id="653" name="Rectangle 24"/>
          <p:cNvSpPr/>
          <p:nvPr/>
        </p:nvSpPr>
        <p:spPr>
          <a:xfrm>
            <a:off x="5665787" y="3398837"/>
            <a:ext cx="947738" cy="500063"/>
          </a:xfrm>
          <a:prstGeom prst="rect">
            <a:avLst/>
          </a:prstGeom>
          <a:solidFill>
            <a:srgbClr val="FFFFFF"/>
          </a:solidFill>
          <a:ln w="12700">
            <a:solidFill>
              <a:srgbClr val="363D3D"/>
            </a:solidFill>
            <a:miter/>
          </a:ln>
        </p:spPr>
        <p:txBody>
          <a:bodyPr lIns="45719" rIns="45719" anchor="ctr"/>
          <a:lstStyle/>
          <a:p>
            <a:pPr algn="ctr">
              <a:defRPr sz="2400">
                <a:solidFill>
                  <a:srgbClr val="363D3D"/>
                </a:solidFill>
              </a:defRPr>
            </a:pPr>
          </a:p>
        </p:txBody>
      </p:sp>
      <p:sp>
        <p:nvSpPr>
          <p:cNvPr id="654" name="Rectangle 25"/>
          <p:cNvSpPr txBox="1"/>
          <p:nvPr/>
        </p:nvSpPr>
        <p:spPr>
          <a:xfrm>
            <a:off x="4899025" y="3402739"/>
            <a:ext cx="1000125"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800">
                <a:solidFill>
                  <a:srgbClr val="363D3D"/>
                </a:solidFill>
                <a:latin typeface="Times New Roman"/>
                <a:ea typeface="Times New Roman"/>
                <a:cs typeface="Times New Roman"/>
                <a:sym typeface="Times New Roman"/>
              </a:defRPr>
            </a:lvl1pPr>
          </a:lstStyle>
          <a:p>
            <a:pPr/>
            <a:r>
              <a:t>a</a:t>
            </a:r>
          </a:p>
        </p:txBody>
      </p:sp>
      <p:sp>
        <p:nvSpPr>
          <p:cNvPr id="655" name="Rectangle 26"/>
          <p:cNvSpPr txBox="1"/>
          <p:nvPr/>
        </p:nvSpPr>
        <p:spPr>
          <a:xfrm>
            <a:off x="5573712" y="2907824"/>
            <a:ext cx="1000126"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defRPr>
            </a:lvl1pPr>
          </a:lstStyle>
          <a:p>
            <a:pPr/>
            <a:r>
              <a:t>0x34</a:t>
            </a:r>
          </a:p>
        </p:txBody>
      </p:sp>
      <p:sp>
        <p:nvSpPr>
          <p:cNvPr id="656" name="Elbow Connector 28"/>
          <p:cNvSpPr/>
          <p:nvPr/>
        </p:nvSpPr>
        <p:spPr>
          <a:xfrm rot="10800000">
            <a:off x="6476999" y="3200399"/>
            <a:ext cx="1843323" cy="990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 y="0"/>
                </a:moveTo>
                <a:lnTo>
                  <a:pt x="0" y="0"/>
                </a:lnTo>
                <a:lnTo>
                  <a:pt x="0" y="21600"/>
                </a:lnTo>
                <a:lnTo>
                  <a:pt x="21600" y="21600"/>
                </a:lnTo>
              </a:path>
            </a:pathLst>
          </a:custGeom>
          <a:ln w="28575">
            <a:solidFill>
              <a:srgbClr val="3AAFB2"/>
            </a:solidFill>
            <a:miter/>
            <a:tailEnd type="triangle"/>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40"/>
                                        </p:tgtEl>
                                        <p:attrNameLst>
                                          <p:attrName>style.visibility</p:attrName>
                                        </p:attrNameLst>
                                      </p:cBhvr>
                                      <p:to>
                                        <p:strVal val="visible"/>
                                      </p:to>
                                    </p:set>
                                    <p:animEffect filter="dissolve" transition="in">
                                      <p:cBhvr>
                                        <p:cTn id="7" dur="500"/>
                                        <p:tgtEl>
                                          <p:spTgt spid="64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638"/>
                                        </p:tgtEl>
                                        <p:attrNameLst>
                                          <p:attrName>style.visibility</p:attrName>
                                        </p:attrNameLst>
                                      </p:cBhvr>
                                      <p:to>
                                        <p:strVal val="visible"/>
                                      </p:to>
                                    </p:set>
                                    <p:anim calcmode="lin" valueType="num">
                                      <p:cBhvr>
                                        <p:cTn id="12" dur="500" fill="hold"/>
                                        <p:tgtEl>
                                          <p:spTgt spid="638"/>
                                        </p:tgtEl>
                                        <p:attrNameLst>
                                          <p:attrName>ppt_x</p:attrName>
                                        </p:attrNameLst>
                                      </p:cBhvr>
                                      <p:tavLst>
                                        <p:tav tm="0">
                                          <p:val>
                                            <p:strVal val="#ppt_x"/>
                                          </p:val>
                                        </p:tav>
                                        <p:tav tm="100000">
                                          <p:val>
                                            <p:strVal val="#ppt_x"/>
                                          </p:val>
                                        </p:tav>
                                      </p:tavLst>
                                    </p:anim>
                                    <p:anim calcmode="lin" valueType="num">
                                      <p:cBhvr>
                                        <p:cTn id="13" dur="500" fill="hold"/>
                                        <p:tgtEl>
                                          <p:spTgt spid="63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3" fill="hold">
                                  <p:stCondLst>
                                    <p:cond delay="0"/>
                                  </p:stCondLst>
                                  <p:iterate type="el" backwards="0">
                                    <p:tmAbs val="0"/>
                                  </p:iterate>
                                  <p:childTnLst>
                                    <p:set>
                                      <p:cBhvr>
                                        <p:cTn id="17" fill="hold"/>
                                        <p:tgtEl>
                                          <p:spTgt spid="641">
                                            <p:bg/>
                                          </p:spTgt>
                                        </p:tgtEl>
                                        <p:attrNameLst>
                                          <p:attrName>style.visibility</p:attrName>
                                        </p:attrNameLst>
                                      </p:cBhvr>
                                      <p:to>
                                        <p:strVal val="visible"/>
                                      </p:to>
                                    </p:set>
                                    <p:animEffect filter="dissolve" transition="in">
                                      <p:cBhvr>
                                        <p:cTn id="18" dur="500"/>
                                        <p:tgtEl>
                                          <p:spTgt spid="641">
                                            <p:bg/>
                                          </p:spTgt>
                                        </p:tgtEl>
                                      </p:cBhvr>
                                    </p:animEffect>
                                  </p:childTnLst>
                                </p:cTn>
                              </p:par>
                              <p:par>
                                <p:cTn id="19" presetClass="entr" nodeType="withEffect" presetSubtype="0" presetID="9" grpId="3" fill="hold">
                                  <p:stCondLst>
                                    <p:cond delay="0"/>
                                  </p:stCondLst>
                                  <p:iterate type="el" backwards="0">
                                    <p:tmAbs val="0"/>
                                  </p:iterate>
                                  <p:childTnLst>
                                    <p:set>
                                      <p:cBhvr>
                                        <p:cTn id="20" fill="hold"/>
                                        <p:tgtEl>
                                          <p:spTgt spid="641">
                                            <p:txEl>
                                              <p:pRg st="0" end="0"/>
                                            </p:txEl>
                                          </p:spTgt>
                                        </p:tgtEl>
                                        <p:attrNameLst>
                                          <p:attrName>style.visibility</p:attrName>
                                        </p:attrNameLst>
                                      </p:cBhvr>
                                      <p:to>
                                        <p:strVal val="visible"/>
                                      </p:to>
                                    </p:set>
                                    <p:animEffect filter="dissolve" transition="in">
                                      <p:cBhvr>
                                        <p:cTn id="21" dur="500"/>
                                        <p:tgtEl>
                                          <p:spTgt spid="64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9" grpId="4" fill="hold">
                                  <p:stCondLst>
                                    <p:cond delay="0"/>
                                  </p:stCondLst>
                                  <p:iterate type="el" backwards="0">
                                    <p:tmAbs val="0"/>
                                  </p:iterate>
                                  <p:childTnLst>
                                    <p:set>
                                      <p:cBhvr>
                                        <p:cTn id="25" fill="hold"/>
                                        <p:tgtEl>
                                          <p:spTgt spid="646"/>
                                        </p:tgtEl>
                                        <p:attrNameLst>
                                          <p:attrName>style.visibility</p:attrName>
                                        </p:attrNameLst>
                                      </p:cBhvr>
                                      <p:to>
                                        <p:strVal val="visible"/>
                                      </p:to>
                                    </p:set>
                                    <p:animEffect filter="dissolve" transition="in">
                                      <p:cBhvr>
                                        <p:cTn id="26" dur="500"/>
                                        <p:tgtEl>
                                          <p:spTgt spid="646"/>
                                        </p:tgtEl>
                                      </p:cBhvr>
                                    </p:animEffect>
                                  </p:childTnLst>
                                </p:cTn>
                              </p:par>
                            </p:childTnLst>
                          </p:cTn>
                        </p:par>
                        <p:par>
                          <p:cTn id="27" fill="hold">
                            <p:stCondLst>
                              <p:cond delay="500"/>
                            </p:stCondLst>
                            <p:childTnLst>
                              <p:par>
                                <p:cTn id="28" presetClass="entr" nodeType="afterEffect" presetID="9" grpId="5" fill="hold">
                                  <p:stCondLst>
                                    <p:cond delay="0"/>
                                  </p:stCondLst>
                                  <p:iterate type="el" backwards="0">
                                    <p:tmAbs val="0"/>
                                  </p:iterate>
                                  <p:childTnLst>
                                    <p:set>
                                      <p:cBhvr>
                                        <p:cTn id="29" fill="hold"/>
                                        <p:tgtEl>
                                          <p:spTgt spid="652"/>
                                        </p:tgtEl>
                                        <p:attrNameLst>
                                          <p:attrName>style.visibility</p:attrName>
                                        </p:attrNameLst>
                                      </p:cBhvr>
                                      <p:to>
                                        <p:strVal val="visible"/>
                                      </p:to>
                                    </p:set>
                                    <p:animEffect filter="dissolve" transition="in">
                                      <p:cBhvr>
                                        <p:cTn id="30" dur="500"/>
                                        <p:tgtEl>
                                          <p:spTgt spid="652"/>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6" fill="hold">
                                  <p:stCondLst>
                                    <p:cond delay="0"/>
                                  </p:stCondLst>
                                  <p:iterate type="el" backwards="0">
                                    <p:tmAbs val="0"/>
                                  </p:iterate>
                                  <p:childTnLst>
                                    <p:set>
                                      <p:cBhvr>
                                        <p:cTn id="34" fill="hold"/>
                                        <p:tgtEl>
                                          <p:spTgt spid="654"/>
                                        </p:tgtEl>
                                        <p:attrNameLst>
                                          <p:attrName>style.visibility</p:attrName>
                                        </p:attrNameLst>
                                      </p:cBhvr>
                                      <p:to>
                                        <p:strVal val="visible"/>
                                      </p:to>
                                    </p:set>
                                    <p:animEffect filter="dissolve" transition="in">
                                      <p:cBhvr>
                                        <p:cTn id="35" dur="500"/>
                                        <p:tgtEl>
                                          <p:spTgt spid="654"/>
                                        </p:tgtEl>
                                      </p:cBhvr>
                                    </p:animEffect>
                                  </p:childTnLst>
                                </p:cTn>
                              </p:par>
                            </p:childTnLst>
                          </p:cTn>
                        </p:par>
                        <p:par>
                          <p:cTn id="36" fill="hold">
                            <p:stCondLst>
                              <p:cond delay="500"/>
                            </p:stCondLst>
                            <p:childTnLst>
                              <p:par>
                                <p:cTn id="37" presetClass="entr" nodeType="afterEffect" presetID="9" grpId="7" fill="hold">
                                  <p:stCondLst>
                                    <p:cond delay="0"/>
                                  </p:stCondLst>
                                  <p:iterate type="el" backwards="0">
                                    <p:tmAbs val="0"/>
                                  </p:iterate>
                                  <p:childTnLst>
                                    <p:set>
                                      <p:cBhvr>
                                        <p:cTn id="38" fill="hold"/>
                                        <p:tgtEl>
                                          <p:spTgt spid="653"/>
                                        </p:tgtEl>
                                        <p:attrNameLst>
                                          <p:attrName>style.visibility</p:attrName>
                                        </p:attrNameLst>
                                      </p:cBhvr>
                                      <p:to>
                                        <p:strVal val="visible"/>
                                      </p:to>
                                    </p:set>
                                    <p:animEffect filter="dissolve" transition="in">
                                      <p:cBhvr>
                                        <p:cTn id="39" dur="500"/>
                                        <p:tgtEl>
                                          <p:spTgt spid="653"/>
                                        </p:tgtEl>
                                      </p:cBhvr>
                                    </p:animEffect>
                                  </p:childTnLst>
                                </p:cTn>
                              </p:par>
                            </p:childTnLst>
                          </p:cTn>
                        </p:par>
                        <p:par>
                          <p:cTn id="40" fill="hold">
                            <p:stCondLst>
                              <p:cond delay="1000"/>
                            </p:stCondLst>
                            <p:childTnLst>
                              <p:par>
                                <p:cTn id="41" presetClass="entr" nodeType="afterEffect" presetID="9" grpId="8" fill="hold">
                                  <p:stCondLst>
                                    <p:cond delay="0"/>
                                  </p:stCondLst>
                                  <p:iterate type="el" backwards="0">
                                    <p:tmAbs val="0"/>
                                  </p:iterate>
                                  <p:childTnLst>
                                    <p:set>
                                      <p:cBhvr>
                                        <p:cTn id="42" fill="hold"/>
                                        <p:tgtEl>
                                          <p:spTgt spid="655"/>
                                        </p:tgtEl>
                                        <p:attrNameLst>
                                          <p:attrName>style.visibility</p:attrName>
                                        </p:attrNameLst>
                                      </p:cBhvr>
                                      <p:to>
                                        <p:strVal val="visible"/>
                                      </p:to>
                                    </p:set>
                                    <p:animEffect filter="dissolve" transition="in">
                                      <p:cBhvr>
                                        <p:cTn id="43" dur="500"/>
                                        <p:tgtEl>
                                          <p:spTgt spid="655"/>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ID="9" grpId="3" fill="hold">
                                  <p:stCondLst>
                                    <p:cond delay="0"/>
                                  </p:stCondLst>
                                  <p:iterate type="el" backwards="0">
                                    <p:tmAbs val="0"/>
                                  </p:iterate>
                                  <p:childTnLst>
                                    <p:set>
                                      <p:cBhvr>
                                        <p:cTn id="47" fill="hold"/>
                                        <p:tgtEl>
                                          <p:spTgt spid="641">
                                            <p:txEl>
                                              <p:pRg st="1" end="1"/>
                                            </p:txEl>
                                          </p:spTgt>
                                        </p:tgtEl>
                                        <p:attrNameLst>
                                          <p:attrName>style.visibility</p:attrName>
                                        </p:attrNameLst>
                                      </p:cBhvr>
                                      <p:to>
                                        <p:strVal val="visible"/>
                                      </p:to>
                                    </p:set>
                                    <p:animEffect filter="dissolve" transition="in">
                                      <p:cBhvr>
                                        <p:cTn id="48" dur="500"/>
                                        <p:tgtEl>
                                          <p:spTgt spid="641">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ID="9" grpId="9" fill="hold">
                                  <p:stCondLst>
                                    <p:cond delay="0"/>
                                  </p:stCondLst>
                                  <p:iterate type="el" backwards="0">
                                    <p:tmAbs val="0"/>
                                  </p:iterate>
                                  <p:childTnLst>
                                    <p:set>
                                      <p:cBhvr>
                                        <p:cTn id="52" fill="hold"/>
                                        <p:tgtEl>
                                          <p:spTgt spid="649"/>
                                        </p:tgtEl>
                                        <p:attrNameLst>
                                          <p:attrName>style.visibility</p:attrName>
                                        </p:attrNameLst>
                                      </p:cBhvr>
                                      <p:to>
                                        <p:strVal val="visible"/>
                                      </p:to>
                                    </p:set>
                                    <p:animEffect filter="dissolve" transition="in">
                                      <p:cBhvr>
                                        <p:cTn id="53" dur="500"/>
                                        <p:tgtEl>
                                          <p:spTgt spid="649"/>
                                        </p:tgtEl>
                                      </p:cBhvr>
                                    </p:animEffect>
                                  </p:childTnLst>
                                </p:cTn>
                              </p:par>
                            </p:childTnLst>
                          </p:cTn>
                        </p:par>
                        <p:par>
                          <p:cTn id="54" fill="hold">
                            <p:stCondLst>
                              <p:cond delay="500"/>
                            </p:stCondLst>
                            <p:childTnLst>
                              <p:par>
                                <p:cTn id="55" presetClass="entr" nodeType="afterEffect" presetID="9" grpId="10" fill="hold">
                                  <p:stCondLst>
                                    <p:cond delay="0"/>
                                  </p:stCondLst>
                                  <p:iterate type="el" backwards="0">
                                    <p:tmAbs val="0"/>
                                  </p:iterate>
                                  <p:childTnLst>
                                    <p:set>
                                      <p:cBhvr>
                                        <p:cTn id="56" fill="hold"/>
                                        <p:tgtEl>
                                          <p:spTgt spid="650"/>
                                        </p:tgtEl>
                                        <p:attrNameLst>
                                          <p:attrName>style.visibility</p:attrName>
                                        </p:attrNameLst>
                                      </p:cBhvr>
                                      <p:to>
                                        <p:strVal val="visible"/>
                                      </p:to>
                                    </p:set>
                                    <p:animEffect filter="dissolve" transition="in">
                                      <p:cBhvr>
                                        <p:cTn id="57" dur="500"/>
                                        <p:tgtEl>
                                          <p:spTgt spid="650"/>
                                        </p:tgtEl>
                                      </p:cBhvr>
                                    </p:animEffect>
                                  </p:childTnLst>
                                </p:cTn>
                              </p:par>
                            </p:childTnLst>
                          </p:cTn>
                        </p:par>
                        <p:par>
                          <p:cTn id="58" fill="hold">
                            <p:stCondLst>
                              <p:cond delay="1000"/>
                            </p:stCondLst>
                            <p:childTnLst>
                              <p:par>
                                <p:cTn id="59" presetClass="entr" nodeType="afterEffect" presetID="9" grpId="11" fill="hold">
                                  <p:stCondLst>
                                    <p:cond delay="0"/>
                                  </p:stCondLst>
                                  <p:iterate type="el" backwards="0">
                                    <p:tmAbs val="0"/>
                                  </p:iterate>
                                  <p:childTnLst>
                                    <p:set>
                                      <p:cBhvr>
                                        <p:cTn id="60" fill="hold"/>
                                        <p:tgtEl>
                                          <p:spTgt spid="651"/>
                                        </p:tgtEl>
                                        <p:attrNameLst>
                                          <p:attrName>style.visibility</p:attrName>
                                        </p:attrNameLst>
                                      </p:cBhvr>
                                      <p:to>
                                        <p:strVal val="visible"/>
                                      </p:to>
                                    </p:set>
                                    <p:animEffect filter="dissolve" transition="in">
                                      <p:cBhvr>
                                        <p:cTn id="61" dur="500"/>
                                        <p:tgtEl>
                                          <p:spTgt spid="651"/>
                                        </p:tgtEl>
                                      </p:cBhvr>
                                    </p:animEffect>
                                  </p:childTnLst>
                                </p:cTn>
                              </p:par>
                            </p:childTnLst>
                          </p:cTn>
                        </p:par>
                        <p:par>
                          <p:cTn id="62" fill="hold">
                            <p:stCondLst>
                              <p:cond delay="1500"/>
                            </p:stCondLst>
                            <p:childTnLst>
                              <p:par>
                                <p:cTn id="63" presetClass="entr" nodeType="afterEffect" presetSubtype="4" presetID="22" grpId="12" fill="hold">
                                  <p:stCondLst>
                                    <p:cond delay="0"/>
                                  </p:stCondLst>
                                  <p:iterate type="el" backwards="0">
                                    <p:tmAbs val="0"/>
                                  </p:iterate>
                                  <p:childTnLst>
                                    <p:set>
                                      <p:cBhvr>
                                        <p:cTn id="64" fill="hold"/>
                                        <p:tgtEl>
                                          <p:spTgt spid="656"/>
                                        </p:tgtEl>
                                        <p:attrNameLst>
                                          <p:attrName>style.visibility</p:attrName>
                                        </p:attrNameLst>
                                      </p:cBhvr>
                                      <p:to>
                                        <p:strVal val="visible"/>
                                      </p:to>
                                    </p:set>
                                    <p:animEffect filter="wipe(down)" transition="in">
                                      <p:cBhvr>
                                        <p:cTn id="65" dur="1250"/>
                                        <p:tgtEl>
                                          <p:spTgt spid="656"/>
                                        </p:tgtEl>
                                      </p:cBhvr>
                                    </p:animEffect>
                                  </p:childTnLst>
                                </p:cTn>
                              </p:par>
                            </p:childTnLst>
                          </p:cTn>
                        </p:par>
                      </p:childTnLst>
                    </p:cTn>
                  </p:par>
                  <p:par>
                    <p:cTn id="66" fill="hold">
                      <p:stCondLst>
                        <p:cond delay="indefinite"/>
                      </p:stCondLst>
                      <p:childTnLst>
                        <p:par>
                          <p:cTn id="67" fill="hold">
                            <p:stCondLst>
                              <p:cond delay="0"/>
                            </p:stCondLst>
                            <p:childTnLst>
                              <p:par>
                                <p:cTn id="68" presetClass="entr" nodeType="clickEffect" presetID="9" grpId="13" fill="hold">
                                  <p:stCondLst>
                                    <p:cond delay="0"/>
                                  </p:stCondLst>
                                  <p:iterate type="el" backwards="0">
                                    <p:tmAbs val="0"/>
                                  </p:iterate>
                                  <p:childTnLst>
                                    <p:set>
                                      <p:cBhvr>
                                        <p:cTn id="69" fill="hold"/>
                                        <p:tgtEl>
                                          <p:spTgt spid="642">
                                            <p:bg/>
                                          </p:spTgt>
                                        </p:tgtEl>
                                        <p:attrNameLst>
                                          <p:attrName>style.visibility</p:attrName>
                                        </p:attrNameLst>
                                      </p:cBhvr>
                                      <p:to>
                                        <p:strVal val="visible"/>
                                      </p:to>
                                    </p:set>
                                    <p:animEffect filter="dissolve" transition="in">
                                      <p:cBhvr>
                                        <p:cTn id="70" dur="500"/>
                                        <p:tgtEl>
                                          <p:spTgt spid="642">
                                            <p:bg/>
                                          </p:spTgt>
                                        </p:tgtEl>
                                      </p:cBhvr>
                                    </p:animEffect>
                                  </p:childTnLst>
                                </p:cTn>
                              </p:par>
                              <p:par>
                                <p:cTn id="71" presetClass="entr" nodeType="withEffect" presetSubtype="0" presetID="9" grpId="13" fill="hold">
                                  <p:stCondLst>
                                    <p:cond delay="0"/>
                                  </p:stCondLst>
                                  <p:iterate type="el" backwards="0">
                                    <p:tmAbs val="0"/>
                                  </p:iterate>
                                  <p:childTnLst>
                                    <p:set>
                                      <p:cBhvr>
                                        <p:cTn id="72" fill="hold"/>
                                        <p:tgtEl>
                                          <p:spTgt spid="642">
                                            <p:txEl>
                                              <p:pRg st="0" end="0"/>
                                            </p:txEl>
                                          </p:spTgt>
                                        </p:tgtEl>
                                        <p:attrNameLst>
                                          <p:attrName>style.visibility</p:attrName>
                                        </p:attrNameLst>
                                      </p:cBhvr>
                                      <p:to>
                                        <p:strVal val="visible"/>
                                      </p:to>
                                    </p:set>
                                    <p:animEffect filter="dissolve" transition="in">
                                      <p:cBhvr>
                                        <p:cTn id="73" dur="500"/>
                                        <p:tgtEl>
                                          <p:spTgt spid="64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ID="9" grpId="13" fill="hold">
                                  <p:stCondLst>
                                    <p:cond delay="0"/>
                                  </p:stCondLst>
                                  <p:iterate type="el" backwards="0">
                                    <p:tmAbs val="0"/>
                                  </p:iterate>
                                  <p:childTnLst>
                                    <p:set>
                                      <p:cBhvr>
                                        <p:cTn id="77" fill="hold"/>
                                        <p:tgtEl>
                                          <p:spTgt spid="642">
                                            <p:txEl>
                                              <p:pRg st="1" end="1"/>
                                            </p:txEl>
                                          </p:spTgt>
                                        </p:tgtEl>
                                        <p:attrNameLst>
                                          <p:attrName>style.visibility</p:attrName>
                                        </p:attrNameLst>
                                      </p:cBhvr>
                                      <p:to>
                                        <p:strVal val="visible"/>
                                      </p:to>
                                    </p:set>
                                    <p:animEffect filter="dissolve" transition="in">
                                      <p:cBhvr>
                                        <p:cTn id="78" dur="500"/>
                                        <p:tgtEl>
                                          <p:spTgt spid="642">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ID="9" grpId="14" fill="hold">
                                  <p:stCondLst>
                                    <p:cond delay="0"/>
                                  </p:stCondLst>
                                  <p:iterate type="el" backwards="0">
                                    <p:tmAbs val="0"/>
                                  </p:iterate>
                                  <p:childTnLst>
                                    <p:set>
                                      <p:cBhvr>
                                        <p:cTn id="82" fill="hold"/>
                                        <p:tgtEl>
                                          <p:spTgt spid="645"/>
                                        </p:tgtEl>
                                        <p:attrNameLst>
                                          <p:attrName>style.visibility</p:attrName>
                                        </p:attrNameLst>
                                      </p:cBhvr>
                                      <p:to>
                                        <p:strVal val="visible"/>
                                      </p:to>
                                    </p:set>
                                    <p:animEffect filter="dissolve" transition="in">
                                      <p:cBhvr>
                                        <p:cTn id="83" dur="500"/>
                                        <p:tgtEl>
                                          <p:spTgt spid="645"/>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ID="9" grpId="15" fill="hold">
                                  <p:stCondLst>
                                    <p:cond delay="0"/>
                                  </p:stCondLst>
                                  <p:iterate type="el" backwards="0">
                                    <p:tmAbs val="0"/>
                                  </p:iterate>
                                  <p:childTnLst>
                                    <p:set>
                                      <p:cBhvr>
                                        <p:cTn id="87" fill="hold"/>
                                        <p:tgtEl>
                                          <p:spTgt spid="643"/>
                                        </p:tgtEl>
                                        <p:attrNameLst>
                                          <p:attrName>style.visibility</p:attrName>
                                        </p:attrNameLst>
                                      </p:cBhvr>
                                      <p:to>
                                        <p:strVal val="visible"/>
                                      </p:to>
                                    </p:set>
                                    <p:animEffect filter="dissolve" transition="in">
                                      <p:cBhvr>
                                        <p:cTn id="88" dur="500"/>
                                        <p:tgtEl>
                                          <p:spTgt spid="643"/>
                                        </p:tgtEl>
                                      </p:cBhvr>
                                    </p:animEffect>
                                  </p:childTnLst>
                                </p:cTn>
                              </p:par>
                            </p:childTnLst>
                          </p:cTn>
                        </p:par>
                        <p:par>
                          <p:cTn id="89" fill="hold">
                            <p:stCondLst>
                              <p:cond delay="500"/>
                            </p:stCondLst>
                            <p:childTnLst>
                              <p:par>
                                <p:cTn id="90" presetClass="entr" nodeType="afterEffect" presetID="9" grpId="16" fill="hold">
                                  <p:stCondLst>
                                    <p:cond delay="0"/>
                                  </p:stCondLst>
                                  <p:iterate type="el" backwards="0">
                                    <p:tmAbs val="0"/>
                                  </p:iterate>
                                  <p:childTnLst>
                                    <p:set>
                                      <p:cBhvr>
                                        <p:cTn id="91" fill="hold"/>
                                        <p:tgtEl>
                                          <p:spTgt spid="644"/>
                                        </p:tgtEl>
                                        <p:attrNameLst>
                                          <p:attrName>style.visibility</p:attrName>
                                        </p:attrNameLst>
                                      </p:cBhvr>
                                      <p:to>
                                        <p:strVal val="visible"/>
                                      </p:to>
                                    </p:set>
                                    <p:animEffect filter="dissolve" transition="in">
                                      <p:cBhvr>
                                        <p:cTn id="92" dur="500"/>
                                        <p:tgtEl>
                                          <p:spTgt spid="6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6" grpId="4"/>
      <p:bldP build="whole" bldLvl="1" animBg="1" rev="0" advAuto="0" spid="652" grpId="5"/>
      <p:bldP build="p" bldLvl="5" animBg="1" rev="0" advAuto="0" spid="641" grpId="3"/>
      <p:bldP build="whole" bldLvl="1" animBg="1" rev="0" advAuto="0" spid="651" grpId="11"/>
      <p:bldP build="whole" bldLvl="1" animBg="1" rev="0" advAuto="0" spid="638" grpId="2"/>
      <p:bldP build="whole" bldLvl="1" animBg="1" rev="0" advAuto="0" spid="654" grpId="6"/>
      <p:bldP build="whole" bldLvl="1" animBg="1" rev="0" advAuto="0" spid="655" grpId="8"/>
      <p:bldP build="whole" bldLvl="1" animBg="1" rev="0" advAuto="0" spid="656" grpId="12"/>
      <p:bldP build="whole" bldLvl="1" animBg="1" rev="0" advAuto="0" spid="653" grpId="7"/>
      <p:bldP build="whole" bldLvl="1" animBg="1" rev="0" advAuto="0" spid="649" grpId="9"/>
      <p:bldP build="whole" bldLvl="1" animBg="1" rev="0" advAuto="0" spid="650" grpId="10"/>
      <p:bldP build="p" bldLvl="5" animBg="1" rev="0" advAuto="0" spid="642" grpId="13"/>
      <p:bldP build="whole" bldLvl="1" animBg="1" rev="0" advAuto="0" spid="645" grpId="14"/>
      <p:bldP build="whole" bldLvl="1" animBg="1" rev="0" advAuto="0" spid="643" grpId="15"/>
      <p:bldP build="whole" bldLvl="1" animBg="1" rev="0" advAuto="0" spid="644" grpId="16"/>
      <p:bldP build="whole" bldLvl="1" animBg="1" rev="0" advAuto="0" spid="640"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8"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659" name="Title 1"/>
          <p:cNvSpPr txBox="1"/>
          <p:nvPr>
            <p:ph type="title"/>
          </p:nvPr>
        </p:nvSpPr>
        <p:spPr>
          <a:xfrm>
            <a:off x="197427" y="-1"/>
            <a:ext cx="8749146" cy="727366"/>
          </a:xfrm>
          <a:prstGeom prst="rect">
            <a:avLst/>
          </a:prstGeom>
        </p:spPr>
        <p:txBody>
          <a:bodyPr/>
          <a:lstStyle/>
          <a:p>
            <a:pPr/>
            <a:r>
              <a:t>1.4 Con trỏ và toán tử &amp;, *</a:t>
            </a:r>
          </a:p>
        </p:txBody>
      </p:sp>
      <p:sp>
        <p:nvSpPr>
          <p:cNvPr id="660" name="Content Placeholder 2"/>
          <p:cNvSpPr txBox="1"/>
          <p:nvPr>
            <p:ph type="body" idx="1"/>
          </p:nvPr>
        </p:nvSpPr>
        <p:spPr>
          <a:xfrm>
            <a:off x="197427" y="893618"/>
            <a:ext cx="8749146" cy="5527966"/>
          </a:xfrm>
          <a:prstGeom prst="rect">
            <a:avLst/>
          </a:prstGeom>
        </p:spPr>
        <p:txBody>
          <a:bodyPr/>
          <a:lstStyle/>
          <a:p>
            <a:pPr>
              <a:lnSpc>
                <a:spcPct val="150000"/>
              </a:lnSpc>
            </a:pPr>
            <a:r>
              <a:t>Toán tử </a:t>
            </a:r>
            <a:r>
              <a:rPr b="1">
                <a:solidFill>
                  <a:srgbClr val="FF0000"/>
                </a:solidFill>
              </a:rPr>
              <a:t>*</a:t>
            </a:r>
            <a:r>
              <a:t> đặt trước biến con trỏ cho phép </a:t>
            </a:r>
            <a:r>
              <a:rPr b="1">
                <a:solidFill>
                  <a:srgbClr val="FF0000"/>
                </a:solidFill>
              </a:rPr>
              <a:t>truy xuất </a:t>
            </a:r>
            <a:r>
              <a:t>đế</a:t>
            </a:r>
            <a:r>
              <a:t>n giá trị ô nhớ mà con trỏ trỏ </a:t>
            </a:r>
            <a:r>
              <a:t>đế</a:t>
            </a:r>
            <a:r>
              <a:t>n.</a:t>
            </a:r>
          </a:p>
          <a:p>
            <a:pPr>
              <a:lnSpc>
                <a:spcPct val="150000"/>
              </a:lnSpc>
            </a:pPr>
            <a:r>
              <a:t>Ví dụ</a:t>
            </a:r>
          </a:p>
        </p:txBody>
      </p:sp>
      <p:sp>
        <p:nvSpPr>
          <p:cNvPr id="661"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664" name="Content Placeholder 2"/>
          <p:cNvGrpSpPr/>
          <p:nvPr/>
        </p:nvGrpSpPr>
        <p:grpSpPr>
          <a:xfrm>
            <a:off x="380999" y="2952480"/>
            <a:ext cx="5503607" cy="3417552"/>
            <a:chOff x="0" y="0"/>
            <a:chExt cx="5503605" cy="3417550"/>
          </a:xfrm>
        </p:grpSpPr>
        <p:sp>
          <p:nvSpPr>
            <p:cNvPr id="662" name="Rectangle"/>
            <p:cNvSpPr/>
            <p:nvPr/>
          </p:nvSpPr>
          <p:spPr>
            <a:xfrm>
              <a:off x="0" y="0"/>
              <a:ext cx="5503606" cy="3124200"/>
            </a:xfrm>
            <a:prstGeom prst="rect">
              <a:avLst/>
            </a:prstGeom>
            <a:noFill/>
            <a:ln w="19050" cap="flat">
              <a:solidFill>
                <a:srgbClr val="363D3D"/>
              </a:solidFill>
              <a:prstDash val="solid"/>
              <a:round/>
            </a:ln>
            <a:effectLst/>
          </p:spPr>
          <p:txBody>
            <a:bodyPr wrap="square" lIns="45719" tIns="45719" rIns="45719" bIns="45719" numCol="1" anchor="t">
              <a:noAutofit/>
            </a:bodyPr>
            <a:lstStyle/>
            <a:p>
              <a:pPr>
                <a:spcBef>
                  <a:spcPts val="600"/>
                </a:spcBef>
                <a:defRPr sz="2800">
                  <a:solidFill>
                    <a:srgbClr val="363D3D"/>
                  </a:solidFill>
                  <a:latin typeface="Times New Roman"/>
                  <a:ea typeface="Times New Roman"/>
                  <a:cs typeface="Times New Roman"/>
                  <a:sym typeface="Times New Roman"/>
                </a:defRPr>
              </a:pPr>
            </a:p>
          </p:txBody>
        </p:sp>
        <p:sp>
          <p:nvSpPr>
            <p:cNvPr id="663" name="int a = 1000;…"/>
            <p:cNvSpPr txBox="1"/>
            <p:nvPr/>
          </p:nvSpPr>
          <p:spPr>
            <a:xfrm>
              <a:off x="0" y="0"/>
              <a:ext cx="5503606" cy="341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indent="574675">
                <a:spcBef>
                  <a:spcPts val="600"/>
                </a:spcBef>
                <a:defRPr sz="2400">
                  <a:solidFill>
                    <a:srgbClr val="0000FF"/>
                  </a:solidFill>
                  <a:latin typeface="Consolas"/>
                  <a:ea typeface="Consolas"/>
                  <a:cs typeface="Consolas"/>
                  <a:sym typeface="Consolas"/>
                </a:defRPr>
              </a:pPr>
              <a:r>
                <a:t>int </a:t>
              </a:r>
              <a:r>
                <a:rPr>
                  <a:solidFill>
                    <a:srgbClr val="000000"/>
                  </a:solidFill>
                </a:rPr>
                <a:t>a = 1000;</a:t>
              </a:r>
            </a:p>
            <a:p>
              <a:pPr indent="574675">
                <a:spcBef>
                  <a:spcPts val="600"/>
                </a:spcBef>
                <a:defRPr sz="2400">
                  <a:solidFill>
                    <a:srgbClr val="0000FF"/>
                  </a:solidFill>
                  <a:latin typeface="Consolas"/>
                  <a:ea typeface="Consolas"/>
                  <a:cs typeface="Consolas"/>
                  <a:sym typeface="Consolas"/>
                </a:defRPr>
              </a:pPr>
              <a:r>
                <a:t>int</a:t>
              </a:r>
              <a:r>
                <a:rPr>
                  <a:solidFill>
                    <a:srgbClr val="000000"/>
                  </a:solidFill>
                </a:rPr>
                <a:t> *ptr = &amp;a;     </a:t>
              </a:r>
              <a:endParaRPr sz="2800">
                <a:solidFill>
                  <a:srgbClr val="363D3D"/>
                </a:solidFill>
                <a:latin typeface="Times New Roman"/>
                <a:ea typeface="Times New Roman"/>
                <a:cs typeface="Times New Roman"/>
                <a:sym typeface="Times New Roman"/>
              </a:endParaRPr>
            </a:p>
            <a:p>
              <a:pPr indent="574675">
                <a:spcBef>
                  <a:spcPts val="600"/>
                </a:spcBef>
                <a:defRPr sz="2400">
                  <a:latin typeface="Consolas"/>
                  <a:ea typeface="Consolas"/>
                  <a:cs typeface="Consolas"/>
                  <a:sym typeface="Consolas"/>
                </a:defRPr>
              </a:pPr>
              <a:r>
                <a:t>cout &lt;&lt; ptr &lt;&lt; “ ” &lt;&lt; *ptr;</a:t>
              </a:r>
              <a:endParaRPr sz="2800">
                <a:solidFill>
                  <a:srgbClr val="363D3D"/>
                </a:solidFill>
                <a:latin typeface="Times New Roman"/>
                <a:ea typeface="Times New Roman"/>
                <a:cs typeface="Times New Roman"/>
                <a:sym typeface="Times New Roman"/>
              </a:endParaRPr>
            </a:p>
            <a:p>
              <a:pPr indent="574675">
                <a:spcBef>
                  <a:spcPts val="600"/>
                </a:spcBef>
                <a:defRPr sz="2400">
                  <a:solidFill>
                    <a:srgbClr val="FF0000"/>
                  </a:solidFill>
                  <a:latin typeface="Consolas"/>
                  <a:ea typeface="Consolas"/>
                  <a:cs typeface="Consolas"/>
                  <a:sym typeface="Consolas"/>
                </a:defRPr>
              </a:pPr>
              <a:r>
                <a:t>// a = 3200</a:t>
              </a:r>
              <a:endParaRPr sz="2800">
                <a:solidFill>
                  <a:srgbClr val="363D3D"/>
                </a:solidFill>
                <a:latin typeface="Times New Roman"/>
                <a:ea typeface="Times New Roman"/>
                <a:cs typeface="Times New Roman"/>
                <a:sym typeface="Times New Roman"/>
              </a:endParaRPr>
            </a:p>
            <a:p>
              <a:pPr indent="574675">
                <a:spcBef>
                  <a:spcPts val="600"/>
                </a:spcBef>
                <a:defRPr sz="2400">
                  <a:solidFill>
                    <a:srgbClr val="FF0000"/>
                  </a:solidFill>
                  <a:latin typeface="Consolas"/>
                  <a:ea typeface="Consolas"/>
                  <a:cs typeface="Consolas"/>
                  <a:sym typeface="Consolas"/>
                </a:defRPr>
              </a:pPr>
              <a:r>
                <a:t>*ptr = 3200; </a:t>
              </a:r>
              <a:endParaRPr sz="2800">
                <a:solidFill>
                  <a:srgbClr val="363D3D"/>
                </a:solidFill>
                <a:latin typeface="Times New Roman"/>
                <a:ea typeface="Times New Roman"/>
                <a:cs typeface="Times New Roman"/>
                <a:sym typeface="Times New Roman"/>
              </a:endParaRPr>
            </a:p>
            <a:p>
              <a:pPr indent="574675">
                <a:spcBef>
                  <a:spcPts val="600"/>
                </a:spcBef>
                <a:defRPr sz="2400">
                  <a:latin typeface="Consolas"/>
                  <a:ea typeface="Consolas"/>
                  <a:cs typeface="Consolas"/>
                  <a:sym typeface="Consolas"/>
                </a:defRPr>
              </a:pPr>
              <a:r>
                <a:t>cout &lt;&lt; *ptr;</a:t>
              </a:r>
              <a:endParaRPr sz="2800">
                <a:solidFill>
                  <a:srgbClr val="363D3D"/>
                </a:solidFill>
                <a:latin typeface="Times New Roman"/>
                <a:ea typeface="Times New Roman"/>
                <a:cs typeface="Times New Roman"/>
                <a:sym typeface="Times New Roman"/>
              </a:endParaRPr>
            </a:p>
            <a:p>
              <a:pPr indent="574675">
                <a:spcBef>
                  <a:spcPts val="600"/>
                </a:spcBef>
                <a:defRPr sz="2400">
                  <a:solidFill>
                    <a:srgbClr val="FF0000"/>
                  </a:solidFill>
                  <a:latin typeface="Consolas"/>
                  <a:ea typeface="Consolas"/>
                  <a:cs typeface="Consolas"/>
                  <a:sym typeface="Consolas"/>
                </a:defRPr>
              </a:pPr>
              <a:r>
                <a:t>(*ptr) ++;</a:t>
              </a:r>
              <a:endParaRPr sz="2800">
                <a:solidFill>
                  <a:srgbClr val="363D3D"/>
                </a:solidFill>
                <a:latin typeface="Times New Roman"/>
                <a:ea typeface="Times New Roman"/>
                <a:cs typeface="Times New Roman"/>
                <a:sym typeface="Times New Roman"/>
              </a:endParaRPr>
            </a:p>
            <a:p>
              <a:pPr indent="574675">
                <a:spcBef>
                  <a:spcPts val="600"/>
                </a:spcBef>
                <a:defRPr sz="2400">
                  <a:latin typeface="Consolas"/>
                  <a:ea typeface="Consolas"/>
                  <a:cs typeface="Consolas"/>
                  <a:sym typeface="Consolas"/>
                </a:defRPr>
              </a:pPr>
              <a:r>
                <a:t>   </a:t>
              </a:r>
            </a:p>
          </p:txBody>
        </p:sp>
      </p:grpSp>
      <p:sp>
        <p:nvSpPr>
          <p:cNvPr id="665" name="Rectangle 6"/>
          <p:cNvSpPr/>
          <p:nvPr/>
        </p:nvSpPr>
        <p:spPr>
          <a:xfrm>
            <a:off x="5895974" y="2952481"/>
            <a:ext cx="2724151" cy="3124200"/>
          </a:xfrm>
          <a:prstGeom prst="rect">
            <a:avLst/>
          </a:prstGeom>
          <a:solidFill>
            <a:srgbClr val="FFFFFF"/>
          </a:solidFill>
          <a:ln w="19050">
            <a:solidFill>
              <a:srgbClr val="363D3D"/>
            </a:solidFill>
            <a:miter/>
          </a:ln>
        </p:spPr>
        <p:txBody>
          <a:bodyPr lIns="45719" rIns="45719" anchor="ctr"/>
          <a:lstStyle/>
          <a:p>
            <a:pPr algn="ctr">
              <a:defRPr sz="2400">
                <a:solidFill>
                  <a:srgbClr val="FFFFFF"/>
                </a:solidFill>
              </a:defRPr>
            </a:pPr>
          </a:p>
        </p:txBody>
      </p:sp>
      <p:grpSp>
        <p:nvGrpSpPr>
          <p:cNvPr id="668" name="Rectangle 7"/>
          <p:cNvGrpSpPr/>
          <p:nvPr/>
        </p:nvGrpSpPr>
        <p:grpSpPr>
          <a:xfrm>
            <a:off x="6486525" y="3562350"/>
            <a:ext cx="1219200" cy="533400"/>
            <a:chOff x="0" y="0"/>
            <a:chExt cx="1219200" cy="533400"/>
          </a:xfrm>
        </p:grpSpPr>
        <p:sp>
          <p:nvSpPr>
            <p:cNvPr id="666"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667" name="1000"/>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1000</a:t>
              </a:r>
            </a:p>
          </p:txBody>
        </p:sp>
      </p:grpSp>
      <p:grpSp>
        <p:nvGrpSpPr>
          <p:cNvPr id="671" name="Rectangle 9"/>
          <p:cNvGrpSpPr/>
          <p:nvPr/>
        </p:nvGrpSpPr>
        <p:grpSpPr>
          <a:xfrm>
            <a:off x="7248525" y="5210175"/>
            <a:ext cx="1219200" cy="533400"/>
            <a:chOff x="0" y="0"/>
            <a:chExt cx="1219200" cy="533400"/>
          </a:xfrm>
        </p:grpSpPr>
        <p:sp>
          <p:nvSpPr>
            <p:cNvPr id="669"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670" name="0x34"/>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defRPr>
              </a:lvl1pPr>
            </a:lstStyle>
            <a:p>
              <a:pPr/>
              <a:r>
                <a:t>0x34</a:t>
              </a:r>
            </a:p>
          </p:txBody>
        </p:sp>
      </p:grpSp>
      <p:sp>
        <p:nvSpPr>
          <p:cNvPr id="672" name="Rectangle 10"/>
          <p:cNvSpPr txBox="1"/>
          <p:nvPr/>
        </p:nvSpPr>
        <p:spPr>
          <a:xfrm>
            <a:off x="5200650" y="3598386"/>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defRPr>
            </a:lvl1pPr>
          </a:lstStyle>
          <a:p>
            <a:pPr/>
            <a:r>
              <a:t>a</a:t>
            </a:r>
          </a:p>
        </p:txBody>
      </p:sp>
      <p:sp>
        <p:nvSpPr>
          <p:cNvPr id="673" name="Rectangle 11"/>
          <p:cNvSpPr txBox="1"/>
          <p:nvPr/>
        </p:nvSpPr>
        <p:spPr>
          <a:xfrm>
            <a:off x="5959475" y="523351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defRPr>
            </a:lvl1pPr>
          </a:lstStyle>
          <a:p>
            <a:pPr/>
            <a:r>
              <a:t>ptr</a:t>
            </a:r>
          </a:p>
        </p:txBody>
      </p:sp>
      <p:sp>
        <p:nvSpPr>
          <p:cNvPr id="674" name="Rectangle 13"/>
          <p:cNvSpPr txBox="1"/>
          <p:nvPr/>
        </p:nvSpPr>
        <p:spPr>
          <a:xfrm>
            <a:off x="6418262" y="3134836"/>
            <a:ext cx="1285876"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0x34</a:t>
            </a:r>
          </a:p>
        </p:txBody>
      </p:sp>
      <p:sp>
        <p:nvSpPr>
          <p:cNvPr id="675" name="Rectangle 14"/>
          <p:cNvSpPr txBox="1"/>
          <p:nvPr/>
        </p:nvSpPr>
        <p:spPr>
          <a:xfrm>
            <a:off x="7248525" y="478266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0x90</a:t>
            </a:r>
          </a:p>
        </p:txBody>
      </p:sp>
      <p:sp>
        <p:nvSpPr>
          <p:cNvPr id="676" name="Elbow Connector 16"/>
          <p:cNvSpPr/>
          <p:nvPr/>
        </p:nvSpPr>
        <p:spPr>
          <a:xfrm flipV="1" rot="16200000">
            <a:off x="6910547" y="3906997"/>
            <a:ext cx="1911031" cy="898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496" y="21600"/>
                </a:lnTo>
              </a:path>
            </a:pathLst>
          </a:custGeom>
          <a:ln w="28575">
            <a:solidFill>
              <a:srgbClr val="3AAFB2"/>
            </a:solidFill>
            <a:miter/>
            <a:tailEnd type="triangle"/>
          </a:ln>
        </p:spPr>
        <p:txBody>
          <a:bodyPr lIns="45719" rIns="45719" anchor="ctr"/>
          <a:lstStyle/>
          <a:p>
            <a:pPr/>
          </a:p>
        </p:txBody>
      </p:sp>
      <p:sp>
        <p:nvSpPr>
          <p:cNvPr id="677" name="Rectangle 21"/>
          <p:cNvSpPr txBox="1"/>
          <p:nvPr/>
        </p:nvSpPr>
        <p:spPr>
          <a:xfrm>
            <a:off x="6132512" y="6046787"/>
            <a:ext cx="1997458" cy="40977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grpSp>
        <p:nvGrpSpPr>
          <p:cNvPr id="680" name="Rectangle 17"/>
          <p:cNvGrpSpPr/>
          <p:nvPr/>
        </p:nvGrpSpPr>
        <p:grpSpPr>
          <a:xfrm>
            <a:off x="6502400" y="3551237"/>
            <a:ext cx="1219201" cy="533401"/>
            <a:chOff x="0" y="0"/>
            <a:chExt cx="1219200" cy="533400"/>
          </a:xfrm>
        </p:grpSpPr>
        <p:sp>
          <p:nvSpPr>
            <p:cNvPr id="678"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679" name="3200"/>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3200</a:t>
              </a:r>
            </a:p>
          </p:txBody>
        </p:sp>
      </p:grpSp>
      <p:grpSp>
        <p:nvGrpSpPr>
          <p:cNvPr id="683" name="Rectangle 20"/>
          <p:cNvGrpSpPr/>
          <p:nvPr/>
        </p:nvGrpSpPr>
        <p:grpSpPr>
          <a:xfrm>
            <a:off x="6494462" y="3551161"/>
            <a:ext cx="1219201" cy="533401"/>
            <a:chOff x="0" y="0"/>
            <a:chExt cx="1219200" cy="533400"/>
          </a:xfrm>
        </p:grpSpPr>
        <p:sp>
          <p:nvSpPr>
            <p:cNvPr id="681"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682" name="3201"/>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3201</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64"/>
                                        </p:tgtEl>
                                        <p:attrNameLst>
                                          <p:attrName>style.visibility</p:attrName>
                                        </p:attrNameLst>
                                      </p:cBhvr>
                                      <p:to>
                                        <p:strVal val="visible"/>
                                      </p:to>
                                    </p:set>
                                    <p:animEffect filter="dissolve" transition="in">
                                      <p:cBhvr>
                                        <p:cTn id="7" dur="500"/>
                                        <p:tgtEl>
                                          <p:spTgt spid="66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672"/>
                                        </p:tgtEl>
                                        <p:attrNameLst>
                                          <p:attrName>style.visibility</p:attrName>
                                        </p:attrNameLst>
                                      </p:cBhvr>
                                      <p:to>
                                        <p:strVal val="visible"/>
                                      </p:to>
                                    </p:set>
                                    <p:animEffect filter="dissolve" transition="in">
                                      <p:cBhvr>
                                        <p:cTn id="12" dur="500"/>
                                        <p:tgtEl>
                                          <p:spTgt spid="672"/>
                                        </p:tgtEl>
                                      </p:cBhvr>
                                    </p:animEffect>
                                  </p:childTnLst>
                                </p:cTn>
                              </p:par>
                            </p:childTnLst>
                          </p:cTn>
                        </p:par>
                        <p:par>
                          <p:cTn id="13" fill="hold">
                            <p:stCondLst>
                              <p:cond delay="500"/>
                            </p:stCondLst>
                            <p:childTnLst>
                              <p:par>
                                <p:cTn id="14" presetClass="entr" nodeType="afterEffect" presetID="9" grpId="3" fill="hold">
                                  <p:stCondLst>
                                    <p:cond delay="0"/>
                                  </p:stCondLst>
                                  <p:iterate type="el" backwards="0">
                                    <p:tmAbs val="0"/>
                                  </p:iterate>
                                  <p:childTnLst>
                                    <p:set>
                                      <p:cBhvr>
                                        <p:cTn id="15" fill="hold"/>
                                        <p:tgtEl>
                                          <p:spTgt spid="668"/>
                                        </p:tgtEl>
                                        <p:attrNameLst>
                                          <p:attrName>style.visibility</p:attrName>
                                        </p:attrNameLst>
                                      </p:cBhvr>
                                      <p:to>
                                        <p:strVal val="visible"/>
                                      </p:to>
                                    </p:set>
                                    <p:animEffect filter="dissolve" transition="in">
                                      <p:cBhvr>
                                        <p:cTn id="16" dur="500"/>
                                        <p:tgtEl>
                                          <p:spTgt spid="668"/>
                                        </p:tgtEl>
                                      </p:cBhvr>
                                    </p:animEffect>
                                  </p:childTnLst>
                                </p:cTn>
                              </p:par>
                            </p:childTnLst>
                          </p:cTn>
                        </p:par>
                        <p:par>
                          <p:cTn id="17" fill="hold">
                            <p:stCondLst>
                              <p:cond delay="1000"/>
                            </p:stCondLst>
                            <p:childTnLst>
                              <p:par>
                                <p:cTn id="18" presetClass="entr" nodeType="afterEffect" presetID="9" grpId="4" fill="hold">
                                  <p:stCondLst>
                                    <p:cond delay="0"/>
                                  </p:stCondLst>
                                  <p:iterate type="el" backwards="0">
                                    <p:tmAbs val="0"/>
                                  </p:iterate>
                                  <p:childTnLst>
                                    <p:set>
                                      <p:cBhvr>
                                        <p:cTn id="19" fill="hold"/>
                                        <p:tgtEl>
                                          <p:spTgt spid="674"/>
                                        </p:tgtEl>
                                        <p:attrNameLst>
                                          <p:attrName>style.visibility</p:attrName>
                                        </p:attrNameLst>
                                      </p:cBhvr>
                                      <p:to>
                                        <p:strVal val="visible"/>
                                      </p:to>
                                    </p:set>
                                    <p:animEffect filter="dissolve" transition="in">
                                      <p:cBhvr>
                                        <p:cTn id="20" dur="500"/>
                                        <p:tgtEl>
                                          <p:spTgt spid="674"/>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671"/>
                                        </p:tgtEl>
                                        <p:attrNameLst>
                                          <p:attrName>style.visibility</p:attrName>
                                        </p:attrNameLst>
                                      </p:cBhvr>
                                      <p:to>
                                        <p:strVal val="visible"/>
                                      </p:to>
                                    </p:set>
                                    <p:animEffect filter="dissolve" transition="in">
                                      <p:cBhvr>
                                        <p:cTn id="25" dur="500"/>
                                        <p:tgtEl>
                                          <p:spTgt spid="671"/>
                                        </p:tgtEl>
                                      </p:cBhvr>
                                    </p:animEffect>
                                  </p:childTnLst>
                                </p:cTn>
                              </p:par>
                            </p:childTnLst>
                          </p:cTn>
                        </p:par>
                        <p:par>
                          <p:cTn id="26" fill="hold">
                            <p:stCondLst>
                              <p:cond delay="500"/>
                            </p:stCondLst>
                            <p:childTnLst>
                              <p:par>
                                <p:cTn id="27" presetClass="entr" nodeType="afterEffect" presetID="9" grpId="6" fill="hold">
                                  <p:stCondLst>
                                    <p:cond delay="0"/>
                                  </p:stCondLst>
                                  <p:iterate type="el" backwards="0">
                                    <p:tmAbs val="0"/>
                                  </p:iterate>
                                  <p:childTnLst>
                                    <p:set>
                                      <p:cBhvr>
                                        <p:cTn id="28" fill="hold"/>
                                        <p:tgtEl>
                                          <p:spTgt spid="675"/>
                                        </p:tgtEl>
                                        <p:attrNameLst>
                                          <p:attrName>style.visibility</p:attrName>
                                        </p:attrNameLst>
                                      </p:cBhvr>
                                      <p:to>
                                        <p:strVal val="visible"/>
                                      </p:to>
                                    </p:set>
                                    <p:animEffect filter="dissolve" transition="in">
                                      <p:cBhvr>
                                        <p:cTn id="29" dur="500"/>
                                        <p:tgtEl>
                                          <p:spTgt spid="675"/>
                                        </p:tgtEl>
                                      </p:cBhvr>
                                    </p:animEffect>
                                  </p:childTnLst>
                                </p:cTn>
                              </p:par>
                            </p:childTnLst>
                          </p:cTn>
                        </p:par>
                        <p:par>
                          <p:cTn id="30" fill="hold">
                            <p:stCondLst>
                              <p:cond delay="1000"/>
                            </p:stCondLst>
                            <p:childTnLst>
                              <p:par>
                                <p:cTn id="31" presetClass="entr" nodeType="afterEffect" presetSubtype="4" presetID="22" grpId="7" fill="hold">
                                  <p:stCondLst>
                                    <p:cond delay="0"/>
                                  </p:stCondLst>
                                  <p:iterate type="el" backwards="0">
                                    <p:tmAbs val="0"/>
                                  </p:iterate>
                                  <p:childTnLst>
                                    <p:set>
                                      <p:cBhvr>
                                        <p:cTn id="32" fill="hold"/>
                                        <p:tgtEl>
                                          <p:spTgt spid="676"/>
                                        </p:tgtEl>
                                        <p:attrNameLst>
                                          <p:attrName>style.visibility</p:attrName>
                                        </p:attrNameLst>
                                      </p:cBhvr>
                                      <p:to>
                                        <p:strVal val="visible"/>
                                      </p:to>
                                    </p:set>
                                    <p:animEffect filter="wipe(down)" transition="in">
                                      <p:cBhvr>
                                        <p:cTn id="33" dur="500"/>
                                        <p:tgtEl>
                                          <p:spTgt spid="676"/>
                                        </p:tgtEl>
                                      </p:cBhvr>
                                    </p:animEffect>
                                  </p:childTnLst>
                                </p:cTn>
                              </p:par>
                            </p:childTnLst>
                          </p:cTn>
                        </p:par>
                        <p:par>
                          <p:cTn id="34" fill="hold">
                            <p:stCondLst>
                              <p:cond delay="1500"/>
                            </p:stCondLst>
                            <p:childTnLst>
                              <p:par>
                                <p:cTn id="35" presetClass="entr" nodeType="afterEffect" presetID="9" grpId="8" fill="hold">
                                  <p:stCondLst>
                                    <p:cond delay="0"/>
                                  </p:stCondLst>
                                  <p:iterate type="el" backwards="0">
                                    <p:tmAbs val="0"/>
                                  </p:iterate>
                                  <p:childTnLst>
                                    <p:set>
                                      <p:cBhvr>
                                        <p:cTn id="36" fill="hold"/>
                                        <p:tgtEl>
                                          <p:spTgt spid="673"/>
                                        </p:tgtEl>
                                        <p:attrNameLst>
                                          <p:attrName>style.visibility</p:attrName>
                                        </p:attrNameLst>
                                      </p:cBhvr>
                                      <p:to>
                                        <p:strVal val="visible"/>
                                      </p:to>
                                    </p:set>
                                    <p:animEffect filter="dissolve" transition="in">
                                      <p:cBhvr>
                                        <p:cTn id="37" dur="500"/>
                                        <p:tgtEl>
                                          <p:spTgt spid="673"/>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4" presetID="2" grpId="9" fill="hold">
                                  <p:stCondLst>
                                    <p:cond delay="0"/>
                                  </p:stCondLst>
                                  <p:iterate type="el" backwards="0">
                                    <p:tmAbs val="0"/>
                                  </p:iterate>
                                  <p:childTnLst>
                                    <p:set>
                                      <p:cBhvr>
                                        <p:cTn id="41" fill="hold"/>
                                        <p:tgtEl>
                                          <p:spTgt spid="680"/>
                                        </p:tgtEl>
                                        <p:attrNameLst>
                                          <p:attrName>style.visibility</p:attrName>
                                        </p:attrNameLst>
                                      </p:cBhvr>
                                      <p:to>
                                        <p:strVal val="visible"/>
                                      </p:to>
                                    </p:set>
                                    <p:anim calcmode="lin" valueType="num">
                                      <p:cBhvr>
                                        <p:cTn id="42" dur="1000" fill="hold"/>
                                        <p:tgtEl>
                                          <p:spTgt spid="680"/>
                                        </p:tgtEl>
                                        <p:attrNameLst>
                                          <p:attrName>ppt_x</p:attrName>
                                        </p:attrNameLst>
                                      </p:cBhvr>
                                      <p:tavLst>
                                        <p:tav tm="0">
                                          <p:val>
                                            <p:strVal val="#ppt_x"/>
                                          </p:val>
                                        </p:tav>
                                        <p:tav tm="100000">
                                          <p:val>
                                            <p:strVal val="#ppt_x"/>
                                          </p:val>
                                        </p:tav>
                                      </p:tavLst>
                                    </p:anim>
                                    <p:anim calcmode="lin" valueType="num">
                                      <p:cBhvr>
                                        <p:cTn id="43" dur="1000" fill="hold"/>
                                        <p:tgtEl>
                                          <p:spTgt spid="68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4" presetID="2" grpId="10" fill="hold">
                                  <p:stCondLst>
                                    <p:cond delay="0"/>
                                  </p:stCondLst>
                                  <p:iterate type="el" backwards="0">
                                    <p:tmAbs val="0"/>
                                  </p:iterate>
                                  <p:childTnLst>
                                    <p:set>
                                      <p:cBhvr>
                                        <p:cTn id="47" fill="hold"/>
                                        <p:tgtEl>
                                          <p:spTgt spid="683"/>
                                        </p:tgtEl>
                                        <p:attrNameLst>
                                          <p:attrName>style.visibility</p:attrName>
                                        </p:attrNameLst>
                                      </p:cBhvr>
                                      <p:to>
                                        <p:strVal val="visible"/>
                                      </p:to>
                                    </p:set>
                                    <p:anim calcmode="lin" valueType="num">
                                      <p:cBhvr>
                                        <p:cTn id="48" dur="1000" fill="hold"/>
                                        <p:tgtEl>
                                          <p:spTgt spid="683"/>
                                        </p:tgtEl>
                                        <p:attrNameLst>
                                          <p:attrName>ppt_x</p:attrName>
                                        </p:attrNameLst>
                                      </p:cBhvr>
                                      <p:tavLst>
                                        <p:tav tm="0">
                                          <p:val>
                                            <p:strVal val="#ppt_x"/>
                                          </p:val>
                                        </p:tav>
                                        <p:tav tm="100000">
                                          <p:val>
                                            <p:strVal val="#ppt_x"/>
                                          </p:val>
                                        </p:tav>
                                      </p:tavLst>
                                    </p:anim>
                                    <p:anim calcmode="lin" valueType="num">
                                      <p:cBhvr>
                                        <p:cTn id="49" dur="1000" fill="hold"/>
                                        <p:tgtEl>
                                          <p:spTgt spid="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4" grpId="4"/>
      <p:bldP build="whole" bldLvl="1" animBg="1" rev="0" advAuto="0" spid="683" grpId="10"/>
      <p:bldP build="whole" bldLvl="1" animBg="1" rev="0" advAuto="0" spid="671" grpId="5"/>
      <p:bldP build="whole" bldLvl="1" animBg="1" rev="0" advAuto="0" spid="672" grpId="2"/>
      <p:bldP build="whole" bldLvl="1" animBg="1" rev="0" advAuto="0" spid="664" grpId="1"/>
      <p:bldP build="whole" bldLvl="1" animBg="1" rev="0" advAuto="0" spid="675" grpId="6"/>
      <p:bldP build="whole" bldLvl="1" animBg="1" rev="0" advAuto="0" spid="676" grpId="7"/>
      <p:bldP build="whole" bldLvl="1" animBg="1" rev="0" advAuto="0" spid="680" grpId="9"/>
      <p:bldP build="whole" bldLvl="1" animBg="1" rev="0" advAuto="0" spid="673" grpId="8"/>
      <p:bldP build="whole" bldLvl="1" animBg="1" rev="0" advAuto="0" spid="668" grpId="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5"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686" name="Title 1"/>
          <p:cNvSpPr txBox="1"/>
          <p:nvPr>
            <p:ph type="title"/>
          </p:nvPr>
        </p:nvSpPr>
        <p:spPr>
          <a:xfrm>
            <a:off x="197427" y="-1"/>
            <a:ext cx="8749146" cy="727366"/>
          </a:xfrm>
          <a:prstGeom prst="rect">
            <a:avLst/>
          </a:prstGeom>
        </p:spPr>
        <p:txBody>
          <a:bodyPr/>
          <a:lstStyle/>
          <a:p>
            <a:pPr/>
            <a:r>
              <a:t>Ví dụ</a:t>
            </a:r>
          </a:p>
        </p:txBody>
      </p:sp>
      <p:sp>
        <p:nvSpPr>
          <p:cNvPr id="687" name="Content Placeholder 2"/>
          <p:cNvSpPr txBox="1"/>
          <p:nvPr>
            <p:ph type="body" idx="1"/>
          </p:nvPr>
        </p:nvSpPr>
        <p:spPr>
          <a:xfrm>
            <a:off x="197427" y="893618"/>
            <a:ext cx="8749146" cy="5527966"/>
          </a:xfrm>
          <a:prstGeom prst="rect">
            <a:avLst/>
          </a:prstGeom>
          <a:ln w="19050">
            <a:solidFill>
              <a:srgbClr val="363D3D"/>
            </a:solidFill>
            <a:round/>
          </a:ln>
        </p:spPr>
        <p:txBody>
          <a:bodyPr/>
          <a:lstStyle/>
          <a:p>
            <a:pPr marL="0" indent="82296">
              <a:buSzTx/>
              <a:buNone/>
              <a:defRPr sz="2100">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marL="0" indent="82296">
              <a:buSzTx/>
              <a:buNone/>
              <a:defRPr sz="2100">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marL="0" indent="82296">
              <a:buSzTx/>
              <a:buNone/>
              <a:defRPr sz="2100">
                <a:solidFill>
                  <a:srgbClr val="000000"/>
                </a:solidFill>
                <a:latin typeface="Consolas"/>
                <a:ea typeface="Consolas"/>
                <a:cs typeface="Consolas"/>
                <a:sym typeface="Consolas"/>
              </a:defRPr>
            </a:pPr>
          </a:p>
          <a:p>
            <a:pPr marL="0" indent="82296">
              <a:buSzTx/>
              <a:buNone/>
              <a:defRPr sz="21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     </a:t>
            </a:r>
            <a:endParaRPr>
              <a:solidFill>
                <a:srgbClr val="000000"/>
              </a:solidFill>
            </a:endParaRPr>
          </a:p>
          <a:p>
            <a:pPr marL="0" indent="574675">
              <a:buSzTx/>
              <a:buNone/>
              <a:defRPr sz="2100">
                <a:solidFill>
                  <a:srgbClr val="0000FF"/>
                </a:solidFill>
                <a:latin typeface="Consolas"/>
                <a:ea typeface="Consolas"/>
                <a:cs typeface="Consolas"/>
                <a:sym typeface="Consolas"/>
              </a:defRPr>
            </a:pPr>
            <a:r>
              <a:t>int</a:t>
            </a:r>
            <a:r>
              <a:rPr>
                <a:solidFill>
                  <a:srgbClr val="000000"/>
                </a:solidFill>
              </a:rPr>
              <a:t> a;     </a:t>
            </a:r>
            <a:endParaRPr>
              <a:solidFill>
                <a:srgbClr val="000000"/>
              </a:solidFill>
            </a:endParaRPr>
          </a:p>
          <a:p>
            <a:pPr marL="0" indent="574675">
              <a:buSzTx/>
              <a:buNone/>
              <a:defRPr sz="2100">
                <a:solidFill>
                  <a:srgbClr val="0000FF"/>
                </a:solidFill>
                <a:latin typeface="Consolas"/>
                <a:ea typeface="Consolas"/>
                <a:cs typeface="Consolas"/>
                <a:sym typeface="Consolas"/>
              </a:defRPr>
            </a:pPr>
            <a:r>
              <a:t>int</a:t>
            </a:r>
            <a:r>
              <a:rPr>
                <a:solidFill>
                  <a:srgbClr val="000000"/>
                </a:solidFill>
              </a:rPr>
              <a:t> *ptr;     </a:t>
            </a:r>
            <a:endParaRPr>
              <a:solidFill>
                <a:srgbClr val="000000"/>
              </a:solidFill>
            </a:endParaRPr>
          </a:p>
          <a:p>
            <a:pPr marL="0" indent="574675">
              <a:buSzTx/>
              <a:buNone/>
              <a:defRPr sz="2100">
                <a:solidFill>
                  <a:srgbClr val="0000FF"/>
                </a:solidFill>
                <a:latin typeface="Consolas"/>
                <a:ea typeface="Consolas"/>
                <a:cs typeface="Consolas"/>
                <a:sym typeface="Consolas"/>
              </a:defRPr>
            </a:pPr>
            <a:r>
              <a:t>int</a:t>
            </a:r>
            <a:r>
              <a:rPr>
                <a:solidFill>
                  <a:srgbClr val="000000"/>
                </a:solidFill>
              </a:rPr>
              <a:t> value;     </a:t>
            </a:r>
            <a:endParaRPr>
              <a:solidFill>
                <a:srgbClr val="000000"/>
              </a:solidFill>
            </a:endParaRPr>
          </a:p>
          <a:p>
            <a:pPr marL="0" indent="574675">
              <a:buSzTx/>
              <a:buNone/>
              <a:defRPr sz="2100">
                <a:solidFill>
                  <a:srgbClr val="000000"/>
                </a:solidFill>
                <a:latin typeface="Consolas"/>
                <a:ea typeface="Consolas"/>
                <a:cs typeface="Consolas"/>
                <a:sym typeface="Consolas"/>
              </a:defRPr>
            </a:pPr>
            <a:r>
              <a:t>a = 3200;    </a:t>
            </a:r>
          </a:p>
          <a:p>
            <a:pPr marL="0" indent="574675">
              <a:buSzTx/>
              <a:buNone/>
              <a:defRPr sz="2100">
                <a:solidFill>
                  <a:srgbClr val="000000"/>
                </a:solidFill>
                <a:latin typeface="Consolas"/>
                <a:ea typeface="Consolas"/>
                <a:cs typeface="Consolas"/>
                <a:sym typeface="Consolas"/>
              </a:defRPr>
            </a:pPr>
            <a:r>
              <a:t>ptr = &amp;a;    </a:t>
            </a:r>
          </a:p>
          <a:p>
            <a:pPr marL="0" indent="574675">
              <a:buSzTx/>
              <a:buNone/>
              <a:defRPr sz="2100">
                <a:solidFill>
                  <a:srgbClr val="000000"/>
                </a:solidFill>
                <a:latin typeface="Consolas"/>
                <a:ea typeface="Consolas"/>
                <a:cs typeface="Consolas"/>
                <a:sym typeface="Consolas"/>
              </a:defRPr>
            </a:pPr>
            <a:r>
              <a:t>value = --(*ptr);    </a:t>
            </a:r>
          </a:p>
          <a:p>
            <a:pPr marL="0" indent="82296">
              <a:buSzTx/>
              <a:buNone/>
              <a:defRPr sz="2100">
                <a:solidFill>
                  <a:srgbClr val="000000"/>
                </a:solidFill>
                <a:latin typeface="Consolas"/>
                <a:ea typeface="Consolas"/>
                <a:cs typeface="Consolas"/>
                <a:sym typeface="Consolas"/>
              </a:defRPr>
            </a:pPr>
            <a:r>
              <a:t>}</a:t>
            </a:r>
          </a:p>
        </p:txBody>
      </p:sp>
      <p:sp>
        <p:nvSpPr>
          <p:cNvPr id="688"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9" name="Rectangle 5"/>
          <p:cNvSpPr/>
          <p:nvPr/>
        </p:nvSpPr>
        <p:spPr>
          <a:xfrm>
            <a:off x="5181600" y="1447800"/>
            <a:ext cx="3429000" cy="4267200"/>
          </a:xfrm>
          <a:prstGeom prst="rect">
            <a:avLst/>
          </a:prstGeom>
          <a:solidFill>
            <a:srgbClr val="FFFFFF"/>
          </a:solidFill>
          <a:ln w="19050">
            <a:solidFill>
              <a:srgbClr val="363D3D"/>
            </a:solidFill>
            <a:miter/>
          </a:ln>
        </p:spPr>
        <p:txBody>
          <a:bodyPr lIns="45719" rIns="45719" anchor="ctr"/>
          <a:lstStyle/>
          <a:p>
            <a:pPr algn="ctr">
              <a:defRPr sz="2400">
                <a:solidFill>
                  <a:srgbClr val="FFFFFF"/>
                </a:solidFill>
              </a:defRPr>
            </a:pPr>
          </a:p>
        </p:txBody>
      </p:sp>
      <p:sp>
        <p:nvSpPr>
          <p:cNvPr id="690" name="Rectangle 16"/>
          <p:cNvSpPr txBox="1"/>
          <p:nvPr/>
        </p:nvSpPr>
        <p:spPr>
          <a:xfrm>
            <a:off x="5949949" y="569595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693" name="Title 1"/>
          <p:cNvSpPr txBox="1"/>
          <p:nvPr>
            <p:ph type="title"/>
          </p:nvPr>
        </p:nvSpPr>
        <p:spPr>
          <a:xfrm>
            <a:off x="197427" y="-1"/>
            <a:ext cx="8749146" cy="727366"/>
          </a:xfrm>
          <a:prstGeom prst="rect">
            <a:avLst/>
          </a:prstGeom>
        </p:spPr>
        <p:txBody>
          <a:bodyPr/>
          <a:lstStyle/>
          <a:p>
            <a:pPr/>
            <a:r>
              <a:t>Ví dụ</a:t>
            </a:r>
          </a:p>
        </p:txBody>
      </p:sp>
      <p:sp>
        <p:nvSpPr>
          <p:cNvPr id="694" name="Content Placeholder 2"/>
          <p:cNvSpPr txBox="1"/>
          <p:nvPr>
            <p:ph type="body" idx="1"/>
          </p:nvPr>
        </p:nvSpPr>
        <p:spPr>
          <a:xfrm>
            <a:off x="197427" y="893618"/>
            <a:ext cx="8749146" cy="5527966"/>
          </a:xfrm>
          <a:prstGeom prst="rect">
            <a:avLst/>
          </a:prstGeom>
          <a:ln w="19050">
            <a:solidFill>
              <a:srgbClr val="363D3D"/>
            </a:solidFill>
            <a:round/>
          </a:ln>
        </p:spPr>
        <p:txBody>
          <a:bodyPr/>
          <a:lstStyle/>
          <a:p>
            <a:pPr marL="0" indent="82296">
              <a:buSzTx/>
              <a:buNone/>
              <a:defRPr sz="2100">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marL="0" indent="82296">
              <a:buSzTx/>
              <a:buNone/>
              <a:defRPr sz="2100">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marL="0" indent="82296">
              <a:buSzTx/>
              <a:buNone/>
              <a:defRPr sz="2100">
                <a:solidFill>
                  <a:srgbClr val="000000"/>
                </a:solidFill>
                <a:latin typeface="Consolas"/>
                <a:ea typeface="Consolas"/>
                <a:cs typeface="Consolas"/>
                <a:sym typeface="Consolas"/>
              </a:defRPr>
            </a:pPr>
          </a:p>
          <a:p>
            <a:pPr marL="0" indent="82296">
              <a:buSzTx/>
              <a:buNone/>
              <a:defRPr sz="21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     </a:t>
            </a:r>
            <a:endParaRPr>
              <a:solidFill>
                <a:srgbClr val="000000"/>
              </a:solidFill>
            </a:endParaRPr>
          </a:p>
          <a:p>
            <a:pPr marL="0" indent="574675">
              <a:buSzTx/>
              <a:buNone/>
              <a:defRPr sz="2100">
                <a:solidFill>
                  <a:srgbClr val="0000FF"/>
                </a:solidFill>
                <a:latin typeface="Consolas"/>
                <a:ea typeface="Consolas"/>
                <a:cs typeface="Consolas"/>
                <a:sym typeface="Consolas"/>
              </a:defRPr>
            </a:pPr>
            <a:r>
              <a:t>int</a:t>
            </a:r>
            <a:r>
              <a:rPr>
                <a:solidFill>
                  <a:srgbClr val="000000"/>
                </a:solidFill>
              </a:rPr>
              <a:t> a;     </a:t>
            </a:r>
            <a:endParaRPr>
              <a:solidFill>
                <a:srgbClr val="000000"/>
              </a:solidFill>
            </a:endParaRPr>
          </a:p>
          <a:p>
            <a:pPr marL="0" indent="574675">
              <a:buSzTx/>
              <a:buNone/>
              <a:defRPr sz="2100">
                <a:solidFill>
                  <a:srgbClr val="0000FF"/>
                </a:solidFill>
                <a:latin typeface="Consolas"/>
                <a:ea typeface="Consolas"/>
                <a:cs typeface="Consolas"/>
                <a:sym typeface="Consolas"/>
              </a:defRPr>
            </a:pPr>
            <a:r>
              <a:t>int</a:t>
            </a:r>
            <a:r>
              <a:rPr>
                <a:solidFill>
                  <a:srgbClr val="000000"/>
                </a:solidFill>
              </a:rPr>
              <a:t> *ptr;     </a:t>
            </a:r>
            <a:endParaRPr>
              <a:solidFill>
                <a:srgbClr val="000000"/>
              </a:solidFill>
            </a:endParaRPr>
          </a:p>
          <a:p>
            <a:pPr marL="0" indent="574675">
              <a:buSzTx/>
              <a:buNone/>
              <a:defRPr sz="2100">
                <a:solidFill>
                  <a:srgbClr val="0000FF"/>
                </a:solidFill>
                <a:latin typeface="Consolas"/>
                <a:ea typeface="Consolas"/>
                <a:cs typeface="Consolas"/>
                <a:sym typeface="Consolas"/>
              </a:defRPr>
            </a:pPr>
            <a:r>
              <a:t>int</a:t>
            </a:r>
            <a:r>
              <a:rPr>
                <a:solidFill>
                  <a:srgbClr val="000000"/>
                </a:solidFill>
              </a:rPr>
              <a:t> value;     </a:t>
            </a:r>
            <a:endParaRPr>
              <a:solidFill>
                <a:srgbClr val="000000"/>
              </a:solidFill>
            </a:endParaRPr>
          </a:p>
          <a:p>
            <a:pPr marL="0" indent="574675">
              <a:buSzTx/>
              <a:buNone/>
              <a:defRPr sz="2100">
                <a:solidFill>
                  <a:srgbClr val="000000"/>
                </a:solidFill>
                <a:latin typeface="Consolas"/>
                <a:ea typeface="Consolas"/>
                <a:cs typeface="Consolas"/>
                <a:sym typeface="Consolas"/>
              </a:defRPr>
            </a:pPr>
            <a:r>
              <a:t>a = 3200;    </a:t>
            </a:r>
          </a:p>
          <a:p>
            <a:pPr marL="0" indent="574675">
              <a:buSzTx/>
              <a:buNone/>
              <a:defRPr sz="2100">
                <a:solidFill>
                  <a:srgbClr val="000000"/>
                </a:solidFill>
                <a:latin typeface="Consolas"/>
                <a:ea typeface="Consolas"/>
                <a:cs typeface="Consolas"/>
                <a:sym typeface="Consolas"/>
              </a:defRPr>
            </a:pPr>
            <a:r>
              <a:t>ptr = &amp;a;    </a:t>
            </a:r>
          </a:p>
          <a:p>
            <a:pPr marL="0" indent="574675">
              <a:buSzTx/>
              <a:buNone/>
              <a:defRPr sz="2100">
                <a:solidFill>
                  <a:srgbClr val="000000"/>
                </a:solidFill>
                <a:latin typeface="Consolas"/>
                <a:ea typeface="Consolas"/>
                <a:cs typeface="Consolas"/>
                <a:sym typeface="Consolas"/>
              </a:defRPr>
            </a:pPr>
            <a:r>
              <a:t>value = --(*ptr);    </a:t>
            </a:r>
          </a:p>
          <a:p>
            <a:pPr marL="0" indent="82296">
              <a:buSzTx/>
              <a:buNone/>
              <a:defRPr sz="2100">
                <a:solidFill>
                  <a:srgbClr val="000000"/>
                </a:solidFill>
                <a:latin typeface="Consolas"/>
                <a:ea typeface="Consolas"/>
                <a:cs typeface="Consolas"/>
                <a:sym typeface="Consolas"/>
              </a:defRPr>
            </a:pPr>
            <a:r>
              <a:t>}</a:t>
            </a:r>
          </a:p>
        </p:txBody>
      </p:sp>
      <p:sp>
        <p:nvSpPr>
          <p:cNvPr id="695"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6" name="Rectangle 5"/>
          <p:cNvSpPr/>
          <p:nvPr/>
        </p:nvSpPr>
        <p:spPr>
          <a:xfrm>
            <a:off x="5181600" y="1447800"/>
            <a:ext cx="3429000" cy="4267200"/>
          </a:xfrm>
          <a:prstGeom prst="rect">
            <a:avLst/>
          </a:prstGeom>
          <a:solidFill>
            <a:srgbClr val="FFFFFF"/>
          </a:solidFill>
          <a:ln w="19050">
            <a:solidFill>
              <a:srgbClr val="363D3D"/>
            </a:solidFill>
            <a:miter/>
          </a:ln>
        </p:spPr>
        <p:txBody>
          <a:bodyPr lIns="45719" rIns="45719" anchor="ctr"/>
          <a:lstStyle/>
          <a:p>
            <a:pPr algn="ctr">
              <a:defRPr sz="2400">
                <a:solidFill>
                  <a:srgbClr val="FFFFFF"/>
                </a:solidFill>
              </a:defRPr>
            </a:pPr>
          </a:p>
        </p:txBody>
      </p:sp>
      <p:grpSp>
        <p:nvGrpSpPr>
          <p:cNvPr id="699" name="Rectangle 6"/>
          <p:cNvGrpSpPr/>
          <p:nvPr/>
        </p:nvGrpSpPr>
        <p:grpSpPr>
          <a:xfrm>
            <a:off x="6477000" y="2057400"/>
            <a:ext cx="1219200" cy="533400"/>
            <a:chOff x="0" y="0"/>
            <a:chExt cx="1219200" cy="533400"/>
          </a:xfrm>
        </p:grpSpPr>
        <p:sp>
          <p:nvSpPr>
            <p:cNvPr id="697"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698" name="3200"/>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3200</a:t>
              </a:r>
            </a:p>
          </p:txBody>
        </p:sp>
      </p:grpSp>
      <p:grpSp>
        <p:nvGrpSpPr>
          <p:cNvPr id="702" name="Rectangle 7"/>
          <p:cNvGrpSpPr/>
          <p:nvPr/>
        </p:nvGrpSpPr>
        <p:grpSpPr>
          <a:xfrm>
            <a:off x="6207125" y="5011737"/>
            <a:ext cx="1219200" cy="533401"/>
            <a:chOff x="0" y="0"/>
            <a:chExt cx="1219200" cy="533400"/>
          </a:xfrm>
        </p:grpSpPr>
        <p:sp>
          <p:nvSpPr>
            <p:cNvPr id="700"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701" name="3199"/>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3199</a:t>
              </a:r>
            </a:p>
          </p:txBody>
        </p:sp>
      </p:grpSp>
      <p:grpSp>
        <p:nvGrpSpPr>
          <p:cNvPr id="705" name="Rectangle 8"/>
          <p:cNvGrpSpPr/>
          <p:nvPr/>
        </p:nvGrpSpPr>
        <p:grpSpPr>
          <a:xfrm>
            <a:off x="7239000" y="3705225"/>
            <a:ext cx="1219200" cy="533400"/>
            <a:chOff x="0" y="0"/>
            <a:chExt cx="1219200" cy="533400"/>
          </a:xfrm>
        </p:grpSpPr>
        <p:sp>
          <p:nvSpPr>
            <p:cNvPr id="703"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704" name="0x34"/>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defRPr>
              </a:lvl1pPr>
            </a:lstStyle>
            <a:p>
              <a:pPr/>
              <a:r>
                <a:t>0x34</a:t>
              </a:r>
            </a:p>
          </p:txBody>
        </p:sp>
      </p:grpSp>
      <p:sp>
        <p:nvSpPr>
          <p:cNvPr id="706" name="Rectangle 9"/>
          <p:cNvSpPr txBox="1"/>
          <p:nvPr/>
        </p:nvSpPr>
        <p:spPr>
          <a:xfrm>
            <a:off x="5191125" y="2093436"/>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defRPr>
            </a:lvl1pPr>
          </a:lstStyle>
          <a:p>
            <a:pPr/>
            <a:r>
              <a:t>a</a:t>
            </a:r>
          </a:p>
        </p:txBody>
      </p:sp>
      <p:sp>
        <p:nvSpPr>
          <p:cNvPr id="707" name="Rectangle 10"/>
          <p:cNvSpPr txBox="1"/>
          <p:nvPr/>
        </p:nvSpPr>
        <p:spPr>
          <a:xfrm>
            <a:off x="5949950" y="372856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defRPr>
            </a:lvl1pPr>
          </a:lstStyle>
          <a:p>
            <a:pPr/>
            <a:r>
              <a:t>ptr</a:t>
            </a:r>
          </a:p>
        </p:txBody>
      </p:sp>
      <p:sp>
        <p:nvSpPr>
          <p:cNvPr id="708" name="Rectangle 11"/>
          <p:cNvSpPr txBox="1"/>
          <p:nvPr/>
        </p:nvSpPr>
        <p:spPr>
          <a:xfrm>
            <a:off x="5060950" y="504936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defRPr>
            </a:lvl1pPr>
          </a:lstStyle>
          <a:p>
            <a:pPr/>
            <a:r>
              <a:t>value</a:t>
            </a:r>
          </a:p>
        </p:txBody>
      </p:sp>
      <p:sp>
        <p:nvSpPr>
          <p:cNvPr id="709" name="Rectangle 12"/>
          <p:cNvSpPr txBox="1"/>
          <p:nvPr/>
        </p:nvSpPr>
        <p:spPr>
          <a:xfrm>
            <a:off x="6408737" y="1629886"/>
            <a:ext cx="1285876"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0x34</a:t>
            </a:r>
          </a:p>
        </p:txBody>
      </p:sp>
      <p:sp>
        <p:nvSpPr>
          <p:cNvPr id="710" name="Rectangle 13"/>
          <p:cNvSpPr txBox="1"/>
          <p:nvPr/>
        </p:nvSpPr>
        <p:spPr>
          <a:xfrm>
            <a:off x="7239000" y="327771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0x90</a:t>
            </a:r>
          </a:p>
        </p:txBody>
      </p:sp>
      <p:sp>
        <p:nvSpPr>
          <p:cNvPr id="711" name="Rectangle 14"/>
          <p:cNvSpPr txBox="1"/>
          <p:nvPr/>
        </p:nvSpPr>
        <p:spPr>
          <a:xfrm>
            <a:off x="6121400" y="4596923"/>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0x50</a:t>
            </a:r>
          </a:p>
        </p:txBody>
      </p:sp>
      <p:sp>
        <p:nvSpPr>
          <p:cNvPr id="712" name="Elbow Connector 15"/>
          <p:cNvSpPr/>
          <p:nvPr/>
        </p:nvSpPr>
        <p:spPr>
          <a:xfrm flipV="1" rot="16200000">
            <a:off x="6901022" y="2402047"/>
            <a:ext cx="1911031" cy="898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496" y="21600"/>
                </a:lnTo>
              </a:path>
            </a:pathLst>
          </a:custGeom>
          <a:ln w="28575">
            <a:solidFill>
              <a:srgbClr val="3AAFB2"/>
            </a:solidFill>
            <a:miter/>
            <a:tailEnd type="triangle"/>
          </a:ln>
        </p:spPr>
        <p:txBody>
          <a:bodyPr lIns="45719" rIns="45719" anchor="ctr"/>
          <a:lstStyle/>
          <a:p>
            <a:pPr/>
          </a:p>
        </p:txBody>
      </p:sp>
      <p:sp>
        <p:nvSpPr>
          <p:cNvPr id="713" name="Rectangle 16"/>
          <p:cNvSpPr txBox="1"/>
          <p:nvPr/>
        </p:nvSpPr>
        <p:spPr>
          <a:xfrm>
            <a:off x="5949949" y="569595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grpSp>
        <p:nvGrpSpPr>
          <p:cNvPr id="716" name="Rectangle 23"/>
          <p:cNvGrpSpPr/>
          <p:nvPr/>
        </p:nvGrpSpPr>
        <p:grpSpPr>
          <a:xfrm>
            <a:off x="6475412" y="2053558"/>
            <a:ext cx="1219201" cy="533401"/>
            <a:chOff x="0" y="0"/>
            <a:chExt cx="1219200" cy="533400"/>
          </a:xfrm>
        </p:grpSpPr>
        <p:sp>
          <p:nvSpPr>
            <p:cNvPr id="714"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715" name="3199"/>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3199</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99"/>
                                        </p:tgtEl>
                                        <p:attrNameLst>
                                          <p:attrName>style.visibility</p:attrName>
                                        </p:attrNameLst>
                                      </p:cBhvr>
                                      <p:to>
                                        <p:strVal val="visible"/>
                                      </p:to>
                                    </p:set>
                                    <p:animEffect filter="dissolve" transition="in">
                                      <p:cBhvr>
                                        <p:cTn id="7" dur="500"/>
                                        <p:tgtEl>
                                          <p:spTgt spid="699"/>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706"/>
                                        </p:tgtEl>
                                        <p:attrNameLst>
                                          <p:attrName>style.visibility</p:attrName>
                                        </p:attrNameLst>
                                      </p:cBhvr>
                                      <p:to>
                                        <p:strVal val="visible"/>
                                      </p:to>
                                    </p:set>
                                    <p:animEffect filter="dissolve" transition="in">
                                      <p:cBhvr>
                                        <p:cTn id="11" dur="500"/>
                                        <p:tgtEl>
                                          <p:spTgt spid="706"/>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709"/>
                                        </p:tgtEl>
                                        <p:attrNameLst>
                                          <p:attrName>style.visibility</p:attrName>
                                        </p:attrNameLst>
                                      </p:cBhvr>
                                      <p:to>
                                        <p:strVal val="visible"/>
                                      </p:to>
                                    </p:set>
                                    <p:animEffect filter="dissolve" transition="in">
                                      <p:cBhvr>
                                        <p:cTn id="15" dur="500"/>
                                        <p:tgtEl>
                                          <p:spTgt spid="709"/>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710"/>
                                        </p:tgtEl>
                                        <p:attrNameLst>
                                          <p:attrName>style.visibility</p:attrName>
                                        </p:attrNameLst>
                                      </p:cBhvr>
                                      <p:to>
                                        <p:strVal val="visible"/>
                                      </p:to>
                                    </p:set>
                                    <p:animEffect filter="dissolve" transition="in">
                                      <p:cBhvr>
                                        <p:cTn id="19" dur="500"/>
                                        <p:tgtEl>
                                          <p:spTgt spid="710"/>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705"/>
                                        </p:tgtEl>
                                        <p:attrNameLst>
                                          <p:attrName>style.visibility</p:attrName>
                                        </p:attrNameLst>
                                      </p:cBhvr>
                                      <p:to>
                                        <p:strVal val="visible"/>
                                      </p:to>
                                    </p:set>
                                    <p:animEffect filter="dissolve" transition="in">
                                      <p:cBhvr>
                                        <p:cTn id="23" dur="500"/>
                                        <p:tgtEl>
                                          <p:spTgt spid="705"/>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707"/>
                                        </p:tgtEl>
                                        <p:attrNameLst>
                                          <p:attrName>style.visibility</p:attrName>
                                        </p:attrNameLst>
                                      </p:cBhvr>
                                      <p:to>
                                        <p:strVal val="visible"/>
                                      </p:to>
                                    </p:set>
                                    <p:animEffect filter="dissolve" transition="in">
                                      <p:cBhvr>
                                        <p:cTn id="27" dur="500"/>
                                        <p:tgtEl>
                                          <p:spTgt spid="707"/>
                                        </p:tgtEl>
                                      </p:cBhvr>
                                    </p:animEffect>
                                  </p:childTnLst>
                                </p:cTn>
                              </p:par>
                            </p:childTnLst>
                          </p:cTn>
                        </p:par>
                        <p:par>
                          <p:cTn id="28" fill="hold">
                            <p:stCondLst>
                              <p:cond delay="3000"/>
                            </p:stCondLst>
                            <p:childTnLst>
                              <p:par>
                                <p:cTn id="29" presetClass="entr" nodeType="afterEffect" presetID="9" grpId="7" fill="hold">
                                  <p:stCondLst>
                                    <p:cond delay="0"/>
                                  </p:stCondLst>
                                  <p:iterate type="el" backwards="0">
                                    <p:tmAbs val="0"/>
                                  </p:iterate>
                                  <p:childTnLst>
                                    <p:set>
                                      <p:cBhvr>
                                        <p:cTn id="30" fill="hold"/>
                                        <p:tgtEl>
                                          <p:spTgt spid="702"/>
                                        </p:tgtEl>
                                        <p:attrNameLst>
                                          <p:attrName>style.visibility</p:attrName>
                                        </p:attrNameLst>
                                      </p:cBhvr>
                                      <p:to>
                                        <p:strVal val="visible"/>
                                      </p:to>
                                    </p:set>
                                    <p:animEffect filter="dissolve" transition="in">
                                      <p:cBhvr>
                                        <p:cTn id="31" dur="500"/>
                                        <p:tgtEl>
                                          <p:spTgt spid="702"/>
                                        </p:tgtEl>
                                      </p:cBhvr>
                                    </p:animEffect>
                                  </p:childTnLst>
                                </p:cTn>
                              </p:par>
                            </p:childTnLst>
                          </p:cTn>
                        </p:par>
                        <p:par>
                          <p:cTn id="32" fill="hold">
                            <p:stCondLst>
                              <p:cond delay="3500"/>
                            </p:stCondLst>
                            <p:childTnLst>
                              <p:par>
                                <p:cTn id="33" presetClass="entr" nodeType="afterEffect" presetID="9" grpId="8" fill="hold">
                                  <p:stCondLst>
                                    <p:cond delay="0"/>
                                  </p:stCondLst>
                                  <p:iterate type="el" backwards="0">
                                    <p:tmAbs val="0"/>
                                  </p:iterate>
                                  <p:childTnLst>
                                    <p:set>
                                      <p:cBhvr>
                                        <p:cTn id="34" fill="hold"/>
                                        <p:tgtEl>
                                          <p:spTgt spid="708"/>
                                        </p:tgtEl>
                                        <p:attrNameLst>
                                          <p:attrName>style.visibility</p:attrName>
                                        </p:attrNameLst>
                                      </p:cBhvr>
                                      <p:to>
                                        <p:strVal val="visible"/>
                                      </p:to>
                                    </p:set>
                                    <p:animEffect filter="dissolve" transition="in">
                                      <p:cBhvr>
                                        <p:cTn id="35" dur="500"/>
                                        <p:tgtEl>
                                          <p:spTgt spid="708"/>
                                        </p:tgtEl>
                                      </p:cBhvr>
                                    </p:animEffect>
                                  </p:childTnLst>
                                </p:cTn>
                              </p:par>
                            </p:childTnLst>
                          </p:cTn>
                        </p:par>
                        <p:par>
                          <p:cTn id="36" fill="hold">
                            <p:stCondLst>
                              <p:cond delay="4000"/>
                            </p:stCondLst>
                            <p:childTnLst>
                              <p:par>
                                <p:cTn id="37" presetClass="entr" nodeType="afterEffect" presetID="9" grpId="9" fill="hold">
                                  <p:stCondLst>
                                    <p:cond delay="0"/>
                                  </p:stCondLst>
                                  <p:iterate type="el" backwards="0">
                                    <p:tmAbs val="0"/>
                                  </p:iterate>
                                  <p:childTnLst>
                                    <p:set>
                                      <p:cBhvr>
                                        <p:cTn id="38" fill="hold"/>
                                        <p:tgtEl>
                                          <p:spTgt spid="711"/>
                                        </p:tgtEl>
                                        <p:attrNameLst>
                                          <p:attrName>style.visibility</p:attrName>
                                        </p:attrNameLst>
                                      </p:cBhvr>
                                      <p:to>
                                        <p:strVal val="visible"/>
                                      </p:to>
                                    </p:set>
                                    <p:animEffect filter="dissolve" transition="in">
                                      <p:cBhvr>
                                        <p:cTn id="39" dur="500"/>
                                        <p:tgtEl>
                                          <p:spTgt spid="711"/>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ID="9" grpId="10" fill="hold">
                                  <p:stCondLst>
                                    <p:cond delay="0"/>
                                  </p:stCondLst>
                                  <p:iterate type="el" backwards="0">
                                    <p:tmAbs val="0"/>
                                  </p:iterate>
                                  <p:childTnLst>
                                    <p:set>
                                      <p:cBhvr>
                                        <p:cTn id="43" fill="hold"/>
                                        <p:tgtEl>
                                          <p:spTgt spid="694">
                                            <p:txEl>
                                              <p:pRg st="7" end="7"/>
                                            </p:txEl>
                                          </p:spTgt>
                                        </p:tgtEl>
                                        <p:attrNameLst>
                                          <p:attrName>style.visibility</p:attrName>
                                        </p:attrNameLst>
                                      </p:cBhvr>
                                      <p:to>
                                        <p:strVal val="visible"/>
                                      </p:to>
                                    </p:set>
                                    <p:animEffect filter="dissolve" transition="in">
                                      <p:cBhvr>
                                        <p:cTn id="44" dur="500"/>
                                        <p:tgtEl>
                                          <p:spTgt spid="69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ID="9" grpId="10" fill="hold">
                                  <p:stCondLst>
                                    <p:cond delay="0"/>
                                  </p:stCondLst>
                                  <p:iterate type="el" backwards="0">
                                    <p:tmAbs val="0"/>
                                  </p:iterate>
                                  <p:childTnLst>
                                    <p:set>
                                      <p:cBhvr>
                                        <p:cTn id="48" fill="hold"/>
                                        <p:tgtEl>
                                          <p:spTgt spid="694">
                                            <p:txEl>
                                              <p:pRg st="8" end="8"/>
                                            </p:txEl>
                                          </p:spTgt>
                                        </p:tgtEl>
                                        <p:attrNameLst>
                                          <p:attrName>style.visibility</p:attrName>
                                        </p:attrNameLst>
                                      </p:cBhvr>
                                      <p:to>
                                        <p:strVal val="visible"/>
                                      </p:to>
                                    </p:set>
                                    <p:animEffect filter="dissolve" transition="in">
                                      <p:cBhvr>
                                        <p:cTn id="49" dur="500"/>
                                        <p:tgtEl>
                                          <p:spTgt spid="694">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4" presetID="22" grpId="11" fill="hold">
                                  <p:stCondLst>
                                    <p:cond delay="0"/>
                                  </p:stCondLst>
                                  <p:iterate type="el" backwards="0">
                                    <p:tmAbs val="0"/>
                                  </p:iterate>
                                  <p:childTnLst>
                                    <p:set>
                                      <p:cBhvr>
                                        <p:cTn id="53" fill="hold"/>
                                        <p:tgtEl>
                                          <p:spTgt spid="712"/>
                                        </p:tgtEl>
                                        <p:attrNameLst>
                                          <p:attrName>style.visibility</p:attrName>
                                        </p:attrNameLst>
                                      </p:cBhvr>
                                      <p:to>
                                        <p:strVal val="visible"/>
                                      </p:to>
                                    </p:set>
                                    <p:animEffect filter="wipe(down)" transition="in">
                                      <p:cBhvr>
                                        <p:cTn id="54" dur="750"/>
                                        <p:tgtEl>
                                          <p:spTgt spid="712"/>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ID="9" grpId="10" fill="hold">
                                  <p:stCondLst>
                                    <p:cond delay="0"/>
                                  </p:stCondLst>
                                  <p:iterate type="el" backwards="0">
                                    <p:tmAbs val="0"/>
                                  </p:iterate>
                                  <p:childTnLst>
                                    <p:set>
                                      <p:cBhvr>
                                        <p:cTn id="58" fill="hold"/>
                                        <p:tgtEl>
                                          <p:spTgt spid="694">
                                            <p:txEl>
                                              <p:pRg st="9" end="9"/>
                                            </p:txEl>
                                          </p:spTgt>
                                        </p:tgtEl>
                                        <p:attrNameLst>
                                          <p:attrName>style.visibility</p:attrName>
                                        </p:attrNameLst>
                                      </p:cBhvr>
                                      <p:to>
                                        <p:strVal val="visible"/>
                                      </p:to>
                                    </p:set>
                                    <p:animEffect filter="dissolve" transition="in">
                                      <p:cBhvr>
                                        <p:cTn id="59" dur="500"/>
                                        <p:tgtEl>
                                          <p:spTgt spid="694">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Class="entr" nodeType="clickEffect" presetID="9" grpId="12" fill="hold">
                                  <p:stCondLst>
                                    <p:cond delay="0"/>
                                  </p:stCondLst>
                                  <p:iterate type="el" backwards="0">
                                    <p:tmAbs val="0"/>
                                  </p:iterate>
                                  <p:childTnLst>
                                    <p:set>
                                      <p:cBhvr>
                                        <p:cTn id="63" fill="hold"/>
                                        <p:tgtEl>
                                          <p:spTgt spid="716"/>
                                        </p:tgtEl>
                                        <p:attrNameLst>
                                          <p:attrName>style.visibility</p:attrName>
                                        </p:attrNameLst>
                                      </p:cBhvr>
                                      <p:to>
                                        <p:strVal val="visible"/>
                                      </p:to>
                                    </p:set>
                                    <p:animEffect filter="dissolve" transition="in">
                                      <p:cBhvr>
                                        <p:cTn id="64" dur="500"/>
                                        <p:tgtEl>
                                          <p:spTgt spid="716"/>
                                        </p:tgtEl>
                                      </p:cBhvr>
                                    </p:animEffect>
                                  </p:childTnLst>
                                </p:cTn>
                              </p:par>
                            </p:childTnLst>
                          </p:cTn>
                        </p:par>
                      </p:childTnLst>
                    </p:cTn>
                  </p:par>
                  <p:par>
                    <p:cTn id="65" fill="hold">
                      <p:stCondLst>
                        <p:cond delay="indefinite"/>
                      </p:stCondLst>
                      <p:childTnLst>
                        <p:par>
                          <p:cTn id="66" fill="hold">
                            <p:stCondLst>
                              <p:cond delay="0"/>
                            </p:stCondLst>
                            <p:childTnLst>
                              <p:par>
                                <p:cTn id="67" presetClass="entr" nodeType="clickEffect" presetID="9" grpId="10" fill="hold">
                                  <p:stCondLst>
                                    <p:cond delay="0"/>
                                  </p:stCondLst>
                                  <p:iterate type="el" backwards="0">
                                    <p:tmAbs val="0"/>
                                  </p:iterate>
                                  <p:childTnLst>
                                    <p:set>
                                      <p:cBhvr>
                                        <p:cTn id="68" fill="hold"/>
                                        <p:tgtEl>
                                          <p:spTgt spid="694">
                                            <p:txEl>
                                              <p:pRg st="10" end="10"/>
                                            </p:txEl>
                                          </p:spTgt>
                                        </p:tgtEl>
                                        <p:attrNameLst>
                                          <p:attrName>style.visibility</p:attrName>
                                        </p:attrNameLst>
                                      </p:cBhvr>
                                      <p:to>
                                        <p:strVal val="visible"/>
                                      </p:to>
                                    </p:set>
                                    <p:animEffect filter="dissolve" transition="in">
                                      <p:cBhvr>
                                        <p:cTn id="69" dur="500"/>
                                        <p:tgtEl>
                                          <p:spTgt spid="694">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9" grpId="3"/>
      <p:bldP build="whole" bldLvl="1" animBg="1" rev="0" advAuto="0" spid="702" grpId="7"/>
      <p:bldP build="whole" bldLvl="1" animBg="1" rev="0" advAuto="0" spid="708" grpId="8"/>
      <p:bldP build="whole" bldLvl="1" animBg="1" rev="0" advAuto="0" spid="712" grpId="11"/>
      <p:bldP build="whole" bldLvl="1" animBg="1" rev="0" advAuto="0" spid="716" grpId="12"/>
      <p:bldP build="whole" bldLvl="1" animBg="1" rev="0" advAuto="0" spid="699" grpId="1"/>
      <p:bldP build="whole" bldLvl="1" animBg="1" rev="0" advAuto="0" spid="710" grpId="4"/>
      <p:bldP build="whole" bldLvl="1" animBg="1" rev="0" advAuto="0" spid="706" grpId="2"/>
      <p:bldP build="whole" bldLvl="1" animBg="1" rev="0" advAuto="0" spid="705" grpId="5"/>
      <p:bldP build="p" bldLvl="5" animBg="1" rev="0" advAuto="0" spid="694" grpId="10"/>
      <p:bldP build="whole" bldLvl="1" animBg="1" rev="0" advAuto="0" spid="707" grpId="6"/>
      <p:bldP build="whole" bldLvl="1" animBg="1" rev="0" advAuto="0" spid="711" grpId="9"/>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8"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719" name="Title 1"/>
          <p:cNvSpPr txBox="1"/>
          <p:nvPr>
            <p:ph type="title"/>
          </p:nvPr>
        </p:nvSpPr>
        <p:spPr>
          <a:xfrm>
            <a:off x="197427" y="-1"/>
            <a:ext cx="8749146" cy="727366"/>
          </a:xfrm>
          <a:prstGeom prst="rect">
            <a:avLst/>
          </a:prstGeom>
        </p:spPr>
        <p:txBody>
          <a:bodyPr/>
          <a:lstStyle/>
          <a:p>
            <a:pPr/>
            <a:r>
              <a:t>Ví dụ</a:t>
            </a:r>
          </a:p>
        </p:txBody>
      </p:sp>
      <p:sp>
        <p:nvSpPr>
          <p:cNvPr id="720" name="Content Placeholder 24"/>
          <p:cNvSpPr txBox="1"/>
          <p:nvPr>
            <p:ph type="body" idx="1"/>
          </p:nvPr>
        </p:nvSpPr>
        <p:spPr>
          <a:xfrm>
            <a:off x="197427" y="893618"/>
            <a:ext cx="8749146" cy="5527966"/>
          </a:xfrm>
          <a:prstGeom prst="rect">
            <a:avLst/>
          </a:prstGeom>
        </p:spPr>
        <p:txBody>
          <a:bodyPr/>
          <a:lstStyle/>
          <a:p>
            <a:pPr/>
          </a:p>
        </p:txBody>
      </p:sp>
      <p:sp>
        <p:nvSpPr>
          <p:cNvPr id="721"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2" name="Rectangle 5"/>
          <p:cNvSpPr/>
          <p:nvPr/>
        </p:nvSpPr>
        <p:spPr>
          <a:xfrm>
            <a:off x="5181600" y="1295400"/>
            <a:ext cx="3429000" cy="4675188"/>
          </a:xfrm>
          <a:prstGeom prst="rect">
            <a:avLst/>
          </a:prstGeom>
          <a:solidFill>
            <a:srgbClr val="FFFFFF"/>
          </a:solidFill>
          <a:ln w="19050">
            <a:solidFill>
              <a:srgbClr val="363D3D"/>
            </a:solidFill>
            <a:miter/>
          </a:ln>
        </p:spPr>
        <p:txBody>
          <a:bodyPr lIns="45719" rIns="45719" anchor="ctr"/>
          <a:lstStyle/>
          <a:p>
            <a:pPr algn="ctr">
              <a:defRPr sz="2400">
                <a:solidFill>
                  <a:srgbClr val="FFFFFF"/>
                </a:solidFill>
              </a:defRPr>
            </a:pPr>
          </a:p>
        </p:txBody>
      </p:sp>
      <p:grpSp>
        <p:nvGrpSpPr>
          <p:cNvPr id="725" name="Rectangle 6"/>
          <p:cNvGrpSpPr/>
          <p:nvPr/>
        </p:nvGrpSpPr>
        <p:grpSpPr>
          <a:xfrm>
            <a:off x="6477000" y="2057400"/>
            <a:ext cx="1219200" cy="533400"/>
            <a:chOff x="0" y="0"/>
            <a:chExt cx="1219200" cy="533400"/>
          </a:xfrm>
        </p:grpSpPr>
        <p:sp>
          <p:nvSpPr>
            <p:cNvPr id="723"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724" name="3199"/>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3199</a:t>
              </a:r>
            </a:p>
          </p:txBody>
        </p:sp>
      </p:grpSp>
      <p:grpSp>
        <p:nvGrpSpPr>
          <p:cNvPr id="728" name="Rectangle 7"/>
          <p:cNvGrpSpPr/>
          <p:nvPr/>
        </p:nvGrpSpPr>
        <p:grpSpPr>
          <a:xfrm>
            <a:off x="6337300" y="5211762"/>
            <a:ext cx="1219200" cy="533401"/>
            <a:chOff x="0" y="0"/>
            <a:chExt cx="1219200" cy="533400"/>
          </a:xfrm>
        </p:grpSpPr>
        <p:sp>
          <p:nvSpPr>
            <p:cNvPr id="726"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727" name="3199"/>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3199</a:t>
              </a:r>
            </a:p>
          </p:txBody>
        </p:sp>
      </p:grpSp>
      <p:grpSp>
        <p:nvGrpSpPr>
          <p:cNvPr id="731" name="Rectangle 8"/>
          <p:cNvGrpSpPr/>
          <p:nvPr/>
        </p:nvGrpSpPr>
        <p:grpSpPr>
          <a:xfrm>
            <a:off x="7239000" y="3705225"/>
            <a:ext cx="1219200" cy="533400"/>
            <a:chOff x="0" y="0"/>
            <a:chExt cx="1219200" cy="533400"/>
          </a:xfrm>
        </p:grpSpPr>
        <p:sp>
          <p:nvSpPr>
            <p:cNvPr id="729"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730" name="0x34"/>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defRPr>
              </a:lvl1pPr>
            </a:lstStyle>
            <a:p>
              <a:pPr/>
              <a:r>
                <a:t>0x34</a:t>
              </a:r>
            </a:p>
          </p:txBody>
        </p:sp>
      </p:grpSp>
      <p:sp>
        <p:nvSpPr>
          <p:cNvPr id="732" name="Rectangle 9"/>
          <p:cNvSpPr txBox="1"/>
          <p:nvPr/>
        </p:nvSpPr>
        <p:spPr>
          <a:xfrm>
            <a:off x="5191125" y="2093436"/>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defRPr>
            </a:lvl1pPr>
          </a:lstStyle>
          <a:p>
            <a:pPr/>
            <a:r>
              <a:t>a</a:t>
            </a:r>
          </a:p>
        </p:txBody>
      </p:sp>
      <p:sp>
        <p:nvSpPr>
          <p:cNvPr id="733" name="Rectangle 10"/>
          <p:cNvSpPr txBox="1"/>
          <p:nvPr/>
        </p:nvSpPr>
        <p:spPr>
          <a:xfrm>
            <a:off x="5949950" y="372856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defRPr>
            </a:lvl1pPr>
          </a:lstStyle>
          <a:p>
            <a:pPr/>
            <a:r>
              <a:t>ptr</a:t>
            </a:r>
          </a:p>
        </p:txBody>
      </p:sp>
      <p:sp>
        <p:nvSpPr>
          <p:cNvPr id="734" name="Rectangle 11"/>
          <p:cNvSpPr txBox="1"/>
          <p:nvPr/>
        </p:nvSpPr>
        <p:spPr>
          <a:xfrm>
            <a:off x="5191125" y="5249386"/>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defRPr>
            </a:lvl1pPr>
          </a:lstStyle>
          <a:p>
            <a:pPr/>
            <a:r>
              <a:t>value</a:t>
            </a:r>
          </a:p>
        </p:txBody>
      </p:sp>
      <p:sp>
        <p:nvSpPr>
          <p:cNvPr id="735" name="Rectangle 12"/>
          <p:cNvSpPr txBox="1"/>
          <p:nvPr/>
        </p:nvSpPr>
        <p:spPr>
          <a:xfrm>
            <a:off x="6408737" y="1629886"/>
            <a:ext cx="1285876"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0x34</a:t>
            </a:r>
          </a:p>
        </p:txBody>
      </p:sp>
      <p:sp>
        <p:nvSpPr>
          <p:cNvPr id="736" name="Rectangle 13"/>
          <p:cNvSpPr txBox="1"/>
          <p:nvPr/>
        </p:nvSpPr>
        <p:spPr>
          <a:xfrm>
            <a:off x="7239000" y="327771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0x90</a:t>
            </a:r>
          </a:p>
        </p:txBody>
      </p:sp>
      <p:sp>
        <p:nvSpPr>
          <p:cNvPr id="737" name="Rectangle 14"/>
          <p:cNvSpPr txBox="1"/>
          <p:nvPr/>
        </p:nvSpPr>
        <p:spPr>
          <a:xfrm>
            <a:off x="6251575" y="4796948"/>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0x50</a:t>
            </a:r>
          </a:p>
        </p:txBody>
      </p:sp>
      <p:sp>
        <p:nvSpPr>
          <p:cNvPr id="738" name="Elbow Connector 16"/>
          <p:cNvSpPr/>
          <p:nvPr/>
        </p:nvSpPr>
        <p:spPr>
          <a:xfrm flipV="1" rot="16200000">
            <a:off x="6901022" y="2402047"/>
            <a:ext cx="1911031" cy="898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496" y="21600"/>
                </a:lnTo>
              </a:path>
            </a:pathLst>
          </a:custGeom>
          <a:ln w="28575">
            <a:solidFill>
              <a:srgbClr val="3AAFB2"/>
            </a:solidFill>
            <a:miter/>
            <a:tailEnd type="triangle"/>
          </a:ln>
        </p:spPr>
        <p:txBody>
          <a:bodyPr lIns="45719" rIns="45719" anchor="ctr"/>
          <a:lstStyle/>
          <a:p>
            <a:pPr/>
          </a:p>
        </p:txBody>
      </p:sp>
      <p:sp>
        <p:nvSpPr>
          <p:cNvPr id="739" name="Content Placeholder 2"/>
          <p:cNvSpPr txBox="1"/>
          <p:nvPr/>
        </p:nvSpPr>
        <p:spPr>
          <a:xfrm>
            <a:off x="2525011" y="990600"/>
            <a:ext cx="2338030" cy="51447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82296">
              <a:spcBef>
                <a:spcPts val="600"/>
              </a:spcBef>
              <a:defRPr sz="2400">
                <a:solidFill>
                  <a:srgbClr val="FF0000"/>
                </a:solidFill>
                <a:latin typeface="Consolas"/>
                <a:ea typeface="Consolas"/>
                <a:cs typeface="Consolas"/>
                <a:sym typeface="Consolas"/>
              </a:defRPr>
            </a:pPr>
            <a:r>
              <a:t>3199</a:t>
            </a:r>
            <a:endParaRPr sz="2800">
              <a:solidFill>
                <a:srgbClr val="363D3D"/>
              </a:solidFill>
              <a:latin typeface="Times New Roman"/>
              <a:ea typeface="Times New Roman"/>
              <a:cs typeface="Times New Roman"/>
              <a:sym typeface="Times New Roman"/>
            </a:endParaRPr>
          </a:p>
          <a:p>
            <a:pPr indent="82296">
              <a:spcBef>
                <a:spcPts val="600"/>
              </a:spcBef>
              <a:defRPr sz="2400">
                <a:solidFill>
                  <a:srgbClr val="FF0000"/>
                </a:solidFill>
                <a:latin typeface="Consolas"/>
                <a:ea typeface="Consolas"/>
                <a:cs typeface="Consolas"/>
                <a:sym typeface="Consolas"/>
              </a:defRPr>
            </a:pPr>
            <a:r>
              <a:t>0x34</a:t>
            </a:r>
            <a:endParaRPr sz="2800">
              <a:solidFill>
                <a:srgbClr val="363D3D"/>
              </a:solidFill>
              <a:latin typeface="Times New Roman"/>
              <a:ea typeface="Times New Roman"/>
              <a:cs typeface="Times New Roman"/>
              <a:sym typeface="Times New Roman"/>
            </a:endParaRPr>
          </a:p>
          <a:p>
            <a:pPr indent="82296">
              <a:spcBef>
                <a:spcPts val="600"/>
              </a:spcBef>
              <a:defRPr sz="2400">
                <a:solidFill>
                  <a:srgbClr val="FF0000"/>
                </a:solidFill>
                <a:latin typeface="Consolas"/>
                <a:ea typeface="Consolas"/>
                <a:cs typeface="Consolas"/>
                <a:sym typeface="Consolas"/>
              </a:defRPr>
            </a:pPr>
            <a:r>
              <a:t>3199</a:t>
            </a:r>
            <a:endParaRPr sz="2800">
              <a:solidFill>
                <a:srgbClr val="363D3D"/>
              </a:solidFill>
              <a:latin typeface="Times New Roman"/>
              <a:ea typeface="Times New Roman"/>
              <a:cs typeface="Times New Roman"/>
              <a:sym typeface="Times New Roman"/>
            </a:endParaRPr>
          </a:p>
          <a:p>
            <a:pPr indent="82296">
              <a:spcBef>
                <a:spcPts val="600"/>
              </a:spcBef>
              <a:defRPr sz="2400">
                <a:solidFill>
                  <a:srgbClr val="FF0000"/>
                </a:solidFill>
                <a:latin typeface="Consolas"/>
                <a:ea typeface="Consolas"/>
                <a:cs typeface="Consolas"/>
                <a:sym typeface="Consolas"/>
              </a:defRPr>
            </a:pPr>
          </a:p>
          <a:p>
            <a:pPr indent="82296">
              <a:spcBef>
                <a:spcPts val="600"/>
              </a:spcBef>
              <a:defRPr sz="2400">
                <a:solidFill>
                  <a:srgbClr val="FF0000"/>
                </a:solidFill>
                <a:latin typeface="Consolas"/>
                <a:ea typeface="Consolas"/>
                <a:cs typeface="Consolas"/>
                <a:sym typeface="Consolas"/>
              </a:defRPr>
            </a:pPr>
            <a:r>
              <a:t>0x50</a:t>
            </a:r>
            <a:endParaRPr sz="2800">
              <a:solidFill>
                <a:srgbClr val="363D3D"/>
              </a:solidFill>
              <a:latin typeface="Times New Roman"/>
              <a:ea typeface="Times New Roman"/>
              <a:cs typeface="Times New Roman"/>
              <a:sym typeface="Times New Roman"/>
            </a:endParaRPr>
          </a:p>
          <a:p>
            <a:pPr indent="82296">
              <a:spcBef>
                <a:spcPts val="600"/>
              </a:spcBef>
              <a:defRPr sz="2400">
                <a:solidFill>
                  <a:srgbClr val="FF0000"/>
                </a:solidFill>
                <a:latin typeface="Consolas"/>
                <a:ea typeface="Consolas"/>
                <a:cs typeface="Consolas"/>
                <a:sym typeface="Consolas"/>
              </a:defRPr>
            </a:pPr>
            <a:r>
              <a:t>0x90</a:t>
            </a:r>
            <a:endParaRPr sz="2800">
              <a:solidFill>
                <a:srgbClr val="363D3D"/>
              </a:solidFill>
              <a:latin typeface="Times New Roman"/>
              <a:ea typeface="Times New Roman"/>
              <a:cs typeface="Times New Roman"/>
              <a:sym typeface="Times New Roman"/>
            </a:endParaRPr>
          </a:p>
          <a:p>
            <a:pPr indent="82296">
              <a:spcBef>
                <a:spcPts val="600"/>
              </a:spcBef>
              <a:defRPr sz="2400">
                <a:solidFill>
                  <a:srgbClr val="FF0000"/>
                </a:solidFill>
                <a:latin typeface="Consolas"/>
                <a:ea typeface="Consolas"/>
                <a:cs typeface="Consolas"/>
                <a:sym typeface="Consolas"/>
              </a:defRPr>
            </a:pPr>
            <a:r>
              <a:t>0x34</a:t>
            </a:r>
            <a:endParaRPr sz="2800">
              <a:solidFill>
                <a:srgbClr val="363D3D"/>
              </a:solidFill>
              <a:latin typeface="Times New Roman"/>
              <a:ea typeface="Times New Roman"/>
              <a:cs typeface="Times New Roman"/>
              <a:sym typeface="Times New Roman"/>
            </a:endParaRPr>
          </a:p>
          <a:p>
            <a:pPr indent="82296">
              <a:spcBef>
                <a:spcPts val="600"/>
              </a:spcBef>
              <a:defRPr sz="2400">
                <a:solidFill>
                  <a:srgbClr val="FF0000"/>
                </a:solidFill>
                <a:latin typeface="Consolas"/>
                <a:ea typeface="Consolas"/>
                <a:cs typeface="Consolas"/>
                <a:sym typeface="Consolas"/>
              </a:defRPr>
            </a:pPr>
          </a:p>
          <a:p>
            <a:pPr indent="82296">
              <a:spcBef>
                <a:spcPts val="600"/>
              </a:spcBef>
              <a:defRPr sz="2400">
                <a:solidFill>
                  <a:srgbClr val="FF0000"/>
                </a:solidFill>
                <a:latin typeface="Consolas"/>
                <a:ea typeface="Consolas"/>
                <a:cs typeface="Consolas"/>
                <a:sym typeface="Consolas"/>
              </a:defRPr>
            </a:pPr>
            <a:r>
              <a:t>3199</a:t>
            </a:r>
            <a:endParaRPr sz="2800">
              <a:solidFill>
                <a:srgbClr val="363D3D"/>
              </a:solidFill>
              <a:latin typeface="Times New Roman"/>
              <a:ea typeface="Times New Roman"/>
              <a:cs typeface="Times New Roman"/>
              <a:sym typeface="Times New Roman"/>
            </a:endParaRPr>
          </a:p>
          <a:p>
            <a:pPr indent="82296">
              <a:spcBef>
                <a:spcPts val="600"/>
              </a:spcBef>
              <a:defRPr sz="2400">
                <a:solidFill>
                  <a:srgbClr val="FF0000"/>
                </a:solidFill>
                <a:latin typeface="Consolas"/>
                <a:ea typeface="Consolas"/>
                <a:cs typeface="Consolas"/>
                <a:sym typeface="Consolas"/>
              </a:defRPr>
            </a:pPr>
            <a:r>
              <a:t>0x34</a:t>
            </a:r>
            <a:endParaRPr sz="2800">
              <a:solidFill>
                <a:srgbClr val="363D3D"/>
              </a:solidFill>
              <a:latin typeface="Times New Roman"/>
              <a:ea typeface="Times New Roman"/>
              <a:cs typeface="Times New Roman"/>
              <a:sym typeface="Times New Roman"/>
            </a:endParaRPr>
          </a:p>
          <a:p>
            <a:pPr indent="82296">
              <a:spcBef>
                <a:spcPts val="600"/>
              </a:spcBef>
              <a:defRPr sz="2400">
                <a:solidFill>
                  <a:srgbClr val="FF0000"/>
                </a:solidFill>
                <a:latin typeface="Consolas"/>
                <a:ea typeface="Consolas"/>
                <a:cs typeface="Consolas"/>
                <a:sym typeface="Consolas"/>
              </a:defRPr>
            </a:pPr>
            <a:r>
              <a:t>error</a:t>
            </a:r>
            <a:endParaRPr sz="2800">
              <a:solidFill>
                <a:srgbClr val="363D3D"/>
              </a:solidFill>
              <a:latin typeface="Times New Roman"/>
              <a:ea typeface="Times New Roman"/>
              <a:cs typeface="Times New Roman"/>
              <a:sym typeface="Times New Roman"/>
            </a:endParaRPr>
          </a:p>
          <a:p>
            <a:pPr indent="82296">
              <a:spcBef>
                <a:spcPts val="600"/>
              </a:spcBef>
              <a:defRPr sz="2400">
                <a:solidFill>
                  <a:srgbClr val="FF0000"/>
                </a:solidFill>
                <a:latin typeface="Consolas"/>
                <a:ea typeface="Consolas"/>
                <a:cs typeface="Consolas"/>
                <a:sym typeface="Consolas"/>
              </a:defRPr>
            </a:pPr>
            <a:r>
              <a:t>3199</a:t>
            </a:r>
          </a:p>
        </p:txBody>
      </p:sp>
      <p:sp>
        <p:nvSpPr>
          <p:cNvPr id="740" name="Rectangle 17"/>
          <p:cNvSpPr txBox="1"/>
          <p:nvPr/>
        </p:nvSpPr>
        <p:spPr>
          <a:xfrm>
            <a:off x="5949949" y="5973762"/>
            <a:ext cx="1997458" cy="40977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
        <p:nvSpPr>
          <p:cNvPr id="741" name="Content Placeholder 2"/>
          <p:cNvSpPr txBox="1"/>
          <p:nvPr/>
        </p:nvSpPr>
        <p:spPr>
          <a:xfrm>
            <a:off x="139833" y="1025235"/>
            <a:ext cx="2268319" cy="552796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82296" algn="r" defTabSz="685800">
              <a:lnSpc>
                <a:spcPct val="81000"/>
              </a:lnSpc>
              <a:spcBef>
                <a:spcPts val="1300"/>
              </a:spcBef>
              <a:defRPr sz="2200">
                <a:latin typeface="Consolas"/>
                <a:ea typeface="Consolas"/>
                <a:cs typeface="Consolas"/>
                <a:sym typeface="Consolas"/>
              </a:defRPr>
            </a:pPr>
            <a:r>
              <a:t>value =  </a:t>
            </a:r>
            <a:endParaRPr>
              <a:solidFill>
                <a:srgbClr val="363D3D"/>
              </a:solidFill>
            </a:endParaRPr>
          </a:p>
          <a:p>
            <a:pPr indent="82296" algn="r" defTabSz="685800">
              <a:lnSpc>
                <a:spcPct val="81000"/>
              </a:lnSpc>
              <a:spcBef>
                <a:spcPts val="1300"/>
              </a:spcBef>
              <a:defRPr sz="2200">
                <a:latin typeface="Consolas"/>
                <a:ea typeface="Consolas"/>
                <a:cs typeface="Consolas"/>
                <a:sym typeface="Consolas"/>
              </a:defRPr>
            </a:pPr>
            <a:r>
              <a:t>ptr = </a:t>
            </a:r>
            <a:endParaRPr>
              <a:solidFill>
                <a:srgbClr val="363D3D"/>
              </a:solidFill>
            </a:endParaRPr>
          </a:p>
          <a:p>
            <a:pPr indent="82296" algn="r" defTabSz="685800">
              <a:lnSpc>
                <a:spcPct val="81000"/>
              </a:lnSpc>
              <a:spcBef>
                <a:spcPts val="1300"/>
              </a:spcBef>
              <a:defRPr sz="2200">
                <a:latin typeface="Consolas"/>
                <a:ea typeface="Consolas"/>
                <a:cs typeface="Consolas"/>
                <a:sym typeface="Consolas"/>
              </a:defRPr>
            </a:pPr>
            <a:r>
              <a:t>a = </a:t>
            </a:r>
            <a:endParaRPr>
              <a:solidFill>
                <a:srgbClr val="363D3D"/>
              </a:solidFill>
            </a:endParaRPr>
          </a:p>
          <a:p>
            <a:pPr indent="82296" algn="r" defTabSz="685800">
              <a:lnSpc>
                <a:spcPct val="81000"/>
              </a:lnSpc>
              <a:spcBef>
                <a:spcPts val="1300"/>
              </a:spcBef>
              <a:defRPr sz="2200">
                <a:solidFill>
                  <a:srgbClr val="363D3D"/>
                </a:solidFill>
                <a:latin typeface="Consolas"/>
                <a:ea typeface="Consolas"/>
                <a:cs typeface="Consolas"/>
                <a:sym typeface="Consolas"/>
              </a:defRPr>
            </a:pPr>
          </a:p>
          <a:p>
            <a:pPr indent="82296" algn="r" defTabSz="685800">
              <a:lnSpc>
                <a:spcPct val="81000"/>
              </a:lnSpc>
              <a:spcBef>
                <a:spcPts val="1300"/>
              </a:spcBef>
              <a:defRPr sz="2200">
                <a:solidFill>
                  <a:srgbClr val="363D3D"/>
                </a:solidFill>
                <a:latin typeface="Consolas"/>
                <a:ea typeface="Consolas"/>
                <a:cs typeface="Consolas"/>
                <a:sym typeface="Consolas"/>
              </a:defRPr>
            </a:pPr>
            <a:r>
              <a:t>&amp;value</a:t>
            </a:r>
            <a:r>
              <a:rPr>
                <a:solidFill>
                  <a:srgbClr val="000000"/>
                </a:solidFill>
              </a:rPr>
              <a:t> = </a:t>
            </a:r>
          </a:p>
          <a:p>
            <a:pPr indent="82296" algn="r" defTabSz="685800">
              <a:lnSpc>
                <a:spcPct val="81000"/>
              </a:lnSpc>
              <a:spcBef>
                <a:spcPts val="1300"/>
              </a:spcBef>
              <a:defRPr sz="2200">
                <a:latin typeface="Consolas"/>
                <a:ea typeface="Consolas"/>
                <a:cs typeface="Consolas"/>
                <a:sym typeface="Consolas"/>
              </a:defRPr>
            </a:pPr>
            <a:r>
              <a:t>&amp;ptr = </a:t>
            </a:r>
            <a:endParaRPr>
              <a:solidFill>
                <a:srgbClr val="363D3D"/>
              </a:solidFill>
            </a:endParaRPr>
          </a:p>
          <a:p>
            <a:pPr indent="82296" algn="r" defTabSz="685800">
              <a:lnSpc>
                <a:spcPct val="81000"/>
              </a:lnSpc>
              <a:spcBef>
                <a:spcPts val="1300"/>
              </a:spcBef>
              <a:defRPr sz="2200">
                <a:latin typeface="Consolas"/>
                <a:ea typeface="Consolas"/>
                <a:cs typeface="Consolas"/>
                <a:sym typeface="Consolas"/>
              </a:defRPr>
            </a:pPr>
            <a:r>
              <a:t>&amp;a = </a:t>
            </a:r>
            <a:endParaRPr>
              <a:solidFill>
                <a:srgbClr val="363D3D"/>
              </a:solidFill>
            </a:endParaRPr>
          </a:p>
          <a:p>
            <a:pPr indent="82296" algn="r" defTabSz="685800">
              <a:lnSpc>
                <a:spcPct val="81000"/>
              </a:lnSpc>
              <a:spcBef>
                <a:spcPts val="1300"/>
              </a:spcBef>
              <a:defRPr sz="2200">
                <a:latin typeface="Consolas"/>
                <a:ea typeface="Consolas"/>
                <a:cs typeface="Consolas"/>
                <a:sym typeface="Consolas"/>
              </a:defRPr>
            </a:pPr>
            <a:r>
              <a:t> </a:t>
            </a:r>
            <a:endParaRPr>
              <a:solidFill>
                <a:srgbClr val="363D3D"/>
              </a:solidFill>
            </a:endParaRPr>
          </a:p>
          <a:p>
            <a:pPr indent="82296" algn="r" defTabSz="685800">
              <a:lnSpc>
                <a:spcPct val="81000"/>
              </a:lnSpc>
              <a:spcBef>
                <a:spcPts val="1300"/>
              </a:spcBef>
              <a:defRPr sz="2200">
                <a:latin typeface="Consolas"/>
                <a:ea typeface="Consolas"/>
                <a:cs typeface="Consolas"/>
                <a:sym typeface="Consolas"/>
              </a:defRPr>
            </a:pPr>
            <a:r>
              <a:t>*ptr = </a:t>
            </a:r>
            <a:endParaRPr>
              <a:solidFill>
                <a:srgbClr val="363D3D"/>
              </a:solidFill>
            </a:endParaRPr>
          </a:p>
          <a:p>
            <a:pPr indent="82296" algn="r" defTabSz="685800">
              <a:lnSpc>
                <a:spcPct val="81000"/>
              </a:lnSpc>
              <a:spcBef>
                <a:spcPts val="1300"/>
              </a:spcBef>
              <a:defRPr b="1" sz="2200">
                <a:solidFill>
                  <a:srgbClr val="3AAFB2"/>
                </a:solidFill>
                <a:latin typeface="Consolas"/>
                <a:ea typeface="Consolas"/>
                <a:cs typeface="Consolas"/>
                <a:sym typeface="Consolas"/>
              </a:defRPr>
            </a:pPr>
            <a:r>
              <a:t>&amp;(*ptr) </a:t>
            </a:r>
            <a:r>
              <a:rPr b="0">
                <a:solidFill>
                  <a:srgbClr val="000000"/>
                </a:solidFill>
              </a:rPr>
              <a:t>= </a:t>
            </a:r>
            <a:endParaRPr>
              <a:solidFill>
                <a:srgbClr val="363D3D"/>
              </a:solidFill>
            </a:endParaRPr>
          </a:p>
          <a:p>
            <a:pPr indent="82296" algn="r" defTabSz="685800">
              <a:lnSpc>
                <a:spcPct val="81000"/>
              </a:lnSpc>
              <a:spcBef>
                <a:spcPts val="1300"/>
              </a:spcBef>
              <a:defRPr sz="2200">
                <a:latin typeface="Consolas"/>
                <a:ea typeface="Consolas"/>
                <a:cs typeface="Consolas"/>
                <a:sym typeface="Consolas"/>
              </a:defRPr>
            </a:pPr>
            <a:r>
              <a:t>*(*ptr) = </a:t>
            </a:r>
            <a:endParaRPr>
              <a:solidFill>
                <a:srgbClr val="363D3D"/>
              </a:solidFill>
            </a:endParaRPr>
          </a:p>
          <a:p>
            <a:pPr indent="82296" algn="r" defTabSz="685800">
              <a:lnSpc>
                <a:spcPct val="81000"/>
              </a:lnSpc>
              <a:spcBef>
                <a:spcPts val="1300"/>
              </a:spcBef>
              <a:defRPr sz="2200">
                <a:latin typeface="Consolas"/>
                <a:ea typeface="Consolas"/>
                <a:cs typeface="Consolas"/>
                <a:sym typeface="Consolas"/>
              </a:defRPr>
            </a:pPr>
            <a:r>
              <a:t>*(&amp;(*ptr))</a:t>
            </a:r>
            <a:r>
              <a:rPr sz="1800"/>
              <a:t> =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740"/>
                                        </p:tgtEl>
                                        <p:attrNameLst>
                                          <p:attrName>style.visibility</p:attrName>
                                        </p:attrNameLst>
                                      </p:cBhvr>
                                      <p:to>
                                        <p:strVal val="visible"/>
                                      </p:to>
                                    </p:set>
                                    <p:animEffect filter="dissolve" transition="in">
                                      <p:cBhvr>
                                        <p:cTn id="7" dur="500"/>
                                        <p:tgtEl>
                                          <p:spTgt spid="74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739">
                                            <p:bg/>
                                          </p:spTgt>
                                        </p:tgtEl>
                                        <p:attrNameLst>
                                          <p:attrName>style.visibility</p:attrName>
                                        </p:attrNameLst>
                                      </p:cBhvr>
                                      <p:to>
                                        <p:strVal val="visible"/>
                                      </p:to>
                                    </p:set>
                                    <p:animEffect filter="dissolve" transition="in">
                                      <p:cBhvr>
                                        <p:cTn id="12" dur="500"/>
                                        <p:tgtEl>
                                          <p:spTgt spid="739">
                                            <p:bg/>
                                          </p:spTgt>
                                        </p:tgtEl>
                                      </p:cBhvr>
                                    </p:animEffect>
                                  </p:childTnLst>
                                </p:cTn>
                              </p:par>
                              <p:par>
                                <p:cTn id="13" presetClass="entr" nodeType="withEffect" presetSubtype="0" presetID="9" grpId="2" fill="hold">
                                  <p:stCondLst>
                                    <p:cond delay="0"/>
                                  </p:stCondLst>
                                  <p:iterate type="el" backwards="0">
                                    <p:tmAbs val="0"/>
                                  </p:iterate>
                                  <p:childTnLst>
                                    <p:set>
                                      <p:cBhvr>
                                        <p:cTn id="14" fill="hold"/>
                                        <p:tgtEl>
                                          <p:spTgt spid="739">
                                            <p:txEl>
                                              <p:pRg st="0" end="0"/>
                                            </p:txEl>
                                          </p:spTgt>
                                        </p:tgtEl>
                                        <p:attrNameLst>
                                          <p:attrName>style.visibility</p:attrName>
                                        </p:attrNameLst>
                                      </p:cBhvr>
                                      <p:to>
                                        <p:strVal val="visible"/>
                                      </p:to>
                                    </p:set>
                                    <p:animEffect filter="dissolve" transition="in">
                                      <p:cBhvr>
                                        <p:cTn id="15" dur="500"/>
                                        <p:tgtEl>
                                          <p:spTgt spid="73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2" fill="hold">
                                  <p:stCondLst>
                                    <p:cond delay="0"/>
                                  </p:stCondLst>
                                  <p:iterate type="el" backwards="0">
                                    <p:tmAbs val="0"/>
                                  </p:iterate>
                                  <p:childTnLst>
                                    <p:set>
                                      <p:cBhvr>
                                        <p:cTn id="19" fill="hold"/>
                                        <p:tgtEl>
                                          <p:spTgt spid="739">
                                            <p:txEl>
                                              <p:pRg st="1" end="1"/>
                                            </p:txEl>
                                          </p:spTgt>
                                        </p:tgtEl>
                                        <p:attrNameLst>
                                          <p:attrName>style.visibility</p:attrName>
                                        </p:attrNameLst>
                                      </p:cBhvr>
                                      <p:to>
                                        <p:strVal val="visible"/>
                                      </p:to>
                                    </p:set>
                                    <p:animEffect filter="dissolve" transition="in">
                                      <p:cBhvr>
                                        <p:cTn id="20" dur="500"/>
                                        <p:tgtEl>
                                          <p:spTgt spid="73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2" fill="hold">
                                  <p:stCondLst>
                                    <p:cond delay="0"/>
                                  </p:stCondLst>
                                  <p:iterate type="el" backwards="0">
                                    <p:tmAbs val="0"/>
                                  </p:iterate>
                                  <p:childTnLst>
                                    <p:set>
                                      <p:cBhvr>
                                        <p:cTn id="24" fill="hold"/>
                                        <p:tgtEl>
                                          <p:spTgt spid="739">
                                            <p:txEl>
                                              <p:pRg st="2" end="2"/>
                                            </p:txEl>
                                          </p:spTgt>
                                        </p:tgtEl>
                                        <p:attrNameLst>
                                          <p:attrName>style.visibility</p:attrName>
                                        </p:attrNameLst>
                                      </p:cBhvr>
                                      <p:to>
                                        <p:strVal val="visible"/>
                                      </p:to>
                                    </p:set>
                                    <p:animEffect filter="dissolve" transition="in">
                                      <p:cBhvr>
                                        <p:cTn id="25" dur="500"/>
                                        <p:tgtEl>
                                          <p:spTgt spid="739">
                                            <p:txEl>
                                              <p:pRg st="2" end="2"/>
                                            </p:txEl>
                                          </p:spTgt>
                                        </p:tgtEl>
                                      </p:cBhvr>
                                    </p:animEffect>
                                  </p:childTnLst>
                                </p:cTn>
                              </p:par>
                            </p:childTnLst>
                          </p:cTn>
                        </p:par>
                        <p:par>
                          <p:cTn id="26" fill="hold">
                            <p:stCondLst>
                              <p:cond delay="500"/>
                            </p:stCondLst>
                            <p:childTnLst>
                              <p:par>
                                <p:cTn id="27" presetClass="entr" nodeType="afterEffect" presetID="9" grpId="2" fill="hold">
                                  <p:stCondLst>
                                    <p:cond delay="0"/>
                                  </p:stCondLst>
                                  <p:iterate type="el" backwards="0">
                                    <p:tmAbs val="0"/>
                                  </p:iterate>
                                  <p:childTnLst>
                                    <p:set>
                                      <p:cBhvr>
                                        <p:cTn id="28" fill="hold"/>
                                        <p:tgtEl>
                                          <p:spTgt spid="739">
                                            <p:txEl>
                                              <p:pRg st="3" end="3"/>
                                            </p:txEl>
                                          </p:spTgt>
                                        </p:tgtEl>
                                        <p:attrNameLst>
                                          <p:attrName>style.visibility</p:attrName>
                                        </p:attrNameLst>
                                      </p:cBhvr>
                                      <p:to>
                                        <p:strVal val="visible"/>
                                      </p:to>
                                    </p:set>
                                    <p:animEffect filter="dissolve" transition="in">
                                      <p:cBhvr>
                                        <p:cTn id="29" dur="500"/>
                                        <p:tgtEl>
                                          <p:spTgt spid="73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ID="9" grpId="2" fill="hold">
                                  <p:stCondLst>
                                    <p:cond delay="0"/>
                                  </p:stCondLst>
                                  <p:iterate type="el" backwards="0">
                                    <p:tmAbs val="0"/>
                                  </p:iterate>
                                  <p:childTnLst>
                                    <p:set>
                                      <p:cBhvr>
                                        <p:cTn id="33" fill="hold"/>
                                        <p:tgtEl>
                                          <p:spTgt spid="739">
                                            <p:txEl>
                                              <p:pRg st="4" end="4"/>
                                            </p:txEl>
                                          </p:spTgt>
                                        </p:tgtEl>
                                        <p:attrNameLst>
                                          <p:attrName>style.visibility</p:attrName>
                                        </p:attrNameLst>
                                      </p:cBhvr>
                                      <p:to>
                                        <p:strVal val="visible"/>
                                      </p:to>
                                    </p:set>
                                    <p:animEffect filter="dissolve" transition="in">
                                      <p:cBhvr>
                                        <p:cTn id="34" dur="500"/>
                                        <p:tgtEl>
                                          <p:spTgt spid="739">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ID="9" grpId="2" fill="hold">
                                  <p:stCondLst>
                                    <p:cond delay="0"/>
                                  </p:stCondLst>
                                  <p:iterate type="el" backwards="0">
                                    <p:tmAbs val="0"/>
                                  </p:iterate>
                                  <p:childTnLst>
                                    <p:set>
                                      <p:cBhvr>
                                        <p:cTn id="38" fill="hold"/>
                                        <p:tgtEl>
                                          <p:spTgt spid="739">
                                            <p:txEl>
                                              <p:pRg st="5" end="5"/>
                                            </p:txEl>
                                          </p:spTgt>
                                        </p:tgtEl>
                                        <p:attrNameLst>
                                          <p:attrName>style.visibility</p:attrName>
                                        </p:attrNameLst>
                                      </p:cBhvr>
                                      <p:to>
                                        <p:strVal val="visible"/>
                                      </p:to>
                                    </p:set>
                                    <p:animEffect filter="dissolve" transition="in">
                                      <p:cBhvr>
                                        <p:cTn id="39" dur="500"/>
                                        <p:tgtEl>
                                          <p:spTgt spid="739">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ID="9" grpId="2" fill="hold">
                                  <p:stCondLst>
                                    <p:cond delay="0"/>
                                  </p:stCondLst>
                                  <p:iterate type="el" backwards="0">
                                    <p:tmAbs val="0"/>
                                  </p:iterate>
                                  <p:childTnLst>
                                    <p:set>
                                      <p:cBhvr>
                                        <p:cTn id="43" fill="hold"/>
                                        <p:tgtEl>
                                          <p:spTgt spid="739">
                                            <p:txEl>
                                              <p:pRg st="6" end="6"/>
                                            </p:txEl>
                                          </p:spTgt>
                                        </p:tgtEl>
                                        <p:attrNameLst>
                                          <p:attrName>style.visibility</p:attrName>
                                        </p:attrNameLst>
                                      </p:cBhvr>
                                      <p:to>
                                        <p:strVal val="visible"/>
                                      </p:to>
                                    </p:set>
                                    <p:animEffect filter="dissolve" transition="in">
                                      <p:cBhvr>
                                        <p:cTn id="44" dur="500"/>
                                        <p:tgtEl>
                                          <p:spTgt spid="739">
                                            <p:txEl>
                                              <p:pRg st="6" end="6"/>
                                            </p:txEl>
                                          </p:spTgt>
                                        </p:tgtEl>
                                      </p:cBhvr>
                                    </p:animEffect>
                                  </p:childTnLst>
                                </p:cTn>
                              </p:par>
                            </p:childTnLst>
                          </p:cTn>
                        </p:par>
                        <p:par>
                          <p:cTn id="45" fill="hold">
                            <p:stCondLst>
                              <p:cond delay="500"/>
                            </p:stCondLst>
                            <p:childTnLst>
                              <p:par>
                                <p:cTn id="46" presetClass="entr" nodeType="afterEffect" presetID="9" grpId="2" fill="hold">
                                  <p:stCondLst>
                                    <p:cond delay="0"/>
                                  </p:stCondLst>
                                  <p:iterate type="el" backwards="0">
                                    <p:tmAbs val="0"/>
                                  </p:iterate>
                                  <p:childTnLst>
                                    <p:set>
                                      <p:cBhvr>
                                        <p:cTn id="47" fill="hold"/>
                                        <p:tgtEl>
                                          <p:spTgt spid="739">
                                            <p:txEl>
                                              <p:pRg st="7" end="7"/>
                                            </p:txEl>
                                          </p:spTgt>
                                        </p:tgtEl>
                                        <p:attrNameLst>
                                          <p:attrName>style.visibility</p:attrName>
                                        </p:attrNameLst>
                                      </p:cBhvr>
                                      <p:to>
                                        <p:strVal val="visible"/>
                                      </p:to>
                                    </p:set>
                                    <p:animEffect filter="dissolve" transition="in">
                                      <p:cBhvr>
                                        <p:cTn id="48" dur="500"/>
                                        <p:tgtEl>
                                          <p:spTgt spid="739">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ID="9" grpId="2" fill="hold">
                                  <p:stCondLst>
                                    <p:cond delay="0"/>
                                  </p:stCondLst>
                                  <p:iterate type="el" backwards="0">
                                    <p:tmAbs val="0"/>
                                  </p:iterate>
                                  <p:childTnLst>
                                    <p:set>
                                      <p:cBhvr>
                                        <p:cTn id="52" fill="hold"/>
                                        <p:tgtEl>
                                          <p:spTgt spid="739">
                                            <p:txEl>
                                              <p:pRg st="8" end="8"/>
                                            </p:txEl>
                                          </p:spTgt>
                                        </p:tgtEl>
                                        <p:attrNameLst>
                                          <p:attrName>style.visibility</p:attrName>
                                        </p:attrNameLst>
                                      </p:cBhvr>
                                      <p:to>
                                        <p:strVal val="visible"/>
                                      </p:to>
                                    </p:set>
                                    <p:animEffect filter="dissolve" transition="in">
                                      <p:cBhvr>
                                        <p:cTn id="53" dur="500"/>
                                        <p:tgtEl>
                                          <p:spTgt spid="739">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ID="9" grpId="2" fill="hold">
                                  <p:stCondLst>
                                    <p:cond delay="0"/>
                                  </p:stCondLst>
                                  <p:iterate type="el" backwards="0">
                                    <p:tmAbs val="0"/>
                                  </p:iterate>
                                  <p:childTnLst>
                                    <p:set>
                                      <p:cBhvr>
                                        <p:cTn id="57" fill="hold"/>
                                        <p:tgtEl>
                                          <p:spTgt spid="739">
                                            <p:txEl>
                                              <p:pRg st="9" end="9"/>
                                            </p:txEl>
                                          </p:spTgt>
                                        </p:tgtEl>
                                        <p:attrNameLst>
                                          <p:attrName>style.visibility</p:attrName>
                                        </p:attrNameLst>
                                      </p:cBhvr>
                                      <p:to>
                                        <p:strVal val="visible"/>
                                      </p:to>
                                    </p:set>
                                    <p:animEffect filter="dissolve" transition="in">
                                      <p:cBhvr>
                                        <p:cTn id="58" dur="500"/>
                                        <p:tgtEl>
                                          <p:spTgt spid="739">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2" fill="hold">
                                  <p:stCondLst>
                                    <p:cond delay="0"/>
                                  </p:stCondLst>
                                  <p:iterate type="el" backwards="0">
                                    <p:tmAbs val="0"/>
                                  </p:iterate>
                                  <p:childTnLst>
                                    <p:set>
                                      <p:cBhvr>
                                        <p:cTn id="62" fill="hold"/>
                                        <p:tgtEl>
                                          <p:spTgt spid="739">
                                            <p:txEl>
                                              <p:pRg st="10" end="10"/>
                                            </p:txEl>
                                          </p:spTgt>
                                        </p:tgtEl>
                                        <p:attrNameLst>
                                          <p:attrName>style.visibility</p:attrName>
                                        </p:attrNameLst>
                                      </p:cBhvr>
                                      <p:to>
                                        <p:strVal val="visible"/>
                                      </p:to>
                                    </p:set>
                                    <p:animEffect filter="dissolve" transition="in">
                                      <p:cBhvr>
                                        <p:cTn id="63" dur="500"/>
                                        <p:tgtEl>
                                          <p:spTgt spid="739">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2" fill="hold">
                                  <p:stCondLst>
                                    <p:cond delay="0"/>
                                  </p:stCondLst>
                                  <p:iterate type="el" backwards="0">
                                    <p:tmAbs val="0"/>
                                  </p:iterate>
                                  <p:childTnLst>
                                    <p:set>
                                      <p:cBhvr>
                                        <p:cTn id="67" fill="hold"/>
                                        <p:tgtEl>
                                          <p:spTgt spid="739">
                                            <p:txEl>
                                              <p:pRg st="11" end="11"/>
                                            </p:txEl>
                                          </p:spTgt>
                                        </p:tgtEl>
                                        <p:attrNameLst>
                                          <p:attrName>style.visibility</p:attrName>
                                        </p:attrNameLst>
                                      </p:cBhvr>
                                      <p:to>
                                        <p:strVal val="visible"/>
                                      </p:to>
                                    </p:set>
                                    <p:animEffect filter="dissolve" transition="in">
                                      <p:cBhvr>
                                        <p:cTn id="68" dur="500"/>
                                        <p:tgtEl>
                                          <p:spTgt spid="739">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0" grpId="1"/>
      <p:bldP build="p" bldLvl="5" animBg="1" rev="0" advAuto="0" spid="739"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746" name="Title 2"/>
          <p:cNvSpPr txBox="1"/>
          <p:nvPr>
            <p:ph type="title"/>
          </p:nvPr>
        </p:nvSpPr>
        <p:spPr>
          <a:xfrm>
            <a:off x="197427" y="-1"/>
            <a:ext cx="8749146" cy="727366"/>
          </a:xfrm>
          <a:prstGeom prst="rect">
            <a:avLst/>
          </a:prstGeom>
        </p:spPr>
        <p:txBody>
          <a:bodyPr/>
          <a:lstStyle/>
          <a:p>
            <a:pPr/>
            <a:r>
              <a:t>Phép gán con trỏ</a:t>
            </a:r>
          </a:p>
        </p:txBody>
      </p:sp>
      <p:sp>
        <p:nvSpPr>
          <p:cNvPr id="747" name="Content Placeholder 1"/>
          <p:cNvSpPr txBox="1"/>
          <p:nvPr>
            <p:ph type="body" idx="1"/>
          </p:nvPr>
        </p:nvSpPr>
        <p:spPr>
          <a:xfrm>
            <a:off x="197427" y="893618"/>
            <a:ext cx="8749146" cy="5527966"/>
          </a:xfrm>
          <a:prstGeom prst="rect">
            <a:avLst/>
          </a:prstGeom>
        </p:spPr>
        <p:txBody>
          <a:bodyPr/>
          <a:lstStyle/>
          <a:p>
            <a:pPr>
              <a:lnSpc>
                <a:spcPct val="150000"/>
              </a:lnSpc>
              <a:defRPr sz="2400"/>
            </a:pPr>
            <a:r>
              <a:t>Có thể gán biến con trỏ:</a:t>
            </a:r>
          </a:p>
          <a:p>
            <a:pPr marL="0" indent="34290">
              <a:lnSpc>
                <a:spcPct val="150000"/>
              </a:lnSpc>
              <a:buSzTx/>
              <a:buNone/>
              <a:defRPr sz="2400">
                <a:latin typeface="Consolas"/>
                <a:ea typeface="Consolas"/>
                <a:cs typeface="Consolas"/>
                <a:sym typeface="Consolas"/>
              </a:defRPr>
            </a:pPr>
            <a:r>
              <a:t>int *p1, *p2;</a:t>
            </a:r>
            <a:br/>
            <a:r>
              <a:t>p2 = p1;</a:t>
            </a:r>
          </a:p>
          <a:p>
            <a:pPr>
              <a:lnSpc>
                <a:spcPct val="150000"/>
              </a:lnSpc>
              <a:buFont typeface="Symbol"/>
              <a:buChar char="Þ"/>
              <a:defRPr sz="2400"/>
            </a:pPr>
            <a:r>
              <a:t> </a:t>
            </a:r>
            <a:r>
              <a:t>Gán một con trỏ cho con trỏ khác</a:t>
            </a:r>
          </a:p>
          <a:p>
            <a:pPr>
              <a:lnSpc>
                <a:spcPct val="150000"/>
              </a:lnSpc>
              <a:buFont typeface="Symbol"/>
              <a:buChar char="Þ"/>
              <a:defRPr sz="2400"/>
            </a:pPr>
            <a:r>
              <a:t> </a:t>
            </a:r>
            <a:r>
              <a:t>“Chỉ định p2 trỏ tới nơi mà p1 đang trỏ tới“</a:t>
            </a:r>
          </a:p>
          <a:p>
            <a:pPr marL="0" indent="34290">
              <a:lnSpc>
                <a:spcPct val="150000"/>
              </a:lnSpc>
              <a:buSzTx/>
              <a:buNone/>
              <a:defRPr sz="2400"/>
            </a:pPr>
            <a:r>
              <a:t>Dễ bị lẫn với</a:t>
            </a:r>
            <a:r>
              <a:rPr sz="2900"/>
              <a:t>:</a:t>
            </a:r>
            <a:r>
              <a:t> </a:t>
            </a:r>
            <a:r>
              <a:rPr>
                <a:latin typeface="Consolas"/>
                <a:ea typeface="Consolas"/>
                <a:cs typeface="Consolas"/>
                <a:sym typeface="Consolas"/>
              </a:rPr>
              <a:t>*p2 = *p1;</a:t>
            </a:r>
            <a:endParaRPr>
              <a:latin typeface="Consolas"/>
              <a:ea typeface="Consolas"/>
              <a:cs typeface="Consolas"/>
              <a:sym typeface="Consolas"/>
            </a:endParaRPr>
          </a:p>
          <a:p>
            <a:pPr>
              <a:lnSpc>
                <a:spcPct val="150000"/>
              </a:lnSpc>
              <a:buFont typeface="Symbol"/>
              <a:buChar char="Þ"/>
              <a:defRPr sz="2400"/>
            </a:pPr>
            <a:r>
              <a:t> </a:t>
            </a:r>
            <a:r>
              <a:t>Gán “giá trị trỏ bởi p1” cho “giá trị trỏ bởi p2”</a:t>
            </a:r>
            <a:br/>
          </a:p>
        </p:txBody>
      </p:sp>
      <p:sp>
        <p:nvSpPr>
          <p:cNvPr id="748"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Title 1"/>
          <p:cNvSpPr txBox="1"/>
          <p:nvPr>
            <p:ph type="title"/>
          </p:nvPr>
        </p:nvSpPr>
        <p:spPr>
          <a:xfrm>
            <a:off x="197427" y="-1"/>
            <a:ext cx="8749146" cy="727366"/>
          </a:xfrm>
          <a:prstGeom prst="rect">
            <a:avLst/>
          </a:prstGeom>
        </p:spPr>
        <p:txBody>
          <a:bodyPr/>
          <a:lstStyle/>
          <a:p>
            <a:pPr/>
            <a:r>
              <a:t>CĐR bu</a:t>
            </a:r>
            <a:r>
              <a:rPr>
                <a:latin typeface="+mn-lt"/>
                <a:ea typeface="+mn-ea"/>
                <a:cs typeface="+mn-cs"/>
                <a:sym typeface="Helvetica"/>
              </a:rPr>
              <a:t>ổ</a:t>
            </a:r>
            <a:r>
              <a:t>i h</a:t>
            </a:r>
            <a:r>
              <a:rPr>
                <a:latin typeface="+mn-lt"/>
                <a:ea typeface="+mn-ea"/>
                <a:cs typeface="+mn-cs"/>
                <a:sym typeface="Helvetica"/>
              </a:rPr>
              <a:t>ọ</a:t>
            </a:r>
            <a:r>
              <a:t>c</a:t>
            </a:r>
          </a:p>
        </p:txBody>
      </p:sp>
      <p:sp>
        <p:nvSpPr>
          <p:cNvPr id="484" name="Content Placeholder 2"/>
          <p:cNvSpPr txBox="1"/>
          <p:nvPr>
            <p:ph type="body" idx="1"/>
          </p:nvPr>
        </p:nvSpPr>
        <p:spPr>
          <a:xfrm>
            <a:off x="197427" y="893618"/>
            <a:ext cx="8749146" cy="5527966"/>
          </a:xfrm>
          <a:prstGeom prst="rect">
            <a:avLst/>
          </a:prstGeom>
        </p:spPr>
        <p:txBody>
          <a:bodyPr/>
          <a:lstStyle/>
          <a:p>
            <a:pPr/>
            <a:r>
              <a:t>Sau khi h</a:t>
            </a:r>
            <a:r>
              <a:rPr>
                <a:latin typeface="+mn-lt"/>
                <a:ea typeface="+mn-ea"/>
                <a:cs typeface="+mn-cs"/>
                <a:sym typeface="Helvetica"/>
              </a:rPr>
              <a:t>ọ</a:t>
            </a:r>
            <a:r>
              <a:t>c xong bu</a:t>
            </a:r>
            <a:r>
              <a:rPr>
                <a:latin typeface="+mn-lt"/>
                <a:ea typeface="+mn-ea"/>
                <a:cs typeface="+mn-cs"/>
                <a:sym typeface="Helvetica"/>
              </a:rPr>
              <a:t>ổ</a:t>
            </a:r>
            <a:r>
              <a:t>i h</a:t>
            </a:r>
            <a:r>
              <a:rPr>
                <a:latin typeface="+mn-lt"/>
                <a:ea typeface="+mn-ea"/>
                <a:cs typeface="+mn-cs"/>
                <a:sym typeface="Helvetica"/>
              </a:rPr>
              <a:t>ọ</a:t>
            </a:r>
            <a:r>
              <a:t>c, sinh viên có kh</a:t>
            </a:r>
            <a:r>
              <a:rPr>
                <a:latin typeface="+mn-lt"/>
                <a:ea typeface="+mn-ea"/>
                <a:cs typeface="+mn-cs"/>
                <a:sym typeface="Helvetica"/>
              </a:rPr>
              <a:t>ả</a:t>
            </a:r>
            <a:r>
              <a:t> năng:</a:t>
            </a:r>
          </a:p>
          <a:p>
            <a:pPr lvl="1" marL="445769" indent="-171450">
              <a:spcBef>
                <a:spcPts val="700"/>
              </a:spcBef>
              <a:defRPr sz="2000"/>
            </a:pPr>
            <a:r>
              <a:t>Hi</a:t>
            </a:r>
            <a:r>
              <a:rPr>
                <a:latin typeface="+mn-lt"/>
                <a:ea typeface="+mn-ea"/>
                <a:cs typeface="+mn-cs"/>
                <a:sym typeface="Helvetica"/>
              </a:rPr>
              <a:t>ể</a:t>
            </a:r>
            <a:r>
              <a:t>u đư</a:t>
            </a:r>
            <a:r>
              <a:rPr>
                <a:latin typeface="+mn-lt"/>
                <a:ea typeface="+mn-ea"/>
                <a:cs typeface="+mn-cs"/>
                <a:sym typeface="Helvetica"/>
              </a:rPr>
              <a:t>ợ</a:t>
            </a:r>
            <a:r>
              <a:t>c khái ni</a:t>
            </a:r>
            <a:r>
              <a:rPr>
                <a:latin typeface="+mn-lt"/>
                <a:ea typeface="+mn-ea"/>
                <a:cs typeface="+mn-cs"/>
                <a:sym typeface="Helvetica"/>
              </a:rPr>
              <a:t>ệ</a:t>
            </a:r>
            <a:r>
              <a:t>m con tr</a:t>
            </a:r>
            <a:r>
              <a:rPr>
                <a:latin typeface="+mn-lt"/>
                <a:ea typeface="+mn-ea"/>
                <a:cs typeface="+mn-cs"/>
                <a:sym typeface="Helvetica"/>
              </a:rPr>
              <a:t>ỏ</a:t>
            </a:r>
            <a:r>
              <a:t>, đ</a:t>
            </a:r>
            <a:r>
              <a:rPr>
                <a:latin typeface="+mn-lt"/>
                <a:ea typeface="+mn-ea"/>
                <a:cs typeface="+mn-cs"/>
                <a:sym typeface="Helvetica"/>
              </a:rPr>
              <a:t>ị</a:t>
            </a:r>
            <a:r>
              <a:t>a ch</a:t>
            </a:r>
            <a:r>
              <a:rPr>
                <a:latin typeface="+mn-lt"/>
                <a:ea typeface="+mn-ea"/>
                <a:cs typeface="+mn-cs"/>
                <a:sym typeface="Helvetica"/>
              </a:rPr>
              <a:t>ỉ</a:t>
            </a:r>
            <a:r>
              <a:t> c</a:t>
            </a:r>
            <a:r>
              <a:rPr>
                <a:latin typeface="+mn-lt"/>
                <a:ea typeface="+mn-ea"/>
                <a:cs typeface="+mn-cs"/>
                <a:sym typeface="Helvetica"/>
              </a:rPr>
              <a:t>ủ</a:t>
            </a:r>
            <a:r>
              <a:t>a bi</a:t>
            </a:r>
            <a:r>
              <a:rPr>
                <a:latin typeface="+mn-lt"/>
                <a:ea typeface="+mn-ea"/>
                <a:cs typeface="+mn-cs"/>
                <a:sym typeface="Helvetica"/>
              </a:rPr>
              <a:t>ế</a:t>
            </a:r>
            <a:r>
              <a:t>n và qu</a:t>
            </a:r>
            <a:r>
              <a:rPr>
                <a:latin typeface="+mn-lt"/>
                <a:ea typeface="+mn-ea"/>
                <a:cs typeface="+mn-cs"/>
                <a:sym typeface="Helvetica"/>
              </a:rPr>
              <a:t>ả</a:t>
            </a:r>
            <a:r>
              <a:t>n lý các bi</a:t>
            </a:r>
            <a:r>
              <a:rPr>
                <a:latin typeface="+mn-lt"/>
                <a:ea typeface="+mn-ea"/>
                <a:cs typeface="+mn-cs"/>
                <a:sym typeface="Helvetica"/>
              </a:rPr>
              <a:t>ế</a:t>
            </a:r>
            <a:r>
              <a:t>n trong C++.</a:t>
            </a:r>
          </a:p>
          <a:p>
            <a:pPr lvl="1" marL="445769" indent="-171450">
              <a:spcBef>
                <a:spcPts val="700"/>
              </a:spcBef>
              <a:defRPr sz="2000"/>
            </a:pPr>
            <a:r>
              <a:t>S</a:t>
            </a:r>
            <a:r>
              <a:rPr>
                <a:latin typeface="+mn-lt"/>
                <a:ea typeface="+mn-ea"/>
                <a:cs typeface="+mn-cs"/>
                <a:sym typeface="Helvetica"/>
              </a:rPr>
              <a:t>ử</a:t>
            </a:r>
            <a:r>
              <a:t> d</a:t>
            </a:r>
            <a:r>
              <a:rPr>
                <a:latin typeface="+mn-lt"/>
                <a:ea typeface="+mn-ea"/>
                <a:cs typeface="+mn-cs"/>
                <a:sym typeface="Helvetica"/>
              </a:rPr>
              <a:t>ụ</a:t>
            </a:r>
            <a:r>
              <a:t>ng con tr</a:t>
            </a:r>
            <a:r>
              <a:rPr>
                <a:latin typeface="+mn-lt"/>
                <a:ea typeface="+mn-ea"/>
                <a:cs typeface="+mn-cs"/>
                <a:sym typeface="Helvetica"/>
              </a:rPr>
              <a:t>ỏ</a:t>
            </a:r>
            <a:r>
              <a:t> trong l</a:t>
            </a:r>
            <a:r>
              <a:rPr>
                <a:latin typeface="+mn-lt"/>
                <a:ea typeface="+mn-ea"/>
                <a:cs typeface="+mn-cs"/>
                <a:sym typeface="Helvetica"/>
              </a:rPr>
              <a:t>ậ</a:t>
            </a:r>
            <a:r>
              <a:t>p trình</a:t>
            </a:r>
          </a:p>
          <a:p>
            <a:pPr lvl="1" marL="445769" indent="-171450">
              <a:spcBef>
                <a:spcPts val="700"/>
              </a:spcBef>
              <a:defRPr sz="2000"/>
            </a:pPr>
            <a:r>
              <a:t>Bi</a:t>
            </a:r>
            <a:r>
              <a:rPr>
                <a:latin typeface="+mn-lt"/>
                <a:ea typeface="+mn-ea"/>
                <a:cs typeface="+mn-cs"/>
                <a:sym typeface="Helvetica"/>
              </a:rPr>
              <a:t>ế</a:t>
            </a:r>
            <a:r>
              <a:t>t đư</a:t>
            </a:r>
            <a:r>
              <a:rPr>
                <a:latin typeface="+mn-lt"/>
                <a:ea typeface="+mn-ea"/>
                <a:cs typeface="+mn-cs"/>
                <a:sym typeface="Helvetica"/>
              </a:rPr>
              <a:t>ợ</a:t>
            </a:r>
            <a:r>
              <a:t>c m</a:t>
            </a:r>
            <a:r>
              <a:rPr>
                <a:latin typeface="+mn-lt"/>
                <a:ea typeface="+mn-ea"/>
                <a:cs typeface="+mn-cs"/>
                <a:sym typeface="Helvetica"/>
              </a:rPr>
              <a:t>ộ</a:t>
            </a:r>
            <a:r>
              <a:t>t s</a:t>
            </a:r>
            <a:r>
              <a:rPr>
                <a:latin typeface="+mn-lt"/>
                <a:ea typeface="+mn-ea"/>
                <a:cs typeface="+mn-cs"/>
                <a:sym typeface="Helvetica"/>
              </a:rPr>
              <a:t>ố</a:t>
            </a:r>
            <a:r>
              <a:t> thu</a:t>
            </a:r>
            <a:r>
              <a:rPr>
                <a:latin typeface="+mn-lt"/>
                <a:ea typeface="+mn-ea"/>
                <a:cs typeface="+mn-cs"/>
                <a:sym typeface="Helvetica"/>
              </a:rPr>
              <a:t>ậ</a:t>
            </a:r>
            <a:r>
              <a:t>t ng</a:t>
            </a:r>
            <a:r>
              <a:rPr>
                <a:latin typeface="+mn-lt"/>
                <a:ea typeface="+mn-ea"/>
                <a:cs typeface="+mn-cs"/>
                <a:sym typeface="Helvetica"/>
              </a:rPr>
              <a:t>ữ</a:t>
            </a:r>
            <a:r>
              <a:t> và ti</a:t>
            </a:r>
            <a:r>
              <a:rPr>
                <a:latin typeface="+mn-lt"/>
                <a:ea typeface="+mn-ea"/>
                <a:cs typeface="+mn-cs"/>
                <a:sym typeface="Helvetica"/>
              </a:rPr>
              <a:t>ế</a:t>
            </a:r>
            <a:r>
              <a:t>ng Anh tương </a:t>
            </a:r>
            <a:r>
              <a:rPr>
                <a:latin typeface="+mn-lt"/>
                <a:ea typeface="+mn-ea"/>
                <a:cs typeface="+mn-cs"/>
                <a:sym typeface="Helvetica"/>
              </a:rPr>
              <a:t>ứ</a:t>
            </a:r>
            <a:r>
              <a:t>ng </a:t>
            </a:r>
          </a:p>
        </p:txBody>
      </p:sp>
      <p:sp>
        <p:nvSpPr>
          <p:cNvPr id="485" name="Slide Number Placeholder 3"/>
          <p:cNvSpPr txBox="1"/>
          <p:nvPr>
            <p:ph type="sldNum" sz="quarter" idx="2"/>
          </p:nvPr>
        </p:nvSpPr>
        <p:spPr>
          <a:xfrm>
            <a:off x="8771801" y="6607347"/>
            <a:ext cx="174772"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0"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và cấp phát động</a:t>
            </a:r>
          </a:p>
        </p:txBody>
      </p:sp>
      <p:sp>
        <p:nvSpPr>
          <p:cNvPr id="751" name="Title 2"/>
          <p:cNvSpPr txBox="1"/>
          <p:nvPr>
            <p:ph type="title"/>
          </p:nvPr>
        </p:nvSpPr>
        <p:spPr>
          <a:xfrm>
            <a:off x="197427" y="-1"/>
            <a:ext cx="8749146" cy="727366"/>
          </a:xfrm>
          <a:prstGeom prst="rect">
            <a:avLst/>
          </a:prstGeom>
        </p:spPr>
        <p:txBody>
          <a:bodyPr/>
          <a:lstStyle/>
          <a:p>
            <a:pPr/>
            <a:r>
              <a:t>Ví dụ</a:t>
            </a:r>
          </a:p>
        </p:txBody>
      </p:sp>
      <p:sp>
        <p:nvSpPr>
          <p:cNvPr id="752"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3" name="Rectangle 94"/>
          <p:cNvSpPr/>
          <p:nvPr/>
        </p:nvSpPr>
        <p:spPr>
          <a:xfrm>
            <a:off x="874443" y="1373268"/>
            <a:ext cx="608472" cy="563297"/>
          </a:xfrm>
          <a:prstGeom prst="rect">
            <a:avLst/>
          </a:prstGeom>
          <a:ln w="12700">
            <a:solidFill>
              <a:srgbClr val="363D3D"/>
            </a:solidFill>
            <a:miter/>
          </a:ln>
        </p:spPr>
        <p:txBody>
          <a:bodyPr lIns="45719" rIns="45719" anchor="ctr"/>
          <a:lstStyle/>
          <a:p>
            <a:pPr algn="ctr">
              <a:defRPr sz="2400">
                <a:solidFill>
                  <a:srgbClr val="363D3D"/>
                </a:solidFill>
                <a:latin typeface="Times New Roman"/>
                <a:ea typeface="Times New Roman"/>
                <a:cs typeface="Times New Roman"/>
                <a:sym typeface="Times New Roman"/>
              </a:defRPr>
            </a:pPr>
          </a:p>
        </p:txBody>
      </p:sp>
      <p:sp>
        <p:nvSpPr>
          <p:cNvPr id="754" name="Rectangle 95"/>
          <p:cNvSpPr txBox="1"/>
          <p:nvPr/>
        </p:nvSpPr>
        <p:spPr>
          <a:xfrm>
            <a:off x="164586" y="1468792"/>
            <a:ext cx="608472" cy="4213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p1</a:t>
            </a:r>
          </a:p>
        </p:txBody>
      </p:sp>
      <p:sp>
        <p:nvSpPr>
          <p:cNvPr id="755" name="Rectangle 96"/>
          <p:cNvSpPr/>
          <p:nvPr/>
        </p:nvSpPr>
        <p:spPr>
          <a:xfrm>
            <a:off x="874443" y="2083399"/>
            <a:ext cx="608472" cy="563297"/>
          </a:xfrm>
          <a:prstGeom prst="rect">
            <a:avLst/>
          </a:prstGeom>
          <a:ln w="12700">
            <a:solidFill>
              <a:srgbClr val="363D3D"/>
            </a:solidFill>
            <a:miter/>
          </a:ln>
        </p:spPr>
        <p:txBody>
          <a:bodyPr lIns="45719" rIns="45719" anchor="ctr"/>
          <a:lstStyle/>
          <a:p>
            <a:pPr algn="ctr">
              <a:defRPr sz="2400">
                <a:solidFill>
                  <a:srgbClr val="FFFFFF"/>
                </a:solidFill>
              </a:defRPr>
            </a:pPr>
          </a:p>
        </p:txBody>
      </p:sp>
      <p:sp>
        <p:nvSpPr>
          <p:cNvPr id="756" name="Rectangle 97"/>
          <p:cNvSpPr txBox="1"/>
          <p:nvPr/>
        </p:nvSpPr>
        <p:spPr>
          <a:xfrm>
            <a:off x="164586" y="2109172"/>
            <a:ext cx="608472" cy="4213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p2</a:t>
            </a:r>
          </a:p>
        </p:txBody>
      </p:sp>
      <p:grpSp>
        <p:nvGrpSpPr>
          <p:cNvPr id="759" name="Rectangle 99"/>
          <p:cNvGrpSpPr/>
          <p:nvPr/>
        </p:nvGrpSpPr>
        <p:grpSpPr>
          <a:xfrm>
            <a:off x="3125329" y="2083399"/>
            <a:ext cx="608471" cy="563297"/>
            <a:chOff x="0" y="0"/>
            <a:chExt cx="608470" cy="563295"/>
          </a:xfrm>
        </p:grpSpPr>
        <p:sp>
          <p:nvSpPr>
            <p:cNvPr id="757" name="Rectangle"/>
            <p:cNvSpPr/>
            <p:nvPr/>
          </p:nvSpPr>
          <p:spPr>
            <a:xfrm>
              <a:off x="-1" y="0"/>
              <a:ext cx="608472" cy="563296"/>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758" name="5"/>
            <p:cNvSpPr txBox="1"/>
            <p:nvPr/>
          </p:nvSpPr>
          <p:spPr>
            <a:xfrm>
              <a:off x="-1" y="70952"/>
              <a:ext cx="608472"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5</a:t>
              </a:r>
            </a:p>
          </p:txBody>
        </p:sp>
      </p:grpSp>
      <p:sp>
        <p:nvSpPr>
          <p:cNvPr id="807" name="Straight Arrow Connector 100"/>
          <p:cNvSpPr/>
          <p:nvPr/>
        </p:nvSpPr>
        <p:spPr>
          <a:xfrm>
            <a:off x="1489203" y="2365047"/>
            <a:ext cx="1629777"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21600"/>
                  <a:pt x="14400" y="21600"/>
                  <a:pt x="21600" y="0"/>
                </a:cubicBezTo>
              </a:path>
            </a:pathLst>
          </a:custGeom>
          <a:ln w="38100">
            <a:solidFill>
              <a:srgbClr val="83D5D7"/>
            </a:solidFill>
            <a:miter/>
            <a:tailEnd type="triangle"/>
          </a:ln>
        </p:spPr>
        <p:txBody>
          <a:bodyPr/>
          <a:lstStyle/>
          <a:p>
            <a:pPr/>
          </a:p>
        </p:txBody>
      </p:sp>
      <p:grpSp>
        <p:nvGrpSpPr>
          <p:cNvPr id="763" name="Rectangle 101"/>
          <p:cNvGrpSpPr/>
          <p:nvPr/>
        </p:nvGrpSpPr>
        <p:grpSpPr>
          <a:xfrm>
            <a:off x="3125329" y="1371600"/>
            <a:ext cx="608471" cy="563296"/>
            <a:chOff x="0" y="0"/>
            <a:chExt cx="608470" cy="563295"/>
          </a:xfrm>
        </p:grpSpPr>
        <p:sp>
          <p:nvSpPr>
            <p:cNvPr id="761" name="Rectangle"/>
            <p:cNvSpPr/>
            <p:nvPr/>
          </p:nvSpPr>
          <p:spPr>
            <a:xfrm>
              <a:off x="-1" y="0"/>
              <a:ext cx="608472" cy="563296"/>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762" name="27"/>
            <p:cNvSpPr txBox="1"/>
            <p:nvPr/>
          </p:nvSpPr>
          <p:spPr>
            <a:xfrm>
              <a:off x="-1" y="70952"/>
              <a:ext cx="608472"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27</a:t>
              </a:r>
            </a:p>
          </p:txBody>
        </p:sp>
      </p:grpSp>
      <p:sp>
        <p:nvSpPr>
          <p:cNvPr id="808" name="Straight Arrow Connector 102"/>
          <p:cNvSpPr/>
          <p:nvPr/>
        </p:nvSpPr>
        <p:spPr>
          <a:xfrm>
            <a:off x="1489203" y="1653478"/>
            <a:ext cx="1629777" cy="1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83D5D7"/>
            </a:solidFill>
            <a:miter/>
            <a:tailEnd type="triangle"/>
          </a:ln>
        </p:spPr>
        <p:txBody>
          <a:bodyPr/>
          <a:lstStyle/>
          <a:p>
            <a:pPr/>
          </a:p>
        </p:txBody>
      </p:sp>
      <p:sp>
        <p:nvSpPr>
          <p:cNvPr id="765" name="Rectangle 68"/>
          <p:cNvSpPr/>
          <p:nvPr/>
        </p:nvSpPr>
        <p:spPr>
          <a:xfrm>
            <a:off x="6003452" y="1393572"/>
            <a:ext cx="608471" cy="563297"/>
          </a:xfrm>
          <a:prstGeom prst="rect">
            <a:avLst/>
          </a:prstGeom>
          <a:ln w="12700">
            <a:solidFill>
              <a:srgbClr val="363D3D"/>
            </a:solidFill>
            <a:miter/>
          </a:ln>
        </p:spPr>
        <p:txBody>
          <a:bodyPr lIns="45719" rIns="45719" anchor="ctr"/>
          <a:lstStyle/>
          <a:p>
            <a:pPr algn="ctr">
              <a:defRPr sz="2400">
                <a:solidFill>
                  <a:srgbClr val="363D3D"/>
                </a:solidFill>
                <a:latin typeface="Times New Roman"/>
                <a:ea typeface="Times New Roman"/>
                <a:cs typeface="Times New Roman"/>
                <a:sym typeface="Times New Roman"/>
              </a:defRPr>
            </a:pPr>
          </a:p>
        </p:txBody>
      </p:sp>
      <p:sp>
        <p:nvSpPr>
          <p:cNvPr id="766" name="Rectangle 69"/>
          <p:cNvSpPr txBox="1"/>
          <p:nvPr/>
        </p:nvSpPr>
        <p:spPr>
          <a:xfrm>
            <a:off x="5293595" y="1510172"/>
            <a:ext cx="608471" cy="4213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p1</a:t>
            </a:r>
          </a:p>
        </p:txBody>
      </p:sp>
      <p:sp>
        <p:nvSpPr>
          <p:cNvPr id="767" name="Rectangle 70"/>
          <p:cNvSpPr/>
          <p:nvPr/>
        </p:nvSpPr>
        <p:spPr>
          <a:xfrm>
            <a:off x="6003452" y="2103703"/>
            <a:ext cx="608471" cy="563297"/>
          </a:xfrm>
          <a:prstGeom prst="rect">
            <a:avLst/>
          </a:prstGeom>
          <a:ln w="12700">
            <a:solidFill>
              <a:srgbClr val="363D3D"/>
            </a:solidFill>
            <a:miter/>
          </a:ln>
        </p:spPr>
        <p:txBody>
          <a:bodyPr lIns="45719" rIns="45719" anchor="ctr"/>
          <a:lstStyle/>
          <a:p>
            <a:pPr algn="ctr">
              <a:defRPr sz="2400">
                <a:solidFill>
                  <a:srgbClr val="FFFFFF"/>
                </a:solidFill>
              </a:defRPr>
            </a:pPr>
          </a:p>
        </p:txBody>
      </p:sp>
      <p:sp>
        <p:nvSpPr>
          <p:cNvPr id="768" name="Rectangle 71"/>
          <p:cNvSpPr txBox="1"/>
          <p:nvPr/>
        </p:nvSpPr>
        <p:spPr>
          <a:xfrm>
            <a:off x="5293595" y="2150552"/>
            <a:ext cx="608471" cy="4213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p2</a:t>
            </a:r>
          </a:p>
        </p:txBody>
      </p:sp>
      <p:grpSp>
        <p:nvGrpSpPr>
          <p:cNvPr id="771" name="Rectangle 72"/>
          <p:cNvGrpSpPr/>
          <p:nvPr/>
        </p:nvGrpSpPr>
        <p:grpSpPr>
          <a:xfrm>
            <a:off x="8254338" y="2103703"/>
            <a:ext cx="608471" cy="563297"/>
            <a:chOff x="0" y="0"/>
            <a:chExt cx="608470" cy="563295"/>
          </a:xfrm>
        </p:grpSpPr>
        <p:sp>
          <p:nvSpPr>
            <p:cNvPr id="769" name="Rectangle"/>
            <p:cNvSpPr/>
            <p:nvPr/>
          </p:nvSpPr>
          <p:spPr>
            <a:xfrm>
              <a:off x="-1" y="0"/>
              <a:ext cx="608472" cy="563296"/>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770" name="5"/>
            <p:cNvSpPr txBox="1"/>
            <p:nvPr/>
          </p:nvSpPr>
          <p:spPr>
            <a:xfrm>
              <a:off x="-1" y="70952"/>
              <a:ext cx="608472"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5</a:t>
              </a:r>
            </a:p>
          </p:txBody>
        </p:sp>
      </p:grpSp>
      <p:sp>
        <p:nvSpPr>
          <p:cNvPr id="809" name="Straight Arrow Connector 73"/>
          <p:cNvSpPr/>
          <p:nvPr/>
        </p:nvSpPr>
        <p:spPr>
          <a:xfrm>
            <a:off x="6618211" y="2385351"/>
            <a:ext cx="1629778" cy="1"/>
          </a:xfrm>
          <a:custGeom>
            <a:avLst/>
            <a:gdLst/>
            <a:ahLst/>
            <a:cxnLst>
              <a:cxn ang="0">
                <a:pos x="wd2" y="hd2"/>
              </a:cxn>
              <a:cxn ang="5400000">
                <a:pos x="wd2" y="hd2"/>
              </a:cxn>
              <a:cxn ang="10800000">
                <a:pos x="wd2" y="hd2"/>
              </a:cxn>
              <a:cxn ang="16200000">
                <a:pos x="wd2" y="hd2"/>
              </a:cxn>
            </a:cxnLst>
            <a:rect l="0" t="0" r="r" b="b"/>
            <a:pathLst>
              <a:path w="21600" h="12960" fill="norm" stroke="1" extrusionOk="0">
                <a:moveTo>
                  <a:pt x="0" y="12960"/>
                </a:moveTo>
                <a:cubicBezTo>
                  <a:pt x="7200" y="-8640"/>
                  <a:pt x="14400" y="-4320"/>
                  <a:pt x="21600" y="12960"/>
                </a:cubicBezTo>
              </a:path>
            </a:pathLst>
          </a:custGeom>
          <a:ln w="38100">
            <a:solidFill>
              <a:srgbClr val="83D5D7"/>
            </a:solidFill>
            <a:miter/>
            <a:tailEnd type="triangle"/>
          </a:ln>
        </p:spPr>
        <p:txBody>
          <a:bodyPr/>
          <a:lstStyle/>
          <a:p>
            <a:pPr/>
          </a:p>
        </p:txBody>
      </p:sp>
      <p:grpSp>
        <p:nvGrpSpPr>
          <p:cNvPr id="775" name="Rectangle 74"/>
          <p:cNvGrpSpPr/>
          <p:nvPr/>
        </p:nvGrpSpPr>
        <p:grpSpPr>
          <a:xfrm>
            <a:off x="8254338" y="1371600"/>
            <a:ext cx="608471" cy="563296"/>
            <a:chOff x="0" y="0"/>
            <a:chExt cx="608470" cy="563295"/>
          </a:xfrm>
        </p:grpSpPr>
        <p:sp>
          <p:nvSpPr>
            <p:cNvPr id="773" name="Rectangle"/>
            <p:cNvSpPr/>
            <p:nvPr/>
          </p:nvSpPr>
          <p:spPr>
            <a:xfrm>
              <a:off x="-1" y="0"/>
              <a:ext cx="608472" cy="563296"/>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774" name="27"/>
            <p:cNvSpPr txBox="1"/>
            <p:nvPr/>
          </p:nvSpPr>
          <p:spPr>
            <a:xfrm>
              <a:off x="-1" y="70952"/>
              <a:ext cx="608472"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27</a:t>
              </a:r>
            </a:p>
          </p:txBody>
        </p:sp>
      </p:grpSp>
      <p:sp>
        <p:nvSpPr>
          <p:cNvPr id="776" name="Straight Arrow Connector 75"/>
          <p:cNvSpPr/>
          <p:nvPr/>
        </p:nvSpPr>
        <p:spPr>
          <a:xfrm>
            <a:off x="6611921" y="1675220"/>
            <a:ext cx="1625779" cy="598597"/>
          </a:xfrm>
          <a:prstGeom prst="line">
            <a:avLst/>
          </a:prstGeom>
          <a:ln w="38100">
            <a:solidFill>
              <a:srgbClr val="83D5D7"/>
            </a:solidFill>
            <a:miter/>
            <a:tailEnd type="triangle"/>
          </a:ln>
        </p:spPr>
        <p:txBody>
          <a:bodyPr lIns="45719" rIns="45719"/>
          <a:lstStyle/>
          <a:p>
            <a:pPr/>
          </a:p>
        </p:txBody>
      </p:sp>
      <p:grpSp>
        <p:nvGrpSpPr>
          <p:cNvPr id="779" name="Arrow: Right 40"/>
          <p:cNvGrpSpPr/>
          <p:nvPr/>
        </p:nvGrpSpPr>
        <p:grpSpPr>
          <a:xfrm>
            <a:off x="3835186" y="1690532"/>
            <a:ext cx="1518347" cy="632598"/>
            <a:chOff x="0" y="0"/>
            <a:chExt cx="1518345" cy="632596"/>
          </a:xfrm>
        </p:grpSpPr>
        <p:sp>
          <p:nvSpPr>
            <p:cNvPr id="777" name="Arrow"/>
            <p:cNvSpPr/>
            <p:nvPr/>
          </p:nvSpPr>
          <p:spPr>
            <a:xfrm>
              <a:off x="0" y="0"/>
              <a:ext cx="1518346" cy="632597"/>
            </a:xfrm>
            <a:prstGeom prst="rightArrow">
              <a:avLst>
                <a:gd name="adj1" fmla="val 50000"/>
                <a:gd name="adj2" fmla="val 50000"/>
              </a:avLst>
            </a:prstGeom>
            <a:solidFill>
              <a:srgbClr val="FFFFFF"/>
            </a:solidFill>
            <a:ln w="12700" cap="flat">
              <a:solidFill>
                <a:srgbClr val="FF0000"/>
              </a:solidFill>
              <a:prstDash val="solid"/>
              <a:miter lim="800000"/>
            </a:ln>
            <a:effectLst/>
          </p:spPr>
          <p:txBody>
            <a:bodyPr wrap="square" lIns="45719" tIns="45719" rIns="45719" bIns="45719" numCol="1" anchor="ctr">
              <a:noAutofit/>
            </a:bodyPr>
            <a:lstStyle/>
            <a:p>
              <a:pPr algn="ctr">
                <a:defRPr>
                  <a:solidFill>
                    <a:srgbClr val="FF0000"/>
                  </a:solidFill>
                </a:defRPr>
              </a:pPr>
            </a:p>
          </p:txBody>
        </p:sp>
        <p:sp>
          <p:nvSpPr>
            <p:cNvPr id="778" name="p1 = p2"/>
            <p:cNvSpPr txBox="1"/>
            <p:nvPr/>
          </p:nvSpPr>
          <p:spPr>
            <a:xfrm>
              <a:off x="-1" y="156762"/>
              <a:ext cx="1360199" cy="319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0000"/>
                  </a:solidFill>
                  <a:latin typeface="Consolas"/>
                  <a:ea typeface="Consolas"/>
                  <a:cs typeface="Consolas"/>
                  <a:sym typeface="Consolas"/>
                </a:defRPr>
              </a:lvl1pPr>
            </a:lstStyle>
            <a:p>
              <a:pPr/>
              <a:r>
                <a:t>p1 = p2</a:t>
              </a:r>
            </a:p>
          </p:txBody>
        </p:sp>
      </p:grpSp>
      <p:sp>
        <p:nvSpPr>
          <p:cNvPr id="780" name="Rectangle 118"/>
          <p:cNvSpPr/>
          <p:nvPr/>
        </p:nvSpPr>
        <p:spPr>
          <a:xfrm>
            <a:off x="879209" y="3946176"/>
            <a:ext cx="608472" cy="563297"/>
          </a:xfrm>
          <a:prstGeom prst="rect">
            <a:avLst/>
          </a:prstGeom>
          <a:ln w="12700">
            <a:solidFill>
              <a:srgbClr val="363D3D"/>
            </a:solidFill>
            <a:miter/>
          </a:ln>
        </p:spPr>
        <p:txBody>
          <a:bodyPr lIns="45719" rIns="45719" anchor="ctr"/>
          <a:lstStyle/>
          <a:p>
            <a:pPr algn="ctr">
              <a:defRPr sz="2400">
                <a:solidFill>
                  <a:srgbClr val="363D3D"/>
                </a:solidFill>
                <a:latin typeface="Times New Roman"/>
                <a:ea typeface="Times New Roman"/>
                <a:cs typeface="Times New Roman"/>
                <a:sym typeface="Times New Roman"/>
              </a:defRPr>
            </a:pPr>
          </a:p>
        </p:txBody>
      </p:sp>
      <p:sp>
        <p:nvSpPr>
          <p:cNvPr id="781" name="Rectangle 119"/>
          <p:cNvSpPr txBox="1"/>
          <p:nvPr/>
        </p:nvSpPr>
        <p:spPr>
          <a:xfrm>
            <a:off x="169352" y="4041700"/>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p1</a:t>
            </a:r>
          </a:p>
        </p:txBody>
      </p:sp>
      <p:sp>
        <p:nvSpPr>
          <p:cNvPr id="782" name="Rectangle 120"/>
          <p:cNvSpPr/>
          <p:nvPr/>
        </p:nvSpPr>
        <p:spPr>
          <a:xfrm>
            <a:off x="879209" y="4656308"/>
            <a:ext cx="608472" cy="563297"/>
          </a:xfrm>
          <a:prstGeom prst="rect">
            <a:avLst/>
          </a:prstGeom>
          <a:ln w="12700">
            <a:solidFill>
              <a:srgbClr val="363D3D"/>
            </a:solidFill>
            <a:miter/>
          </a:ln>
        </p:spPr>
        <p:txBody>
          <a:bodyPr lIns="45719" rIns="45719" anchor="ctr"/>
          <a:lstStyle/>
          <a:p>
            <a:pPr algn="ctr">
              <a:defRPr sz="2400">
                <a:solidFill>
                  <a:srgbClr val="FFFFFF"/>
                </a:solidFill>
              </a:defRPr>
            </a:pPr>
          </a:p>
        </p:txBody>
      </p:sp>
      <p:sp>
        <p:nvSpPr>
          <p:cNvPr id="783" name="Rectangle 121"/>
          <p:cNvSpPr txBox="1"/>
          <p:nvPr/>
        </p:nvSpPr>
        <p:spPr>
          <a:xfrm>
            <a:off x="169352" y="4682080"/>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p2</a:t>
            </a:r>
          </a:p>
        </p:txBody>
      </p:sp>
      <p:grpSp>
        <p:nvGrpSpPr>
          <p:cNvPr id="786" name="Rectangle 122"/>
          <p:cNvGrpSpPr/>
          <p:nvPr/>
        </p:nvGrpSpPr>
        <p:grpSpPr>
          <a:xfrm>
            <a:off x="3130095" y="4656308"/>
            <a:ext cx="608471" cy="563297"/>
            <a:chOff x="0" y="0"/>
            <a:chExt cx="608470" cy="563295"/>
          </a:xfrm>
        </p:grpSpPr>
        <p:sp>
          <p:nvSpPr>
            <p:cNvPr id="784" name="Rectangle"/>
            <p:cNvSpPr/>
            <p:nvPr/>
          </p:nvSpPr>
          <p:spPr>
            <a:xfrm>
              <a:off x="-1" y="0"/>
              <a:ext cx="608472" cy="563296"/>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785" name="5"/>
            <p:cNvSpPr txBox="1"/>
            <p:nvPr/>
          </p:nvSpPr>
          <p:spPr>
            <a:xfrm>
              <a:off x="-1" y="70952"/>
              <a:ext cx="608472"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5</a:t>
              </a:r>
            </a:p>
          </p:txBody>
        </p:sp>
      </p:grpSp>
      <p:sp>
        <p:nvSpPr>
          <p:cNvPr id="810" name="Straight Arrow Connector 123"/>
          <p:cNvSpPr/>
          <p:nvPr/>
        </p:nvSpPr>
        <p:spPr>
          <a:xfrm>
            <a:off x="1493969" y="4937956"/>
            <a:ext cx="1629777"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0"/>
                  <a:pt x="14400" y="0"/>
                  <a:pt x="21600" y="21600"/>
                </a:cubicBezTo>
              </a:path>
            </a:pathLst>
          </a:custGeom>
          <a:ln w="38100">
            <a:solidFill>
              <a:srgbClr val="83D5D7"/>
            </a:solidFill>
            <a:miter/>
            <a:tailEnd type="triangle"/>
          </a:ln>
        </p:spPr>
        <p:txBody>
          <a:bodyPr/>
          <a:lstStyle/>
          <a:p>
            <a:pPr/>
          </a:p>
        </p:txBody>
      </p:sp>
      <p:grpSp>
        <p:nvGrpSpPr>
          <p:cNvPr id="790" name="Rectangle 124"/>
          <p:cNvGrpSpPr/>
          <p:nvPr/>
        </p:nvGrpSpPr>
        <p:grpSpPr>
          <a:xfrm>
            <a:off x="3130095" y="3924203"/>
            <a:ext cx="608471" cy="563297"/>
            <a:chOff x="0" y="0"/>
            <a:chExt cx="608470" cy="563295"/>
          </a:xfrm>
        </p:grpSpPr>
        <p:sp>
          <p:nvSpPr>
            <p:cNvPr id="788" name="Rectangle"/>
            <p:cNvSpPr/>
            <p:nvPr/>
          </p:nvSpPr>
          <p:spPr>
            <a:xfrm>
              <a:off x="-1" y="0"/>
              <a:ext cx="608472" cy="563296"/>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789" name="27"/>
            <p:cNvSpPr txBox="1"/>
            <p:nvPr/>
          </p:nvSpPr>
          <p:spPr>
            <a:xfrm>
              <a:off x="-1" y="70952"/>
              <a:ext cx="608472"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27</a:t>
              </a:r>
            </a:p>
          </p:txBody>
        </p:sp>
      </p:grpSp>
      <p:sp>
        <p:nvSpPr>
          <p:cNvPr id="811" name="Straight Arrow Connector 125"/>
          <p:cNvSpPr/>
          <p:nvPr/>
        </p:nvSpPr>
        <p:spPr>
          <a:xfrm>
            <a:off x="1493969" y="4208883"/>
            <a:ext cx="1629777" cy="15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83D5D7"/>
            </a:solidFill>
            <a:miter/>
            <a:tailEnd type="triangle"/>
          </a:ln>
        </p:spPr>
        <p:txBody>
          <a:bodyPr/>
          <a:lstStyle/>
          <a:p>
            <a:pPr/>
          </a:p>
        </p:txBody>
      </p:sp>
      <p:sp>
        <p:nvSpPr>
          <p:cNvPr id="792" name="Rectangle 126"/>
          <p:cNvSpPr/>
          <p:nvPr/>
        </p:nvSpPr>
        <p:spPr>
          <a:xfrm>
            <a:off x="6008218" y="3966479"/>
            <a:ext cx="608471" cy="563297"/>
          </a:xfrm>
          <a:prstGeom prst="rect">
            <a:avLst/>
          </a:prstGeom>
          <a:ln w="12700">
            <a:solidFill>
              <a:srgbClr val="363D3D"/>
            </a:solidFill>
            <a:miter/>
          </a:ln>
        </p:spPr>
        <p:txBody>
          <a:bodyPr lIns="45719" rIns="45719" anchor="ctr"/>
          <a:lstStyle/>
          <a:p>
            <a:pPr algn="ctr">
              <a:defRPr sz="2400">
                <a:solidFill>
                  <a:srgbClr val="363D3D"/>
                </a:solidFill>
                <a:latin typeface="Times New Roman"/>
                <a:ea typeface="Times New Roman"/>
                <a:cs typeface="Times New Roman"/>
                <a:sym typeface="Times New Roman"/>
              </a:defRPr>
            </a:pPr>
          </a:p>
        </p:txBody>
      </p:sp>
      <p:sp>
        <p:nvSpPr>
          <p:cNvPr id="793" name="Rectangle 127"/>
          <p:cNvSpPr txBox="1"/>
          <p:nvPr/>
        </p:nvSpPr>
        <p:spPr>
          <a:xfrm>
            <a:off x="5298361" y="4083079"/>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p1</a:t>
            </a:r>
          </a:p>
        </p:txBody>
      </p:sp>
      <p:sp>
        <p:nvSpPr>
          <p:cNvPr id="794" name="Rectangle 128"/>
          <p:cNvSpPr/>
          <p:nvPr/>
        </p:nvSpPr>
        <p:spPr>
          <a:xfrm>
            <a:off x="6008218" y="4676611"/>
            <a:ext cx="608471" cy="563297"/>
          </a:xfrm>
          <a:prstGeom prst="rect">
            <a:avLst/>
          </a:prstGeom>
          <a:ln w="12700">
            <a:solidFill>
              <a:srgbClr val="363D3D"/>
            </a:solidFill>
            <a:miter/>
          </a:ln>
        </p:spPr>
        <p:txBody>
          <a:bodyPr lIns="45719" rIns="45719" anchor="ctr"/>
          <a:lstStyle/>
          <a:p>
            <a:pPr algn="ctr">
              <a:defRPr sz="2400">
                <a:solidFill>
                  <a:srgbClr val="FFFFFF"/>
                </a:solidFill>
              </a:defRPr>
            </a:pPr>
          </a:p>
        </p:txBody>
      </p:sp>
      <p:sp>
        <p:nvSpPr>
          <p:cNvPr id="795" name="Rectangle 129"/>
          <p:cNvSpPr txBox="1"/>
          <p:nvPr/>
        </p:nvSpPr>
        <p:spPr>
          <a:xfrm>
            <a:off x="5298361" y="4723460"/>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p2</a:t>
            </a:r>
          </a:p>
        </p:txBody>
      </p:sp>
      <p:grpSp>
        <p:nvGrpSpPr>
          <p:cNvPr id="798" name="Rectangle 130"/>
          <p:cNvGrpSpPr/>
          <p:nvPr/>
        </p:nvGrpSpPr>
        <p:grpSpPr>
          <a:xfrm>
            <a:off x="8259103" y="4676611"/>
            <a:ext cx="608471" cy="563297"/>
            <a:chOff x="0" y="0"/>
            <a:chExt cx="608470" cy="563295"/>
          </a:xfrm>
        </p:grpSpPr>
        <p:sp>
          <p:nvSpPr>
            <p:cNvPr id="796" name="Rectangle"/>
            <p:cNvSpPr/>
            <p:nvPr/>
          </p:nvSpPr>
          <p:spPr>
            <a:xfrm>
              <a:off x="-1" y="0"/>
              <a:ext cx="608472" cy="563296"/>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797" name="5"/>
            <p:cNvSpPr txBox="1"/>
            <p:nvPr/>
          </p:nvSpPr>
          <p:spPr>
            <a:xfrm>
              <a:off x="-1" y="70952"/>
              <a:ext cx="608472"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5</a:t>
              </a:r>
            </a:p>
          </p:txBody>
        </p:sp>
      </p:grpSp>
      <p:sp>
        <p:nvSpPr>
          <p:cNvPr id="812" name="Straight Arrow Connector 131"/>
          <p:cNvSpPr/>
          <p:nvPr/>
        </p:nvSpPr>
        <p:spPr>
          <a:xfrm>
            <a:off x="6622977" y="4958259"/>
            <a:ext cx="1629777"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21600"/>
                  <a:pt x="14400" y="21600"/>
                  <a:pt x="21600" y="0"/>
                </a:cubicBezTo>
              </a:path>
            </a:pathLst>
          </a:custGeom>
          <a:ln w="38100">
            <a:solidFill>
              <a:srgbClr val="83D5D7"/>
            </a:solidFill>
            <a:miter/>
            <a:tailEnd type="triangle"/>
          </a:ln>
        </p:spPr>
        <p:txBody>
          <a:bodyPr/>
          <a:lstStyle/>
          <a:p>
            <a:pPr/>
          </a:p>
        </p:txBody>
      </p:sp>
      <p:grpSp>
        <p:nvGrpSpPr>
          <p:cNvPr id="802" name="Rectangle 132"/>
          <p:cNvGrpSpPr/>
          <p:nvPr/>
        </p:nvGrpSpPr>
        <p:grpSpPr>
          <a:xfrm>
            <a:off x="8259103" y="3944508"/>
            <a:ext cx="608471" cy="563297"/>
            <a:chOff x="0" y="0"/>
            <a:chExt cx="608470" cy="563295"/>
          </a:xfrm>
        </p:grpSpPr>
        <p:sp>
          <p:nvSpPr>
            <p:cNvPr id="800" name="Rectangle"/>
            <p:cNvSpPr/>
            <p:nvPr/>
          </p:nvSpPr>
          <p:spPr>
            <a:xfrm>
              <a:off x="-1" y="0"/>
              <a:ext cx="608472" cy="563296"/>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801" name="5"/>
            <p:cNvSpPr txBox="1"/>
            <p:nvPr/>
          </p:nvSpPr>
          <p:spPr>
            <a:xfrm>
              <a:off x="-1" y="70952"/>
              <a:ext cx="608472"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5</a:t>
              </a:r>
            </a:p>
          </p:txBody>
        </p:sp>
      </p:grpSp>
      <p:sp>
        <p:nvSpPr>
          <p:cNvPr id="813" name="Straight Arrow Connector 133"/>
          <p:cNvSpPr/>
          <p:nvPr/>
        </p:nvSpPr>
        <p:spPr>
          <a:xfrm>
            <a:off x="6622977" y="4229187"/>
            <a:ext cx="1629777" cy="15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83D5D7"/>
            </a:solidFill>
            <a:miter/>
            <a:tailEnd type="triangle"/>
          </a:ln>
        </p:spPr>
        <p:txBody>
          <a:bodyPr/>
          <a:lstStyle/>
          <a:p>
            <a:pPr/>
          </a:p>
        </p:txBody>
      </p:sp>
      <p:grpSp>
        <p:nvGrpSpPr>
          <p:cNvPr id="806" name="Arrow: Right 134"/>
          <p:cNvGrpSpPr/>
          <p:nvPr/>
        </p:nvGrpSpPr>
        <p:grpSpPr>
          <a:xfrm>
            <a:off x="3839952" y="4263440"/>
            <a:ext cx="1518347" cy="632598"/>
            <a:chOff x="0" y="0"/>
            <a:chExt cx="1518345" cy="632596"/>
          </a:xfrm>
        </p:grpSpPr>
        <p:sp>
          <p:nvSpPr>
            <p:cNvPr id="804" name="Arrow"/>
            <p:cNvSpPr/>
            <p:nvPr/>
          </p:nvSpPr>
          <p:spPr>
            <a:xfrm>
              <a:off x="0" y="0"/>
              <a:ext cx="1518346" cy="632597"/>
            </a:xfrm>
            <a:prstGeom prst="rightArrow">
              <a:avLst>
                <a:gd name="adj1" fmla="val 50000"/>
                <a:gd name="adj2" fmla="val 50000"/>
              </a:avLst>
            </a:prstGeom>
            <a:solidFill>
              <a:srgbClr val="FFFFFF"/>
            </a:solidFill>
            <a:ln w="12700" cap="flat">
              <a:solidFill>
                <a:srgbClr val="FF0000"/>
              </a:solidFill>
              <a:prstDash val="solid"/>
              <a:miter lim="800000"/>
            </a:ln>
            <a:effectLst/>
          </p:spPr>
          <p:txBody>
            <a:bodyPr wrap="square" lIns="45719" tIns="45719" rIns="45719" bIns="45719" numCol="1" anchor="ctr">
              <a:noAutofit/>
            </a:bodyPr>
            <a:lstStyle/>
            <a:p>
              <a:pPr algn="ctr">
                <a:defRPr>
                  <a:solidFill>
                    <a:srgbClr val="FF0000"/>
                  </a:solidFill>
                </a:defRPr>
              </a:pPr>
            </a:p>
          </p:txBody>
        </p:sp>
        <p:sp>
          <p:nvSpPr>
            <p:cNvPr id="805" name="*p1 = *p2"/>
            <p:cNvSpPr txBox="1"/>
            <p:nvPr/>
          </p:nvSpPr>
          <p:spPr>
            <a:xfrm>
              <a:off x="-1" y="156762"/>
              <a:ext cx="1360199" cy="319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0000"/>
                  </a:solidFill>
                  <a:latin typeface="Consolas"/>
                  <a:ea typeface="Consolas"/>
                  <a:cs typeface="Consolas"/>
                  <a:sym typeface="Consolas"/>
                </a:defRPr>
              </a:lvl1pPr>
            </a:lstStyle>
            <a:p>
              <a:pPr/>
              <a:r>
                <a:t>*p1 = *p2</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753"/>
                                        </p:tgtEl>
                                        <p:attrNameLst>
                                          <p:attrName>style.visibility</p:attrName>
                                        </p:attrNameLst>
                                      </p:cBhvr>
                                      <p:to>
                                        <p:strVal val="visible"/>
                                      </p:to>
                                    </p:set>
                                    <p:animEffect filter="dissolve" transition="in">
                                      <p:cBhvr>
                                        <p:cTn id="7" dur="500"/>
                                        <p:tgtEl>
                                          <p:spTgt spid="753"/>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754"/>
                                        </p:tgtEl>
                                        <p:attrNameLst>
                                          <p:attrName>style.visibility</p:attrName>
                                        </p:attrNameLst>
                                      </p:cBhvr>
                                      <p:to>
                                        <p:strVal val="visible"/>
                                      </p:to>
                                    </p:set>
                                    <p:animEffect filter="dissolve" transition="in">
                                      <p:cBhvr>
                                        <p:cTn id="11" dur="500"/>
                                        <p:tgtEl>
                                          <p:spTgt spid="754"/>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755"/>
                                        </p:tgtEl>
                                        <p:attrNameLst>
                                          <p:attrName>style.visibility</p:attrName>
                                        </p:attrNameLst>
                                      </p:cBhvr>
                                      <p:to>
                                        <p:strVal val="visible"/>
                                      </p:to>
                                    </p:set>
                                    <p:animEffect filter="dissolve" transition="in">
                                      <p:cBhvr>
                                        <p:cTn id="15" dur="500"/>
                                        <p:tgtEl>
                                          <p:spTgt spid="755"/>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756"/>
                                        </p:tgtEl>
                                        <p:attrNameLst>
                                          <p:attrName>style.visibility</p:attrName>
                                        </p:attrNameLst>
                                      </p:cBhvr>
                                      <p:to>
                                        <p:strVal val="visible"/>
                                      </p:to>
                                    </p:set>
                                    <p:animEffect filter="dissolve" transition="in">
                                      <p:cBhvr>
                                        <p:cTn id="19" dur="500"/>
                                        <p:tgtEl>
                                          <p:spTgt spid="756"/>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759"/>
                                        </p:tgtEl>
                                        <p:attrNameLst>
                                          <p:attrName>style.visibility</p:attrName>
                                        </p:attrNameLst>
                                      </p:cBhvr>
                                      <p:to>
                                        <p:strVal val="visible"/>
                                      </p:to>
                                    </p:set>
                                    <p:animEffect filter="dissolve" transition="in">
                                      <p:cBhvr>
                                        <p:cTn id="23" dur="500"/>
                                        <p:tgtEl>
                                          <p:spTgt spid="759"/>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807"/>
                                        </p:tgtEl>
                                        <p:attrNameLst>
                                          <p:attrName>style.visibility</p:attrName>
                                        </p:attrNameLst>
                                      </p:cBhvr>
                                      <p:to>
                                        <p:strVal val="visible"/>
                                      </p:to>
                                    </p:set>
                                    <p:animEffect filter="dissolve" transition="in">
                                      <p:cBhvr>
                                        <p:cTn id="27" dur="500"/>
                                        <p:tgtEl>
                                          <p:spTgt spid="807"/>
                                        </p:tgtEl>
                                      </p:cBhvr>
                                    </p:animEffect>
                                  </p:childTnLst>
                                </p:cTn>
                              </p:par>
                            </p:childTnLst>
                          </p:cTn>
                        </p:par>
                        <p:par>
                          <p:cTn id="28" fill="hold">
                            <p:stCondLst>
                              <p:cond delay="3000"/>
                            </p:stCondLst>
                            <p:childTnLst>
                              <p:par>
                                <p:cTn id="29" presetClass="entr" nodeType="afterEffect" presetID="9" grpId="7" fill="hold">
                                  <p:stCondLst>
                                    <p:cond delay="0"/>
                                  </p:stCondLst>
                                  <p:iterate type="el" backwards="0">
                                    <p:tmAbs val="0"/>
                                  </p:iterate>
                                  <p:childTnLst>
                                    <p:set>
                                      <p:cBhvr>
                                        <p:cTn id="30" fill="hold"/>
                                        <p:tgtEl>
                                          <p:spTgt spid="763"/>
                                        </p:tgtEl>
                                        <p:attrNameLst>
                                          <p:attrName>style.visibility</p:attrName>
                                        </p:attrNameLst>
                                      </p:cBhvr>
                                      <p:to>
                                        <p:strVal val="visible"/>
                                      </p:to>
                                    </p:set>
                                    <p:animEffect filter="dissolve" transition="in">
                                      <p:cBhvr>
                                        <p:cTn id="31" dur="500"/>
                                        <p:tgtEl>
                                          <p:spTgt spid="763"/>
                                        </p:tgtEl>
                                      </p:cBhvr>
                                    </p:animEffect>
                                  </p:childTnLst>
                                </p:cTn>
                              </p:par>
                            </p:childTnLst>
                          </p:cTn>
                        </p:par>
                        <p:par>
                          <p:cTn id="32" fill="hold">
                            <p:stCondLst>
                              <p:cond delay="3500"/>
                            </p:stCondLst>
                            <p:childTnLst>
                              <p:par>
                                <p:cTn id="33" presetClass="entr" nodeType="afterEffect" presetID="9" grpId="8" fill="hold">
                                  <p:stCondLst>
                                    <p:cond delay="0"/>
                                  </p:stCondLst>
                                  <p:iterate type="el" backwards="0">
                                    <p:tmAbs val="0"/>
                                  </p:iterate>
                                  <p:childTnLst>
                                    <p:set>
                                      <p:cBhvr>
                                        <p:cTn id="34" fill="hold"/>
                                        <p:tgtEl>
                                          <p:spTgt spid="808"/>
                                        </p:tgtEl>
                                        <p:attrNameLst>
                                          <p:attrName>style.visibility</p:attrName>
                                        </p:attrNameLst>
                                      </p:cBhvr>
                                      <p:to>
                                        <p:strVal val="visible"/>
                                      </p:to>
                                    </p:set>
                                    <p:animEffect filter="dissolve" transition="in">
                                      <p:cBhvr>
                                        <p:cTn id="35" dur="500"/>
                                        <p:tgtEl>
                                          <p:spTgt spid="808"/>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9" fill="hold">
                                  <p:stCondLst>
                                    <p:cond delay="0"/>
                                  </p:stCondLst>
                                  <p:iterate type="el" backwards="0">
                                    <p:tmAbs val="0"/>
                                  </p:iterate>
                                  <p:childTnLst>
                                    <p:set>
                                      <p:cBhvr>
                                        <p:cTn id="39" fill="hold"/>
                                        <p:tgtEl>
                                          <p:spTgt spid="779"/>
                                        </p:tgtEl>
                                        <p:attrNameLst>
                                          <p:attrName>style.visibility</p:attrName>
                                        </p:attrNameLst>
                                      </p:cBhvr>
                                      <p:to>
                                        <p:strVal val="visible"/>
                                      </p:to>
                                    </p:set>
                                    <p:animEffect filter="dissolve" transition="in">
                                      <p:cBhvr>
                                        <p:cTn id="40" dur="500"/>
                                        <p:tgtEl>
                                          <p:spTgt spid="779"/>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10" fill="hold">
                                  <p:stCondLst>
                                    <p:cond delay="0"/>
                                  </p:stCondLst>
                                  <p:iterate type="el" backwards="0">
                                    <p:tmAbs val="0"/>
                                  </p:iterate>
                                  <p:childTnLst>
                                    <p:set>
                                      <p:cBhvr>
                                        <p:cTn id="44" fill="hold"/>
                                        <p:tgtEl>
                                          <p:spTgt spid="765"/>
                                        </p:tgtEl>
                                        <p:attrNameLst>
                                          <p:attrName>style.visibility</p:attrName>
                                        </p:attrNameLst>
                                      </p:cBhvr>
                                      <p:to>
                                        <p:strVal val="visible"/>
                                      </p:to>
                                    </p:set>
                                    <p:animEffect filter="dissolve" transition="in">
                                      <p:cBhvr>
                                        <p:cTn id="45" dur="500"/>
                                        <p:tgtEl>
                                          <p:spTgt spid="765"/>
                                        </p:tgtEl>
                                      </p:cBhvr>
                                    </p:animEffect>
                                  </p:childTnLst>
                                </p:cTn>
                              </p:par>
                            </p:childTnLst>
                          </p:cTn>
                        </p:par>
                        <p:par>
                          <p:cTn id="46" fill="hold">
                            <p:stCondLst>
                              <p:cond delay="500"/>
                            </p:stCondLst>
                            <p:childTnLst>
                              <p:par>
                                <p:cTn id="47" presetClass="entr" nodeType="afterEffect" presetID="9" grpId="11" fill="hold">
                                  <p:stCondLst>
                                    <p:cond delay="0"/>
                                  </p:stCondLst>
                                  <p:iterate type="el" backwards="0">
                                    <p:tmAbs val="0"/>
                                  </p:iterate>
                                  <p:childTnLst>
                                    <p:set>
                                      <p:cBhvr>
                                        <p:cTn id="48" fill="hold"/>
                                        <p:tgtEl>
                                          <p:spTgt spid="766"/>
                                        </p:tgtEl>
                                        <p:attrNameLst>
                                          <p:attrName>style.visibility</p:attrName>
                                        </p:attrNameLst>
                                      </p:cBhvr>
                                      <p:to>
                                        <p:strVal val="visible"/>
                                      </p:to>
                                    </p:set>
                                    <p:animEffect filter="dissolve" transition="in">
                                      <p:cBhvr>
                                        <p:cTn id="49" dur="500"/>
                                        <p:tgtEl>
                                          <p:spTgt spid="766"/>
                                        </p:tgtEl>
                                      </p:cBhvr>
                                    </p:animEffect>
                                  </p:childTnLst>
                                </p:cTn>
                              </p:par>
                            </p:childTnLst>
                          </p:cTn>
                        </p:par>
                        <p:par>
                          <p:cTn id="50" fill="hold">
                            <p:stCondLst>
                              <p:cond delay="1000"/>
                            </p:stCondLst>
                            <p:childTnLst>
                              <p:par>
                                <p:cTn id="51" presetClass="entr" nodeType="afterEffect" presetID="9" grpId="12" fill="hold">
                                  <p:stCondLst>
                                    <p:cond delay="0"/>
                                  </p:stCondLst>
                                  <p:iterate type="el" backwards="0">
                                    <p:tmAbs val="0"/>
                                  </p:iterate>
                                  <p:childTnLst>
                                    <p:set>
                                      <p:cBhvr>
                                        <p:cTn id="52" fill="hold"/>
                                        <p:tgtEl>
                                          <p:spTgt spid="767"/>
                                        </p:tgtEl>
                                        <p:attrNameLst>
                                          <p:attrName>style.visibility</p:attrName>
                                        </p:attrNameLst>
                                      </p:cBhvr>
                                      <p:to>
                                        <p:strVal val="visible"/>
                                      </p:to>
                                    </p:set>
                                    <p:animEffect filter="dissolve" transition="in">
                                      <p:cBhvr>
                                        <p:cTn id="53" dur="500"/>
                                        <p:tgtEl>
                                          <p:spTgt spid="767"/>
                                        </p:tgtEl>
                                      </p:cBhvr>
                                    </p:animEffect>
                                  </p:childTnLst>
                                </p:cTn>
                              </p:par>
                            </p:childTnLst>
                          </p:cTn>
                        </p:par>
                        <p:par>
                          <p:cTn id="54" fill="hold">
                            <p:stCondLst>
                              <p:cond delay="1500"/>
                            </p:stCondLst>
                            <p:childTnLst>
                              <p:par>
                                <p:cTn id="55" presetClass="entr" nodeType="afterEffect" presetID="9" grpId="13" fill="hold">
                                  <p:stCondLst>
                                    <p:cond delay="0"/>
                                  </p:stCondLst>
                                  <p:iterate type="el" backwards="0">
                                    <p:tmAbs val="0"/>
                                  </p:iterate>
                                  <p:childTnLst>
                                    <p:set>
                                      <p:cBhvr>
                                        <p:cTn id="56" fill="hold"/>
                                        <p:tgtEl>
                                          <p:spTgt spid="768"/>
                                        </p:tgtEl>
                                        <p:attrNameLst>
                                          <p:attrName>style.visibility</p:attrName>
                                        </p:attrNameLst>
                                      </p:cBhvr>
                                      <p:to>
                                        <p:strVal val="visible"/>
                                      </p:to>
                                    </p:set>
                                    <p:animEffect filter="dissolve" transition="in">
                                      <p:cBhvr>
                                        <p:cTn id="57" dur="500"/>
                                        <p:tgtEl>
                                          <p:spTgt spid="768"/>
                                        </p:tgtEl>
                                      </p:cBhvr>
                                    </p:animEffect>
                                  </p:childTnLst>
                                </p:cTn>
                              </p:par>
                            </p:childTnLst>
                          </p:cTn>
                        </p:par>
                        <p:par>
                          <p:cTn id="58" fill="hold">
                            <p:stCondLst>
                              <p:cond delay="2000"/>
                            </p:stCondLst>
                            <p:childTnLst>
                              <p:par>
                                <p:cTn id="59" presetClass="entr" nodeType="afterEffect" presetID="9" grpId="14" fill="hold">
                                  <p:stCondLst>
                                    <p:cond delay="0"/>
                                  </p:stCondLst>
                                  <p:iterate type="el" backwards="0">
                                    <p:tmAbs val="0"/>
                                  </p:iterate>
                                  <p:childTnLst>
                                    <p:set>
                                      <p:cBhvr>
                                        <p:cTn id="60" fill="hold"/>
                                        <p:tgtEl>
                                          <p:spTgt spid="771"/>
                                        </p:tgtEl>
                                        <p:attrNameLst>
                                          <p:attrName>style.visibility</p:attrName>
                                        </p:attrNameLst>
                                      </p:cBhvr>
                                      <p:to>
                                        <p:strVal val="visible"/>
                                      </p:to>
                                    </p:set>
                                    <p:animEffect filter="dissolve" transition="in">
                                      <p:cBhvr>
                                        <p:cTn id="61" dur="500"/>
                                        <p:tgtEl>
                                          <p:spTgt spid="771"/>
                                        </p:tgtEl>
                                      </p:cBhvr>
                                    </p:animEffect>
                                  </p:childTnLst>
                                </p:cTn>
                              </p:par>
                            </p:childTnLst>
                          </p:cTn>
                        </p:par>
                        <p:par>
                          <p:cTn id="62" fill="hold">
                            <p:stCondLst>
                              <p:cond delay="2500"/>
                            </p:stCondLst>
                            <p:childTnLst>
                              <p:par>
                                <p:cTn id="63" presetClass="entr" nodeType="afterEffect" presetID="9" grpId="15" fill="hold">
                                  <p:stCondLst>
                                    <p:cond delay="0"/>
                                  </p:stCondLst>
                                  <p:iterate type="el" backwards="0">
                                    <p:tmAbs val="0"/>
                                  </p:iterate>
                                  <p:childTnLst>
                                    <p:set>
                                      <p:cBhvr>
                                        <p:cTn id="64" fill="hold"/>
                                        <p:tgtEl>
                                          <p:spTgt spid="809"/>
                                        </p:tgtEl>
                                        <p:attrNameLst>
                                          <p:attrName>style.visibility</p:attrName>
                                        </p:attrNameLst>
                                      </p:cBhvr>
                                      <p:to>
                                        <p:strVal val="visible"/>
                                      </p:to>
                                    </p:set>
                                    <p:animEffect filter="dissolve" transition="in">
                                      <p:cBhvr>
                                        <p:cTn id="65" dur="500"/>
                                        <p:tgtEl>
                                          <p:spTgt spid="809"/>
                                        </p:tgtEl>
                                      </p:cBhvr>
                                    </p:animEffect>
                                  </p:childTnLst>
                                </p:cTn>
                              </p:par>
                            </p:childTnLst>
                          </p:cTn>
                        </p:par>
                        <p:par>
                          <p:cTn id="66" fill="hold">
                            <p:stCondLst>
                              <p:cond delay="3000"/>
                            </p:stCondLst>
                            <p:childTnLst>
                              <p:par>
                                <p:cTn id="67" presetClass="entr" nodeType="afterEffect" presetID="9" grpId="16" fill="hold">
                                  <p:stCondLst>
                                    <p:cond delay="0"/>
                                  </p:stCondLst>
                                  <p:iterate type="el" backwards="0">
                                    <p:tmAbs val="0"/>
                                  </p:iterate>
                                  <p:childTnLst>
                                    <p:set>
                                      <p:cBhvr>
                                        <p:cTn id="68" fill="hold"/>
                                        <p:tgtEl>
                                          <p:spTgt spid="775"/>
                                        </p:tgtEl>
                                        <p:attrNameLst>
                                          <p:attrName>style.visibility</p:attrName>
                                        </p:attrNameLst>
                                      </p:cBhvr>
                                      <p:to>
                                        <p:strVal val="visible"/>
                                      </p:to>
                                    </p:set>
                                    <p:animEffect filter="dissolve" transition="in">
                                      <p:cBhvr>
                                        <p:cTn id="69" dur="500"/>
                                        <p:tgtEl>
                                          <p:spTgt spid="775"/>
                                        </p:tgtEl>
                                      </p:cBhvr>
                                    </p:animEffect>
                                  </p:childTnLst>
                                </p:cTn>
                              </p:par>
                            </p:childTnLst>
                          </p:cTn>
                        </p:par>
                        <p:par>
                          <p:cTn id="70" fill="hold">
                            <p:stCondLst>
                              <p:cond delay="3500"/>
                            </p:stCondLst>
                            <p:childTnLst>
                              <p:par>
                                <p:cTn id="71" presetClass="entr" nodeType="afterEffect" presetID="9" grpId="17" fill="hold">
                                  <p:stCondLst>
                                    <p:cond delay="0"/>
                                  </p:stCondLst>
                                  <p:iterate type="el" backwards="0">
                                    <p:tmAbs val="0"/>
                                  </p:iterate>
                                  <p:childTnLst>
                                    <p:set>
                                      <p:cBhvr>
                                        <p:cTn id="72" fill="hold"/>
                                        <p:tgtEl>
                                          <p:spTgt spid="776"/>
                                        </p:tgtEl>
                                        <p:attrNameLst>
                                          <p:attrName>style.visibility</p:attrName>
                                        </p:attrNameLst>
                                      </p:cBhvr>
                                      <p:to>
                                        <p:strVal val="visible"/>
                                      </p:to>
                                    </p:set>
                                    <p:animEffect filter="dissolve" transition="in">
                                      <p:cBhvr>
                                        <p:cTn id="73" dur="500"/>
                                        <p:tgtEl>
                                          <p:spTgt spid="776"/>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ID="9" grpId="18" fill="hold">
                                  <p:stCondLst>
                                    <p:cond delay="0"/>
                                  </p:stCondLst>
                                  <p:iterate type="el" backwards="0">
                                    <p:tmAbs val="0"/>
                                  </p:iterate>
                                  <p:childTnLst>
                                    <p:set>
                                      <p:cBhvr>
                                        <p:cTn id="77" fill="hold"/>
                                        <p:tgtEl>
                                          <p:spTgt spid="780"/>
                                        </p:tgtEl>
                                        <p:attrNameLst>
                                          <p:attrName>style.visibility</p:attrName>
                                        </p:attrNameLst>
                                      </p:cBhvr>
                                      <p:to>
                                        <p:strVal val="visible"/>
                                      </p:to>
                                    </p:set>
                                    <p:animEffect filter="dissolve" transition="in">
                                      <p:cBhvr>
                                        <p:cTn id="78" dur="500"/>
                                        <p:tgtEl>
                                          <p:spTgt spid="780"/>
                                        </p:tgtEl>
                                      </p:cBhvr>
                                    </p:animEffect>
                                  </p:childTnLst>
                                </p:cTn>
                              </p:par>
                            </p:childTnLst>
                          </p:cTn>
                        </p:par>
                        <p:par>
                          <p:cTn id="79" fill="hold">
                            <p:stCondLst>
                              <p:cond delay="500"/>
                            </p:stCondLst>
                            <p:childTnLst>
                              <p:par>
                                <p:cTn id="80" presetClass="entr" nodeType="afterEffect" presetID="9" grpId="19" fill="hold">
                                  <p:stCondLst>
                                    <p:cond delay="0"/>
                                  </p:stCondLst>
                                  <p:iterate type="el" backwards="0">
                                    <p:tmAbs val="0"/>
                                  </p:iterate>
                                  <p:childTnLst>
                                    <p:set>
                                      <p:cBhvr>
                                        <p:cTn id="81" fill="hold"/>
                                        <p:tgtEl>
                                          <p:spTgt spid="781"/>
                                        </p:tgtEl>
                                        <p:attrNameLst>
                                          <p:attrName>style.visibility</p:attrName>
                                        </p:attrNameLst>
                                      </p:cBhvr>
                                      <p:to>
                                        <p:strVal val="visible"/>
                                      </p:to>
                                    </p:set>
                                    <p:animEffect filter="dissolve" transition="in">
                                      <p:cBhvr>
                                        <p:cTn id="82" dur="500"/>
                                        <p:tgtEl>
                                          <p:spTgt spid="781"/>
                                        </p:tgtEl>
                                      </p:cBhvr>
                                    </p:animEffect>
                                  </p:childTnLst>
                                </p:cTn>
                              </p:par>
                            </p:childTnLst>
                          </p:cTn>
                        </p:par>
                        <p:par>
                          <p:cTn id="83" fill="hold">
                            <p:stCondLst>
                              <p:cond delay="1000"/>
                            </p:stCondLst>
                            <p:childTnLst>
                              <p:par>
                                <p:cTn id="84" presetClass="entr" nodeType="afterEffect" presetID="9" grpId="20" fill="hold">
                                  <p:stCondLst>
                                    <p:cond delay="0"/>
                                  </p:stCondLst>
                                  <p:iterate type="el" backwards="0">
                                    <p:tmAbs val="0"/>
                                  </p:iterate>
                                  <p:childTnLst>
                                    <p:set>
                                      <p:cBhvr>
                                        <p:cTn id="85" fill="hold"/>
                                        <p:tgtEl>
                                          <p:spTgt spid="782"/>
                                        </p:tgtEl>
                                        <p:attrNameLst>
                                          <p:attrName>style.visibility</p:attrName>
                                        </p:attrNameLst>
                                      </p:cBhvr>
                                      <p:to>
                                        <p:strVal val="visible"/>
                                      </p:to>
                                    </p:set>
                                    <p:animEffect filter="dissolve" transition="in">
                                      <p:cBhvr>
                                        <p:cTn id="86" dur="500"/>
                                        <p:tgtEl>
                                          <p:spTgt spid="782"/>
                                        </p:tgtEl>
                                      </p:cBhvr>
                                    </p:animEffect>
                                  </p:childTnLst>
                                </p:cTn>
                              </p:par>
                            </p:childTnLst>
                          </p:cTn>
                        </p:par>
                        <p:par>
                          <p:cTn id="87" fill="hold">
                            <p:stCondLst>
                              <p:cond delay="1500"/>
                            </p:stCondLst>
                            <p:childTnLst>
                              <p:par>
                                <p:cTn id="88" presetClass="entr" nodeType="afterEffect" presetID="9" grpId="21" fill="hold">
                                  <p:stCondLst>
                                    <p:cond delay="0"/>
                                  </p:stCondLst>
                                  <p:iterate type="el" backwards="0">
                                    <p:tmAbs val="0"/>
                                  </p:iterate>
                                  <p:childTnLst>
                                    <p:set>
                                      <p:cBhvr>
                                        <p:cTn id="89" fill="hold"/>
                                        <p:tgtEl>
                                          <p:spTgt spid="783"/>
                                        </p:tgtEl>
                                        <p:attrNameLst>
                                          <p:attrName>style.visibility</p:attrName>
                                        </p:attrNameLst>
                                      </p:cBhvr>
                                      <p:to>
                                        <p:strVal val="visible"/>
                                      </p:to>
                                    </p:set>
                                    <p:animEffect filter="dissolve" transition="in">
                                      <p:cBhvr>
                                        <p:cTn id="90" dur="500"/>
                                        <p:tgtEl>
                                          <p:spTgt spid="783"/>
                                        </p:tgtEl>
                                      </p:cBhvr>
                                    </p:animEffect>
                                  </p:childTnLst>
                                </p:cTn>
                              </p:par>
                            </p:childTnLst>
                          </p:cTn>
                        </p:par>
                        <p:par>
                          <p:cTn id="91" fill="hold">
                            <p:stCondLst>
                              <p:cond delay="2000"/>
                            </p:stCondLst>
                            <p:childTnLst>
                              <p:par>
                                <p:cTn id="92" presetClass="entr" nodeType="afterEffect" presetID="9" grpId="22" fill="hold">
                                  <p:stCondLst>
                                    <p:cond delay="0"/>
                                  </p:stCondLst>
                                  <p:iterate type="el" backwards="0">
                                    <p:tmAbs val="0"/>
                                  </p:iterate>
                                  <p:childTnLst>
                                    <p:set>
                                      <p:cBhvr>
                                        <p:cTn id="93" fill="hold"/>
                                        <p:tgtEl>
                                          <p:spTgt spid="786"/>
                                        </p:tgtEl>
                                        <p:attrNameLst>
                                          <p:attrName>style.visibility</p:attrName>
                                        </p:attrNameLst>
                                      </p:cBhvr>
                                      <p:to>
                                        <p:strVal val="visible"/>
                                      </p:to>
                                    </p:set>
                                    <p:animEffect filter="dissolve" transition="in">
                                      <p:cBhvr>
                                        <p:cTn id="94" dur="500"/>
                                        <p:tgtEl>
                                          <p:spTgt spid="786"/>
                                        </p:tgtEl>
                                      </p:cBhvr>
                                    </p:animEffect>
                                  </p:childTnLst>
                                </p:cTn>
                              </p:par>
                            </p:childTnLst>
                          </p:cTn>
                        </p:par>
                        <p:par>
                          <p:cTn id="95" fill="hold">
                            <p:stCondLst>
                              <p:cond delay="2500"/>
                            </p:stCondLst>
                            <p:childTnLst>
                              <p:par>
                                <p:cTn id="96" presetClass="entr" nodeType="afterEffect" presetID="9" grpId="23" fill="hold">
                                  <p:stCondLst>
                                    <p:cond delay="0"/>
                                  </p:stCondLst>
                                  <p:iterate type="el" backwards="0">
                                    <p:tmAbs val="0"/>
                                  </p:iterate>
                                  <p:childTnLst>
                                    <p:set>
                                      <p:cBhvr>
                                        <p:cTn id="97" fill="hold"/>
                                        <p:tgtEl>
                                          <p:spTgt spid="810"/>
                                        </p:tgtEl>
                                        <p:attrNameLst>
                                          <p:attrName>style.visibility</p:attrName>
                                        </p:attrNameLst>
                                      </p:cBhvr>
                                      <p:to>
                                        <p:strVal val="visible"/>
                                      </p:to>
                                    </p:set>
                                    <p:animEffect filter="dissolve" transition="in">
                                      <p:cBhvr>
                                        <p:cTn id="98" dur="500"/>
                                        <p:tgtEl>
                                          <p:spTgt spid="810"/>
                                        </p:tgtEl>
                                      </p:cBhvr>
                                    </p:animEffect>
                                  </p:childTnLst>
                                </p:cTn>
                              </p:par>
                            </p:childTnLst>
                          </p:cTn>
                        </p:par>
                        <p:par>
                          <p:cTn id="99" fill="hold">
                            <p:stCondLst>
                              <p:cond delay="3000"/>
                            </p:stCondLst>
                            <p:childTnLst>
                              <p:par>
                                <p:cTn id="100" presetClass="entr" nodeType="afterEffect" presetID="9" grpId="24" fill="hold">
                                  <p:stCondLst>
                                    <p:cond delay="0"/>
                                  </p:stCondLst>
                                  <p:iterate type="el" backwards="0">
                                    <p:tmAbs val="0"/>
                                  </p:iterate>
                                  <p:childTnLst>
                                    <p:set>
                                      <p:cBhvr>
                                        <p:cTn id="101" fill="hold"/>
                                        <p:tgtEl>
                                          <p:spTgt spid="790"/>
                                        </p:tgtEl>
                                        <p:attrNameLst>
                                          <p:attrName>style.visibility</p:attrName>
                                        </p:attrNameLst>
                                      </p:cBhvr>
                                      <p:to>
                                        <p:strVal val="visible"/>
                                      </p:to>
                                    </p:set>
                                    <p:animEffect filter="dissolve" transition="in">
                                      <p:cBhvr>
                                        <p:cTn id="102" dur="500"/>
                                        <p:tgtEl>
                                          <p:spTgt spid="790"/>
                                        </p:tgtEl>
                                      </p:cBhvr>
                                    </p:animEffect>
                                  </p:childTnLst>
                                </p:cTn>
                              </p:par>
                            </p:childTnLst>
                          </p:cTn>
                        </p:par>
                        <p:par>
                          <p:cTn id="103" fill="hold">
                            <p:stCondLst>
                              <p:cond delay="3500"/>
                            </p:stCondLst>
                            <p:childTnLst>
                              <p:par>
                                <p:cTn id="104" presetClass="entr" nodeType="afterEffect" presetID="9" grpId="25" fill="hold">
                                  <p:stCondLst>
                                    <p:cond delay="0"/>
                                  </p:stCondLst>
                                  <p:iterate type="el" backwards="0">
                                    <p:tmAbs val="0"/>
                                  </p:iterate>
                                  <p:childTnLst>
                                    <p:set>
                                      <p:cBhvr>
                                        <p:cTn id="105" fill="hold"/>
                                        <p:tgtEl>
                                          <p:spTgt spid="811"/>
                                        </p:tgtEl>
                                        <p:attrNameLst>
                                          <p:attrName>style.visibility</p:attrName>
                                        </p:attrNameLst>
                                      </p:cBhvr>
                                      <p:to>
                                        <p:strVal val="visible"/>
                                      </p:to>
                                    </p:set>
                                    <p:animEffect filter="dissolve" transition="in">
                                      <p:cBhvr>
                                        <p:cTn id="106" dur="500"/>
                                        <p:tgtEl>
                                          <p:spTgt spid="811"/>
                                        </p:tgtEl>
                                      </p:cBhvr>
                                    </p:animEffect>
                                  </p:childTnLst>
                                </p:cTn>
                              </p:par>
                            </p:childTnLst>
                          </p:cTn>
                        </p:par>
                      </p:childTnLst>
                    </p:cTn>
                  </p:par>
                  <p:par>
                    <p:cTn id="107" fill="hold">
                      <p:stCondLst>
                        <p:cond delay="indefinite"/>
                      </p:stCondLst>
                      <p:childTnLst>
                        <p:par>
                          <p:cTn id="108" fill="hold">
                            <p:stCondLst>
                              <p:cond delay="0"/>
                            </p:stCondLst>
                            <p:childTnLst>
                              <p:par>
                                <p:cTn id="109" presetClass="entr" nodeType="clickEffect" presetID="9" grpId="26" fill="hold">
                                  <p:stCondLst>
                                    <p:cond delay="0"/>
                                  </p:stCondLst>
                                  <p:iterate type="el" backwards="0">
                                    <p:tmAbs val="0"/>
                                  </p:iterate>
                                  <p:childTnLst>
                                    <p:set>
                                      <p:cBhvr>
                                        <p:cTn id="110" fill="hold"/>
                                        <p:tgtEl>
                                          <p:spTgt spid="806"/>
                                        </p:tgtEl>
                                        <p:attrNameLst>
                                          <p:attrName>style.visibility</p:attrName>
                                        </p:attrNameLst>
                                      </p:cBhvr>
                                      <p:to>
                                        <p:strVal val="visible"/>
                                      </p:to>
                                    </p:set>
                                    <p:animEffect filter="dissolve" transition="in">
                                      <p:cBhvr>
                                        <p:cTn id="111" dur="500"/>
                                        <p:tgtEl>
                                          <p:spTgt spid="806"/>
                                        </p:tgtEl>
                                      </p:cBhvr>
                                    </p:animEffect>
                                  </p:childTnLst>
                                </p:cTn>
                              </p:par>
                            </p:childTnLst>
                          </p:cTn>
                        </p:par>
                      </p:childTnLst>
                    </p:cTn>
                  </p:par>
                  <p:par>
                    <p:cTn id="112" fill="hold">
                      <p:stCondLst>
                        <p:cond delay="indefinite"/>
                      </p:stCondLst>
                      <p:childTnLst>
                        <p:par>
                          <p:cTn id="113" fill="hold">
                            <p:stCondLst>
                              <p:cond delay="0"/>
                            </p:stCondLst>
                            <p:childTnLst>
                              <p:par>
                                <p:cTn id="114" presetClass="entr" nodeType="clickEffect" presetID="9" grpId="27" fill="hold">
                                  <p:stCondLst>
                                    <p:cond delay="0"/>
                                  </p:stCondLst>
                                  <p:iterate type="el" backwards="0">
                                    <p:tmAbs val="0"/>
                                  </p:iterate>
                                  <p:childTnLst>
                                    <p:set>
                                      <p:cBhvr>
                                        <p:cTn id="115" fill="hold"/>
                                        <p:tgtEl>
                                          <p:spTgt spid="792"/>
                                        </p:tgtEl>
                                        <p:attrNameLst>
                                          <p:attrName>style.visibility</p:attrName>
                                        </p:attrNameLst>
                                      </p:cBhvr>
                                      <p:to>
                                        <p:strVal val="visible"/>
                                      </p:to>
                                    </p:set>
                                    <p:animEffect filter="dissolve" transition="in">
                                      <p:cBhvr>
                                        <p:cTn id="116" dur="500"/>
                                        <p:tgtEl>
                                          <p:spTgt spid="792"/>
                                        </p:tgtEl>
                                      </p:cBhvr>
                                    </p:animEffect>
                                  </p:childTnLst>
                                </p:cTn>
                              </p:par>
                            </p:childTnLst>
                          </p:cTn>
                        </p:par>
                        <p:par>
                          <p:cTn id="117" fill="hold">
                            <p:stCondLst>
                              <p:cond delay="500"/>
                            </p:stCondLst>
                            <p:childTnLst>
                              <p:par>
                                <p:cTn id="118" presetClass="entr" nodeType="afterEffect" presetID="9" grpId="28" fill="hold">
                                  <p:stCondLst>
                                    <p:cond delay="0"/>
                                  </p:stCondLst>
                                  <p:iterate type="el" backwards="0">
                                    <p:tmAbs val="0"/>
                                  </p:iterate>
                                  <p:childTnLst>
                                    <p:set>
                                      <p:cBhvr>
                                        <p:cTn id="119" fill="hold"/>
                                        <p:tgtEl>
                                          <p:spTgt spid="793"/>
                                        </p:tgtEl>
                                        <p:attrNameLst>
                                          <p:attrName>style.visibility</p:attrName>
                                        </p:attrNameLst>
                                      </p:cBhvr>
                                      <p:to>
                                        <p:strVal val="visible"/>
                                      </p:to>
                                    </p:set>
                                    <p:animEffect filter="dissolve" transition="in">
                                      <p:cBhvr>
                                        <p:cTn id="120" dur="500"/>
                                        <p:tgtEl>
                                          <p:spTgt spid="793"/>
                                        </p:tgtEl>
                                      </p:cBhvr>
                                    </p:animEffect>
                                  </p:childTnLst>
                                </p:cTn>
                              </p:par>
                            </p:childTnLst>
                          </p:cTn>
                        </p:par>
                        <p:par>
                          <p:cTn id="121" fill="hold">
                            <p:stCondLst>
                              <p:cond delay="1000"/>
                            </p:stCondLst>
                            <p:childTnLst>
                              <p:par>
                                <p:cTn id="122" presetClass="entr" nodeType="afterEffect" presetID="9" grpId="29" fill="hold">
                                  <p:stCondLst>
                                    <p:cond delay="0"/>
                                  </p:stCondLst>
                                  <p:iterate type="el" backwards="0">
                                    <p:tmAbs val="0"/>
                                  </p:iterate>
                                  <p:childTnLst>
                                    <p:set>
                                      <p:cBhvr>
                                        <p:cTn id="123" fill="hold"/>
                                        <p:tgtEl>
                                          <p:spTgt spid="794"/>
                                        </p:tgtEl>
                                        <p:attrNameLst>
                                          <p:attrName>style.visibility</p:attrName>
                                        </p:attrNameLst>
                                      </p:cBhvr>
                                      <p:to>
                                        <p:strVal val="visible"/>
                                      </p:to>
                                    </p:set>
                                    <p:animEffect filter="dissolve" transition="in">
                                      <p:cBhvr>
                                        <p:cTn id="124" dur="500"/>
                                        <p:tgtEl>
                                          <p:spTgt spid="794"/>
                                        </p:tgtEl>
                                      </p:cBhvr>
                                    </p:animEffect>
                                  </p:childTnLst>
                                </p:cTn>
                              </p:par>
                            </p:childTnLst>
                          </p:cTn>
                        </p:par>
                        <p:par>
                          <p:cTn id="125" fill="hold">
                            <p:stCondLst>
                              <p:cond delay="1500"/>
                            </p:stCondLst>
                            <p:childTnLst>
                              <p:par>
                                <p:cTn id="126" presetClass="entr" nodeType="afterEffect" presetID="9" grpId="30" fill="hold">
                                  <p:stCondLst>
                                    <p:cond delay="0"/>
                                  </p:stCondLst>
                                  <p:iterate type="el" backwards="0">
                                    <p:tmAbs val="0"/>
                                  </p:iterate>
                                  <p:childTnLst>
                                    <p:set>
                                      <p:cBhvr>
                                        <p:cTn id="127" fill="hold"/>
                                        <p:tgtEl>
                                          <p:spTgt spid="795"/>
                                        </p:tgtEl>
                                        <p:attrNameLst>
                                          <p:attrName>style.visibility</p:attrName>
                                        </p:attrNameLst>
                                      </p:cBhvr>
                                      <p:to>
                                        <p:strVal val="visible"/>
                                      </p:to>
                                    </p:set>
                                    <p:animEffect filter="dissolve" transition="in">
                                      <p:cBhvr>
                                        <p:cTn id="128" dur="500"/>
                                        <p:tgtEl>
                                          <p:spTgt spid="795"/>
                                        </p:tgtEl>
                                      </p:cBhvr>
                                    </p:animEffect>
                                  </p:childTnLst>
                                </p:cTn>
                              </p:par>
                            </p:childTnLst>
                          </p:cTn>
                        </p:par>
                        <p:par>
                          <p:cTn id="129" fill="hold">
                            <p:stCondLst>
                              <p:cond delay="2000"/>
                            </p:stCondLst>
                            <p:childTnLst>
                              <p:par>
                                <p:cTn id="130" presetClass="entr" nodeType="afterEffect" presetID="9" grpId="31" fill="hold">
                                  <p:stCondLst>
                                    <p:cond delay="0"/>
                                  </p:stCondLst>
                                  <p:iterate type="el" backwards="0">
                                    <p:tmAbs val="0"/>
                                  </p:iterate>
                                  <p:childTnLst>
                                    <p:set>
                                      <p:cBhvr>
                                        <p:cTn id="131" fill="hold"/>
                                        <p:tgtEl>
                                          <p:spTgt spid="798"/>
                                        </p:tgtEl>
                                        <p:attrNameLst>
                                          <p:attrName>style.visibility</p:attrName>
                                        </p:attrNameLst>
                                      </p:cBhvr>
                                      <p:to>
                                        <p:strVal val="visible"/>
                                      </p:to>
                                    </p:set>
                                    <p:animEffect filter="dissolve" transition="in">
                                      <p:cBhvr>
                                        <p:cTn id="132" dur="500"/>
                                        <p:tgtEl>
                                          <p:spTgt spid="798"/>
                                        </p:tgtEl>
                                      </p:cBhvr>
                                    </p:animEffect>
                                  </p:childTnLst>
                                </p:cTn>
                              </p:par>
                            </p:childTnLst>
                          </p:cTn>
                        </p:par>
                        <p:par>
                          <p:cTn id="133" fill="hold">
                            <p:stCondLst>
                              <p:cond delay="2500"/>
                            </p:stCondLst>
                            <p:childTnLst>
                              <p:par>
                                <p:cTn id="134" presetClass="entr" nodeType="afterEffect" presetID="9" grpId="32" fill="hold">
                                  <p:stCondLst>
                                    <p:cond delay="0"/>
                                  </p:stCondLst>
                                  <p:iterate type="el" backwards="0">
                                    <p:tmAbs val="0"/>
                                  </p:iterate>
                                  <p:childTnLst>
                                    <p:set>
                                      <p:cBhvr>
                                        <p:cTn id="135" fill="hold"/>
                                        <p:tgtEl>
                                          <p:spTgt spid="812"/>
                                        </p:tgtEl>
                                        <p:attrNameLst>
                                          <p:attrName>style.visibility</p:attrName>
                                        </p:attrNameLst>
                                      </p:cBhvr>
                                      <p:to>
                                        <p:strVal val="visible"/>
                                      </p:to>
                                    </p:set>
                                    <p:animEffect filter="dissolve" transition="in">
                                      <p:cBhvr>
                                        <p:cTn id="136" dur="500"/>
                                        <p:tgtEl>
                                          <p:spTgt spid="812"/>
                                        </p:tgtEl>
                                      </p:cBhvr>
                                    </p:animEffect>
                                  </p:childTnLst>
                                </p:cTn>
                              </p:par>
                            </p:childTnLst>
                          </p:cTn>
                        </p:par>
                        <p:par>
                          <p:cTn id="137" fill="hold">
                            <p:stCondLst>
                              <p:cond delay="3000"/>
                            </p:stCondLst>
                            <p:childTnLst>
                              <p:par>
                                <p:cTn id="138" presetClass="entr" nodeType="afterEffect" presetID="9" grpId="33" fill="hold">
                                  <p:stCondLst>
                                    <p:cond delay="0"/>
                                  </p:stCondLst>
                                  <p:iterate type="el" backwards="0">
                                    <p:tmAbs val="0"/>
                                  </p:iterate>
                                  <p:childTnLst>
                                    <p:set>
                                      <p:cBhvr>
                                        <p:cTn id="139" fill="hold"/>
                                        <p:tgtEl>
                                          <p:spTgt spid="802"/>
                                        </p:tgtEl>
                                        <p:attrNameLst>
                                          <p:attrName>style.visibility</p:attrName>
                                        </p:attrNameLst>
                                      </p:cBhvr>
                                      <p:to>
                                        <p:strVal val="visible"/>
                                      </p:to>
                                    </p:set>
                                    <p:animEffect filter="dissolve" transition="in">
                                      <p:cBhvr>
                                        <p:cTn id="140" dur="500"/>
                                        <p:tgtEl>
                                          <p:spTgt spid="802"/>
                                        </p:tgtEl>
                                      </p:cBhvr>
                                    </p:animEffect>
                                  </p:childTnLst>
                                </p:cTn>
                              </p:par>
                            </p:childTnLst>
                          </p:cTn>
                        </p:par>
                        <p:par>
                          <p:cTn id="141" fill="hold">
                            <p:stCondLst>
                              <p:cond delay="3500"/>
                            </p:stCondLst>
                            <p:childTnLst>
                              <p:par>
                                <p:cTn id="142" presetClass="entr" nodeType="afterEffect" presetID="9" grpId="34" fill="hold">
                                  <p:stCondLst>
                                    <p:cond delay="0"/>
                                  </p:stCondLst>
                                  <p:iterate type="el" backwards="0">
                                    <p:tmAbs val="0"/>
                                  </p:iterate>
                                  <p:childTnLst>
                                    <p:set>
                                      <p:cBhvr>
                                        <p:cTn id="143" fill="hold"/>
                                        <p:tgtEl>
                                          <p:spTgt spid="813"/>
                                        </p:tgtEl>
                                        <p:attrNameLst>
                                          <p:attrName>style.visibility</p:attrName>
                                        </p:attrNameLst>
                                      </p:cBhvr>
                                      <p:to>
                                        <p:strVal val="visible"/>
                                      </p:to>
                                    </p:set>
                                    <p:animEffect filter="dissolve" transition="in">
                                      <p:cBhvr>
                                        <p:cTn id="144" dur="500"/>
                                        <p:tgtEl>
                                          <p:spTgt spid="8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2" grpId="27"/>
      <p:bldP build="whole" bldLvl="1" animBg="1" rev="0" advAuto="0" spid="786" grpId="22"/>
      <p:bldP build="whole" bldLvl="1" animBg="1" rev="0" advAuto="0" spid="806" grpId="26"/>
      <p:bldP build="whole" bldLvl="1" animBg="1" rev="0" advAuto="0" spid="779" grpId="9"/>
      <p:bldP build="whole" bldLvl="1" animBg="1" rev="0" advAuto="0" spid="813" grpId="34"/>
      <p:bldP build="whole" bldLvl="1" animBg="1" rev="0" advAuto="0" spid="802" grpId="33"/>
      <p:bldP build="whole" bldLvl="1" animBg="1" rev="0" advAuto="0" spid="771" grpId="14"/>
      <p:bldP build="whole" bldLvl="1" animBg="1" rev="0" advAuto="0" spid="795" grpId="30"/>
      <p:bldP build="whole" bldLvl="1" animBg="1" rev="0" advAuto="0" spid="755" grpId="3"/>
      <p:bldP build="whole" bldLvl="1" animBg="1" rev="0" advAuto="0" spid="807" grpId="6"/>
      <p:bldP build="whole" bldLvl="1" animBg="1" rev="0" advAuto="0" spid="793" grpId="28"/>
      <p:bldP build="whole" bldLvl="1" animBg="1" rev="0" advAuto="0" spid="759" grpId="5"/>
      <p:bldP build="whole" bldLvl="1" animBg="1" rev="0" advAuto="0" spid="768" grpId="13"/>
      <p:bldP build="whole" bldLvl="1" animBg="1" rev="0" advAuto="0" spid="766" grpId="11"/>
      <p:bldP build="whole" bldLvl="1" animBg="1" rev="0" advAuto="0" spid="808" grpId="8"/>
      <p:bldP build="whole" bldLvl="1" animBg="1" rev="0" advAuto="0" spid="765" grpId="10"/>
      <p:bldP build="whole" bldLvl="1" animBg="1" rev="0" advAuto="0" spid="753" grpId="1"/>
      <p:bldP build="whole" bldLvl="1" animBg="1" rev="0" advAuto="0" spid="763" grpId="7"/>
      <p:bldP build="whole" bldLvl="1" animBg="1" rev="0" advAuto="0" spid="781" grpId="19"/>
      <p:bldP build="whole" bldLvl="1" animBg="1" rev="0" advAuto="0" spid="782" grpId="20"/>
      <p:bldP build="whole" bldLvl="1" animBg="1" rev="0" advAuto="0" spid="794" grpId="29"/>
      <p:bldP build="whole" bldLvl="1" animBg="1" rev="0" advAuto="0" spid="776" grpId="17"/>
      <p:bldP build="whole" bldLvl="1" animBg="1" rev="0" advAuto="0" spid="798" grpId="31"/>
      <p:bldP build="whole" bldLvl="1" animBg="1" rev="0" advAuto="0" spid="790" grpId="24"/>
      <p:bldP build="whole" bldLvl="1" animBg="1" rev="0" advAuto="0" spid="775" grpId="16"/>
      <p:bldP build="whole" bldLvl="1" animBg="1" rev="0" advAuto="0" spid="767" grpId="12"/>
      <p:bldP build="whole" bldLvl="1" animBg="1" rev="0" advAuto="0" spid="754" grpId="2"/>
      <p:bldP build="whole" bldLvl="1" animBg="1" rev="0" advAuto="0" spid="811" grpId="25"/>
      <p:bldP build="whole" bldLvl="1" animBg="1" rev="0" advAuto="0" spid="780" grpId="18"/>
      <p:bldP build="whole" bldLvl="1" animBg="1" rev="0" advAuto="0" spid="809" grpId="15"/>
      <p:bldP build="whole" bldLvl="1" animBg="1" rev="0" advAuto="0" spid="812" grpId="32"/>
      <p:bldP build="whole" bldLvl="1" animBg="1" rev="0" advAuto="0" spid="810" grpId="23"/>
      <p:bldP build="whole" bldLvl="1" animBg="1" rev="0" advAuto="0" spid="783" grpId="21"/>
      <p:bldP build="whole" bldLvl="1" animBg="1" rev="0" advAuto="0" spid="756" grpId="4"/>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816" name="Title 1"/>
          <p:cNvSpPr txBox="1"/>
          <p:nvPr>
            <p:ph type="title"/>
          </p:nvPr>
        </p:nvSpPr>
        <p:spPr>
          <a:xfrm>
            <a:off x="197427" y="-1"/>
            <a:ext cx="8749146" cy="727366"/>
          </a:xfrm>
          <a:prstGeom prst="rect">
            <a:avLst/>
          </a:prstGeom>
        </p:spPr>
        <p:txBody>
          <a:bodyPr/>
          <a:lstStyle/>
          <a:p>
            <a:pPr/>
            <a:r>
              <a:t>1.5 Con trỏ NULL</a:t>
            </a:r>
          </a:p>
        </p:txBody>
      </p:sp>
      <p:sp>
        <p:nvSpPr>
          <p:cNvPr id="817" name="Content Placeholder 2"/>
          <p:cNvSpPr txBox="1"/>
          <p:nvPr>
            <p:ph type="body" idx="1"/>
          </p:nvPr>
        </p:nvSpPr>
        <p:spPr>
          <a:xfrm>
            <a:off x="197427" y="838199"/>
            <a:ext cx="8749146" cy="5527966"/>
          </a:xfrm>
          <a:prstGeom prst="rect">
            <a:avLst/>
          </a:prstGeom>
        </p:spPr>
        <p:txBody>
          <a:bodyPr/>
          <a:lstStyle/>
          <a:p>
            <a:pPr>
              <a:lnSpc>
                <a:spcPct val="150000"/>
              </a:lnSpc>
            </a:pPr>
            <a:r>
              <a:t>Khái niệm</a:t>
            </a:r>
          </a:p>
          <a:p>
            <a:pPr lvl="1" marL="445769" indent="-171450">
              <a:lnSpc>
                <a:spcPct val="150000"/>
              </a:lnSpc>
              <a:spcBef>
                <a:spcPts val="700"/>
              </a:spcBef>
              <a:defRPr sz="2200"/>
            </a:pPr>
            <a:r>
              <a:t>Con trỏ </a:t>
            </a:r>
            <a:r>
              <a:rPr>
                <a:solidFill>
                  <a:srgbClr val="FF0000"/>
                </a:solidFill>
              </a:rPr>
              <a:t>NULL</a:t>
            </a:r>
            <a:r>
              <a:t> là con trỏ không trỏ vào </a:t>
            </a:r>
            <a:r>
              <a:t>đâ</a:t>
            </a:r>
            <a:r>
              <a:t>u cả.</a:t>
            </a:r>
          </a:p>
          <a:p>
            <a:pPr lvl="1" marL="445769" indent="-171450">
              <a:lnSpc>
                <a:spcPct val="150000"/>
              </a:lnSpc>
              <a:spcBef>
                <a:spcPts val="700"/>
              </a:spcBef>
              <a:defRPr sz="2200"/>
            </a:pPr>
            <a:r>
              <a:t>Khác với con trỏ ch</a:t>
            </a:r>
            <a:r>
              <a:t>ư</a:t>
            </a:r>
            <a:r>
              <a:t>a </a:t>
            </a:r>
            <a:r>
              <a:t>đượ</a:t>
            </a:r>
            <a:r>
              <a:t>c khởi tạo.</a:t>
            </a:r>
            <a:endParaRPr sz="2400">
              <a:solidFill>
                <a:srgbClr val="0000FF"/>
              </a:solidFill>
              <a:latin typeface="Consolas"/>
              <a:ea typeface="Consolas"/>
              <a:cs typeface="Consolas"/>
              <a:sym typeface="Consolas"/>
            </a:endParaRPr>
          </a:p>
          <a:p>
            <a:pPr marL="0" indent="566737">
              <a:lnSpc>
                <a:spcPct val="150000"/>
              </a:lnSpc>
              <a:buSzTx/>
              <a:buNone/>
              <a:defRPr sz="2400">
                <a:solidFill>
                  <a:srgbClr val="0000FF"/>
                </a:solidFill>
                <a:latin typeface="Consolas"/>
                <a:ea typeface="Consolas"/>
                <a:cs typeface="Consolas"/>
                <a:sym typeface="Consolas"/>
              </a:defRPr>
            </a:pPr>
            <a:r>
              <a:t>int</a:t>
            </a:r>
            <a:r>
              <a:rPr>
                <a:solidFill>
                  <a:srgbClr val="000000"/>
                </a:solidFill>
              </a:rPr>
              <a:t> n;</a:t>
            </a:r>
            <a:endParaRPr>
              <a:solidFill>
                <a:srgbClr val="000000"/>
              </a:solidFill>
            </a:endParaRPr>
          </a:p>
          <a:p>
            <a:pPr marL="0" indent="566737">
              <a:lnSpc>
                <a:spcPct val="150000"/>
              </a:lnSpc>
              <a:buSzTx/>
              <a:buNone/>
              <a:defRPr sz="2400">
                <a:solidFill>
                  <a:srgbClr val="0000FF"/>
                </a:solidFill>
                <a:latin typeface="Consolas"/>
                <a:ea typeface="Consolas"/>
                <a:cs typeface="Consolas"/>
                <a:sym typeface="Consolas"/>
              </a:defRPr>
            </a:pPr>
            <a:r>
              <a:t>int</a:t>
            </a:r>
            <a:r>
              <a:rPr>
                <a:solidFill>
                  <a:srgbClr val="000000"/>
                </a:solidFill>
              </a:rPr>
              <a:t> *p1 = &amp;n;</a:t>
            </a:r>
            <a:endParaRPr>
              <a:solidFill>
                <a:srgbClr val="000000"/>
              </a:solidFill>
            </a:endParaRPr>
          </a:p>
          <a:p>
            <a:pPr marL="0" indent="566737">
              <a:lnSpc>
                <a:spcPct val="150000"/>
              </a:lnSpc>
              <a:buSzTx/>
              <a:buNone/>
              <a:defRPr sz="2400">
                <a:solidFill>
                  <a:srgbClr val="0000FF"/>
                </a:solidFill>
                <a:latin typeface="Consolas"/>
                <a:ea typeface="Consolas"/>
                <a:cs typeface="Consolas"/>
                <a:sym typeface="Consolas"/>
              </a:defRPr>
            </a:pPr>
            <a:r>
              <a:t>int</a:t>
            </a:r>
            <a:r>
              <a:rPr>
                <a:solidFill>
                  <a:srgbClr val="000000"/>
                </a:solidFill>
              </a:rPr>
              <a:t> *p2;  </a:t>
            </a:r>
            <a:r>
              <a:rPr>
                <a:solidFill>
                  <a:srgbClr val="008000"/>
                </a:solidFill>
              </a:rPr>
              <a:t>// unreferenced local variable</a:t>
            </a:r>
            <a:endParaRPr>
              <a:solidFill>
                <a:srgbClr val="000000"/>
              </a:solidFill>
            </a:endParaRPr>
          </a:p>
          <a:p>
            <a:pPr marL="0" indent="566737">
              <a:lnSpc>
                <a:spcPct val="150000"/>
              </a:lnSpc>
              <a:buSzTx/>
              <a:buNone/>
              <a:defRPr sz="2400">
                <a:solidFill>
                  <a:srgbClr val="0000FF"/>
                </a:solidFill>
                <a:latin typeface="Consolas"/>
                <a:ea typeface="Consolas"/>
                <a:cs typeface="Consolas"/>
                <a:sym typeface="Consolas"/>
              </a:defRPr>
            </a:pPr>
            <a:r>
              <a:t>int</a:t>
            </a:r>
            <a:r>
              <a:rPr>
                <a:solidFill>
                  <a:srgbClr val="000000"/>
                </a:solidFill>
              </a:rPr>
              <a:t> *p3 = </a:t>
            </a:r>
            <a:r>
              <a:rPr b="1">
                <a:solidFill>
                  <a:srgbClr val="228B22"/>
                </a:solidFill>
              </a:rPr>
              <a:t>NULL</a:t>
            </a:r>
            <a:r>
              <a:rPr>
                <a:solidFill>
                  <a:srgbClr val="000000"/>
                </a:solidFill>
              </a:rPr>
              <a:t>;</a:t>
            </a:r>
          </a:p>
        </p:txBody>
      </p:sp>
      <p:sp>
        <p:nvSpPr>
          <p:cNvPr id="818"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9" name="Rectangle 12"/>
          <p:cNvSpPr/>
          <p:nvPr/>
        </p:nvSpPr>
        <p:spPr>
          <a:xfrm>
            <a:off x="4724399" y="5335668"/>
            <a:ext cx="608472" cy="563297"/>
          </a:xfrm>
          <a:prstGeom prst="rect">
            <a:avLst/>
          </a:prstGeom>
          <a:ln w="12700">
            <a:solidFill>
              <a:srgbClr val="363D3D"/>
            </a:solidFill>
            <a:miter/>
          </a:ln>
        </p:spPr>
        <p:txBody>
          <a:bodyPr lIns="45719" rIns="45719" anchor="ctr"/>
          <a:lstStyle/>
          <a:p>
            <a:pPr algn="ctr">
              <a:defRPr sz="2400">
                <a:solidFill>
                  <a:srgbClr val="363D3D"/>
                </a:solidFill>
                <a:latin typeface="Times New Roman"/>
                <a:ea typeface="Times New Roman"/>
                <a:cs typeface="Times New Roman"/>
                <a:sym typeface="Times New Roman"/>
              </a:defRPr>
            </a:pPr>
          </a:p>
        </p:txBody>
      </p:sp>
      <p:sp>
        <p:nvSpPr>
          <p:cNvPr id="820" name="Rectangle 13"/>
          <p:cNvSpPr/>
          <p:nvPr/>
        </p:nvSpPr>
        <p:spPr>
          <a:xfrm>
            <a:off x="6975285" y="5334000"/>
            <a:ext cx="608471" cy="563296"/>
          </a:xfrm>
          <a:prstGeom prst="rect">
            <a:avLst/>
          </a:prstGeom>
          <a:ln w="12700">
            <a:solidFill>
              <a:srgbClr val="363D3D"/>
            </a:solidFill>
            <a:miter/>
          </a:ln>
        </p:spPr>
        <p:txBody>
          <a:bodyPr lIns="45719" rIns="45719" anchor="ctr"/>
          <a:lstStyle/>
          <a:p>
            <a:pPr algn="ctr">
              <a:defRPr sz="2400">
                <a:solidFill>
                  <a:srgbClr val="363D3D"/>
                </a:solidFill>
                <a:latin typeface="Times New Roman"/>
                <a:ea typeface="Times New Roman"/>
                <a:cs typeface="Times New Roman"/>
                <a:sym typeface="Times New Roman"/>
              </a:defRPr>
            </a:pPr>
          </a:p>
        </p:txBody>
      </p:sp>
      <p:cxnSp>
        <p:nvCxnSpPr>
          <p:cNvPr id="821" name="Straight Arrow Connector 14"/>
          <p:cNvCxnSpPr>
            <a:stCxn id="819" idx="0"/>
            <a:endCxn id="820" idx="0"/>
          </p:cNvCxnSpPr>
          <p:nvPr/>
        </p:nvCxnSpPr>
        <p:spPr>
          <a:xfrm flipV="1">
            <a:off x="5028635" y="5615648"/>
            <a:ext cx="2250886" cy="1669"/>
          </a:xfrm>
          <a:prstGeom prst="straightConnector1">
            <a:avLst/>
          </a:prstGeom>
          <a:ln w="38100">
            <a:solidFill>
              <a:srgbClr val="00B0F0"/>
            </a:solidFill>
            <a:miter/>
            <a:tailEnd type="triangle"/>
          </a:ln>
        </p:spPr>
      </p:cxnSp>
      <p:sp>
        <p:nvSpPr>
          <p:cNvPr id="822" name="AutoShape 6"/>
          <p:cNvSpPr txBox="1"/>
          <p:nvPr/>
        </p:nvSpPr>
        <p:spPr>
          <a:xfrm>
            <a:off x="6941819" y="5866129"/>
            <a:ext cx="75273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defRPr sz="2400">
                <a:solidFill>
                  <a:srgbClr val="363D3D"/>
                </a:solidFill>
              </a:defRPr>
            </a:lvl1pPr>
          </a:lstStyle>
          <a:p>
            <a:pPr/>
            <a:r>
              <a:t>NULL</a:t>
            </a:r>
          </a:p>
        </p:txBody>
      </p:sp>
      <p:sp>
        <p:nvSpPr>
          <p:cNvPr id="823" name="Straight Arrow Connector 16"/>
          <p:cNvSpPr/>
          <p:nvPr/>
        </p:nvSpPr>
        <p:spPr>
          <a:xfrm>
            <a:off x="6975285" y="5329740"/>
            <a:ext cx="608471" cy="567557"/>
          </a:xfrm>
          <a:prstGeom prst="line">
            <a:avLst/>
          </a:prstGeom>
          <a:ln w="38100">
            <a:solidFill>
              <a:srgbClr val="363D3D"/>
            </a:solidFill>
            <a:miter/>
          </a:ln>
        </p:spPr>
        <p:txBody>
          <a:bodyPr lIns="45719" rIns="45719"/>
          <a:lstStyle/>
          <a:p>
            <a:pPr/>
          </a:p>
        </p:txBody>
      </p:sp>
      <p:sp>
        <p:nvSpPr>
          <p:cNvPr id="824" name="Straight Arrow Connector 17"/>
          <p:cNvSpPr/>
          <p:nvPr/>
        </p:nvSpPr>
        <p:spPr>
          <a:xfrm flipV="1">
            <a:off x="6984872" y="5355375"/>
            <a:ext cx="598884" cy="541921"/>
          </a:xfrm>
          <a:prstGeom prst="line">
            <a:avLst/>
          </a:prstGeom>
          <a:ln w="38100">
            <a:solidFill>
              <a:srgbClr val="363D3D"/>
            </a:solidFill>
            <a:miter/>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19"/>
                                        </p:tgtEl>
                                        <p:attrNameLst>
                                          <p:attrName>style.visibility</p:attrName>
                                        </p:attrNameLst>
                                      </p:cBhvr>
                                      <p:to>
                                        <p:strVal val="visible"/>
                                      </p:to>
                                    </p:set>
                                    <p:animEffect filter="dissolve" transition="in">
                                      <p:cBhvr>
                                        <p:cTn id="7" dur="500"/>
                                        <p:tgtEl>
                                          <p:spTgt spid="819"/>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821"/>
                                        </p:tgtEl>
                                        <p:attrNameLst>
                                          <p:attrName>style.visibility</p:attrName>
                                        </p:attrNameLst>
                                      </p:cBhvr>
                                      <p:to>
                                        <p:strVal val="visible"/>
                                      </p:to>
                                    </p:set>
                                    <p:animEffect filter="dissolve" transition="in">
                                      <p:cBhvr>
                                        <p:cTn id="11" dur="500"/>
                                        <p:tgtEl>
                                          <p:spTgt spid="821"/>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823"/>
                                        </p:tgtEl>
                                        <p:attrNameLst>
                                          <p:attrName>style.visibility</p:attrName>
                                        </p:attrNameLst>
                                      </p:cBhvr>
                                      <p:to>
                                        <p:strVal val="visible"/>
                                      </p:to>
                                    </p:set>
                                    <p:animEffect filter="dissolve" transition="in">
                                      <p:cBhvr>
                                        <p:cTn id="15" dur="500"/>
                                        <p:tgtEl>
                                          <p:spTgt spid="823"/>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824"/>
                                        </p:tgtEl>
                                        <p:attrNameLst>
                                          <p:attrName>style.visibility</p:attrName>
                                        </p:attrNameLst>
                                      </p:cBhvr>
                                      <p:to>
                                        <p:strVal val="visible"/>
                                      </p:to>
                                    </p:set>
                                    <p:animEffect filter="dissolve" transition="in">
                                      <p:cBhvr>
                                        <p:cTn id="19" dur="500"/>
                                        <p:tgtEl>
                                          <p:spTgt spid="824"/>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820"/>
                                        </p:tgtEl>
                                        <p:attrNameLst>
                                          <p:attrName>style.visibility</p:attrName>
                                        </p:attrNameLst>
                                      </p:cBhvr>
                                      <p:to>
                                        <p:strVal val="visible"/>
                                      </p:to>
                                    </p:set>
                                    <p:animEffect filter="dissolve" transition="in">
                                      <p:cBhvr>
                                        <p:cTn id="23" dur="500"/>
                                        <p:tgtEl>
                                          <p:spTgt spid="820"/>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822"/>
                                        </p:tgtEl>
                                        <p:attrNameLst>
                                          <p:attrName>style.visibility</p:attrName>
                                        </p:attrNameLst>
                                      </p:cBhvr>
                                      <p:to>
                                        <p:strVal val="visible"/>
                                      </p:to>
                                    </p:set>
                                    <p:animEffect filter="dissolve" transition="in">
                                      <p:cBhvr>
                                        <p:cTn id="27" dur="500"/>
                                        <p:tgtEl>
                                          <p:spTgt spid="8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22" grpId="6"/>
      <p:bldP build="whole" bldLvl="1" animBg="1" rev="0" advAuto="0" spid="824" grpId="4"/>
      <p:bldP build="whole" bldLvl="1" animBg="1" rev="0" advAuto="0" spid="823" grpId="3"/>
      <p:bldP build="whole" bldLvl="1" animBg="1" rev="0" advAuto="0" spid="820" grpId="5"/>
      <p:bldP build="whole" bldLvl="1" animBg="1" rev="0" advAuto="0" spid="821" grpId="2"/>
      <p:bldP build="whole" bldLvl="1" animBg="1" rev="0" advAuto="0" spid="819"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6"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827" name="Title 1"/>
          <p:cNvSpPr txBox="1"/>
          <p:nvPr>
            <p:ph type="title"/>
          </p:nvPr>
        </p:nvSpPr>
        <p:spPr>
          <a:xfrm>
            <a:off x="197427" y="-1"/>
            <a:ext cx="8749146" cy="727366"/>
          </a:xfrm>
          <a:prstGeom prst="rect">
            <a:avLst/>
          </a:prstGeom>
        </p:spPr>
        <p:txBody>
          <a:bodyPr/>
          <a:lstStyle/>
          <a:p>
            <a:pPr/>
            <a:r>
              <a:t>1.6 Toán tử sizeof</a:t>
            </a:r>
          </a:p>
        </p:txBody>
      </p:sp>
      <p:sp>
        <p:nvSpPr>
          <p:cNvPr id="828" name="Content Placeholder 2"/>
          <p:cNvSpPr txBox="1"/>
          <p:nvPr>
            <p:ph type="body" idx="1"/>
          </p:nvPr>
        </p:nvSpPr>
        <p:spPr>
          <a:xfrm>
            <a:off x="197427" y="893618"/>
            <a:ext cx="8749146" cy="5527966"/>
          </a:xfrm>
          <a:prstGeom prst="rect">
            <a:avLst/>
          </a:prstGeom>
        </p:spPr>
        <p:txBody>
          <a:bodyPr/>
          <a:lstStyle/>
          <a:p>
            <a:pPr>
              <a:defRPr sz="2200"/>
            </a:pPr>
            <a:r>
              <a:t>Để xác định kích thước (bytes) của một kiểu dữ liệu ta dùng toán tử sizeof. Cú pháp: </a:t>
            </a:r>
            <a:r>
              <a:rPr>
                <a:solidFill>
                  <a:srgbClr val="FF0000"/>
                </a:solidFill>
              </a:rPr>
              <a:t>sizeof (type)</a:t>
            </a:r>
            <a:r>
              <a:t> hoặc </a:t>
            </a:r>
            <a:r>
              <a:rPr>
                <a:solidFill>
                  <a:srgbClr val="FF0000"/>
                </a:solidFill>
              </a:rPr>
              <a:t>sizeof value</a:t>
            </a:r>
            <a:endParaRPr>
              <a:solidFill>
                <a:srgbClr val="FF0000"/>
              </a:solidFill>
            </a:endParaRPr>
          </a:p>
          <a:p>
            <a:pPr marL="0" indent="398463">
              <a:buSzTx/>
              <a:buNone/>
              <a:defRPr sz="2200"/>
            </a:pPr>
            <a:r>
              <a:t>Trong đó type là kiểu dữ liệu, value là tên biến</a:t>
            </a:r>
          </a:p>
          <a:p>
            <a:pPr>
              <a:defRPr sz="2200"/>
            </a:pPr>
            <a:r>
              <a:t>Kích thước của kiểu dữ liệu không giống nhau </a:t>
            </a:r>
            <a:r>
              <a:rPr b="1"/>
              <a:t>cho tất cả máy tính</a:t>
            </a:r>
            <a:r>
              <a:t>. Nên dùng toán tử sizeof để biết chính xác kích thước của dữ liệu.</a:t>
            </a:r>
          </a:p>
          <a:p>
            <a:pPr>
              <a:defRPr sz="2200"/>
            </a:pPr>
            <a:r>
              <a:t>Con trỏ </a:t>
            </a:r>
            <a:r>
              <a:rPr>
                <a:solidFill>
                  <a:srgbClr val="FF0000"/>
                </a:solidFill>
              </a:rPr>
              <a:t>chỉ l</a:t>
            </a:r>
            <a:r>
              <a:rPr>
                <a:solidFill>
                  <a:srgbClr val="FF0000"/>
                </a:solidFill>
              </a:rPr>
              <a:t>ư</a:t>
            </a:r>
            <a:r>
              <a:rPr>
                <a:solidFill>
                  <a:srgbClr val="FF0000"/>
                </a:solidFill>
              </a:rPr>
              <a:t>u </a:t>
            </a:r>
            <a:r>
              <a:rPr>
                <a:solidFill>
                  <a:srgbClr val="FF0000"/>
                </a:solidFill>
              </a:rPr>
              <a:t>đị</a:t>
            </a:r>
            <a:r>
              <a:rPr>
                <a:solidFill>
                  <a:srgbClr val="FF0000"/>
                </a:solidFill>
              </a:rPr>
              <a:t>a chỉ</a:t>
            </a:r>
            <a:r>
              <a:t> nên kích th</a:t>
            </a:r>
            <a:r>
              <a:t>ước</a:t>
            </a:r>
            <a:r>
              <a:t> của mọi con trỏ là nh</a:t>
            </a:r>
            <a:r>
              <a:t>ư</a:t>
            </a:r>
            <a:r>
              <a:t> nhau. (Kết quả sau mang tính chất tham khảo)</a:t>
            </a:r>
          </a:p>
        </p:txBody>
      </p:sp>
      <p:sp>
        <p:nvSpPr>
          <p:cNvPr id="829"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0" name="TextBox 7"/>
          <p:cNvSpPr txBox="1"/>
          <p:nvPr/>
        </p:nvSpPr>
        <p:spPr>
          <a:xfrm>
            <a:off x="609600" y="4277142"/>
            <a:ext cx="2171700" cy="20248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200">
                <a:solidFill>
                  <a:srgbClr val="0000FF"/>
                </a:solidFill>
                <a:latin typeface="Consolas"/>
                <a:ea typeface="Consolas"/>
                <a:cs typeface="Consolas"/>
                <a:sym typeface="Consolas"/>
              </a:defRPr>
            </a:pPr>
            <a:r>
              <a:t>int</a:t>
            </a:r>
            <a:r>
              <a:rPr>
                <a:solidFill>
                  <a:srgbClr val="000000"/>
                </a:solidFill>
              </a:rPr>
              <a:t> a;</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double</a:t>
            </a:r>
            <a:r>
              <a:rPr>
                <a:solidFill>
                  <a:srgbClr val="000000"/>
                </a:solidFill>
              </a:rPr>
              <a:t> b;</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char</a:t>
            </a:r>
            <a:r>
              <a:rPr>
                <a:solidFill>
                  <a:srgbClr val="000000"/>
                </a:solidFill>
              </a:rPr>
              <a:t> c;</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int</a:t>
            </a:r>
            <a:r>
              <a:rPr>
                <a:solidFill>
                  <a:srgbClr val="000000"/>
                </a:solidFill>
              </a:rPr>
              <a:t> *pa;</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double</a:t>
            </a:r>
            <a:r>
              <a:rPr>
                <a:solidFill>
                  <a:srgbClr val="000000"/>
                </a:solidFill>
              </a:rPr>
              <a:t> *pb;</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char</a:t>
            </a:r>
            <a:r>
              <a:rPr>
                <a:solidFill>
                  <a:srgbClr val="000000"/>
                </a:solidFill>
              </a:rPr>
              <a:t> *pc;</a:t>
            </a:r>
          </a:p>
        </p:txBody>
      </p:sp>
      <p:sp>
        <p:nvSpPr>
          <p:cNvPr id="831" name="TextBox 7"/>
          <p:cNvSpPr txBox="1"/>
          <p:nvPr/>
        </p:nvSpPr>
        <p:spPr>
          <a:xfrm>
            <a:off x="2752109" y="4267200"/>
            <a:ext cx="2747964" cy="2024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200">
                <a:solidFill>
                  <a:srgbClr val="0000FF"/>
                </a:solidFill>
                <a:latin typeface="Consolas"/>
                <a:ea typeface="Consolas"/>
                <a:cs typeface="Consolas"/>
                <a:sym typeface="Consolas"/>
              </a:defRPr>
            </a:pPr>
            <a:r>
              <a:t>sizeof</a:t>
            </a:r>
            <a:r>
              <a:rPr>
                <a:solidFill>
                  <a:srgbClr val="363D3D"/>
                </a:solidFill>
              </a:rPr>
              <a:t> a</a:t>
            </a:r>
            <a:r>
              <a:rPr>
                <a:solidFill>
                  <a:srgbClr val="000000"/>
                </a:solidFill>
              </a:rPr>
              <a:t>  = 4</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(b</a:t>
            </a:r>
            <a:r>
              <a:rPr>
                <a:solidFill>
                  <a:srgbClr val="000000"/>
                </a:solidFill>
              </a:rPr>
              <a:t>) = 8</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(c</a:t>
            </a:r>
            <a:r>
              <a:rPr>
                <a:solidFill>
                  <a:srgbClr val="000000"/>
                </a:solidFill>
              </a:rPr>
              <a:t>) = 1</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 pa </a:t>
            </a:r>
            <a:r>
              <a:rPr>
                <a:solidFill>
                  <a:srgbClr val="000000"/>
                </a:solidFill>
              </a:rPr>
              <a:t>= 4</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 pb</a:t>
            </a:r>
            <a:r>
              <a:rPr>
                <a:solidFill>
                  <a:srgbClr val="000000"/>
                </a:solidFill>
              </a:rPr>
              <a:t> = 4</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a:t>
            </a:r>
            <a:r>
              <a:rPr>
                <a:solidFill>
                  <a:srgbClr val="000000"/>
                </a:solidFill>
              </a:rPr>
              <a:t>pc)= 4</a:t>
            </a:r>
          </a:p>
        </p:txBody>
      </p:sp>
      <p:sp>
        <p:nvSpPr>
          <p:cNvPr id="832" name="TextBox 8"/>
          <p:cNvSpPr txBox="1"/>
          <p:nvPr/>
        </p:nvSpPr>
        <p:spPr>
          <a:xfrm>
            <a:off x="5332770" y="4277142"/>
            <a:ext cx="3629642" cy="20248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200">
                <a:solidFill>
                  <a:srgbClr val="0000FF"/>
                </a:solidFill>
                <a:latin typeface="Consolas"/>
                <a:ea typeface="Consolas"/>
                <a:cs typeface="Consolas"/>
                <a:sym typeface="Consolas"/>
              </a:defRPr>
            </a:pPr>
            <a:r>
              <a:t>sizeof</a:t>
            </a:r>
            <a:r>
              <a:rPr>
                <a:solidFill>
                  <a:srgbClr val="363D3D"/>
                </a:solidFill>
              </a:rPr>
              <a:t>(int)</a:t>
            </a:r>
            <a:r>
              <a:rPr>
                <a:solidFill>
                  <a:srgbClr val="000000"/>
                </a:solidFill>
              </a:rPr>
              <a:t>    = 4</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(double)</a:t>
            </a:r>
            <a:r>
              <a:rPr>
                <a:solidFill>
                  <a:srgbClr val="000000"/>
                </a:solidFill>
              </a:rPr>
              <a:t> = 8</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(char</a:t>
            </a:r>
            <a:r>
              <a:rPr>
                <a:solidFill>
                  <a:srgbClr val="000000"/>
                </a:solidFill>
              </a:rPr>
              <a:t>)   = 1</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(int*</a:t>
            </a:r>
            <a:r>
              <a:rPr>
                <a:solidFill>
                  <a:srgbClr val="000000"/>
                </a:solidFill>
              </a:rPr>
              <a:t>)   = 4</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(double*</a:t>
            </a:r>
            <a:r>
              <a:rPr>
                <a:solidFill>
                  <a:srgbClr val="000000"/>
                </a:solidFill>
              </a:rPr>
              <a:t>)= 4</a:t>
            </a:r>
            <a:endParaRPr>
              <a:solidFill>
                <a:srgbClr val="363D3D"/>
              </a:solidFill>
              <a:latin typeface="Arial"/>
              <a:ea typeface="Arial"/>
              <a:cs typeface="Arial"/>
              <a:sym typeface="Arial"/>
            </a:endParaRPr>
          </a:p>
          <a:p>
            <a:pPr>
              <a:defRPr sz="2200">
                <a:solidFill>
                  <a:srgbClr val="0000FF"/>
                </a:solidFill>
                <a:latin typeface="Consolas"/>
                <a:ea typeface="Consolas"/>
                <a:cs typeface="Consolas"/>
                <a:sym typeface="Consolas"/>
              </a:defRPr>
            </a:pPr>
            <a:r>
              <a:t>sizeof</a:t>
            </a:r>
            <a:r>
              <a:rPr>
                <a:solidFill>
                  <a:srgbClr val="363D3D"/>
                </a:solidFill>
              </a:rPr>
              <a:t>(</a:t>
            </a:r>
            <a:r>
              <a:rPr>
                <a:solidFill>
                  <a:srgbClr val="000000"/>
                </a:solidFill>
              </a:rPr>
              <a:t>char*)  = 4</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28">
                                            <p:bg/>
                                          </p:spTgt>
                                        </p:tgtEl>
                                        <p:attrNameLst>
                                          <p:attrName>style.visibility</p:attrName>
                                        </p:attrNameLst>
                                      </p:cBhvr>
                                      <p:to>
                                        <p:strVal val="visible"/>
                                      </p:to>
                                    </p:set>
                                    <p:anim calcmode="lin" valueType="num">
                                      <p:cBhvr>
                                        <p:cTn id="7" dur="500" fill="hold"/>
                                        <p:tgtEl>
                                          <p:spTgt spid="828">
                                            <p:bg/>
                                          </p:spTgt>
                                        </p:tgtEl>
                                        <p:attrNameLst>
                                          <p:attrName>ppt_x</p:attrName>
                                        </p:attrNameLst>
                                      </p:cBhvr>
                                      <p:tavLst>
                                        <p:tav tm="0">
                                          <p:val>
                                            <p:strVal val="#ppt_x"/>
                                          </p:val>
                                        </p:tav>
                                        <p:tav tm="100000">
                                          <p:val>
                                            <p:strVal val="#ppt_x"/>
                                          </p:val>
                                        </p:tav>
                                      </p:tavLst>
                                    </p:anim>
                                    <p:anim calcmode="lin" valueType="num">
                                      <p:cBhvr>
                                        <p:cTn id="8" dur="500" fill="hold"/>
                                        <p:tgtEl>
                                          <p:spTgt spid="828">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828">
                                            <p:txEl>
                                              <p:pRg st="0" end="0"/>
                                            </p:txEl>
                                          </p:spTgt>
                                        </p:tgtEl>
                                        <p:attrNameLst>
                                          <p:attrName>style.visibility</p:attrName>
                                        </p:attrNameLst>
                                      </p:cBhvr>
                                      <p:to>
                                        <p:strVal val="visible"/>
                                      </p:to>
                                    </p:set>
                                    <p:anim calcmode="lin" valueType="num">
                                      <p:cBhvr>
                                        <p:cTn id="11" dur="500" fill="hold"/>
                                        <p:tgtEl>
                                          <p:spTgt spid="828">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8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828">
                                            <p:txEl>
                                              <p:pRg st="1" end="1"/>
                                            </p:txEl>
                                          </p:spTgt>
                                        </p:tgtEl>
                                        <p:attrNameLst>
                                          <p:attrName>style.visibility</p:attrName>
                                        </p:attrNameLst>
                                      </p:cBhvr>
                                      <p:to>
                                        <p:strVal val="visible"/>
                                      </p:to>
                                    </p:set>
                                    <p:anim calcmode="lin" valueType="num">
                                      <p:cBhvr>
                                        <p:cTn id="17" dur="500" fill="hold"/>
                                        <p:tgtEl>
                                          <p:spTgt spid="828">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8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828">
                                            <p:txEl>
                                              <p:pRg st="2" end="2"/>
                                            </p:txEl>
                                          </p:spTgt>
                                        </p:tgtEl>
                                        <p:attrNameLst>
                                          <p:attrName>style.visibility</p:attrName>
                                        </p:attrNameLst>
                                      </p:cBhvr>
                                      <p:to>
                                        <p:strVal val="visible"/>
                                      </p:to>
                                    </p:set>
                                    <p:anim calcmode="lin" valueType="num">
                                      <p:cBhvr>
                                        <p:cTn id="23" dur="500" fill="hold"/>
                                        <p:tgtEl>
                                          <p:spTgt spid="828">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8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828">
                                            <p:txEl>
                                              <p:pRg st="3" end="3"/>
                                            </p:txEl>
                                          </p:spTgt>
                                        </p:tgtEl>
                                        <p:attrNameLst>
                                          <p:attrName>style.visibility</p:attrName>
                                        </p:attrNameLst>
                                      </p:cBhvr>
                                      <p:to>
                                        <p:strVal val="visible"/>
                                      </p:to>
                                    </p:set>
                                    <p:anim calcmode="lin" valueType="num">
                                      <p:cBhvr>
                                        <p:cTn id="29" dur="500" fill="hold"/>
                                        <p:tgtEl>
                                          <p:spTgt spid="82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8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2" fill="hold">
                                  <p:stCondLst>
                                    <p:cond delay="0"/>
                                  </p:stCondLst>
                                  <p:iterate type="el" backwards="0">
                                    <p:tmAbs val="0"/>
                                  </p:iterate>
                                  <p:childTnLst>
                                    <p:set>
                                      <p:cBhvr>
                                        <p:cTn id="34" fill="hold"/>
                                        <p:tgtEl>
                                          <p:spTgt spid="830"/>
                                        </p:tgtEl>
                                        <p:attrNameLst>
                                          <p:attrName>style.visibility</p:attrName>
                                        </p:attrNameLst>
                                      </p:cBhvr>
                                      <p:to>
                                        <p:strVal val="visible"/>
                                      </p:to>
                                    </p:set>
                                    <p:animEffect filter="dissolve" transition="in">
                                      <p:cBhvr>
                                        <p:cTn id="35" dur="500"/>
                                        <p:tgtEl>
                                          <p:spTgt spid="830"/>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3" fill="hold">
                                  <p:stCondLst>
                                    <p:cond delay="0"/>
                                  </p:stCondLst>
                                  <p:iterate type="el" backwards="0">
                                    <p:tmAbs val="0"/>
                                  </p:iterate>
                                  <p:childTnLst>
                                    <p:set>
                                      <p:cBhvr>
                                        <p:cTn id="39" fill="hold"/>
                                        <p:tgtEl>
                                          <p:spTgt spid="831">
                                            <p:bg/>
                                          </p:spTgt>
                                        </p:tgtEl>
                                        <p:attrNameLst>
                                          <p:attrName>style.visibility</p:attrName>
                                        </p:attrNameLst>
                                      </p:cBhvr>
                                      <p:to>
                                        <p:strVal val="visible"/>
                                      </p:to>
                                    </p:set>
                                    <p:animEffect filter="dissolve" transition="in">
                                      <p:cBhvr>
                                        <p:cTn id="40" dur="500"/>
                                        <p:tgtEl>
                                          <p:spTgt spid="831">
                                            <p:bg/>
                                          </p:spTgt>
                                        </p:tgtEl>
                                      </p:cBhvr>
                                    </p:animEffect>
                                  </p:childTnLst>
                                </p:cTn>
                              </p:par>
                              <p:par>
                                <p:cTn id="41" presetClass="entr" nodeType="withEffect" presetSubtype="0" presetID="9" grpId="3" fill="hold">
                                  <p:stCondLst>
                                    <p:cond delay="0"/>
                                  </p:stCondLst>
                                  <p:iterate type="el" backwards="0">
                                    <p:tmAbs val="0"/>
                                  </p:iterate>
                                  <p:childTnLst>
                                    <p:set>
                                      <p:cBhvr>
                                        <p:cTn id="42" fill="hold"/>
                                        <p:tgtEl>
                                          <p:spTgt spid="831">
                                            <p:txEl>
                                              <p:pRg st="0" end="0"/>
                                            </p:txEl>
                                          </p:spTgt>
                                        </p:tgtEl>
                                        <p:attrNameLst>
                                          <p:attrName>style.visibility</p:attrName>
                                        </p:attrNameLst>
                                      </p:cBhvr>
                                      <p:to>
                                        <p:strVal val="visible"/>
                                      </p:to>
                                    </p:set>
                                    <p:animEffect filter="dissolve" transition="in">
                                      <p:cBhvr>
                                        <p:cTn id="43" dur="500"/>
                                        <p:tgtEl>
                                          <p:spTgt spid="83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ID="9" grpId="3" fill="hold">
                                  <p:stCondLst>
                                    <p:cond delay="0"/>
                                  </p:stCondLst>
                                  <p:iterate type="el" backwards="0">
                                    <p:tmAbs val="0"/>
                                  </p:iterate>
                                  <p:childTnLst>
                                    <p:set>
                                      <p:cBhvr>
                                        <p:cTn id="47" fill="hold"/>
                                        <p:tgtEl>
                                          <p:spTgt spid="831">
                                            <p:txEl>
                                              <p:pRg st="1" end="1"/>
                                            </p:txEl>
                                          </p:spTgt>
                                        </p:tgtEl>
                                        <p:attrNameLst>
                                          <p:attrName>style.visibility</p:attrName>
                                        </p:attrNameLst>
                                      </p:cBhvr>
                                      <p:to>
                                        <p:strVal val="visible"/>
                                      </p:to>
                                    </p:set>
                                    <p:animEffect filter="dissolve" transition="in">
                                      <p:cBhvr>
                                        <p:cTn id="48" dur="500"/>
                                        <p:tgtEl>
                                          <p:spTgt spid="831">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ID="9" grpId="3" fill="hold">
                                  <p:stCondLst>
                                    <p:cond delay="0"/>
                                  </p:stCondLst>
                                  <p:iterate type="el" backwards="0">
                                    <p:tmAbs val="0"/>
                                  </p:iterate>
                                  <p:childTnLst>
                                    <p:set>
                                      <p:cBhvr>
                                        <p:cTn id="52" fill="hold"/>
                                        <p:tgtEl>
                                          <p:spTgt spid="831">
                                            <p:txEl>
                                              <p:pRg st="2" end="2"/>
                                            </p:txEl>
                                          </p:spTgt>
                                        </p:tgtEl>
                                        <p:attrNameLst>
                                          <p:attrName>style.visibility</p:attrName>
                                        </p:attrNameLst>
                                      </p:cBhvr>
                                      <p:to>
                                        <p:strVal val="visible"/>
                                      </p:to>
                                    </p:set>
                                    <p:animEffect filter="dissolve" transition="in">
                                      <p:cBhvr>
                                        <p:cTn id="53" dur="500"/>
                                        <p:tgtEl>
                                          <p:spTgt spid="831">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ID="9" grpId="3" fill="hold">
                                  <p:stCondLst>
                                    <p:cond delay="0"/>
                                  </p:stCondLst>
                                  <p:iterate type="el" backwards="0">
                                    <p:tmAbs val="0"/>
                                  </p:iterate>
                                  <p:childTnLst>
                                    <p:set>
                                      <p:cBhvr>
                                        <p:cTn id="57" fill="hold"/>
                                        <p:tgtEl>
                                          <p:spTgt spid="831">
                                            <p:txEl>
                                              <p:pRg st="3" end="3"/>
                                            </p:txEl>
                                          </p:spTgt>
                                        </p:tgtEl>
                                        <p:attrNameLst>
                                          <p:attrName>style.visibility</p:attrName>
                                        </p:attrNameLst>
                                      </p:cBhvr>
                                      <p:to>
                                        <p:strVal val="visible"/>
                                      </p:to>
                                    </p:set>
                                    <p:animEffect filter="dissolve" transition="in">
                                      <p:cBhvr>
                                        <p:cTn id="58" dur="500"/>
                                        <p:tgtEl>
                                          <p:spTgt spid="831">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3" fill="hold">
                                  <p:stCondLst>
                                    <p:cond delay="0"/>
                                  </p:stCondLst>
                                  <p:iterate type="el" backwards="0">
                                    <p:tmAbs val="0"/>
                                  </p:iterate>
                                  <p:childTnLst>
                                    <p:set>
                                      <p:cBhvr>
                                        <p:cTn id="62" fill="hold"/>
                                        <p:tgtEl>
                                          <p:spTgt spid="831">
                                            <p:txEl>
                                              <p:pRg st="4" end="4"/>
                                            </p:txEl>
                                          </p:spTgt>
                                        </p:tgtEl>
                                        <p:attrNameLst>
                                          <p:attrName>style.visibility</p:attrName>
                                        </p:attrNameLst>
                                      </p:cBhvr>
                                      <p:to>
                                        <p:strVal val="visible"/>
                                      </p:to>
                                    </p:set>
                                    <p:animEffect filter="dissolve" transition="in">
                                      <p:cBhvr>
                                        <p:cTn id="63" dur="500"/>
                                        <p:tgtEl>
                                          <p:spTgt spid="831">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3" fill="hold">
                                  <p:stCondLst>
                                    <p:cond delay="0"/>
                                  </p:stCondLst>
                                  <p:iterate type="el" backwards="0">
                                    <p:tmAbs val="0"/>
                                  </p:iterate>
                                  <p:childTnLst>
                                    <p:set>
                                      <p:cBhvr>
                                        <p:cTn id="67" fill="hold"/>
                                        <p:tgtEl>
                                          <p:spTgt spid="831">
                                            <p:txEl>
                                              <p:pRg st="5" end="5"/>
                                            </p:txEl>
                                          </p:spTgt>
                                        </p:tgtEl>
                                        <p:attrNameLst>
                                          <p:attrName>style.visibility</p:attrName>
                                        </p:attrNameLst>
                                      </p:cBhvr>
                                      <p:to>
                                        <p:strVal val="visible"/>
                                      </p:to>
                                    </p:set>
                                    <p:animEffect filter="dissolve" transition="in">
                                      <p:cBhvr>
                                        <p:cTn id="68" dur="500"/>
                                        <p:tgtEl>
                                          <p:spTgt spid="831">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Class="entr" nodeType="clickEffect" presetID="9" grpId="4" fill="hold">
                                  <p:stCondLst>
                                    <p:cond delay="0"/>
                                  </p:stCondLst>
                                  <p:iterate type="el" backwards="0">
                                    <p:tmAbs val="0"/>
                                  </p:iterate>
                                  <p:childTnLst>
                                    <p:set>
                                      <p:cBhvr>
                                        <p:cTn id="72" fill="hold"/>
                                        <p:tgtEl>
                                          <p:spTgt spid="832">
                                            <p:bg/>
                                          </p:spTgt>
                                        </p:tgtEl>
                                        <p:attrNameLst>
                                          <p:attrName>style.visibility</p:attrName>
                                        </p:attrNameLst>
                                      </p:cBhvr>
                                      <p:to>
                                        <p:strVal val="visible"/>
                                      </p:to>
                                    </p:set>
                                    <p:animEffect filter="dissolve" transition="in">
                                      <p:cBhvr>
                                        <p:cTn id="73" dur="500"/>
                                        <p:tgtEl>
                                          <p:spTgt spid="832">
                                            <p:bg/>
                                          </p:spTgt>
                                        </p:tgtEl>
                                      </p:cBhvr>
                                    </p:animEffect>
                                  </p:childTnLst>
                                </p:cTn>
                              </p:par>
                              <p:par>
                                <p:cTn id="74" presetClass="entr" nodeType="withEffect" presetSubtype="0" presetID="9" grpId="4" fill="hold">
                                  <p:stCondLst>
                                    <p:cond delay="0"/>
                                  </p:stCondLst>
                                  <p:iterate type="el" backwards="0">
                                    <p:tmAbs val="0"/>
                                  </p:iterate>
                                  <p:childTnLst>
                                    <p:set>
                                      <p:cBhvr>
                                        <p:cTn id="75" fill="hold"/>
                                        <p:tgtEl>
                                          <p:spTgt spid="832">
                                            <p:txEl>
                                              <p:pRg st="0" end="0"/>
                                            </p:txEl>
                                          </p:spTgt>
                                        </p:tgtEl>
                                        <p:attrNameLst>
                                          <p:attrName>style.visibility</p:attrName>
                                        </p:attrNameLst>
                                      </p:cBhvr>
                                      <p:to>
                                        <p:strVal val="visible"/>
                                      </p:to>
                                    </p:set>
                                    <p:animEffect filter="dissolve" transition="in">
                                      <p:cBhvr>
                                        <p:cTn id="76" dur="500"/>
                                        <p:tgtEl>
                                          <p:spTgt spid="832">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Class="entr" nodeType="clickEffect" presetID="9" grpId="4" fill="hold">
                                  <p:stCondLst>
                                    <p:cond delay="0"/>
                                  </p:stCondLst>
                                  <p:iterate type="el" backwards="0">
                                    <p:tmAbs val="0"/>
                                  </p:iterate>
                                  <p:childTnLst>
                                    <p:set>
                                      <p:cBhvr>
                                        <p:cTn id="80" fill="hold"/>
                                        <p:tgtEl>
                                          <p:spTgt spid="832">
                                            <p:txEl>
                                              <p:pRg st="1" end="1"/>
                                            </p:txEl>
                                          </p:spTgt>
                                        </p:tgtEl>
                                        <p:attrNameLst>
                                          <p:attrName>style.visibility</p:attrName>
                                        </p:attrNameLst>
                                      </p:cBhvr>
                                      <p:to>
                                        <p:strVal val="visible"/>
                                      </p:to>
                                    </p:set>
                                    <p:animEffect filter="dissolve" transition="in">
                                      <p:cBhvr>
                                        <p:cTn id="81" dur="500"/>
                                        <p:tgtEl>
                                          <p:spTgt spid="832">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Class="entr" nodeType="clickEffect" presetID="9" grpId="4" fill="hold">
                                  <p:stCondLst>
                                    <p:cond delay="0"/>
                                  </p:stCondLst>
                                  <p:iterate type="el" backwards="0">
                                    <p:tmAbs val="0"/>
                                  </p:iterate>
                                  <p:childTnLst>
                                    <p:set>
                                      <p:cBhvr>
                                        <p:cTn id="85" fill="hold"/>
                                        <p:tgtEl>
                                          <p:spTgt spid="832">
                                            <p:txEl>
                                              <p:pRg st="2" end="2"/>
                                            </p:txEl>
                                          </p:spTgt>
                                        </p:tgtEl>
                                        <p:attrNameLst>
                                          <p:attrName>style.visibility</p:attrName>
                                        </p:attrNameLst>
                                      </p:cBhvr>
                                      <p:to>
                                        <p:strVal val="visible"/>
                                      </p:to>
                                    </p:set>
                                    <p:animEffect filter="dissolve" transition="in">
                                      <p:cBhvr>
                                        <p:cTn id="86" dur="500"/>
                                        <p:tgtEl>
                                          <p:spTgt spid="832">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Class="entr" nodeType="clickEffect" presetID="9" grpId="4" fill="hold">
                                  <p:stCondLst>
                                    <p:cond delay="0"/>
                                  </p:stCondLst>
                                  <p:iterate type="el" backwards="0">
                                    <p:tmAbs val="0"/>
                                  </p:iterate>
                                  <p:childTnLst>
                                    <p:set>
                                      <p:cBhvr>
                                        <p:cTn id="90" fill="hold"/>
                                        <p:tgtEl>
                                          <p:spTgt spid="832">
                                            <p:txEl>
                                              <p:pRg st="3" end="3"/>
                                            </p:txEl>
                                          </p:spTgt>
                                        </p:tgtEl>
                                        <p:attrNameLst>
                                          <p:attrName>style.visibility</p:attrName>
                                        </p:attrNameLst>
                                      </p:cBhvr>
                                      <p:to>
                                        <p:strVal val="visible"/>
                                      </p:to>
                                    </p:set>
                                    <p:animEffect filter="dissolve" transition="in">
                                      <p:cBhvr>
                                        <p:cTn id="91" dur="500"/>
                                        <p:tgtEl>
                                          <p:spTgt spid="832">
                                            <p:txEl>
                                              <p:pRg st="3" end="3"/>
                                            </p:txEl>
                                          </p:spTgt>
                                        </p:tgtEl>
                                      </p:cBhvr>
                                    </p:animEffect>
                                  </p:childTnLst>
                                </p:cTn>
                              </p:par>
                            </p:childTnLst>
                          </p:cTn>
                        </p:par>
                      </p:childTnLst>
                    </p:cTn>
                  </p:par>
                  <p:par>
                    <p:cTn id="92" fill="hold">
                      <p:stCondLst>
                        <p:cond delay="indefinite"/>
                      </p:stCondLst>
                      <p:childTnLst>
                        <p:par>
                          <p:cTn id="93" fill="hold">
                            <p:stCondLst>
                              <p:cond delay="0"/>
                            </p:stCondLst>
                            <p:childTnLst>
                              <p:par>
                                <p:cTn id="94" presetClass="entr" nodeType="clickEffect" presetID="9" grpId="4" fill="hold">
                                  <p:stCondLst>
                                    <p:cond delay="0"/>
                                  </p:stCondLst>
                                  <p:iterate type="el" backwards="0">
                                    <p:tmAbs val="0"/>
                                  </p:iterate>
                                  <p:childTnLst>
                                    <p:set>
                                      <p:cBhvr>
                                        <p:cTn id="95" fill="hold"/>
                                        <p:tgtEl>
                                          <p:spTgt spid="832">
                                            <p:txEl>
                                              <p:pRg st="4" end="4"/>
                                            </p:txEl>
                                          </p:spTgt>
                                        </p:tgtEl>
                                        <p:attrNameLst>
                                          <p:attrName>style.visibility</p:attrName>
                                        </p:attrNameLst>
                                      </p:cBhvr>
                                      <p:to>
                                        <p:strVal val="visible"/>
                                      </p:to>
                                    </p:set>
                                    <p:animEffect filter="dissolve" transition="in">
                                      <p:cBhvr>
                                        <p:cTn id="96" dur="500"/>
                                        <p:tgtEl>
                                          <p:spTgt spid="832">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Class="entr" nodeType="clickEffect" presetID="9" grpId="4" fill="hold">
                                  <p:stCondLst>
                                    <p:cond delay="0"/>
                                  </p:stCondLst>
                                  <p:iterate type="el" backwards="0">
                                    <p:tmAbs val="0"/>
                                  </p:iterate>
                                  <p:childTnLst>
                                    <p:set>
                                      <p:cBhvr>
                                        <p:cTn id="100" fill="hold"/>
                                        <p:tgtEl>
                                          <p:spTgt spid="832">
                                            <p:txEl>
                                              <p:pRg st="5" end="5"/>
                                            </p:txEl>
                                          </p:spTgt>
                                        </p:tgtEl>
                                        <p:attrNameLst>
                                          <p:attrName>style.visibility</p:attrName>
                                        </p:attrNameLst>
                                      </p:cBhvr>
                                      <p:to>
                                        <p:strVal val="visible"/>
                                      </p:to>
                                    </p:set>
                                    <p:animEffect filter="dissolve" transition="in">
                                      <p:cBhvr>
                                        <p:cTn id="101" dur="500"/>
                                        <p:tgtEl>
                                          <p:spTgt spid="83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31" grpId="3"/>
      <p:bldP build="p" bldLvl="5" animBg="1" rev="0" advAuto="0" spid="832" grpId="4"/>
      <p:bldP build="whole" bldLvl="1" animBg="1" rev="0" advAuto="0" spid="830" grpId="2"/>
      <p:bldP build="p" bldLvl="1" animBg="1" rev="0" advAuto="0" spid="828"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4"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835" name="Title 2"/>
          <p:cNvSpPr txBox="1"/>
          <p:nvPr>
            <p:ph type="title"/>
          </p:nvPr>
        </p:nvSpPr>
        <p:spPr>
          <a:xfrm>
            <a:off x="197427" y="-1"/>
            <a:ext cx="8749146" cy="727366"/>
          </a:xfrm>
          <a:prstGeom prst="rect">
            <a:avLst/>
          </a:prstGeom>
        </p:spPr>
        <p:txBody>
          <a:bodyPr/>
          <a:lstStyle/>
          <a:p>
            <a:pPr/>
            <a:r>
              <a:t>1.7 Con trỏ và hàm</a:t>
            </a:r>
          </a:p>
        </p:txBody>
      </p:sp>
      <p:sp>
        <p:nvSpPr>
          <p:cNvPr id="836" name="Content Placeholder 1"/>
          <p:cNvSpPr txBox="1"/>
          <p:nvPr>
            <p:ph type="body" idx="1"/>
          </p:nvPr>
        </p:nvSpPr>
        <p:spPr>
          <a:xfrm>
            <a:off x="197427" y="893618"/>
            <a:ext cx="8749146" cy="5527966"/>
          </a:xfrm>
          <a:prstGeom prst="rect">
            <a:avLst/>
          </a:prstGeom>
        </p:spPr>
        <p:txBody>
          <a:bodyPr/>
          <a:lstStyle/>
          <a:p>
            <a:pPr/>
            <a:r>
              <a:t>Xét ví dụ sau:</a:t>
            </a:r>
          </a:p>
          <a:p>
            <a:pPr marL="0" indent="82296">
              <a:buSzTx/>
              <a:buNone/>
            </a:pPr>
            <a:r>
              <a:t>Hãy viết hàm để nhập giá trị cho 1 biến.</a:t>
            </a:r>
          </a:p>
          <a:p>
            <a:pPr marL="0" indent="82296">
              <a:buSzTx/>
              <a:buNone/>
            </a:pPr>
          </a:p>
          <a:p>
            <a:pPr marL="0" indent="82296">
              <a:buSzTx/>
              <a:buNone/>
            </a:pPr>
            <a:r>
              <a:t>Cách viết nội dung hoàn toàn ở hàm main như sau:</a:t>
            </a:r>
          </a:p>
          <a:p>
            <a:pPr marL="0" indent="82296">
              <a:buSzTx/>
              <a:buNone/>
              <a:defRPr sz="22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739775">
              <a:buSzTx/>
              <a:buNone/>
              <a:defRPr sz="2200">
                <a:solidFill>
                  <a:srgbClr val="0000FF"/>
                </a:solidFill>
                <a:latin typeface="Consolas"/>
                <a:ea typeface="Consolas"/>
                <a:cs typeface="Consolas"/>
                <a:sym typeface="Consolas"/>
              </a:defRPr>
            </a:pPr>
            <a:r>
              <a:t>int</a:t>
            </a:r>
            <a:r>
              <a:rPr>
                <a:solidFill>
                  <a:srgbClr val="000000"/>
                </a:solidFill>
              </a:rPr>
              <a:t> a;</a:t>
            </a:r>
            <a:endParaRPr>
              <a:solidFill>
                <a:srgbClr val="000000"/>
              </a:solidFill>
            </a:endParaRPr>
          </a:p>
          <a:p>
            <a:pPr marL="0" indent="739775">
              <a:buSzTx/>
              <a:buNone/>
              <a:defRPr sz="22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"Nhap gia tri vao"</a:t>
            </a:r>
            <a:r>
              <a:rPr>
                <a:solidFill>
                  <a:srgbClr val="000000"/>
                </a:solidFill>
              </a:rPr>
              <a:t>;</a:t>
            </a:r>
            <a:endParaRPr>
              <a:solidFill>
                <a:srgbClr val="000000"/>
              </a:solidFill>
            </a:endParaRPr>
          </a:p>
          <a:p>
            <a:pPr marL="0" indent="739775">
              <a:buSzTx/>
              <a:buNone/>
              <a:defRPr sz="2200">
                <a:solidFill>
                  <a:srgbClr val="483D8B"/>
                </a:solidFill>
                <a:latin typeface="Consolas"/>
                <a:ea typeface="Consolas"/>
                <a:cs typeface="Consolas"/>
                <a:sym typeface="Consolas"/>
              </a:defRPr>
            </a:pPr>
            <a:r>
              <a:t>cin</a:t>
            </a:r>
            <a:r>
              <a:rPr>
                <a:solidFill>
                  <a:srgbClr val="000000"/>
                </a:solidFill>
              </a:rPr>
              <a:t> </a:t>
            </a:r>
            <a:r>
              <a:rPr>
                <a:solidFill>
                  <a:srgbClr val="008B8B"/>
                </a:solidFill>
              </a:rPr>
              <a:t>&gt;&gt;</a:t>
            </a:r>
            <a:r>
              <a:rPr>
                <a:solidFill>
                  <a:srgbClr val="000000"/>
                </a:solidFill>
              </a:rPr>
              <a:t> a;</a:t>
            </a:r>
            <a:endParaRPr>
              <a:solidFill>
                <a:srgbClr val="000000"/>
              </a:solidFill>
            </a:endParaRPr>
          </a:p>
          <a:p>
            <a:pPr marL="0" indent="739775">
              <a:buSzTx/>
              <a:buNone/>
              <a:defRPr sz="22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a:t>
            </a:r>
            <a:endParaRPr>
              <a:solidFill>
                <a:srgbClr val="000000"/>
              </a:solidFill>
            </a:endParaRPr>
          </a:p>
          <a:p>
            <a:pPr marL="0" indent="82296">
              <a:buSzTx/>
              <a:buNone/>
              <a:defRPr sz="2200">
                <a:solidFill>
                  <a:srgbClr val="000000"/>
                </a:solidFill>
                <a:latin typeface="Consolas"/>
                <a:ea typeface="Consolas"/>
                <a:cs typeface="Consolas"/>
                <a:sym typeface="Consolas"/>
              </a:defRPr>
            </a:pPr>
            <a:r>
              <a:t>}</a:t>
            </a:r>
          </a:p>
        </p:txBody>
      </p:sp>
      <p:sp>
        <p:nvSpPr>
          <p:cNvPr id="837"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8" name="Rectangle 5"/>
          <p:cNvSpPr/>
          <p:nvPr/>
        </p:nvSpPr>
        <p:spPr>
          <a:xfrm>
            <a:off x="4724400" y="5112751"/>
            <a:ext cx="3429000" cy="1206501"/>
          </a:xfrm>
          <a:prstGeom prst="rect">
            <a:avLst/>
          </a:prstGeom>
          <a:solidFill>
            <a:srgbClr val="FFFFFF"/>
          </a:solidFill>
          <a:ln w="19050">
            <a:solidFill>
              <a:srgbClr val="363D3D"/>
            </a:solidFill>
            <a:miter/>
          </a:ln>
        </p:spPr>
        <p:txBody>
          <a:bodyPr lIns="45719" rIns="45719" anchor="ctr"/>
          <a:lstStyle/>
          <a:p>
            <a:pPr algn="ctr">
              <a:defRPr>
                <a:solidFill>
                  <a:srgbClr val="FFFFFF"/>
                </a:solidFill>
              </a:defRPr>
            </a:pPr>
          </a:p>
        </p:txBody>
      </p:sp>
      <p:sp>
        <p:nvSpPr>
          <p:cNvPr id="839" name="Rectangle 6"/>
          <p:cNvSpPr/>
          <p:nvPr/>
        </p:nvSpPr>
        <p:spPr>
          <a:xfrm>
            <a:off x="5991225" y="5436601"/>
            <a:ext cx="1219200" cy="627064"/>
          </a:xfrm>
          <a:prstGeom prst="rect">
            <a:avLst/>
          </a:prstGeom>
          <a:solidFill>
            <a:srgbClr val="FFFFFF"/>
          </a:solidFill>
          <a:ln w="12700">
            <a:solidFill>
              <a:srgbClr val="363D3D"/>
            </a:solidFill>
            <a:miter/>
          </a:ln>
        </p:spPr>
        <p:txBody>
          <a:bodyPr lIns="45719" rIns="45719" anchor="ctr"/>
          <a:lstStyle/>
          <a:p>
            <a:pPr algn="ctr">
              <a:defRPr sz="2400">
                <a:solidFill>
                  <a:srgbClr val="FF0000"/>
                </a:solidFill>
              </a:defRPr>
            </a:pPr>
          </a:p>
        </p:txBody>
      </p:sp>
      <p:sp>
        <p:nvSpPr>
          <p:cNvPr id="840" name="Rectangle 7"/>
          <p:cNvSpPr txBox="1"/>
          <p:nvPr/>
        </p:nvSpPr>
        <p:spPr>
          <a:xfrm>
            <a:off x="4846637" y="5374212"/>
            <a:ext cx="1285876"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defRPr>
            </a:lvl1pPr>
          </a:lstStyle>
          <a:p>
            <a:pPr/>
            <a:r>
              <a:t>a</a:t>
            </a:r>
          </a:p>
        </p:txBody>
      </p:sp>
      <p:sp>
        <p:nvSpPr>
          <p:cNvPr id="841" name="Rectangle 8"/>
          <p:cNvSpPr txBox="1"/>
          <p:nvPr/>
        </p:nvSpPr>
        <p:spPr>
          <a:xfrm>
            <a:off x="5924550" y="506068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0x50</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36">
                                            <p:txEl>
                                              <p:pRg st="3" end="3"/>
                                            </p:txEl>
                                          </p:spTgt>
                                        </p:tgtEl>
                                        <p:attrNameLst>
                                          <p:attrName>style.visibility</p:attrName>
                                        </p:attrNameLst>
                                      </p:cBhvr>
                                      <p:to>
                                        <p:strVal val="visible"/>
                                      </p:to>
                                    </p:set>
                                    <p:animEffect filter="dissolve" transition="in">
                                      <p:cBhvr>
                                        <p:cTn id="7" dur="500"/>
                                        <p:tgtEl>
                                          <p:spTgt spid="836">
                                            <p:txEl>
                                              <p:pRg st="3" end="3"/>
                                            </p:txEl>
                                          </p:spTgt>
                                        </p:tgtEl>
                                      </p:cBhvr>
                                    </p:animEffect>
                                  </p:childTnLst>
                                </p:cTn>
                              </p:par>
                            </p:childTnLst>
                          </p:cTn>
                        </p:par>
                        <p:par>
                          <p:cTn id="8" fill="hold">
                            <p:stCondLst>
                              <p:cond delay="500"/>
                            </p:stCondLst>
                            <p:childTnLst>
                              <p:par>
                                <p:cTn id="9" presetClass="entr" nodeType="afterEffect" presetID="9" grpId="1" fill="hold">
                                  <p:stCondLst>
                                    <p:cond delay="0"/>
                                  </p:stCondLst>
                                  <p:iterate type="el" backwards="0">
                                    <p:tmAbs val="0"/>
                                  </p:iterate>
                                  <p:childTnLst>
                                    <p:set>
                                      <p:cBhvr>
                                        <p:cTn id="10" fill="hold"/>
                                        <p:tgtEl>
                                          <p:spTgt spid="836">
                                            <p:txEl>
                                              <p:pRg st="4" end="4"/>
                                            </p:txEl>
                                          </p:spTgt>
                                        </p:tgtEl>
                                        <p:attrNameLst>
                                          <p:attrName>style.visibility</p:attrName>
                                        </p:attrNameLst>
                                      </p:cBhvr>
                                      <p:to>
                                        <p:strVal val="visible"/>
                                      </p:to>
                                    </p:set>
                                    <p:animEffect filter="dissolve" transition="in">
                                      <p:cBhvr>
                                        <p:cTn id="11" dur="500"/>
                                        <p:tgtEl>
                                          <p:spTgt spid="836">
                                            <p:txEl>
                                              <p:pRg st="4" end="4"/>
                                            </p:txEl>
                                          </p:spTgt>
                                        </p:tgtEl>
                                      </p:cBhvr>
                                    </p:animEffect>
                                  </p:childTnLst>
                                </p:cTn>
                              </p:par>
                            </p:childTnLst>
                          </p:cTn>
                        </p:par>
                        <p:par>
                          <p:cTn id="12" fill="hold">
                            <p:stCondLst>
                              <p:cond delay="1000"/>
                            </p:stCondLst>
                            <p:childTnLst>
                              <p:par>
                                <p:cTn id="13" presetClass="entr" nodeType="afterEffect" presetID="9" grpId="1" fill="hold">
                                  <p:stCondLst>
                                    <p:cond delay="0"/>
                                  </p:stCondLst>
                                  <p:iterate type="el" backwards="0">
                                    <p:tmAbs val="0"/>
                                  </p:iterate>
                                  <p:childTnLst>
                                    <p:set>
                                      <p:cBhvr>
                                        <p:cTn id="14" fill="hold"/>
                                        <p:tgtEl>
                                          <p:spTgt spid="836">
                                            <p:txEl>
                                              <p:pRg st="5" end="5"/>
                                            </p:txEl>
                                          </p:spTgt>
                                        </p:tgtEl>
                                        <p:attrNameLst>
                                          <p:attrName>style.visibility</p:attrName>
                                        </p:attrNameLst>
                                      </p:cBhvr>
                                      <p:to>
                                        <p:strVal val="visible"/>
                                      </p:to>
                                    </p:set>
                                    <p:animEffect filter="dissolve" transition="in">
                                      <p:cBhvr>
                                        <p:cTn id="15" dur="500"/>
                                        <p:tgtEl>
                                          <p:spTgt spid="836">
                                            <p:txEl>
                                              <p:pRg st="5" end="5"/>
                                            </p:txEl>
                                          </p:spTgt>
                                        </p:tgtEl>
                                      </p:cBhvr>
                                    </p:animEffect>
                                  </p:childTnLst>
                                </p:cTn>
                              </p:par>
                            </p:childTnLst>
                          </p:cTn>
                        </p:par>
                        <p:par>
                          <p:cTn id="16" fill="hold">
                            <p:stCondLst>
                              <p:cond delay="1500"/>
                            </p:stCondLst>
                            <p:childTnLst>
                              <p:par>
                                <p:cTn id="17" presetClass="entr" nodeType="afterEffect" presetID="9" grpId="1" fill="hold">
                                  <p:stCondLst>
                                    <p:cond delay="0"/>
                                  </p:stCondLst>
                                  <p:iterate type="el" backwards="0">
                                    <p:tmAbs val="0"/>
                                  </p:iterate>
                                  <p:childTnLst>
                                    <p:set>
                                      <p:cBhvr>
                                        <p:cTn id="18" fill="hold"/>
                                        <p:tgtEl>
                                          <p:spTgt spid="836">
                                            <p:txEl>
                                              <p:pRg st="6" end="6"/>
                                            </p:txEl>
                                          </p:spTgt>
                                        </p:tgtEl>
                                        <p:attrNameLst>
                                          <p:attrName>style.visibility</p:attrName>
                                        </p:attrNameLst>
                                      </p:cBhvr>
                                      <p:to>
                                        <p:strVal val="visible"/>
                                      </p:to>
                                    </p:set>
                                    <p:animEffect filter="dissolve" transition="in">
                                      <p:cBhvr>
                                        <p:cTn id="19" dur="500"/>
                                        <p:tgtEl>
                                          <p:spTgt spid="836">
                                            <p:txEl>
                                              <p:pRg st="6" end="6"/>
                                            </p:txEl>
                                          </p:spTgt>
                                        </p:tgtEl>
                                      </p:cBhvr>
                                    </p:animEffect>
                                  </p:childTnLst>
                                </p:cTn>
                              </p:par>
                            </p:childTnLst>
                          </p:cTn>
                        </p:par>
                        <p:par>
                          <p:cTn id="20" fill="hold">
                            <p:stCondLst>
                              <p:cond delay="2000"/>
                            </p:stCondLst>
                            <p:childTnLst>
                              <p:par>
                                <p:cTn id="21" presetClass="entr" nodeType="afterEffect" presetID="9" grpId="1" fill="hold">
                                  <p:stCondLst>
                                    <p:cond delay="0"/>
                                  </p:stCondLst>
                                  <p:iterate type="el" backwards="0">
                                    <p:tmAbs val="0"/>
                                  </p:iterate>
                                  <p:childTnLst>
                                    <p:set>
                                      <p:cBhvr>
                                        <p:cTn id="22" fill="hold"/>
                                        <p:tgtEl>
                                          <p:spTgt spid="836">
                                            <p:txEl>
                                              <p:pRg st="7" end="7"/>
                                            </p:txEl>
                                          </p:spTgt>
                                        </p:tgtEl>
                                        <p:attrNameLst>
                                          <p:attrName>style.visibility</p:attrName>
                                        </p:attrNameLst>
                                      </p:cBhvr>
                                      <p:to>
                                        <p:strVal val="visible"/>
                                      </p:to>
                                    </p:set>
                                    <p:animEffect filter="dissolve" transition="in">
                                      <p:cBhvr>
                                        <p:cTn id="23" dur="500"/>
                                        <p:tgtEl>
                                          <p:spTgt spid="836">
                                            <p:txEl>
                                              <p:pRg st="7" end="7"/>
                                            </p:txEl>
                                          </p:spTgt>
                                        </p:tgtEl>
                                      </p:cBhvr>
                                    </p:animEffect>
                                  </p:childTnLst>
                                </p:cTn>
                              </p:par>
                            </p:childTnLst>
                          </p:cTn>
                        </p:par>
                        <p:par>
                          <p:cTn id="24" fill="hold">
                            <p:stCondLst>
                              <p:cond delay="2500"/>
                            </p:stCondLst>
                            <p:childTnLst>
                              <p:par>
                                <p:cTn id="25" presetClass="entr" nodeType="afterEffect" presetID="9" grpId="1" fill="hold">
                                  <p:stCondLst>
                                    <p:cond delay="0"/>
                                  </p:stCondLst>
                                  <p:iterate type="el" backwards="0">
                                    <p:tmAbs val="0"/>
                                  </p:iterate>
                                  <p:childTnLst>
                                    <p:set>
                                      <p:cBhvr>
                                        <p:cTn id="26" fill="hold"/>
                                        <p:tgtEl>
                                          <p:spTgt spid="836">
                                            <p:txEl>
                                              <p:pRg st="8" end="8"/>
                                            </p:txEl>
                                          </p:spTgt>
                                        </p:tgtEl>
                                        <p:attrNameLst>
                                          <p:attrName>style.visibility</p:attrName>
                                        </p:attrNameLst>
                                      </p:cBhvr>
                                      <p:to>
                                        <p:strVal val="visible"/>
                                      </p:to>
                                    </p:set>
                                    <p:animEffect filter="dissolve" transition="in">
                                      <p:cBhvr>
                                        <p:cTn id="27" dur="500"/>
                                        <p:tgtEl>
                                          <p:spTgt spid="836">
                                            <p:txEl>
                                              <p:pRg st="8" end="8"/>
                                            </p:txEl>
                                          </p:spTgt>
                                        </p:tgtEl>
                                      </p:cBhvr>
                                    </p:animEffect>
                                  </p:childTnLst>
                                </p:cTn>
                              </p:par>
                            </p:childTnLst>
                          </p:cTn>
                        </p:par>
                        <p:par>
                          <p:cTn id="28" fill="hold">
                            <p:stCondLst>
                              <p:cond delay="3000"/>
                            </p:stCondLst>
                            <p:childTnLst>
                              <p:par>
                                <p:cTn id="29" presetClass="entr" nodeType="afterEffect" presetID="9" grpId="1" fill="hold">
                                  <p:stCondLst>
                                    <p:cond delay="0"/>
                                  </p:stCondLst>
                                  <p:iterate type="el" backwards="0">
                                    <p:tmAbs val="0"/>
                                  </p:iterate>
                                  <p:childTnLst>
                                    <p:set>
                                      <p:cBhvr>
                                        <p:cTn id="30" fill="hold"/>
                                        <p:tgtEl>
                                          <p:spTgt spid="836">
                                            <p:txEl>
                                              <p:pRg st="9" end="9"/>
                                            </p:txEl>
                                          </p:spTgt>
                                        </p:tgtEl>
                                        <p:attrNameLst>
                                          <p:attrName>style.visibility</p:attrName>
                                        </p:attrNameLst>
                                      </p:cBhvr>
                                      <p:to>
                                        <p:strVal val="visible"/>
                                      </p:to>
                                    </p:set>
                                    <p:animEffect filter="dissolve" transition="in">
                                      <p:cBhvr>
                                        <p:cTn id="31" dur="500"/>
                                        <p:tgtEl>
                                          <p:spTgt spid="836">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2" fill="hold">
                                  <p:stCondLst>
                                    <p:cond delay="0"/>
                                  </p:stCondLst>
                                  <p:iterate type="el" backwards="0">
                                    <p:tmAbs val="0"/>
                                  </p:iterate>
                                  <p:childTnLst>
                                    <p:set>
                                      <p:cBhvr>
                                        <p:cTn id="35" fill="hold"/>
                                        <p:tgtEl>
                                          <p:spTgt spid="838"/>
                                        </p:tgtEl>
                                        <p:attrNameLst>
                                          <p:attrName>style.visibility</p:attrName>
                                        </p:attrNameLst>
                                      </p:cBhvr>
                                      <p:to>
                                        <p:strVal val="visible"/>
                                      </p:to>
                                    </p:set>
                                    <p:animEffect filter="dissolve" transition="in">
                                      <p:cBhvr>
                                        <p:cTn id="36" dur="500"/>
                                        <p:tgtEl>
                                          <p:spTgt spid="838"/>
                                        </p:tgtEl>
                                      </p:cBhvr>
                                    </p:animEffect>
                                  </p:childTnLst>
                                </p:cTn>
                              </p:par>
                            </p:childTnLst>
                          </p:cTn>
                        </p:par>
                        <p:par>
                          <p:cTn id="37" fill="hold">
                            <p:stCondLst>
                              <p:cond delay="500"/>
                            </p:stCondLst>
                            <p:childTnLst>
                              <p:par>
                                <p:cTn id="38" presetClass="entr" nodeType="afterEffect" presetID="9" grpId="3" fill="hold">
                                  <p:stCondLst>
                                    <p:cond delay="0"/>
                                  </p:stCondLst>
                                  <p:iterate type="el" backwards="0">
                                    <p:tmAbs val="0"/>
                                  </p:iterate>
                                  <p:childTnLst>
                                    <p:set>
                                      <p:cBhvr>
                                        <p:cTn id="39" fill="hold"/>
                                        <p:tgtEl>
                                          <p:spTgt spid="839"/>
                                        </p:tgtEl>
                                        <p:attrNameLst>
                                          <p:attrName>style.visibility</p:attrName>
                                        </p:attrNameLst>
                                      </p:cBhvr>
                                      <p:to>
                                        <p:strVal val="visible"/>
                                      </p:to>
                                    </p:set>
                                    <p:animEffect filter="dissolve" transition="in">
                                      <p:cBhvr>
                                        <p:cTn id="40" dur="500"/>
                                        <p:tgtEl>
                                          <p:spTgt spid="839"/>
                                        </p:tgtEl>
                                      </p:cBhvr>
                                    </p:animEffect>
                                  </p:childTnLst>
                                </p:cTn>
                              </p:par>
                            </p:childTnLst>
                          </p:cTn>
                        </p:par>
                        <p:par>
                          <p:cTn id="41" fill="hold">
                            <p:stCondLst>
                              <p:cond delay="1000"/>
                            </p:stCondLst>
                            <p:childTnLst>
                              <p:par>
                                <p:cTn id="42" presetClass="entr" nodeType="afterEffect" presetID="9" grpId="4" fill="hold">
                                  <p:stCondLst>
                                    <p:cond delay="0"/>
                                  </p:stCondLst>
                                  <p:iterate type="el" backwards="0">
                                    <p:tmAbs val="0"/>
                                  </p:iterate>
                                  <p:childTnLst>
                                    <p:set>
                                      <p:cBhvr>
                                        <p:cTn id="43" fill="hold"/>
                                        <p:tgtEl>
                                          <p:spTgt spid="841"/>
                                        </p:tgtEl>
                                        <p:attrNameLst>
                                          <p:attrName>style.visibility</p:attrName>
                                        </p:attrNameLst>
                                      </p:cBhvr>
                                      <p:to>
                                        <p:strVal val="visible"/>
                                      </p:to>
                                    </p:set>
                                    <p:animEffect filter="dissolve" transition="in">
                                      <p:cBhvr>
                                        <p:cTn id="44" dur="500"/>
                                        <p:tgtEl>
                                          <p:spTgt spid="841"/>
                                        </p:tgtEl>
                                      </p:cBhvr>
                                    </p:animEffect>
                                  </p:childTnLst>
                                </p:cTn>
                              </p:par>
                            </p:childTnLst>
                          </p:cTn>
                        </p:par>
                        <p:par>
                          <p:cTn id="45" fill="hold">
                            <p:stCondLst>
                              <p:cond delay="1500"/>
                            </p:stCondLst>
                            <p:childTnLst>
                              <p:par>
                                <p:cTn id="46" presetClass="entr" nodeType="afterEffect" presetID="9" grpId="5" fill="hold">
                                  <p:stCondLst>
                                    <p:cond delay="0"/>
                                  </p:stCondLst>
                                  <p:iterate type="el" backwards="0">
                                    <p:tmAbs val="0"/>
                                  </p:iterate>
                                  <p:childTnLst>
                                    <p:set>
                                      <p:cBhvr>
                                        <p:cTn id="47" fill="hold"/>
                                        <p:tgtEl>
                                          <p:spTgt spid="840"/>
                                        </p:tgtEl>
                                        <p:attrNameLst>
                                          <p:attrName>style.visibility</p:attrName>
                                        </p:attrNameLst>
                                      </p:cBhvr>
                                      <p:to>
                                        <p:strVal val="visible"/>
                                      </p:to>
                                    </p:set>
                                    <p:animEffect filter="dissolve" transition="in">
                                      <p:cBhvr>
                                        <p:cTn id="48" dur="500"/>
                                        <p:tgtEl>
                                          <p:spTgt spid="8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38" grpId="2"/>
      <p:bldP build="whole" bldLvl="1" animBg="1" rev="0" advAuto="0" spid="839" grpId="3"/>
      <p:bldP build="p" bldLvl="5" animBg="1" rev="0" advAuto="0" spid="836" grpId="1"/>
      <p:bldP build="whole" bldLvl="1" animBg="1" rev="0" advAuto="0" spid="841" grpId="4"/>
      <p:bldP build="whole" bldLvl="1" animBg="1" rev="0" advAuto="0" spid="840" grpId="5"/>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3"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844" name="Title 2"/>
          <p:cNvSpPr txBox="1"/>
          <p:nvPr>
            <p:ph type="title"/>
          </p:nvPr>
        </p:nvSpPr>
        <p:spPr>
          <a:xfrm>
            <a:off x="197427" y="-1"/>
            <a:ext cx="8749146" cy="727366"/>
          </a:xfrm>
          <a:prstGeom prst="rect">
            <a:avLst/>
          </a:prstGeom>
        </p:spPr>
        <p:txBody>
          <a:bodyPr/>
          <a:lstStyle/>
          <a:p>
            <a:pPr/>
            <a:r>
              <a:t>1.7 Con trỏ và hàm</a:t>
            </a:r>
          </a:p>
        </p:txBody>
      </p:sp>
      <p:sp>
        <p:nvSpPr>
          <p:cNvPr id="845" name="Content Placeholder 1"/>
          <p:cNvSpPr txBox="1"/>
          <p:nvPr>
            <p:ph type="body" idx="1"/>
          </p:nvPr>
        </p:nvSpPr>
        <p:spPr>
          <a:xfrm>
            <a:off x="197427" y="893618"/>
            <a:ext cx="8749146" cy="5527966"/>
          </a:xfrm>
          <a:prstGeom prst="rect">
            <a:avLst/>
          </a:prstGeom>
        </p:spPr>
        <p:txBody>
          <a:bodyPr/>
          <a:lstStyle/>
          <a:p>
            <a:pPr marL="0" indent="82296">
              <a:lnSpc>
                <a:spcPct val="81000"/>
              </a:lnSpc>
              <a:buSzTx/>
              <a:buNone/>
              <a:defRPr sz="1800">
                <a:solidFill>
                  <a:srgbClr val="0000FF"/>
                </a:solidFill>
                <a:latin typeface="Consolas"/>
                <a:ea typeface="Consolas"/>
                <a:cs typeface="Consolas"/>
                <a:sym typeface="Consolas"/>
              </a:defRPr>
            </a:pPr>
            <a:r>
              <a:t>// Cách 1:</a:t>
            </a:r>
            <a:endParaRPr sz="2400"/>
          </a:p>
          <a:p>
            <a:pPr marL="0" indent="82296">
              <a:lnSpc>
                <a:spcPct val="81000"/>
              </a:lnSpc>
              <a:buSzTx/>
              <a:buNone/>
              <a:defRPr sz="1800">
                <a:solidFill>
                  <a:srgbClr val="0000FF"/>
                </a:solidFill>
                <a:latin typeface="Consolas"/>
                <a:ea typeface="Consolas"/>
                <a:cs typeface="Consolas"/>
                <a:sym typeface="Consolas"/>
              </a:defRPr>
            </a:pPr>
            <a:r>
              <a:t>int</a:t>
            </a:r>
            <a:r>
              <a:rPr>
                <a:solidFill>
                  <a:srgbClr val="000000"/>
                </a:solidFill>
              </a:rPr>
              <a:t> </a:t>
            </a:r>
            <a:r>
              <a:rPr>
                <a:solidFill>
                  <a:srgbClr val="483D8B"/>
                </a:solidFill>
              </a:rPr>
              <a:t>NhapGiaTri</a:t>
            </a:r>
            <a:r>
              <a:rPr>
                <a:solidFill>
                  <a:srgbClr val="000000"/>
                </a:solidFill>
              </a:rPr>
              <a:t>(){</a:t>
            </a:r>
            <a:endParaRPr sz="2400"/>
          </a:p>
          <a:p>
            <a:pPr marL="0" indent="339725">
              <a:lnSpc>
                <a:spcPct val="81000"/>
              </a:lnSpc>
              <a:buSzTx/>
              <a:buNone/>
              <a:defRPr sz="1800">
                <a:solidFill>
                  <a:srgbClr val="0000FF"/>
                </a:solidFill>
                <a:latin typeface="Consolas"/>
                <a:ea typeface="Consolas"/>
                <a:cs typeface="Consolas"/>
                <a:sym typeface="Consolas"/>
              </a:defRPr>
            </a:pPr>
            <a:r>
              <a:t>int</a:t>
            </a:r>
            <a:r>
              <a:rPr>
                <a:solidFill>
                  <a:srgbClr val="000000"/>
                </a:solidFill>
              </a:rPr>
              <a:t> b;</a:t>
            </a:r>
            <a:endParaRPr sz="2000">
              <a:solidFill>
                <a:srgbClr val="483D8B"/>
              </a:solidFill>
            </a:endParaRPr>
          </a:p>
          <a:p>
            <a:pPr marL="0" indent="339725">
              <a:lnSpc>
                <a:spcPct val="81000"/>
              </a:lnSpc>
              <a:buSzTx/>
              <a:buNone/>
              <a:defRPr sz="18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"Nhap gia tri vao"</a:t>
            </a:r>
            <a:r>
              <a:rPr>
                <a:solidFill>
                  <a:srgbClr val="000000"/>
                </a:solidFill>
              </a:rPr>
              <a:t>;</a:t>
            </a:r>
            <a:endParaRPr sz="2400"/>
          </a:p>
          <a:p>
            <a:pPr marL="0" indent="339725">
              <a:lnSpc>
                <a:spcPct val="81000"/>
              </a:lnSpc>
              <a:buSzTx/>
              <a:buNone/>
              <a:defRPr sz="1800">
                <a:solidFill>
                  <a:srgbClr val="483D8B"/>
                </a:solidFill>
                <a:latin typeface="Consolas"/>
                <a:ea typeface="Consolas"/>
                <a:cs typeface="Consolas"/>
                <a:sym typeface="Consolas"/>
              </a:defRPr>
            </a:pPr>
            <a:r>
              <a:t>cin</a:t>
            </a:r>
            <a:r>
              <a:rPr>
                <a:solidFill>
                  <a:srgbClr val="000000"/>
                </a:solidFill>
              </a:rPr>
              <a:t> </a:t>
            </a:r>
            <a:r>
              <a:rPr>
                <a:solidFill>
                  <a:srgbClr val="008B8B"/>
                </a:solidFill>
              </a:rPr>
              <a:t>&gt;&gt;</a:t>
            </a:r>
            <a:r>
              <a:rPr>
                <a:solidFill>
                  <a:srgbClr val="000000"/>
                </a:solidFill>
              </a:rPr>
              <a:t> </a:t>
            </a:r>
            <a:r>
              <a:rPr>
                <a:solidFill>
                  <a:srgbClr val="808080"/>
                </a:solidFill>
              </a:rPr>
              <a:t>b</a:t>
            </a:r>
            <a:r>
              <a:rPr>
                <a:solidFill>
                  <a:srgbClr val="000000"/>
                </a:solidFill>
              </a:rPr>
              <a:t>;</a:t>
            </a:r>
            <a:endParaRPr sz="2400"/>
          </a:p>
          <a:p>
            <a:pPr marL="0" indent="339725">
              <a:lnSpc>
                <a:spcPct val="81000"/>
              </a:lnSpc>
              <a:buSzTx/>
              <a:buNone/>
              <a:defRPr sz="1800">
                <a:solidFill>
                  <a:srgbClr val="0000FF"/>
                </a:solidFill>
                <a:latin typeface="Consolas"/>
                <a:ea typeface="Consolas"/>
                <a:cs typeface="Consolas"/>
                <a:sym typeface="Consolas"/>
              </a:defRPr>
            </a:pPr>
            <a:r>
              <a:t>return</a:t>
            </a:r>
            <a:r>
              <a:rPr>
                <a:solidFill>
                  <a:srgbClr val="000000"/>
                </a:solidFill>
              </a:rPr>
              <a:t> b;</a:t>
            </a:r>
            <a:endParaRPr sz="2400"/>
          </a:p>
          <a:p>
            <a:pPr marL="0" indent="82296">
              <a:lnSpc>
                <a:spcPct val="81000"/>
              </a:lnSpc>
              <a:buSzTx/>
              <a:buNone/>
              <a:defRPr sz="1800">
                <a:solidFill>
                  <a:srgbClr val="000000"/>
                </a:solidFill>
                <a:latin typeface="Consolas"/>
                <a:ea typeface="Consolas"/>
                <a:cs typeface="Consolas"/>
                <a:sym typeface="Consolas"/>
              </a:defRPr>
            </a:pPr>
            <a:r>
              <a:t>}</a:t>
            </a:r>
            <a:endParaRPr sz="2400"/>
          </a:p>
          <a:p>
            <a:pPr marL="0" indent="82296">
              <a:lnSpc>
                <a:spcPct val="81000"/>
              </a:lnSpc>
              <a:buSzTx/>
              <a:buNone/>
              <a:defRPr sz="2000">
                <a:solidFill>
                  <a:srgbClr val="000000"/>
                </a:solidFill>
                <a:latin typeface="Consolas"/>
                <a:ea typeface="Consolas"/>
                <a:cs typeface="Consolas"/>
                <a:sym typeface="Consolas"/>
              </a:defRPr>
            </a:pPr>
          </a:p>
          <a:p>
            <a:pPr marL="0" indent="82296">
              <a:lnSpc>
                <a:spcPct val="81000"/>
              </a:lnSpc>
              <a:buSzTx/>
              <a:buNone/>
              <a:defRPr sz="18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sz="2400"/>
          </a:p>
          <a:p>
            <a:pPr marL="0" indent="339725">
              <a:lnSpc>
                <a:spcPct val="81000"/>
              </a:lnSpc>
              <a:buSzTx/>
              <a:buNone/>
              <a:defRPr sz="1800">
                <a:solidFill>
                  <a:srgbClr val="0000FF"/>
                </a:solidFill>
                <a:latin typeface="Consolas"/>
                <a:ea typeface="Consolas"/>
                <a:cs typeface="Consolas"/>
                <a:sym typeface="Consolas"/>
              </a:defRPr>
            </a:pPr>
            <a:r>
              <a:t>int</a:t>
            </a:r>
            <a:r>
              <a:rPr>
                <a:solidFill>
                  <a:srgbClr val="000000"/>
                </a:solidFill>
              </a:rPr>
              <a:t> a;</a:t>
            </a:r>
            <a:endParaRPr sz="2400"/>
          </a:p>
          <a:p>
            <a:pPr marL="0" indent="339725">
              <a:lnSpc>
                <a:spcPct val="81000"/>
              </a:lnSpc>
              <a:buSzTx/>
              <a:buNone/>
              <a:defRPr sz="1800">
                <a:latin typeface="Consolas"/>
                <a:ea typeface="Consolas"/>
                <a:cs typeface="Consolas"/>
                <a:sym typeface="Consolas"/>
              </a:defRPr>
            </a:pPr>
            <a:r>
              <a:t>a</a:t>
            </a:r>
            <a:r>
              <a:rPr>
                <a:solidFill>
                  <a:srgbClr val="483D8B"/>
                </a:solidFill>
              </a:rPr>
              <a:t> = NhapGiaTri</a:t>
            </a:r>
            <a:r>
              <a:rPr>
                <a:solidFill>
                  <a:srgbClr val="000000"/>
                </a:solidFill>
              </a:rPr>
              <a:t>();</a:t>
            </a:r>
            <a:endParaRPr sz="2400"/>
          </a:p>
          <a:p>
            <a:pPr marL="0" indent="339725">
              <a:lnSpc>
                <a:spcPct val="81000"/>
              </a:lnSpc>
              <a:buSzTx/>
              <a:buNone/>
              <a:defRPr sz="18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a:t>
            </a:r>
            <a:endParaRPr sz="2400"/>
          </a:p>
          <a:p>
            <a:pPr marL="0" indent="82296">
              <a:lnSpc>
                <a:spcPct val="81000"/>
              </a:lnSpc>
              <a:buSzTx/>
              <a:buNone/>
              <a:defRPr sz="1800">
                <a:solidFill>
                  <a:srgbClr val="000000"/>
                </a:solidFill>
                <a:latin typeface="Consolas"/>
                <a:ea typeface="Consolas"/>
                <a:cs typeface="Consolas"/>
                <a:sym typeface="Consolas"/>
              </a:defRPr>
            </a:pPr>
            <a:r>
              <a:t>}</a:t>
            </a:r>
          </a:p>
        </p:txBody>
      </p:sp>
      <p:sp>
        <p:nvSpPr>
          <p:cNvPr id="846"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7" name="Rectangle 6"/>
          <p:cNvSpPr/>
          <p:nvPr/>
        </p:nvSpPr>
        <p:spPr>
          <a:xfrm>
            <a:off x="4724400" y="1371599"/>
            <a:ext cx="3919538" cy="4757516"/>
          </a:xfrm>
          <a:prstGeom prst="rect">
            <a:avLst/>
          </a:prstGeom>
          <a:solidFill>
            <a:srgbClr val="FFFFFF"/>
          </a:solidFill>
          <a:ln w="19050">
            <a:solidFill>
              <a:srgbClr val="363D3D"/>
            </a:solidFill>
            <a:miter/>
          </a:ln>
        </p:spPr>
        <p:txBody>
          <a:bodyPr lIns="45719" rIns="45719" anchor="ctr"/>
          <a:lstStyle/>
          <a:p>
            <a:pPr algn="ctr">
              <a:defRPr>
                <a:solidFill>
                  <a:srgbClr val="FFFFFF"/>
                </a:solidFill>
              </a:defRPr>
            </a:pPr>
          </a:p>
        </p:txBody>
      </p:sp>
      <p:sp>
        <p:nvSpPr>
          <p:cNvPr id="848" name="Rectangle 7"/>
          <p:cNvSpPr/>
          <p:nvPr/>
        </p:nvSpPr>
        <p:spPr>
          <a:xfrm>
            <a:off x="6067425" y="1944910"/>
            <a:ext cx="1219200" cy="627064"/>
          </a:xfrm>
          <a:prstGeom prst="rect">
            <a:avLst/>
          </a:prstGeom>
          <a:solidFill>
            <a:srgbClr val="FFFFFF"/>
          </a:solidFill>
          <a:ln w="12700">
            <a:solidFill>
              <a:srgbClr val="363D3D"/>
            </a:solidFill>
            <a:miter/>
          </a:ln>
        </p:spPr>
        <p:txBody>
          <a:bodyPr lIns="45719" rIns="45719" anchor="ctr"/>
          <a:lstStyle/>
          <a:p>
            <a:pPr algn="ctr">
              <a:defRPr sz="2400">
                <a:solidFill>
                  <a:srgbClr val="FF0000"/>
                </a:solidFill>
              </a:defRPr>
            </a:pPr>
          </a:p>
        </p:txBody>
      </p:sp>
      <p:sp>
        <p:nvSpPr>
          <p:cNvPr id="849" name="Rectangle 8"/>
          <p:cNvSpPr txBox="1"/>
          <p:nvPr/>
        </p:nvSpPr>
        <p:spPr>
          <a:xfrm>
            <a:off x="5222080" y="1983438"/>
            <a:ext cx="1285876"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defRPr>
            </a:lvl1pPr>
          </a:lstStyle>
          <a:p>
            <a:pPr/>
            <a:r>
              <a:t>a</a:t>
            </a:r>
          </a:p>
        </p:txBody>
      </p:sp>
      <p:sp>
        <p:nvSpPr>
          <p:cNvPr id="850" name="Rectangle 9"/>
          <p:cNvSpPr txBox="1"/>
          <p:nvPr/>
        </p:nvSpPr>
        <p:spPr>
          <a:xfrm>
            <a:off x="6000750" y="156899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0x50</a:t>
            </a:r>
          </a:p>
        </p:txBody>
      </p:sp>
      <p:sp>
        <p:nvSpPr>
          <p:cNvPr id="851" name="Rectangle 10"/>
          <p:cNvSpPr/>
          <p:nvPr/>
        </p:nvSpPr>
        <p:spPr>
          <a:xfrm>
            <a:off x="4931569" y="3528776"/>
            <a:ext cx="3505201" cy="1887435"/>
          </a:xfrm>
          <a:prstGeom prst="rect">
            <a:avLst/>
          </a:prstGeom>
          <a:solidFill>
            <a:srgbClr val="FFFFFF"/>
          </a:solidFill>
          <a:ln w="19050">
            <a:solidFill>
              <a:srgbClr val="363D3D"/>
            </a:solidFill>
            <a:miter/>
          </a:ln>
        </p:spPr>
        <p:txBody>
          <a:bodyPr lIns="45719" rIns="45719" anchor="ctr"/>
          <a:lstStyle/>
          <a:p>
            <a:pPr algn="ctr">
              <a:defRPr>
                <a:solidFill>
                  <a:srgbClr val="FFFFFF"/>
                </a:solidFill>
              </a:defRPr>
            </a:pPr>
          </a:p>
        </p:txBody>
      </p:sp>
      <p:grpSp>
        <p:nvGrpSpPr>
          <p:cNvPr id="854" name="Rectangle 11"/>
          <p:cNvGrpSpPr/>
          <p:nvPr/>
        </p:nvGrpSpPr>
        <p:grpSpPr>
          <a:xfrm>
            <a:off x="6264275" y="4246317"/>
            <a:ext cx="1219200" cy="627064"/>
            <a:chOff x="0" y="0"/>
            <a:chExt cx="1219200" cy="627063"/>
          </a:xfrm>
        </p:grpSpPr>
        <p:sp>
          <p:nvSpPr>
            <p:cNvPr id="852" name="Rectangle"/>
            <p:cNvSpPr/>
            <p:nvPr/>
          </p:nvSpPr>
          <p:spPr>
            <a:xfrm>
              <a:off x="0" y="-1"/>
              <a:ext cx="1219200" cy="627065"/>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853" name="5"/>
            <p:cNvSpPr txBox="1"/>
            <p:nvPr/>
          </p:nvSpPr>
          <p:spPr>
            <a:xfrm>
              <a:off x="0" y="83661"/>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5</a:t>
              </a:r>
            </a:p>
          </p:txBody>
        </p:sp>
      </p:grpSp>
      <p:sp>
        <p:nvSpPr>
          <p:cNvPr id="855" name="Rectangle 12"/>
          <p:cNvSpPr txBox="1"/>
          <p:nvPr/>
        </p:nvSpPr>
        <p:spPr>
          <a:xfrm>
            <a:off x="5119687" y="4183929"/>
            <a:ext cx="1285876"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defRPr>
            </a:lvl1pPr>
          </a:lstStyle>
          <a:p>
            <a:pPr/>
            <a:r>
              <a:t>b</a:t>
            </a:r>
          </a:p>
        </p:txBody>
      </p:sp>
      <p:sp>
        <p:nvSpPr>
          <p:cNvPr id="856" name="Rectangle 13"/>
          <p:cNvSpPr txBox="1"/>
          <p:nvPr/>
        </p:nvSpPr>
        <p:spPr>
          <a:xfrm>
            <a:off x="6197600" y="3870397"/>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0x100</a:t>
            </a:r>
          </a:p>
        </p:txBody>
      </p:sp>
      <p:sp>
        <p:nvSpPr>
          <p:cNvPr id="857" name="Rectangle 14"/>
          <p:cNvSpPr txBox="1"/>
          <p:nvPr/>
        </p:nvSpPr>
        <p:spPr>
          <a:xfrm>
            <a:off x="5366289" y="3159444"/>
            <a:ext cx="2240792" cy="3190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NhapGiaTri</a:t>
            </a:r>
            <a:r>
              <a:rPr>
                <a:solidFill>
                  <a:srgbClr val="000000"/>
                </a:solidFill>
              </a:rPr>
              <a:t>() </a:t>
            </a:r>
          </a:p>
        </p:txBody>
      </p:sp>
      <p:sp>
        <p:nvSpPr>
          <p:cNvPr id="858" name="Rectangle 15"/>
          <p:cNvSpPr/>
          <p:nvPr/>
        </p:nvSpPr>
        <p:spPr>
          <a:xfrm>
            <a:off x="380999" y="4592833"/>
            <a:ext cx="4195763" cy="406093"/>
          </a:xfrm>
          <a:prstGeom prst="rect">
            <a:avLst/>
          </a:prstGeom>
          <a:solidFill>
            <a:srgbClr val="0099FF">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859" name="Rectangle 16"/>
          <p:cNvSpPr/>
          <p:nvPr/>
        </p:nvSpPr>
        <p:spPr>
          <a:xfrm>
            <a:off x="388937" y="4953000"/>
            <a:ext cx="4195763" cy="381000"/>
          </a:xfrm>
          <a:prstGeom prst="rect">
            <a:avLst/>
          </a:prstGeom>
          <a:solidFill>
            <a:srgbClr val="0099FF">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860" name="Rectangle 17"/>
          <p:cNvSpPr/>
          <p:nvPr/>
        </p:nvSpPr>
        <p:spPr>
          <a:xfrm>
            <a:off x="380998" y="5257800"/>
            <a:ext cx="4195763" cy="381000"/>
          </a:xfrm>
          <a:prstGeom prst="rect">
            <a:avLst/>
          </a:prstGeom>
          <a:solidFill>
            <a:srgbClr val="0099FF">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861" name="Rectangle 18"/>
          <p:cNvSpPr/>
          <p:nvPr/>
        </p:nvSpPr>
        <p:spPr>
          <a:xfrm>
            <a:off x="326231" y="1295400"/>
            <a:ext cx="4195763" cy="2341660"/>
          </a:xfrm>
          <a:prstGeom prst="rect">
            <a:avLst/>
          </a:prstGeom>
          <a:solidFill>
            <a:srgbClr val="0099FF">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862" name="Rectangle 19"/>
          <p:cNvSpPr/>
          <p:nvPr/>
        </p:nvSpPr>
        <p:spPr>
          <a:xfrm>
            <a:off x="333488" y="1731978"/>
            <a:ext cx="4195763" cy="381001"/>
          </a:xfrm>
          <a:prstGeom prst="rect">
            <a:avLst/>
          </a:prstGeom>
          <a:solidFill>
            <a:srgbClr val="0099FF">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863" name="Rectangle 20"/>
          <p:cNvSpPr/>
          <p:nvPr/>
        </p:nvSpPr>
        <p:spPr>
          <a:xfrm>
            <a:off x="318974" y="2113838"/>
            <a:ext cx="4195763" cy="381001"/>
          </a:xfrm>
          <a:prstGeom prst="rect">
            <a:avLst/>
          </a:prstGeom>
          <a:solidFill>
            <a:srgbClr val="0099FF">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864" name="Rectangle 21"/>
          <p:cNvSpPr/>
          <p:nvPr/>
        </p:nvSpPr>
        <p:spPr>
          <a:xfrm>
            <a:off x="308088" y="2491208"/>
            <a:ext cx="4195763" cy="381001"/>
          </a:xfrm>
          <a:prstGeom prst="rect">
            <a:avLst/>
          </a:prstGeom>
          <a:solidFill>
            <a:srgbClr val="0099FF">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865" name="Rectangle 22"/>
          <p:cNvSpPr/>
          <p:nvPr/>
        </p:nvSpPr>
        <p:spPr>
          <a:xfrm>
            <a:off x="333487" y="2853597"/>
            <a:ext cx="4195763" cy="381001"/>
          </a:xfrm>
          <a:prstGeom prst="rect">
            <a:avLst/>
          </a:prstGeom>
          <a:solidFill>
            <a:srgbClr val="0099FF">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858"/>
                                        </p:tgtEl>
                                        <p:attrNameLst>
                                          <p:attrName>style.visibility</p:attrName>
                                        </p:attrNameLst>
                                      </p:cBhvr>
                                      <p:to>
                                        <p:strVal val="visible"/>
                                      </p:to>
                                    </p:set>
                                    <p:animEffect filter="wipe(left)" transition="in">
                                      <p:cBhvr>
                                        <p:cTn id="7" dur="500"/>
                                        <p:tgtEl>
                                          <p:spTgt spid="85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849"/>
                                        </p:tgtEl>
                                        <p:attrNameLst>
                                          <p:attrName>style.visibility</p:attrName>
                                        </p:attrNameLst>
                                      </p:cBhvr>
                                      <p:to>
                                        <p:strVal val="visible"/>
                                      </p:to>
                                    </p:set>
                                    <p:animEffect filter="dissolve" transition="in">
                                      <p:cBhvr>
                                        <p:cTn id="12" dur="500"/>
                                        <p:tgtEl>
                                          <p:spTgt spid="849"/>
                                        </p:tgtEl>
                                      </p:cBhvr>
                                    </p:animEffect>
                                  </p:childTnLst>
                                </p:cTn>
                              </p:par>
                            </p:childTnLst>
                          </p:cTn>
                        </p:par>
                        <p:par>
                          <p:cTn id="13" fill="hold">
                            <p:stCondLst>
                              <p:cond delay="500"/>
                            </p:stCondLst>
                            <p:childTnLst>
                              <p:par>
                                <p:cTn id="14" presetClass="entr" nodeType="afterEffect" presetID="9" grpId="3" fill="hold">
                                  <p:stCondLst>
                                    <p:cond delay="0"/>
                                  </p:stCondLst>
                                  <p:iterate type="el" backwards="0">
                                    <p:tmAbs val="0"/>
                                  </p:iterate>
                                  <p:childTnLst>
                                    <p:set>
                                      <p:cBhvr>
                                        <p:cTn id="15" fill="hold"/>
                                        <p:tgtEl>
                                          <p:spTgt spid="848"/>
                                        </p:tgtEl>
                                        <p:attrNameLst>
                                          <p:attrName>style.visibility</p:attrName>
                                        </p:attrNameLst>
                                      </p:cBhvr>
                                      <p:to>
                                        <p:strVal val="visible"/>
                                      </p:to>
                                    </p:set>
                                    <p:animEffect filter="dissolve" transition="in">
                                      <p:cBhvr>
                                        <p:cTn id="16" dur="500"/>
                                        <p:tgtEl>
                                          <p:spTgt spid="848"/>
                                        </p:tgtEl>
                                      </p:cBhvr>
                                    </p:animEffect>
                                  </p:childTnLst>
                                </p:cTn>
                              </p:par>
                            </p:childTnLst>
                          </p:cTn>
                        </p:par>
                        <p:par>
                          <p:cTn id="17" fill="hold">
                            <p:stCondLst>
                              <p:cond delay="1000"/>
                            </p:stCondLst>
                            <p:childTnLst>
                              <p:par>
                                <p:cTn id="18" presetClass="entr" nodeType="afterEffect" presetID="9" grpId="4" fill="hold">
                                  <p:stCondLst>
                                    <p:cond delay="0"/>
                                  </p:stCondLst>
                                  <p:iterate type="el" backwards="0">
                                    <p:tmAbs val="0"/>
                                  </p:iterate>
                                  <p:childTnLst>
                                    <p:set>
                                      <p:cBhvr>
                                        <p:cTn id="19" fill="hold"/>
                                        <p:tgtEl>
                                          <p:spTgt spid="850"/>
                                        </p:tgtEl>
                                        <p:attrNameLst>
                                          <p:attrName>style.visibility</p:attrName>
                                        </p:attrNameLst>
                                      </p:cBhvr>
                                      <p:to>
                                        <p:strVal val="visible"/>
                                      </p:to>
                                    </p:set>
                                    <p:animEffect filter="dissolve" transition="in">
                                      <p:cBhvr>
                                        <p:cTn id="20" dur="500"/>
                                        <p:tgtEl>
                                          <p:spTgt spid="850"/>
                                        </p:tgtEl>
                                      </p:cBhvr>
                                    </p:animEffect>
                                  </p:childTnLst>
                                </p:cTn>
                              </p:par>
                            </p:childTnLst>
                          </p:cTn>
                        </p:par>
                      </p:childTnLst>
                    </p:cTn>
                  </p:par>
                  <p:par>
                    <p:cTn id="21" fill="hold">
                      <p:stCondLst>
                        <p:cond delay="indefinite"/>
                      </p:stCondLst>
                      <p:childTnLst>
                        <p:par>
                          <p:cTn id="22" fill="hold">
                            <p:stCondLst>
                              <p:cond delay="0"/>
                            </p:stCondLst>
                            <p:childTnLst>
                              <p:par>
                                <p:cTn id="23" presetClass="exit" nodeType="clickEffect" presetSubtype="0" presetID="15" grpId="5" fill="hold">
                                  <p:stCondLst>
                                    <p:cond delay="0"/>
                                  </p:stCondLst>
                                  <p:iterate type="el" backwards="0">
                                    <p:tmAbs val="0"/>
                                  </p:iterate>
                                  <p:childTnLst>
                                    <p:anim calcmode="lin" valueType="num">
                                      <p:cBhvr>
                                        <p:cTn id="24" dur="1000" fill="hold"/>
                                        <p:tgtEl>
                                          <p:spTgt spid="858"/>
                                        </p:tgtEl>
                                        <p:attrNameLst>
                                          <p:attrName>ppt_w</p:attrName>
                                        </p:attrNameLst>
                                      </p:cBhvr>
                                      <p:tavLst>
                                        <p:tav tm="0">
                                          <p:val>
                                            <p:strVal val="ppt_w"/>
                                          </p:val>
                                        </p:tav>
                                        <p:tav tm="100000">
                                          <p:val>
                                            <p:fltVal val="0"/>
                                          </p:val>
                                        </p:tav>
                                      </p:tavLst>
                                    </p:anim>
                                    <p:anim calcmode="lin" valueType="num">
                                      <p:cBhvr>
                                        <p:cTn id="25" dur="1000" fill="hold"/>
                                        <p:tgtEl>
                                          <p:spTgt spid="858"/>
                                        </p:tgtEl>
                                        <p:attrNameLst>
                                          <p:attrName>ppt_h</p:attrName>
                                        </p:attrNameLst>
                                      </p:cBhvr>
                                      <p:tavLst>
                                        <p:tav tm="0">
                                          <p:val>
                                            <p:strVal val="ppt_h"/>
                                          </p:val>
                                        </p:tav>
                                        <p:tav tm="100000">
                                          <p:val>
                                            <p:fltVal val="0"/>
                                          </p:val>
                                        </p:tav>
                                      </p:tavLst>
                                    </p:anim>
                                    <p:anim calcmode="lin" valueType="num">
                                      <p:cBhvr>
                                        <p:cTn id="26" dur="1000" fill="hold"/>
                                        <p:tgtEl>
                                          <p:spTgt spid="858"/>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7" dur="1000" fill="hold"/>
                                        <p:tgtEl>
                                          <p:spTgt spid="858"/>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8" fill="hold">
                                          <p:stCondLst>
                                            <p:cond delay="999"/>
                                          </p:stCondLst>
                                        </p:cTn>
                                        <p:tgtEl>
                                          <p:spTgt spid="858"/>
                                        </p:tgtEl>
                                        <p:attrNameLst>
                                          <p:attrName>style.visibility</p:attrName>
                                        </p:attrNameLst>
                                      </p:cBhvr>
                                      <p:to>
                                        <p:strVal val="hidden"/>
                                      </p:to>
                                    </p:set>
                                  </p:childTnLst>
                                </p:cTn>
                              </p:par>
                            </p:childTnLst>
                          </p:cTn>
                        </p:par>
                        <p:par>
                          <p:cTn id="29" fill="hold">
                            <p:stCondLst>
                              <p:cond delay="1000"/>
                            </p:stCondLst>
                            <p:childTnLst>
                              <p:par>
                                <p:cTn id="30" presetClass="entr" nodeType="afterEffect" presetID="9" grpId="6" fill="hold">
                                  <p:stCondLst>
                                    <p:cond delay="0"/>
                                  </p:stCondLst>
                                  <p:iterate type="el" backwards="0">
                                    <p:tmAbs val="0"/>
                                  </p:iterate>
                                  <p:childTnLst>
                                    <p:set>
                                      <p:cBhvr>
                                        <p:cTn id="31" fill="hold"/>
                                        <p:tgtEl>
                                          <p:spTgt spid="859"/>
                                        </p:tgtEl>
                                        <p:attrNameLst>
                                          <p:attrName>style.visibility</p:attrName>
                                        </p:attrNameLst>
                                      </p:cBhvr>
                                      <p:to>
                                        <p:strVal val="visible"/>
                                      </p:to>
                                    </p:set>
                                    <p:animEffect filter="dissolve" transition="in">
                                      <p:cBhvr>
                                        <p:cTn id="32" dur="500"/>
                                        <p:tgtEl>
                                          <p:spTgt spid="859"/>
                                        </p:tgtEl>
                                      </p:cBhvr>
                                    </p:animEffect>
                                  </p:childTnLst>
                                </p:cTn>
                              </p:par>
                            </p:childTnLst>
                          </p:cTn>
                        </p:par>
                      </p:childTnLst>
                    </p:cTn>
                  </p:par>
                  <p:par>
                    <p:cTn id="33" fill="hold">
                      <p:stCondLst>
                        <p:cond delay="indefinite"/>
                      </p:stCondLst>
                      <p:childTnLst>
                        <p:par>
                          <p:cTn id="34" fill="hold">
                            <p:stCondLst>
                              <p:cond delay="0"/>
                            </p:stCondLst>
                            <p:childTnLst>
                              <p:par>
                                <p:cTn id="35" presetClass="exit" nodeType="clickEffect" presetID="9" grpId="7" fill="hold">
                                  <p:stCondLst>
                                    <p:cond delay="0"/>
                                  </p:stCondLst>
                                  <p:iterate type="el" backwards="0">
                                    <p:tmAbs val="0"/>
                                  </p:iterate>
                                  <p:childTnLst>
                                    <p:animEffect filter="dissolve" transition="out">
                                      <p:cBhvr>
                                        <p:cTn id="36" dur="500" fill="hold"/>
                                        <p:tgtEl>
                                          <p:spTgt spid="859"/>
                                        </p:tgtEl>
                                      </p:cBhvr>
                                    </p:animEffect>
                                    <p:set>
                                      <p:cBhvr>
                                        <p:cTn id="37" fill="hold">
                                          <p:stCondLst>
                                            <p:cond delay="499"/>
                                          </p:stCondLst>
                                        </p:cTn>
                                        <p:tgtEl>
                                          <p:spTgt spid="859"/>
                                        </p:tgtEl>
                                        <p:attrNameLst>
                                          <p:attrName>style.visibility</p:attrName>
                                        </p:attrNameLst>
                                      </p:cBhvr>
                                      <p:to>
                                        <p:strVal val="hidden"/>
                                      </p:to>
                                    </p:set>
                                  </p:childTnLst>
                                </p:cTn>
                              </p:par>
                            </p:childTnLst>
                          </p:cTn>
                        </p:par>
                        <p:par>
                          <p:cTn id="38" fill="hold">
                            <p:stCondLst>
                              <p:cond delay="500"/>
                            </p:stCondLst>
                            <p:childTnLst>
                              <p:par>
                                <p:cTn id="39" presetClass="entr" nodeType="afterEffect" presetID="9" grpId="8" fill="hold">
                                  <p:stCondLst>
                                    <p:cond delay="0"/>
                                  </p:stCondLst>
                                  <p:iterate type="el" backwards="0">
                                    <p:tmAbs val="0"/>
                                  </p:iterate>
                                  <p:childTnLst>
                                    <p:set>
                                      <p:cBhvr>
                                        <p:cTn id="40" fill="hold"/>
                                        <p:tgtEl>
                                          <p:spTgt spid="861"/>
                                        </p:tgtEl>
                                        <p:attrNameLst>
                                          <p:attrName>style.visibility</p:attrName>
                                        </p:attrNameLst>
                                      </p:cBhvr>
                                      <p:to>
                                        <p:strVal val="visible"/>
                                      </p:to>
                                    </p:set>
                                    <p:animEffect filter="dissolve" transition="in">
                                      <p:cBhvr>
                                        <p:cTn id="41" dur="500"/>
                                        <p:tgtEl>
                                          <p:spTgt spid="861"/>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9" fill="hold">
                                  <p:stCondLst>
                                    <p:cond delay="0"/>
                                  </p:stCondLst>
                                  <p:iterate type="el" backwards="0">
                                    <p:tmAbs val="0"/>
                                  </p:iterate>
                                  <p:childTnLst>
                                    <p:set>
                                      <p:cBhvr>
                                        <p:cTn id="45" fill="hold"/>
                                        <p:tgtEl>
                                          <p:spTgt spid="851"/>
                                        </p:tgtEl>
                                        <p:attrNameLst>
                                          <p:attrName>style.visibility</p:attrName>
                                        </p:attrNameLst>
                                      </p:cBhvr>
                                      <p:to>
                                        <p:strVal val="visible"/>
                                      </p:to>
                                    </p:set>
                                    <p:animEffect filter="dissolve" transition="in">
                                      <p:cBhvr>
                                        <p:cTn id="46" dur="500"/>
                                        <p:tgtEl>
                                          <p:spTgt spid="851"/>
                                        </p:tgtEl>
                                      </p:cBhvr>
                                    </p:animEffect>
                                  </p:childTnLst>
                                </p:cTn>
                              </p:par>
                            </p:childTnLst>
                          </p:cTn>
                        </p:par>
                        <p:par>
                          <p:cTn id="47" fill="hold">
                            <p:stCondLst>
                              <p:cond delay="500"/>
                            </p:stCondLst>
                            <p:childTnLst>
                              <p:par>
                                <p:cTn id="48" presetClass="entr" nodeType="afterEffect" presetID="9" grpId="10" fill="hold">
                                  <p:stCondLst>
                                    <p:cond delay="0"/>
                                  </p:stCondLst>
                                  <p:iterate type="el" backwards="0">
                                    <p:tmAbs val="0"/>
                                  </p:iterate>
                                  <p:childTnLst>
                                    <p:set>
                                      <p:cBhvr>
                                        <p:cTn id="49" fill="hold"/>
                                        <p:tgtEl>
                                          <p:spTgt spid="857"/>
                                        </p:tgtEl>
                                        <p:attrNameLst>
                                          <p:attrName>style.visibility</p:attrName>
                                        </p:attrNameLst>
                                      </p:cBhvr>
                                      <p:to>
                                        <p:strVal val="visible"/>
                                      </p:to>
                                    </p:set>
                                    <p:animEffect filter="dissolve" transition="in">
                                      <p:cBhvr>
                                        <p:cTn id="50" dur="500"/>
                                        <p:tgtEl>
                                          <p:spTgt spid="857"/>
                                        </p:tgtEl>
                                      </p:cBhvr>
                                    </p:animEffect>
                                  </p:childTnLst>
                                </p:cTn>
                              </p:par>
                            </p:childTnLst>
                          </p:cTn>
                        </p:par>
                      </p:childTnLst>
                    </p:cTn>
                  </p:par>
                  <p:par>
                    <p:cTn id="51" fill="hold">
                      <p:stCondLst>
                        <p:cond delay="indefinite"/>
                      </p:stCondLst>
                      <p:childTnLst>
                        <p:par>
                          <p:cTn id="52" fill="hold">
                            <p:stCondLst>
                              <p:cond delay="0"/>
                            </p:stCondLst>
                            <p:childTnLst>
                              <p:par>
                                <p:cTn id="53" presetClass="exit" nodeType="clickEffect" presetSubtype="32" presetID="4" grpId="11" fill="hold">
                                  <p:stCondLst>
                                    <p:cond delay="0"/>
                                  </p:stCondLst>
                                  <p:iterate type="el" backwards="0">
                                    <p:tmAbs val="0"/>
                                  </p:iterate>
                                  <p:childTnLst>
                                    <p:animEffect filter="box(out)" transition="out">
                                      <p:cBhvr>
                                        <p:cTn id="54" dur="2000" fill="hold"/>
                                        <p:tgtEl>
                                          <p:spTgt spid="861"/>
                                        </p:tgtEl>
                                      </p:cBhvr>
                                    </p:animEffect>
                                    <p:set>
                                      <p:cBhvr>
                                        <p:cTn id="55" fill="hold">
                                          <p:stCondLst>
                                            <p:cond delay="1999"/>
                                          </p:stCondLst>
                                        </p:cTn>
                                        <p:tgtEl>
                                          <p:spTgt spid="861"/>
                                        </p:tgtEl>
                                        <p:attrNameLst>
                                          <p:attrName>style.visibility</p:attrName>
                                        </p:attrNameLst>
                                      </p:cBhvr>
                                      <p:to>
                                        <p:strVal val="hidden"/>
                                      </p:to>
                                    </p:set>
                                  </p:childTnLst>
                                </p:cTn>
                              </p:par>
                            </p:childTnLst>
                          </p:cTn>
                        </p:par>
                        <p:par>
                          <p:cTn id="56" fill="hold">
                            <p:stCondLst>
                              <p:cond delay="2000"/>
                            </p:stCondLst>
                            <p:childTnLst>
                              <p:par>
                                <p:cTn id="57" presetClass="entr" nodeType="afterEffect" presetID="9" grpId="12" fill="hold">
                                  <p:stCondLst>
                                    <p:cond delay="0"/>
                                  </p:stCondLst>
                                  <p:iterate type="el" backwards="0">
                                    <p:tmAbs val="0"/>
                                  </p:iterate>
                                  <p:childTnLst>
                                    <p:set>
                                      <p:cBhvr>
                                        <p:cTn id="58" fill="hold"/>
                                        <p:tgtEl>
                                          <p:spTgt spid="862"/>
                                        </p:tgtEl>
                                        <p:attrNameLst>
                                          <p:attrName>style.visibility</p:attrName>
                                        </p:attrNameLst>
                                      </p:cBhvr>
                                      <p:to>
                                        <p:strVal val="visible"/>
                                      </p:to>
                                    </p:set>
                                    <p:animEffect filter="dissolve" transition="in">
                                      <p:cBhvr>
                                        <p:cTn id="59" dur="500"/>
                                        <p:tgtEl>
                                          <p:spTgt spid="862"/>
                                        </p:tgtEl>
                                      </p:cBhvr>
                                    </p:animEffect>
                                  </p:childTnLst>
                                </p:cTn>
                              </p:par>
                            </p:childTnLst>
                          </p:cTn>
                        </p:par>
                        <p:par>
                          <p:cTn id="60" fill="hold">
                            <p:stCondLst>
                              <p:cond delay="2500"/>
                            </p:stCondLst>
                            <p:childTnLst>
                              <p:par>
                                <p:cTn id="61" presetClass="entr" nodeType="afterEffect" presetID="9" grpId="13" fill="hold">
                                  <p:stCondLst>
                                    <p:cond delay="0"/>
                                  </p:stCondLst>
                                  <p:iterate type="el" backwards="0">
                                    <p:tmAbs val="0"/>
                                  </p:iterate>
                                  <p:childTnLst>
                                    <p:set>
                                      <p:cBhvr>
                                        <p:cTn id="62" fill="hold"/>
                                        <p:tgtEl>
                                          <p:spTgt spid="854"/>
                                        </p:tgtEl>
                                        <p:attrNameLst>
                                          <p:attrName>style.visibility</p:attrName>
                                        </p:attrNameLst>
                                      </p:cBhvr>
                                      <p:to>
                                        <p:strVal val="visible"/>
                                      </p:to>
                                    </p:set>
                                    <p:animEffect filter="dissolve" transition="in">
                                      <p:cBhvr>
                                        <p:cTn id="63" dur="500"/>
                                        <p:tgtEl>
                                          <p:spTgt spid="854"/>
                                        </p:tgtEl>
                                      </p:cBhvr>
                                    </p:animEffect>
                                  </p:childTnLst>
                                </p:cTn>
                              </p:par>
                            </p:childTnLst>
                          </p:cTn>
                        </p:par>
                        <p:par>
                          <p:cTn id="64" fill="hold">
                            <p:stCondLst>
                              <p:cond delay="3000"/>
                            </p:stCondLst>
                            <p:childTnLst>
                              <p:par>
                                <p:cTn id="65" presetClass="entr" nodeType="afterEffect" presetID="9" grpId="14" fill="hold">
                                  <p:stCondLst>
                                    <p:cond delay="0"/>
                                  </p:stCondLst>
                                  <p:iterate type="el" backwards="0">
                                    <p:tmAbs val="0"/>
                                  </p:iterate>
                                  <p:childTnLst>
                                    <p:set>
                                      <p:cBhvr>
                                        <p:cTn id="66" fill="hold"/>
                                        <p:tgtEl>
                                          <p:spTgt spid="856"/>
                                        </p:tgtEl>
                                        <p:attrNameLst>
                                          <p:attrName>style.visibility</p:attrName>
                                        </p:attrNameLst>
                                      </p:cBhvr>
                                      <p:to>
                                        <p:strVal val="visible"/>
                                      </p:to>
                                    </p:set>
                                    <p:animEffect filter="dissolve" transition="in">
                                      <p:cBhvr>
                                        <p:cTn id="67" dur="500"/>
                                        <p:tgtEl>
                                          <p:spTgt spid="856"/>
                                        </p:tgtEl>
                                      </p:cBhvr>
                                    </p:animEffect>
                                  </p:childTnLst>
                                </p:cTn>
                              </p:par>
                            </p:childTnLst>
                          </p:cTn>
                        </p:par>
                        <p:par>
                          <p:cTn id="68" fill="hold">
                            <p:stCondLst>
                              <p:cond delay="3500"/>
                            </p:stCondLst>
                            <p:childTnLst>
                              <p:par>
                                <p:cTn id="69" presetClass="entr" nodeType="afterEffect" presetID="9" grpId="15" fill="hold">
                                  <p:stCondLst>
                                    <p:cond delay="0"/>
                                  </p:stCondLst>
                                  <p:iterate type="el" backwards="0">
                                    <p:tmAbs val="0"/>
                                  </p:iterate>
                                  <p:childTnLst>
                                    <p:set>
                                      <p:cBhvr>
                                        <p:cTn id="70" fill="hold"/>
                                        <p:tgtEl>
                                          <p:spTgt spid="855"/>
                                        </p:tgtEl>
                                        <p:attrNameLst>
                                          <p:attrName>style.visibility</p:attrName>
                                        </p:attrNameLst>
                                      </p:cBhvr>
                                      <p:to>
                                        <p:strVal val="visible"/>
                                      </p:to>
                                    </p:set>
                                    <p:animEffect filter="dissolve" transition="in">
                                      <p:cBhvr>
                                        <p:cTn id="71" dur="500"/>
                                        <p:tgtEl>
                                          <p:spTgt spid="855"/>
                                        </p:tgtEl>
                                      </p:cBhvr>
                                    </p:animEffect>
                                  </p:childTnLst>
                                </p:cTn>
                              </p:par>
                            </p:childTnLst>
                          </p:cTn>
                        </p:par>
                      </p:childTnLst>
                    </p:cTn>
                  </p:par>
                  <p:par>
                    <p:cTn id="72" fill="hold">
                      <p:stCondLst>
                        <p:cond delay="indefinite"/>
                      </p:stCondLst>
                      <p:childTnLst>
                        <p:par>
                          <p:cTn id="73" fill="hold">
                            <p:stCondLst>
                              <p:cond delay="0"/>
                            </p:stCondLst>
                            <p:childTnLst>
                              <p:par>
                                <p:cTn id="74" presetClass="exit" nodeType="clickEffect" presetSubtype="12" presetID="18" grpId="16" fill="hold">
                                  <p:stCondLst>
                                    <p:cond delay="0"/>
                                  </p:stCondLst>
                                  <p:iterate type="el" backwards="0">
                                    <p:tmAbs val="0"/>
                                  </p:iterate>
                                  <p:childTnLst>
                                    <p:animEffect filter="strips(downLeft)" transition="out">
                                      <p:cBhvr>
                                        <p:cTn id="75" dur="500" fill="hold"/>
                                        <p:tgtEl>
                                          <p:spTgt spid="862"/>
                                        </p:tgtEl>
                                      </p:cBhvr>
                                    </p:animEffect>
                                    <p:set>
                                      <p:cBhvr>
                                        <p:cTn id="76" fill="hold">
                                          <p:stCondLst>
                                            <p:cond delay="499"/>
                                          </p:stCondLst>
                                        </p:cTn>
                                        <p:tgtEl>
                                          <p:spTgt spid="862"/>
                                        </p:tgtEl>
                                        <p:attrNameLst>
                                          <p:attrName>style.visibility</p:attrName>
                                        </p:attrNameLst>
                                      </p:cBhvr>
                                      <p:to>
                                        <p:strVal val="hidden"/>
                                      </p:to>
                                    </p:set>
                                  </p:childTnLst>
                                </p:cTn>
                              </p:par>
                            </p:childTnLst>
                          </p:cTn>
                        </p:par>
                        <p:par>
                          <p:cTn id="77" fill="hold">
                            <p:stCondLst>
                              <p:cond delay="500"/>
                            </p:stCondLst>
                            <p:childTnLst>
                              <p:par>
                                <p:cTn id="78" presetClass="entr" nodeType="afterEffect" presetID="9" grpId="17" fill="hold">
                                  <p:stCondLst>
                                    <p:cond delay="0"/>
                                  </p:stCondLst>
                                  <p:iterate type="el" backwards="0">
                                    <p:tmAbs val="0"/>
                                  </p:iterate>
                                  <p:childTnLst>
                                    <p:set>
                                      <p:cBhvr>
                                        <p:cTn id="79" fill="hold"/>
                                        <p:tgtEl>
                                          <p:spTgt spid="863"/>
                                        </p:tgtEl>
                                        <p:attrNameLst>
                                          <p:attrName>style.visibility</p:attrName>
                                        </p:attrNameLst>
                                      </p:cBhvr>
                                      <p:to>
                                        <p:strVal val="visible"/>
                                      </p:to>
                                    </p:set>
                                    <p:animEffect filter="dissolve" transition="in">
                                      <p:cBhvr>
                                        <p:cTn id="80" dur="500"/>
                                        <p:tgtEl>
                                          <p:spTgt spid="863"/>
                                        </p:tgtEl>
                                      </p:cBhvr>
                                    </p:animEffect>
                                  </p:childTnLst>
                                </p:cTn>
                              </p:par>
                            </p:childTnLst>
                          </p:cTn>
                        </p:par>
                      </p:childTnLst>
                    </p:cTn>
                  </p:par>
                  <p:par>
                    <p:cTn id="81" fill="hold">
                      <p:stCondLst>
                        <p:cond delay="indefinite"/>
                      </p:stCondLst>
                      <p:childTnLst>
                        <p:par>
                          <p:cTn id="82" fill="hold">
                            <p:stCondLst>
                              <p:cond delay="0"/>
                            </p:stCondLst>
                            <p:childTnLst>
                              <p:par>
                                <p:cTn id="83" presetClass="exit" nodeType="clickEffect" presetID="9" grpId="18" fill="hold">
                                  <p:stCondLst>
                                    <p:cond delay="0"/>
                                  </p:stCondLst>
                                  <p:iterate type="el" backwards="0">
                                    <p:tmAbs val="0"/>
                                  </p:iterate>
                                  <p:childTnLst>
                                    <p:animEffect filter="dissolve" transition="out">
                                      <p:cBhvr>
                                        <p:cTn id="84" dur="2000" fill="hold"/>
                                        <p:tgtEl>
                                          <p:spTgt spid="863"/>
                                        </p:tgtEl>
                                      </p:cBhvr>
                                    </p:animEffect>
                                    <p:set>
                                      <p:cBhvr>
                                        <p:cTn id="85" fill="hold">
                                          <p:stCondLst>
                                            <p:cond delay="1999"/>
                                          </p:stCondLst>
                                        </p:cTn>
                                        <p:tgtEl>
                                          <p:spTgt spid="863"/>
                                        </p:tgtEl>
                                        <p:attrNameLst>
                                          <p:attrName>style.visibility</p:attrName>
                                        </p:attrNameLst>
                                      </p:cBhvr>
                                      <p:to>
                                        <p:strVal val="hidden"/>
                                      </p:to>
                                    </p:set>
                                  </p:childTnLst>
                                </p:cTn>
                              </p:par>
                            </p:childTnLst>
                          </p:cTn>
                        </p:par>
                        <p:par>
                          <p:cTn id="86" fill="hold">
                            <p:stCondLst>
                              <p:cond delay="2000"/>
                            </p:stCondLst>
                            <p:childTnLst>
                              <p:par>
                                <p:cTn id="87" presetClass="entr" nodeType="afterEffect" presetID="9" grpId="19" fill="hold">
                                  <p:stCondLst>
                                    <p:cond delay="0"/>
                                  </p:stCondLst>
                                  <p:iterate type="el" backwards="0">
                                    <p:tmAbs val="0"/>
                                  </p:iterate>
                                  <p:childTnLst>
                                    <p:set>
                                      <p:cBhvr>
                                        <p:cTn id="88" fill="hold"/>
                                        <p:tgtEl>
                                          <p:spTgt spid="864"/>
                                        </p:tgtEl>
                                        <p:attrNameLst>
                                          <p:attrName>style.visibility</p:attrName>
                                        </p:attrNameLst>
                                      </p:cBhvr>
                                      <p:to>
                                        <p:strVal val="visible"/>
                                      </p:to>
                                    </p:set>
                                    <p:animEffect filter="dissolve" transition="in">
                                      <p:cBhvr>
                                        <p:cTn id="89" dur="500"/>
                                        <p:tgtEl>
                                          <p:spTgt spid="864"/>
                                        </p:tgtEl>
                                      </p:cBhvr>
                                    </p:animEffect>
                                  </p:childTnLst>
                                </p:cTn>
                              </p:par>
                            </p:childTnLst>
                          </p:cTn>
                        </p:par>
                      </p:childTnLst>
                    </p:cTn>
                  </p:par>
                  <p:par>
                    <p:cTn id="90" fill="hold">
                      <p:stCondLst>
                        <p:cond delay="indefinite"/>
                      </p:stCondLst>
                      <p:childTnLst>
                        <p:par>
                          <p:cTn id="91" fill="hold">
                            <p:stCondLst>
                              <p:cond delay="0"/>
                            </p:stCondLst>
                            <p:childTnLst>
                              <p:par>
                                <p:cTn id="92" presetClass="exit" nodeType="clickEffect" presetID="9" grpId="20" fill="hold">
                                  <p:stCondLst>
                                    <p:cond delay="0"/>
                                  </p:stCondLst>
                                  <p:iterate type="el" backwards="0">
                                    <p:tmAbs val="0"/>
                                  </p:iterate>
                                  <p:childTnLst>
                                    <p:animEffect filter="dissolve" transition="out">
                                      <p:cBhvr>
                                        <p:cTn id="93" dur="2000" fill="hold"/>
                                        <p:tgtEl>
                                          <p:spTgt spid="864"/>
                                        </p:tgtEl>
                                      </p:cBhvr>
                                    </p:animEffect>
                                    <p:set>
                                      <p:cBhvr>
                                        <p:cTn id="94" fill="hold">
                                          <p:stCondLst>
                                            <p:cond delay="1999"/>
                                          </p:stCondLst>
                                        </p:cTn>
                                        <p:tgtEl>
                                          <p:spTgt spid="864"/>
                                        </p:tgtEl>
                                        <p:attrNameLst>
                                          <p:attrName>style.visibility</p:attrName>
                                        </p:attrNameLst>
                                      </p:cBhvr>
                                      <p:to>
                                        <p:strVal val="hidden"/>
                                      </p:to>
                                    </p:set>
                                  </p:childTnLst>
                                </p:cTn>
                              </p:par>
                            </p:childTnLst>
                          </p:cTn>
                        </p:par>
                        <p:par>
                          <p:cTn id="95" fill="hold">
                            <p:stCondLst>
                              <p:cond delay="2000"/>
                            </p:stCondLst>
                            <p:childTnLst>
                              <p:par>
                                <p:cTn id="96" presetClass="entr" nodeType="afterEffect" presetID="9" grpId="21" fill="hold">
                                  <p:stCondLst>
                                    <p:cond delay="0"/>
                                  </p:stCondLst>
                                  <p:iterate type="el" backwards="0">
                                    <p:tmAbs val="0"/>
                                  </p:iterate>
                                  <p:childTnLst>
                                    <p:set>
                                      <p:cBhvr>
                                        <p:cTn id="97" fill="hold"/>
                                        <p:tgtEl>
                                          <p:spTgt spid="865"/>
                                        </p:tgtEl>
                                        <p:attrNameLst>
                                          <p:attrName>style.visibility</p:attrName>
                                        </p:attrNameLst>
                                      </p:cBhvr>
                                      <p:to>
                                        <p:strVal val="visible"/>
                                      </p:to>
                                    </p:set>
                                    <p:animEffect filter="dissolve" transition="in">
                                      <p:cBhvr>
                                        <p:cTn id="98" dur="500"/>
                                        <p:tgtEl>
                                          <p:spTgt spid="865"/>
                                        </p:tgtEl>
                                      </p:cBhvr>
                                    </p:animEffect>
                                  </p:childTnLst>
                                </p:cTn>
                              </p:par>
                            </p:childTnLst>
                          </p:cTn>
                        </p:par>
                      </p:childTnLst>
                    </p:cTn>
                  </p:par>
                  <p:par>
                    <p:cTn id="99" fill="hold">
                      <p:stCondLst>
                        <p:cond delay="indefinite"/>
                      </p:stCondLst>
                      <p:childTnLst>
                        <p:par>
                          <p:cTn id="100" fill="hold">
                            <p:stCondLst>
                              <p:cond delay="0"/>
                            </p:stCondLst>
                            <p:childTnLst>
                              <p:par>
                                <p:cTn id="101" presetClass="exit" nodeType="clickEffect" presetSubtype="4" presetID="2" grpId="22" fill="hold">
                                  <p:stCondLst>
                                    <p:cond delay="0"/>
                                  </p:stCondLst>
                                  <p:iterate type="el" backwards="0">
                                    <p:tmAbs val="0"/>
                                  </p:iterate>
                                  <p:childTnLst>
                                    <p:anim calcmode="lin" valueType="num">
                                      <p:cBhvr>
                                        <p:cTn id="102" dur="500" fill="hold"/>
                                        <p:tgtEl>
                                          <p:spTgt spid="865"/>
                                        </p:tgtEl>
                                        <p:attrNameLst>
                                          <p:attrName>ppt_x</p:attrName>
                                        </p:attrNameLst>
                                      </p:cBhvr>
                                      <p:tavLst>
                                        <p:tav tm="0">
                                          <p:val>
                                            <p:strVal val="ppt_x"/>
                                          </p:val>
                                        </p:tav>
                                        <p:tav tm="100000">
                                          <p:val>
                                            <p:strVal val="ppt_x"/>
                                          </p:val>
                                        </p:tav>
                                      </p:tavLst>
                                    </p:anim>
                                    <p:anim calcmode="lin" valueType="num">
                                      <p:cBhvr>
                                        <p:cTn id="103" dur="500" fill="hold"/>
                                        <p:tgtEl>
                                          <p:spTgt spid="865"/>
                                        </p:tgtEl>
                                        <p:attrNameLst>
                                          <p:attrName>ppt_y</p:attrName>
                                        </p:attrNameLst>
                                      </p:cBhvr>
                                      <p:tavLst>
                                        <p:tav tm="0">
                                          <p:val>
                                            <p:strVal val="ppt_y"/>
                                          </p:val>
                                        </p:tav>
                                        <p:tav tm="100000">
                                          <p:val>
                                            <p:strVal val="1+ppt_h/2"/>
                                          </p:val>
                                        </p:tav>
                                      </p:tavLst>
                                    </p:anim>
                                    <p:set>
                                      <p:cBhvr>
                                        <p:cTn id="104" fill="hold">
                                          <p:stCondLst>
                                            <p:cond delay="499"/>
                                          </p:stCondLst>
                                        </p:cTn>
                                        <p:tgtEl>
                                          <p:spTgt spid="86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Class="exit" nodeType="clickEffect" presetSubtype="4" presetID="2" grpId="23" fill="hold">
                                  <p:stCondLst>
                                    <p:cond delay="0"/>
                                  </p:stCondLst>
                                  <p:iterate type="el" backwards="0">
                                    <p:tmAbs val="0"/>
                                  </p:iterate>
                                  <p:childTnLst>
                                    <p:anim calcmode="lin" valueType="num">
                                      <p:cBhvr>
                                        <p:cTn id="108" dur="500" fill="hold"/>
                                        <p:tgtEl>
                                          <p:spTgt spid="851"/>
                                        </p:tgtEl>
                                        <p:attrNameLst>
                                          <p:attrName>ppt_x</p:attrName>
                                        </p:attrNameLst>
                                      </p:cBhvr>
                                      <p:tavLst>
                                        <p:tav tm="0">
                                          <p:val>
                                            <p:strVal val="ppt_x"/>
                                          </p:val>
                                        </p:tav>
                                        <p:tav tm="100000">
                                          <p:val>
                                            <p:strVal val="ppt_x"/>
                                          </p:val>
                                        </p:tav>
                                      </p:tavLst>
                                    </p:anim>
                                    <p:anim calcmode="lin" valueType="num">
                                      <p:cBhvr>
                                        <p:cTn id="109" dur="500" fill="hold"/>
                                        <p:tgtEl>
                                          <p:spTgt spid="851"/>
                                        </p:tgtEl>
                                        <p:attrNameLst>
                                          <p:attrName>ppt_y</p:attrName>
                                        </p:attrNameLst>
                                      </p:cBhvr>
                                      <p:tavLst>
                                        <p:tav tm="0">
                                          <p:val>
                                            <p:strVal val="ppt_y"/>
                                          </p:val>
                                        </p:tav>
                                        <p:tav tm="100000">
                                          <p:val>
                                            <p:strVal val="1+ppt_h/2"/>
                                          </p:val>
                                        </p:tav>
                                      </p:tavLst>
                                    </p:anim>
                                    <p:set>
                                      <p:cBhvr>
                                        <p:cTn id="110" fill="hold">
                                          <p:stCondLst>
                                            <p:cond delay="499"/>
                                          </p:stCondLst>
                                        </p:cTn>
                                        <p:tgtEl>
                                          <p:spTgt spid="851"/>
                                        </p:tgtEl>
                                        <p:attrNameLst>
                                          <p:attrName>style.visibility</p:attrName>
                                        </p:attrNameLst>
                                      </p:cBhvr>
                                      <p:to>
                                        <p:strVal val="hidden"/>
                                      </p:to>
                                    </p:set>
                                  </p:childTnLst>
                                </p:cTn>
                              </p:par>
                            </p:childTnLst>
                          </p:cTn>
                        </p:par>
                        <p:par>
                          <p:cTn id="111" fill="hold">
                            <p:stCondLst>
                              <p:cond delay="500"/>
                            </p:stCondLst>
                            <p:childTnLst>
                              <p:par>
                                <p:cTn id="112" presetClass="exit" nodeType="afterEffect" presetSubtype="4" presetID="2" grpId="24" fill="hold">
                                  <p:stCondLst>
                                    <p:cond delay="0"/>
                                  </p:stCondLst>
                                  <p:iterate type="el" backwards="0">
                                    <p:tmAbs val="0"/>
                                  </p:iterate>
                                  <p:childTnLst>
                                    <p:anim calcmode="lin" valueType="num">
                                      <p:cBhvr>
                                        <p:cTn id="113" dur="500" fill="hold"/>
                                        <p:tgtEl>
                                          <p:spTgt spid="857"/>
                                        </p:tgtEl>
                                        <p:attrNameLst>
                                          <p:attrName>ppt_x</p:attrName>
                                        </p:attrNameLst>
                                      </p:cBhvr>
                                      <p:tavLst>
                                        <p:tav tm="0">
                                          <p:val>
                                            <p:strVal val="ppt_x"/>
                                          </p:val>
                                        </p:tav>
                                        <p:tav tm="100000">
                                          <p:val>
                                            <p:strVal val="ppt_x"/>
                                          </p:val>
                                        </p:tav>
                                      </p:tavLst>
                                    </p:anim>
                                    <p:anim calcmode="lin" valueType="num">
                                      <p:cBhvr>
                                        <p:cTn id="114" dur="500" fill="hold"/>
                                        <p:tgtEl>
                                          <p:spTgt spid="857"/>
                                        </p:tgtEl>
                                        <p:attrNameLst>
                                          <p:attrName>ppt_y</p:attrName>
                                        </p:attrNameLst>
                                      </p:cBhvr>
                                      <p:tavLst>
                                        <p:tav tm="0">
                                          <p:val>
                                            <p:strVal val="ppt_y"/>
                                          </p:val>
                                        </p:tav>
                                        <p:tav tm="100000">
                                          <p:val>
                                            <p:strVal val="1+ppt_h/2"/>
                                          </p:val>
                                        </p:tav>
                                      </p:tavLst>
                                    </p:anim>
                                    <p:set>
                                      <p:cBhvr>
                                        <p:cTn id="115" fill="hold">
                                          <p:stCondLst>
                                            <p:cond delay="499"/>
                                          </p:stCondLst>
                                        </p:cTn>
                                        <p:tgtEl>
                                          <p:spTgt spid="857"/>
                                        </p:tgtEl>
                                        <p:attrNameLst>
                                          <p:attrName>style.visibility</p:attrName>
                                        </p:attrNameLst>
                                      </p:cBhvr>
                                      <p:to>
                                        <p:strVal val="hidden"/>
                                      </p:to>
                                    </p:set>
                                  </p:childTnLst>
                                </p:cTn>
                              </p:par>
                            </p:childTnLst>
                          </p:cTn>
                        </p:par>
                        <p:par>
                          <p:cTn id="116" fill="hold">
                            <p:stCondLst>
                              <p:cond delay="1000"/>
                            </p:stCondLst>
                            <p:childTnLst>
                              <p:par>
                                <p:cTn id="117" presetClass="exit" nodeType="afterEffect" presetSubtype="4" presetID="2" grpId="25" fill="hold">
                                  <p:stCondLst>
                                    <p:cond delay="0"/>
                                  </p:stCondLst>
                                  <p:iterate type="el" backwards="0">
                                    <p:tmAbs val="0"/>
                                  </p:iterate>
                                  <p:childTnLst>
                                    <p:anim calcmode="lin" valueType="num">
                                      <p:cBhvr>
                                        <p:cTn id="118" dur="500" fill="hold"/>
                                        <p:tgtEl>
                                          <p:spTgt spid="854"/>
                                        </p:tgtEl>
                                        <p:attrNameLst>
                                          <p:attrName>ppt_x</p:attrName>
                                        </p:attrNameLst>
                                      </p:cBhvr>
                                      <p:tavLst>
                                        <p:tav tm="0">
                                          <p:val>
                                            <p:strVal val="ppt_x"/>
                                          </p:val>
                                        </p:tav>
                                        <p:tav tm="100000">
                                          <p:val>
                                            <p:strVal val="ppt_x"/>
                                          </p:val>
                                        </p:tav>
                                      </p:tavLst>
                                    </p:anim>
                                    <p:anim calcmode="lin" valueType="num">
                                      <p:cBhvr>
                                        <p:cTn id="119" dur="500" fill="hold"/>
                                        <p:tgtEl>
                                          <p:spTgt spid="854"/>
                                        </p:tgtEl>
                                        <p:attrNameLst>
                                          <p:attrName>ppt_y</p:attrName>
                                        </p:attrNameLst>
                                      </p:cBhvr>
                                      <p:tavLst>
                                        <p:tav tm="0">
                                          <p:val>
                                            <p:strVal val="ppt_y"/>
                                          </p:val>
                                        </p:tav>
                                        <p:tav tm="100000">
                                          <p:val>
                                            <p:strVal val="1+ppt_h/2"/>
                                          </p:val>
                                        </p:tav>
                                      </p:tavLst>
                                    </p:anim>
                                    <p:set>
                                      <p:cBhvr>
                                        <p:cTn id="120" fill="hold">
                                          <p:stCondLst>
                                            <p:cond delay="499"/>
                                          </p:stCondLst>
                                        </p:cTn>
                                        <p:tgtEl>
                                          <p:spTgt spid="854"/>
                                        </p:tgtEl>
                                        <p:attrNameLst>
                                          <p:attrName>style.visibility</p:attrName>
                                        </p:attrNameLst>
                                      </p:cBhvr>
                                      <p:to>
                                        <p:strVal val="hidden"/>
                                      </p:to>
                                    </p:set>
                                  </p:childTnLst>
                                </p:cTn>
                              </p:par>
                            </p:childTnLst>
                          </p:cTn>
                        </p:par>
                        <p:par>
                          <p:cTn id="121" fill="hold">
                            <p:stCondLst>
                              <p:cond delay="1500"/>
                            </p:stCondLst>
                            <p:childTnLst>
                              <p:par>
                                <p:cTn id="122" presetClass="exit" nodeType="afterEffect" presetSubtype="4" presetID="2" grpId="26" fill="hold">
                                  <p:stCondLst>
                                    <p:cond delay="0"/>
                                  </p:stCondLst>
                                  <p:iterate type="el" backwards="0">
                                    <p:tmAbs val="0"/>
                                  </p:iterate>
                                  <p:childTnLst>
                                    <p:anim calcmode="lin" valueType="num">
                                      <p:cBhvr>
                                        <p:cTn id="123" dur="500" fill="hold"/>
                                        <p:tgtEl>
                                          <p:spTgt spid="856"/>
                                        </p:tgtEl>
                                        <p:attrNameLst>
                                          <p:attrName>ppt_x</p:attrName>
                                        </p:attrNameLst>
                                      </p:cBhvr>
                                      <p:tavLst>
                                        <p:tav tm="0">
                                          <p:val>
                                            <p:strVal val="ppt_x"/>
                                          </p:val>
                                        </p:tav>
                                        <p:tav tm="100000">
                                          <p:val>
                                            <p:strVal val="ppt_x"/>
                                          </p:val>
                                        </p:tav>
                                      </p:tavLst>
                                    </p:anim>
                                    <p:anim calcmode="lin" valueType="num">
                                      <p:cBhvr>
                                        <p:cTn id="124" dur="500" fill="hold"/>
                                        <p:tgtEl>
                                          <p:spTgt spid="856"/>
                                        </p:tgtEl>
                                        <p:attrNameLst>
                                          <p:attrName>ppt_y</p:attrName>
                                        </p:attrNameLst>
                                      </p:cBhvr>
                                      <p:tavLst>
                                        <p:tav tm="0">
                                          <p:val>
                                            <p:strVal val="ppt_y"/>
                                          </p:val>
                                        </p:tav>
                                        <p:tav tm="100000">
                                          <p:val>
                                            <p:strVal val="1+ppt_h/2"/>
                                          </p:val>
                                        </p:tav>
                                      </p:tavLst>
                                    </p:anim>
                                    <p:set>
                                      <p:cBhvr>
                                        <p:cTn id="125" fill="hold">
                                          <p:stCondLst>
                                            <p:cond delay="499"/>
                                          </p:stCondLst>
                                        </p:cTn>
                                        <p:tgtEl>
                                          <p:spTgt spid="856"/>
                                        </p:tgtEl>
                                        <p:attrNameLst>
                                          <p:attrName>style.visibility</p:attrName>
                                        </p:attrNameLst>
                                      </p:cBhvr>
                                      <p:to>
                                        <p:strVal val="hidden"/>
                                      </p:to>
                                    </p:set>
                                  </p:childTnLst>
                                </p:cTn>
                              </p:par>
                            </p:childTnLst>
                          </p:cTn>
                        </p:par>
                        <p:par>
                          <p:cTn id="126" fill="hold">
                            <p:stCondLst>
                              <p:cond delay="2000"/>
                            </p:stCondLst>
                            <p:childTnLst>
                              <p:par>
                                <p:cTn id="127" presetClass="exit" nodeType="afterEffect" presetSubtype="4" presetID="2" grpId="27" fill="hold">
                                  <p:stCondLst>
                                    <p:cond delay="0"/>
                                  </p:stCondLst>
                                  <p:iterate type="el" backwards="0">
                                    <p:tmAbs val="0"/>
                                  </p:iterate>
                                  <p:childTnLst>
                                    <p:anim calcmode="lin" valueType="num">
                                      <p:cBhvr>
                                        <p:cTn id="128" dur="500" fill="hold"/>
                                        <p:tgtEl>
                                          <p:spTgt spid="855"/>
                                        </p:tgtEl>
                                        <p:attrNameLst>
                                          <p:attrName>ppt_x</p:attrName>
                                        </p:attrNameLst>
                                      </p:cBhvr>
                                      <p:tavLst>
                                        <p:tav tm="0">
                                          <p:val>
                                            <p:strVal val="ppt_x"/>
                                          </p:val>
                                        </p:tav>
                                        <p:tav tm="100000">
                                          <p:val>
                                            <p:strVal val="ppt_x"/>
                                          </p:val>
                                        </p:tav>
                                      </p:tavLst>
                                    </p:anim>
                                    <p:anim calcmode="lin" valueType="num">
                                      <p:cBhvr>
                                        <p:cTn id="129" dur="500" fill="hold"/>
                                        <p:tgtEl>
                                          <p:spTgt spid="855"/>
                                        </p:tgtEl>
                                        <p:attrNameLst>
                                          <p:attrName>ppt_y</p:attrName>
                                        </p:attrNameLst>
                                      </p:cBhvr>
                                      <p:tavLst>
                                        <p:tav tm="0">
                                          <p:val>
                                            <p:strVal val="ppt_y"/>
                                          </p:val>
                                        </p:tav>
                                        <p:tav tm="100000">
                                          <p:val>
                                            <p:strVal val="1+ppt_h/2"/>
                                          </p:val>
                                        </p:tav>
                                      </p:tavLst>
                                    </p:anim>
                                    <p:set>
                                      <p:cBhvr>
                                        <p:cTn id="130" fill="hold">
                                          <p:stCondLst>
                                            <p:cond delay="499"/>
                                          </p:stCondLst>
                                        </p:cTn>
                                        <p:tgtEl>
                                          <p:spTgt spid="855"/>
                                        </p:tgtEl>
                                        <p:attrNameLst>
                                          <p:attrName>style.visibility</p:attrName>
                                        </p:attrNameLst>
                                      </p:cBhvr>
                                      <p:to>
                                        <p:strVal val="hidden"/>
                                      </p:to>
                                    </p:set>
                                  </p:childTnLst>
                                </p:cTn>
                              </p:par>
                            </p:childTnLst>
                          </p:cTn>
                        </p:par>
                        <p:par>
                          <p:cTn id="131" fill="hold">
                            <p:stCondLst>
                              <p:cond delay="2500"/>
                            </p:stCondLst>
                            <p:childTnLst>
                              <p:par>
                                <p:cTn id="132" presetClass="entr" nodeType="afterEffect" presetID="9" grpId="28" fill="hold">
                                  <p:stCondLst>
                                    <p:cond delay="0"/>
                                  </p:stCondLst>
                                  <p:iterate type="el" backwards="0">
                                    <p:tmAbs val="0"/>
                                  </p:iterate>
                                  <p:childTnLst>
                                    <p:set>
                                      <p:cBhvr>
                                        <p:cTn id="133" fill="hold"/>
                                        <p:tgtEl>
                                          <p:spTgt spid="860"/>
                                        </p:tgtEl>
                                        <p:attrNameLst>
                                          <p:attrName>style.visibility</p:attrName>
                                        </p:attrNameLst>
                                      </p:cBhvr>
                                      <p:to>
                                        <p:strVal val="visible"/>
                                      </p:to>
                                    </p:set>
                                    <p:animEffect filter="dissolve" transition="in">
                                      <p:cBhvr>
                                        <p:cTn id="134" dur="500"/>
                                        <p:tgtEl>
                                          <p:spTgt spid="8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0" grpId="4"/>
      <p:bldP build="whole" bldLvl="1" animBg="1" rev="0" advAuto="0" spid="858" grpId="5"/>
      <p:bldP build="whole" bldLvl="1" animBg="1" rev="0" advAuto="0" spid="851" grpId="23"/>
      <p:bldP build="whole" bldLvl="1" animBg="1" rev="0" advAuto="0" spid="855" grpId="27"/>
      <p:bldP build="whole" bldLvl="1" animBg="1" rev="0" advAuto="0" spid="854" grpId="13"/>
      <p:bldP build="whole" bldLvl="1" animBg="1" rev="0" advAuto="0" spid="857" grpId="10"/>
      <p:bldP build="whole" bldLvl="1" animBg="1" rev="0" advAuto="0" spid="860" grpId="28"/>
      <p:bldP build="whole" bldLvl="1" animBg="1" rev="0" advAuto="0" spid="856" grpId="26"/>
      <p:bldP build="whole" bldLvl="1" animBg="1" rev="0" advAuto="0" spid="854" grpId="25"/>
      <p:bldP build="whole" bldLvl="1" animBg="1" rev="0" advAuto="0" spid="857" grpId="24"/>
      <p:bldP build="whole" bldLvl="1" animBg="1" rev="0" advAuto="0" spid="865" grpId="21"/>
      <p:bldP build="whole" bldLvl="1" animBg="1" rev="0" advAuto="0" spid="851" grpId="9"/>
      <p:bldP build="whole" bldLvl="1" animBg="1" rev="0" advAuto="0" spid="864" grpId="19"/>
      <p:bldP build="whole" bldLvl="1" animBg="1" rev="0" advAuto="0" spid="862" grpId="12"/>
      <p:bldP build="whole" bldLvl="1" animBg="1" rev="0" advAuto="0" spid="863" grpId="17"/>
      <p:bldP build="whole" bldLvl="1" animBg="1" rev="0" advAuto="0" spid="863" grpId="18"/>
      <p:bldP build="whole" bldLvl="1" animBg="1" rev="0" advAuto="0" spid="861" grpId="11"/>
      <p:bldP build="whole" bldLvl="1" animBg="1" rev="0" advAuto="0" spid="862" grpId="16"/>
      <p:bldP build="whole" bldLvl="1" animBg="1" rev="0" advAuto="0" spid="849" grpId="2"/>
      <p:bldP build="whole" bldLvl="1" animBg="1" rev="0" advAuto="0" spid="848" grpId="3"/>
      <p:bldP build="whole" bldLvl="1" animBg="1" rev="0" advAuto="0" spid="855" grpId="15"/>
      <p:bldP build="whole" bldLvl="1" animBg="1" rev="0" advAuto="0" spid="861" grpId="8"/>
      <p:bldP build="whole" bldLvl="1" animBg="1" rev="0" advAuto="0" spid="859" grpId="6"/>
      <p:bldP build="whole" bldLvl="1" animBg="1" rev="0" advAuto="0" spid="859" grpId="7"/>
      <p:bldP build="whole" bldLvl="1" animBg="1" rev="0" advAuto="0" spid="858" grpId="1"/>
      <p:bldP build="whole" bldLvl="1" animBg="1" rev="0" advAuto="0" spid="864" grpId="20"/>
      <p:bldP build="whole" bldLvl="1" animBg="1" rev="0" advAuto="0" spid="865" grpId="22"/>
      <p:bldP build="whole" bldLvl="1" animBg="1" rev="0" advAuto="0" spid="856" grpId="14"/>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7"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868" name="Title 2"/>
          <p:cNvSpPr txBox="1"/>
          <p:nvPr>
            <p:ph type="title"/>
          </p:nvPr>
        </p:nvSpPr>
        <p:spPr>
          <a:xfrm>
            <a:off x="197427" y="-1"/>
            <a:ext cx="8749146" cy="727366"/>
          </a:xfrm>
          <a:prstGeom prst="rect">
            <a:avLst/>
          </a:prstGeom>
        </p:spPr>
        <p:txBody>
          <a:bodyPr/>
          <a:lstStyle/>
          <a:p>
            <a:pPr/>
            <a:r>
              <a:t>1.7 Con trỏ và hàm</a:t>
            </a:r>
          </a:p>
        </p:txBody>
      </p:sp>
      <p:sp>
        <p:nvSpPr>
          <p:cNvPr id="869" name="Content Placeholder 1"/>
          <p:cNvSpPr txBox="1"/>
          <p:nvPr>
            <p:ph type="body" idx="1"/>
          </p:nvPr>
        </p:nvSpPr>
        <p:spPr>
          <a:xfrm>
            <a:off x="197427" y="893618"/>
            <a:ext cx="8749146" cy="5527966"/>
          </a:xfrm>
          <a:prstGeom prst="rect">
            <a:avLst/>
          </a:prstGeom>
        </p:spPr>
        <p:txBody>
          <a:bodyPr/>
          <a:lstStyle/>
          <a:p>
            <a:pPr marL="0" indent="82296">
              <a:buSzTx/>
              <a:buNone/>
              <a:defRPr b="1" sz="4400">
                <a:solidFill>
                  <a:srgbClr val="FF0000"/>
                </a:solidFill>
                <a:latin typeface="Consolas"/>
                <a:ea typeface="Consolas"/>
                <a:cs typeface="Consolas"/>
                <a:sym typeface="Consolas"/>
              </a:defRPr>
            </a:pPr>
            <a:r>
              <a:t>?</a:t>
            </a:r>
            <a:r>
              <a:rPr b="0" sz="2000">
                <a:solidFill>
                  <a:srgbClr val="0000FF"/>
                </a:solidFill>
              </a:rPr>
              <a:t> H</a:t>
            </a:r>
            <a:r>
              <a:rPr b="0" sz="2000">
                <a:solidFill>
                  <a:srgbClr val="0000FF"/>
                </a:solidFill>
                <a:latin typeface="Tahoma"/>
                <a:ea typeface="Tahoma"/>
                <a:cs typeface="Tahoma"/>
                <a:sym typeface="Tahoma"/>
              </a:rPr>
              <a:t>ỏ</a:t>
            </a:r>
            <a:r>
              <a:rPr b="0" sz="2000">
                <a:solidFill>
                  <a:srgbClr val="0000FF"/>
                </a:solidFill>
              </a:rPr>
              <a:t>i cách này có đúng không</a:t>
            </a:r>
            <a:endParaRPr b="0" sz="2000">
              <a:solidFill>
                <a:srgbClr val="0000FF"/>
              </a:solidFill>
            </a:endParaRPr>
          </a:p>
          <a:p>
            <a:pPr marL="0" indent="82296">
              <a:buSzTx/>
              <a:buNone/>
              <a:defRPr sz="2000">
                <a:solidFill>
                  <a:srgbClr val="0000FF"/>
                </a:solidFill>
                <a:latin typeface="Consolas"/>
                <a:ea typeface="Consolas"/>
                <a:cs typeface="Consolas"/>
                <a:sym typeface="Consolas"/>
              </a:defRPr>
            </a:pPr>
            <a:r>
              <a:t>void</a:t>
            </a:r>
            <a:r>
              <a:rPr>
                <a:solidFill>
                  <a:srgbClr val="000000"/>
                </a:solidFill>
              </a:rPr>
              <a:t> </a:t>
            </a:r>
            <a:r>
              <a:rPr>
                <a:solidFill>
                  <a:srgbClr val="483D8B"/>
                </a:solidFill>
              </a:rPr>
              <a:t>NhapGiaTri</a:t>
            </a:r>
            <a:r>
              <a:rPr>
                <a:solidFill>
                  <a:srgbClr val="000000"/>
                </a:solidFill>
              </a:rPr>
              <a:t>(</a:t>
            </a:r>
            <a:r>
              <a:t>int</a:t>
            </a:r>
            <a:r>
              <a:rPr>
                <a:solidFill>
                  <a:srgbClr val="000000"/>
                </a:solidFill>
              </a:rPr>
              <a:t> </a:t>
            </a:r>
            <a:r>
              <a:rPr>
                <a:solidFill>
                  <a:srgbClr val="808080"/>
                </a:solidFill>
              </a:rPr>
              <a:t>b</a:t>
            </a:r>
            <a:r>
              <a:rPr>
                <a:solidFill>
                  <a:srgbClr val="000000"/>
                </a:solidFill>
              </a:rPr>
              <a:t>) {</a:t>
            </a:r>
            <a:endParaRPr>
              <a:solidFill>
                <a:srgbClr val="000000"/>
              </a:solidFill>
            </a:endParaRPr>
          </a:p>
          <a:p>
            <a:pPr marL="0" indent="339725">
              <a:buSzTx/>
              <a:buNone/>
              <a:defRPr sz="20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"Nhap gia tri vao"</a:t>
            </a:r>
            <a:r>
              <a:rPr>
                <a:solidFill>
                  <a:srgbClr val="000000"/>
                </a:solidFill>
              </a:rPr>
              <a:t>;</a:t>
            </a:r>
            <a:endParaRPr>
              <a:solidFill>
                <a:srgbClr val="000000"/>
              </a:solidFill>
            </a:endParaRPr>
          </a:p>
          <a:p>
            <a:pPr marL="0" indent="339725">
              <a:buSzTx/>
              <a:buNone/>
              <a:defRPr sz="2000">
                <a:solidFill>
                  <a:srgbClr val="483D8B"/>
                </a:solidFill>
                <a:latin typeface="Consolas"/>
                <a:ea typeface="Consolas"/>
                <a:cs typeface="Consolas"/>
                <a:sym typeface="Consolas"/>
              </a:defRPr>
            </a:pPr>
            <a:r>
              <a:t>cin</a:t>
            </a:r>
            <a:r>
              <a:rPr>
                <a:solidFill>
                  <a:srgbClr val="000000"/>
                </a:solidFill>
              </a:rPr>
              <a:t> </a:t>
            </a:r>
            <a:r>
              <a:rPr>
                <a:solidFill>
                  <a:srgbClr val="008B8B"/>
                </a:solidFill>
              </a:rPr>
              <a:t>&gt;&gt;</a:t>
            </a:r>
            <a:r>
              <a:rPr>
                <a:solidFill>
                  <a:srgbClr val="000000"/>
                </a:solidFill>
              </a:rPr>
              <a:t> </a:t>
            </a:r>
            <a:r>
              <a:rPr>
                <a:solidFill>
                  <a:srgbClr val="808080"/>
                </a:solidFill>
              </a:rPr>
              <a:t>b</a:t>
            </a:r>
            <a:r>
              <a:rPr>
                <a:solidFill>
                  <a:srgbClr val="000000"/>
                </a:solidFill>
              </a:rPr>
              <a:t>;</a:t>
            </a:r>
            <a:endParaRPr>
              <a:solidFill>
                <a:srgbClr val="000000"/>
              </a:solidFill>
            </a:endParaRPr>
          </a:p>
          <a:p>
            <a:pPr marL="0" indent="82296">
              <a:buSzTx/>
              <a:buNone/>
              <a:defRPr sz="2000">
                <a:solidFill>
                  <a:srgbClr val="000000"/>
                </a:solidFill>
                <a:latin typeface="Consolas"/>
                <a:ea typeface="Consolas"/>
                <a:cs typeface="Consolas"/>
                <a:sym typeface="Consolas"/>
              </a:defRPr>
            </a:pPr>
            <a:r>
              <a:t>}</a:t>
            </a:r>
          </a:p>
          <a:p>
            <a:pPr marL="0" indent="82296">
              <a:buSzTx/>
              <a:buNone/>
              <a:defRPr sz="2000">
                <a:solidFill>
                  <a:srgbClr val="000000"/>
                </a:solidFill>
                <a:latin typeface="Consolas"/>
                <a:ea typeface="Consolas"/>
                <a:cs typeface="Consolas"/>
                <a:sym typeface="Consolas"/>
              </a:defRPr>
            </a:pPr>
          </a:p>
          <a:p>
            <a:pPr marL="0" indent="82296">
              <a:buSzTx/>
              <a:buNone/>
              <a:defRPr sz="20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339725">
              <a:buSzTx/>
              <a:buNone/>
              <a:defRPr sz="2000">
                <a:solidFill>
                  <a:srgbClr val="0000FF"/>
                </a:solidFill>
                <a:latin typeface="Consolas"/>
                <a:ea typeface="Consolas"/>
                <a:cs typeface="Consolas"/>
                <a:sym typeface="Consolas"/>
              </a:defRPr>
            </a:pPr>
            <a:r>
              <a:t>int</a:t>
            </a:r>
            <a:r>
              <a:rPr>
                <a:solidFill>
                  <a:srgbClr val="000000"/>
                </a:solidFill>
              </a:rPr>
              <a:t> a;</a:t>
            </a:r>
            <a:endParaRPr>
              <a:solidFill>
                <a:srgbClr val="000000"/>
              </a:solidFill>
            </a:endParaRPr>
          </a:p>
          <a:p>
            <a:pPr marL="0" indent="339725">
              <a:buSzTx/>
              <a:buNone/>
              <a:defRPr sz="2000">
                <a:solidFill>
                  <a:srgbClr val="483D8B"/>
                </a:solidFill>
                <a:latin typeface="Consolas"/>
                <a:ea typeface="Consolas"/>
                <a:cs typeface="Consolas"/>
                <a:sym typeface="Consolas"/>
              </a:defRPr>
            </a:pPr>
            <a:r>
              <a:t>NhapGiaTri</a:t>
            </a:r>
            <a:r>
              <a:rPr>
                <a:solidFill>
                  <a:srgbClr val="000000"/>
                </a:solidFill>
              </a:rPr>
              <a:t>(a);</a:t>
            </a:r>
            <a:endParaRPr>
              <a:solidFill>
                <a:srgbClr val="000000"/>
              </a:solidFill>
            </a:endParaRPr>
          </a:p>
          <a:p>
            <a:pPr marL="0" indent="339725">
              <a:buSzTx/>
              <a:buNone/>
              <a:defRPr sz="20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a:t>
            </a:r>
            <a:endParaRPr>
              <a:solidFill>
                <a:srgbClr val="000000"/>
              </a:solidFill>
            </a:endParaRPr>
          </a:p>
          <a:p>
            <a:pPr marL="0" indent="82296">
              <a:buSzTx/>
              <a:buNone/>
              <a:defRPr sz="2000">
                <a:solidFill>
                  <a:srgbClr val="000000"/>
                </a:solidFill>
                <a:latin typeface="Consolas"/>
                <a:ea typeface="Consolas"/>
                <a:cs typeface="Consolas"/>
                <a:sym typeface="Consolas"/>
              </a:defRPr>
            </a:pPr>
            <a:r>
              <a:t>}</a:t>
            </a:r>
          </a:p>
        </p:txBody>
      </p:sp>
      <p:sp>
        <p:nvSpPr>
          <p:cNvPr id="870"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2"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873" name="Title 2"/>
          <p:cNvSpPr txBox="1"/>
          <p:nvPr>
            <p:ph type="title"/>
          </p:nvPr>
        </p:nvSpPr>
        <p:spPr>
          <a:xfrm>
            <a:off x="197427" y="-1"/>
            <a:ext cx="8749146" cy="727366"/>
          </a:xfrm>
          <a:prstGeom prst="rect">
            <a:avLst/>
          </a:prstGeom>
        </p:spPr>
        <p:txBody>
          <a:bodyPr/>
          <a:lstStyle/>
          <a:p>
            <a:pPr/>
            <a:r>
              <a:t>1.7 Con trỏ và hàm</a:t>
            </a:r>
          </a:p>
        </p:txBody>
      </p:sp>
      <p:sp>
        <p:nvSpPr>
          <p:cNvPr id="874" name="Content Placeholder 1"/>
          <p:cNvSpPr txBox="1"/>
          <p:nvPr>
            <p:ph type="body" idx="1"/>
          </p:nvPr>
        </p:nvSpPr>
        <p:spPr>
          <a:xfrm>
            <a:off x="197427" y="893618"/>
            <a:ext cx="8749146" cy="5527966"/>
          </a:xfrm>
          <a:prstGeom prst="rect">
            <a:avLst/>
          </a:prstGeom>
        </p:spPr>
        <p:txBody>
          <a:bodyPr/>
          <a:lstStyle/>
          <a:p>
            <a:pPr marL="0" indent="82296">
              <a:buSzTx/>
              <a:buNone/>
              <a:defRPr sz="2000">
                <a:solidFill>
                  <a:srgbClr val="0000FF"/>
                </a:solidFill>
                <a:latin typeface="Consolas"/>
                <a:ea typeface="Consolas"/>
                <a:cs typeface="Consolas"/>
                <a:sym typeface="Consolas"/>
              </a:defRPr>
            </a:pPr>
            <a:r>
              <a:t>// Cách 2</a:t>
            </a:r>
          </a:p>
          <a:p>
            <a:pPr marL="0" indent="82296">
              <a:buSzTx/>
              <a:buNone/>
              <a:defRPr sz="2000">
                <a:solidFill>
                  <a:srgbClr val="0000FF"/>
                </a:solidFill>
                <a:latin typeface="Consolas"/>
                <a:ea typeface="Consolas"/>
                <a:cs typeface="Consolas"/>
                <a:sym typeface="Consolas"/>
              </a:defRPr>
            </a:pPr>
            <a:r>
              <a:t>void</a:t>
            </a:r>
            <a:r>
              <a:rPr>
                <a:solidFill>
                  <a:srgbClr val="000000"/>
                </a:solidFill>
              </a:rPr>
              <a:t> </a:t>
            </a:r>
            <a:r>
              <a:rPr>
                <a:solidFill>
                  <a:srgbClr val="483D8B"/>
                </a:solidFill>
              </a:rPr>
              <a:t>NhapGiaTri</a:t>
            </a:r>
            <a:r>
              <a:rPr>
                <a:solidFill>
                  <a:srgbClr val="000000"/>
                </a:solidFill>
              </a:rPr>
              <a:t>(</a:t>
            </a:r>
            <a:r>
              <a:t>int</a:t>
            </a:r>
            <a:r>
              <a:rPr>
                <a:solidFill>
                  <a:srgbClr val="000000"/>
                </a:solidFill>
              </a:rPr>
              <a:t> *</a:t>
            </a:r>
            <a:r>
              <a:rPr>
                <a:solidFill>
                  <a:srgbClr val="808080"/>
                </a:solidFill>
              </a:rPr>
              <a:t>b</a:t>
            </a:r>
            <a:r>
              <a:rPr>
                <a:solidFill>
                  <a:srgbClr val="000000"/>
                </a:solidFill>
              </a:rPr>
              <a:t>) {</a:t>
            </a:r>
            <a:endParaRPr>
              <a:solidFill>
                <a:srgbClr val="000000"/>
              </a:solidFill>
            </a:endParaRPr>
          </a:p>
          <a:p>
            <a:pPr marL="0" indent="339725">
              <a:buSzTx/>
              <a:buNone/>
              <a:defRPr sz="20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"Nhap gia tri vao"</a:t>
            </a:r>
            <a:r>
              <a:rPr>
                <a:solidFill>
                  <a:srgbClr val="000000"/>
                </a:solidFill>
              </a:rPr>
              <a:t>;</a:t>
            </a:r>
            <a:endParaRPr>
              <a:solidFill>
                <a:srgbClr val="000000"/>
              </a:solidFill>
            </a:endParaRPr>
          </a:p>
          <a:p>
            <a:pPr marL="0" indent="339725">
              <a:buSzTx/>
              <a:buNone/>
              <a:defRPr sz="2000">
                <a:solidFill>
                  <a:srgbClr val="483D8B"/>
                </a:solidFill>
                <a:latin typeface="Consolas"/>
                <a:ea typeface="Consolas"/>
                <a:cs typeface="Consolas"/>
                <a:sym typeface="Consolas"/>
              </a:defRPr>
            </a:pPr>
            <a:r>
              <a:t>cin</a:t>
            </a:r>
            <a:r>
              <a:rPr>
                <a:solidFill>
                  <a:srgbClr val="000000"/>
                </a:solidFill>
              </a:rPr>
              <a:t> </a:t>
            </a:r>
            <a:r>
              <a:rPr>
                <a:solidFill>
                  <a:srgbClr val="008B8B"/>
                </a:solidFill>
              </a:rPr>
              <a:t>&gt;&gt;</a:t>
            </a:r>
            <a:r>
              <a:rPr>
                <a:solidFill>
                  <a:srgbClr val="000000"/>
                </a:solidFill>
              </a:rPr>
              <a:t> *</a:t>
            </a:r>
            <a:r>
              <a:rPr>
                <a:solidFill>
                  <a:srgbClr val="808080"/>
                </a:solidFill>
              </a:rPr>
              <a:t>b</a:t>
            </a:r>
            <a:r>
              <a:rPr>
                <a:solidFill>
                  <a:srgbClr val="000000"/>
                </a:solidFill>
              </a:rPr>
              <a:t>;</a:t>
            </a:r>
            <a:endParaRPr>
              <a:solidFill>
                <a:srgbClr val="000000"/>
              </a:solidFill>
            </a:endParaRPr>
          </a:p>
          <a:p>
            <a:pPr marL="0" indent="82296">
              <a:buSzTx/>
              <a:buNone/>
              <a:defRPr sz="2000">
                <a:solidFill>
                  <a:srgbClr val="000000"/>
                </a:solidFill>
                <a:latin typeface="Consolas"/>
                <a:ea typeface="Consolas"/>
                <a:cs typeface="Consolas"/>
                <a:sym typeface="Consolas"/>
              </a:defRPr>
            </a:pPr>
            <a:r>
              <a:t>}</a:t>
            </a:r>
          </a:p>
          <a:p>
            <a:pPr marL="0" indent="82296">
              <a:buSzTx/>
              <a:buNone/>
              <a:defRPr sz="2000">
                <a:solidFill>
                  <a:srgbClr val="000000"/>
                </a:solidFill>
                <a:latin typeface="Consolas"/>
                <a:ea typeface="Consolas"/>
                <a:cs typeface="Consolas"/>
                <a:sym typeface="Consolas"/>
              </a:defRPr>
            </a:pPr>
          </a:p>
          <a:p>
            <a:pPr marL="0" indent="82296">
              <a:buSzTx/>
              <a:buNone/>
              <a:defRPr sz="20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339725">
              <a:buSzTx/>
              <a:buNone/>
              <a:defRPr sz="2000">
                <a:solidFill>
                  <a:srgbClr val="0000FF"/>
                </a:solidFill>
                <a:latin typeface="Consolas"/>
                <a:ea typeface="Consolas"/>
                <a:cs typeface="Consolas"/>
                <a:sym typeface="Consolas"/>
              </a:defRPr>
            </a:pPr>
            <a:r>
              <a:t>int</a:t>
            </a:r>
            <a:r>
              <a:rPr>
                <a:solidFill>
                  <a:srgbClr val="000000"/>
                </a:solidFill>
              </a:rPr>
              <a:t> a;</a:t>
            </a:r>
            <a:endParaRPr>
              <a:solidFill>
                <a:srgbClr val="000000"/>
              </a:solidFill>
            </a:endParaRPr>
          </a:p>
          <a:p>
            <a:pPr marL="0" indent="339725">
              <a:buSzTx/>
              <a:buNone/>
              <a:defRPr sz="2000">
                <a:solidFill>
                  <a:srgbClr val="483D8B"/>
                </a:solidFill>
                <a:latin typeface="Consolas"/>
                <a:ea typeface="Consolas"/>
                <a:cs typeface="Consolas"/>
                <a:sym typeface="Consolas"/>
              </a:defRPr>
            </a:pPr>
            <a:r>
              <a:t>NhapGiaTri</a:t>
            </a:r>
            <a:r>
              <a:rPr>
                <a:solidFill>
                  <a:srgbClr val="000000"/>
                </a:solidFill>
              </a:rPr>
              <a:t>(&amp;a);</a:t>
            </a:r>
            <a:endParaRPr>
              <a:solidFill>
                <a:srgbClr val="000000"/>
              </a:solidFill>
            </a:endParaRPr>
          </a:p>
          <a:p>
            <a:pPr marL="0" indent="339725">
              <a:buSzTx/>
              <a:buNone/>
              <a:defRPr sz="20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a:t>
            </a:r>
            <a:endParaRPr>
              <a:solidFill>
                <a:srgbClr val="000000"/>
              </a:solidFill>
            </a:endParaRPr>
          </a:p>
          <a:p>
            <a:pPr marL="0" indent="82296">
              <a:buSzTx/>
              <a:buNone/>
              <a:defRPr sz="2000">
                <a:solidFill>
                  <a:srgbClr val="000000"/>
                </a:solidFill>
                <a:latin typeface="Consolas"/>
                <a:ea typeface="Consolas"/>
                <a:cs typeface="Consolas"/>
                <a:sym typeface="Consolas"/>
              </a:defRPr>
            </a:pPr>
            <a:r>
              <a:t>}</a:t>
            </a:r>
          </a:p>
        </p:txBody>
      </p:sp>
      <p:sp>
        <p:nvSpPr>
          <p:cNvPr id="875"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7"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878" name="Title 2"/>
          <p:cNvSpPr txBox="1"/>
          <p:nvPr>
            <p:ph type="title"/>
          </p:nvPr>
        </p:nvSpPr>
        <p:spPr>
          <a:xfrm>
            <a:off x="197427" y="-1"/>
            <a:ext cx="8749146" cy="727366"/>
          </a:xfrm>
          <a:prstGeom prst="rect">
            <a:avLst/>
          </a:prstGeom>
        </p:spPr>
        <p:txBody>
          <a:bodyPr/>
          <a:lstStyle/>
          <a:p>
            <a:pPr/>
            <a:r>
              <a:t>1.7 Con trỏ và hàm</a:t>
            </a:r>
          </a:p>
        </p:txBody>
      </p:sp>
      <p:sp>
        <p:nvSpPr>
          <p:cNvPr id="879" name="Content Placeholder 1"/>
          <p:cNvSpPr txBox="1"/>
          <p:nvPr>
            <p:ph type="body" idx="1"/>
          </p:nvPr>
        </p:nvSpPr>
        <p:spPr>
          <a:xfrm>
            <a:off x="197427" y="893618"/>
            <a:ext cx="8749146" cy="5527966"/>
          </a:xfrm>
          <a:prstGeom prst="rect">
            <a:avLst/>
          </a:prstGeom>
        </p:spPr>
        <p:txBody>
          <a:bodyPr/>
          <a:lstStyle/>
          <a:p>
            <a:pPr marL="0" indent="82296">
              <a:buSzTx/>
              <a:buNone/>
              <a:defRPr sz="2000">
                <a:solidFill>
                  <a:srgbClr val="0000FF"/>
                </a:solidFill>
                <a:latin typeface="Consolas"/>
                <a:ea typeface="Consolas"/>
                <a:cs typeface="Consolas"/>
                <a:sym typeface="Consolas"/>
              </a:defRPr>
            </a:pPr>
            <a:r>
              <a:t>// Cách 3</a:t>
            </a:r>
          </a:p>
          <a:p>
            <a:pPr marL="0" indent="82296">
              <a:buSzTx/>
              <a:buNone/>
              <a:defRPr sz="2000">
                <a:solidFill>
                  <a:srgbClr val="0000FF"/>
                </a:solidFill>
                <a:latin typeface="Consolas"/>
                <a:ea typeface="Consolas"/>
                <a:cs typeface="Consolas"/>
                <a:sym typeface="Consolas"/>
              </a:defRPr>
            </a:pPr>
            <a:r>
              <a:t>void</a:t>
            </a:r>
            <a:r>
              <a:rPr>
                <a:solidFill>
                  <a:srgbClr val="000000"/>
                </a:solidFill>
              </a:rPr>
              <a:t> </a:t>
            </a:r>
            <a:r>
              <a:rPr>
                <a:solidFill>
                  <a:srgbClr val="483D8B"/>
                </a:solidFill>
              </a:rPr>
              <a:t>NhapGiaTri</a:t>
            </a:r>
            <a:r>
              <a:rPr>
                <a:solidFill>
                  <a:srgbClr val="000000"/>
                </a:solidFill>
              </a:rPr>
              <a:t>(</a:t>
            </a:r>
            <a:r>
              <a:t>int</a:t>
            </a:r>
            <a:r>
              <a:rPr>
                <a:solidFill>
                  <a:srgbClr val="000000"/>
                </a:solidFill>
              </a:rPr>
              <a:t> &amp;</a:t>
            </a:r>
            <a:r>
              <a:rPr>
                <a:solidFill>
                  <a:srgbClr val="808080"/>
                </a:solidFill>
              </a:rPr>
              <a:t>b</a:t>
            </a:r>
            <a:r>
              <a:rPr>
                <a:solidFill>
                  <a:srgbClr val="000000"/>
                </a:solidFill>
              </a:rPr>
              <a:t>) {</a:t>
            </a:r>
            <a:endParaRPr>
              <a:solidFill>
                <a:srgbClr val="000000"/>
              </a:solidFill>
            </a:endParaRPr>
          </a:p>
          <a:p>
            <a:pPr marL="0" indent="339725">
              <a:buSzTx/>
              <a:buNone/>
              <a:defRPr sz="20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"Nhap gia tri vao"</a:t>
            </a:r>
            <a:r>
              <a:rPr>
                <a:solidFill>
                  <a:srgbClr val="000000"/>
                </a:solidFill>
              </a:rPr>
              <a:t>;</a:t>
            </a:r>
            <a:endParaRPr>
              <a:solidFill>
                <a:srgbClr val="000000"/>
              </a:solidFill>
            </a:endParaRPr>
          </a:p>
          <a:p>
            <a:pPr marL="0" indent="339725">
              <a:buSzTx/>
              <a:buNone/>
              <a:defRPr sz="2000">
                <a:solidFill>
                  <a:srgbClr val="483D8B"/>
                </a:solidFill>
                <a:latin typeface="Consolas"/>
                <a:ea typeface="Consolas"/>
                <a:cs typeface="Consolas"/>
                <a:sym typeface="Consolas"/>
              </a:defRPr>
            </a:pPr>
            <a:r>
              <a:t>cin</a:t>
            </a:r>
            <a:r>
              <a:rPr>
                <a:solidFill>
                  <a:srgbClr val="000000"/>
                </a:solidFill>
              </a:rPr>
              <a:t> </a:t>
            </a:r>
            <a:r>
              <a:rPr>
                <a:solidFill>
                  <a:srgbClr val="008B8B"/>
                </a:solidFill>
              </a:rPr>
              <a:t>&gt;&gt;</a:t>
            </a:r>
            <a:r>
              <a:rPr>
                <a:solidFill>
                  <a:srgbClr val="000000"/>
                </a:solidFill>
              </a:rPr>
              <a:t> </a:t>
            </a:r>
            <a:r>
              <a:rPr>
                <a:solidFill>
                  <a:srgbClr val="808080"/>
                </a:solidFill>
              </a:rPr>
              <a:t>b</a:t>
            </a:r>
            <a:r>
              <a:rPr>
                <a:solidFill>
                  <a:srgbClr val="000000"/>
                </a:solidFill>
              </a:rPr>
              <a:t>;</a:t>
            </a:r>
            <a:endParaRPr>
              <a:solidFill>
                <a:srgbClr val="000000"/>
              </a:solidFill>
            </a:endParaRPr>
          </a:p>
          <a:p>
            <a:pPr marL="0" indent="82296">
              <a:buSzTx/>
              <a:buNone/>
              <a:defRPr sz="2000">
                <a:solidFill>
                  <a:srgbClr val="000000"/>
                </a:solidFill>
                <a:latin typeface="Consolas"/>
                <a:ea typeface="Consolas"/>
                <a:cs typeface="Consolas"/>
                <a:sym typeface="Consolas"/>
              </a:defRPr>
            </a:pPr>
            <a:r>
              <a:t>}</a:t>
            </a:r>
          </a:p>
          <a:p>
            <a:pPr marL="0" indent="82296">
              <a:buSzTx/>
              <a:buNone/>
              <a:defRPr sz="2000">
                <a:solidFill>
                  <a:srgbClr val="000000"/>
                </a:solidFill>
                <a:latin typeface="Consolas"/>
                <a:ea typeface="Consolas"/>
                <a:cs typeface="Consolas"/>
                <a:sym typeface="Consolas"/>
              </a:defRPr>
            </a:pPr>
          </a:p>
          <a:p>
            <a:pPr marL="0" indent="82296">
              <a:buSzTx/>
              <a:buNone/>
              <a:defRPr sz="20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339725">
              <a:buSzTx/>
              <a:buNone/>
              <a:defRPr sz="2000">
                <a:solidFill>
                  <a:srgbClr val="0000FF"/>
                </a:solidFill>
                <a:latin typeface="Consolas"/>
                <a:ea typeface="Consolas"/>
                <a:cs typeface="Consolas"/>
                <a:sym typeface="Consolas"/>
              </a:defRPr>
            </a:pPr>
            <a:r>
              <a:t>int</a:t>
            </a:r>
            <a:r>
              <a:rPr>
                <a:solidFill>
                  <a:srgbClr val="000000"/>
                </a:solidFill>
              </a:rPr>
              <a:t> a;</a:t>
            </a:r>
            <a:endParaRPr>
              <a:solidFill>
                <a:srgbClr val="000000"/>
              </a:solidFill>
            </a:endParaRPr>
          </a:p>
          <a:p>
            <a:pPr marL="0" indent="339725">
              <a:buSzTx/>
              <a:buNone/>
              <a:defRPr sz="2000">
                <a:solidFill>
                  <a:srgbClr val="483D8B"/>
                </a:solidFill>
                <a:latin typeface="Consolas"/>
                <a:ea typeface="Consolas"/>
                <a:cs typeface="Consolas"/>
                <a:sym typeface="Consolas"/>
              </a:defRPr>
            </a:pPr>
            <a:r>
              <a:t>NhapGiaTri</a:t>
            </a:r>
            <a:r>
              <a:rPr>
                <a:solidFill>
                  <a:srgbClr val="000000"/>
                </a:solidFill>
              </a:rPr>
              <a:t>(a);</a:t>
            </a:r>
            <a:endParaRPr>
              <a:solidFill>
                <a:srgbClr val="000000"/>
              </a:solidFill>
            </a:endParaRPr>
          </a:p>
          <a:p>
            <a:pPr marL="0" indent="339725">
              <a:buSzTx/>
              <a:buNone/>
              <a:defRPr sz="20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a:t>
            </a:r>
            <a:endParaRPr>
              <a:solidFill>
                <a:srgbClr val="000000"/>
              </a:solidFill>
            </a:endParaRPr>
          </a:p>
          <a:p>
            <a:pPr marL="0" indent="82296">
              <a:buSzTx/>
              <a:buNone/>
              <a:defRPr sz="2000">
                <a:solidFill>
                  <a:srgbClr val="000000"/>
                </a:solidFill>
                <a:latin typeface="Consolas"/>
                <a:ea typeface="Consolas"/>
                <a:cs typeface="Consolas"/>
                <a:sym typeface="Consolas"/>
              </a:defRPr>
            </a:pPr>
            <a:r>
              <a:t>}</a:t>
            </a:r>
          </a:p>
        </p:txBody>
      </p:sp>
      <p:sp>
        <p:nvSpPr>
          <p:cNvPr id="880"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2"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883" name="Title 2"/>
          <p:cNvSpPr txBox="1"/>
          <p:nvPr>
            <p:ph type="title"/>
          </p:nvPr>
        </p:nvSpPr>
        <p:spPr>
          <a:xfrm>
            <a:off x="197427" y="-1"/>
            <a:ext cx="8749146" cy="727366"/>
          </a:xfrm>
          <a:prstGeom prst="rect">
            <a:avLst/>
          </a:prstGeom>
        </p:spPr>
        <p:txBody>
          <a:bodyPr/>
          <a:lstStyle/>
          <a:p>
            <a:pPr/>
            <a:r>
              <a:t>Bài tập 1</a:t>
            </a:r>
          </a:p>
        </p:txBody>
      </p:sp>
      <p:sp>
        <p:nvSpPr>
          <p:cNvPr id="884" name="Content Placeholder 1"/>
          <p:cNvSpPr txBox="1"/>
          <p:nvPr>
            <p:ph type="body" idx="1"/>
          </p:nvPr>
        </p:nvSpPr>
        <p:spPr>
          <a:xfrm>
            <a:off x="197427" y="893618"/>
            <a:ext cx="8749146" cy="5527966"/>
          </a:xfrm>
          <a:prstGeom prst="rect">
            <a:avLst/>
          </a:prstGeom>
        </p:spPr>
        <p:txBody>
          <a:bodyPr/>
          <a:lstStyle/>
          <a:p>
            <a:pPr/>
            <a:r>
              <a:t>Tìm lỗi sai trong đoạn chương trình sau:</a:t>
            </a:r>
          </a:p>
          <a:p>
            <a:pPr marL="0" indent="82296">
              <a:buSzTx/>
              <a:buNone/>
            </a:pPr>
          </a:p>
          <a:p>
            <a:pPr marL="0" indent="1828800">
              <a:buSzTx/>
              <a:buNone/>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2743200">
              <a:buSzTx/>
              <a:buNone/>
              <a:defRPr>
                <a:solidFill>
                  <a:srgbClr val="0000FF"/>
                </a:solidFill>
                <a:latin typeface="Consolas"/>
                <a:ea typeface="Consolas"/>
                <a:cs typeface="Consolas"/>
                <a:sym typeface="Consolas"/>
              </a:defRPr>
            </a:pPr>
            <a:r>
              <a:t>int</a:t>
            </a:r>
            <a:r>
              <a:rPr>
                <a:solidFill>
                  <a:srgbClr val="000000"/>
                </a:solidFill>
              </a:rPr>
              <a:t> x, *p;</a:t>
            </a:r>
            <a:endParaRPr>
              <a:solidFill>
                <a:srgbClr val="000000"/>
              </a:solidFill>
            </a:endParaRPr>
          </a:p>
          <a:p>
            <a:pPr marL="0" indent="2743200">
              <a:buSzTx/>
              <a:buNone/>
              <a:defRPr>
                <a:solidFill>
                  <a:srgbClr val="000000"/>
                </a:solidFill>
                <a:latin typeface="Consolas"/>
                <a:ea typeface="Consolas"/>
                <a:cs typeface="Consolas"/>
                <a:sym typeface="Consolas"/>
              </a:defRPr>
            </a:pPr>
            <a:r>
              <a:t>x = 10;</a:t>
            </a:r>
          </a:p>
          <a:p>
            <a:pPr marL="0" indent="2743200">
              <a:buSzTx/>
              <a:buNone/>
              <a:defRPr>
                <a:solidFill>
                  <a:srgbClr val="000000"/>
                </a:solidFill>
                <a:latin typeface="Consolas"/>
                <a:ea typeface="Consolas"/>
                <a:cs typeface="Consolas"/>
                <a:sym typeface="Consolas"/>
              </a:defRPr>
            </a:pPr>
            <a:r>
              <a:t>*p = x;</a:t>
            </a:r>
          </a:p>
          <a:p>
            <a:pPr marL="0" indent="2743200">
              <a:buSzTx/>
              <a:buNone/>
              <a:defRPr>
                <a:solidFill>
                  <a:srgbClr val="0000FF"/>
                </a:solidFill>
                <a:latin typeface="Consolas"/>
                <a:ea typeface="Consolas"/>
                <a:cs typeface="Consolas"/>
                <a:sym typeface="Consolas"/>
              </a:defRPr>
            </a:pPr>
            <a:r>
              <a:t>return</a:t>
            </a:r>
            <a:r>
              <a:rPr>
                <a:solidFill>
                  <a:srgbClr val="000000"/>
                </a:solidFill>
              </a:rPr>
              <a:t> 0;</a:t>
            </a:r>
            <a:endParaRPr>
              <a:solidFill>
                <a:srgbClr val="000000"/>
              </a:solidFill>
            </a:endParaRPr>
          </a:p>
          <a:p>
            <a:pPr marL="0" indent="1828800">
              <a:buSzTx/>
              <a:buNone/>
              <a:defRPr>
                <a:solidFill>
                  <a:srgbClr val="000000"/>
                </a:solidFill>
                <a:latin typeface="Consolas"/>
                <a:ea typeface="Consolas"/>
                <a:cs typeface="Consolas"/>
                <a:sym typeface="Consolas"/>
              </a:defRPr>
            </a:pPr>
            <a:r>
              <a:t>}</a:t>
            </a:r>
          </a:p>
        </p:txBody>
      </p:sp>
      <p:sp>
        <p:nvSpPr>
          <p:cNvPr id="885"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7"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888" name="Title 2"/>
          <p:cNvSpPr txBox="1"/>
          <p:nvPr>
            <p:ph type="title"/>
          </p:nvPr>
        </p:nvSpPr>
        <p:spPr>
          <a:xfrm>
            <a:off x="197427" y="-1"/>
            <a:ext cx="8749146" cy="727366"/>
          </a:xfrm>
          <a:prstGeom prst="rect">
            <a:avLst/>
          </a:prstGeom>
        </p:spPr>
        <p:txBody>
          <a:bodyPr/>
          <a:lstStyle/>
          <a:p>
            <a:pPr/>
            <a:r>
              <a:t>Bài tập 2</a:t>
            </a:r>
          </a:p>
        </p:txBody>
      </p:sp>
      <p:sp>
        <p:nvSpPr>
          <p:cNvPr id="889" name="Content Placeholder 1"/>
          <p:cNvSpPr txBox="1"/>
          <p:nvPr>
            <p:ph type="body" sz="half" idx="1"/>
          </p:nvPr>
        </p:nvSpPr>
        <p:spPr>
          <a:xfrm>
            <a:off x="4648200" y="990600"/>
            <a:ext cx="3886200" cy="5181600"/>
          </a:xfrm>
          <a:prstGeom prst="rect">
            <a:avLst/>
          </a:prstGeom>
          <a:ln w="19050">
            <a:solidFill>
              <a:srgbClr val="363D3D"/>
            </a:solidFill>
            <a:round/>
          </a:ln>
        </p:spPr>
        <p:txBody>
          <a:bodyPr/>
          <a:lstStyle/>
          <a:p>
            <a:pPr marL="0" indent="79827" defTabSz="665226">
              <a:lnSpc>
                <a:spcPct val="72000"/>
              </a:lnSpc>
              <a:spcBef>
                <a:spcPts val="1200"/>
              </a:spcBef>
              <a:buSzTx/>
              <a:buNone/>
              <a:defRPr sz="2328">
                <a:solidFill>
                  <a:srgbClr val="808080"/>
                </a:solidFill>
                <a:latin typeface="Consolas"/>
                <a:ea typeface="Consolas"/>
                <a:cs typeface="Consolas"/>
                <a:sym typeface="Consolas"/>
              </a:defRPr>
            </a:pPr>
          </a:p>
          <a:p>
            <a:pPr marL="0" indent="79827" defTabSz="665226">
              <a:lnSpc>
                <a:spcPct val="72000"/>
              </a:lnSpc>
              <a:spcBef>
                <a:spcPts val="1200"/>
              </a:spcBef>
              <a:buSzTx/>
              <a:buNone/>
              <a:defRPr sz="2134">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sz="2328">
              <a:solidFill>
                <a:srgbClr val="000000"/>
              </a:solidFill>
            </a:endParaRPr>
          </a:p>
          <a:p>
            <a:pPr marL="0" indent="79827" defTabSz="665226">
              <a:lnSpc>
                <a:spcPct val="72000"/>
              </a:lnSpc>
              <a:spcBef>
                <a:spcPts val="1200"/>
              </a:spcBef>
              <a:buSzTx/>
              <a:buNone/>
              <a:defRPr sz="2134">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sz="2328"/>
          </a:p>
          <a:p>
            <a:pPr marL="0" indent="79827" defTabSz="665226">
              <a:lnSpc>
                <a:spcPct val="72000"/>
              </a:lnSpc>
              <a:spcBef>
                <a:spcPts val="1200"/>
              </a:spcBef>
              <a:buSzTx/>
              <a:buNone/>
              <a:defRPr sz="2328">
                <a:solidFill>
                  <a:srgbClr val="000000"/>
                </a:solidFill>
                <a:latin typeface="Consolas"/>
                <a:ea typeface="Consolas"/>
                <a:cs typeface="Consolas"/>
                <a:sym typeface="Consolas"/>
              </a:defRPr>
            </a:pPr>
          </a:p>
          <a:p>
            <a:pPr marL="0" indent="79827" defTabSz="665226">
              <a:lnSpc>
                <a:spcPct val="72000"/>
              </a:lnSpc>
              <a:spcBef>
                <a:spcPts val="1200"/>
              </a:spcBef>
              <a:buSzTx/>
              <a:buNone/>
              <a:defRPr sz="2134">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     </a:t>
            </a:r>
            <a:endParaRPr sz="2328"/>
          </a:p>
          <a:p>
            <a:pPr marL="0" indent="562054" defTabSz="665226">
              <a:lnSpc>
                <a:spcPct val="72000"/>
              </a:lnSpc>
              <a:spcBef>
                <a:spcPts val="1200"/>
              </a:spcBef>
              <a:buSzTx/>
              <a:buNone/>
              <a:defRPr sz="2134">
                <a:solidFill>
                  <a:srgbClr val="0000FF"/>
                </a:solidFill>
                <a:latin typeface="Consolas"/>
                <a:ea typeface="Consolas"/>
                <a:cs typeface="Consolas"/>
                <a:sym typeface="Consolas"/>
              </a:defRPr>
            </a:pPr>
            <a:r>
              <a:t>int</a:t>
            </a:r>
            <a:r>
              <a:rPr>
                <a:solidFill>
                  <a:srgbClr val="000000"/>
                </a:solidFill>
              </a:rPr>
              <a:t> i = 12;</a:t>
            </a:r>
            <a:endParaRPr sz="2328"/>
          </a:p>
          <a:p>
            <a:pPr marL="0" indent="562054" defTabSz="665226">
              <a:lnSpc>
                <a:spcPct val="72000"/>
              </a:lnSpc>
              <a:spcBef>
                <a:spcPts val="1200"/>
              </a:spcBef>
              <a:buSzTx/>
              <a:buNone/>
              <a:defRPr sz="2134">
                <a:solidFill>
                  <a:srgbClr val="0000FF"/>
                </a:solidFill>
                <a:latin typeface="Consolas"/>
                <a:ea typeface="Consolas"/>
                <a:cs typeface="Consolas"/>
                <a:sym typeface="Consolas"/>
              </a:defRPr>
            </a:pPr>
            <a:r>
              <a:t>int</a:t>
            </a:r>
            <a:r>
              <a:rPr>
                <a:solidFill>
                  <a:srgbClr val="000000"/>
                </a:solidFill>
              </a:rPr>
              <a:t> *p1;</a:t>
            </a:r>
            <a:endParaRPr sz="2328"/>
          </a:p>
          <a:p>
            <a:pPr marL="0" indent="562054" defTabSz="665226">
              <a:lnSpc>
                <a:spcPct val="72000"/>
              </a:lnSpc>
              <a:spcBef>
                <a:spcPts val="1200"/>
              </a:spcBef>
              <a:buSzTx/>
              <a:buNone/>
              <a:defRPr sz="2134">
                <a:solidFill>
                  <a:srgbClr val="000000"/>
                </a:solidFill>
                <a:latin typeface="Consolas"/>
                <a:ea typeface="Consolas"/>
                <a:cs typeface="Consolas"/>
                <a:sym typeface="Consolas"/>
              </a:defRPr>
            </a:pPr>
            <a:r>
              <a:t>// i = 24;</a:t>
            </a:r>
            <a:endParaRPr sz="2328"/>
          </a:p>
          <a:p>
            <a:pPr marL="0" indent="562054" defTabSz="665226">
              <a:lnSpc>
                <a:spcPct val="72000"/>
              </a:lnSpc>
              <a:spcBef>
                <a:spcPts val="1200"/>
              </a:spcBef>
              <a:buSzTx/>
              <a:buNone/>
              <a:defRPr sz="2134">
                <a:solidFill>
                  <a:srgbClr val="000000"/>
                </a:solidFill>
                <a:latin typeface="Consolas"/>
                <a:ea typeface="Consolas"/>
                <a:cs typeface="Consolas"/>
                <a:sym typeface="Consolas"/>
              </a:defRPr>
            </a:pPr>
            <a:r>
              <a:t>p1 = &amp;i;</a:t>
            </a:r>
            <a:endParaRPr sz="2328"/>
          </a:p>
          <a:p>
            <a:pPr marL="0" indent="562054" defTabSz="665226">
              <a:lnSpc>
                <a:spcPct val="72000"/>
              </a:lnSpc>
              <a:spcBef>
                <a:spcPts val="1200"/>
              </a:spcBef>
              <a:buSzTx/>
              <a:buNone/>
              <a:defRPr sz="2134">
                <a:solidFill>
                  <a:srgbClr val="000000"/>
                </a:solidFill>
                <a:latin typeface="Consolas"/>
                <a:ea typeface="Consolas"/>
                <a:cs typeface="Consolas"/>
                <a:sym typeface="Consolas"/>
              </a:defRPr>
            </a:pPr>
            <a:r>
              <a:t>*p1 = 24;</a:t>
            </a:r>
            <a:endParaRPr sz="2328"/>
          </a:p>
          <a:p>
            <a:pPr marL="0" indent="562054" defTabSz="665226">
              <a:lnSpc>
                <a:spcPct val="72000"/>
              </a:lnSpc>
              <a:spcBef>
                <a:spcPts val="1200"/>
              </a:spcBef>
              <a:buSzTx/>
              <a:buNone/>
              <a:defRPr sz="2134">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*p1 </a:t>
            </a:r>
            <a:r>
              <a:rPr>
                <a:solidFill>
                  <a:srgbClr val="008B8B"/>
                </a:solidFill>
              </a:rPr>
              <a:t>&lt;&lt;</a:t>
            </a:r>
            <a:r>
              <a:rPr>
                <a:solidFill>
                  <a:srgbClr val="000000"/>
                </a:solidFill>
              </a:rPr>
              <a:t> </a:t>
            </a:r>
            <a:r>
              <a:rPr>
                <a:solidFill>
                  <a:srgbClr val="A31515"/>
                </a:solidFill>
              </a:rPr>
              <a:t>" "</a:t>
            </a:r>
            <a:r>
              <a:rPr>
                <a:solidFill>
                  <a:srgbClr val="000000"/>
                </a:solidFill>
              </a:rPr>
              <a:t> </a:t>
            </a:r>
            <a:r>
              <a:rPr>
                <a:solidFill>
                  <a:srgbClr val="008B8B"/>
                </a:solidFill>
              </a:rPr>
              <a:t>&lt;&lt;</a:t>
            </a:r>
            <a:r>
              <a:rPr>
                <a:solidFill>
                  <a:srgbClr val="000000"/>
                </a:solidFill>
              </a:rPr>
              <a:t> i </a:t>
            </a:r>
            <a:r>
              <a:rPr>
                <a:solidFill>
                  <a:srgbClr val="008B8B"/>
                </a:solidFill>
              </a:rPr>
              <a:t>&lt;&lt;</a:t>
            </a:r>
            <a:r>
              <a:rPr>
                <a:solidFill>
                  <a:srgbClr val="000000"/>
                </a:solidFill>
              </a:rPr>
              <a:t> </a:t>
            </a:r>
            <a:r>
              <a:t>endl</a:t>
            </a:r>
            <a:r>
              <a:rPr>
                <a:solidFill>
                  <a:srgbClr val="000000"/>
                </a:solidFill>
              </a:rPr>
              <a:t>;</a:t>
            </a:r>
            <a:endParaRPr sz="2328"/>
          </a:p>
          <a:p>
            <a:pPr marL="0" indent="79827" defTabSz="665226">
              <a:lnSpc>
                <a:spcPct val="72000"/>
              </a:lnSpc>
              <a:spcBef>
                <a:spcPts val="1200"/>
              </a:spcBef>
              <a:buSzTx/>
              <a:buNone/>
              <a:defRPr sz="2134">
                <a:solidFill>
                  <a:srgbClr val="000000"/>
                </a:solidFill>
                <a:latin typeface="Consolas"/>
                <a:ea typeface="Consolas"/>
                <a:cs typeface="Consolas"/>
                <a:sym typeface="Consolas"/>
              </a:defRPr>
            </a:pPr>
            <a:r>
              <a:t>}</a:t>
            </a:r>
          </a:p>
        </p:txBody>
      </p:sp>
      <p:sp>
        <p:nvSpPr>
          <p:cNvPr id="890"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893" name="Rectangle 8"/>
          <p:cNvGrpSpPr/>
          <p:nvPr/>
        </p:nvGrpSpPr>
        <p:grpSpPr>
          <a:xfrm>
            <a:off x="457200" y="990600"/>
            <a:ext cx="3962400" cy="5181600"/>
            <a:chOff x="0" y="0"/>
            <a:chExt cx="3962400" cy="5181600"/>
          </a:xfrm>
        </p:grpSpPr>
        <p:sp>
          <p:nvSpPr>
            <p:cNvPr id="891" name="Rectangle"/>
            <p:cNvSpPr/>
            <p:nvPr/>
          </p:nvSpPr>
          <p:spPr>
            <a:xfrm>
              <a:off x="0" y="0"/>
              <a:ext cx="3962400" cy="5181600"/>
            </a:xfrm>
            <a:prstGeom prst="rect">
              <a:avLst/>
            </a:prstGeom>
            <a:noFill/>
            <a:ln w="19050" cap="flat">
              <a:solidFill>
                <a:srgbClr val="363D3D"/>
              </a:solidFill>
              <a:prstDash val="solid"/>
              <a:miter lim="800000"/>
            </a:ln>
            <a:effectLst/>
          </p:spPr>
          <p:txBody>
            <a:bodyPr wrap="square" lIns="45719" tIns="45719" rIns="45719" bIns="45719" numCol="1" anchor="ctr">
              <a:noAutofit/>
            </a:bodyPr>
            <a:lstStyle/>
            <a:p>
              <a:pPr>
                <a:defRPr sz="2600">
                  <a:solidFill>
                    <a:srgbClr val="363D3D"/>
                  </a:solidFill>
                  <a:latin typeface="Times New Roman"/>
                  <a:ea typeface="Times New Roman"/>
                  <a:cs typeface="Times New Roman"/>
                  <a:sym typeface="Times New Roman"/>
                </a:defRPr>
              </a:pPr>
            </a:p>
          </p:txBody>
        </p:sp>
        <p:sp>
          <p:nvSpPr>
            <p:cNvPr id="892" name="Dùng C++ viết một đoạn chương trình với 2 biến:…"/>
            <p:cNvSpPr txBox="1"/>
            <p:nvPr/>
          </p:nvSpPr>
          <p:spPr>
            <a:xfrm>
              <a:off x="0" y="456593"/>
              <a:ext cx="3962400" cy="42684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600">
                  <a:solidFill>
                    <a:srgbClr val="363D3D"/>
                  </a:solidFill>
                  <a:latin typeface="Times New Roman"/>
                  <a:ea typeface="Times New Roman"/>
                  <a:cs typeface="Times New Roman"/>
                  <a:sym typeface="Times New Roman"/>
                </a:defRPr>
              </a:pPr>
              <a:r>
                <a:t>Dùng C++ viết một đoạn chương trình với 2 biến: </a:t>
              </a:r>
              <a:endParaRPr>
                <a:solidFill>
                  <a:srgbClr val="FFFFFF"/>
                </a:solidFill>
              </a:endParaRPr>
            </a:p>
            <a:p>
              <a:pPr algn="just">
                <a:defRPr sz="2600">
                  <a:solidFill>
                    <a:srgbClr val="363D3D"/>
                  </a:solidFill>
                  <a:latin typeface="Times New Roman"/>
                  <a:ea typeface="Times New Roman"/>
                  <a:cs typeface="Times New Roman"/>
                  <a:sym typeface="Times New Roman"/>
                </a:defRPr>
              </a:pPr>
              <a:r>
                <a:t>   + Biến i có kiểu int với giá trị khởi đầu là 12</a:t>
              </a:r>
              <a:endParaRPr>
                <a:solidFill>
                  <a:srgbClr val="FFFFFF"/>
                </a:solidFill>
              </a:endParaRPr>
            </a:p>
            <a:p>
              <a:pPr algn="just">
                <a:defRPr sz="2600">
                  <a:solidFill>
                    <a:srgbClr val="363D3D"/>
                  </a:solidFill>
                  <a:latin typeface="Times New Roman"/>
                  <a:ea typeface="Times New Roman"/>
                  <a:cs typeface="Times New Roman"/>
                  <a:sym typeface="Times New Roman"/>
                </a:defRPr>
              </a:pPr>
              <a:r>
                <a:t>   + Biến p1 là một con trỏ trỏ tới vùng nhớ kiểu int. </a:t>
              </a:r>
              <a:endParaRPr>
                <a:solidFill>
                  <a:srgbClr val="FFFFFF"/>
                </a:solidFill>
              </a:endParaRPr>
            </a:p>
            <a:p>
              <a:pPr algn="just">
                <a:defRPr sz="2600">
                  <a:solidFill>
                    <a:srgbClr val="363D3D"/>
                  </a:solidFill>
                  <a:latin typeface="Times New Roman"/>
                  <a:ea typeface="Times New Roman"/>
                  <a:cs typeface="Times New Roman"/>
                  <a:sym typeface="Times New Roman"/>
                </a:defRPr>
              </a:pPr>
            </a:p>
            <a:p>
              <a:pPr>
                <a:defRPr sz="2600">
                  <a:solidFill>
                    <a:srgbClr val="363D3D"/>
                  </a:solidFill>
                  <a:latin typeface="Times New Roman"/>
                  <a:ea typeface="Times New Roman"/>
                  <a:cs typeface="Times New Roman"/>
                  <a:sym typeface="Times New Roman"/>
                </a:defRPr>
              </a:pPr>
              <a:r>
                <a:t>? Hãy dùng biến p1 để thay đổi giá trị của biến i từ 12 sang 24.</a:t>
              </a:r>
              <a:b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89">
                                            <p:bg/>
                                          </p:spTgt>
                                        </p:tgtEl>
                                        <p:attrNameLst>
                                          <p:attrName>style.visibility</p:attrName>
                                        </p:attrNameLst>
                                      </p:cBhvr>
                                      <p:to>
                                        <p:strVal val="visible"/>
                                      </p:to>
                                    </p:set>
                                    <p:animEffect filter="dissolve" transition="in">
                                      <p:cBhvr>
                                        <p:cTn id="7" dur="500"/>
                                        <p:tgtEl>
                                          <p:spTgt spid="88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889">
                                            <p:txEl>
                                              <p:pRg st="0" end="0"/>
                                            </p:txEl>
                                          </p:spTgt>
                                        </p:tgtEl>
                                        <p:attrNameLst>
                                          <p:attrName>style.visibility</p:attrName>
                                        </p:attrNameLst>
                                      </p:cBhvr>
                                      <p:to>
                                        <p:strVal val="visible"/>
                                      </p:to>
                                    </p:set>
                                    <p:animEffect filter="dissolve" transition="in">
                                      <p:cBhvr>
                                        <p:cTn id="10" dur="500"/>
                                        <p:tgtEl>
                                          <p:spTgt spid="8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889">
                                            <p:txEl>
                                              <p:pRg st="1" end="1"/>
                                            </p:txEl>
                                          </p:spTgt>
                                        </p:tgtEl>
                                        <p:attrNameLst>
                                          <p:attrName>style.visibility</p:attrName>
                                        </p:attrNameLst>
                                      </p:cBhvr>
                                      <p:to>
                                        <p:strVal val="visible"/>
                                      </p:to>
                                    </p:set>
                                    <p:animEffect filter="dissolve" transition="in">
                                      <p:cBhvr>
                                        <p:cTn id="15" dur="500"/>
                                        <p:tgtEl>
                                          <p:spTgt spid="8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889">
                                            <p:txEl>
                                              <p:pRg st="2" end="2"/>
                                            </p:txEl>
                                          </p:spTgt>
                                        </p:tgtEl>
                                        <p:attrNameLst>
                                          <p:attrName>style.visibility</p:attrName>
                                        </p:attrNameLst>
                                      </p:cBhvr>
                                      <p:to>
                                        <p:strVal val="visible"/>
                                      </p:to>
                                    </p:set>
                                    <p:animEffect filter="dissolve" transition="in">
                                      <p:cBhvr>
                                        <p:cTn id="20" dur="500"/>
                                        <p:tgtEl>
                                          <p:spTgt spid="8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889">
                                            <p:txEl>
                                              <p:pRg st="3" end="3"/>
                                            </p:txEl>
                                          </p:spTgt>
                                        </p:tgtEl>
                                        <p:attrNameLst>
                                          <p:attrName>style.visibility</p:attrName>
                                        </p:attrNameLst>
                                      </p:cBhvr>
                                      <p:to>
                                        <p:strVal val="visible"/>
                                      </p:to>
                                    </p:set>
                                    <p:animEffect filter="dissolve" transition="in">
                                      <p:cBhvr>
                                        <p:cTn id="25" dur="500"/>
                                        <p:tgtEl>
                                          <p:spTgt spid="88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889">
                                            <p:txEl>
                                              <p:pRg st="4" end="4"/>
                                            </p:txEl>
                                          </p:spTgt>
                                        </p:tgtEl>
                                        <p:attrNameLst>
                                          <p:attrName>style.visibility</p:attrName>
                                        </p:attrNameLst>
                                      </p:cBhvr>
                                      <p:to>
                                        <p:strVal val="visible"/>
                                      </p:to>
                                    </p:set>
                                    <p:animEffect filter="dissolve" transition="in">
                                      <p:cBhvr>
                                        <p:cTn id="30" dur="500"/>
                                        <p:tgtEl>
                                          <p:spTgt spid="88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889">
                                            <p:txEl>
                                              <p:pRg st="5" end="5"/>
                                            </p:txEl>
                                          </p:spTgt>
                                        </p:tgtEl>
                                        <p:attrNameLst>
                                          <p:attrName>style.visibility</p:attrName>
                                        </p:attrNameLst>
                                      </p:cBhvr>
                                      <p:to>
                                        <p:strVal val="visible"/>
                                      </p:to>
                                    </p:set>
                                    <p:animEffect filter="dissolve" transition="in">
                                      <p:cBhvr>
                                        <p:cTn id="35" dur="500"/>
                                        <p:tgtEl>
                                          <p:spTgt spid="88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1" fill="hold">
                                  <p:stCondLst>
                                    <p:cond delay="0"/>
                                  </p:stCondLst>
                                  <p:iterate type="el" backwards="0">
                                    <p:tmAbs val="0"/>
                                  </p:iterate>
                                  <p:childTnLst>
                                    <p:set>
                                      <p:cBhvr>
                                        <p:cTn id="39" fill="hold"/>
                                        <p:tgtEl>
                                          <p:spTgt spid="889">
                                            <p:txEl>
                                              <p:pRg st="6" end="6"/>
                                            </p:txEl>
                                          </p:spTgt>
                                        </p:tgtEl>
                                        <p:attrNameLst>
                                          <p:attrName>style.visibility</p:attrName>
                                        </p:attrNameLst>
                                      </p:cBhvr>
                                      <p:to>
                                        <p:strVal val="visible"/>
                                      </p:to>
                                    </p:set>
                                    <p:animEffect filter="dissolve" transition="in">
                                      <p:cBhvr>
                                        <p:cTn id="40" dur="500"/>
                                        <p:tgtEl>
                                          <p:spTgt spid="88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1" fill="hold">
                                  <p:stCondLst>
                                    <p:cond delay="0"/>
                                  </p:stCondLst>
                                  <p:iterate type="el" backwards="0">
                                    <p:tmAbs val="0"/>
                                  </p:iterate>
                                  <p:childTnLst>
                                    <p:set>
                                      <p:cBhvr>
                                        <p:cTn id="44" fill="hold"/>
                                        <p:tgtEl>
                                          <p:spTgt spid="889">
                                            <p:txEl>
                                              <p:pRg st="7" end="7"/>
                                            </p:txEl>
                                          </p:spTgt>
                                        </p:tgtEl>
                                        <p:attrNameLst>
                                          <p:attrName>style.visibility</p:attrName>
                                        </p:attrNameLst>
                                      </p:cBhvr>
                                      <p:to>
                                        <p:strVal val="visible"/>
                                      </p:to>
                                    </p:set>
                                    <p:animEffect filter="dissolve" transition="in">
                                      <p:cBhvr>
                                        <p:cTn id="45" dur="500"/>
                                        <p:tgtEl>
                                          <p:spTgt spid="88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ID="9" grpId="1" fill="hold">
                                  <p:stCondLst>
                                    <p:cond delay="0"/>
                                  </p:stCondLst>
                                  <p:iterate type="el" backwards="0">
                                    <p:tmAbs val="0"/>
                                  </p:iterate>
                                  <p:childTnLst>
                                    <p:set>
                                      <p:cBhvr>
                                        <p:cTn id="49" fill="hold"/>
                                        <p:tgtEl>
                                          <p:spTgt spid="889">
                                            <p:txEl>
                                              <p:pRg st="8" end="8"/>
                                            </p:txEl>
                                          </p:spTgt>
                                        </p:tgtEl>
                                        <p:attrNameLst>
                                          <p:attrName>style.visibility</p:attrName>
                                        </p:attrNameLst>
                                      </p:cBhvr>
                                      <p:to>
                                        <p:strVal val="visible"/>
                                      </p:to>
                                    </p:set>
                                    <p:animEffect filter="dissolve" transition="in">
                                      <p:cBhvr>
                                        <p:cTn id="50" dur="500"/>
                                        <p:tgtEl>
                                          <p:spTgt spid="88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ID="9" grpId="1" fill="hold">
                                  <p:stCondLst>
                                    <p:cond delay="0"/>
                                  </p:stCondLst>
                                  <p:iterate type="el" backwards="0">
                                    <p:tmAbs val="0"/>
                                  </p:iterate>
                                  <p:childTnLst>
                                    <p:set>
                                      <p:cBhvr>
                                        <p:cTn id="54" fill="hold"/>
                                        <p:tgtEl>
                                          <p:spTgt spid="889">
                                            <p:txEl>
                                              <p:pRg st="9" end="9"/>
                                            </p:txEl>
                                          </p:spTgt>
                                        </p:tgtEl>
                                        <p:attrNameLst>
                                          <p:attrName>style.visibility</p:attrName>
                                        </p:attrNameLst>
                                      </p:cBhvr>
                                      <p:to>
                                        <p:strVal val="visible"/>
                                      </p:to>
                                    </p:set>
                                    <p:animEffect filter="dissolve" transition="in">
                                      <p:cBhvr>
                                        <p:cTn id="55" dur="500"/>
                                        <p:tgtEl>
                                          <p:spTgt spid="889">
                                            <p:txEl>
                                              <p:pRg st="9" end="9"/>
                                            </p:txEl>
                                          </p:spTgt>
                                        </p:tgtEl>
                                      </p:cBhvr>
                                    </p:animEffect>
                                  </p:childTnLst>
                                </p:cTn>
                              </p:par>
                            </p:childTnLst>
                          </p:cTn>
                        </p:par>
                        <p:par>
                          <p:cTn id="56" fill="hold">
                            <p:stCondLst>
                              <p:cond delay="500"/>
                            </p:stCondLst>
                            <p:childTnLst>
                              <p:par>
                                <p:cTn id="57" presetClass="entr" nodeType="afterEffect" presetID="9" grpId="1" fill="hold">
                                  <p:stCondLst>
                                    <p:cond delay="0"/>
                                  </p:stCondLst>
                                  <p:iterate type="el" backwards="0">
                                    <p:tmAbs val="0"/>
                                  </p:iterate>
                                  <p:childTnLst>
                                    <p:set>
                                      <p:cBhvr>
                                        <p:cTn id="58" fill="hold"/>
                                        <p:tgtEl>
                                          <p:spTgt spid="889">
                                            <p:txEl>
                                              <p:pRg st="10" end="10"/>
                                            </p:txEl>
                                          </p:spTgt>
                                        </p:tgtEl>
                                        <p:attrNameLst>
                                          <p:attrName>style.visibility</p:attrName>
                                        </p:attrNameLst>
                                      </p:cBhvr>
                                      <p:to>
                                        <p:strVal val="visible"/>
                                      </p:to>
                                    </p:set>
                                    <p:animEffect filter="dissolve" transition="in">
                                      <p:cBhvr>
                                        <p:cTn id="59" dur="500"/>
                                        <p:tgtEl>
                                          <p:spTgt spid="889">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Class="entr" nodeType="clickEffect" presetID="9" grpId="1" fill="hold">
                                  <p:stCondLst>
                                    <p:cond delay="0"/>
                                  </p:stCondLst>
                                  <p:iterate type="el" backwards="0">
                                    <p:tmAbs val="0"/>
                                  </p:iterate>
                                  <p:childTnLst>
                                    <p:set>
                                      <p:cBhvr>
                                        <p:cTn id="63" fill="hold"/>
                                        <p:tgtEl>
                                          <p:spTgt spid="889">
                                            <p:txEl>
                                              <p:pRg st="11" end="11"/>
                                            </p:txEl>
                                          </p:spTgt>
                                        </p:tgtEl>
                                        <p:attrNameLst>
                                          <p:attrName>style.visibility</p:attrName>
                                        </p:attrNameLst>
                                      </p:cBhvr>
                                      <p:to>
                                        <p:strVal val="visible"/>
                                      </p:to>
                                    </p:set>
                                    <p:animEffect filter="dissolve" transition="in">
                                      <p:cBhvr>
                                        <p:cTn id="64" dur="500"/>
                                        <p:tgtEl>
                                          <p:spTgt spid="889">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8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488" name="Title 7"/>
          <p:cNvSpPr txBox="1"/>
          <p:nvPr>
            <p:ph type="title"/>
          </p:nvPr>
        </p:nvSpPr>
        <p:spPr>
          <a:xfrm>
            <a:off x="197427" y="-1"/>
            <a:ext cx="8749146" cy="727366"/>
          </a:xfrm>
          <a:prstGeom prst="rect">
            <a:avLst/>
          </a:prstGeom>
        </p:spPr>
        <p:txBody>
          <a:bodyPr/>
          <a:lstStyle/>
          <a:p>
            <a:pPr/>
            <a:r>
              <a:t>B</a:t>
            </a:r>
            <a:r>
              <a:rPr>
                <a:latin typeface="+mn-lt"/>
                <a:ea typeface="+mn-ea"/>
                <a:cs typeface="+mn-cs"/>
                <a:sym typeface="Helvetica"/>
              </a:rPr>
              <a:t>ả</a:t>
            </a:r>
            <a:r>
              <a:t>ng các thu</a:t>
            </a:r>
            <a:r>
              <a:rPr>
                <a:latin typeface="+mn-lt"/>
                <a:ea typeface="+mn-ea"/>
                <a:cs typeface="+mn-cs"/>
                <a:sym typeface="Helvetica"/>
              </a:rPr>
              <a:t>ậ</a:t>
            </a:r>
            <a:r>
              <a:t>t ng</a:t>
            </a:r>
            <a:r>
              <a:rPr>
                <a:latin typeface="+mn-lt"/>
                <a:ea typeface="+mn-ea"/>
                <a:cs typeface="+mn-cs"/>
                <a:sym typeface="Helvetica"/>
              </a:rPr>
              <a:t>ữ</a:t>
            </a:r>
            <a:r>
              <a:t> Vi</a:t>
            </a:r>
            <a:r>
              <a:rPr>
                <a:latin typeface="+mn-lt"/>
                <a:ea typeface="+mn-ea"/>
                <a:cs typeface="+mn-cs"/>
                <a:sym typeface="Helvetica"/>
              </a:rPr>
              <a:t>ệ</a:t>
            </a:r>
            <a:r>
              <a:t>t- Anh liên quan n</a:t>
            </a:r>
            <a:r>
              <a:rPr>
                <a:latin typeface="+mn-lt"/>
                <a:ea typeface="+mn-ea"/>
                <a:cs typeface="+mn-cs"/>
                <a:sym typeface="Helvetica"/>
              </a:rPr>
              <a:t>ộ</a:t>
            </a:r>
            <a:r>
              <a:t>i dung con tr</a:t>
            </a:r>
            <a:r>
              <a:rPr>
                <a:latin typeface="+mn-lt"/>
                <a:ea typeface="+mn-ea"/>
                <a:cs typeface="+mn-cs"/>
                <a:sym typeface="Helvetica"/>
              </a:rPr>
              <a:t>ỏ</a:t>
            </a:r>
          </a:p>
        </p:txBody>
      </p:sp>
      <p:graphicFrame>
        <p:nvGraphicFramePr>
          <p:cNvPr id="489" name="Content Placeholder 9"/>
          <p:cNvGraphicFramePr/>
          <p:nvPr/>
        </p:nvGraphicFramePr>
        <p:xfrm>
          <a:off x="320040" y="803003"/>
          <a:ext cx="8503920" cy="54864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4007160"/>
                <a:gridCol w="4496759"/>
              </a:tblGrid>
              <a:tr h="457200">
                <a:tc>
                  <a:txBody>
                    <a:bodyPr/>
                    <a:lstStyle/>
                    <a:p>
                      <a:pPr algn="ctr" defTabSz="685800">
                        <a:lnSpc>
                          <a:spcPct val="107000"/>
                        </a:lnSpc>
                        <a:spcBef>
                          <a:spcPts val="500"/>
                        </a:spcBef>
                        <a:defRPr b="0" sz="1800">
                          <a:solidFill>
                            <a:srgbClr val="000000"/>
                          </a:solidFill>
                        </a:defRPr>
                      </a:pPr>
                      <a:r>
                        <a:rPr b="1" sz="2000">
                          <a:solidFill>
                            <a:srgbClr val="363D3D"/>
                          </a:solidFill>
                          <a:latin typeface="Tahoma"/>
                          <a:ea typeface="Tahoma"/>
                          <a:cs typeface="Tahoma"/>
                          <a:sym typeface="Tahoma"/>
                        </a:rPr>
                        <a:t>Thuật ngữ tiếng Việt</a:t>
                      </a:r>
                    </a:p>
                  </a:txBody>
                  <a:tcPr marL="0" marR="0" marT="0" marB="0" anchor="ctr" anchorCtr="0" horzOverflow="overflow">
                    <a:solidFill>
                      <a:srgbClr val="3AAFB2"/>
                    </a:solidFill>
                  </a:tcPr>
                </a:tc>
                <a:tc>
                  <a:txBody>
                    <a:bodyPr/>
                    <a:lstStyle/>
                    <a:p>
                      <a:pPr algn="ctr" defTabSz="685800">
                        <a:lnSpc>
                          <a:spcPct val="107000"/>
                        </a:lnSpc>
                        <a:spcBef>
                          <a:spcPts val="500"/>
                        </a:spcBef>
                        <a:defRPr b="0" sz="1800">
                          <a:solidFill>
                            <a:srgbClr val="000000"/>
                          </a:solidFill>
                        </a:defRPr>
                      </a:pPr>
                      <a:r>
                        <a:rPr b="1" sz="2000">
                          <a:solidFill>
                            <a:srgbClr val="363D3D"/>
                          </a:solidFill>
                          <a:latin typeface="Tahoma"/>
                          <a:ea typeface="Tahoma"/>
                          <a:cs typeface="Tahoma"/>
                          <a:sym typeface="Tahoma"/>
                        </a:rPr>
                        <a:t>Thuật ngữ tiếng Anh</a:t>
                      </a:r>
                    </a:p>
                  </a:txBody>
                  <a:tcPr marL="0" marR="0" marT="0" marB="0" anchor="ctr" anchorCtr="0" horzOverflow="overflow">
                    <a:solidFill>
                      <a:srgbClr val="3AAFB2"/>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Con tr</a:t>
                      </a:r>
                      <a:r>
                        <a:t>ỏ</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Pointer</a:t>
                      </a:r>
                    </a:p>
                  </a:txBody>
                  <a:tcPr marL="0" marR="0" marT="0" marB="0" anchor="ctr" anchorCtr="0" horzOverflow="overflow">
                    <a:solidFill>
                      <a:srgbClr val="CDE3E4"/>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H</a:t>
                      </a:r>
                      <a:r>
                        <a:t>ằ</a:t>
                      </a:r>
                      <a:r>
                        <a:t>ng con tr</a:t>
                      </a:r>
                      <a:r>
                        <a:t>ỏ</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Constant pointer</a:t>
                      </a:r>
                    </a:p>
                  </a:txBody>
                  <a:tcPr marL="0" marR="0" marT="0" marB="0" anchor="ctr" anchorCtr="0" horzOverflow="overflow">
                    <a:solidFill>
                      <a:srgbClr val="E7F2F2"/>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Đ</a:t>
                      </a:r>
                      <a:r>
                        <a:t>ị</a:t>
                      </a:r>
                      <a:r>
                        <a:t>a ch</a:t>
                      </a:r>
                      <a:r>
                        <a:t>ỉ</a:t>
                      </a:r>
                      <a:r>
                        <a:t> b</a:t>
                      </a:r>
                      <a:r>
                        <a:t>ộ</a:t>
                      </a:r>
                      <a:r>
                        <a:t> nh</a:t>
                      </a:r>
                      <a:r>
                        <a:t>ớ</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Memory Address</a:t>
                      </a:r>
                    </a:p>
                  </a:txBody>
                  <a:tcPr marL="0" marR="0" marT="0" marB="0" anchor="ctr" anchorCtr="0" horzOverflow="overflow">
                    <a:solidFill>
                      <a:srgbClr val="CDE3E4"/>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Toán t</a:t>
                      </a:r>
                      <a:r>
                        <a:t>ử</a:t>
                      </a:r>
                      <a:r>
                        <a:t> &amp;</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Address-of Operator</a:t>
                      </a:r>
                    </a:p>
                  </a:txBody>
                  <a:tcPr marL="0" marR="0" marT="0" marB="0" anchor="ctr" anchorCtr="0" horzOverflow="overflow">
                    <a:solidFill>
                      <a:srgbClr val="E7F2F2"/>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Toán t</a:t>
                      </a:r>
                      <a:r>
                        <a:t>ử</a:t>
                      </a:r>
                      <a:r>
                        <a:t> *</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Dereferencing Operator, or: Indirection Operator</a:t>
                      </a:r>
                    </a:p>
                  </a:txBody>
                  <a:tcPr marL="0" marR="0" marT="0" marB="0" anchor="ctr" anchorCtr="0" horzOverflow="overflow">
                    <a:solidFill>
                      <a:srgbClr val="CDE3E4"/>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C</a:t>
                      </a:r>
                      <a:r>
                        <a:t>ấ</a:t>
                      </a:r>
                      <a:r>
                        <a:t>p phát b</a:t>
                      </a:r>
                      <a:r>
                        <a:t>ộ</a:t>
                      </a:r>
                      <a:r>
                        <a:t> nh</a:t>
                      </a:r>
                      <a:r>
                        <a:t>ớ</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Memory Allocation</a:t>
                      </a:r>
                    </a:p>
                  </a:txBody>
                  <a:tcPr marL="0" marR="0" marT="0" marB="0" anchor="ctr" anchorCtr="0" horzOverflow="overflow">
                    <a:solidFill>
                      <a:srgbClr val="E7F2F2"/>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Gi</a:t>
                      </a:r>
                      <a:r>
                        <a:t>ải</a:t>
                      </a:r>
                      <a:r>
                        <a:t> phóng b</a:t>
                      </a:r>
                      <a:r>
                        <a:t>ộ</a:t>
                      </a:r>
                      <a:r>
                        <a:t> nh</a:t>
                      </a:r>
                      <a:r>
                        <a:t>ớ </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De-Allocate Memory</a:t>
                      </a:r>
                    </a:p>
                  </a:txBody>
                  <a:tcPr marL="0" marR="0" marT="0" marB="0" anchor="ctr" anchorCtr="0" horzOverflow="overflow">
                    <a:solidFill>
                      <a:srgbClr val="CDE3E4"/>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C</a:t>
                      </a:r>
                      <a:r>
                        <a:t>ấp</a:t>
                      </a:r>
                      <a:r>
                        <a:t> phát tĩnh</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Static Memory Allocation</a:t>
                      </a:r>
                    </a:p>
                  </a:txBody>
                  <a:tcPr marL="0" marR="0" marT="0" marB="0" anchor="ctr" anchorCtr="0" horzOverflow="overflow">
                    <a:solidFill>
                      <a:srgbClr val="E7F2F2"/>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C</a:t>
                      </a:r>
                      <a:r>
                        <a:t>ấp</a:t>
                      </a:r>
                      <a:r>
                        <a:t> phát </a:t>
                      </a:r>
                      <a:r>
                        <a:t>độ</a:t>
                      </a:r>
                      <a:r>
                        <a:t>ng</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Dynamic Memory Allocation</a:t>
                      </a:r>
                    </a:p>
                  </a:txBody>
                  <a:tcPr marL="0" marR="0" marT="0" marB="0" anchor="ctr" anchorCtr="0" horzOverflow="overflow">
                    <a:solidFill>
                      <a:srgbClr val="CDE3E4"/>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Bi</a:t>
                      </a:r>
                      <a:r>
                        <a:t>ế</a:t>
                      </a:r>
                      <a:r>
                        <a:t>n đ</a:t>
                      </a:r>
                      <a:r>
                        <a:t>ộ</a:t>
                      </a:r>
                      <a:r>
                        <a:t>ng</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Dynamic Variable</a:t>
                      </a:r>
                    </a:p>
                  </a:txBody>
                  <a:tcPr marL="0" marR="0" marT="0" marB="0" anchor="ctr" anchorCtr="0" horzOverflow="overflow">
                    <a:solidFill>
                      <a:srgbClr val="E7F2F2"/>
                    </a:solidFill>
                  </a:tcPr>
                </a:tc>
              </a:tr>
              <a:tr h="457200">
                <a:tc>
                  <a:txBody>
                    <a:bodyPr/>
                    <a:lstStyle/>
                    <a:p>
                      <a:pPr algn="l" defTabSz="685800">
                        <a:lnSpc>
                          <a:spcPct val="107000"/>
                        </a:lnSpc>
                        <a:spcBef>
                          <a:spcPts val="500"/>
                        </a:spcBef>
                        <a:defRPr b="0" sz="2000">
                          <a:solidFill>
                            <a:srgbClr val="363D3D"/>
                          </a:solidFill>
                          <a:latin typeface="Tahoma"/>
                          <a:ea typeface="Tahoma"/>
                          <a:cs typeface="Tahoma"/>
                          <a:sym typeface="Tahoma"/>
                        </a:defRPr>
                      </a:pPr>
                      <a:r>
                        <a:t>Phép toán s</a:t>
                      </a:r>
                      <a:r>
                        <a:t>ố</a:t>
                      </a:r>
                      <a:r>
                        <a:t> h</a:t>
                      </a:r>
                      <a:r>
                        <a:t>ọc</a:t>
                      </a:r>
                      <a:r>
                        <a:t> trên con tr</a:t>
                      </a:r>
                      <a:r>
                        <a:t>ỏ</a:t>
                      </a:r>
                    </a:p>
                  </a:txBody>
                  <a:tcPr marL="0" marR="0" marT="0" marB="0" anchor="ctr" anchorCtr="0" horzOverflow="overflow">
                    <a:solidFill>
                      <a:srgbClr val="3AAFB2"/>
                    </a:solidFill>
                  </a:tcPr>
                </a:tc>
                <a:tc>
                  <a:txBody>
                    <a:bodyPr/>
                    <a:lstStyle/>
                    <a:p>
                      <a:pPr algn="l" defTabSz="685800">
                        <a:lnSpc>
                          <a:spcPct val="107000"/>
                        </a:lnSpc>
                        <a:spcBef>
                          <a:spcPts val="500"/>
                        </a:spcBef>
                        <a:defRPr sz="1800"/>
                      </a:pPr>
                      <a:r>
                        <a:rPr sz="2000">
                          <a:solidFill>
                            <a:srgbClr val="363D3D"/>
                          </a:solidFill>
                          <a:latin typeface="Tahoma"/>
                          <a:ea typeface="Tahoma"/>
                          <a:cs typeface="Tahoma"/>
                          <a:sym typeface="Tahoma"/>
                        </a:rPr>
                        <a:t>Pointer Arithmetic</a:t>
                      </a:r>
                    </a:p>
                  </a:txBody>
                  <a:tcPr marL="0" marR="0" marT="0" marB="0" anchor="ctr" anchorCtr="0" horzOverflow="overflow">
                    <a:solidFill>
                      <a:srgbClr val="CDE3E4"/>
                    </a:solidFill>
                  </a:tcPr>
                </a:tc>
              </a:tr>
            </a:tbl>
          </a:graphicData>
        </a:graphic>
      </p:graphicFrame>
      <p:sp>
        <p:nvSpPr>
          <p:cNvPr id="490" name="Slide Number Placeholder 4"/>
          <p:cNvSpPr txBox="1"/>
          <p:nvPr>
            <p:ph type="sldNum" sz="quarter" idx="2"/>
          </p:nvPr>
        </p:nvSpPr>
        <p:spPr>
          <a:xfrm>
            <a:off x="8771801" y="6607347"/>
            <a:ext cx="174772"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5"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896" name="Title 2"/>
          <p:cNvSpPr txBox="1"/>
          <p:nvPr>
            <p:ph type="title"/>
          </p:nvPr>
        </p:nvSpPr>
        <p:spPr>
          <a:xfrm>
            <a:off x="197427" y="-1"/>
            <a:ext cx="8749146" cy="727366"/>
          </a:xfrm>
          <a:prstGeom prst="rect">
            <a:avLst/>
          </a:prstGeom>
        </p:spPr>
        <p:txBody>
          <a:bodyPr/>
          <a:lstStyle/>
          <a:p>
            <a:pPr/>
            <a:r>
              <a:t>Bài tập 3</a:t>
            </a:r>
          </a:p>
        </p:txBody>
      </p:sp>
      <p:sp>
        <p:nvSpPr>
          <p:cNvPr id="897" name="Content Placeholder 1"/>
          <p:cNvSpPr txBox="1"/>
          <p:nvPr>
            <p:ph type="body" sz="quarter" idx="1"/>
          </p:nvPr>
        </p:nvSpPr>
        <p:spPr>
          <a:xfrm>
            <a:off x="381000" y="1143000"/>
            <a:ext cx="8153400" cy="1016521"/>
          </a:xfrm>
          <a:prstGeom prst="rect">
            <a:avLst/>
          </a:prstGeom>
        </p:spPr>
        <p:txBody>
          <a:bodyPr/>
          <a:lstStyle/>
          <a:p>
            <a:pPr/>
            <a:r>
              <a:t>Hãy viết hàm hoán đổi giá trị của 2 tham số</a:t>
            </a:r>
          </a:p>
          <a:p>
            <a:pPr/>
            <a:r>
              <a:t>Giải:</a:t>
            </a:r>
          </a:p>
        </p:txBody>
      </p:sp>
      <p:sp>
        <p:nvSpPr>
          <p:cNvPr id="898"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99" name="Rectangle 5"/>
          <p:cNvSpPr/>
          <p:nvPr/>
        </p:nvSpPr>
        <p:spPr>
          <a:xfrm>
            <a:off x="533400" y="2388121"/>
            <a:ext cx="3886200" cy="3538523"/>
          </a:xfrm>
          <a:prstGeom prst="rect">
            <a:avLst/>
          </a:prstGeom>
          <a:ln w="19050">
            <a:solidFill>
              <a:srgbClr val="363D3D"/>
            </a:solidFill>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 Cách 1</a:t>
            </a:r>
            <a:endParaRPr>
              <a:solidFill>
                <a:srgbClr val="363D3D"/>
              </a:solidFill>
              <a:latin typeface="Arial"/>
              <a:ea typeface="Arial"/>
              <a:cs typeface="Arial"/>
              <a:sym typeface="Arial"/>
            </a:endParaRPr>
          </a:p>
          <a:p>
            <a:pPr>
              <a:defRPr>
                <a:solidFill>
                  <a:srgbClr val="0000FF"/>
                </a:solidFill>
                <a:latin typeface="Consolas"/>
                <a:ea typeface="Consolas"/>
                <a:cs typeface="Consolas"/>
                <a:sym typeface="Consolas"/>
              </a:defRPr>
            </a:pPr>
            <a:r>
              <a:t>void</a:t>
            </a:r>
            <a:r>
              <a:rPr>
                <a:solidFill>
                  <a:srgbClr val="000000"/>
                </a:solidFill>
              </a:rPr>
              <a:t> </a:t>
            </a:r>
            <a:r>
              <a:rPr>
                <a:solidFill>
                  <a:srgbClr val="483D8B"/>
                </a:solidFill>
              </a:rPr>
              <a:t>Swap</a:t>
            </a:r>
            <a:r>
              <a:rPr>
                <a:solidFill>
                  <a:srgbClr val="000000"/>
                </a:solidFill>
              </a:rPr>
              <a:t>(</a:t>
            </a:r>
            <a:r>
              <a:t>int</a:t>
            </a:r>
            <a:r>
              <a:rPr>
                <a:solidFill>
                  <a:srgbClr val="000000"/>
                </a:solidFill>
              </a:rPr>
              <a:t> *</a:t>
            </a:r>
            <a:r>
              <a:rPr>
                <a:solidFill>
                  <a:srgbClr val="808080"/>
                </a:solidFill>
              </a:rPr>
              <a:t>a</a:t>
            </a:r>
            <a:r>
              <a:rPr>
                <a:solidFill>
                  <a:srgbClr val="000000"/>
                </a:solidFill>
              </a:rPr>
              <a:t>, </a:t>
            </a:r>
            <a:r>
              <a:t>int</a:t>
            </a:r>
            <a:r>
              <a:rPr>
                <a:solidFill>
                  <a:srgbClr val="000000"/>
                </a:solidFill>
              </a:rPr>
              <a:t> *</a:t>
            </a:r>
            <a:r>
              <a:rPr>
                <a:solidFill>
                  <a:srgbClr val="808080"/>
                </a:solidFill>
              </a:rPr>
              <a:t>b</a:t>
            </a:r>
            <a:r>
              <a:rPr>
                <a:solidFill>
                  <a:srgbClr val="000000"/>
                </a:solidFill>
              </a:rPr>
              <a:t>) {</a:t>
            </a:r>
            <a:endParaRPr>
              <a:solidFill>
                <a:srgbClr val="363D3D"/>
              </a:solidFill>
              <a:latin typeface="Arial"/>
              <a:ea typeface="Arial"/>
              <a:cs typeface="Arial"/>
              <a:sym typeface="Arial"/>
            </a:endParaRPr>
          </a:p>
          <a:p>
            <a:pPr indent="574675">
              <a:defRPr>
                <a:solidFill>
                  <a:srgbClr val="0000FF"/>
                </a:solidFill>
                <a:latin typeface="Consolas"/>
                <a:ea typeface="Consolas"/>
                <a:cs typeface="Consolas"/>
                <a:sym typeface="Consolas"/>
              </a:defRPr>
            </a:pPr>
            <a:r>
              <a:t>int</a:t>
            </a:r>
            <a:r>
              <a:rPr>
                <a:solidFill>
                  <a:srgbClr val="000000"/>
                </a:solidFill>
              </a:rPr>
              <a:t> temp = *</a:t>
            </a:r>
            <a:r>
              <a:rPr>
                <a:solidFill>
                  <a:srgbClr val="808080"/>
                </a:solidFill>
              </a:rPr>
              <a:t>b</a:t>
            </a:r>
            <a:r>
              <a:rPr>
                <a:solidFill>
                  <a:srgbClr val="000000"/>
                </a:solidFill>
              </a:rPr>
              <a:t>;</a:t>
            </a:r>
            <a:endParaRPr>
              <a:solidFill>
                <a:srgbClr val="363D3D"/>
              </a:solidFill>
              <a:latin typeface="Arial"/>
              <a:ea typeface="Arial"/>
              <a:cs typeface="Arial"/>
              <a:sym typeface="Arial"/>
            </a:endParaRPr>
          </a:p>
          <a:p>
            <a:pPr indent="574675">
              <a:defRPr>
                <a:latin typeface="Consolas"/>
                <a:ea typeface="Consolas"/>
                <a:cs typeface="Consolas"/>
                <a:sym typeface="Consolas"/>
              </a:defRPr>
            </a:pPr>
            <a:r>
              <a:t>*</a:t>
            </a:r>
            <a:r>
              <a:rPr>
                <a:solidFill>
                  <a:srgbClr val="808080"/>
                </a:solidFill>
              </a:rPr>
              <a:t>b</a:t>
            </a:r>
            <a:r>
              <a:t> = *</a:t>
            </a:r>
            <a:r>
              <a:rPr>
                <a:solidFill>
                  <a:srgbClr val="808080"/>
                </a:solidFill>
              </a:rPr>
              <a:t>a</a:t>
            </a:r>
            <a:r>
              <a:t>;</a:t>
            </a:r>
            <a:endParaRPr>
              <a:solidFill>
                <a:srgbClr val="363D3D"/>
              </a:solidFill>
              <a:latin typeface="Arial"/>
              <a:ea typeface="Arial"/>
              <a:cs typeface="Arial"/>
              <a:sym typeface="Arial"/>
            </a:endParaRPr>
          </a:p>
          <a:p>
            <a:pPr indent="574675">
              <a:defRPr>
                <a:latin typeface="Consolas"/>
                <a:ea typeface="Consolas"/>
                <a:cs typeface="Consolas"/>
                <a:sym typeface="Consolas"/>
              </a:defRPr>
            </a:pPr>
            <a:r>
              <a:t>*</a:t>
            </a:r>
            <a:r>
              <a:rPr>
                <a:solidFill>
                  <a:srgbClr val="808080"/>
                </a:solidFill>
              </a:rPr>
              <a:t>a</a:t>
            </a:r>
            <a:r>
              <a:t> = temp;</a:t>
            </a:r>
            <a:endParaRPr>
              <a:solidFill>
                <a:srgbClr val="363D3D"/>
              </a:solidFill>
              <a:latin typeface="Arial"/>
              <a:ea typeface="Arial"/>
              <a:cs typeface="Arial"/>
              <a:sym typeface="Arial"/>
            </a:endParaRPr>
          </a:p>
          <a:p>
            <a:pPr>
              <a:defRPr>
                <a:latin typeface="Consolas"/>
                <a:ea typeface="Consolas"/>
                <a:cs typeface="Consolas"/>
                <a:sym typeface="Consolas"/>
              </a:defRPr>
            </a:pPr>
            <a:r>
              <a:t>}</a:t>
            </a:r>
            <a:endParaRPr>
              <a:solidFill>
                <a:srgbClr val="363D3D"/>
              </a:solidFill>
              <a:latin typeface="Arial"/>
              <a:ea typeface="Arial"/>
              <a:cs typeface="Arial"/>
              <a:sym typeface="Arial"/>
            </a:endParaRPr>
          </a:p>
          <a:p>
            <a:pPr>
              <a:defRPr>
                <a:latin typeface="Consolas"/>
                <a:ea typeface="Consolas"/>
                <a:cs typeface="Consolas"/>
                <a:sym typeface="Consolas"/>
              </a:defRPr>
            </a:pPr>
          </a:p>
          <a:p>
            <a:pPr>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363D3D"/>
              </a:solidFill>
              <a:latin typeface="Arial"/>
              <a:ea typeface="Arial"/>
              <a:cs typeface="Arial"/>
              <a:sym typeface="Arial"/>
            </a:endParaRPr>
          </a:p>
          <a:p>
            <a:pPr indent="574675">
              <a:defRPr>
                <a:solidFill>
                  <a:srgbClr val="0000FF"/>
                </a:solidFill>
                <a:latin typeface="Consolas"/>
                <a:ea typeface="Consolas"/>
                <a:cs typeface="Consolas"/>
                <a:sym typeface="Consolas"/>
              </a:defRPr>
            </a:pPr>
            <a:r>
              <a:t>int</a:t>
            </a:r>
            <a:r>
              <a:rPr>
                <a:solidFill>
                  <a:srgbClr val="000000"/>
                </a:solidFill>
              </a:rPr>
              <a:t> x=7, y=8;</a:t>
            </a:r>
            <a:endParaRPr>
              <a:solidFill>
                <a:srgbClr val="363D3D"/>
              </a:solidFill>
              <a:latin typeface="Arial"/>
              <a:ea typeface="Arial"/>
              <a:cs typeface="Arial"/>
              <a:sym typeface="Arial"/>
            </a:endParaRPr>
          </a:p>
          <a:p>
            <a:pPr indent="574675">
              <a:defRPr>
                <a:solidFill>
                  <a:srgbClr val="483D8B"/>
                </a:solidFill>
                <a:latin typeface="Consolas"/>
                <a:ea typeface="Consolas"/>
                <a:cs typeface="Consolas"/>
                <a:sym typeface="Consolas"/>
              </a:defRPr>
            </a:pPr>
            <a:r>
              <a:t>Swap</a:t>
            </a:r>
            <a:r>
              <a:rPr>
                <a:solidFill>
                  <a:srgbClr val="000000"/>
                </a:solidFill>
              </a:rPr>
              <a:t>(&amp;x, &amp;y);</a:t>
            </a:r>
            <a:endParaRPr>
              <a:solidFill>
                <a:srgbClr val="363D3D"/>
              </a:solidFill>
              <a:latin typeface="Arial"/>
              <a:ea typeface="Arial"/>
              <a:cs typeface="Arial"/>
              <a:sym typeface="Arial"/>
            </a:endParaRPr>
          </a:p>
          <a:p>
            <a:pPr indent="574675">
              <a:defRPr>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"x= "</a:t>
            </a:r>
            <a:r>
              <a:rPr>
                <a:solidFill>
                  <a:srgbClr val="008B8B"/>
                </a:solidFill>
              </a:rPr>
              <a:t>&lt;&lt;</a:t>
            </a:r>
            <a:r>
              <a:rPr>
                <a:solidFill>
                  <a:srgbClr val="000000"/>
                </a:solidFill>
              </a:rPr>
              <a:t> x </a:t>
            </a:r>
            <a:r>
              <a:rPr>
                <a:solidFill>
                  <a:srgbClr val="008B8B"/>
                </a:solidFill>
              </a:rPr>
              <a:t>&lt;&lt;</a:t>
            </a:r>
            <a:r>
              <a:rPr>
                <a:solidFill>
                  <a:srgbClr val="000000"/>
                </a:solidFill>
              </a:rPr>
              <a:t> </a:t>
            </a:r>
            <a:r>
              <a:rPr>
                <a:solidFill>
                  <a:srgbClr val="A31515"/>
                </a:solidFill>
              </a:rPr>
              <a:t>", y= "</a:t>
            </a:r>
            <a:r>
              <a:rPr>
                <a:solidFill>
                  <a:srgbClr val="000000"/>
                </a:solidFill>
              </a:rPr>
              <a:t> </a:t>
            </a:r>
            <a:r>
              <a:rPr>
                <a:solidFill>
                  <a:srgbClr val="008B8B"/>
                </a:solidFill>
              </a:rPr>
              <a:t>&lt;&lt;</a:t>
            </a:r>
            <a:r>
              <a:rPr>
                <a:solidFill>
                  <a:srgbClr val="000000"/>
                </a:solidFill>
              </a:rPr>
              <a:t> y;</a:t>
            </a:r>
            <a:endParaRPr>
              <a:solidFill>
                <a:srgbClr val="363D3D"/>
              </a:solidFill>
              <a:latin typeface="Arial"/>
              <a:ea typeface="Arial"/>
              <a:cs typeface="Arial"/>
              <a:sym typeface="Arial"/>
            </a:endParaRPr>
          </a:p>
          <a:p>
            <a:pPr>
              <a:defRPr>
                <a:latin typeface="Consolas"/>
                <a:ea typeface="Consolas"/>
                <a:cs typeface="Consolas"/>
                <a:sym typeface="Consolas"/>
              </a:defRPr>
            </a:pPr>
            <a:r>
              <a:t>}</a:t>
            </a:r>
          </a:p>
        </p:txBody>
      </p:sp>
      <p:sp>
        <p:nvSpPr>
          <p:cNvPr id="900" name="Rectangle 6"/>
          <p:cNvSpPr/>
          <p:nvPr/>
        </p:nvSpPr>
        <p:spPr>
          <a:xfrm>
            <a:off x="4503737" y="2388121"/>
            <a:ext cx="4030663" cy="3538523"/>
          </a:xfrm>
          <a:prstGeom prst="rect">
            <a:avLst/>
          </a:prstGeom>
          <a:ln w="19050">
            <a:solidFill>
              <a:srgbClr val="363D3D"/>
            </a:solidFill>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//Cách 2</a:t>
            </a:r>
            <a:endParaRPr>
              <a:solidFill>
                <a:srgbClr val="363D3D"/>
              </a:solidFill>
              <a:latin typeface="Arial"/>
              <a:ea typeface="Arial"/>
              <a:cs typeface="Arial"/>
              <a:sym typeface="Arial"/>
            </a:endParaRPr>
          </a:p>
          <a:p>
            <a:pPr>
              <a:defRPr>
                <a:solidFill>
                  <a:srgbClr val="0000FF"/>
                </a:solidFill>
                <a:latin typeface="Consolas"/>
                <a:ea typeface="Consolas"/>
                <a:cs typeface="Consolas"/>
                <a:sym typeface="Consolas"/>
              </a:defRPr>
            </a:pPr>
            <a:r>
              <a:t>void</a:t>
            </a:r>
            <a:r>
              <a:rPr>
                <a:solidFill>
                  <a:srgbClr val="000000"/>
                </a:solidFill>
              </a:rPr>
              <a:t> </a:t>
            </a:r>
            <a:r>
              <a:rPr>
                <a:solidFill>
                  <a:srgbClr val="483D8B"/>
                </a:solidFill>
              </a:rPr>
              <a:t>Swap</a:t>
            </a:r>
            <a:r>
              <a:rPr>
                <a:solidFill>
                  <a:srgbClr val="000000"/>
                </a:solidFill>
              </a:rPr>
              <a:t>(</a:t>
            </a:r>
            <a:r>
              <a:t>int</a:t>
            </a:r>
            <a:r>
              <a:rPr>
                <a:solidFill>
                  <a:srgbClr val="000000"/>
                </a:solidFill>
              </a:rPr>
              <a:t> &amp;</a:t>
            </a:r>
            <a:r>
              <a:rPr>
                <a:solidFill>
                  <a:srgbClr val="808080"/>
                </a:solidFill>
              </a:rPr>
              <a:t>a</a:t>
            </a:r>
            <a:r>
              <a:rPr>
                <a:solidFill>
                  <a:srgbClr val="000000"/>
                </a:solidFill>
              </a:rPr>
              <a:t>, </a:t>
            </a:r>
            <a:r>
              <a:t>int</a:t>
            </a:r>
            <a:r>
              <a:rPr>
                <a:solidFill>
                  <a:srgbClr val="000000"/>
                </a:solidFill>
              </a:rPr>
              <a:t> &amp;</a:t>
            </a:r>
            <a:r>
              <a:rPr>
                <a:solidFill>
                  <a:srgbClr val="808080"/>
                </a:solidFill>
              </a:rPr>
              <a:t>b</a:t>
            </a:r>
            <a:r>
              <a:rPr>
                <a:solidFill>
                  <a:srgbClr val="000000"/>
                </a:solidFill>
              </a:rPr>
              <a:t>) {</a:t>
            </a:r>
            <a:endParaRPr>
              <a:solidFill>
                <a:srgbClr val="363D3D"/>
              </a:solidFill>
              <a:latin typeface="Arial"/>
              <a:ea typeface="Arial"/>
              <a:cs typeface="Arial"/>
              <a:sym typeface="Arial"/>
            </a:endParaRPr>
          </a:p>
          <a:p>
            <a:pPr indent="623887">
              <a:defRPr>
                <a:solidFill>
                  <a:srgbClr val="0000FF"/>
                </a:solidFill>
                <a:latin typeface="Consolas"/>
                <a:ea typeface="Consolas"/>
                <a:cs typeface="Consolas"/>
                <a:sym typeface="Consolas"/>
              </a:defRPr>
            </a:pPr>
            <a:r>
              <a:t>int</a:t>
            </a:r>
            <a:r>
              <a:rPr>
                <a:solidFill>
                  <a:srgbClr val="000000"/>
                </a:solidFill>
              </a:rPr>
              <a:t> temp = </a:t>
            </a:r>
            <a:r>
              <a:rPr>
                <a:solidFill>
                  <a:srgbClr val="808080"/>
                </a:solidFill>
              </a:rPr>
              <a:t>b</a:t>
            </a:r>
            <a:r>
              <a:rPr>
                <a:solidFill>
                  <a:srgbClr val="000000"/>
                </a:solidFill>
              </a:rPr>
              <a:t>;</a:t>
            </a:r>
            <a:endParaRPr>
              <a:solidFill>
                <a:srgbClr val="363D3D"/>
              </a:solidFill>
              <a:latin typeface="Arial"/>
              <a:ea typeface="Arial"/>
              <a:cs typeface="Arial"/>
              <a:sym typeface="Arial"/>
            </a:endParaRPr>
          </a:p>
          <a:p>
            <a:pPr indent="623887">
              <a:defRPr>
                <a:solidFill>
                  <a:srgbClr val="808080"/>
                </a:solidFill>
                <a:latin typeface="Consolas"/>
                <a:ea typeface="Consolas"/>
                <a:cs typeface="Consolas"/>
                <a:sym typeface="Consolas"/>
              </a:defRPr>
            </a:pPr>
            <a:r>
              <a:t>b</a:t>
            </a:r>
            <a:r>
              <a:rPr>
                <a:solidFill>
                  <a:srgbClr val="000000"/>
                </a:solidFill>
              </a:rPr>
              <a:t> = </a:t>
            </a:r>
            <a:r>
              <a:t>a</a:t>
            </a:r>
            <a:r>
              <a:rPr>
                <a:solidFill>
                  <a:srgbClr val="000000"/>
                </a:solidFill>
              </a:rPr>
              <a:t>;</a:t>
            </a:r>
            <a:endParaRPr>
              <a:solidFill>
                <a:srgbClr val="363D3D"/>
              </a:solidFill>
              <a:latin typeface="Arial"/>
              <a:ea typeface="Arial"/>
              <a:cs typeface="Arial"/>
              <a:sym typeface="Arial"/>
            </a:endParaRPr>
          </a:p>
          <a:p>
            <a:pPr indent="623887">
              <a:defRPr>
                <a:solidFill>
                  <a:srgbClr val="808080"/>
                </a:solidFill>
                <a:latin typeface="Consolas"/>
                <a:ea typeface="Consolas"/>
                <a:cs typeface="Consolas"/>
                <a:sym typeface="Consolas"/>
              </a:defRPr>
            </a:pPr>
            <a:r>
              <a:t>a</a:t>
            </a:r>
            <a:r>
              <a:rPr>
                <a:solidFill>
                  <a:srgbClr val="000000"/>
                </a:solidFill>
              </a:rPr>
              <a:t> = temp;</a:t>
            </a:r>
            <a:endParaRPr>
              <a:solidFill>
                <a:srgbClr val="363D3D"/>
              </a:solidFill>
              <a:latin typeface="Arial"/>
              <a:ea typeface="Arial"/>
              <a:cs typeface="Arial"/>
              <a:sym typeface="Arial"/>
            </a:endParaRPr>
          </a:p>
          <a:p>
            <a:pPr>
              <a:defRPr>
                <a:latin typeface="Consolas"/>
                <a:ea typeface="Consolas"/>
                <a:cs typeface="Consolas"/>
                <a:sym typeface="Consolas"/>
              </a:defRPr>
            </a:pPr>
            <a:r>
              <a:t>}</a:t>
            </a:r>
            <a:endParaRPr>
              <a:solidFill>
                <a:srgbClr val="363D3D"/>
              </a:solidFill>
              <a:latin typeface="Arial"/>
              <a:ea typeface="Arial"/>
              <a:cs typeface="Arial"/>
              <a:sym typeface="Arial"/>
            </a:endParaRPr>
          </a:p>
          <a:p>
            <a:pPr>
              <a:defRPr>
                <a:latin typeface="Consolas"/>
                <a:ea typeface="Consolas"/>
                <a:cs typeface="Consolas"/>
                <a:sym typeface="Consolas"/>
              </a:defRPr>
            </a:pPr>
          </a:p>
          <a:p>
            <a:pPr>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363D3D"/>
              </a:solidFill>
              <a:latin typeface="Arial"/>
              <a:ea typeface="Arial"/>
              <a:cs typeface="Arial"/>
              <a:sym typeface="Arial"/>
            </a:endParaRPr>
          </a:p>
          <a:p>
            <a:pPr indent="623887">
              <a:defRPr>
                <a:solidFill>
                  <a:srgbClr val="0000FF"/>
                </a:solidFill>
                <a:latin typeface="Consolas"/>
                <a:ea typeface="Consolas"/>
                <a:cs typeface="Consolas"/>
                <a:sym typeface="Consolas"/>
              </a:defRPr>
            </a:pPr>
            <a:r>
              <a:t>int</a:t>
            </a:r>
            <a:r>
              <a:rPr>
                <a:solidFill>
                  <a:srgbClr val="000000"/>
                </a:solidFill>
              </a:rPr>
              <a:t> x=7, y=8;</a:t>
            </a:r>
            <a:endParaRPr>
              <a:solidFill>
                <a:srgbClr val="363D3D"/>
              </a:solidFill>
              <a:latin typeface="Arial"/>
              <a:ea typeface="Arial"/>
              <a:cs typeface="Arial"/>
              <a:sym typeface="Arial"/>
            </a:endParaRPr>
          </a:p>
          <a:p>
            <a:pPr indent="623887">
              <a:defRPr>
                <a:solidFill>
                  <a:srgbClr val="483D8B"/>
                </a:solidFill>
                <a:latin typeface="Consolas"/>
                <a:ea typeface="Consolas"/>
                <a:cs typeface="Consolas"/>
                <a:sym typeface="Consolas"/>
              </a:defRPr>
            </a:pPr>
            <a:r>
              <a:t>Swap</a:t>
            </a:r>
            <a:r>
              <a:rPr>
                <a:solidFill>
                  <a:srgbClr val="000000"/>
                </a:solidFill>
              </a:rPr>
              <a:t>(x, y);</a:t>
            </a:r>
            <a:endParaRPr>
              <a:solidFill>
                <a:srgbClr val="363D3D"/>
              </a:solidFill>
              <a:latin typeface="Arial"/>
              <a:ea typeface="Arial"/>
              <a:cs typeface="Arial"/>
              <a:sym typeface="Arial"/>
            </a:endParaRPr>
          </a:p>
          <a:p>
            <a:pPr indent="623887">
              <a:defRPr>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"x= "</a:t>
            </a:r>
            <a:r>
              <a:rPr>
                <a:solidFill>
                  <a:srgbClr val="008B8B"/>
                </a:solidFill>
              </a:rPr>
              <a:t>&lt;&lt;</a:t>
            </a:r>
            <a:r>
              <a:rPr>
                <a:solidFill>
                  <a:srgbClr val="000000"/>
                </a:solidFill>
              </a:rPr>
              <a:t> x </a:t>
            </a:r>
            <a:r>
              <a:rPr>
                <a:solidFill>
                  <a:srgbClr val="008B8B"/>
                </a:solidFill>
              </a:rPr>
              <a:t>&lt;&lt;</a:t>
            </a:r>
            <a:r>
              <a:rPr>
                <a:solidFill>
                  <a:srgbClr val="000000"/>
                </a:solidFill>
              </a:rPr>
              <a:t> </a:t>
            </a:r>
            <a:r>
              <a:rPr>
                <a:solidFill>
                  <a:srgbClr val="A31515"/>
                </a:solidFill>
              </a:rPr>
              <a:t>", y= "</a:t>
            </a:r>
            <a:r>
              <a:rPr>
                <a:solidFill>
                  <a:srgbClr val="000000"/>
                </a:solidFill>
              </a:rPr>
              <a:t> </a:t>
            </a:r>
            <a:r>
              <a:rPr>
                <a:solidFill>
                  <a:srgbClr val="008B8B"/>
                </a:solidFill>
              </a:rPr>
              <a:t>&lt;&lt;</a:t>
            </a:r>
            <a:r>
              <a:rPr>
                <a:solidFill>
                  <a:srgbClr val="000000"/>
                </a:solidFill>
              </a:rPr>
              <a:t> y;</a:t>
            </a:r>
            <a:endParaRPr>
              <a:solidFill>
                <a:srgbClr val="363D3D"/>
              </a:solidFill>
              <a:latin typeface="Arial"/>
              <a:ea typeface="Arial"/>
              <a:cs typeface="Arial"/>
              <a:sym typeface="Arial"/>
            </a:endParaRPr>
          </a:p>
          <a:p>
            <a:pPr>
              <a:defRPr>
                <a:latin typeface="Consolas"/>
                <a:ea typeface="Consolas"/>
                <a:cs typeface="Consolas"/>
                <a:sym typeface="Consolas"/>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97">
                                            <p:bg/>
                                          </p:spTgt>
                                        </p:tgtEl>
                                        <p:attrNameLst>
                                          <p:attrName>style.visibility</p:attrName>
                                        </p:attrNameLst>
                                      </p:cBhvr>
                                      <p:to>
                                        <p:strVal val="visible"/>
                                      </p:to>
                                    </p:set>
                                    <p:animEffect filter="dissolve" transition="in">
                                      <p:cBhvr>
                                        <p:cTn id="7" dur="500"/>
                                        <p:tgtEl>
                                          <p:spTgt spid="89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897">
                                            <p:txEl>
                                              <p:pRg st="0" end="0"/>
                                            </p:txEl>
                                          </p:spTgt>
                                        </p:tgtEl>
                                        <p:attrNameLst>
                                          <p:attrName>style.visibility</p:attrName>
                                        </p:attrNameLst>
                                      </p:cBhvr>
                                      <p:to>
                                        <p:strVal val="visible"/>
                                      </p:to>
                                    </p:set>
                                    <p:animEffect filter="dissolve" transition="in">
                                      <p:cBhvr>
                                        <p:cTn id="10" dur="500"/>
                                        <p:tgtEl>
                                          <p:spTgt spid="8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897">
                                            <p:txEl>
                                              <p:pRg st="1" end="1"/>
                                            </p:txEl>
                                          </p:spTgt>
                                        </p:tgtEl>
                                        <p:attrNameLst>
                                          <p:attrName>style.visibility</p:attrName>
                                        </p:attrNameLst>
                                      </p:cBhvr>
                                      <p:to>
                                        <p:strVal val="visible"/>
                                      </p:to>
                                    </p:set>
                                    <p:animEffect filter="dissolve" transition="in">
                                      <p:cBhvr>
                                        <p:cTn id="15" dur="500"/>
                                        <p:tgtEl>
                                          <p:spTgt spid="89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2" fill="hold">
                                  <p:stCondLst>
                                    <p:cond delay="0"/>
                                  </p:stCondLst>
                                  <p:iterate type="el" backwards="0">
                                    <p:tmAbs val="0"/>
                                  </p:iterate>
                                  <p:childTnLst>
                                    <p:set>
                                      <p:cBhvr>
                                        <p:cTn id="19" fill="hold"/>
                                        <p:tgtEl>
                                          <p:spTgt spid="899"/>
                                        </p:tgtEl>
                                        <p:attrNameLst>
                                          <p:attrName>style.visibility</p:attrName>
                                        </p:attrNameLst>
                                      </p:cBhvr>
                                      <p:to>
                                        <p:strVal val="visible"/>
                                      </p:to>
                                    </p:set>
                                    <p:animEffect filter="dissolve" transition="in">
                                      <p:cBhvr>
                                        <p:cTn id="20" dur="500"/>
                                        <p:tgtEl>
                                          <p:spTgt spid="899"/>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3" fill="hold">
                                  <p:stCondLst>
                                    <p:cond delay="0"/>
                                  </p:stCondLst>
                                  <p:iterate type="el" backwards="0">
                                    <p:tmAbs val="0"/>
                                  </p:iterate>
                                  <p:childTnLst>
                                    <p:set>
                                      <p:cBhvr>
                                        <p:cTn id="24" fill="hold"/>
                                        <p:tgtEl>
                                          <p:spTgt spid="900"/>
                                        </p:tgtEl>
                                        <p:attrNameLst>
                                          <p:attrName>style.visibility</p:attrName>
                                        </p:attrNameLst>
                                      </p:cBhvr>
                                      <p:to>
                                        <p:strVal val="visible"/>
                                      </p:to>
                                    </p:set>
                                    <p:animEffect filter="dissolve" transition="in">
                                      <p:cBhvr>
                                        <p:cTn id="25" dur="500"/>
                                        <p:tgtEl>
                                          <p:spTgt spid="9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9" grpId="2"/>
      <p:bldP build="p" bldLvl="1" animBg="1" rev="0" advAuto="0" spid="897" grpId="1"/>
      <p:bldP build="whole" bldLvl="1" animBg="1" rev="0" advAuto="0" spid="900" grpId="3"/>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2"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903" name="Title 1"/>
          <p:cNvSpPr txBox="1"/>
          <p:nvPr>
            <p:ph type="title"/>
          </p:nvPr>
        </p:nvSpPr>
        <p:spPr>
          <a:xfrm>
            <a:off x="197427" y="-1"/>
            <a:ext cx="8749146" cy="727366"/>
          </a:xfrm>
          <a:prstGeom prst="rect">
            <a:avLst/>
          </a:prstGeom>
        </p:spPr>
        <p:txBody>
          <a:bodyPr/>
          <a:lstStyle/>
          <a:p>
            <a:pPr/>
            <a:r>
              <a:t>Một số l</a:t>
            </a:r>
            <a:r>
              <a:t>ư</a:t>
            </a:r>
            <a:r>
              <a:t>u ý</a:t>
            </a:r>
          </a:p>
        </p:txBody>
      </p:sp>
      <p:sp>
        <p:nvSpPr>
          <p:cNvPr id="904" name="Content Placeholder 2"/>
          <p:cNvSpPr txBox="1"/>
          <p:nvPr>
            <p:ph type="body" idx="1"/>
          </p:nvPr>
        </p:nvSpPr>
        <p:spPr>
          <a:xfrm>
            <a:off x="197427" y="893618"/>
            <a:ext cx="8749146" cy="5527966"/>
          </a:xfrm>
          <a:prstGeom prst="rect">
            <a:avLst/>
          </a:prstGeom>
        </p:spPr>
        <p:txBody>
          <a:bodyPr/>
          <a:lstStyle/>
          <a:p>
            <a:pPr lvl="1" marL="288925" indent="-288925">
              <a:lnSpc>
                <a:spcPct val="120000"/>
              </a:lnSpc>
              <a:spcBef>
                <a:spcPts val="700"/>
              </a:spcBef>
              <a:defRPr sz="2500"/>
            </a:pPr>
            <a:r>
              <a:t>Con trỏ là khái niệm quan trọng và khó nhất trong C++. Mức </a:t>
            </a:r>
            <a:r>
              <a:t>độ</a:t>
            </a:r>
            <a:r>
              <a:t> thành thạo C++ </a:t>
            </a:r>
            <a:r>
              <a:t>đượ</a:t>
            </a:r>
            <a:r>
              <a:t>c </a:t>
            </a:r>
            <a:r>
              <a:t>đá</a:t>
            </a:r>
            <a:r>
              <a:t>nh giá qua mức </a:t>
            </a:r>
            <a:r>
              <a:t>độ</a:t>
            </a:r>
            <a:r>
              <a:t> sử dụng con trỏ.</a:t>
            </a:r>
            <a:endParaRPr sz="2000"/>
          </a:p>
          <a:p>
            <a:pPr lvl="1" marL="288925" indent="-288925">
              <a:lnSpc>
                <a:spcPct val="120000"/>
              </a:lnSpc>
              <a:spcBef>
                <a:spcPts val="700"/>
              </a:spcBef>
              <a:defRPr sz="2500"/>
            </a:pPr>
            <a:r>
              <a:t>Nắm rõ quy tắc sau, ví dụ </a:t>
            </a:r>
            <a:r>
              <a:rPr>
                <a:solidFill>
                  <a:srgbClr val="FF0000"/>
                </a:solidFill>
              </a:rPr>
              <a:t>int a, *pa = &amp;a;</a:t>
            </a:r>
            <a:endParaRPr sz="2000"/>
          </a:p>
          <a:p>
            <a:pPr lvl="2" marL="685800" indent="-171450">
              <a:lnSpc>
                <a:spcPct val="120000"/>
              </a:lnSpc>
              <a:spcBef>
                <a:spcPts val="600"/>
              </a:spcBef>
              <a:defRPr sz="2200">
                <a:solidFill>
                  <a:srgbClr val="FF0000"/>
                </a:solidFill>
              </a:defRPr>
            </a:pPr>
            <a:r>
              <a:t>*pa</a:t>
            </a:r>
            <a:r>
              <a:rPr>
                <a:solidFill>
                  <a:srgbClr val="363D3D"/>
                </a:solidFill>
              </a:rPr>
              <a:t> và </a:t>
            </a:r>
            <a:r>
              <a:t>a</a:t>
            </a:r>
            <a:r>
              <a:rPr>
                <a:solidFill>
                  <a:srgbClr val="363D3D"/>
                </a:solidFill>
              </a:rPr>
              <a:t> </a:t>
            </a:r>
            <a:r>
              <a:rPr>
                <a:solidFill>
                  <a:srgbClr val="363D3D"/>
                </a:solidFill>
              </a:rPr>
              <a:t>đề</a:t>
            </a:r>
            <a:r>
              <a:rPr>
                <a:solidFill>
                  <a:srgbClr val="363D3D"/>
                </a:solidFill>
              </a:rPr>
              <a:t>u chỉ </a:t>
            </a:r>
            <a:r>
              <a:t>nội dung</a:t>
            </a:r>
            <a:r>
              <a:rPr>
                <a:solidFill>
                  <a:srgbClr val="363D3D"/>
                </a:solidFill>
              </a:rPr>
              <a:t> của biến a.</a:t>
            </a:r>
            <a:endParaRPr sz="2000"/>
          </a:p>
          <a:p>
            <a:pPr lvl="2" marL="685800" indent="-171450">
              <a:lnSpc>
                <a:spcPct val="120000"/>
              </a:lnSpc>
              <a:spcBef>
                <a:spcPts val="600"/>
              </a:spcBef>
              <a:defRPr sz="2200">
                <a:solidFill>
                  <a:srgbClr val="FF0000"/>
                </a:solidFill>
              </a:defRPr>
            </a:pPr>
            <a:r>
              <a:t>pa</a:t>
            </a:r>
            <a:r>
              <a:rPr>
                <a:solidFill>
                  <a:srgbClr val="363D3D"/>
                </a:solidFill>
              </a:rPr>
              <a:t> và </a:t>
            </a:r>
            <a:r>
              <a:t>&amp;a</a:t>
            </a:r>
            <a:r>
              <a:rPr>
                <a:solidFill>
                  <a:srgbClr val="363D3D"/>
                </a:solidFill>
              </a:rPr>
              <a:t> </a:t>
            </a:r>
            <a:r>
              <a:rPr>
                <a:solidFill>
                  <a:srgbClr val="363D3D"/>
                </a:solidFill>
              </a:rPr>
              <a:t>đề</a:t>
            </a:r>
            <a:r>
              <a:rPr>
                <a:solidFill>
                  <a:srgbClr val="363D3D"/>
                </a:solidFill>
              </a:rPr>
              <a:t>u chỉ </a:t>
            </a:r>
            <a:r>
              <a:t>đị</a:t>
            </a:r>
            <a:r>
              <a:t>a chỉ</a:t>
            </a:r>
            <a:r>
              <a:rPr>
                <a:solidFill>
                  <a:srgbClr val="363D3D"/>
                </a:solidFill>
              </a:rPr>
              <a:t> của biến a.</a:t>
            </a:r>
            <a:br>
              <a:rPr>
                <a:solidFill>
                  <a:srgbClr val="363D3D"/>
                </a:solidFill>
              </a:rPr>
            </a:br>
            <a:endParaRPr sz="2000"/>
          </a:p>
          <a:p>
            <a:pPr lvl="1" marL="288925" indent="-288925">
              <a:lnSpc>
                <a:spcPct val="120000"/>
              </a:lnSpc>
              <a:spcBef>
                <a:spcPts val="700"/>
              </a:spcBef>
              <a:defRPr sz="2500">
                <a:solidFill>
                  <a:srgbClr val="FF0000"/>
                </a:solidFill>
              </a:defRPr>
            </a:pPr>
            <a:r>
              <a:t>Không nên</a:t>
            </a:r>
            <a:r>
              <a:rPr>
                <a:solidFill>
                  <a:srgbClr val="363D3D"/>
                </a:solidFill>
              </a:rPr>
              <a:t> sử dụng con trỏ khi ch</a:t>
            </a:r>
            <a:r>
              <a:rPr>
                <a:solidFill>
                  <a:srgbClr val="363D3D"/>
                </a:solidFill>
              </a:rPr>
              <a:t>ư</a:t>
            </a:r>
            <a:r>
              <a:rPr>
                <a:solidFill>
                  <a:srgbClr val="363D3D"/>
                </a:solidFill>
              </a:rPr>
              <a:t>a </a:t>
            </a:r>
            <a:r>
              <a:rPr>
                <a:solidFill>
                  <a:srgbClr val="363D3D"/>
                </a:solidFill>
              </a:rPr>
              <a:t>đượ</a:t>
            </a:r>
            <a:r>
              <a:rPr>
                <a:solidFill>
                  <a:srgbClr val="363D3D"/>
                </a:solidFill>
              </a:rPr>
              <a:t>c khởi tạo. Kết quả sẽ không l</a:t>
            </a:r>
            <a:r>
              <a:rPr>
                <a:solidFill>
                  <a:srgbClr val="363D3D"/>
                </a:solidFill>
              </a:rPr>
              <a:t>ườ</a:t>
            </a:r>
            <a:r>
              <a:rPr>
                <a:solidFill>
                  <a:srgbClr val="363D3D"/>
                </a:solidFill>
              </a:rPr>
              <a:t>ng tr</a:t>
            </a:r>
            <a:r>
              <a:rPr>
                <a:solidFill>
                  <a:srgbClr val="363D3D"/>
                </a:solidFill>
              </a:rPr>
              <a:t>ướ</a:t>
            </a:r>
            <a:r>
              <a:rPr>
                <a:solidFill>
                  <a:srgbClr val="363D3D"/>
                </a:solidFill>
              </a:rPr>
              <a:t>c </a:t>
            </a:r>
            <a:r>
              <a:rPr>
                <a:solidFill>
                  <a:srgbClr val="363D3D"/>
                </a:solidFill>
              </a:rPr>
              <a:t>đượ</a:t>
            </a:r>
            <a:r>
              <a:rPr>
                <a:solidFill>
                  <a:srgbClr val="363D3D"/>
                </a:solidFill>
              </a:rPr>
              <a:t>c.</a:t>
            </a:r>
            <a:endParaRPr sz="2000"/>
          </a:p>
          <a:p>
            <a:pPr lvl="1" marL="0" indent="402336">
              <a:lnSpc>
                <a:spcPct val="120000"/>
              </a:lnSpc>
              <a:spcBef>
                <a:spcPts val="700"/>
              </a:spcBef>
              <a:buSzTx/>
              <a:buNone/>
              <a:defRPr sz="2400"/>
            </a:pPr>
            <a:r>
              <a:t>	</a:t>
            </a:r>
            <a:r>
              <a:rPr b="1" sz="2200">
                <a:latin typeface="Courier New"/>
                <a:ea typeface="Courier New"/>
                <a:cs typeface="Courier New"/>
                <a:sym typeface="Courier New"/>
              </a:rPr>
              <a:t>int *pa; </a:t>
            </a:r>
            <a:r>
              <a:rPr b="1" sz="2200">
                <a:solidFill>
                  <a:srgbClr val="FF0000"/>
                </a:solidFill>
                <a:latin typeface="Courier New"/>
                <a:ea typeface="Courier New"/>
                <a:cs typeface="Courier New"/>
                <a:sym typeface="Courier New"/>
              </a:rPr>
              <a:t>*pa = 1904; =&gt; sai</a:t>
            </a:r>
          </a:p>
        </p:txBody>
      </p:sp>
      <p:sp>
        <p:nvSpPr>
          <p:cNvPr id="905"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7"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100">
                <a:solidFill>
                  <a:srgbClr val="363D3D"/>
                </a:solidFill>
                <a:latin typeface="Tahoma"/>
                <a:ea typeface="Tahoma"/>
                <a:cs typeface="Tahoma"/>
                <a:sym typeface="Tahoma"/>
              </a:defRPr>
            </a:lvl1pPr>
          </a:lstStyle>
          <a:p>
            <a:pPr/>
            <a:r>
              <a:t>NMLT - Con trỏ cơ bản</a:t>
            </a:r>
          </a:p>
        </p:txBody>
      </p:sp>
      <p:sp>
        <p:nvSpPr>
          <p:cNvPr id="908" name="Title 1"/>
          <p:cNvSpPr txBox="1"/>
          <p:nvPr>
            <p:ph type="title"/>
          </p:nvPr>
        </p:nvSpPr>
        <p:spPr>
          <a:xfrm>
            <a:off x="197427" y="-1"/>
            <a:ext cx="8749146" cy="727366"/>
          </a:xfrm>
          <a:prstGeom prst="rect">
            <a:avLst/>
          </a:prstGeom>
        </p:spPr>
        <p:txBody>
          <a:bodyPr/>
          <a:lstStyle/>
          <a:p>
            <a:pPr/>
            <a:r>
              <a:t>2. Con trỏ và Mảng 1 chiều</a:t>
            </a:r>
          </a:p>
        </p:txBody>
      </p:sp>
      <p:sp>
        <p:nvSpPr>
          <p:cNvPr id="909" name="Content Placeholder 2"/>
          <p:cNvSpPr txBox="1"/>
          <p:nvPr>
            <p:ph type="body" idx="1"/>
          </p:nvPr>
        </p:nvSpPr>
        <p:spPr>
          <a:xfrm>
            <a:off x="197427" y="893618"/>
            <a:ext cx="8749146" cy="5527966"/>
          </a:xfrm>
          <a:prstGeom prst="rect">
            <a:avLst/>
          </a:prstGeom>
        </p:spPr>
        <p:txBody>
          <a:bodyPr/>
          <a:lstStyle/>
          <a:p>
            <a:pPr marL="0" indent="82296">
              <a:lnSpc>
                <a:spcPct val="150000"/>
              </a:lnSpc>
              <a:buSzTx/>
              <a:buNone/>
              <a:defRPr b="1"/>
            </a:pPr>
            <a:r>
              <a:t>2.1</a:t>
            </a:r>
            <a:r>
              <a:rPr b="0"/>
              <a:t> Mảng 1 chiều và cách lấy địa chỉ</a:t>
            </a:r>
            <a:endParaRPr b="0"/>
          </a:p>
          <a:p>
            <a:pPr marL="0" indent="82296">
              <a:lnSpc>
                <a:spcPct val="150000"/>
              </a:lnSpc>
              <a:buSzTx/>
              <a:buNone/>
              <a:defRPr b="1"/>
            </a:pPr>
            <a:r>
              <a:t>2.2</a:t>
            </a:r>
            <a:r>
              <a:rPr b="0"/>
              <a:t> Mảng 1 chiều và hằng con trỏ</a:t>
            </a:r>
            <a:endParaRPr b="0"/>
          </a:p>
          <a:p>
            <a:pPr marL="0" indent="82296">
              <a:lnSpc>
                <a:spcPct val="150000"/>
              </a:lnSpc>
              <a:buSzTx/>
              <a:buNone/>
              <a:defRPr b="1"/>
            </a:pPr>
            <a:r>
              <a:t>2.3</a:t>
            </a:r>
            <a:r>
              <a:rPr b="0"/>
              <a:t> Các phép toán số học trên con trỏ</a:t>
            </a:r>
            <a:endParaRPr b="0"/>
          </a:p>
          <a:p>
            <a:pPr marL="0" indent="82296">
              <a:lnSpc>
                <a:spcPct val="150000"/>
              </a:lnSpc>
              <a:buSzTx/>
              <a:buNone/>
              <a:defRPr b="1"/>
            </a:pPr>
            <a:r>
              <a:t>2.4</a:t>
            </a:r>
            <a:r>
              <a:rPr b="0"/>
              <a:t> Con trỏ và mảng 1 chiều</a:t>
            </a:r>
            <a:endParaRPr b="0"/>
          </a:p>
          <a:p>
            <a:pPr marL="0" indent="82296">
              <a:lnSpc>
                <a:spcPct val="150000"/>
              </a:lnSpc>
              <a:buSzTx/>
              <a:buNone/>
            </a:pPr>
            <a:r>
              <a:t>Bài tập</a:t>
            </a:r>
          </a:p>
          <a:p>
            <a:pPr marL="0" indent="82296">
              <a:lnSpc>
                <a:spcPct val="150000"/>
              </a:lnSpc>
              <a:buSzTx/>
              <a:buNone/>
            </a:pPr>
            <a:r>
              <a:t>Một số lưu ý</a:t>
            </a:r>
          </a:p>
        </p:txBody>
      </p:sp>
      <p:sp>
        <p:nvSpPr>
          <p:cNvPr id="910"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2"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913" name="Title 1"/>
          <p:cNvSpPr txBox="1"/>
          <p:nvPr>
            <p:ph type="title"/>
          </p:nvPr>
        </p:nvSpPr>
        <p:spPr>
          <a:xfrm>
            <a:off x="197427" y="-1"/>
            <a:ext cx="8749146" cy="727366"/>
          </a:xfrm>
          <a:prstGeom prst="rect">
            <a:avLst/>
          </a:prstGeom>
        </p:spPr>
        <p:txBody>
          <a:bodyPr/>
          <a:lstStyle/>
          <a:p>
            <a:pPr/>
            <a:r>
              <a:t>2.1</a:t>
            </a:r>
            <a:r>
              <a:rPr sz="3600">
                <a:solidFill>
                  <a:srgbClr val="000000"/>
                </a:solidFill>
              </a:rPr>
              <a:t> </a:t>
            </a:r>
            <a:r>
              <a:t>Mảng 1 chiều và cách lấy địa chỉ</a:t>
            </a:r>
          </a:p>
        </p:txBody>
      </p:sp>
      <p:sp>
        <p:nvSpPr>
          <p:cNvPr id="914" name="Content Placeholder 2"/>
          <p:cNvSpPr txBox="1"/>
          <p:nvPr>
            <p:ph type="body" idx="1"/>
          </p:nvPr>
        </p:nvSpPr>
        <p:spPr>
          <a:xfrm>
            <a:off x="197427" y="893618"/>
            <a:ext cx="8749146" cy="5527966"/>
          </a:xfrm>
          <a:prstGeom prst="rect">
            <a:avLst/>
          </a:prstGeom>
        </p:spPr>
        <p:txBody>
          <a:bodyPr/>
          <a:lstStyle/>
          <a:p>
            <a:pPr algn="just"/>
            <a:r>
              <a:t>Cho mảng 1 chiều: </a:t>
            </a:r>
            <a:r>
              <a:rPr b="1">
                <a:latin typeface="Consolas"/>
                <a:ea typeface="Consolas"/>
                <a:cs typeface="Consolas"/>
                <a:sym typeface="Consolas"/>
              </a:rPr>
              <a:t>int arr[6] = {5, 6, 9, 4, 1, 2};</a:t>
            </a:r>
          </a:p>
        </p:txBody>
      </p:sp>
      <p:sp>
        <p:nvSpPr>
          <p:cNvPr id="915"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16" name="Rectangle 22"/>
          <p:cNvSpPr/>
          <p:nvPr/>
        </p:nvSpPr>
        <p:spPr>
          <a:xfrm>
            <a:off x="533400" y="1676399"/>
            <a:ext cx="7491411" cy="4135439"/>
          </a:xfrm>
          <a:prstGeom prst="rect">
            <a:avLst/>
          </a:prstGeom>
          <a:ln w="19050">
            <a:solidFill>
              <a:srgbClr val="363D3D"/>
            </a:solidFill>
            <a:miter/>
          </a:ln>
        </p:spPr>
        <p:txBody>
          <a:bodyPr lIns="45719" rIns="45719" anchor="ctr"/>
          <a:lstStyle/>
          <a:p>
            <a:pPr algn="ctr">
              <a:defRPr sz="2400">
                <a:solidFill>
                  <a:srgbClr val="FFFFFF"/>
                </a:solidFill>
              </a:defRPr>
            </a:pPr>
          </a:p>
        </p:txBody>
      </p:sp>
      <p:sp>
        <p:nvSpPr>
          <p:cNvPr id="917" name="Rectangle 23"/>
          <p:cNvSpPr txBox="1"/>
          <p:nvPr/>
        </p:nvSpPr>
        <p:spPr>
          <a:xfrm>
            <a:off x="536575" y="574040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grpSp>
        <p:nvGrpSpPr>
          <p:cNvPr id="920" name="Rectangle 24"/>
          <p:cNvGrpSpPr/>
          <p:nvPr/>
        </p:nvGrpSpPr>
        <p:grpSpPr>
          <a:xfrm>
            <a:off x="4251324" y="5032374"/>
            <a:ext cx="1363664" cy="515939"/>
            <a:chOff x="0" y="0"/>
            <a:chExt cx="1363662" cy="515937"/>
          </a:xfrm>
        </p:grpSpPr>
        <p:sp>
          <p:nvSpPr>
            <p:cNvPr id="918" name="Rectangle"/>
            <p:cNvSpPr/>
            <p:nvPr/>
          </p:nvSpPr>
          <p:spPr>
            <a:xfrm>
              <a:off x="-1" y="-1"/>
              <a:ext cx="1363664" cy="515939"/>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19" name="2"/>
            <p:cNvSpPr txBox="1"/>
            <p:nvPr/>
          </p:nvSpPr>
          <p:spPr>
            <a:xfrm>
              <a:off x="-1" y="16601"/>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0000"/>
                  </a:solidFill>
                  <a:latin typeface="Times New Roman"/>
                  <a:ea typeface="Times New Roman"/>
                  <a:cs typeface="Times New Roman"/>
                  <a:sym typeface="Times New Roman"/>
                </a:defRPr>
              </a:lvl1pPr>
            </a:lstStyle>
            <a:p>
              <a:pPr/>
              <a:r>
                <a:t>2</a:t>
              </a:r>
            </a:p>
          </p:txBody>
        </p:sp>
      </p:grpSp>
      <p:grpSp>
        <p:nvGrpSpPr>
          <p:cNvPr id="923" name="Rectangle 25"/>
          <p:cNvGrpSpPr/>
          <p:nvPr/>
        </p:nvGrpSpPr>
        <p:grpSpPr>
          <a:xfrm>
            <a:off x="4251324" y="4522787"/>
            <a:ext cx="1363664" cy="515939"/>
            <a:chOff x="0" y="0"/>
            <a:chExt cx="1363662" cy="515937"/>
          </a:xfrm>
        </p:grpSpPr>
        <p:sp>
          <p:nvSpPr>
            <p:cNvPr id="921" name="Rectangle"/>
            <p:cNvSpPr/>
            <p:nvPr/>
          </p:nvSpPr>
          <p:spPr>
            <a:xfrm>
              <a:off x="-1" y="0"/>
              <a:ext cx="1363664" cy="515938"/>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22" name="1"/>
            <p:cNvSpPr txBox="1"/>
            <p:nvPr/>
          </p:nvSpPr>
          <p:spPr>
            <a:xfrm>
              <a:off x="-1" y="16602"/>
              <a:ext cx="1363664"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0000"/>
                  </a:solidFill>
                  <a:latin typeface="Times New Roman"/>
                  <a:ea typeface="Times New Roman"/>
                  <a:cs typeface="Times New Roman"/>
                  <a:sym typeface="Times New Roman"/>
                </a:defRPr>
              </a:lvl1pPr>
            </a:lstStyle>
            <a:p>
              <a:pPr/>
              <a:r>
                <a:t>1</a:t>
              </a:r>
            </a:p>
          </p:txBody>
        </p:sp>
      </p:grpSp>
      <p:grpSp>
        <p:nvGrpSpPr>
          <p:cNvPr id="926" name="Rectangle 26"/>
          <p:cNvGrpSpPr/>
          <p:nvPr/>
        </p:nvGrpSpPr>
        <p:grpSpPr>
          <a:xfrm>
            <a:off x="4252912" y="4011612"/>
            <a:ext cx="1363664" cy="517526"/>
            <a:chOff x="0" y="0"/>
            <a:chExt cx="1363662" cy="517525"/>
          </a:xfrm>
        </p:grpSpPr>
        <p:sp>
          <p:nvSpPr>
            <p:cNvPr id="924" name="Rectangle"/>
            <p:cNvSpPr/>
            <p:nvPr/>
          </p:nvSpPr>
          <p:spPr>
            <a:xfrm>
              <a:off x="0" y="0"/>
              <a:ext cx="1363663" cy="5175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25" name="4"/>
            <p:cNvSpPr txBox="1"/>
            <p:nvPr/>
          </p:nvSpPr>
          <p:spPr>
            <a:xfrm>
              <a:off x="0" y="17395"/>
              <a:ext cx="1363663"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0000"/>
                  </a:solidFill>
                  <a:latin typeface="Times New Roman"/>
                  <a:ea typeface="Times New Roman"/>
                  <a:cs typeface="Times New Roman"/>
                  <a:sym typeface="Times New Roman"/>
                </a:defRPr>
              </a:lvl1pPr>
            </a:lstStyle>
            <a:p>
              <a:pPr/>
              <a:r>
                <a:t>4</a:t>
              </a:r>
            </a:p>
          </p:txBody>
        </p:sp>
      </p:grpSp>
      <p:grpSp>
        <p:nvGrpSpPr>
          <p:cNvPr id="929" name="Rectangle 27"/>
          <p:cNvGrpSpPr/>
          <p:nvPr/>
        </p:nvGrpSpPr>
        <p:grpSpPr>
          <a:xfrm>
            <a:off x="4252912" y="3508374"/>
            <a:ext cx="1363664" cy="515939"/>
            <a:chOff x="0" y="0"/>
            <a:chExt cx="1363662" cy="515937"/>
          </a:xfrm>
        </p:grpSpPr>
        <p:sp>
          <p:nvSpPr>
            <p:cNvPr id="927" name="Rectangle"/>
            <p:cNvSpPr/>
            <p:nvPr/>
          </p:nvSpPr>
          <p:spPr>
            <a:xfrm>
              <a:off x="0" y="-1"/>
              <a:ext cx="1363663" cy="515939"/>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28" name="9"/>
            <p:cNvSpPr txBox="1"/>
            <p:nvPr/>
          </p:nvSpPr>
          <p:spPr>
            <a:xfrm>
              <a:off x="0" y="16601"/>
              <a:ext cx="1363663"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0000"/>
                  </a:solidFill>
                  <a:latin typeface="Times New Roman"/>
                  <a:ea typeface="Times New Roman"/>
                  <a:cs typeface="Times New Roman"/>
                  <a:sym typeface="Times New Roman"/>
                </a:defRPr>
              </a:lvl1pPr>
            </a:lstStyle>
            <a:p>
              <a:pPr/>
              <a:r>
                <a:t>9</a:t>
              </a:r>
            </a:p>
          </p:txBody>
        </p:sp>
      </p:grpSp>
      <p:grpSp>
        <p:nvGrpSpPr>
          <p:cNvPr id="932" name="Rectangle 28"/>
          <p:cNvGrpSpPr/>
          <p:nvPr/>
        </p:nvGrpSpPr>
        <p:grpSpPr>
          <a:xfrm>
            <a:off x="4252912" y="2933699"/>
            <a:ext cx="1363664" cy="576264"/>
            <a:chOff x="0" y="0"/>
            <a:chExt cx="1363662" cy="576262"/>
          </a:xfrm>
        </p:grpSpPr>
        <p:sp>
          <p:nvSpPr>
            <p:cNvPr id="930" name="Rectangle"/>
            <p:cNvSpPr/>
            <p:nvPr/>
          </p:nvSpPr>
          <p:spPr>
            <a:xfrm>
              <a:off x="0" y="-1"/>
              <a:ext cx="1363663" cy="576264"/>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31" name="6"/>
            <p:cNvSpPr txBox="1"/>
            <p:nvPr/>
          </p:nvSpPr>
          <p:spPr>
            <a:xfrm>
              <a:off x="0" y="46764"/>
              <a:ext cx="1363663"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0000"/>
                  </a:solidFill>
                  <a:latin typeface="Times New Roman"/>
                  <a:ea typeface="Times New Roman"/>
                  <a:cs typeface="Times New Roman"/>
                  <a:sym typeface="Times New Roman"/>
                </a:defRPr>
              </a:lvl1pPr>
            </a:lstStyle>
            <a:p>
              <a:pPr/>
              <a:r>
                <a:t>6</a:t>
              </a:r>
            </a:p>
          </p:txBody>
        </p:sp>
      </p:grpSp>
      <p:sp>
        <p:nvSpPr>
          <p:cNvPr id="933" name="Straight Arrow Connector 29"/>
          <p:cNvSpPr/>
          <p:nvPr/>
        </p:nvSpPr>
        <p:spPr>
          <a:xfrm flipH="1">
            <a:off x="5127624" y="2652711"/>
            <a:ext cx="1235076" cy="1"/>
          </a:xfrm>
          <a:prstGeom prst="line">
            <a:avLst/>
          </a:prstGeom>
          <a:ln w="31750">
            <a:solidFill>
              <a:srgbClr val="1D5859"/>
            </a:solidFill>
            <a:prstDash val="sysDash"/>
            <a:miter/>
            <a:tailEnd type="triangle"/>
          </a:ln>
        </p:spPr>
        <p:txBody>
          <a:bodyPr lIns="45719" rIns="45719"/>
          <a:lstStyle/>
          <a:p>
            <a:pPr/>
          </a:p>
        </p:txBody>
      </p:sp>
      <p:grpSp>
        <p:nvGrpSpPr>
          <p:cNvPr id="936" name="Rectangle 35"/>
          <p:cNvGrpSpPr/>
          <p:nvPr/>
        </p:nvGrpSpPr>
        <p:grpSpPr>
          <a:xfrm>
            <a:off x="4252912" y="2412999"/>
            <a:ext cx="1363664" cy="515939"/>
            <a:chOff x="0" y="0"/>
            <a:chExt cx="1363662" cy="515937"/>
          </a:xfrm>
        </p:grpSpPr>
        <p:sp>
          <p:nvSpPr>
            <p:cNvPr id="934" name="Rectangle"/>
            <p:cNvSpPr/>
            <p:nvPr/>
          </p:nvSpPr>
          <p:spPr>
            <a:xfrm>
              <a:off x="0" y="-1"/>
              <a:ext cx="1363663" cy="515939"/>
            </a:xfrm>
            <a:prstGeom prst="rect">
              <a:avLst/>
            </a:prstGeom>
            <a:noFill/>
            <a:ln w="28575"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35" name="5"/>
            <p:cNvSpPr txBox="1"/>
            <p:nvPr/>
          </p:nvSpPr>
          <p:spPr>
            <a:xfrm>
              <a:off x="0" y="16601"/>
              <a:ext cx="1363663"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0000"/>
                  </a:solidFill>
                  <a:latin typeface="Times New Roman"/>
                  <a:ea typeface="Times New Roman"/>
                  <a:cs typeface="Times New Roman"/>
                  <a:sym typeface="Times New Roman"/>
                </a:defRPr>
              </a:lvl1pPr>
            </a:lstStyle>
            <a:p>
              <a:pPr/>
              <a:r>
                <a:t>5</a:t>
              </a:r>
            </a:p>
          </p:txBody>
        </p:sp>
      </p:grpSp>
      <p:sp>
        <p:nvSpPr>
          <p:cNvPr id="937" name="Rectangle 36"/>
          <p:cNvSpPr txBox="1"/>
          <p:nvPr/>
        </p:nvSpPr>
        <p:spPr>
          <a:xfrm>
            <a:off x="2787649" y="5048976"/>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0x30</a:t>
            </a:r>
          </a:p>
        </p:txBody>
      </p:sp>
      <p:sp>
        <p:nvSpPr>
          <p:cNvPr id="938" name="Rectangle 37"/>
          <p:cNvSpPr txBox="1"/>
          <p:nvPr/>
        </p:nvSpPr>
        <p:spPr>
          <a:xfrm>
            <a:off x="2787649" y="4539389"/>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0x26</a:t>
            </a:r>
          </a:p>
        </p:txBody>
      </p:sp>
      <p:sp>
        <p:nvSpPr>
          <p:cNvPr id="939" name="Rectangle 38"/>
          <p:cNvSpPr txBox="1"/>
          <p:nvPr/>
        </p:nvSpPr>
        <p:spPr>
          <a:xfrm>
            <a:off x="2789236" y="4029007"/>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0x22</a:t>
            </a:r>
          </a:p>
        </p:txBody>
      </p:sp>
      <p:sp>
        <p:nvSpPr>
          <p:cNvPr id="940" name="Rectangle 39"/>
          <p:cNvSpPr txBox="1"/>
          <p:nvPr/>
        </p:nvSpPr>
        <p:spPr>
          <a:xfrm>
            <a:off x="2789236" y="3572601"/>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0x18</a:t>
            </a:r>
          </a:p>
        </p:txBody>
      </p:sp>
      <p:sp>
        <p:nvSpPr>
          <p:cNvPr id="941" name="Rectangle 40"/>
          <p:cNvSpPr txBox="1"/>
          <p:nvPr/>
        </p:nvSpPr>
        <p:spPr>
          <a:xfrm>
            <a:off x="2789236" y="2980464"/>
            <a:ext cx="1363664" cy="48273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0x14</a:t>
            </a:r>
          </a:p>
        </p:txBody>
      </p:sp>
      <p:sp>
        <p:nvSpPr>
          <p:cNvPr id="942" name="Rectangle 41"/>
          <p:cNvSpPr txBox="1"/>
          <p:nvPr/>
        </p:nvSpPr>
        <p:spPr>
          <a:xfrm>
            <a:off x="2789236" y="2472464"/>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0x10</a:t>
            </a:r>
          </a:p>
        </p:txBody>
      </p:sp>
      <p:sp>
        <p:nvSpPr>
          <p:cNvPr id="943" name="Rectangle 42"/>
          <p:cNvSpPr txBox="1"/>
          <p:nvPr/>
        </p:nvSpPr>
        <p:spPr>
          <a:xfrm>
            <a:off x="6126162" y="4983889"/>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arr[5]</a:t>
            </a:r>
          </a:p>
        </p:txBody>
      </p:sp>
      <p:sp>
        <p:nvSpPr>
          <p:cNvPr id="944" name="Rectangle 43"/>
          <p:cNvSpPr txBox="1"/>
          <p:nvPr/>
        </p:nvSpPr>
        <p:spPr>
          <a:xfrm>
            <a:off x="6126162" y="4474301"/>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arr[4]</a:t>
            </a:r>
          </a:p>
        </p:txBody>
      </p:sp>
      <p:sp>
        <p:nvSpPr>
          <p:cNvPr id="945" name="Rectangle 44"/>
          <p:cNvSpPr txBox="1"/>
          <p:nvPr/>
        </p:nvSpPr>
        <p:spPr>
          <a:xfrm>
            <a:off x="6118224" y="3965507"/>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arr[3]</a:t>
            </a:r>
          </a:p>
        </p:txBody>
      </p:sp>
      <p:sp>
        <p:nvSpPr>
          <p:cNvPr id="946" name="Rectangle 45"/>
          <p:cNvSpPr txBox="1"/>
          <p:nvPr/>
        </p:nvSpPr>
        <p:spPr>
          <a:xfrm>
            <a:off x="6127749" y="3507514"/>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arr[2]</a:t>
            </a:r>
          </a:p>
        </p:txBody>
      </p:sp>
      <p:sp>
        <p:nvSpPr>
          <p:cNvPr id="947" name="Rectangle 46"/>
          <p:cNvSpPr txBox="1"/>
          <p:nvPr/>
        </p:nvSpPr>
        <p:spPr>
          <a:xfrm>
            <a:off x="6127749" y="2915376"/>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arr[1]</a:t>
            </a:r>
          </a:p>
        </p:txBody>
      </p:sp>
      <p:sp>
        <p:nvSpPr>
          <p:cNvPr id="948" name="Rectangle 47"/>
          <p:cNvSpPr txBox="1"/>
          <p:nvPr/>
        </p:nvSpPr>
        <p:spPr>
          <a:xfrm>
            <a:off x="6127749" y="2364513"/>
            <a:ext cx="1363664"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arr[0]</a:t>
            </a:r>
          </a:p>
        </p:txBody>
      </p:sp>
      <p:sp>
        <p:nvSpPr>
          <p:cNvPr id="949" name="Rectangle 48"/>
          <p:cNvSpPr txBox="1"/>
          <p:nvPr/>
        </p:nvSpPr>
        <p:spPr>
          <a:xfrm>
            <a:off x="1158875" y="5033101"/>
            <a:ext cx="2895600"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FF66FF"/>
                </a:solidFill>
                <a:latin typeface="Times New Roman"/>
                <a:ea typeface="Times New Roman"/>
                <a:cs typeface="Times New Roman"/>
                <a:sym typeface="Times New Roman"/>
              </a:defRPr>
            </a:lvl1pPr>
          </a:lstStyle>
          <a:p>
            <a:pPr/>
            <a:r>
              <a:t>&amp;arr[5]</a:t>
            </a:r>
          </a:p>
        </p:txBody>
      </p:sp>
      <p:sp>
        <p:nvSpPr>
          <p:cNvPr id="950" name="Rectangle 49"/>
          <p:cNvSpPr txBox="1"/>
          <p:nvPr/>
        </p:nvSpPr>
        <p:spPr>
          <a:xfrm>
            <a:off x="1158875" y="4523514"/>
            <a:ext cx="2895600" cy="48273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FF66FF"/>
                </a:solidFill>
                <a:latin typeface="Times New Roman"/>
                <a:ea typeface="Times New Roman"/>
                <a:cs typeface="Times New Roman"/>
                <a:sym typeface="Times New Roman"/>
              </a:defRPr>
            </a:lvl1pPr>
          </a:lstStyle>
          <a:p>
            <a:pPr/>
            <a:r>
              <a:t>&amp;arr[4]</a:t>
            </a:r>
          </a:p>
        </p:txBody>
      </p:sp>
      <p:sp>
        <p:nvSpPr>
          <p:cNvPr id="951" name="Rectangle 50"/>
          <p:cNvSpPr txBox="1"/>
          <p:nvPr/>
        </p:nvSpPr>
        <p:spPr>
          <a:xfrm>
            <a:off x="1160462" y="4012339"/>
            <a:ext cx="2895601" cy="48273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FF66FF"/>
                </a:solidFill>
                <a:latin typeface="Times New Roman"/>
                <a:ea typeface="Times New Roman"/>
                <a:cs typeface="Times New Roman"/>
                <a:sym typeface="Times New Roman"/>
              </a:defRPr>
            </a:lvl1pPr>
          </a:lstStyle>
          <a:p>
            <a:pPr/>
            <a:r>
              <a:t>&amp;arr[3]</a:t>
            </a:r>
          </a:p>
        </p:txBody>
      </p:sp>
      <p:sp>
        <p:nvSpPr>
          <p:cNvPr id="952" name="Rectangle 51"/>
          <p:cNvSpPr txBox="1"/>
          <p:nvPr/>
        </p:nvSpPr>
        <p:spPr>
          <a:xfrm>
            <a:off x="1160462" y="3505926"/>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FF66FF"/>
                </a:solidFill>
                <a:latin typeface="Times New Roman"/>
                <a:ea typeface="Times New Roman"/>
                <a:cs typeface="Times New Roman"/>
                <a:sym typeface="Times New Roman"/>
              </a:defRPr>
            </a:lvl1pPr>
          </a:lstStyle>
          <a:p>
            <a:pPr/>
            <a:r>
              <a:t>&amp;arr[2]</a:t>
            </a:r>
          </a:p>
        </p:txBody>
      </p:sp>
      <p:sp>
        <p:nvSpPr>
          <p:cNvPr id="953" name="Rectangle 52"/>
          <p:cNvSpPr txBox="1"/>
          <p:nvPr/>
        </p:nvSpPr>
        <p:spPr>
          <a:xfrm>
            <a:off x="1160462" y="2962207"/>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FF66FF"/>
                </a:solidFill>
                <a:latin typeface="Times New Roman"/>
                <a:ea typeface="Times New Roman"/>
                <a:cs typeface="Times New Roman"/>
                <a:sym typeface="Times New Roman"/>
              </a:defRPr>
            </a:lvl1pPr>
          </a:lstStyle>
          <a:p>
            <a:pPr/>
            <a:r>
              <a:t>&amp;arr[1]</a:t>
            </a:r>
          </a:p>
        </p:txBody>
      </p:sp>
      <p:sp>
        <p:nvSpPr>
          <p:cNvPr id="954" name="Rectangle 53"/>
          <p:cNvSpPr txBox="1"/>
          <p:nvPr/>
        </p:nvSpPr>
        <p:spPr>
          <a:xfrm>
            <a:off x="1160462" y="2413726"/>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FF66FF"/>
                </a:solidFill>
                <a:latin typeface="Times New Roman"/>
                <a:ea typeface="Times New Roman"/>
                <a:cs typeface="Times New Roman"/>
                <a:sym typeface="Times New Roman"/>
              </a:defRPr>
            </a:lvl1pPr>
          </a:lstStyle>
          <a:p>
            <a:pPr/>
            <a:r>
              <a:t>&amp;arr[0]</a:t>
            </a:r>
          </a:p>
        </p:txBody>
      </p:sp>
      <p:sp>
        <p:nvSpPr>
          <p:cNvPr id="955" name="Rectangle 72"/>
          <p:cNvSpPr txBox="1"/>
          <p:nvPr/>
        </p:nvSpPr>
        <p:spPr>
          <a:xfrm>
            <a:off x="5842000" y="1862863"/>
            <a:ext cx="194151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i="1" sz="2800">
                <a:solidFill>
                  <a:srgbClr val="363D3D"/>
                </a:solidFill>
                <a:latin typeface="Times New Roman"/>
                <a:ea typeface="Times New Roman"/>
                <a:cs typeface="Times New Roman"/>
                <a:sym typeface="Times New Roman"/>
              </a:defRPr>
            </a:lvl1pPr>
          </a:lstStyle>
          <a:p>
            <a:pPr/>
            <a:r>
              <a:t>Lấy giá trị</a:t>
            </a:r>
          </a:p>
        </p:txBody>
      </p:sp>
      <p:sp>
        <p:nvSpPr>
          <p:cNvPr id="956" name="Rectangle 73"/>
          <p:cNvSpPr txBox="1"/>
          <p:nvPr/>
        </p:nvSpPr>
        <p:spPr>
          <a:xfrm>
            <a:off x="958850" y="1861276"/>
            <a:ext cx="194151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i="1" sz="2800">
                <a:solidFill>
                  <a:srgbClr val="363D3D"/>
                </a:solidFill>
                <a:latin typeface="Times New Roman"/>
                <a:ea typeface="Times New Roman"/>
                <a:cs typeface="Times New Roman"/>
                <a:sym typeface="Times New Roman"/>
              </a:defRPr>
            </a:lvl1pPr>
          </a:lstStyle>
          <a:p>
            <a:pPr/>
            <a:r>
              <a:t>Lấy địa chỉ</a:t>
            </a:r>
          </a:p>
        </p:txBody>
      </p:sp>
      <p:sp>
        <p:nvSpPr>
          <p:cNvPr id="957" name="Straight Arrow Connector 54"/>
          <p:cNvSpPr/>
          <p:nvPr/>
        </p:nvSpPr>
        <p:spPr>
          <a:xfrm>
            <a:off x="2362200" y="2709861"/>
            <a:ext cx="990601" cy="14289"/>
          </a:xfrm>
          <a:prstGeom prst="line">
            <a:avLst/>
          </a:prstGeom>
          <a:ln w="31750">
            <a:solidFill>
              <a:srgbClr val="1D5859"/>
            </a:solidFill>
            <a:prstDash val="sysDash"/>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916"/>
                                        </p:tgtEl>
                                        <p:attrNameLst>
                                          <p:attrName>style.visibility</p:attrName>
                                        </p:attrNameLst>
                                      </p:cBhvr>
                                      <p:to>
                                        <p:strVal val="visible"/>
                                      </p:to>
                                    </p:set>
                                    <p:animEffect filter="dissolve" transition="in">
                                      <p:cBhvr>
                                        <p:cTn id="7" dur="500"/>
                                        <p:tgtEl>
                                          <p:spTgt spid="916"/>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917"/>
                                        </p:tgtEl>
                                        <p:attrNameLst>
                                          <p:attrName>style.visibility</p:attrName>
                                        </p:attrNameLst>
                                      </p:cBhvr>
                                      <p:to>
                                        <p:strVal val="visible"/>
                                      </p:to>
                                    </p:set>
                                    <p:animEffect filter="dissolve" transition="in">
                                      <p:cBhvr>
                                        <p:cTn id="11" dur="500"/>
                                        <p:tgtEl>
                                          <p:spTgt spid="917"/>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936"/>
                                        </p:tgtEl>
                                        <p:attrNameLst>
                                          <p:attrName>style.visibility</p:attrName>
                                        </p:attrNameLst>
                                      </p:cBhvr>
                                      <p:to>
                                        <p:strVal val="visible"/>
                                      </p:to>
                                    </p:set>
                                    <p:animEffect filter="dissolve" transition="in">
                                      <p:cBhvr>
                                        <p:cTn id="16" dur="500"/>
                                        <p:tgtEl>
                                          <p:spTgt spid="936"/>
                                        </p:tgtEl>
                                      </p:cBhvr>
                                    </p:animEffect>
                                  </p:childTnLst>
                                </p:cTn>
                              </p:par>
                            </p:childTnLst>
                          </p:cTn>
                        </p:par>
                        <p:par>
                          <p:cTn id="17" fill="hold">
                            <p:stCondLst>
                              <p:cond delay="500"/>
                            </p:stCondLst>
                            <p:childTnLst>
                              <p:par>
                                <p:cTn id="18" presetClass="entr" nodeType="afterEffect" presetID="9" grpId="4" fill="hold">
                                  <p:stCondLst>
                                    <p:cond delay="0"/>
                                  </p:stCondLst>
                                  <p:iterate type="el" backwards="0">
                                    <p:tmAbs val="0"/>
                                  </p:iterate>
                                  <p:childTnLst>
                                    <p:set>
                                      <p:cBhvr>
                                        <p:cTn id="19" fill="hold"/>
                                        <p:tgtEl>
                                          <p:spTgt spid="932"/>
                                        </p:tgtEl>
                                        <p:attrNameLst>
                                          <p:attrName>style.visibility</p:attrName>
                                        </p:attrNameLst>
                                      </p:cBhvr>
                                      <p:to>
                                        <p:strVal val="visible"/>
                                      </p:to>
                                    </p:set>
                                    <p:animEffect filter="dissolve" transition="in">
                                      <p:cBhvr>
                                        <p:cTn id="20" dur="500"/>
                                        <p:tgtEl>
                                          <p:spTgt spid="932"/>
                                        </p:tgtEl>
                                      </p:cBhvr>
                                    </p:animEffect>
                                  </p:childTnLst>
                                </p:cTn>
                              </p:par>
                            </p:childTnLst>
                          </p:cTn>
                        </p:par>
                        <p:par>
                          <p:cTn id="21" fill="hold">
                            <p:stCondLst>
                              <p:cond delay="1000"/>
                            </p:stCondLst>
                            <p:childTnLst>
                              <p:par>
                                <p:cTn id="22" presetClass="entr" nodeType="afterEffect" presetID="9" grpId="5" fill="hold">
                                  <p:stCondLst>
                                    <p:cond delay="0"/>
                                  </p:stCondLst>
                                  <p:iterate type="el" backwards="0">
                                    <p:tmAbs val="0"/>
                                  </p:iterate>
                                  <p:childTnLst>
                                    <p:set>
                                      <p:cBhvr>
                                        <p:cTn id="23" fill="hold"/>
                                        <p:tgtEl>
                                          <p:spTgt spid="929"/>
                                        </p:tgtEl>
                                        <p:attrNameLst>
                                          <p:attrName>style.visibility</p:attrName>
                                        </p:attrNameLst>
                                      </p:cBhvr>
                                      <p:to>
                                        <p:strVal val="visible"/>
                                      </p:to>
                                    </p:set>
                                    <p:animEffect filter="dissolve" transition="in">
                                      <p:cBhvr>
                                        <p:cTn id="24" dur="500"/>
                                        <p:tgtEl>
                                          <p:spTgt spid="929"/>
                                        </p:tgtEl>
                                      </p:cBhvr>
                                    </p:animEffect>
                                  </p:childTnLst>
                                </p:cTn>
                              </p:par>
                            </p:childTnLst>
                          </p:cTn>
                        </p:par>
                        <p:par>
                          <p:cTn id="25" fill="hold">
                            <p:stCondLst>
                              <p:cond delay="1500"/>
                            </p:stCondLst>
                            <p:childTnLst>
                              <p:par>
                                <p:cTn id="26" presetClass="entr" nodeType="afterEffect" presetID="9" grpId="6" fill="hold">
                                  <p:stCondLst>
                                    <p:cond delay="0"/>
                                  </p:stCondLst>
                                  <p:iterate type="el" backwards="0">
                                    <p:tmAbs val="0"/>
                                  </p:iterate>
                                  <p:childTnLst>
                                    <p:set>
                                      <p:cBhvr>
                                        <p:cTn id="27" fill="hold"/>
                                        <p:tgtEl>
                                          <p:spTgt spid="926"/>
                                        </p:tgtEl>
                                        <p:attrNameLst>
                                          <p:attrName>style.visibility</p:attrName>
                                        </p:attrNameLst>
                                      </p:cBhvr>
                                      <p:to>
                                        <p:strVal val="visible"/>
                                      </p:to>
                                    </p:set>
                                    <p:animEffect filter="dissolve" transition="in">
                                      <p:cBhvr>
                                        <p:cTn id="28" dur="500"/>
                                        <p:tgtEl>
                                          <p:spTgt spid="926"/>
                                        </p:tgtEl>
                                      </p:cBhvr>
                                    </p:animEffect>
                                  </p:childTnLst>
                                </p:cTn>
                              </p:par>
                            </p:childTnLst>
                          </p:cTn>
                        </p:par>
                        <p:par>
                          <p:cTn id="29" fill="hold">
                            <p:stCondLst>
                              <p:cond delay="2000"/>
                            </p:stCondLst>
                            <p:childTnLst>
                              <p:par>
                                <p:cTn id="30" presetClass="entr" nodeType="afterEffect" presetID="9" grpId="7" fill="hold">
                                  <p:stCondLst>
                                    <p:cond delay="0"/>
                                  </p:stCondLst>
                                  <p:iterate type="el" backwards="0">
                                    <p:tmAbs val="0"/>
                                  </p:iterate>
                                  <p:childTnLst>
                                    <p:set>
                                      <p:cBhvr>
                                        <p:cTn id="31" fill="hold"/>
                                        <p:tgtEl>
                                          <p:spTgt spid="923"/>
                                        </p:tgtEl>
                                        <p:attrNameLst>
                                          <p:attrName>style.visibility</p:attrName>
                                        </p:attrNameLst>
                                      </p:cBhvr>
                                      <p:to>
                                        <p:strVal val="visible"/>
                                      </p:to>
                                    </p:set>
                                    <p:animEffect filter="dissolve" transition="in">
                                      <p:cBhvr>
                                        <p:cTn id="32" dur="500"/>
                                        <p:tgtEl>
                                          <p:spTgt spid="923"/>
                                        </p:tgtEl>
                                      </p:cBhvr>
                                    </p:animEffect>
                                  </p:childTnLst>
                                </p:cTn>
                              </p:par>
                            </p:childTnLst>
                          </p:cTn>
                        </p:par>
                        <p:par>
                          <p:cTn id="33" fill="hold">
                            <p:stCondLst>
                              <p:cond delay="2500"/>
                            </p:stCondLst>
                            <p:childTnLst>
                              <p:par>
                                <p:cTn id="34" presetClass="entr" nodeType="afterEffect" presetID="9" grpId="8" fill="hold">
                                  <p:stCondLst>
                                    <p:cond delay="0"/>
                                  </p:stCondLst>
                                  <p:iterate type="el" backwards="0">
                                    <p:tmAbs val="0"/>
                                  </p:iterate>
                                  <p:childTnLst>
                                    <p:set>
                                      <p:cBhvr>
                                        <p:cTn id="35" fill="hold"/>
                                        <p:tgtEl>
                                          <p:spTgt spid="920"/>
                                        </p:tgtEl>
                                        <p:attrNameLst>
                                          <p:attrName>style.visibility</p:attrName>
                                        </p:attrNameLst>
                                      </p:cBhvr>
                                      <p:to>
                                        <p:strVal val="visible"/>
                                      </p:to>
                                    </p:set>
                                    <p:animEffect filter="dissolve" transition="in">
                                      <p:cBhvr>
                                        <p:cTn id="36" dur="500"/>
                                        <p:tgtEl>
                                          <p:spTgt spid="920"/>
                                        </p:tgtEl>
                                      </p:cBhvr>
                                    </p:animEffect>
                                  </p:childTnLst>
                                </p:cTn>
                              </p:par>
                            </p:childTnLst>
                          </p:cTn>
                        </p:par>
                        <p:par>
                          <p:cTn id="37" fill="hold">
                            <p:stCondLst>
                              <p:cond delay="3000"/>
                            </p:stCondLst>
                            <p:childTnLst>
                              <p:par>
                                <p:cTn id="38" presetClass="entr" nodeType="afterEffect" presetID="9" grpId="9" fill="hold">
                                  <p:stCondLst>
                                    <p:cond delay="0"/>
                                  </p:stCondLst>
                                  <p:iterate type="el" backwards="0">
                                    <p:tmAbs val="0"/>
                                  </p:iterate>
                                  <p:childTnLst>
                                    <p:set>
                                      <p:cBhvr>
                                        <p:cTn id="39" fill="hold"/>
                                        <p:tgtEl>
                                          <p:spTgt spid="942"/>
                                        </p:tgtEl>
                                        <p:attrNameLst>
                                          <p:attrName>style.visibility</p:attrName>
                                        </p:attrNameLst>
                                      </p:cBhvr>
                                      <p:to>
                                        <p:strVal val="visible"/>
                                      </p:to>
                                    </p:set>
                                    <p:animEffect filter="dissolve" transition="in">
                                      <p:cBhvr>
                                        <p:cTn id="40" dur="500"/>
                                        <p:tgtEl>
                                          <p:spTgt spid="942"/>
                                        </p:tgtEl>
                                      </p:cBhvr>
                                    </p:animEffect>
                                  </p:childTnLst>
                                </p:cTn>
                              </p:par>
                            </p:childTnLst>
                          </p:cTn>
                        </p:par>
                        <p:par>
                          <p:cTn id="41" fill="hold">
                            <p:stCondLst>
                              <p:cond delay="3500"/>
                            </p:stCondLst>
                            <p:childTnLst>
                              <p:par>
                                <p:cTn id="42" presetClass="entr" nodeType="afterEffect" presetID="9" grpId="10" fill="hold">
                                  <p:stCondLst>
                                    <p:cond delay="0"/>
                                  </p:stCondLst>
                                  <p:iterate type="el" backwards="0">
                                    <p:tmAbs val="0"/>
                                  </p:iterate>
                                  <p:childTnLst>
                                    <p:set>
                                      <p:cBhvr>
                                        <p:cTn id="43" fill="hold"/>
                                        <p:tgtEl>
                                          <p:spTgt spid="941"/>
                                        </p:tgtEl>
                                        <p:attrNameLst>
                                          <p:attrName>style.visibility</p:attrName>
                                        </p:attrNameLst>
                                      </p:cBhvr>
                                      <p:to>
                                        <p:strVal val="visible"/>
                                      </p:to>
                                    </p:set>
                                    <p:animEffect filter="dissolve" transition="in">
                                      <p:cBhvr>
                                        <p:cTn id="44" dur="500"/>
                                        <p:tgtEl>
                                          <p:spTgt spid="941"/>
                                        </p:tgtEl>
                                      </p:cBhvr>
                                    </p:animEffect>
                                  </p:childTnLst>
                                </p:cTn>
                              </p:par>
                            </p:childTnLst>
                          </p:cTn>
                        </p:par>
                        <p:par>
                          <p:cTn id="45" fill="hold">
                            <p:stCondLst>
                              <p:cond delay="4000"/>
                            </p:stCondLst>
                            <p:childTnLst>
                              <p:par>
                                <p:cTn id="46" presetClass="entr" nodeType="afterEffect" presetID="9" grpId="11" fill="hold">
                                  <p:stCondLst>
                                    <p:cond delay="0"/>
                                  </p:stCondLst>
                                  <p:iterate type="el" backwards="0">
                                    <p:tmAbs val="0"/>
                                  </p:iterate>
                                  <p:childTnLst>
                                    <p:set>
                                      <p:cBhvr>
                                        <p:cTn id="47" fill="hold"/>
                                        <p:tgtEl>
                                          <p:spTgt spid="940"/>
                                        </p:tgtEl>
                                        <p:attrNameLst>
                                          <p:attrName>style.visibility</p:attrName>
                                        </p:attrNameLst>
                                      </p:cBhvr>
                                      <p:to>
                                        <p:strVal val="visible"/>
                                      </p:to>
                                    </p:set>
                                    <p:animEffect filter="dissolve" transition="in">
                                      <p:cBhvr>
                                        <p:cTn id="48" dur="500"/>
                                        <p:tgtEl>
                                          <p:spTgt spid="940"/>
                                        </p:tgtEl>
                                      </p:cBhvr>
                                    </p:animEffect>
                                  </p:childTnLst>
                                </p:cTn>
                              </p:par>
                            </p:childTnLst>
                          </p:cTn>
                        </p:par>
                        <p:par>
                          <p:cTn id="49" fill="hold">
                            <p:stCondLst>
                              <p:cond delay="4500"/>
                            </p:stCondLst>
                            <p:childTnLst>
                              <p:par>
                                <p:cTn id="50" presetClass="entr" nodeType="afterEffect" presetID="9" grpId="12" fill="hold">
                                  <p:stCondLst>
                                    <p:cond delay="0"/>
                                  </p:stCondLst>
                                  <p:iterate type="el" backwards="0">
                                    <p:tmAbs val="0"/>
                                  </p:iterate>
                                  <p:childTnLst>
                                    <p:set>
                                      <p:cBhvr>
                                        <p:cTn id="51" fill="hold"/>
                                        <p:tgtEl>
                                          <p:spTgt spid="937"/>
                                        </p:tgtEl>
                                        <p:attrNameLst>
                                          <p:attrName>style.visibility</p:attrName>
                                        </p:attrNameLst>
                                      </p:cBhvr>
                                      <p:to>
                                        <p:strVal val="visible"/>
                                      </p:to>
                                    </p:set>
                                    <p:animEffect filter="dissolve" transition="in">
                                      <p:cBhvr>
                                        <p:cTn id="52" dur="500"/>
                                        <p:tgtEl>
                                          <p:spTgt spid="937"/>
                                        </p:tgtEl>
                                      </p:cBhvr>
                                    </p:animEffect>
                                  </p:childTnLst>
                                </p:cTn>
                              </p:par>
                            </p:childTnLst>
                          </p:cTn>
                        </p:par>
                        <p:par>
                          <p:cTn id="53" fill="hold">
                            <p:stCondLst>
                              <p:cond delay="5000"/>
                            </p:stCondLst>
                            <p:childTnLst>
                              <p:par>
                                <p:cTn id="54" presetClass="entr" nodeType="afterEffect" presetID="9" grpId="13" fill="hold">
                                  <p:stCondLst>
                                    <p:cond delay="0"/>
                                  </p:stCondLst>
                                  <p:iterate type="el" backwards="0">
                                    <p:tmAbs val="0"/>
                                  </p:iterate>
                                  <p:childTnLst>
                                    <p:set>
                                      <p:cBhvr>
                                        <p:cTn id="55" fill="hold"/>
                                        <p:tgtEl>
                                          <p:spTgt spid="938"/>
                                        </p:tgtEl>
                                        <p:attrNameLst>
                                          <p:attrName>style.visibility</p:attrName>
                                        </p:attrNameLst>
                                      </p:cBhvr>
                                      <p:to>
                                        <p:strVal val="visible"/>
                                      </p:to>
                                    </p:set>
                                    <p:animEffect filter="dissolve" transition="in">
                                      <p:cBhvr>
                                        <p:cTn id="56" dur="500"/>
                                        <p:tgtEl>
                                          <p:spTgt spid="938"/>
                                        </p:tgtEl>
                                      </p:cBhvr>
                                    </p:animEffect>
                                  </p:childTnLst>
                                </p:cTn>
                              </p:par>
                            </p:childTnLst>
                          </p:cTn>
                        </p:par>
                        <p:par>
                          <p:cTn id="57" fill="hold">
                            <p:stCondLst>
                              <p:cond delay="5500"/>
                            </p:stCondLst>
                            <p:childTnLst>
                              <p:par>
                                <p:cTn id="58" presetClass="entr" nodeType="afterEffect" presetID="9" grpId="14" fill="hold">
                                  <p:stCondLst>
                                    <p:cond delay="0"/>
                                  </p:stCondLst>
                                  <p:iterate type="el" backwards="0">
                                    <p:tmAbs val="0"/>
                                  </p:iterate>
                                  <p:childTnLst>
                                    <p:set>
                                      <p:cBhvr>
                                        <p:cTn id="59" fill="hold"/>
                                        <p:tgtEl>
                                          <p:spTgt spid="939"/>
                                        </p:tgtEl>
                                        <p:attrNameLst>
                                          <p:attrName>style.visibility</p:attrName>
                                        </p:attrNameLst>
                                      </p:cBhvr>
                                      <p:to>
                                        <p:strVal val="visible"/>
                                      </p:to>
                                    </p:set>
                                    <p:animEffect filter="dissolve" transition="in">
                                      <p:cBhvr>
                                        <p:cTn id="60" dur="500"/>
                                        <p:tgtEl>
                                          <p:spTgt spid="939"/>
                                        </p:tgtEl>
                                      </p:cBhvr>
                                    </p:animEffect>
                                  </p:childTnLst>
                                </p:cTn>
                              </p:par>
                            </p:childTnLst>
                          </p:cTn>
                        </p:par>
                      </p:childTnLst>
                    </p:cTn>
                  </p:par>
                  <p:par>
                    <p:cTn id="61" fill="hold">
                      <p:stCondLst>
                        <p:cond delay="indefinite"/>
                      </p:stCondLst>
                      <p:childTnLst>
                        <p:par>
                          <p:cTn id="62" fill="hold">
                            <p:stCondLst>
                              <p:cond delay="0"/>
                            </p:stCondLst>
                            <p:childTnLst>
                              <p:par>
                                <p:cTn id="63" presetClass="entr" nodeType="clickEffect" presetID="9" grpId="15" fill="hold">
                                  <p:stCondLst>
                                    <p:cond delay="0"/>
                                  </p:stCondLst>
                                  <p:iterate type="el" backwards="0">
                                    <p:tmAbs val="0"/>
                                  </p:iterate>
                                  <p:childTnLst>
                                    <p:set>
                                      <p:cBhvr>
                                        <p:cTn id="64" fill="hold"/>
                                        <p:tgtEl>
                                          <p:spTgt spid="955"/>
                                        </p:tgtEl>
                                        <p:attrNameLst>
                                          <p:attrName>style.visibility</p:attrName>
                                        </p:attrNameLst>
                                      </p:cBhvr>
                                      <p:to>
                                        <p:strVal val="visible"/>
                                      </p:to>
                                    </p:set>
                                    <p:animEffect filter="dissolve" transition="in">
                                      <p:cBhvr>
                                        <p:cTn id="65" dur="500"/>
                                        <p:tgtEl>
                                          <p:spTgt spid="955"/>
                                        </p:tgtEl>
                                      </p:cBhvr>
                                    </p:animEffect>
                                  </p:childTnLst>
                                </p:cTn>
                              </p:par>
                            </p:childTnLst>
                          </p:cTn>
                        </p:par>
                      </p:childTnLst>
                    </p:cTn>
                  </p:par>
                  <p:par>
                    <p:cTn id="66" fill="hold">
                      <p:stCondLst>
                        <p:cond delay="indefinite"/>
                      </p:stCondLst>
                      <p:childTnLst>
                        <p:par>
                          <p:cTn id="67" fill="hold">
                            <p:stCondLst>
                              <p:cond delay="0"/>
                            </p:stCondLst>
                            <p:childTnLst>
                              <p:par>
                                <p:cTn id="68" presetClass="entr" nodeType="clickEffect" presetID="9" grpId="16" fill="hold">
                                  <p:stCondLst>
                                    <p:cond delay="0"/>
                                  </p:stCondLst>
                                  <p:iterate type="el" backwards="0">
                                    <p:tmAbs val="0"/>
                                  </p:iterate>
                                  <p:childTnLst>
                                    <p:set>
                                      <p:cBhvr>
                                        <p:cTn id="69" fill="hold"/>
                                        <p:tgtEl>
                                          <p:spTgt spid="948"/>
                                        </p:tgtEl>
                                        <p:attrNameLst>
                                          <p:attrName>style.visibility</p:attrName>
                                        </p:attrNameLst>
                                      </p:cBhvr>
                                      <p:to>
                                        <p:strVal val="visible"/>
                                      </p:to>
                                    </p:set>
                                    <p:animEffect filter="dissolve" transition="in">
                                      <p:cBhvr>
                                        <p:cTn id="70" dur="500"/>
                                        <p:tgtEl>
                                          <p:spTgt spid="948"/>
                                        </p:tgtEl>
                                      </p:cBhvr>
                                    </p:animEffect>
                                  </p:childTnLst>
                                </p:cTn>
                              </p:par>
                            </p:childTnLst>
                          </p:cTn>
                        </p:par>
                        <p:par>
                          <p:cTn id="71" fill="hold">
                            <p:stCondLst>
                              <p:cond delay="500"/>
                            </p:stCondLst>
                            <p:childTnLst>
                              <p:par>
                                <p:cTn id="72" presetClass="entr" nodeType="afterEffect" presetID="9" grpId="17" fill="hold">
                                  <p:stCondLst>
                                    <p:cond delay="0"/>
                                  </p:stCondLst>
                                  <p:iterate type="el" backwards="0">
                                    <p:tmAbs val="0"/>
                                  </p:iterate>
                                  <p:childTnLst>
                                    <p:set>
                                      <p:cBhvr>
                                        <p:cTn id="73" fill="hold"/>
                                        <p:tgtEl>
                                          <p:spTgt spid="933"/>
                                        </p:tgtEl>
                                        <p:attrNameLst>
                                          <p:attrName>style.visibility</p:attrName>
                                        </p:attrNameLst>
                                      </p:cBhvr>
                                      <p:to>
                                        <p:strVal val="visible"/>
                                      </p:to>
                                    </p:set>
                                    <p:animEffect filter="dissolve" transition="in">
                                      <p:cBhvr>
                                        <p:cTn id="74" dur="500"/>
                                        <p:tgtEl>
                                          <p:spTgt spid="933"/>
                                        </p:tgtEl>
                                      </p:cBhvr>
                                    </p:animEffect>
                                  </p:childTnLst>
                                </p:cTn>
                              </p:par>
                            </p:childTnLst>
                          </p:cTn>
                        </p:par>
                      </p:childTnLst>
                    </p:cTn>
                  </p:par>
                  <p:par>
                    <p:cTn id="75" fill="hold">
                      <p:stCondLst>
                        <p:cond delay="indefinite"/>
                      </p:stCondLst>
                      <p:childTnLst>
                        <p:par>
                          <p:cTn id="76" fill="hold">
                            <p:stCondLst>
                              <p:cond delay="0"/>
                            </p:stCondLst>
                            <p:childTnLst>
                              <p:par>
                                <p:cTn id="77" presetClass="entr" nodeType="clickEffect" presetID="9" grpId="18" fill="hold">
                                  <p:stCondLst>
                                    <p:cond delay="0"/>
                                  </p:stCondLst>
                                  <p:iterate type="el" backwards="0">
                                    <p:tmAbs val="0"/>
                                  </p:iterate>
                                  <p:childTnLst>
                                    <p:set>
                                      <p:cBhvr>
                                        <p:cTn id="78" fill="hold"/>
                                        <p:tgtEl>
                                          <p:spTgt spid="947"/>
                                        </p:tgtEl>
                                        <p:attrNameLst>
                                          <p:attrName>style.visibility</p:attrName>
                                        </p:attrNameLst>
                                      </p:cBhvr>
                                      <p:to>
                                        <p:strVal val="visible"/>
                                      </p:to>
                                    </p:set>
                                    <p:animEffect filter="dissolve" transition="in">
                                      <p:cBhvr>
                                        <p:cTn id="79" dur="500"/>
                                        <p:tgtEl>
                                          <p:spTgt spid="947"/>
                                        </p:tgtEl>
                                      </p:cBhvr>
                                    </p:animEffect>
                                  </p:childTnLst>
                                </p:cTn>
                              </p:par>
                            </p:childTnLst>
                          </p:cTn>
                        </p:par>
                      </p:childTnLst>
                    </p:cTn>
                  </p:par>
                  <p:par>
                    <p:cTn id="80" fill="hold">
                      <p:stCondLst>
                        <p:cond delay="indefinite"/>
                      </p:stCondLst>
                      <p:childTnLst>
                        <p:par>
                          <p:cTn id="81" fill="hold">
                            <p:stCondLst>
                              <p:cond delay="0"/>
                            </p:stCondLst>
                            <p:childTnLst>
                              <p:par>
                                <p:cTn id="82" presetClass="entr" nodeType="clickEffect" presetID="9" grpId="19" fill="hold">
                                  <p:stCondLst>
                                    <p:cond delay="0"/>
                                  </p:stCondLst>
                                  <p:iterate type="el" backwards="0">
                                    <p:tmAbs val="0"/>
                                  </p:iterate>
                                  <p:childTnLst>
                                    <p:set>
                                      <p:cBhvr>
                                        <p:cTn id="83" fill="hold"/>
                                        <p:tgtEl>
                                          <p:spTgt spid="946"/>
                                        </p:tgtEl>
                                        <p:attrNameLst>
                                          <p:attrName>style.visibility</p:attrName>
                                        </p:attrNameLst>
                                      </p:cBhvr>
                                      <p:to>
                                        <p:strVal val="visible"/>
                                      </p:to>
                                    </p:set>
                                    <p:animEffect filter="dissolve" transition="in">
                                      <p:cBhvr>
                                        <p:cTn id="84" dur="500"/>
                                        <p:tgtEl>
                                          <p:spTgt spid="946"/>
                                        </p:tgtEl>
                                      </p:cBhvr>
                                    </p:animEffect>
                                  </p:childTnLst>
                                </p:cTn>
                              </p:par>
                            </p:childTnLst>
                          </p:cTn>
                        </p:par>
                      </p:childTnLst>
                    </p:cTn>
                  </p:par>
                  <p:par>
                    <p:cTn id="85" fill="hold">
                      <p:stCondLst>
                        <p:cond delay="indefinite"/>
                      </p:stCondLst>
                      <p:childTnLst>
                        <p:par>
                          <p:cTn id="86" fill="hold">
                            <p:stCondLst>
                              <p:cond delay="0"/>
                            </p:stCondLst>
                            <p:childTnLst>
                              <p:par>
                                <p:cTn id="87" presetClass="entr" nodeType="clickEffect" presetID="9" grpId="20" fill="hold">
                                  <p:stCondLst>
                                    <p:cond delay="0"/>
                                  </p:stCondLst>
                                  <p:iterate type="el" backwards="0">
                                    <p:tmAbs val="0"/>
                                  </p:iterate>
                                  <p:childTnLst>
                                    <p:set>
                                      <p:cBhvr>
                                        <p:cTn id="88" fill="hold"/>
                                        <p:tgtEl>
                                          <p:spTgt spid="945"/>
                                        </p:tgtEl>
                                        <p:attrNameLst>
                                          <p:attrName>style.visibility</p:attrName>
                                        </p:attrNameLst>
                                      </p:cBhvr>
                                      <p:to>
                                        <p:strVal val="visible"/>
                                      </p:to>
                                    </p:set>
                                    <p:animEffect filter="dissolve" transition="in">
                                      <p:cBhvr>
                                        <p:cTn id="89" dur="500"/>
                                        <p:tgtEl>
                                          <p:spTgt spid="945"/>
                                        </p:tgtEl>
                                      </p:cBhvr>
                                    </p:animEffect>
                                  </p:childTnLst>
                                </p:cTn>
                              </p:par>
                            </p:childTnLst>
                          </p:cTn>
                        </p:par>
                      </p:childTnLst>
                    </p:cTn>
                  </p:par>
                  <p:par>
                    <p:cTn id="90" fill="hold">
                      <p:stCondLst>
                        <p:cond delay="indefinite"/>
                      </p:stCondLst>
                      <p:childTnLst>
                        <p:par>
                          <p:cTn id="91" fill="hold">
                            <p:stCondLst>
                              <p:cond delay="0"/>
                            </p:stCondLst>
                            <p:childTnLst>
                              <p:par>
                                <p:cTn id="92" presetClass="entr" nodeType="clickEffect" presetID="9" grpId="21" fill="hold">
                                  <p:stCondLst>
                                    <p:cond delay="0"/>
                                  </p:stCondLst>
                                  <p:iterate type="el" backwards="0">
                                    <p:tmAbs val="0"/>
                                  </p:iterate>
                                  <p:childTnLst>
                                    <p:set>
                                      <p:cBhvr>
                                        <p:cTn id="93" fill="hold"/>
                                        <p:tgtEl>
                                          <p:spTgt spid="944"/>
                                        </p:tgtEl>
                                        <p:attrNameLst>
                                          <p:attrName>style.visibility</p:attrName>
                                        </p:attrNameLst>
                                      </p:cBhvr>
                                      <p:to>
                                        <p:strVal val="visible"/>
                                      </p:to>
                                    </p:set>
                                    <p:animEffect filter="dissolve" transition="in">
                                      <p:cBhvr>
                                        <p:cTn id="94" dur="500"/>
                                        <p:tgtEl>
                                          <p:spTgt spid="944"/>
                                        </p:tgtEl>
                                      </p:cBhvr>
                                    </p:animEffect>
                                  </p:childTnLst>
                                </p:cTn>
                              </p:par>
                            </p:childTnLst>
                          </p:cTn>
                        </p:par>
                      </p:childTnLst>
                    </p:cTn>
                  </p:par>
                  <p:par>
                    <p:cTn id="95" fill="hold">
                      <p:stCondLst>
                        <p:cond delay="indefinite"/>
                      </p:stCondLst>
                      <p:childTnLst>
                        <p:par>
                          <p:cTn id="96" fill="hold">
                            <p:stCondLst>
                              <p:cond delay="0"/>
                            </p:stCondLst>
                            <p:childTnLst>
                              <p:par>
                                <p:cTn id="97" presetClass="entr" nodeType="clickEffect" presetID="9" grpId="22" fill="hold">
                                  <p:stCondLst>
                                    <p:cond delay="0"/>
                                  </p:stCondLst>
                                  <p:iterate type="el" backwards="0">
                                    <p:tmAbs val="0"/>
                                  </p:iterate>
                                  <p:childTnLst>
                                    <p:set>
                                      <p:cBhvr>
                                        <p:cTn id="98" fill="hold"/>
                                        <p:tgtEl>
                                          <p:spTgt spid="943"/>
                                        </p:tgtEl>
                                        <p:attrNameLst>
                                          <p:attrName>style.visibility</p:attrName>
                                        </p:attrNameLst>
                                      </p:cBhvr>
                                      <p:to>
                                        <p:strVal val="visible"/>
                                      </p:to>
                                    </p:set>
                                    <p:animEffect filter="dissolve" transition="in">
                                      <p:cBhvr>
                                        <p:cTn id="99" dur="500"/>
                                        <p:tgtEl>
                                          <p:spTgt spid="943"/>
                                        </p:tgtEl>
                                      </p:cBhvr>
                                    </p:animEffect>
                                  </p:childTnLst>
                                </p:cTn>
                              </p:par>
                            </p:childTnLst>
                          </p:cTn>
                        </p:par>
                      </p:childTnLst>
                    </p:cTn>
                  </p:par>
                  <p:par>
                    <p:cTn id="100" fill="hold">
                      <p:stCondLst>
                        <p:cond delay="indefinite"/>
                      </p:stCondLst>
                      <p:childTnLst>
                        <p:par>
                          <p:cTn id="101" fill="hold">
                            <p:stCondLst>
                              <p:cond delay="0"/>
                            </p:stCondLst>
                            <p:childTnLst>
                              <p:par>
                                <p:cTn id="102" presetClass="entr" nodeType="clickEffect" presetID="9" grpId="23" fill="hold">
                                  <p:stCondLst>
                                    <p:cond delay="0"/>
                                  </p:stCondLst>
                                  <p:iterate type="el" backwards="0">
                                    <p:tmAbs val="0"/>
                                  </p:iterate>
                                  <p:childTnLst>
                                    <p:set>
                                      <p:cBhvr>
                                        <p:cTn id="103" fill="hold"/>
                                        <p:tgtEl>
                                          <p:spTgt spid="956"/>
                                        </p:tgtEl>
                                        <p:attrNameLst>
                                          <p:attrName>style.visibility</p:attrName>
                                        </p:attrNameLst>
                                      </p:cBhvr>
                                      <p:to>
                                        <p:strVal val="visible"/>
                                      </p:to>
                                    </p:set>
                                    <p:animEffect filter="dissolve" transition="in">
                                      <p:cBhvr>
                                        <p:cTn id="104" dur="500"/>
                                        <p:tgtEl>
                                          <p:spTgt spid="956"/>
                                        </p:tgtEl>
                                      </p:cBhvr>
                                    </p:animEffect>
                                  </p:childTnLst>
                                </p:cTn>
                              </p:par>
                            </p:childTnLst>
                          </p:cTn>
                        </p:par>
                      </p:childTnLst>
                    </p:cTn>
                  </p:par>
                  <p:par>
                    <p:cTn id="105" fill="hold">
                      <p:stCondLst>
                        <p:cond delay="indefinite"/>
                      </p:stCondLst>
                      <p:childTnLst>
                        <p:par>
                          <p:cTn id="106" fill="hold">
                            <p:stCondLst>
                              <p:cond delay="0"/>
                            </p:stCondLst>
                            <p:childTnLst>
                              <p:par>
                                <p:cTn id="107" presetClass="entr" nodeType="clickEffect" presetID="9" grpId="24" fill="hold">
                                  <p:stCondLst>
                                    <p:cond delay="0"/>
                                  </p:stCondLst>
                                  <p:iterate type="el" backwards="0">
                                    <p:tmAbs val="0"/>
                                  </p:iterate>
                                  <p:childTnLst>
                                    <p:set>
                                      <p:cBhvr>
                                        <p:cTn id="108" fill="hold"/>
                                        <p:tgtEl>
                                          <p:spTgt spid="954"/>
                                        </p:tgtEl>
                                        <p:attrNameLst>
                                          <p:attrName>style.visibility</p:attrName>
                                        </p:attrNameLst>
                                      </p:cBhvr>
                                      <p:to>
                                        <p:strVal val="visible"/>
                                      </p:to>
                                    </p:set>
                                    <p:animEffect filter="dissolve" transition="in">
                                      <p:cBhvr>
                                        <p:cTn id="109" dur="500"/>
                                        <p:tgtEl>
                                          <p:spTgt spid="954"/>
                                        </p:tgtEl>
                                      </p:cBhvr>
                                    </p:animEffect>
                                  </p:childTnLst>
                                </p:cTn>
                              </p:par>
                            </p:childTnLst>
                          </p:cTn>
                        </p:par>
                        <p:par>
                          <p:cTn id="110" fill="hold">
                            <p:stCondLst>
                              <p:cond delay="500"/>
                            </p:stCondLst>
                            <p:childTnLst>
                              <p:par>
                                <p:cTn id="111" presetClass="entr" nodeType="afterEffect" presetID="9" grpId="25" fill="hold">
                                  <p:stCondLst>
                                    <p:cond delay="0"/>
                                  </p:stCondLst>
                                  <p:iterate type="el" backwards="0">
                                    <p:tmAbs val="0"/>
                                  </p:iterate>
                                  <p:childTnLst>
                                    <p:set>
                                      <p:cBhvr>
                                        <p:cTn id="112" fill="hold"/>
                                        <p:tgtEl>
                                          <p:spTgt spid="957"/>
                                        </p:tgtEl>
                                        <p:attrNameLst>
                                          <p:attrName>style.visibility</p:attrName>
                                        </p:attrNameLst>
                                      </p:cBhvr>
                                      <p:to>
                                        <p:strVal val="visible"/>
                                      </p:to>
                                    </p:set>
                                    <p:animEffect filter="dissolve" transition="in">
                                      <p:cBhvr>
                                        <p:cTn id="113" dur="500"/>
                                        <p:tgtEl>
                                          <p:spTgt spid="957"/>
                                        </p:tgtEl>
                                      </p:cBhvr>
                                    </p:animEffect>
                                  </p:childTnLst>
                                </p:cTn>
                              </p:par>
                            </p:childTnLst>
                          </p:cTn>
                        </p:par>
                      </p:childTnLst>
                    </p:cTn>
                  </p:par>
                  <p:par>
                    <p:cTn id="114" fill="hold">
                      <p:stCondLst>
                        <p:cond delay="indefinite"/>
                      </p:stCondLst>
                      <p:childTnLst>
                        <p:par>
                          <p:cTn id="115" fill="hold">
                            <p:stCondLst>
                              <p:cond delay="0"/>
                            </p:stCondLst>
                            <p:childTnLst>
                              <p:par>
                                <p:cTn id="116" presetClass="entr" nodeType="clickEffect" presetID="9" grpId="26" fill="hold">
                                  <p:stCondLst>
                                    <p:cond delay="0"/>
                                  </p:stCondLst>
                                  <p:iterate type="el" backwards="0">
                                    <p:tmAbs val="0"/>
                                  </p:iterate>
                                  <p:childTnLst>
                                    <p:set>
                                      <p:cBhvr>
                                        <p:cTn id="117" fill="hold"/>
                                        <p:tgtEl>
                                          <p:spTgt spid="953"/>
                                        </p:tgtEl>
                                        <p:attrNameLst>
                                          <p:attrName>style.visibility</p:attrName>
                                        </p:attrNameLst>
                                      </p:cBhvr>
                                      <p:to>
                                        <p:strVal val="visible"/>
                                      </p:to>
                                    </p:set>
                                    <p:animEffect filter="dissolve" transition="in">
                                      <p:cBhvr>
                                        <p:cTn id="118" dur="500"/>
                                        <p:tgtEl>
                                          <p:spTgt spid="953"/>
                                        </p:tgtEl>
                                      </p:cBhvr>
                                    </p:animEffect>
                                  </p:childTnLst>
                                </p:cTn>
                              </p:par>
                            </p:childTnLst>
                          </p:cTn>
                        </p:par>
                      </p:childTnLst>
                    </p:cTn>
                  </p:par>
                  <p:par>
                    <p:cTn id="119" fill="hold">
                      <p:stCondLst>
                        <p:cond delay="indefinite"/>
                      </p:stCondLst>
                      <p:childTnLst>
                        <p:par>
                          <p:cTn id="120" fill="hold">
                            <p:stCondLst>
                              <p:cond delay="0"/>
                            </p:stCondLst>
                            <p:childTnLst>
                              <p:par>
                                <p:cTn id="121" presetClass="entr" nodeType="clickEffect" presetID="9" grpId="27" fill="hold">
                                  <p:stCondLst>
                                    <p:cond delay="0"/>
                                  </p:stCondLst>
                                  <p:iterate type="el" backwards="0">
                                    <p:tmAbs val="0"/>
                                  </p:iterate>
                                  <p:childTnLst>
                                    <p:set>
                                      <p:cBhvr>
                                        <p:cTn id="122" fill="hold"/>
                                        <p:tgtEl>
                                          <p:spTgt spid="952"/>
                                        </p:tgtEl>
                                        <p:attrNameLst>
                                          <p:attrName>style.visibility</p:attrName>
                                        </p:attrNameLst>
                                      </p:cBhvr>
                                      <p:to>
                                        <p:strVal val="visible"/>
                                      </p:to>
                                    </p:set>
                                    <p:animEffect filter="dissolve" transition="in">
                                      <p:cBhvr>
                                        <p:cTn id="123" dur="500"/>
                                        <p:tgtEl>
                                          <p:spTgt spid="952"/>
                                        </p:tgtEl>
                                      </p:cBhvr>
                                    </p:animEffect>
                                  </p:childTnLst>
                                </p:cTn>
                              </p:par>
                            </p:childTnLst>
                          </p:cTn>
                        </p:par>
                      </p:childTnLst>
                    </p:cTn>
                  </p:par>
                  <p:par>
                    <p:cTn id="124" fill="hold">
                      <p:stCondLst>
                        <p:cond delay="indefinite"/>
                      </p:stCondLst>
                      <p:childTnLst>
                        <p:par>
                          <p:cTn id="125" fill="hold">
                            <p:stCondLst>
                              <p:cond delay="0"/>
                            </p:stCondLst>
                            <p:childTnLst>
                              <p:par>
                                <p:cTn id="126" presetClass="entr" nodeType="clickEffect" presetID="9" grpId="28" fill="hold">
                                  <p:stCondLst>
                                    <p:cond delay="0"/>
                                  </p:stCondLst>
                                  <p:iterate type="el" backwards="0">
                                    <p:tmAbs val="0"/>
                                  </p:iterate>
                                  <p:childTnLst>
                                    <p:set>
                                      <p:cBhvr>
                                        <p:cTn id="127" fill="hold"/>
                                        <p:tgtEl>
                                          <p:spTgt spid="951"/>
                                        </p:tgtEl>
                                        <p:attrNameLst>
                                          <p:attrName>style.visibility</p:attrName>
                                        </p:attrNameLst>
                                      </p:cBhvr>
                                      <p:to>
                                        <p:strVal val="visible"/>
                                      </p:to>
                                    </p:set>
                                    <p:animEffect filter="dissolve" transition="in">
                                      <p:cBhvr>
                                        <p:cTn id="128" dur="500"/>
                                        <p:tgtEl>
                                          <p:spTgt spid="951"/>
                                        </p:tgtEl>
                                      </p:cBhvr>
                                    </p:animEffect>
                                  </p:childTnLst>
                                </p:cTn>
                              </p:par>
                            </p:childTnLst>
                          </p:cTn>
                        </p:par>
                      </p:childTnLst>
                    </p:cTn>
                  </p:par>
                  <p:par>
                    <p:cTn id="129" fill="hold">
                      <p:stCondLst>
                        <p:cond delay="indefinite"/>
                      </p:stCondLst>
                      <p:childTnLst>
                        <p:par>
                          <p:cTn id="130" fill="hold">
                            <p:stCondLst>
                              <p:cond delay="0"/>
                            </p:stCondLst>
                            <p:childTnLst>
                              <p:par>
                                <p:cTn id="131" presetClass="entr" nodeType="clickEffect" presetID="9" grpId="29" fill="hold">
                                  <p:stCondLst>
                                    <p:cond delay="0"/>
                                  </p:stCondLst>
                                  <p:iterate type="el" backwards="0">
                                    <p:tmAbs val="0"/>
                                  </p:iterate>
                                  <p:childTnLst>
                                    <p:set>
                                      <p:cBhvr>
                                        <p:cTn id="132" fill="hold"/>
                                        <p:tgtEl>
                                          <p:spTgt spid="950"/>
                                        </p:tgtEl>
                                        <p:attrNameLst>
                                          <p:attrName>style.visibility</p:attrName>
                                        </p:attrNameLst>
                                      </p:cBhvr>
                                      <p:to>
                                        <p:strVal val="visible"/>
                                      </p:to>
                                    </p:set>
                                    <p:animEffect filter="dissolve" transition="in">
                                      <p:cBhvr>
                                        <p:cTn id="133" dur="500"/>
                                        <p:tgtEl>
                                          <p:spTgt spid="950"/>
                                        </p:tgtEl>
                                      </p:cBhvr>
                                    </p:animEffect>
                                  </p:childTnLst>
                                </p:cTn>
                              </p:par>
                            </p:childTnLst>
                          </p:cTn>
                        </p:par>
                      </p:childTnLst>
                    </p:cTn>
                  </p:par>
                  <p:par>
                    <p:cTn id="134" fill="hold">
                      <p:stCondLst>
                        <p:cond delay="indefinite"/>
                      </p:stCondLst>
                      <p:childTnLst>
                        <p:par>
                          <p:cTn id="135" fill="hold">
                            <p:stCondLst>
                              <p:cond delay="0"/>
                            </p:stCondLst>
                            <p:childTnLst>
                              <p:par>
                                <p:cTn id="136" presetClass="entr" nodeType="clickEffect" presetID="9" grpId="30" fill="hold">
                                  <p:stCondLst>
                                    <p:cond delay="0"/>
                                  </p:stCondLst>
                                  <p:iterate type="el" backwards="0">
                                    <p:tmAbs val="0"/>
                                  </p:iterate>
                                  <p:childTnLst>
                                    <p:set>
                                      <p:cBhvr>
                                        <p:cTn id="137" fill="hold"/>
                                        <p:tgtEl>
                                          <p:spTgt spid="949"/>
                                        </p:tgtEl>
                                        <p:attrNameLst>
                                          <p:attrName>style.visibility</p:attrName>
                                        </p:attrNameLst>
                                      </p:cBhvr>
                                      <p:to>
                                        <p:strVal val="visible"/>
                                      </p:to>
                                    </p:set>
                                    <p:animEffect filter="dissolve" transition="in">
                                      <p:cBhvr>
                                        <p:cTn id="138" dur="500"/>
                                        <p:tgtEl>
                                          <p:spTgt spid="9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8" grpId="13"/>
      <p:bldP build="whole" bldLvl="1" animBg="1" rev="0" advAuto="0" spid="920" grpId="8"/>
      <p:bldP build="whole" bldLvl="1" animBg="1" rev="0" advAuto="0" spid="955" grpId="15"/>
      <p:bldP build="whole" bldLvl="1" animBg="1" rev="0" advAuto="0" spid="940" grpId="11"/>
      <p:bldP build="whole" bldLvl="1" animBg="1" rev="0" advAuto="0" spid="929" grpId="5"/>
      <p:bldP build="whole" bldLvl="1" animBg="1" rev="0" advAuto="0" spid="945" grpId="20"/>
      <p:bldP build="whole" bldLvl="1" animBg="1" rev="0" advAuto="0" spid="956" grpId="23"/>
      <p:bldP build="whole" bldLvl="1" animBg="1" rev="0" advAuto="0" spid="952" grpId="27"/>
      <p:bldP build="whole" bldLvl="1" animBg="1" rev="0" advAuto="0" spid="941" grpId="10"/>
      <p:bldP build="whole" bldLvl="1" animBg="1" rev="0" advAuto="0" spid="936" grpId="3"/>
      <p:bldP build="whole" bldLvl="1" animBg="1" rev="0" advAuto="0" spid="946" grpId="19"/>
      <p:bldP build="whole" bldLvl="1" animBg="1" rev="0" advAuto="0" spid="943" grpId="22"/>
      <p:bldP build="whole" bldLvl="1" animBg="1" rev="0" advAuto="0" spid="957" grpId="25"/>
      <p:bldP build="whole" bldLvl="1" animBg="1" rev="0" advAuto="0" spid="939" grpId="14"/>
      <p:bldP build="whole" bldLvl="1" animBg="1" rev="0" advAuto="0" spid="926" grpId="6"/>
      <p:bldP build="whole" bldLvl="1" animBg="1" rev="0" advAuto="0" spid="917" grpId="2"/>
      <p:bldP build="whole" bldLvl="1" animBg="1" rev="0" advAuto="0" spid="953" grpId="26"/>
      <p:bldP build="whole" bldLvl="1" animBg="1" rev="0" advAuto="0" spid="950" grpId="29"/>
      <p:bldP build="whole" bldLvl="1" animBg="1" rev="0" advAuto="0" spid="937" grpId="12"/>
      <p:bldP build="whole" bldLvl="1" animBg="1" rev="0" advAuto="0" spid="933" grpId="17"/>
      <p:bldP build="whole" bldLvl="1" animBg="1" rev="0" advAuto="0" spid="947" grpId="18"/>
      <p:bldP build="whole" bldLvl="1" animBg="1" rev="0" advAuto="0" spid="942" grpId="9"/>
      <p:bldP build="whole" bldLvl="1" animBg="1" rev="0" advAuto="0" spid="932" grpId="4"/>
      <p:bldP build="whole" bldLvl="1" animBg="1" rev="0" advAuto="0" spid="944" grpId="21"/>
      <p:bldP build="whole" bldLvl="1" animBg="1" rev="0" advAuto="0" spid="949" grpId="30"/>
      <p:bldP build="whole" bldLvl="1" animBg="1" rev="0" advAuto="0" spid="916" grpId="1"/>
      <p:bldP build="whole" bldLvl="1" animBg="1" rev="0" advAuto="0" spid="954" grpId="24"/>
      <p:bldP build="whole" bldLvl="1" animBg="1" rev="0" advAuto="0" spid="951" grpId="28"/>
      <p:bldP build="whole" bldLvl="1" animBg="1" rev="0" advAuto="0" spid="923" grpId="7"/>
      <p:bldP build="whole" bldLvl="1" animBg="1" rev="0" advAuto="0" spid="948" grpId="16"/>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9"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960" name="Title 1"/>
          <p:cNvSpPr txBox="1"/>
          <p:nvPr>
            <p:ph type="title"/>
          </p:nvPr>
        </p:nvSpPr>
        <p:spPr>
          <a:xfrm>
            <a:off x="197427" y="-1"/>
            <a:ext cx="8749146" cy="727366"/>
          </a:xfrm>
          <a:prstGeom prst="rect">
            <a:avLst/>
          </a:prstGeom>
        </p:spPr>
        <p:txBody>
          <a:bodyPr/>
          <a:lstStyle/>
          <a:p>
            <a:pPr/>
            <a:r>
              <a:t>2.2 Mảng 1 chiều và hằng con trỏ</a:t>
            </a:r>
          </a:p>
        </p:txBody>
      </p:sp>
      <p:sp>
        <p:nvSpPr>
          <p:cNvPr id="961" name="Content Placeholder 2"/>
          <p:cNvSpPr txBox="1"/>
          <p:nvPr>
            <p:ph type="body" sz="half" idx="1"/>
          </p:nvPr>
        </p:nvSpPr>
        <p:spPr>
          <a:xfrm>
            <a:off x="197426" y="893618"/>
            <a:ext cx="4061838" cy="5527966"/>
          </a:xfrm>
          <a:prstGeom prst="rect">
            <a:avLst/>
          </a:prstGeom>
        </p:spPr>
        <p:txBody>
          <a:bodyPr/>
          <a:lstStyle/>
          <a:p>
            <a:pPr algn="just"/>
            <a:r>
              <a:t>Cho mảng 1 chiều</a:t>
            </a:r>
          </a:p>
          <a:p>
            <a:pPr algn="just"/>
          </a:p>
          <a:p>
            <a:pPr lvl="1" marL="445769" indent="-171450" algn="just">
              <a:spcBef>
                <a:spcPts val="700"/>
              </a:spcBef>
              <a:defRPr sz="2200"/>
            </a:pPr>
          </a:p>
          <a:p>
            <a:pPr lvl="1" marL="445769" indent="-171450" algn="just">
              <a:spcBef>
                <a:spcPts val="700"/>
              </a:spcBef>
              <a:defRPr sz="2200"/>
            </a:pPr>
            <a:r>
              <a:t>Tên mảng arr là một </a:t>
            </a:r>
            <a:r>
              <a:rPr>
                <a:solidFill>
                  <a:srgbClr val="2C8386"/>
                </a:solidFill>
              </a:rPr>
              <a:t>hằng con trỏ</a:t>
            </a:r>
            <a:endParaRPr>
              <a:solidFill>
                <a:srgbClr val="2C8386"/>
              </a:solidFill>
            </a:endParaRPr>
          </a:p>
          <a:p>
            <a:pPr lvl="1" marL="171450" indent="102869" algn="just">
              <a:spcBef>
                <a:spcPts val="700"/>
              </a:spcBef>
              <a:buSzTx/>
              <a:buNone/>
              <a:defRPr sz="2200"/>
            </a:pPr>
            <a:r>
              <a:rPr>
                <a:latin typeface="Wingdings"/>
                <a:ea typeface="Wingdings"/>
                <a:cs typeface="Wingdings"/>
                <a:sym typeface="Wingdings"/>
              </a:rPr>
              <a:t>	➔ </a:t>
            </a:r>
            <a:r>
              <a:rPr>
                <a:solidFill>
                  <a:srgbClr val="2C8386"/>
                </a:solidFill>
              </a:rPr>
              <a:t>không thể thay </a:t>
            </a:r>
            <a:r>
              <a:rPr>
                <a:solidFill>
                  <a:srgbClr val="2C8386"/>
                </a:solidFill>
              </a:rPr>
              <a:t>đổ</a:t>
            </a:r>
            <a:r>
              <a:rPr>
                <a:solidFill>
                  <a:srgbClr val="2C8386"/>
                </a:solidFill>
              </a:rPr>
              <a:t>i</a:t>
            </a:r>
            <a:r>
              <a:t> giá trị của hằng này.</a:t>
            </a:r>
          </a:p>
          <a:p>
            <a:pPr lvl="1" marL="445769" indent="-171450" algn="just">
              <a:spcBef>
                <a:spcPts val="700"/>
              </a:spcBef>
              <a:defRPr sz="2200"/>
            </a:pPr>
            <a:r>
              <a:t>arr là </a:t>
            </a:r>
            <a:r>
              <a:t>địa</a:t>
            </a:r>
            <a:r>
              <a:t> chỉ </a:t>
            </a:r>
            <a:r>
              <a:t>đầ</a:t>
            </a:r>
            <a:r>
              <a:t>u tiên của mảng</a:t>
            </a:r>
          </a:p>
          <a:p>
            <a:pPr lvl="1" marL="171450" indent="102869" algn="just">
              <a:spcBef>
                <a:spcPts val="700"/>
              </a:spcBef>
              <a:buSzTx/>
              <a:buNone/>
              <a:defRPr sz="2200"/>
            </a:pPr>
            <a:r>
              <a:rPr>
                <a:latin typeface="Wingdings"/>
                <a:ea typeface="Wingdings"/>
                <a:cs typeface="Wingdings"/>
                <a:sym typeface="Wingdings"/>
              </a:rPr>
              <a:t>	➔</a:t>
            </a:r>
            <a:r>
              <a:rPr>
                <a:solidFill>
                  <a:srgbClr val="2C8386"/>
                </a:solidFill>
              </a:rPr>
              <a:t>arr == &amp;arr[0]</a:t>
            </a:r>
          </a:p>
        </p:txBody>
      </p:sp>
      <p:sp>
        <p:nvSpPr>
          <p:cNvPr id="962"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3" name="TextBox 5"/>
          <p:cNvSpPr txBox="1"/>
          <p:nvPr/>
        </p:nvSpPr>
        <p:spPr>
          <a:xfrm>
            <a:off x="792161" y="1308244"/>
            <a:ext cx="3179765" cy="7505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363D3D"/>
                </a:solidFill>
                <a:latin typeface="Consolas"/>
                <a:ea typeface="Consolas"/>
                <a:cs typeface="Consolas"/>
                <a:sym typeface="Consolas"/>
              </a:defRPr>
            </a:lvl1pPr>
          </a:lstStyle>
          <a:p>
            <a:pPr/>
            <a:r>
              <a:t>int arr[6] = {5, 6, 9, 4, 1, 2};</a:t>
            </a:r>
          </a:p>
        </p:txBody>
      </p:sp>
      <p:grpSp>
        <p:nvGrpSpPr>
          <p:cNvPr id="966" name="Rectangle 7"/>
          <p:cNvGrpSpPr/>
          <p:nvPr/>
        </p:nvGrpSpPr>
        <p:grpSpPr>
          <a:xfrm>
            <a:off x="5349875" y="5221287"/>
            <a:ext cx="1363663" cy="720726"/>
            <a:chOff x="0" y="0"/>
            <a:chExt cx="1363662" cy="720725"/>
          </a:xfrm>
        </p:grpSpPr>
        <p:sp>
          <p:nvSpPr>
            <p:cNvPr id="964" name="Rectangle"/>
            <p:cNvSpPr/>
            <p:nvPr/>
          </p:nvSpPr>
          <p:spPr>
            <a:xfrm>
              <a:off x="0" y="0"/>
              <a:ext cx="1363663"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65" name="2"/>
            <p:cNvSpPr txBox="1"/>
            <p:nvPr/>
          </p:nvSpPr>
          <p:spPr>
            <a:xfrm>
              <a:off x="0" y="149666"/>
              <a:ext cx="1363663"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2</a:t>
              </a:r>
            </a:p>
          </p:txBody>
        </p:sp>
      </p:grpSp>
      <p:grpSp>
        <p:nvGrpSpPr>
          <p:cNvPr id="969" name="Rectangle 8"/>
          <p:cNvGrpSpPr/>
          <p:nvPr/>
        </p:nvGrpSpPr>
        <p:grpSpPr>
          <a:xfrm>
            <a:off x="5349875" y="4483100"/>
            <a:ext cx="1363663" cy="720725"/>
            <a:chOff x="0" y="0"/>
            <a:chExt cx="1363662" cy="720725"/>
          </a:xfrm>
        </p:grpSpPr>
        <p:sp>
          <p:nvSpPr>
            <p:cNvPr id="967" name="Rectangle"/>
            <p:cNvSpPr/>
            <p:nvPr/>
          </p:nvSpPr>
          <p:spPr>
            <a:xfrm>
              <a:off x="0" y="0"/>
              <a:ext cx="1363663"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68" name="1"/>
            <p:cNvSpPr txBox="1"/>
            <p:nvPr/>
          </p:nvSpPr>
          <p:spPr>
            <a:xfrm>
              <a:off x="0" y="149666"/>
              <a:ext cx="1363663"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1</a:t>
              </a:r>
            </a:p>
          </p:txBody>
        </p:sp>
      </p:grpSp>
      <p:grpSp>
        <p:nvGrpSpPr>
          <p:cNvPr id="972" name="Rectangle 9"/>
          <p:cNvGrpSpPr/>
          <p:nvPr/>
        </p:nvGrpSpPr>
        <p:grpSpPr>
          <a:xfrm>
            <a:off x="5349875" y="3760787"/>
            <a:ext cx="1363663" cy="722313"/>
            <a:chOff x="0" y="0"/>
            <a:chExt cx="1363662" cy="722312"/>
          </a:xfrm>
        </p:grpSpPr>
        <p:sp>
          <p:nvSpPr>
            <p:cNvPr id="970" name="Rectangle"/>
            <p:cNvSpPr/>
            <p:nvPr/>
          </p:nvSpPr>
          <p:spPr>
            <a:xfrm>
              <a:off x="0" y="-1"/>
              <a:ext cx="1363663" cy="722314"/>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71" name="4"/>
            <p:cNvSpPr txBox="1"/>
            <p:nvPr/>
          </p:nvSpPr>
          <p:spPr>
            <a:xfrm>
              <a:off x="0" y="150460"/>
              <a:ext cx="1363663"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4</a:t>
              </a:r>
            </a:p>
          </p:txBody>
        </p:sp>
      </p:grpSp>
      <p:grpSp>
        <p:nvGrpSpPr>
          <p:cNvPr id="975" name="Rectangle 10"/>
          <p:cNvGrpSpPr/>
          <p:nvPr/>
        </p:nvGrpSpPr>
        <p:grpSpPr>
          <a:xfrm>
            <a:off x="5349875" y="3035300"/>
            <a:ext cx="1363663" cy="720725"/>
            <a:chOff x="0" y="0"/>
            <a:chExt cx="1363662" cy="720725"/>
          </a:xfrm>
        </p:grpSpPr>
        <p:sp>
          <p:nvSpPr>
            <p:cNvPr id="973" name="Rectangle"/>
            <p:cNvSpPr/>
            <p:nvPr/>
          </p:nvSpPr>
          <p:spPr>
            <a:xfrm>
              <a:off x="0" y="0"/>
              <a:ext cx="1363663"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74" name="9"/>
            <p:cNvSpPr txBox="1"/>
            <p:nvPr/>
          </p:nvSpPr>
          <p:spPr>
            <a:xfrm>
              <a:off x="0" y="149666"/>
              <a:ext cx="1363663"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9</a:t>
              </a:r>
            </a:p>
          </p:txBody>
        </p:sp>
      </p:grpSp>
      <p:grpSp>
        <p:nvGrpSpPr>
          <p:cNvPr id="978" name="Rectangle 11"/>
          <p:cNvGrpSpPr/>
          <p:nvPr/>
        </p:nvGrpSpPr>
        <p:grpSpPr>
          <a:xfrm>
            <a:off x="5349875" y="2232025"/>
            <a:ext cx="1363663" cy="803275"/>
            <a:chOff x="0" y="0"/>
            <a:chExt cx="1363662" cy="803275"/>
          </a:xfrm>
        </p:grpSpPr>
        <p:sp>
          <p:nvSpPr>
            <p:cNvPr id="976" name="Rectangle"/>
            <p:cNvSpPr/>
            <p:nvPr/>
          </p:nvSpPr>
          <p:spPr>
            <a:xfrm>
              <a:off x="0" y="0"/>
              <a:ext cx="1363663" cy="80327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77" name="6"/>
            <p:cNvSpPr txBox="1"/>
            <p:nvPr/>
          </p:nvSpPr>
          <p:spPr>
            <a:xfrm>
              <a:off x="0" y="190941"/>
              <a:ext cx="1363663"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6</a:t>
              </a:r>
            </a:p>
          </p:txBody>
        </p:sp>
      </p:grpSp>
      <p:sp>
        <p:nvSpPr>
          <p:cNvPr id="979" name="Straight Arrow Connector 12"/>
          <p:cNvSpPr/>
          <p:nvPr/>
        </p:nvSpPr>
        <p:spPr>
          <a:xfrm flipH="1">
            <a:off x="6850063" y="1892300"/>
            <a:ext cx="609601" cy="0"/>
          </a:xfrm>
          <a:prstGeom prst="line">
            <a:avLst/>
          </a:prstGeom>
          <a:ln w="57150">
            <a:solidFill>
              <a:srgbClr val="1D5859"/>
            </a:solidFill>
            <a:prstDash val="sysDash"/>
            <a:miter/>
            <a:tailEnd type="triangle"/>
          </a:ln>
        </p:spPr>
        <p:txBody>
          <a:bodyPr lIns="45719" rIns="45719"/>
          <a:lstStyle/>
          <a:p>
            <a:pPr/>
          </a:p>
        </p:txBody>
      </p:sp>
      <p:grpSp>
        <p:nvGrpSpPr>
          <p:cNvPr id="982" name="Rectangle 13"/>
          <p:cNvGrpSpPr/>
          <p:nvPr/>
        </p:nvGrpSpPr>
        <p:grpSpPr>
          <a:xfrm>
            <a:off x="5349875" y="1511300"/>
            <a:ext cx="1363663" cy="720725"/>
            <a:chOff x="0" y="0"/>
            <a:chExt cx="1363662" cy="720725"/>
          </a:xfrm>
        </p:grpSpPr>
        <p:sp>
          <p:nvSpPr>
            <p:cNvPr id="980" name="Rectangle"/>
            <p:cNvSpPr/>
            <p:nvPr/>
          </p:nvSpPr>
          <p:spPr>
            <a:xfrm>
              <a:off x="0" y="0"/>
              <a:ext cx="1363663" cy="720725"/>
            </a:xfrm>
            <a:prstGeom prst="rect">
              <a:avLst/>
            </a:prstGeom>
            <a:noFill/>
            <a:ln w="28575"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81" name="5"/>
            <p:cNvSpPr txBox="1"/>
            <p:nvPr/>
          </p:nvSpPr>
          <p:spPr>
            <a:xfrm>
              <a:off x="0" y="149666"/>
              <a:ext cx="1363663"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63D3D"/>
                  </a:solidFill>
                  <a:latin typeface="Times New Roman"/>
                  <a:ea typeface="Times New Roman"/>
                  <a:cs typeface="Times New Roman"/>
                  <a:sym typeface="Times New Roman"/>
                </a:defRPr>
              </a:lvl1pPr>
            </a:lstStyle>
            <a:p>
              <a:pPr/>
              <a:r>
                <a:t>5</a:t>
              </a:r>
            </a:p>
          </p:txBody>
        </p:sp>
      </p:grpSp>
      <p:sp>
        <p:nvSpPr>
          <p:cNvPr id="983" name="Rectangle 14"/>
          <p:cNvSpPr txBox="1"/>
          <p:nvPr/>
        </p:nvSpPr>
        <p:spPr>
          <a:xfrm>
            <a:off x="3886200" y="5370954"/>
            <a:ext cx="136366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latin typeface="Times New Roman"/>
                <a:ea typeface="Times New Roman"/>
                <a:cs typeface="Times New Roman"/>
                <a:sym typeface="Times New Roman"/>
              </a:defRPr>
            </a:lvl1pPr>
          </a:lstStyle>
          <a:p>
            <a:pPr/>
            <a:r>
              <a:t>0x30</a:t>
            </a:r>
          </a:p>
        </p:txBody>
      </p:sp>
      <p:sp>
        <p:nvSpPr>
          <p:cNvPr id="984" name="Rectangle 15"/>
          <p:cNvSpPr txBox="1"/>
          <p:nvPr/>
        </p:nvSpPr>
        <p:spPr>
          <a:xfrm>
            <a:off x="3886200" y="4632766"/>
            <a:ext cx="136366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latin typeface="Times New Roman"/>
                <a:ea typeface="Times New Roman"/>
                <a:cs typeface="Times New Roman"/>
                <a:sym typeface="Times New Roman"/>
              </a:defRPr>
            </a:lvl1pPr>
          </a:lstStyle>
          <a:p>
            <a:pPr/>
            <a:r>
              <a:t>0x26</a:t>
            </a:r>
          </a:p>
        </p:txBody>
      </p:sp>
      <p:sp>
        <p:nvSpPr>
          <p:cNvPr id="985" name="Rectangle 16"/>
          <p:cNvSpPr txBox="1"/>
          <p:nvPr/>
        </p:nvSpPr>
        <p:spPr>
          <a:xfrm>
            <a:off x="3886200" y="3911247"/>
            <a:ext cx="136366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latin typeface="Times New Roman"/>
                <a:ea typeface="Times New Roman"/>
                <a:cs typeface="Times New Roman"/>
                <a:sym typeface="Times New Roman"/>
              </a:defRPr>
            </a:lvl1pPr>
          </a:lstStyle>
          <a:p>
            <a:pPr/>
            <a:r>
              <a:t>0x22</a:t>
            </a:r>
          </a:p>
        </p:txBody>
      </p:sp>
      <p:sp>
        <p:nvSpPr>
          <p:cNvPr id="986" name="Rectangle 17"/>
          <p:cNvSpPr txBox="1"/>
          <p:nvPr/>
        </p:nvSpPr>
        <p:spPr>
          <a:xfrm>
            <a:off x="3886200" y="3184966"/>
            <a:ext cx="136366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latin typeface="Times New Roman"/>
                <a:ea typeface="Times New Roman"/>
                <a:cs typeface="Times New Roman"/>
                <a:sym typeface="Times New Roman"/>
              </a:defRPr>
            </a:lvl1pPr>
          </a:lstStyle>
          <a:p>
            <a:pPr/>
            <a:r>
              <a:t>0x18</a:t>
            </a:r>
          </a:p>
        </p:txBody>
      </p:sp>
      <p:sp>
        <p:nvSpPr>
          <p:cNvPr id="987" name="Rectangle 18"/>
          <p:cNvSpPr txBox="1"/>
          <p:nvPr/>
        </p:nvSpPr>
        <p:spPr>
          <a:xfrm>
            <a:off x="3886200" y="2422966"/>
            <a:ext cx="136366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latin typeface="Times New Roman"/>
                <a:ea typeface="Times New Roman"/>
                <a:cs typeface="Times New Roman"/>
                <a:sym typeface="Times New Roman"/>
              </a:defRPr>
            </a:lvl1pPr>
          </a:lstStyle>
          <a:p>
            <a:pPr/>
            <a:r>
              <a:t>0x14</a:t>
            </a:r>
          </a:p>
        </p:txBody>
      </p:sp>
      <p:sp>
        <p:nvSpPr>
          <p:cNvPr id="988" name="Rectangle 19"/>
          <p:cNvSpPr txBox="1"/>
          <p:nvPr/>
        </p:nvSpPr>
        <p:spPr>
          <a:xfrm>
            <a:off x="3886200" y="1660966"/>
            <a:ext cx="136366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solidFill>
                  <a:srgbClr val="363D3D"/>
                </a:solidFill>
                <a:latin typeface="Times New Roman"/>
                <a:ea typeface="Times New Roman"/>
                <a:cs typeface="Times New Roman"/>
                <a:sym typeface="Times New Roman"/>
              </a:defRPr>
            </a:lvl1pPr>
          </a:lstStyle>
          <a:p>
            <a:pPr/>
            <a:r>
              <a:t>0x10</a:t>
            </a:r>
          </a:p>
        </p:txBody>
      </p:sp>
      <p:sp>
        <p:nvSpPr>
          <p:cNvPr id="989" name="Rectangle 20"/>
          <p:cNvSpPr txBox="1"/>
          <p:nvPr/>
        </p:nvSpPr>
        <p:spPr>
          <a:xfrm>
            <a:off x="6850063" y="1596958"/>
            <a:ext cx="1947862" cy="12955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800">
                <a:solidFill>
                  <a:srgbClr val="363D3D"/>
                </a:solidFill>
                <a:latin typeface="Times New Roman"/>
                <a:ea typeface="Times New Roman"/>
                <a:cs typeface="Times New Roman"/>
                <a:sym typeface="Times New Roman"/>
              </a:defRPr>
            </a:pPr>
            <a:r>
              <a:t>arr </a:t>
            </a:r>
            <a:endParaRPr>
              <a:solidFill>
                <a:srgbClr val="FFFFFF"/>
              </a:solidFill>
            </a:endParaRPr>
          </a:p>
          <a:p>
            <a:pPr algn="ctr">
              <a:defRPr sz="2800">
                <a:solidFill>
                  <a:srgbClr val="363D3D"/>
                </a:solidFill>
                <a:latin typeface="Times New Roman"/>
                <a:ea typeface="Times New Roman"/>
                <a:cs typeface="Times New Roman"/>
                <a:sym typeface="Times New Roman"/>
              </a:defRPr>
            </a:pPr>
            <a:r>
              <a:t>== &amp;arr[0] </a:t>
            </a:r>
            <a:endParaRPr>
              <a:solidFill>
                <a:srgbClr val="FFFFFF"/>
              </a:solidFill>
            </a:endParaRPr>
          </a:p>
          <a:p>
            <a:pPr algn="ctr">
              <a:defRPr sz="2800">
                <a:solidFill>
                  <a:srgbClr val="363D3D"/>
                </a:solidFill>
                <a:latin typeface="Times New Roman"/>
                <a:ea typeface="Times New Roman"/>
                <a:cs typeface="Times New Roman"/>
                <a:sym typeface="Times New Roman"/>
              </a:defRPr>
            </a:pPr>
            <a:r>
              <a:t>= 0x10 </a:t>
            </a:r>
          </a:p>
        </p:txBody>
      </p:sp>
      <p:sp>
        <p:nvSpPr>
          <p:cNvPr id="990" name="Rectangle 22"/>
          <p:cNvSpPr/>
          <p:nvPr/>
        </p:nvSpPr>
        <p:spPr>
          <a:xfrm>
            <a:off x="4359275" y="1392237"/>
            <a:ext cx="4327525" cy="4703764"/>
          </a:xfrm>
          <a:prstGeom prst="rect">
            <a:avLst/>
          </a:prstGeom>
          <a:ln w="19050">
            <a:solidFill>
              <a:srgbClr val="363D3D"/>
            </a:solidFill>
            <a:miter/>
          </a:ln>
        </p:spPr>
        <p:txBody>
          <a:bodyPr lIns="45719" rIns="45719" anchor="ctr"/>
          <a:lstStyle/>
          <a:p>
            <a:pPr algn="ctr">
              <a:defRPr sz="2400">
                <a:solidFill>
                  <a:srgbClr val="FFFFFF"/>
                </a:solidFill>
              </a:defRPr>
            </a:pPr>
          </a:p>
        </p:txBody>
      </p:sp>
      <p:sp>
        <p:nvSpPr>
          <p:cNvPr id="991" name="Rectangle 23"/>
          <p:cNvSpPr txBox="1"/>
          <p:nvPr/>
        </p:nvSpPr>
        <p:spPr>
          <a:xfrm>
            <a:off x="5284787" y="6081712"/>
            <a:ext cx="1997458" cy="40977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963"/>
                                        </p:tgtEl>
                                        <p:attrNameLst>
                                          <p:attrName>style.visibility</p:attrName>
                                        </p:attrNameLst>
                                      </p:cBhvr>
                                      <p:to>
                                        <p:strVal val="visible"/>
                                      </p:to>
                                    </p:set>
                                    <p:animEffect filter="dissolve" transition="in">
                                      <p:cBhvr>
                                        <p:cTn id="7" dur="500"/>
                                        <p:tgtEl>
                                          <p:spTgt spid="96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961">
                                            <p:txEl>
                                              <p:pRg st="3" end="3"/>
                                            </p:txEl>
                                          </p:spTgt>
                                        </p:tgtEl>
                                        <p:attrNameLst>
                                          <p:attrName>style.visibility</p:attrName>
                                        </p:attrNameLst>
                                      </p:cBhvr>
                                      <p:to>
                                        <p:strVal val="visible"/>
                                      </p:to>
                                    </p:set>
                                    <p:anim calcmode="lin" valueType="num">
                                      <p:cBhvr>
                                        <p:cTn id="12" dur="500" fill="hold"/>
                                        <p:tgtEl>
                                          <p:spTgt spid="961">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9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2" fill="hold">
                                  <p:stCondLst>
                                    <p:cond delay="0"/>
                                  </p:stCondLst>
                                  <p:iterate type="el" backwards="0">
                                    <p:tmAbs val="0"/>
                                  </p:iterate>
                                  <p:childTnLst>
                                    <p:set>
                                      <p:cBhvr>
                                        <p:cTn id="17" fill="hold"/>
                                        <p:tgtEl>
                                          <p:spTgt spid="961">
                                            <p:txEl>
                                              <p:pRg st="4" end="4"/>
                                            </p:txEl>
                                          </p:spTgt>
                                        </p:tgtEl>
                                        <p:attrNameLst>
                                          <p:attrName>style.visibility</p:attrName>
                                        </p:attrNameLst>
                                      </p:cBhvr>
                                      <p:to>
                                        <p:strVal val="visible"/>
                                      </p:to>
                                    </p:set>
                                    <p:anim calcmode="lin" valueType="num">
                                      <p:cBhvr>
                                        <p:cTn id="18" dur="500" fill="hold"/>
                                        <p:tgtEl>
                                          <p:spTgt spid="961">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96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4" presetID="2" grpId="2" fill="hold">
                                  <p:stCondLst>
                                    <p:cond delay="0"/>
                                  </p:stCondLst>
                                  <p:iterate type="el" backwards="0">
                                    <p:tmAbs val="0"/>
                                  </p:iterate>
                                  <p:childTnLst>
                                    <p:set>
                                      <p:cBhvr>
                                        <p:cTn id="23" fill="hold"/>
                                        <p:tgtEl>
                                          <p:spTgt spid="961">
                                            <p:txEl>
                                              <p:pRg st="5" end="5"/>
                                            </p:txEl>
                                          </p:spTgt>
                                        </p:tgtEl>
                                        <p:attrNameLst>
                                          <p:attrName>style.visibility</p:attrName>
                                        </p:attrNameLst>
                                      </p:cBhvr>
                                      <p:to>
                                        <p:strVal val="visible"/>
                                      </p:to>
                                    </p:set>
                                    <p:anim calcmode="lin" valueType="num">
                                      <p:cBhvr>
                                        <p:cTn id="24" dur="500" fill="hold"/>
                                        <p:tgtEl>
                                          <p:spTgt spid="961">
                                            <p:txEl>
                                              <p:pRg st="5" end="5"/>
                                            </p:txEl>
                                          </p:spTgt>
                                        </p:tgtEl>
                                        <p:attrNameLst>
                                          <p:attrName>ppt_x</p:attrName>
                                        </p:attrNameLst>
                                      </p:cBhvr>
                                      <p:tavLst>
                                        <p:tav tm="0">
                                          <p:val>
                                            <p:strVal val="#ppt_x"/>
                                          </p:val>
                                        </p:tav>
                                        <p:tav tm="100000">
                                          <p:val>
                                            <p:strVal val="#ppt_x"/>
                                          </p:val>
                                        </p:tav>
                                      </p:tavLst>
                                    </p:anim>
                                    <p:anim calcmode="lin" valueType="num">
                                      <p:cBhvr>
                                        <p:cTn id="25" dur="500" fill="hold"/>
                                        <p:tgtEl>
                                          <p:spTgt spid="96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4" presetID="2" grpId="2" fill="hold">
                                  <p:stCondLst>
                                    <p:cond delay="0"/>
                                  </p:stCondLst>
                                  <p:iterate type="el" backwards="0">
                                    <p:tmAbs val="0"/>
                                  </p:iterate>
                                  <p:childTnLst>
                                    <p:set>
                                      <p:cBhvr>
                                        <p:cTn id="29" fill="hold"/>
                                        <p:tgtEl>
                                          <p:spTgt spid="961">
                                            <p:txEl>
                                              <p:pRg st="6" end="6"/>
                                            </p:txEl>
                                          </p:spTgt>
                                        </p:tgtEl>
                                        <p:attrNameLst>
                                          <p:attrName>style.visibility</p:attrName>
                                        </p:attrNameLst>
                                      </p:cBhvr>
                                      <p:to>
                                        <p:strVal val="visible"/>
                                      </p:to>
                                    </p:set>
                                    <p:anim calcmode="lin" valueType="num">
                                      <p:cBhvr>
                                        <p:cTn id="30" dur="500" fill="hold"/>
                                        <p:tgtEl>
                                          <p:spTgt spid="961">
                                            <p:txEl>
                                              <p:pRg st="6" end="6"/>
                                            </p:txEl>
                                          </p:spTgt>
                                        </p:tgtEl>
                                        <p:attrNameLst>
                                          <p:attrName>ppt_x</p:attrName>
                                        </p:attrNameLst>
                                      </p:cBhvr>
                                      <p:tavLst>
                                        <p:tav tm="0">
                                          <p:val>
                                            <p:strVal val="#ppt_x"/>
                                          </p:val>
                                        </p:tav>
                                        <p:tav tm="100000">
                                          <p:val>
                                            <p:strVal val="#ppt_x"/>
                                          </p:val>
                                        </p:tav>
                                      </p:tavLst>
                                    </p:anim>
                                    <p:anim calcmode="lin" valueType="num">
                                      <p:cBhvr>
                                        <p:cTn id="31" dur="500" fill="hold"/>
                                        <p:tgtEl>
                                          <p:spTgt spid="96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3" fill="hold">
                                  <p:stCondLst>
                                    <p:cond delay="0"/>
                                  </p:stCondLst>
                                  <p:iterate type="el" backwards="0">
                                    <p:tmAbs val="0"/>
                                  </p:iterate>
                                  <p:childTnLst>
                                    <p:set>
                                      <p:cBhvr>
                                        <p:cTn id="35" fill="hold"/>
                                        <p:tgtEl>
                                          <p:spTgt spid="990"/>
                                        </p:tgtEl>
                                        <p:attrNameLst>
                                          <p:attrName>style.visibility</p:attrName>
                                        </p:attrNameLst>
                                      </p:cBhvr>
                                      <p:to>
                                        <p:strVal val="visible"/>
                                      </p:to>
                                    </p:set>
                                    <p:animEffect filter="dissolve" transition="in">
                                      <p:cBhvr>
                                        <p:cTn id="36" dur="500"/>
                                        <p:tgtEl>
                                          <p:spTgt spid="990"/>
                                        </p:tgtEl>
                                      </p:cBhvr>
                                    </p:animEffect>
                                  </p:childTnLst>
                                </p:cTn>
                              </p:par>
                            </p:childTnLst>
                          </p:cTn>
                        </p:par>
                        <p:par>
                          <p:cTn id="37" fill="hold">
                            <p:stCondLst>
                              <p:cond delay="500"/>
                            </p:stCondLst>
                            <p:childTnLst>
                              <p:par>
                                <p:cTn id="38" presetClass="entr" nodeType="afterEffect" presetID="9" grpId="4" fill="hold">
                                  <p:stCondLst>
                                    <p:cond delay="0"/>
                                  </p:stCondLst>
                                  <p:iterate type="el" backwards="0">
                                    <p:tmAbs val="0"/>
                                  </p:iterate>
                                  <p:childTnLst>
                                    <p:set>
                                      <p:cBhvr>
                                        <p:cTn id="39" fill="hold"/>
                                        <p:tgtEl>
                                          <p:spTgt spid="991"/>
                                        </p:tgtEl>
                                        <p:attrNameLst>
                                          <p:attrName>style.visibility</p:attrName>
                                        </p:attrNameLst>
                                      </p:cBhvr>
                                      <p:to>
                                        <p:strVal val="visible"/>
                                      </p:to>
                                    </p:set>
                                    <p:animEffect filter="dissolve" transition="in">
                                      <p:cBhvr>
                                        <p:cTn id="40" dur="500"/>
                                        <p:tgtEl>
                                          <p:spTgt spid="991"/>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5" fill="hold">
                                  <p:stCondLst>
                                    <p:cond delay="0"/>
                                  </p:stCondLst>
                                  <p:iterate type="el" backwards="0">
                                    <p:tmAbs val="0"/>
                                  </p:iterate>
                                  <p:childTnLst>
                                    <p:set>
                                      <p:cBhvr>
                                        <p:cTn id="44" fill="hold"/>
                                        <p:tgtEl>
                                          <p:spTgt spid="988"/>
                                        </p:tgtEl>
                                        <p:attrNameLst>
                                          <p:attrName>style.visibility</p:attrName>
                                        </p:attrNameLst>
                                      </p:cBhvr>
                                      <p:to>
                                        <p:strVal val="visible"/>
                                      </p:to>
                                    </p:set>
                                    <p:animEffect filter="dissolve" transition="in">
                                      <p:cBhvr>
                                        <p:cTn id="45" dur="500"/>
                                        <p:tgtEl>
                                          <p:spTgt spid="988"/>
                                        </p:tgtEl>
                                      </p:cBhvr>
                                    </p:animEffect>
                                  </p:childTnLst>
                                </p:cTn>
                              </p:par>
                            </p:childTnLst>
                          </p:cTn>
                        </p:par>
                        <p:par>
                          <p:cTn id="46" fill="hold">
                            <p:stCondLst>
                              <p:cond delay="500"/>
                            </p:stCondLst>
                            <p:childTnLst>
                              <p:par>
                                <p:cTn id="47" presetClass="entr" nodeType="afterEffect" presetID="9" grpId="6" fill="hold">
                                  <p:stCondLst>
                                    <p:cond delay="0"/>
                                  </p:stCondLst>
                                  <p:iterate type="el" backwards="0">
                                    <p:tmAbs val="0"/>
                                  </p:iterate>
                                  <p:childTnLst>
                                    <p:set>
                                      <p:cBhvr>
                                        <p:cTn id="48" fill="hold"/>
                                        <p:tgtEl>
                                          <p:spTgt spid="982"/>
                                        </p:tgtEl>
                                        <p:attrNameLst>
                                          <p:attrName>style.visibility</p:attrName>
                                        </p:attrNameLst>
                                      </p:cBhvr>
                                      <p:to>
                                        <p:strVal val="visible"/>
                                      </p:to>
                                    </p:set>
                                    <p:animEffect filter="dissolve" transition="in">
                                      <p:cBhvr>
                                        <p:cTn id="49" dur="500"/>
                                        <p:tgtEl>
                                          <p:spTgt spid="982"/>
                                        </p:tgtEl>
                                      </p:cBhvr>
                                    </p:animEffect>
                                  </p:childTnLst>
                                </p:cTn>
                              </p:par>
                            </p:childTnLst>
                          </p:cTn>
                        </p:par>
                        <p:par>
                          <p:cTn id="50" fill="hold">
                            <p:stCondLst>
                              <p:cond delay="1000"/>
                            </p:stCondLst>
                            <p:childTnLst>
                              <p:par>
                                <p:cTn id="51" presetClass="entr" nodeType="afterEffect" presetID="9" grpId="7" fill="hold">
                                  <p:stCondLst>
                                    <p:cond delay="0"/>
                                  </p:stCondLst>
                                  <p:iterate type="el" backwards="0">
                                    <p:tmAbs val="0"/>
                                  </p:iterate>
                                  <p:childTnLst>
                                    <p:set>
                                      <p:cBhvr>
                                        <p:cTn id="52" fill="hold"/>
                                        <p:tgtEl>
                                          <p:spTgt spid="975"/>
                                        </p:tgtEl>
                                        <p:attrNameLst>
                                          <p:attrName>style.visibility</p:attrName>
                                        </p:attrNameLst>
                                      </p:cBhvr>
                                      <p:to>
                                        <p:strVal val="visible"/>
                                      </p:to>
                                    </p:set>
                                    <p:animEffect filter="dissolve" transition="in">
                                      <p:cBhvr>
                                        <p:cTn id="53" dur="500"/>
                                        <p:tgtEl>
                                          <p:spTgt spid="975"/>
                                        </p:tgtEl>
                                      </p:cBhvr>
                                    </p:animEffect>
                                  </p:childTnLst>
                                </p:cTn>
                              </p:par>
                            </p:childTnLst>
                          </p:cTn>
                        </p:par>
                        <p:par>
                          <p:cTn id="54" fill="hold">
                            <p:stCondLst>
                              <p:cond delay="1500"/>
                            </p:stCondLst>
                            <p:childTnLst>
                              <p:par>
                                <p:cTn id="55" presetClass="entr" nodeType="afterEffect" presetID="9" grpId="8" fill="hold">
                                  <p:stCondLst>
                                    <p:cond delay="0"/>
                                  </p:stCondLst>
                                  <p:iterate type="el" backwards="0">
                                    <p:tmAbs val="0"/>
                                  </p:iterate>
                                  <p:childTnLst>
                                    <p:set>
                                      <p:cBhvr>
                                        <p:cTn id="56" fill="hold"/>
                                        <p:tgtEl>
                                          <p:spTgt spid="987"/>
                                        </p:tgtEl>
                                        <p:attrNameLst>
                                          <p:attrName>style.visibility</p:attrName>
                                        </p:attrNameLst>
                                      </p:cBhvr>
                                      <p:to>
                                        <p:strVal val="visible"/>
                                      </p:to>
                                    </p:set>
                                    <p:animEffect filter="dissolve" transition="in">
                                      <p:cBhvr>
                                        <p:cTn id="57" dur="500"/>
                                        <p:tgtEl>
                                          <p:spTgt spid="987"/>
                                        </p:tgtEl>
                                      </p:cBhvr>
                                    </p:animEffect>
                                  </p:childTnLst>
                                </p:cTn>
                              </p:par>
                            </p:childTnLst>
                          </p:cTn>
                        </p:par>
                        <p:par>
                          <p:cTn id="58" fill="hold">
                            <p:stCondLst>
                              <p:cond delay="2000"/>
                            </p:stCondLst>
                            <p:childTnLst>
                              <p:par>
                                <p:cTn id="59" presetClass="entr" nodeType="afterEffect" presetID="9" grpId="9" fill="hold">
                                  <p:stCondLst>
                                    <p:cond delay="0"/>
                                  </p:stCondLst>
                                  <p:iterate type="el" backwards="0">
                                    <p:tmAbs val="0"/>
                                  </p:iterate>
                                  <p:childTnLst>
                                    <p:set>
                                      <p:cBhvr>
                                        <p:cTn id="60" fill="hold"/>
                                        <p:tgtEl>
                                          <p:spTgt spid="986"/>
                                        </p:tgtEl>
                                        <p:attrNameLst>
                                          <p:attrName>style.visibility</p:attrName>
                                        </p:attrNameLst>
                                      </p:cBhvr>
                                      <p:to>
                                        <p:strVal val="visible"/>
                                      </p:to>
                                    </p:set>
                                    <p:animEffect filter="dissolve" transition="in">
                                      <p:cBhvr>
                                        <p:cTn id="61" dur="500"/>
                                        <p:tgtEl>
                                          <p:spTgt spid="986"/>
                                        </p:tgtEl>
                                      </p:cBhvr>
                                    </p:animEffect>
                                  </p:childTnLst>
                                </p:cTn>
                              </p:par>
                            </p:childTnLst>
                          </p:cTn>
                        </p:par>
                        <p:par>
                          <p:cTn id="62" fill="hold">
                            <p:stCondLst>
                              <p:cond delay="2500"/>
                            </p:stCondLst>
                            <p:childTnLst>
                              <p:par>
                                <p:cTn id="63" presetClass="entr" nodeType="afterEffect" presetID="9" grpId="10" fill="hold">
                                  <p:stCondLst>
                                    <p:cond delay="0"/>
                                  </p:stCondLst>
                                  <p:iterate type="el" backwards="0">
                                    <p:tmAbs val="0"/>
                                  </p:iterate>
                                  <p:childTnLst>
                                    <p:set>
                                      <p:cBhvr>
                                        <p:cTn id="64" fill="hold"/>
                                        <p:tgtEl>
                                          <p:spTgt spid="985"/>
                                        </p:tgtEl>
                                        <p:attrNameLst>
                                          <p:attrName>style.visibility</p:attrName>
                                        </p:attrNameLst>
                                      </p:cBhvr>
                                      <p:to>
                                        <p:strVal val="visible"/>
                                      </p:to>
                                    </p:set>
                                    <p:animEffect filter="dissolve" transition="in">
                                      <p:cBhvr>
                                        <p:cTn id="65" dur="500"/>
                                        <p:tgtEl>
                                          <p:spTgt spid="985"/>
                                        </p:tgtEl>
                                      </p:cBhvr>
                                    </p:animEffect>
                                  </p:childTnLst>
                                </p:cTn>
                              </p:par>
                            </p:childTnLst>
                          </p:cTn>
                        </p:par>
                        <p:par>
                          <p:cTn id="66" fill="hold">
                            <p:stCondLst>
                              <p:cond delay="3000"/>
                            </p:stCondLst>
                            <p:childTnLst>
                              <p:par>
                                <p:cTn id="67" presetClass="entr" nodeType="afterEffect" presetID="9" grpId="11" fill="hold">
                                  <p:stCondLst>
                                    <p:cond delay="0"/>
                                  </p:stCondLst>
                                  <p:iterate type="el" backwards="0">
                                    <p:tmAbs val="0"/>
                                  </p:iterate>
                                  <p:childTnLst>
                                    <p:set>
                                      <p:cBhvr>
                                        <p:cTn id="68" fill="hold"/>
                                        <p:tgtEl>
                                          <p:spTgt spid="984"/>
                                        </p:tgtEl>
                                        <p:attrNameLst>
                                          <p:attrName>style.visibility</p:attrName>
                                        </p:attrNameLst>
                                      </p:cBhvr>
                                      <p:to>
                                        <p:strVal val="visible"/>
                                      </p:to>
                                    </p:set>
                                    <p:animEffect filter="dissolve" transition="in">
                                      <p:cBhvr>
                                        <p:cTn id="69" dur="500"/>
                                        <p:tgtEl>
                                          <p:spTgt spid="984"/>
                                        </p:tgtEl>
                                      </p:cBhvr>
                                    </p:animEffect>
                                  </p:childTnLst>
                                </p:cTn>
                              </p:par>
                            </p:childTnLst>
                          </p:cTn>
                        </p:par>
                        <p:par>
                          <p:cTn id="70" fill="hold">
                            <p:stCondLst>
                              <p:cond delay="3500"/>
                            </p:stCondLst>
                            <p:childTnLst>
                              <p:par>
                                <p:cTn id="71" presetClass="entr" nodeType="afterEffect" presetID="9" grpId="12" fill="hold">
                                  <p:stCondLst>
                                    <p:cond delay="0"/>
                                  </p:stCondLst>
                                  <p:iterate type="el" backwards="0">
                                    <p:tmAbs val="0"/>
                                  </p:iterate>
                                  <p:childTnLst>
                                    <p:set>
                                      <p:cBhvr>
                                        <p:cTn id="72" fill="hold"/>
                                        <p:tgtEl>
                                          <p:spTgt spid="983"/>
                                        </p:tgtEl>
                                        <p:attrNameLst>
                                          <p:attrName>style.visibility</p:attrName>
                                        </p:attrNameLst>
                                      </p:cBhvr>
                                      <p:to>
                                        <p:strVal val="visible"/>
                                      </p:to>
                                    </p:set>
                                    <p:animEffect filter="dissolve" transition="in">
                                      <p:cBhvr>
                                        <p:cTn id="73" dur="500"/>
                                        <p:tgtEl>
                                          <p:spTgt spid="983"/>
                                        </p:tgtEl>
                                      </p:cBhvr>
                                    </p:animEffect>
                                  </p:childTnLst>
                                </p:cTn>
                              </p:par>
                            </p:childTnLst>
                          </p:cTn>
                        </p:par>
                        <p:par>
                          <p:cTn id="74" fill="hold">
                            <p:stCondLst>
                              <p:cond delay="4000"/>
                            </p:stCondLst>
                            <p:childTnLst>
                              <p:par>
                                <p:cTn id="75" presetClass="entr" nodeType="afterEffect" presetID="9" grpId="13" fill="hold">
                                  <p:stCondLst>
                                    <p:cond delay="0"/>
                                  </p:stCondLst>
                                  <p:iterate type="el" backwards="0">
                                    <p:tmAbs val="0"/>
                                  </p:iterate>
                                  <p:childTnLst>
                                    <p:set>
                                      <p:cBhvr>
                                        <p:cTn id="76" fill="hold"/>
                                        <p:tgtEl>
                                          <p:spTgt spid="966"/>
                                        </p:tgtEl>
                                        <p:attrNameLst>
                                          <p:attrName>style.visibility</p:attrName>
                                        </p:attrNameLst>
                                      </p:cBhvr>
                                      <p:to>
                                        <p:strVal val="visible"/>
                                      </p:to>
                                    </p:set>
                                    <p:animEffect filter="dissolve" transition="in">
                                      <p:cBhvr>
                                        <p:cTn id="77" dur="500"/>
                                        <p:tgtEl>
                                          <p:spTgt spid="966"/>
                                        </p:tgtEl>
                                      </p:cBhvr>
                                    </p:animEffect>
                                  </p:childTnLst>
                                </p:cTn>
                              </p:par>
                            </p:childTnLst>
                          </p:cTn>
                        </p:par>
                        <p:par>
                          <p:cTn id="78" fill="hold">
                            <p:stCondLst>
                              <p:cond delay="4500"/>
                            </p:stCondLst>
                            <p:childTnLst>
                              <p:par>
                                <p:cTn id="79" presetClass="entr" nodeType="afterEffect" presetID="9" grpId="14" fill="hold">
                                  <p:stCondLst>
                                    <p:cond delay="0"/>
                                  </p:stCondLst>
                                  <p:iterate type="el" backwards="0">
                                    <p:tmAbs val="0"/>
                                  </p:iterate>
                                  <p:childTnLst>
                                    <p:set>
                                      <p:cBhvr>
                                        <p:cTn id="80" fill="hold"/>
                                        <p:tgtEl>
                                          <p:spTgt spid="978"/>
                                        </p:tgtEl>
                                        <p:attrNameLst>
                                          <p:attrName>style.visibility</p:attrName>
                                        </p:attrNameLst>
                                      </p:cBhvr>
                                      <p:to>
                                        <p:strVal val="visible"/>
                                      </p:to>
                                    </p:set>
                                    <p:animEffect filter="dissolve" transition="in">
                                      <p:cBhvr>
                                        <p:cTn id="81" dur="500"/>
                                        <p:tgtEl>
                                          <p:spTgt spid="978"/>
                                        </p:tgtEl>
                                      </p:cBhvr>
                                    </p:animEffect>
                                  </p:childTnLst>
                                </p:cTn>
                              </p:par>
                            </p:childTnLst>
                          </p:cTn>
                        </p:par>
                        <p:par>
                          <p:cTn id="82" fill="hold">
                            <p:stCondLst>
                              <p:cond delay="5000"/>
                            </p:stCondLst>
                            <p:childTnLst>
                              <p:par>
                                <p:cTn id="83" presetClass="entr" nodeType="afterEffect" presetID="9" grpId="15" fill="hold">
                                  <p:stCondLst>
                                    <p:cond delay="0"/>
                                  </p:stCondLst>
                                  <p:iterate type="el" backwards="0">
                                    <p:tmAbs val="0"/>
                                  </p:iterate>
                                  <p:childTnLst>
                                    <p:set>
                                      <p:cBhvr>
                                        <p:cTn id="84" fill="hold"/>
                                        <p:tgtEl>
                                          <p:spTgt spid="969"/>
                                        </p:tgtEl>
                                        <p:attrNameLst>
                                          <p:attrName>style.visibility</p:attrName>
                                        </p:attrNameLst>
                                      </p:cBhvr>
                                      <p:to>
                                        <p:strVal val="visible"/>
                                      </p:to>
                                    </p:set>
                                    <p:animEffect filter="dissolve" transition="in">
                                      <p:cBhvr>
                                        <p:cTn id="85" dur="500"/>
                                        <p:tgtEl>
                                          <p:spTgt spid="969"/>
                                        </p:tgtEl>
                                      </p:cBhvr>
                                    </p:animEffect>
                                  </p:childTnLst>
                                </p:cTn>
                              </p:par>
                            </p:childTnLst>
                          </p:cTn>
                        </p:par>
                        <p:par>
                          <p:cTn id="86" fill="hold">
                            <p:stCondLst>
                              <p:cond delay="5500"/>
                            </p:stCondLst>
                            <p:childTnLst>
                              <p:par>
                                <p:cTn id="87" presetClass="entr" nodeType="afterEffect" presetID="9" grpId="16" fill="hold">
                                  <p:stCondLst>
                                    <p:cond delay="0"/>
                                  </p:stCondLst>
                                  <p:iterate type="el" backwards="0">
                                    <p:tmAbs val="0"/>
                                  </p:iterate>
                                  <p:childTnLst>
                                    <p:set>
                                      <p:cBhvr>
                                        <p:cTn id="88" fill="hold"/>
                                        <p:tgtEl>
                                          <p:spTgt spid="972"/>
                                        </p:tgtEl>
                                        <p:attrNameLst>
                                          <p:attrName>style.visibility</p:attrName>
                                        </p:attrNameLst>
                                      </p:cBhvr>
                                      <p:to>
                                        <p:strVal val="visible"/>
                                      </p:to>
                                    </p:set>
                                    <p:animEffect filter="dissolve" transition="in">
                                      <p:cBhvr>
                                        <p:cTn id="89" dur="500"/>
                                        <p:tgtEl>
                                          <p:spTgt spid="972"/>
                                        </p:tgtEl>
                                      </p:cBhvr>
                                    </p:animEffect>
                                  </p:childTnLst>
                                </p:cTn>
                              </p:par>
                            </p:childTnLst>
                          </p:cTn>
                        </p:par>
                      </p:childTnLst>
                    </p:cTn>
                  </p:par>
                  <p:par>
                    <p:cTn id="90" fill="hold">
                      <p:stCondLst>
                        <p:cond delay="indefinite"/>
                      </p:stCondLst>
                      <p:childTnLst>
                        <p:par>
                          <p:cTn id="91" fill="hold">
                            <p:stCondLst>
                              <p:cond delay="0"/>
                            </p:stCondLst>
                            <p:childTnLst>
                              <p:par>
                                <p:cTn id="92" presetClass="entr" nodeType="clickEffect" presetID="9" grpId="17" fill="hold">
                                  <p:stCondLst>
                                    <p:cond delay="0"/>
                                  </p:stCondLst>
                                  <p:iterate type="el" backwards="0">
                                    <p:tmAbs val="0"/>
                                  </p:iterate>
                                  <p:childTnLst>
                                    <p:set>
                                      <p:cBhvr>
                                        <p:cTn id="93" fill="hold"/>
                                        <p:tgtEl>
                                          <p:spTgt spid="979"/>
                                        </p:tgtEl>
                                        <p:attrNameLst>
                                          <p:attrName>style.visibility</p:attrName>
                                        </p:attrNameLst>
                                      </p:cBhvr>
                                      <p:to>
                                        <p:strVal val="visible"/>
                                      </p:to>
                                    </p:set>
                                    <p:animEffect filter="dissolve" transition="in">
                                      <p:cBhvr>
                                        <p:cTn id="94" dur="500"/>
                                        <p:tgtEl>
                                          <p:spTgt spid="979"/>
                                        </p:tgtEl>
                                      </p:cBhvr>
                                    </p:animEffect>
                                  </p:childTnLst>
                                </p:cTn>
                              </p:par>
                            </p:childTnLst>
                          </p:cTn>
                        </p:par>
                        <p:par>
                          <p:cTn id="95" fill="hold">
                            <p:stCondLst>
                              <p:cond delay="500"/>
                            </p:stCondLst>
                            <p:childTnLst>
                              <p:par>
                                <p:cTn id="96" presetClass="entr" nodeType="afterEffect" presetID="9" grpId="18" fill="hold">
                                  <p:stCondLst>
                                    <p:cond delay="0"/>
                                  </p:stCondLst>
                                  <p:iterate type="el" backwards="0">
                                    <p:tmAbs val="0"/>
                                  </p:iterate>
                                  <p:childTnLst>
                                    <p:set>
                                      <p:cBhvr>
                                        <p:cTn id="97" fill="hold"/>
                                        <p:tgtEl>
                                          <p:spTgt spid="989">
                                            <p:bg/>
                                          </p:spTgt>
                                        </p:tgtEl>
                                        <p:attrNameLst>
                                          <p:attrName>style.visibility</p:attrName>
                                        </p:attrNameLst>
                                      </p:cBhvr>
                                      <p:to>
                                        <p:strVal val="visible"/>
                                      </p:to>
                                    </p:set>
                                    <p:animEffect filter="dissolve" transition="in">
                                      <p:cBhvr>
                                        <p:cTn id="98" dur="500"/>
                                        <p:tgtEl>
                                          <p:spTgt spid="989">
                                            <p:bg/>
                                          </p:spTgt>
                                        </p:tgtEl>
                                      </p:cBhvr>
                                    </p:animEffect>
                                  </p:childTnLst>
                                </p:cTn>
                              </p:par>
                              <p:par>
                                <p:cTn id="99" presetClass="entr" nodeType="withEffect" presetSubtype="0" presetID="9" grpId="18" fill="hold">
                                  <p:stCondLst>
                                    <p:cond delay="0"/>
                                  </p:stCondLst>
                                  <p:iterate type="el" backwards="0">
                                    <p:tmAbs val="0"/>
                                  </p:iterate>
                                  <p:childTnLst>
                                    <p:set>
                                      <p:cBhvr>
                                        <p:cTn id="100" fill="hold"/>
                                        <p:tgtEl>
                                          <p:spTgt spid="989">
                                            <p:txEl>
                                              <p:pRg st="0" end="0"/>
                                            </p:txEl>
                                          </p:spTgt>
                                        </p:tgtEl>
                                        <p:attrNameLst>
                                          <p:attrName>style.visibility</p:attrName>
                                        </p:attrNameLst>
                                      </p:cBhvr>
                                      <p:to>
                                        <p:strVal val="visible"/>
                                      </p:to>
                                    </p:set>
                                    <p:animEffect filter="dissolve" transition="in">
                                      <p:cBhvr>
                                        <p:cTn id="101" dur="500"/>
                                        <p:tgtEl>
                                          <p:spTgt spid="989">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Class="entr" nodeType="clickEffect" presetID="9" grpId="18" fill="hold">
                                  <p:stCondLst>
                                    <p:cond delay="0"/>
                                  </p:stCondLst>
                                  <p:iterate type="el" backwards="0">
                                    <p:tmAbs val="0"/>
                                  </p:iterate>
                                  <p:childTnLst>
                                    <p:set>
                                      <p:cBhvr>
                                        <p:cTn id="105" fill="hold"/>
                                        <p:tgtEl>
                                          <p:spTgt spid="989">
                                            <p:txEl>
                                              <p:pRg st="1" end="1"/>
                                            </p:txEl>
                                          </p:spTgt>
                                        </p:tgtEl>
                                        <p:attrNameLst>
                                          <p:attrName>style.visibility</p:attrName>
                                        </p:attrNameLst>
                                      </p:cBhvr>
                                      <p:to>
                                        <p:strVal val="visible"/>
                                      </p:to>
                                    </p:set>
                                    <p:animEffect filter="dissolve" transition="in">
                                      <p:cBhvr>
                                        <p:cTn id="106" dur="500"/>
                                        <p:tgtEl>
                                          <p:spTgt spid="989">
                                            <p:txEl>
                                              <p:pRg st="1" end="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Class="entr" nodeType="clickEffect" presetID="9" grpId="18" fill="hold">
                                  <p:stCondLst>
                                    <p:cond delay="0"/>
                                  </p:stCondLst>
                                  <p:iterate type="el" backwards="0">
                                    <p:tmAbs val="0"/>
                                  </p:iterate>
                                  <p:childTnLst>
                                    <p:set>
                                      <p:cBhvr>
                                        <p:cTn id="110" fill="hold"/>
                                        <p:tgtEl>
                                          <p:spTgt spid="989">
                                            <p:txEl>
                                              <p:pRg st="2" end="2"/>
                                            </p:txEl>
                                          </p:spTgt>
                                        </p:tgtEl>
                                        <p:attrNameLst>
                                          <p:attrName>style.visibility</p:attrName>
                                        </p:attrNameLst>
                                      </p:cBhvr>
                                      <p:to>
                                        <p:strVal val="visible"/>
                                      </p:to>
                                    </p:set>
                                    <p:animEffect filter="dissolve" transition="in">
                                      <p:cBhvr>
                                        <p:cTn id="111" dur="500"/>
                                        <p:tgtEl>
                                          <p:spTgt spid="98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9" grpId="17"/>
      <p:bldP build="whole" bldLvl="1" animBg="1" rev="0" advAuto="0" spid="966" grpId="13"/>
      <p:bldP build="whole" bldLvl="1" animBg="1" rev="0" advAuto="0" spid="982" grpId="6"/>
      <p:bldP build="whole" bldLvl="1" animBg="1" rev="0" advAuto="0" spid="984" grpId="11"/>
      <p:bldP build="whole" bldLvl="1" animBg="1" rev="0" advAuto="0" spid="969" grpId="15"/>
      <p:bldP build="whole" bldLvl="1" animBg="1" rev="0" advAuto="0" spid="963" grpId="1"/>
      <p:bldP build="whole" bldLvl="1" animBg="1" rev="0" advAuto="0" spid="975" grpId="7"/>
      <p:bldP build="whole" bldLvl="1" animBg="1" rev="0" advAuto="0" spid="985" grpId="10"/>
      <p:bldP build="whole" bldLvl="1" animBg="1" rev="0" advAuto="0" spid="983" grpId="12"/>
      <p:bldP build="whole" bldLvl="1" animBg="1" rev="0" advAuto="0" spid="986" grpId="9"/>
      <p:bldP build="p" bldLvl="5" animBg="1" rev="0" advAuto="0" spid="989" grpId="18"/>
      <p:bldP build="whole" bldLvl="1" animBg="1" rev="0" advAuto="0" spid="972" grpId="16"/>
      <p:bldP build="p" bldLvl="5" animBg="1" rev="0" advAuto="0" spid="961" grpId="2"/>
      <p:bldP build="whole" bldLvl="1" animBg="1" rev="0" advAuto="0" spid="987" grpId="8"/>
      <p:bldP build="whole" bldLvl="1" animBg="1" rev="0" advAuto="0" spid="988" grpId="5"/>
      <p:bldP build="whole" bldLvl="1" animBg="1" rev="0" advAuto="0" spid="978" grpId="14"/>
      <p:bldP build="whole" bldLvl="1" animBg="1" rev="0" advAuto="0" spid="991" grpId="4"/>
      <p:bldP build="whole" bldLvl="1" animBg="1" rev="0" advAuto="0" spid="990" grpId="3"/>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3" name="Footer Placeholder 2"/>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994" name="Title 4"/>
          <p:cNvSpPr txBox="1"/>
          <p:nvPr>
            <p:ph type="title"/>
          </p:nvPr>
        </p:nvSpPr>
        <p:spPr>
          <a:xfrm>
            <a:off x="197427" y="-1"/>
            <a:ext cx="8749146" cy="727366"/>
          </a:xfrm>
          <a:prstGeom prst="rect">
            <a:avLst/>
          </a:prstGeom>
        </p:spPr>
        <p:txBody>
          <a:bodyPr/>
          <a:lstStyle/>
          <a:p>
            <a:pPr/>
            <a:r>
              <a:t>2.2 Mảng 1 chiều và hằng con trỏ</a:t>
            </a:r>
          </a:p>
        </p:txBody>
      </p:sp>
      <p:sp>
        <p:nvSpPr>
          <p:cNvPr id="995" name="Content Placeholder 6"/>
          <p:cNvSpPr txBox="1"/>
          <p:nvPr>
            <p:ph type="body" idx="1"/>
          </p:nvPr>
        </p:nvSpPr>
        <p:spPr>
          <a:xfrm>
            <a:off x="197427" y="893618"/>
            <a:ext cx="8749146" cy="5527966"/>
          </a:xfrm>
          <a:prstGeom prst="rect">
            <a:avLst/>
          </a:prstGeom>
        </p:spPr>
        <p:txBody>
          <a:bodyPr/>
          <a:lstStyle/>
          <a:p>
            <a:pPr/>
          </a:p>
        </p:txBody>
      </p:sp>
      <p:sp>
        <p:nvSpPr>
          <p:cNvPr id="996" name="Slide Number Placeholder 3"/>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999" name="Rectangle 21"/>
          <p:cNvGrpSpPr/>
          <p:nvPr/>
        </p:nvGrpSpPr>
        <p:grpSpPr>
          <a:xfrm>
            <a:off x="2192338" y="5486400"/>
            <a:ext cx="1363663" cy="720725"/>
            <a:chOff x="0" y="0"/>
            <a:chExt cx="1363662" cy="720725"/>
          </a:xfrm>
        </p:grpSpPr>
        <p:sp>
          <p:nvSpPr>
            <p:cNvPr id="997"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98" name="2"/>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2</a:t>
              </a:r>
            </a:p>
          </p:txBody>
        </p:sp>
      </p:grpSp>
      <p:grpSp>
        <p:nvGrpSpPr>
          <p:cNvPr id="1002" name="Rectangle 22"/>
          <p:cNvGrpSpPr/>
          <p:nvPr/>
        </p:nvGrpSpPr>
        <p:grpSpPr>
          <a:xfrm>
            <a:off x="2192338" y="4745037"/>
            <a:ext cx="1363663" cy="720726"/>
            <a:chOff x="0" y="0"/>
            <a:chExt cx="1363662" cy="720725"/>
          </a:xfrm>
        </p:grpSpPr>
        <p:sp>
          <p:nvSpPr>
            <p:cNvPr id="1000"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01" name="1"/>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1</a:t>
              </a:r>
            </a:p>
          </p:txBody>
        </p:sp>
      </p:grpSp>
      <p:grpSp>
        <p:nvGrpSpPr>
          <p:cNvPr id="1005" name="Rectangle 23"/>
          <p:cNvGrpSpPr/>
          <p:nvPr/>
        </p:nvGrpSpPr>
        <p:grpSpPr>
          <a:xfrm>
            <a:off x="2192338" y="4022724"/>
            <a:ext cx="1363663" cy="722315"/>
            <a:chOff x="0" y="0"/>
            <a:chExt cx="1363662" cy="722313"/>
          </a:xfrm>
        </p:grpSpPr>
        <p:sp>
          <p:nvSpPr>
            <p:cNvPr id="1003" name="Rectangle"/>
            <p:cNvSpPr/>
            <p:nvPr/>
          </p:nvSpPr>
          <p:spPr>
            <a:xfrm>
              <a:off x="-1" y="-1"/>
              <a:ext cx="1363664" cy="72231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04" name="4"/>
            <p:cNvSpPr txBox="1"/>
            <p:nvPr/>
          </p:nvSpPr>
          <p:spPr>
            <a:xfrm>
              <a:off x="-1" y="119789"/>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4</a:t>
              </a:r>
            </a:p>
          </p:txBody>
        </p:sp>
      </p:grpSp>
      <p:grpSp>
        <p:nvGrpSpPr>
          <p:cNvPr id="1008" name="Rectangle 28"/>
          <p:cNvGrpSpPr/>
          <p:nvPr/>
        </p:nvGrpSpPr>
        <p:grpSpPr>
          <a:xfrm>
            <a:off x="2192338" y="3297237"/>
            <a:ext cx="1363663" cy="720726"/>
            <a:chOff x="0" y="0"/>
            <a:chExt cx="1363662" cy="720725"/>
          </a:xfrm>
        </p:grpSpPr>
        <p:sp>
          <p:nvSpPr>
            <p:cNvPr id="1006"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07" name="9"/>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9</a:t>
              </a:r>
            </a:p>
          </p:txBody>
        </p:sp>
      </p:grpSp>
      <p:grpSp>
        <p:nvGrpSpPr>
          <p:cNvPr id="1011" name="Rectangle 29"/>
          <p:cNvGrpSpPr/>
          <p:nvPr/>
        </p:nvGrpSpPr>
        <p:grpSpPr>
          <a:xfrm>
            <a:off x="2192338" y="2493963"/>
            <a:ext cx="1363663" cy="803276"/>
            <a:chOff x="0" y="0"/>
            <a:chExt cx="1363662" cy="803275"/>
          </a:xfrm>
        </p:grpSpPr>
        <p:sp>
          <p:nvSpPr>
            <p:cNvPr id="1009" name="Rectangle"/>
            <p:cNvSpPr/>
            <p:nvPr/>
          </p:nvSpPr>
          <p:spPr>
            <a:xfrm>
              <a:off x="-1" y="0"/>
              <a:ext cx="1363664" cy="80327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10" name="6"/>
            <p:cNvSpPr txBox="1"/>
            <p:nvPr/>
          </p:nvSpPr>
          <p:spPr>
            <a:xfrm>
              <a:off x="-1" y="160270"/>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6</a:t>
              </a:r>
            </a:p>
          </p:txBody>
        </p:sp>
      </p:grpSp>
      <p:sp>
        <p:nvSpPr>
          <p:cNvPr id="1012" name="Straight Arrow Connector 39"/>
          <p:cNvSpPr/>
          <p:nvPr/>
        </p:nvSpPr>
        <p:spPr>
          <a:xfrm flipH="1">
            <a:off x="3070224" y="2154238"/>
            <a:ext cx="1231901" cy="1"/>
          </a:xfrm>
          <a:prstGeom prst="line">
            <a:avLst/>
          </a:prstGeom>
          <a:ln w="31750">
            <a:solidFill>
              <a:srgbClr val="1D5859"/>
            </a:solidFill>
            <a:prstDash val="sysDash"/>
            <a:miter/>
            <a:tailEnd type="triangle"/>
          </a:ln>
        </p:spPr>
        <p:txBody>
          <a:bodyPr lIns="45719" rIns="45719"/>
          <a:lstStyle/>
          <a:p>
            <a:pPr/>
          </a:p>
        </p:txBody>
      </p:sp>
      <p:sp>
        <p:nvSpPr>
          <p:cNvPr id="1013" name="Straight Arrow Connector 40"/>
          <p:cNvSpPr/>
          <p:nvPr/>
        </p:nvSpPr>
        <p:spPr>
          <a:xfrm flipH="1">
            <a:off x="3070224" y="2916238"/>
            <a:ext cx="1231901" cy="1"/>
          </a:xfrm>
          <a:prstGeom prst="line">
            <a:avLst/>
          </a:prstGeom>
          <a:ln w="31750">
            <a:solidFill>
              <a:srgbClr val="1D5859"/>
            </a:solidFill>
            <a:prstDash val="sysDash"/>
            <a:miter/>
            <a:tailEnd type="triangle"/>
          </a:ln>
        </p:spPr>
        <p:txBody>
          <a:bodyPr lIns="45719" rIns="45719"/>
          <a:lstStyle/>
          <a:p>
            <a:pPr/>
          </a:p>
        </p:txBody>
      </p:sp>
      <p:sp>
        <p:nvSpPr>
          <p:cNvPr id="1014" name="Straight Arrow Connector 41"/>
          <p:cNvSpPr/>
          <p:nvPr/>
        </p:nvSpPr>
        <p:spPr>
          <a:xfrm flipH="1">
            <a:off x="3070224" y="3678237"/>
            <a:ext cx="1255714" cy="1"/>
          </a:xfrm>
          <a:prstGeom prst="line">
            <a:avLst/>
          </a:prstGeom>
          <a:ln w="31750">
            <a:solidFill>
              <a:srgbClr val="1D5859"/>
            </a:solidFill>
            <a:prstDash val="sysDash"/>
            <a:miter/>
            <a:tailEnd type="triangle"/>
          </a:ln>
        </p:spPr>
        <p:txBody>
          <a:bodyPr lIns="45719" rIns="45719"/>
          <a:lstStyle/>
          <a:p>
            <a:pPr/>
          </a:p>
        </p:txBody>
      </p:sp>
      <p:sp>
        <p:nvSpPr>
          <p:cNvPr id="1015" name="Straight Arrow Connector 42"/>
          <p:cNvSpPr/>
          <p:nvPr/>
        </p:nvSpPr>
        <p:spPr>
          <a:xfrm flipH="1">
            <a:off x="3194049" y="5126037"/>
            <a:ext cx="1108076" cy="1"/>
          </a:xfrm>
          <a:prstGeom prst="line">
            <a:avLst/>
          </a:prstGeom>
          <a:ln w="31750">
            <a:solidFill>
              <a:srgbClr val="1D5859"/>
            </a:solidFill>
            <a:prstDash val="sysDash"/>
            <a:miter/>
            <a:tailEnd type="triangle"/>
          </a:ln>
        </p:spPr>
        <p:txBody>
          <a:bodyPr lIns="45719" rIns="45719"/>
          <a:lstStyle/>
          <a:p>
            <a:pPr/>
          </a:p>
        </p:txBody>
      </p:sp>
      <p:sp>
        <p:nvSpPr>
          <p:cNvPr id="1016" name="Straight Arrow Connector 43"/>
          <p:cNvSpPr/>
          <p:nvPr/>
        </p:nvSpPr>
        <p:spPr>
          <a:xfrm flipH="1">
            <a:off x="3194049" y="4364037"/>
            <a:ext cx="1108076" cy="1"/>
          </a:xfrm>
          <a:prstGeom prst="line">
            <a:avLst/>
          </a:prstGeom>
          <a:ln w="31750">
            <a:solidFill>
              <a:srgbClr val="1D5859"/>
            </a:solidFill>
            <a:prstDash val="sysDash"/>
            <a:miter/>
            <a:tailEnd type="triangle"/>
          </a:ln>
        </p:spPr>
        <p:txBody>
          <a:bodyPr lIns="45719" rIns="45719"/>
          <a:lstStyle/>
          <a:p>
            <a:pPr/>
          </a:p>
        </p:txBody>
      </p:sp>
      <p:sp>
        <p:nvSpPr>
          <p:cNvPr id="1017" name="Straight Arrow Connector 44"/>
          <p:cNvSpPr/>
          <p:nvPr/>
        </p:nvSpPr>
        <p:spPr>
          <a:xfrm flipH="1">
            <a:off x="3194049" y="5888037"/>
            <a:ext cx="1131889" cy="1"/>
          </a:xfrm>
          <a:prstGeom prst="line">
            <a:avLst/>
          </a:prstGeom>
          <a:ln w="31750">
            <a:solidFill>
              <a:srgbClr val="1D5859"/>
            </a:solidFill>
            <a:prstDash val="sysDash"/>
            <a:miter/>
            <a:tailEnd type="triangle"/>
          </a:ln>
        </p:spPr>
        <p:txBody>
          <a:bodyPr lIns="45719" rIns="45719"/>
          <a:lstStyle/>
          <a:p>
            <a:pPr/>
          </a:p>
        </p:txBody>
      </p:sp>
      <p:grpSp>
        <p:nvGrpSpPr>
          <p:cNvPr id="1020" name="Rectangle 75"/>
          <p:cNvGrpSpPr/>
          <p:nvPr/>
        </p:nvGrpSpPr>
        <p:grpSpPr>
          <a:xfrm>
            <a:off x="2192338" y="1773238"/>
            <a:ext cx="1363663" cy="720726"/>
            <a:chOff x="0" y="0"/>
            <a:chExt cx="1363662" cy="720725"/>
          </a:xfrm>
        </p:grpSpPr>
        <p:sp>
          <p:nvSpPr>
            <p:cNvPr id="1018" name="Rectangle"/>
            <p:cNvSpPr/>
            <p:nvPr/>
          </p:nvSpPr>
          <p:spPr>
            <a:xfrm>
              <a:off x="-1" y="0"/>
              <a:ext cx="1363664" cy="720725"/>
            </a:xfrm>
            <a:prstGeom prst="rect">
              <a:avLst/>
            </a:prstGeom>
            <a:noFill/>
            <a:ln w="28575"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19" name="5"/>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5</a:t>
              </a:r>
            </a:p>
          </p:txBody>
        </p:sp>
      </p:grpSp>
      <p:sp>
        <p:nvSpPr>
          <p:cNvPr id="1021" name="Rectangle 76"/>
          <p:cNvSpPr txBox="1"/>
          <p:nvPr/>
        </p:nvSpPr>
        <p:spPr>
          <a:xfrm>
            <a:off x="728662" y="5602220"/>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0x30</a:t>
            </a:r>
          </a:p>
        </p:txBody>
      </p:sp>
      <p:sp>
        <p:nvSpPr>
          <p:cNvPr id="1022" name="Rectangle 77"/>
          <p:cNvSpPr txBox="1"/>
          <p:nvPr/>
        </p:nvSpPr>
        <p:spPr>
          <a:xfrm>
            <a:off x="728662" y="48640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0x26</a:t>
            </a:r>
          </a:p>
        </p:txBody>
      </p:sp>
      <p:sp>
        <p:nvSpPr>
          <p:cNvPr id="1023" name="Rectangle 78"/>
          <p:cNvSpPr txBox="1"/>
          <p:nvPr/>
        </p:nvSpPr>
        <p:spPr>
          <a:xfrm>
            <a:off x="728662" y="4142514"/>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0x22</a:t>
            </a:r>
          </a:p>
        </p:txBody>
      </p:sp>
      <p:sp>
        <p:nvSpPr>
          <p:cNvPr id="1024" name="Rectangle 79"/>
          <p:cNvSpPr txBox="1"/>
          <p:nvPr/>
        </p:nvSpPr>
        <p:spPr>
          <a:xfrm>
            <a:off x="728662" y="34162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0x18</a:t>
            </a:r>
          </a:p>
        </p:txBody>
      </p:sp>
      <p:sp>
        <p:nvSpPr>
          <p:cNvPr id="1025" name="Rectangle 80"/>
          <p:cNvSpPr txBox="1"/>
          <p:nvPr/>
        </p:nvSpPr>
        <p:spPr>
          <a:xfrm>
            <a:off x="728662" y="26542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0x14</a:t>
            </a:r>
          </a:p>
        </p:txBody>
      </p:sp>
      <p:sp>
        <p:nvSpPr>
          <p:cNvPr id="1026" name="Rectangle 81"/>
          <p:cNvSpPr txBox="1"/>
          <p:nvPr/>
        </p:nvSpPr>
        <p:spPr>
          <a:xfrm>
            <a:off x="728662" y="18922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0x10</a:t>
            </a:r>
          </a:p>
        </p:txBody>
      </p:sp>
      <p:sp>
        <p:nvSpPr>
          <p:cNvPr id="1027" name="Rectangle 82"/>
          <p:cNvSpPr txBox="1"/>
          <p:nvPr/>
        </p:nvSpPr>
        <p:spPr>
          <a:xfrm>
            <a:off x="3921125" y="55371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arr[5]</a:t>
            </a:r>
          </a:p>
        </p:txBody>
      </p:sp>
      <p:sp>
        <p:nvSpPr>
          <p:cNvPr id="1028" name="Rectangle 83"/>
          <p:cNvSpPr txBox="1"/>
          <p:nvPr/>
        </p:nvSpPr>
        <p:spPr>
          <a:xfrm>
            <a:off x="3921125" y="47989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arr[4]</a:t>
            </a:r>
          </a:p>
        </p:txBody>
      </p:sp>
      <p:sp>
        <p:nvSpPr>
          <p:cNvPr id="1029" name="Rectangle 84"/>
          <p:cNvSpPr txBox="1"/>
          <p:nvPr/>
        </p:nvSpPr>
        <p:spPr>
          <a:xfrm>
            <a:off x="3887787" y="4096476"/>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arr[3]</a:t>
            </a:r>
          </a:p>
        </p:txBody>
      </p:sp>
      <p:sp>
        <p:nvSpPr>
          <p:cNvPr id="1030" name="Rectangle 85"/>
          <p:cNvSpPr txBox="1"/>
          <p:nvPr/>
        </p:nvSpPr>
        <p:spPr>
          <a:xfrm>
            <a:off x="3921125" y="33511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arr[2]</a:t>
            </a:r>
          </a:p>
        </p:txBody>
      </p:sp>
      <p:sp>
        <p:nvSpPr>
          <p:cNvPr id="1031" name="Rectangle 86"/>
          <p:cNvSpPr txBox="1"/>
          <p:nvPr/>
        </p:nvSpPr>
        <p:spPr>
          <a:xfrm>
            <a:off x="3921125" y="25891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arr[1]</a:t>
            </a:r>
          </a:p>
        </p:txBody>
      </p:sp>
      <p:sp>
        <p:nvSpPr>
          <p:cNvPr id="1032" name="Rectangle 87"/>
          <p:cNvSpPr txBox="1"/>
          <p:nvPr/>
        </p:nvSpPr>
        <p:spPr>
          <a:xfrm>
            <a:off x="3921125" y="18271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arr[0]</a:t>
            </a:r>
          </a:p>
        </p:txBody>
      </p:sp>
      <p:sp>
        <p:nvSpPr>
          <p:cNvPr id="1033" name="Rectangle 89"/>
          <p:cNvSpPr txBox="1"/>
          <p:nvPr/>
        </p:nvSpPr>
        <p:spPr>
          <a:xfrm>
            <a:off x="5284787" y="5533164"/>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latin typeface="Times New Roman"/>
                <a:ea typeface="Times New Roman"/>
                <a:cs typeface="Times New Roman"/>
                <a:sym typeface="Times New Roman"/>
              </a:defRPr>
            </a:lvl1pPr>
          </a:lstStyle>
          <a:p>
            <a:pPr/>
            <a:r>
              <a:t>= *(arr+5)</a:t>
            </a:r>
          </a:p>
        </p:txBody>
      </p:sp>
      <p:sp>
        <p:nvSpPr>
          <p:cNvPr id="1034" name="Rectangle 90"/>
          <p:cNvSpPr txBox="1"/>
          <p:nvPr/>
        </p:nvSpPr>
        <p:spPr>
          <a:xfrm>
            <a:off x="5284787" y="4794976"/>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latin typeface="Times New Roman"/>
                <a:ea typeface="Times New Roman"/>
                <a:cs typeface="Times New Roman"/>
                <a:sym typeface="Times New Roman"/>
              </a:defRPr>
            </a:lvl1pPr>
          </a:lstStyle>
          <a:p>
            <a:pPr/>
            <a:r>
              <a:t>= *(arr+4)</a:t>
            </a:r>
          </a:p>
        </p:txBody>
      </p:sp>
      <p:sp>
        <p:nvSpPr>
          <p:cNvPr id="1035" name="Rectangle 91"/>
          <p:cNvSpPr txBox="1"/>
          <p:nvPr/>
        </p:nvSpPr>
        <p:spPr>
          <a:xfrm>
            <a:off x="5284787" y="4073458"/>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latin typeface="Times New Roman"/>
                <a:ea typeface="Times New Roman"/>
                <a:cs typeface="Times New Roman"/>
                <a:sym typeface="Times New Roman"/>
              </a:defRPr>
            </a:lvl1pPr>
          </a:lstStyle>
          <a:p>
            <a:pPr/>
            <a:r>
              <a:t>= *(arr+3)</a:t>
            </a:r>
          </a:p>
        </p:txBody>
      </p:sp>
      <p:sp>
        <p:nvSpPr>
          <p:cNvPr id="1036" name="Rectangle 92"/>
          <p:cNvSpPr txBox="1"/>
          <p:nvPr/>
        </p:nvSpPr>
        <p:spPr>
          <a:xfrm>
            <a:off x="5284787" y="3347177"/>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latin typeface="Times New Roman"/>
                <a:ea typeface="Times New Roman"/>
                <a:cs typeface="Times New Roman"/>
                <a:sym typeface="Times New Roman"/>
              </a:defRPr>
            </a:lvl1pPr>
          </a:lstStyle>
          <a:p>
            <a:pPr/>
            <a:r>
              <a:t>= *(arr+2)</a:t>
            </a:r>
          </a:p>
        </p:txBody>
      </p:sp>
      <p:sp>
        <p:nvSpPr>
          <p:cNvPr id="1037" name="Rectangle 93"/>
          <p:cNvSpPr txBox="1"/>
          <p:nvPr/>
        </p:nvSpPr>
        <p:spPr>
          <a:xfrm>
            <a:off x="5284787" y="2583589"/>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latin typeface="Times New Roman"/>
                <a:ea typeface="Times New Roman"/>
                <a:cs typeface="Times New Roman"/>
                <a:sym typeface="Times New Roman"/>
              </a:defRPr>
            </a:lvl1pPr>
          </a:lstStyle>
          <a:p>
            <a:pPr/>
            <a:r>
              <a:t>= *(arr+1)</a:t>
            </a:r>
          </a:p>
        </p:txBody>
      </p:sp>
      <p:sp>
        <p:nvSpPr>
          <p:cNvPr id="1038" name="Rectangle 94"/>
          <p:cNvSpPr txBox="1"/>
          <p:nvPr/>
        </p:nvSpPr>
        <p:spPr>
          <a:xfrm>
            <a:off x="5284787" y="1823177"/>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latin typeface="Times New Roman"/>
                <a:ea typeface="Times New Roman"/>
                <a:cs typeface="Times New Roman"/>
                <a:sym typeface="Times New Roman"/>
              </a:defRPr>
            </a:lvl1pPr>
          </a:lstStyle>
          <a:p>
            <a:pPr/>
            <a:r>
              <a:t>= * arr = *(arr+0)</a:t>
            </a:r>
          </a:p>
        </p:txBody>
      </p:sp>
      <p:sp>
        <p:nvSpPr>
          <p:cNvPr id="1039" name="Rectangle 34"/>
          <p:cNvSpPr/>
          <p:nvPr/>
        </p:nvSpPr>
        <p:spPr>
          <a:xfrm>
            <a:off x="838199" y="1527175"/>
            <a:ext cx="7196140" cy="4851400"/>
          </a:xfrm>
          <a:prstGeom prst="rect">
            <a:avLst/>
          </a:prstGeom>
          <a:ln w="19050">
            <a:solidFill>
              <a:srgbClr val="363D3D"/>
            </a:solidFill>
            <a:miter/>
          </a:ln>
        </p:spPr>
        <p:txBody>
          <a:bodyPr lIns="45719" rIns="45719" anchor="ctr"/>
          <a:lstStyle/>
          <a:p>
            <a:pPr algn="ctr">
              <a:defRPr sz="2400">
                <a:solidFill>
                  <a:srgbClr val="FFFFFF"/>
                </a:solidFill>
              </a:defRPr>
            </a:pPr>
          </a:p>
        </p:txBody>
      </p:sp>
      <p:sp>
        <p:nvSpPr>
          <p:cNvPr id="1040" name="Rectangle 35"/>
          <p:cNvSpPr txBox="1"/>
          <p:nvPr/>
        </p:nvSpPr>
        <p:spPr>
          <a:xfrm>
            <a:off x="3070224" y="637540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
        <p:nvSpPr>
          <p:cNvPr id="1041" name="Rectangle 36"/>
          <p:cNvSpPr txBox="1"/>
          <p:nvPr/>
        </p:nvSpPr>
        <p:spPr>
          <a:xfrm>
            <a:off x="3692524" y="1478689"/>
            <a:ext cx="1941515"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i="1" sz="2800">
                <a:solidFill>
                  <a:srgbClr val="363D3D"/>
                </a:solidFill>
                <a:latin typeface="Times New Roman"/>
                <a:ea typeface="Times New Roman"/>
                <a:cs typeface="Times New Roman"/>
                <a:sym typeface="Times New Roman"/>
              </a:defRPr>
            </a:lvl1pPr>
          </a:lstStyle>
          <a:p>
            <a:pPr/>
            <a:r>
              <a:t>Lấy giá trị</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039"/>
                                        </p:tgtEl>
                                        <p:attrNameLst>
                                          <p:attrName>style.visibility</p:attrName>
                                        </p:attrNameLst>
                                      </p:cBhvr>
                                      <p:to>
                                        <p:strVal val="visible"/>
                                      </p:to>
                                    </p:set>
                                    <p:animEffect filter="dissolve" transition="in">
                                      <p:cBhvr>
                                        <p:cTn id="7" dur="500"/>
                                        <p:tgtEl>
                                          <p:spTgt spid="1039"/>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1040"/>
                                        </p:tgtEl>
                                        <p:attrNameLst>
                                          <p:attrName>style.visibility</p:attrName>
                                        </p:attrNameLst>
                                      </p:cBhvr>
                                      <p:to>
                                        <p:strVal val="visible"/>
                                      </p:to>
                                    </p:set>
                                    <p:animEffect filter="dissolve" transition="in">
                                      <p:cBhvr>
                                        <p:cTn id="11" dur="500"/>
                                        <p:tgtEl>
                                          <p:spTgt spid="1040"/>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999"/>
                                        </p:tgtEl>
                                        <p:attrNameLst>
                                          <p:attrName>style.visibility</p:attrName>
                                        </p:attrNameLst>
                                      </p:cBhvr>
                                      <p:to>
                                        <p:strVal val="visible"/>
                                      </p:to>
                                    </p:set>
                                    <p:animEffect filter="dissolve" transition="in">
                                      <p:cBhvr>
                                        <p:cTn id="15" dur="500"/>
                                        <p:tgtEl>
                                          <p:spTgt spid="999"/>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1002"/>
                                        </p:tgtEl>
                                        <p:attrNameLst>
                                          <p:attrName>style.visibility</p:attrName>
                                        </p:attrNameLst>
                                      </p:cBhvr>
                                      <p:to>
                                        <p:strVal val="visible"/>
                                      </p:to>
                                    </p:set>
                                    <p:animEffect filter="dissolve" transition="in">
                                      <p:cBhvr>
                                        <p:cTn id="19" dur="500"/>
                                        <p:tgtEl>
                                          <p:spTgt spid="1002"/>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1005"/>
                                        </p:tgtEl>
                                        <p:attrNameLst>
                                          <p:attrName>style.visibility</p:attrName>
                                        </p:attrNameLst>
                                      </p:cBhvr>
                                      <p:to>
                                        <p:strVal val="visible"/>
                                      </p:to>
                                    </p:set>
                                    <p:animEffect filter="dissolve" transition="in">
                                      <p:cBhvr>
                                        <p:cTn id="23" dur="500"/>
                                        <p:tgtEl>
                                          <p:spTgt spid="1005"/>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1008"/>
                                        </p:tgtEl>
                                        <p:attrNameLst>
                                          <p:attrName>style.visibility</p:attrName>
                                        </p:attrNameLst>
                                      </p:cBhvr>
                                      <p:to>
                                        <p:strVal val="visible"/>
                                      </p:to>
                                    </p:set>
                                    <p:animEffect filter="dissolve" transition="in">
                                      <p:cBhvr>
                                        <p:cTn id="27" dur="500"/>
                                        <p:tgtEl>
                                          <p:spTgt spid="1008"/>
                                        </p:tgtEl>
                                      </p:cBhvr>
                                    </p:animEffect>
                                  </p:childTnLst>
                                </p:cTn>
                              </p:par>
                            </p:childTnLst>
                          </p:cTn>
                        </p:par>
                        <p:par>
                          <p:cTn id="28" fill="hold">
                            <p:stCondLst>
                              <p:cond delay="3000"/>
                            </p:stCondLst>
                            <p:childTnLst>
                              <p:par>
                                <p:cTn id="29" presetClass="entr" nodeType="afterEffect" presetID="9" grpId="7" fill="hold">
                                  <p:stCondLst>
                                    <p:cond delay="0"/>
                                  </p:stCondLst>
                                  <p:iterate type="el" backwards="0">
                                    <p:tmAbs val="0"/>
                                  </p:iterate>
                                  <p:childTnLst>
                                    <p:set>
                                      <p:cBhvr>
                                        <p:cTn id="30" fill="hold"/>
                                        <p:tgtEl>
                                          <p:spTgt spid="1011"/>
                                        </p:tgtEl>
                                        <p:attrNameLst>
                                          <p:attrName>style.visibility</p:attrName>
                                        </p:attrNameLst>
                                      </p:cBhvr>
                                      <p:to>
                                        <p:strVal val="visible"/>
                                      </p:to>
                                    </p:set>
                                    <p:animEffect filter="dissolve" transition="in">
                                      <p:cBhvr>
                                        <p:cTn id="31" dur="500"/>
                                        <p:tgtEl>
                                          <p:spTgt spid="1011"/>
                                        </p:tgtEl>
                                      </p:cBhvr>
                                    </p:animEffect>
                                  </p:childTnLst>
                                </p:cTn>
                              </p:par>
                            </p:childTnLst>
                          </p:cTn>
                        </p:par>
                        <p:par>
                          <p:cTn id="32" fill="hold">
                            <p:stCondLst>
                              <p:cond delay="3500"/>
                            </p:stCondLst>
                            <p:childTnLst>
                              <p:par>
                                <p:cTn id="33" presetClass="entr" nodeType="afterEffect" presetID="9" grpId="8" fill="hold">
                                  <p:stCondLst>
                                    <p:cond delay="0"/>
                                  </p:stCondLst>
                                  <p:iterate type="el" backwards="0">
                                    <p:tmAbs val="0"/>
                                  </p:iterate>
                                  <p:childTnLst>
                                    <p:set>
                                      <p:cBhvr>
                                        <p:cTn id="34" fill="hold"/>
                                        <p:tgtEl>
                                          <p:spTgt spid="1012"/>
                                        </p:tgtEl>
                                        <p:attrNameLst>
                                          <p:attrName>style.visibility</p:attrName>
                                        </p:attrNameLst>
                                      </p:cBhvr>
                                      <p:to>
                                        <p:strVal val="visible"/>
                                      </p:to>
                                    </p:set>
                                    <p:animEffect filter="dissolve" transition="in">
                                      <p:cBhvr>
                                        <p:cTn id="35" dur="500"/>
                                        <p:tgtEl>
                                          <p:spTgt spid="1012"/>
                                        </p:tgtEl>
                                      </p:cBhvr>
                                    </p:animEffect>
                                  </p:childTnLst>
                                </p:cTn>
                              </p:par>
                            </p:childTnLst>
                          </p:cTn>
                        </p:par>
                        <p:par>
                          <p:cTn id="36" fill="hold">
                            <p:stCondLst>
                              <p:cond delay="4000"/>
                            </p:stCondLst>
                            <p:childTnLst>
                              <p:par>
                                <p:cTn id="37" presetClass="entr" nodeType="afterEffect" presetID="9" grpId="9" fill="hold">
                                  <p:stCondLst>
                                    <p:cond delay="0"/>
                                  </p:stCondLst>
                                  <p:iterate type="el" backwards="0">
                                    <p:tmAbs val="0"/>
                                  </p:iterate>
                                  <p:childTnLst>
                                    <p:set>
                                      <p:cBhvr>
                                        <p:cTn id="38" fill="hold"/>
                                        <p:tgtEl>
                                          <p:spTgt spid="1013"/>
                                        </p:tgtEl>
                                        <p:attrNameLst>
                                          <p:attrName>style.visibility</p:attrName>
                                        </p:attrNameLst>
                                      </p:cBhvr>
                                      <p:to>
                                        <p:strVal val="visible"/>
                                      </p:to>
                                    </p:set>
                                    <p:animEffect filter="dissolve" transition="in">
                                      <p:cBhvr>
                                        <p:cTn id="39" dur="500"/>
                                        <p:tgtEl>
                                          <p:spTgt spid="1013"/>
                                        </p:tgtEl>
                                      </p:cBhvr>
                                    </p:animEffect>
                                  </p:childTnLst>
                                </p:cTn>
                              </p:par>
                            </p:childTnLst>
                          </p:cTn>
                        </p:par>
                        <p:par>
                          <p:cTn id="40" fill="hold">
                            <p:stCondLst>
                              <p:cond delay="4500"/>
                            </p:stCondLst>
                            <p:childTnLst>
                              <p:par>
                                <p:cTn id="41" presetClass="entr" nodeType="afterEffect" presetID="9" grpId="10" fill="hold">
                                  <p:stCondLst>
                                    <p:cond delay="0"/>
                                  </p:stCondLst>
                                  <p:iterate type="el" backwards="0">
                                    <p:tmAbs val="0"/>
                                  </p:iterate>
                                  <p:childTnLst>
                                    <p:set>
                                      <p:cBhvr>
                                        <p:cTn id="42" fill="hold"/>
                                        <p:tgtEl>
                                          <p:spTgt spid="1014"/>
                                        </p:tgtEl>
                                        <p:attrNameLst>
                                          <p:attrName>style.visibility</p:attrName>
                                        </p:attrNameLst>
                                      </p:cBhvr>
                                      <p:to>
                                        <p:strVal val="visible"/>
                                      </p:to>
                                    </p:set>
                                    <p:animEffect filter="dissolve" transition="in">
                                      <p:cBhvr>
                                        <p:cTn id="43" dur="500"/>
                                        <p:tgtEl>
                                          <p:spTgt spid="1014"/>
                                        </p:tgtEl>
                                      </p:cBhvr>
                                    </p:animEffect>
                                  </p:childTnLst>
                                </p:cTn>
                              </p:par>
                            </p:childTnLst>
                          </p:cTn>
                        </p:par>
                        <p:par>
                          <p:cTn id="44" fill="hold">
                            <p:stCondLst>
                              <p:cond delay="5000"/>
                            </p:stCondLst>
                            <p:childTnLst>
                              <p:par>
                                <p:cTn id="45" presetClass="entr" nodeType="afterEffect" presetID="9" grpId="11" fill="hold">
                                  <p:stCondLst>
                                    <p:cond delay="0"/>
                                  </p:stCondLst>
                                  <p:iterate type="el" backwards="0">
                                    <p:tmAbs val="0"/>
                                  </p:iterate>
                                  <p:childTnLst>
                                    <p:set>
                                      <p:cBhvr>
                                        <p:cTn id="46" fill="hold"/>
                                        <p:tgtEl>
                                          <p:spTgt spid="1015"/>
                                        </p:tgtEl>
                                        <p:attrNameLst>
                                          <p:attrName>style.visibility</p:attrName>
                                        </p:attrNameLst>
                                      </p:cBhvr>
                                      <p:to>
                                        <p:strVal val="visible"/>
                                      </p:to>
                                    </p:set>
                                    <p:animEffect filter="dissolve" transition="in">
                                      <p:cBhvr>
                                        <p:cTn id="47" dur="500"/>
                                        <p:tgtEl>
                                          <p:spTgt spid="1015"/>
                                        </p:tgtEl>
                                      </p:cBhvr>
                                    </p:animEffect>
                                  </p:childTnLst>
                                </p:cTn>
                              </p:par>
                            </p:childTnLst>
                          </p:cTn>
                        </p:par>
                        <p:par>
                          <p:cTn id="48" fill="hold">
                            <p:stCondLst>
                              <p:cond delay="5500"/>
                            </p:stCondLst>
                            <p:childTnLst>
                              <p:par>
                                <p:cTn id="49" presetClass="entr" nodeType="afterEffect" presetID="9" grpId="12" fill="hold">
                                  <p:stCondLst>
                                    <p:cond delay="0"/>
                                  </p:stCondLst>
                                  <p:iterate type="el" backwards="0">
                                    <p:tmAbs val="0"/>
                                  </p:iterate>
                                  <p:childTnLst>
                                    <p:set>
                                      <p:cBhvr>
                                        <p:cTn id="50" fill="hold"/>
                                        <p:tgtEl>
                                          <p:spTgt spid="1016"/>
                                        </p:tgtEl>
                                        <p:attrNameLst>
                                          <p:attrName>style.visibility</p:attrName>
                                        </p:attrNameLst>
                                      </p:cBhvr>
                                      <p:to>
                                        <p:strVal val="visible"/>
                                      </p:to>
                                    </p:set>
                                    <p:animEffect filter="dissolve" transition="in">
                                      <p:cBhvr>
                                        <p:cTn id="51" dur="500"/>
                                        <p:tgtEl>
                                          <p:spTgt spid="1016"/>
                                        </p:tgtEl>
                                      </p:cBhvr>
                                    </p:animEffect>
                                  </p:childTnLst>
                                </p:cTn>
                              </p:par>
                            </p:childTnLst>
                          </p:cTn>
                        </p:par>
                        <p:par>
                          <p:cTn id="52" fill="hold">
                            <p:stCondLst>
                              <p:cond delay="6000"/>
                            </p:stCondLst>
                            <p:childTnLst>
                              <p:par>
                                <p:cTn id="53" presetClass="entr" nodeType="afterEffect" presetID="9" grpId="13" fill="hold">
                                  <p:stCondLst>
                                    <p:cond delay="0"/>
                                  </p:stCondLst>
                                  <p:iterate type="el" backwards="0">
                                    <p:tmAbs val="0"/>
                                  </p:iterate>
                                  <p:childTnLst>
                                    <p:set>
                                      <p:cBhvr>
                                        <p:cTn id="54" fill="hold"/>
                                        <p:tgtEl>
                                          <p:spTgt spid="1017"/>
                                        </p:tgtEl>
                                        <p:attrNameLst>
                                          <p:attrName>style.visibility</p:attrName>
                                        </p:attrNameLst>
                                      </p:cBhvr>
                                      <p:to>
                                        <p:strVal val="visible"/>
                                      </p:to>
                                    </p:set>
                                    <p:animEffect filter="dissolve" transition="in">
                                      <p:cBhvr>
                                        <p:cTn id="55" dur="500"/>
                                        <p:tgtEl>
                                          <p:spTgt spid="1017"/>
                                        </p:tgtEl>
                                      </p:cBhvr>
                                    </p:animEffect>
                                  </p:childTnLst>
                                </p:cTn>
                              </p:par>
                            </p:childTnLst>
                          </p:cTn>
                        </p:par>
                        <p:par>
                          <p:cTn id="56" fill="hold">
                            <p:stCondLst>
                              <p:cond delay="6500"/>
                            </p:stCondLst>
                            <p:childTnLst>
                              <p:par>
                                <p:cTn id="57" presetClass="entr" nodeType="afterEffect" presetID="9" grpId="14" fill="hold">
                                  <p:stCondLst>
                                    <p:cond delay="0"/>
                                  </p:stCondLst>
                                  <p:iterate type="el" backwards="0">
                                    <p:tmAbs val="0"/>
                                  </p:iterate>
                                  <p:childTnLst>
                                    <p:set>
                                      <p:cBhvr>
                                        <p:cTn id="58" fill="hold"/>
                                        <p:tgtEl>
                                          <p:spTgt spid="1020"/>
                                        </p:tgtEl>
                                        <p:attrNameLst>
                                          <p:attrName>style.visibility</p:attrName>
                                        </p:attrNameLst>
                                      </p:cBhvr>
                                      <p:to>
                                        <p:strVal val="visible"/>
                                      </p:to>
                                    </p:set>
                                    <p:animEffect filter="dissolve" transition="in">
                                      <p:cBhvr>
                                        <p:cTn id="59" dur="500"/>
                                        <p:tgtEl>
                                          <p:spTgt spid="1020"/>
                                        </p:tgtEl>
                                      </p:cBhvr>
                                    </p:animEffect>
                                  </p:childTnLst>
                                </p:cTn>
                              </p:par>
                            </p:childTnLst>
                          </p:cTn>
                        </p:par>
                        <p:par>
                          <p:cTn id="60" fill="hold">
                            <p:stCondLst>
                              <p:cond delay="7000"/>
                            </p:stCondLst>
                            <p:childTnLst>
                              <p:par>
                                <p:cTn id="61" presetClass="entr" nodeType="afterEffect" presetID="9" grpId="15" fill="hold">
                                  <p:stCondLst>
                                    <p:cond delay="0"/>
                                  </p:stCondLst>
                                  <p:iterate type="el" backwards="0">
                                    <p:tmAbs val="0"/>
                                  </p:iterate>
                                  <p:childTnLst>
                                    <p:set>
                                      <p:cBhvr>
                                        <p:cTn id="62" fill="hold"/>
                                        <p:tgtEl>
                                          <p:spTgt spid="1021"/>
                                        </p:tgtEl>
                                        <p:attrNameLst>
                                          <p:attrName>style.visibility</p:attrName>
                                        </p:attrNameLst>
                                      </p:cBhvr>
                                      <p:to>
                                        <p:strVal val="visible"/>
                                      </p:to>
                                    </p:set>
                                    <p:animEffect filter="dissolve" transition="in">
                                      <p:cBhvr>
                                        <p:cTn id="63" dur="500"/>
                                        <p:tgtEl>
                                          <p:spTgt spid="1021"/>
                                        </p:tgtEl>
                                      </p:cBhvr>
                                    </p:animEffect>
                                  </p:childTnLst>
                                </p:cTn>
                              </p:par>
                            </p:childTnLst>
                          </p:cTn>
                        </p:par>
                        <p:par>
                          <p:cTn id="64" fill="hold">
                            <p:stCondLst>
                              <p:cond delay="7500"/>
                            </p:stCondLst>
                            <p:childTnLst>
                              <p:par>
                                <p:cTn id="65" presetClass="entr" nodeType="afterEffect" presetID="9" grpId="16" fill="hold">
                                  <p:stCondLst>
                                    <p:cond delay="0"/>
                                  </p:stCondLst>
                                  <p:iterate type="el" backwards="0">
                                    <p:tmAbs val="0"/>
                                  </p:iterate>
                                  <p:childTnLst>
                                    <p:set>
                                      <p:cBhvr>
                                        <p:cTn id="66" fill="hold"/>
                                        <p:tgtEl>
                                          <p:spTgt spid="1022"/>
                                        </p:tgtEl>
                                        <p:attrNameLst>
                                          <p:attrName>style.visibility</p:attrName>
                                        </p:attrNameLst>
                                      </p:cBhvr>
                                      <p:to>
                                        <p:strVal val="visible"/>
                                      </p:to>
                                    </p:set>
                                    <p:animEffect filter="dissolve" transition="in">
                                      <p:cBhvr>
                                        <p:cTn id="67" dur="500"/>
                                        <p:tgtEl>
                                          <p:spTgt spid="1022"/>
                                        </p:tgtEl>
                                      </p:cBhvr>
                                    </p:animEffect>
                                  </p:childTnLst>
                                </p:cTn>
                              </p:par>
                            </p:childTnLst>
                          </p:cTn>
                        </p:par>
                        <p:par>
                          <p:cTn id="68" fill="hold">
                            <p:stCondLst>
                              <p:cond delay="8000"/>
                            </p:stCondLst>
                            <p:childTnLst>
                              <p:par>
                                <p:cTn id="69" presetClass="entr" nodeType="afterEffect" presetID="9" grpId="17" fill="hold">
                                  <p:stCondLst>
                                    <p:cond delay="0"/>
                                  </p:stCondLst>
                                  <p:iterate type="el" backwards="0">
                                    <p:tmAbs val="0"/>
                                  </p:iterate>
                                  <p:childTnLst>
                                    <p:set>
                                      <p:cBhvr>
                                        <p:cTn id="70" fill="hold"/>
                                        <p:tgtEl>
                                          <p:spTgt spid="1023"/>
                                        </p:tgtEl>
                                        <p:attrNameLst>
                                          <p:attrName>style.visibility</p:attrName>
                                        </p:attrNameLst>
                                      </p:cBhvr>
                                      <p:to>
                                        <p:strVal val="visible"/>
                                      </p:to>
                                    </p:set>
                                    <p:animEffect filter="dissolve" transition="in">
                                      <p:cBhvr>
                                        <p:cTn id="71" dur="500"/>
                                        <p:tgtEl>
                                          <p:spTgt spid="1023"/>
                                        </p:tgtEl>
                                      </p:cBhvr>
                                    </p:animEffect>
                                  </p:childTnLst>
                                </p:cTn>
                              </p:par>
                            </p:childTnLst>
                          </p:cTn>
                        </p:par>
                        <p:par>
                          <p:cTn id="72" fill="hold">
                            <p:stCondLst>
                              <p:cond delay="8500"/>
                            </p:stCondLst>
                            <p:childTnLst>
                              <p:par>
                                <p:cTn id="73" presetClass="entr" nodeType="afterEffect" presetID="9" grpId="18" fill="hold">
                                  <p:stCondLst>
                                    <p:cond delay="0"/>
                                  </p:stCondLst>
                                  <p:iterate type="el" backwards="0">
                                    <p:tmAbs val="0"/>
                                  </p:iterate>
                                  <p:childTnLst>
                                    <p:set>
                                      <p:cBhvr>
                                        <p:cTn id="74" fill="hold"/>
                                        <p:tgtEl>
                                          <p:spTgt spid="1024"/>
                                        </p:tgtEl>
                                        <p:attrNameLst>
                                          <p:attrName>style.visibility</p:attrName>
                                        </p:attrNameLst>
                                      </p:cBhvr>
                                      <p:to>
                                        <p:strVal val="visible"/>
                                      </p:to>
                                    </p:set>
                                    <p:animEffect filter="dissolve" transition="in">
                                      <p:cBhvr>
                                        <p:cTn id="75" dur="500"/>
                                        <p:tgtEl>
                                          <p:spTgt spid="1024"/>
                                        </p:tgtEl>
                                      </p:cBhvr>
                                    </p:animEffect>
                                  </p:childTnLst>
                                </p:cTn>
                              </p:par>
                            </p:childTnLst>
                          </p:cTn>
                        </p:par>
                        <p:par>
                          <p:cTn id="76" fill="hold">
                            <p:stCondLst>
                              <p:cond delay="9000"/>
                            </p:stCondLst>
                            <p:childTnLst>
                              <p:par>
                                <p:cTn id="77" presetClass="entr" nodeType="afterEffect" presetID="9" grpId="19" fill="hold">
                                  <p:stCondLst>
                                    <p:cond delay="0"/>
                                  </p:stCondLst>
                                  <p:iterate type="el" backwards="0">
                                    <p:tmAbs val="0"/>
                                  </p:iterate>
                                  <p:childTnLst>
                                    <p:set>
                                      <p:cBhvr>
                                        <p:cTn id="78" fill="hold"/>
                                        <p:tgtEl>
                                          <p:spTgt spid="1025"/>
                                        </p:tgtEl>
                                        <p:attrNameLst>
                                          <p:attrName>style.visibility</p:attrName>
                                        </p:attrNameLst>
                                      </p:cBhvr>
                                      <p:to>
                                        <p:strVal val="visible"/>
                                      </p:to>
                                    </p:set>
                                    <p:animEffect filter="dissolve" transition="in">
                                      <p:cBhvr>
                                        <p:cTn id="79" dur="500"/>
                                        <p:tgtEl>
                                          <p:spTgt spid="1025"/>
                                        </p:tgtEl>
                                      </p:cBhvr>
                                    </p:animEffect>
                                  </p:childTnLst>
                                </p:cTn>
                              </p:par>
                            </p:childTnLst>
                          </p:cTn>
                        </p:par>
                        <p:par>
                          <p:cTn id="80" fill="hold">
                            <p:stCondLst>
                              <p:cond delay="9500"/>
                            </p:stCondLst>
                            <p:childTnLst>
                              <p:par>
                                <p:cTn id="81" presetClass="entr" nodeType="afterEffect" presetID="9" grpId="20" fill="hold">
                                  <p:stCondLst>
                                    <p:cond delay="0"/>
                                  </p:stCondLst>
                                  <p:iterate type="el" backwards="0">
                                    <p:tmAbs val="0"/>
                                  </p:iterate>
                                  <p:childTnLst>
                                    <p:set>
                                      <p:cBhvr>
                                        <p:cTn id="82" fill="hold"/>
                                        <p:tgtEl>
                                          <p:spTgt spid="1026"/>
                                        </p:tgtEl>
                                        <p:attrNameLst>
                                          <p:attrName>style.visibility</p:attrName>
                                        </p:attrNameLst>
                                      </p:cBhvr>
                                      <p:to>
                                        <p:strVal val="visible"/>
                                      </p:to>
                                    </p:set>
                                    <p:animEffect filter="dissolve" transition="in">
                                      <p:cBhvr>
                                        <p:cTn id="83" dur="500"/>
                                        <p:tgtEl>
                                          <p:spTgt spid="1026"/>
                                        </p:tgtEl>
                                      </p:cBhvr>
                                    </p:animEffect>
                                  </p:childTnLst>
                                </p:cTn>
                              </p:par>
                            </p:childTnLst>
                          </p:cTn>
                        </p:par>
                        <p:par>
                          <p:cTn id="84" fill="hold">
                            <p:stCondLst>
                              <p:cond delay="10000"/>
                            </p:stCondLst>
                            <p:childTnLst>
                              <p:par>
                                <p:cTn id="85" presetClass="entr" nodeType="afterEffect" presetID="9" grpId="21" fill="hold">
                                  <p:stCondLst>
                                    <p:cond delay="0"/>
                                  </p:stCondLst>
                                  <p:iterate type="el" backwards="0">
                                    <p:tmAbs val="0"/>
                                  </p:iterate>
                                  <p:childTnLst>
                                    <p:set>
                                      <p:cBhvr>
                                        <p:cTn id="86" fill="hold"/>
                                        <p:tgtEl>
                                          <p:spTgt spid="1027"/>
                                        </p:tgtEl>
                                        <p:attrNameLst>
                                          <p:attrName>style.visibility</p:attrName>
                                        </p:attrNameLst>
                                      </p:cBhvr>
                                      <p:to>
                                        <p:strVal val="visible"/>
                                      </p:to>
                                    </p:set>
                                    <p:animEffect filter="dissolve" transition="in">
                                      <p:cBhvr>
                                        <p:cTn id="87" dur="500"/>
                                        <p:tgtEl>
                                          <p:spTgt spid="1027"/>
                                        </p:tgtEl>
                                      </p:cBhvr>
                                    </p:animEffect>
                                  </p:childTnLst>
                                </p:cTn>
                              </p:par>
                            </p:childTnLst>
                          </p:cTn>
                        </p:par>
                        <p:par>
                          <p:cTn id="88" fill="hold">
                            <p:stCondLst>
                              <p:cond delay="10500"/>
                            </p:stCondLst>
                            <p:childTnLst>
                              <p:par>
                                <p:cTn id="89" presetClass="entr" nodeType="afterEffect" presetID="9" grpId="22" fill="hold">
                                  <p:stCondLst>
                                    <p:cond delay="0"/>
                                  </p:stCondLst>
                                  <p:iterate type="el" backwards="0">
                                    <p:tmAbs val="0"/>
                                  </p:iterate>
                                  <p:childTnLst>
                                    <p:set>
                                      <p:cBhvr>
                                        <p:cTn id="90" fill="hold"/>
                                        <p:tgtEl>
                                          <p:spTgt spid="1028"/>
                                        </p:tgtEl>
                                        <p:attrNameLst>
                                          <p:attrName>style.visibility</p:attrName>
                                        </p:attrNameLst>
                                      </p:cBhvr>
                                      <p:to>
                                        <p:strVal val="visible"/>
                                      </p:to>
                                    </p:set>
                                    <p:animEffect filter="dissolve" transition="in">
                                      <p:cBhvr>
                                        <p:cTn id="91" dur="500"/>
                                        <p:tgtEl>
                                          <p:spTgt spid="1028"/>
                                        </p:tgtEl>
                                      </p:cBhvr>
                                    </p:animEffect>
                                  </p:childTnLst>
                                </p:cTn>
                              </p:par>
                            </p:childTnLst>
                          </p:cTn>
                        </p:par>
                        <p:par>
                          <p:cTn id="92" fill="hold">
                            <p:stCondLst>
                              <p:cond delay="11000"/>
                            </p:stCondLst>
                            <p:childTnLst>
                              <p:par>
                                <p:cTn id="93" presetClass="entr" nodeType="afterEffect" presetID="9" grpId="23" fill="hold">
                                  <p:stCondLst>
                                    <p:cond delay="0"/>
                                  </p:stCondLst>
                                  <p:iterate type="el" backwards="0">
                                    <p:tmAbs val="0"/>
                                  </p:iterate>
                                  <p:childTnLst>
                                    <p:set>
                                      <p:cBhvr>
                                        <p:cTn id="94" fill="hold"/>
                                        <p:tgtEl>
                                          <p:spTgt spid="1029"/>
                                        </p:tgtEl>
                                        <p:attrNameLst>
                                          <p:attrName>style.visibility</p:attrName>
                                        </p:attrNameLst>
                                      </p:cBhvr>
                                      <p:to>
                                        <p:strVal val="visible"/>
                                      </p:to>
                                    </p:set>
                                    <p:animEffect filter="dissolve" transition="in">
                                      <p:cBhvr>
                                        <p:cTn id="95" dur="500"/>
                                        <p:tgtEl>
                                          <p:spTgt spid="1029"/>
                                        </p:tgtEl>
                                      </p:cBhvr>
                                    </p:animEffect>
                                  </p:childTnLst>
                                </p:cTn>
                              </p:par>
                            </p:childTnLst>
                          </p:cTn>
                        </p:par>
                        <p:par>
                          <p:cTn id="96" fill="hold">
                            <p:stCondLst>
                              <p:cond delay="11500"/>
                            </p:stCondLst>
                            <p:childTnLst>
                              <p:par>
                                <p:cTn id="97" presetClass="entr" nodeType="afterEffect" presetID="9" grpId="24" fill="hold">
                                  <p:stCondLst>
                                    <p:cond delay="0"/>
                                  </p:stCondLst>
                                  <p:iterate type="el" backwards="0">
                                    <p:tmAbs val="0"/>
                                  </p:iterate>
                                  <p:childTnLst>
                                    <p:set>
                                      <p:cBhvr>
                                        <p:cTn id="98" fill="hold"/>
                                        <p:tgtEl>
                                          <p:spTgt spid="1030"/>
                                        </p:tgtEl>
                                        <p:attrNameLst>
                                          <p:attrName>style.visibility</p:attrName>
                                        </p:attrNameLst>
                                      </p:cBhvr>
                                      <p:to>
                                        <p:strVal val="visible"/>
                                      </p:to>
                                    </p:set>
                                    <p:animEffect filter="dissolve" transition="in">
                                      <p:cBhvr>
                                        <p:cTn id="99" dur="500"/>
                                        <p:tgtEl>
                                          <p:spTgt spid="1030"/>
                                        </p:tgtEl>
                                      </p:cBhvr>
                                    </p:animEffect>
                                  </p:childTnLst>
                                </p:cTn>
                              </p:par>
                            </p:childTnLst>
                          </p:cTn>
                        </p:par>
                        <p:par>
                          <p:cTn id="100" fill="hold">
                            <p:stCondLst>
                              <p:cond delay="12000"/>
                            </p:stCondLst>
                            <p:childTnLst>
                              <p:par>
                                <p:cTn id="101" presetClass="entr" nodeType="afterEffect" presetID="9" grpId="25" fill="hold">
                                  <p:stCondLst>
                                    <p:cond delay="0"/>
                                  </p:stCondLst>
                                  <p:iterate type="el" backwards="0">
                                    <p:tmAbs val="0"/>
                                  </p:iterate>
                                  <p:childTnLst>
                                    <p:set>
                                      <p:cBhvr>
                                        <p:cTn id="102" fill="hold"/>
                                        <p:tgtEl>
                                          <p:spTgt spid="1031"/>
                                        </p:tgtEl>
                                        <p:attrNameLst>
                                          <p:attrName>style.visibility</p:attrName>
                                        </p:attrNameLst>
                                      </p:cBhvr>
                                      <p:to>
                                        <p:strVal val="visible"/>
                                      </p:to>
                                    </p:set>
                                    <p:animEffect filter="dissolve" transition="in">
                                      <p:cBhvr>
                                        <p:cTn id="103" dur="500"/>
                                        <p:tgtEl>
                                          <p:spTgt spid="1031"/>
                                        </p:tgtEl>
                                      </p:cBhvr>
                                    </p:animEffect>
                                  </p:childTnLst>
                                </p:cTn>
                              </p:par>
                            </p:childTnLst>
                          </p:cTn>
                        </p:par>
                        <p:par>
                          <p:cTn id="104" fill="hold">
                            <p:stCondLst>
                              <p:cond delay="12500"/>
                            </p:stCondLst>
                            <p:childTnLst>
                              <p:par>
                                <p:cTn id="105" presetClass="entr" nodeType="afterEffect" presetID="9" grpId="26" fill="hold">
                                  <p:stCondLst>
                                    <p:cond delay="0"/>
                                  </p:stCondLst>
                                  <p:iterate type="el" backwards="0">
                                    <p:tmAbs val="0"/>
                                  </p:iterate>
                                  <p:childTnLst>
                                    <p:set>
                                      <p:cBhvr>
                                        <p:cTn id="106" fill="hold"/>
                                        <p:tgtEl>
                                          <p:spTgt spid="1032"/>
                                        </p:tgtEl>
                                        <p:attrNameLst>
                                          <p:attrName>style.visibility</p:attrName>
                                        </p:attrNameLst>
                                      </p:cBhvr>
                                      <p:to>
                                        <p:strVal val="visible"/>
                                      </p:to>
                                    </p:set>
                                    <p:animEffect filter="dissolve" transition="in">
                                      <p:cBhvr>
                                        <p:cTn id="107" dur="500"/>
                                        <p:tgtEl>
                                          <p:spTgt spid="1032"/>
                                        </p:tgtEl>
                                      </p:cBhvr>
                                    </p:animEffect>
                                  </p:childTnLst>
                                </p:cTn>
                              </p:par>
                            </p:childTnLst>
                          </p:cTn>
                        </p:par>
                        <p:par>
                          <p:cTn id="108" fill="hold">
                            <p:stCondLst>
                              <p:cond delay="13000"/>
                            </p:stCondLst>
                            <p:childTnLst>
                              <p:par>
                                <p:cTn id="109" presetClass="entr" nodeType="afterEffect" presetID="9" grpId="27" fill="hold">
                                  <p:stCondLst>
                                    <p:cond delay="0"/>
                                  </p:stCondLst>
                                  <p:iterate type="el" backwards="0">
                                    <p:tmAbs val="0"/>
                                  </p:iterate>
                                  <p:childTnLst>
                                    <p:set>
                                      <p:cBhvr>
                                        <p:cTn id="110" fill="hold"/>
                                        <p:tgtEl>
                                          <p:spTgt spid="1041"/>
                                        </p:tgtEl>
                                        <p:attrNameLst>
                                          <p:attrName>style.visibility</p:attrName>
                                        </p:attrNameLst>
                                      </p:cBhvr>
                                      <p:to>
                                        <p:strVal val="visible"/>
                                      </p:to>
                                    </p:set>
                                    <p:animEffect filter="dissolve" transition="in">
                                      <p:cBhvr>
                                        <p:cTn id="111" dur="500"/>
                                        <p:tgtEl>
                                          <p:spTgt spid="1041"/>
                                        </p:tgtEl>
                                      </p:cBhvr>
                                    </p:animEffect>
                                  </p:childTnLst>
                                </p:cTn>
                              </p:par>
                            </p:childTnLst>
                          </p:cTn>
                        </p:par>
                      </p:childTnLst>
                    </p:cTn>
                  </p:par>
                  <p:par>
                    <p:cTn id="112" fill="hold">
                      <p:stCondLst>
                        <p:cond delay="indefinite"/>
                      </p:stCondLst>
                      <p:childTnLst>
                        <p:par>
                          <p:cTn id="113" fill="hold">
                            <p:stCondLst>
                              <p:cond delay="0"/>
                            </p:stCondLst>
                            <p:childTnLst>
                              <p:par>
                                <p:cTn id="114" presetClass="entr" nodeType="clickEffect" presetID="9" grpId="28" fill="hold">
                                  <p:stCondLst>
                                    <p:cond delay="0"/>
                                  </p:stCondLst>
                                  <p:iterate type="el" backwards="0">
                                    <p:tmAbs val="0"/>
                                  </p:iterate>
                                  <p:childTnLst>
                                    <p:set>
                                      <p:cBhvr>
                                        <p:cTn id="115" fill="hold"/>
                                        <p:tgtEl>
                                          <p:spTgt spid="1038"/>
                                        </p:tgtEl>
                                        <p:attrNameLst>
                                          <p:attrName>style.visibility</p:attrName>
                                        </p:attrNameLst>
                                      </p:cBhvr>
                                      <p:to>
                                        <p:strVal val="visible"/>
                                      </p:to>
                                    </p:set>
                                    <p:animEffect filter="dissolve" transition="in">
                                      <p:cBhvr>
                                        <p:cTn id="116" dur="500"/>
                                        <p:tgtEl>
                                          <p:spTgt spid="1038"/>
                                        </p:tgtEl>
                                      </p:cBhvr>
                                    </p:animEffect>
                                  </p:childTnLst>
                                </p:cTn>
                              </p:par>
                            </p:childTnLst>
                          </p:cTn>
                        </p:par>
                      </p:childTnLst>
                    </p:cTn>
                  </p:par>
                  <p:par>
                    <p:cTn id="117" fill="hold">
                      <p:stCondLst>
                        <p:cond delay="indefinite"/>
                      </p:stCondLst>
                      <p:childTnLst>
                        <p:par>
                          <p:cTn id="118" fill="hold">
                            <p:stCondLst>
                              <p:cond delay="0"/>
                            </p:stCondLst>
                            <p:childTnLst>
                              <p:par>
                                <p:cTn id="119" presetClass="entr" nodeType="clickEffect" presetID="9" grpId="29" fill="hold">
                                  <p:stCondLst>
                                    <p:cond delay="0"/>
                                  </p:stCondLst>
                                  <p:iterate type="el" backwards="0">
                                    <p:tmAbs val="0"/>
                                  </p:iterate>
                                  <p:childTnLst>
                                    <p:set>
                                      <p:cBhvr>
                                        <p:cTn id="120" fill="hold"/>
                                        <p:tgtEl>
                                          <p:spTgt spid="1037"/>
                                        </p:tgtEl>
                                        <p:attrNameLst>
                                          <p:attrName>style.visibility</p:attrName>
                                        </p:attrNameLst>
                                      </p:cBhvr>
                                      <p:to>
                                        <p:strVal val="visible"/>
                                      </p:to>
                                    </p:set>
                                    <p:animEffect filter="dissolve" transition="in">
                                      <p:cBhvr>
                                        <p:cTn id="121" dur="500"/>
                                        <p:tgtEl>
                                          <p:spTgt spid="1037"/>
                                        </p:tgtEl>
                                      </p:cBhvr>
                                    </p:animEffect>
                                  </p:childTnLst>
                                </p:cTn>
                              </p:par>
                            </p:childTnLst>
                          </p:cTn>
                        </p:par>
                      </p:childTnLst>
                    </p:cTn>
                  </p:par>
                  <p:par>
                    <p:cTn id="122" fill="hold">
                      <p:stCondLst>
                        <p:cond delay="indefinite"/>
                      </p:stCondLst>
                      <p:childTnLst>
                        <p:par>
                          <p:cTn id="123" fill="hold">
                            <p:stCondLst>
                              <p:cond delay="0"/>
                            </p:stCondLst>
                            <p:childTnLst>
                              <p:par>
                                <p:cTn id="124" presetClass="entr" nodeType="clickEffect" presetID="9" grpId="30" fill="hold">
                                  <p:stCondLst>
                                    <p:cond delay="0"/>
                                  </p:stCondLst>
                                  <p:iterate type="el" backwards="0">
                                    <p:tmAbs val="0"/>
                                  </p:iterate>
                                  <p:childTnLst>
                                    <p:set>
                                      <p:cBhvr>
                                        <p:cTn id="125" fill="hold"/>
                                        <p:tgtEl>
                                          <p:spTgt spid="1036"/>
                                        </p:tgtEl>
                                        <p:attrNameLst>
                                          <p:attrName>style.visibility</p:attrName>
                                        </p:attrNameLst>
                                      </p:cBhvr>
                                      <p:to>
                                        <p:strVal val="visible"/>
                                      </p:to>
                                    </p:set>
                                    <p:animEffect filter="dissolve" transition="in">
                                      <p:cBhvr>
                                        <p:cTn id="126" dur="500"/>
                                        <p:tgtEl>
                                          <p:spTgt spid="1036"/>
                                        </p:tgtEl>
                                      </p:cBhvr>
                                    </p:animEffect>
                                  </p:childTnLst>
                                </p:cTn>
                              </p:par>
                            </p:childTnLst>
                          </p:cTn>
                        </p:par>
                      </p:childTnLst>
                    </p:cTn>
                  </p:par>
                  <p:par>
                    <p:cTn id="127" fill="hold">
                      <p:stCondLst>
                        <p:cond delay="indefinite"/>
                      </p:stCondLst>
                      <p:childTnLst>
                        <p:par>
                          <p:cTn id="128" fill="hold">
                            <p:stCondLst>
                              <p:cond delay="0"/>
                            </p:stCondLst>
                            <p:childTnLst>
                              <p:par>
                                <p:cTn id="129" presetClass="entr" nodeType="clickEffect" presetID="9" grpId="31" fill="hold">
                                  <p:stCondLst>
                                    <p:cond delay="0"/>
                                  </p:stCondLst>
                                  <p:iterate type="el" backwards="0">
                                    <p:tmAbs val="0"/>
                                  </p:iterate>
                                  <p:childTnLst>
                                    <p:set>
                                      <p:cBhvr>
                                        <p:cTn id="130" fill="hold"/>
                                        <p:tgtEl>
                                          <p:spTgt spid="1035"/>
                                        </p:tgtEl>
                                        <p:attrNameLst>
                                          <p:attrName>style.visibility</p:attrName>
                                        </p:attrNameLst>
                                      </p:cBhvr>
                                      <p:to>
                                        <p:strVal val="visible"/>
                                      </p:to>
                                    </p:set>
                                    <p:animEffect filter="dissolve" transition="in">
                                      <p:cBhvr>
                                        <p:cTn id="131" dur="500"/>
                                        <p:tgtEl>
                                          <p:spTgt spid="1035"/>
                                        </p:tgtEl>
                                      </p:cBhvr>
                                    </p:animEffect>
                                  </p:childTnLst>
                                </p:cTn>
                              </p:par>
                            </p:childTnLst>
                          </p:cTn>
                        </p:par>
                      </p:childTnLst>
                    </p:cTn>
                  </p:par>
                  <p:par>
                    <p:cTn id="132" fill="hold">
                      <p:stCondLst>
                        <p:cond delay="indefinite"/>
                      </p:stCondLst>
                      <p:childTnLst>
                        <p:par>
                          <p:cTn id="133" fill="hold">
                            <p:stCondLst>
                              <p:cond delay="0"/>
                            </p:stCondLst>
                            <p:childTnLst>
                              <p:par>
                                <p:cTn id="134" presetClass="entr" nodeType="clickEffect" presetID="9" grpId="32" fill="hold">
                                  <p:stCondLst>
                                    <p:cond delay="0"/>
                                  </p:stCondLst>
                                  <p:iterate type="el" backwards="0">
                                    <p:tmAbs val="0"/>
                                  </p:iterate>
                                  <p:childTnLst>
                                    <p:set>
                                      <p:cBhvr>
                                        <p:cTn id="135" fill="hold"/>
                                        <p:tgtEl>
                                          <p:spTgt spid="1034"/>
                                        </p:tgtEl>
                                        <p:attrNameLst>
                                          <p:attrName>style.visibility</p:attrName>
                                        </p:attrNameLst>
                                      </p:cBhvr>
                                      <p:to>
                                        <p:strVal val="visible"/>
                                      </p:to>
                                    </p:set>
                                    <p:animEffect filter="dissolve" transition="in">
                                      <p:cBhvr>
                                        <p:cTn id="136" dur="500"/>
                                        <p:tgtEl>
                                          <p:spTgt spid="1034"/>
                                        </p:tgtEl>
                                      </p:cBhvr>
                                    </p:animEffect>
                                  </p:childTnLst>
                                </p:cTn>
                              </p:par>
                            </p:childTnLst>
                          </p:cTn>
                        </p:par>
                      </p:childTnLst>
                    </p:cTn>
                  </p:par>
                  <p:par>
                    <p:cTn id="137" fill="hold">
                      <p:stCondLst>
                        <p:cond delay="indefinite"/>
                      </p:stCondLst>
                      <p:childTnLst>
                        <p:par>
                          <p:cTn id="138" fill="hold">
                            <p:stCondLst>
                              <p:cond delay="0"/>
                            </p:stCondLst>
                            <p:childTnLst>
                              <p:par>
                                <p:cTn id="139" presetClass="entr" nodeType="clickEffect" presetID="9" grpId="33" fill="hold">
                                  <p:stCondLst>
                                    <p:cond delay="0"/>
                                  </p:stCondLst>
                                  <p:iterate type="el" backwards="0">
                                    <p:tmAbs val="0"/>
                                  </p:iterate>
                                  <p:childTnLst>
                                    <p:set>
                                      <p:cBhvr>
                                        <p:cTn id="140" fill="hold"/>
                                        <p:tgtEl>
                                          <p:spTgt spid="1033"/>
                                        </p:tgtEl>
                                        <p:attrNameLst>
                                          <p:attrName>style.visibility</p:attrName>
                                        </p:attrNameLst>
                                      </p:cBhvr>
                                      <p:to>
                                        <p:strVal val="visible"/>
                                      </p:to>
                                    </p:set>
                                    <p:animEffect filter="dissolve" transition="in">
                                      <p:cBhvr>
                                        <p:cTn id="141" dur="500"/>
                                        <p:tgtEl>
                                          <p:spTgt spid="10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4" grpId="18"/>
      <p:bldP build="whole" bldLvl="1" animBg="1" rev="0" advAuto="0" spid="1021" grpId="15"/>
      <p:bldP build="whole" bldLvl="1" animBg="1" rev="0" advAuto="0" spid="1041" grpId="27"/>
      <p:bldP build="whole" bldLvl="1" animBg="1" rev="0" advAuto="0" spid="1016" grpId="12"/>
      <p:bldP build="whole" bldLvl="1" animBg="1" rev="0" advAuto="0" spid="1036" grpId="30"/>
      <p:bldP build="whole" bldLvl="1" animBg="1" rev="0" advAuto="0" spid="1030" grpId="24"/>
      <p:bldP build="whole" bldLvl="1" animBg="1" rev="0" advAuto="0" spid="1005" grpId="5"/>
      <p:bldP build="whole" bldLvl="1" animBg="1" rev="0" advAuto="0" spid="1040" grpId="2"/>
      <p:bldP build="whole" bldLvl="1" animBg="1" rev="0" advAuto="0" spid="1033" grpId="33"/>
      <p:bldP build="whole" bldLvl="1" animBg="1" rev="0" advAuto="0" spid="1026" grpId="20"/>
      <p:bldP build="whole" bldLvl="1" animBg="1" rev="0" advAuto="0" spid="1023" grpId="17"/>
      <p:bldP build="whole" bldLvl="1" animBg="1" rev="0" advAuto="0" spid="1008" grpId="6"/>
      <p:bldP build="whole" bldLvl="1" animBg="1" rev="0" advAuto="0" spid="1017" grpId="13"/>
      <p:bldP build="whole" bldLvl="1" animBg="1" rev="0" advAuto="0" spid="1002" grpId="4"/>
      <p:bldP build="whole" bldLvl="1" animBg="1" rev="0" advAuto="0" spid="1013" grpId="9"/>
      <p:bldP build="whole" bldLvl="1" animBg="1" rev="0" advAuto="0" spid="1038" grpId="28"/>
      <p:bldP build="whole" bldLvl="1" animBg="1" rev="0" advAuto="0" spid="1011" grpId="7"/>
      <p:bldP build="whole" bldLvl="1" animBg="1" rev="0" advAuto="0" spid="1032" grpId="26"/>
      <p:bldP build="whole" bldLvl="1" animBg="1" rev="0" advAuto="0" spid="1035" grpId="31"/>
      <p:bldP build="whole" bldLvl="1" animBg="1" rev="0" advAuto="0" spid="999" grpId="3"/>
      <p:bldP build="whole" bldLvl="1" animBg="1" rev="0" advAuto="0" spid="1014" grpId="10"/>
      <p:bldP build="whole" bldLvl="1" animBg="1" rev="0" advAuto="0" spid="1028" grpId="22"/>
      <p:bldP build="whole" bldLvl="1" animBg="1" rev="0" advAuto="0" spid="1025" grpId="19"/>
      <p:bldP build="whole" bldLvl="1" animBg="1" rev="0" advAuto="0" spid="1022" grpId="16"/>
      <p:bldP build="whole" bldLvl="1" animBg="1" rev="0" advAuto="0" spid="1029" grpId="23"/>
      <p:bldP build="whole" bldLvl="1" animBg="1" rev="0" advAuto="0" spid="1039" grpId="1"/>
      <p:bldP build="whole" bldLvl="1" animBg="1" rev="0" advAuto="0" spid="1037" grpId="29"/>
      <p:bldP build="whole" bldLvl="1" animBg="1" rev="0" advAuto="0" spid="1015" grpId="11"/>
      <p:bldP build="whole" bldLvl="1" animBg="1" rev="0" advAuto="0" spid="1031" grpId="25"/>
      <p:bldP build="whole" bldLvl="1" animBg="1" rev="0" advAuto="0" spid="1012" grpId="8"/>
      <p:bldP build="whole" bldLvl="1" animBg="1" rev="0" advAuto="0" spid="1034" grpId="32"/>
      <p:bldP build="whole" bldLvl="1" animBg="1" rev="0" advAuto="0" spid="1020" grpId="14"/>
      <p:bldP build="whole" bldLvl="1" animBg="1" rev="0" advAuto="0" spid="1027" grpId="2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3"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044" name="Title 2"/>
          <p:cNvSpPr txBox="1"/>
          <p:nvPr>
            <p:ph type="title"/>
          </p:nvPr>
        </p:nvSpPr>
        <p:spPr>
          <a:xfrm>
            <a:off x="197427" y="-1"/>
            <a:ext cx="8749146" cy="727366"/>
          </a:xfrm>
          <a:prstGeom prst="rect">
            <a:avLst/>
          </a:prstGeom>
        </p:spPr>
        <p:txBody>
          <a:bodyPr/>
          <a:lstStyle/>
          <a:p>
            <a:pPr/>
            <a:r>
              <a:t>Bài tập</a:t>
            </a:r>
          </a:p>
        </p:txBody>
      </p:sp>
      <p:sp>
        <p:nvSpPr>
          <p:cNvPr id="1045" name="Content Placeholder 1"/>
          <p:cNvSpPr txBox="1"/>
          <p:nvPr>
            <p:ph type="body" idx="1"/>
          </p:nvPr>
        </p:nvSpPr>
        <p:spPr>
          <a:xfrm>
            <a:off x="197427" y="893618"/>
            <a:ext cx="8749146" cy="5527966"/>
          </a:xfrm>
          <a:prstGeom prst="rect">
            <a:avLst/>
          </a:prstGeom>
        </p:spPr>
        <p:txBody>
          <a:bodyPr/>
          <a:lstStyle/>
          <a:p>
            <a:pPr/>
            <a:r>
              <a:t>Tìm lỗi trong đoạn chương trình sau:</a:t>
            </a:r>
          </a:p>
          <a:p>
            <a:pPr marL="0" indent="82296">
              <a:buSzTx/>
              <a:buNone/>
              <a:defRPr>
                <a:solidFill>
                  <a:srgbClr val="0000FF"/>
                </a:solidFill>
                <a:latin typeface="Consolas"/>
                <a:ea typeface="Consolas"/>
                <a:cs typeface="Consolas"/>
                <a:sym typeface="Consolas"/>
              </a:defRPr>
            </a:pPr>
          </a:p>
          <a:p>
            <a:pPr marL="0" indent="852487">
              <a:buSzTx/>
              <a:buNone/>
              <a:defRPr>
                <a:solidFill>
                  <a:srgbClr val="0000FF"/>
                </a:solidFill>
                <a:latin typeface="Consolas"/>
                <a:ea typeface="Consolas"/>
                <a:cs typeface="Consolas"/>
                <a:sym typeface="Consolas"/>
              </a:defRPr>
            </a:pPr>
            <a:r>
              <a:t>int</a:t>
            </a:r>
            <a:r>
              <a:rPr>
                <a:solidFill>
                  <a:srgbClr val="000000"/>
                </a:solidFill>
              </a:rPr>
              <a:t> num[10];</a:t>
            </a:r>
            <a:endParaRPr>
              <a:solidFill>
                <a:srgbClr val="000000"/>
              </a:solidFill>
            </a:endParaRPr>
          </a:p>
          <a:p>
            <a:pPr marL="0" indent="852487">
              <a:buSzTx/>
              <a:buNone/>
              <a:defRPr>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a:t>
            </a:r>
            <a:r>
              <a:rPr>
                <a:solidFill>
                  <a:srgbClr val="000000"/>
                </a:solidFill>
              </a:rPr>
              <a:t>i = 0; i&lt;10; i++) {</a:t>
            </a:r>
            <a:endParaRPr>
              <a:solidFill>
                <a:srgbClr val="000000"/>
              </a:solidFill>
            </a:endParaRPr>
          </a:p>
          <a:p>
            <a:pPr marL="0" indent="1379537">
              <a:buSzTx/>
              <a:buNone/>
              <a:defRPr>
                <a:solidFill>
                  <a:srgbClr val="000000"/>
                </a:solidFill>
                <a:latin typeface="Consolas"/>
                <a:ea typeface="Consolas"/>
                <a:cs typeface="Consolas"/>
                <a:sym typeface="Consolas"/>
              </a:defRPr>
            </a:pPr>
            <a:r>
              <a:t>*num = i; </a:t>
            </a:r>
          </a:p>
          <a:p>
            <a:pPr marL="0" indent="1379537">
              <a:buSzTx/>
              <a:buNone/>
              <a:defRPr>
                <a:solidFill>
                  <a:srgbClr val="000000"/>
                </a:solidFill>
                <a:latin typeface="Consolas"/>
                <a:ea typeface="Consolas"/>
                <a:cs typeface="Consolas"/>
                <a:sym typeface="Consolas"/>
              </a:defRPr>
            </a:pPr>
            <a:r>
              <a:t>num++;</a:t>
            </a:r>
          </a:p>
          <a:p>
            <a:pPr marL="0" indent="852487">
              <a:buSzTx/>
              <a:buNone/>
              <a:defRPr>
                <a:solidFill>
                  <a:srgbClr val="000000"/>
                </a:solidFill>
                <a:latin typeface="Consolas"/>
                <a:ea typeface="Consolas"/>
                <a:cs typeface="Consolas"/>
                <a:sym typeface="Consolas"/>
              </a:defRPr>
            </a:pPr>
            <a:r>
              <a:t>}</a:t>
            </a:r>
          </a:p>
          <a:p>
            <a:pPr marL="0" indent="852487">
              <a:buSzTx/>
              <a:buNone/>
              <a:defRPr>
                <a:solidFill>
                  <a:srgbClr val="000000"/>
                </a:solidFill>
                <a:latin typeface="Consolas"/>
                <a:ea typeface="Consolas"/>
                <a:cs typeface="Consolas"/>
                <a:sym typeface="Consolas"/>
              </a:defRPr>
            </a:pPr>
            <a:r>
              <a:t>*(num + 3) = 100;</a:t>
            </a:r>
            <a:br/>
          </a:p>
        </p:txBody>
      </p:sp>
      <p:sp>
        <p:nvSpPr>
          <p:cNvPr id="1046"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8"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049" name="Title 2"/>
          <p:cNvSpPr txBox="1"/>
          <p:nvPr>
            <p:ph type="title"/>
          </p:nvPr>
        </p:nvSpPr>
        <p:spPr>
          <a:xfrm>
            <a:off x="197427" y="-1"/>
            <a:ext cx="8749146" cy="727366"/>
          </a:xfrm>
          <a:prstGeom prst="rect">
            <a:avLst/>
          </a:prstGeom>
        </p:spPr>
        <p:txBody>
          <a:bodyPr/>
          <a:lstStyle/>
          <a:p>
            <a:pPr/>
            <a:r>
              <a:t>2.3</a:t>
            </a:r>
            <a:r>
              <a:rPr sz="3600"/>
              <a:t> </a:t>
            </a:r>
            <a:r>
              <a:t>Các phép toán số học trên con trỏ</a:t>
            </a:r>
          </a:p>
        </p:txBody>
      </p:sp>
      <p:sp>
        <p:nvSpPr>
          <p:cNvPr id="1050" name="Content Placeholder 1"/>
          <p:cNvSpPr txBox="1"/>
          <p:nvPr>
            <p:ph type="body" idx="1"/>
          </p:nvPr>
        </p:nvSpPr>
        <p:spPr>
          <a:xfrm>
            <a:off x="197427" y="893618"/>
            <a:ext cx="8749146" cy="5527966"/>
          </a:xfrm>
          <a:prstGeom prst="rect">
            <a:avLst/>
          </a:prstGeom>
        </p:spPr>
        <p:txBody>
          <a:bodyPr/>
          <a:lstStyle/>
          <a:p>
            <a:pPr marL="0" indent="82296">
              <a:lnSpc>
                <a:spcPct val="150000"/>
              </a:lnSpc>
              <a:buSzTx/>
              <a:buNone/>
            </a:pPr>
            <a:r>
              <a:t>Phép toán số học trên con trỏ- </a:t>
            </a:r>
            <a:r>
              <a:rPr b="1">
                <a:solidFill>
                  <a:srgbClr val="FF0000"/>
                </a:solidFill>
              </a:rPr>
              <a:t>Pointer Arithmetics</a:t>
            </a:r>
            <a:endParaRPr>
              <a:solidFill>
                <a:srgbClr val="819090"/>
              </a:solidFill>
            </a:endParaRPr>
          </a:p>
          <a:p>
            <a:pPr>
              <a:lnSpc>
                <a:spcPct val="150000"/>
              </a:lnSpc>
            </a:pPr>
            <a:r>
              <a:t>Phép cộng (t</a:t>
            </a:r>
            <a:r>
              <a:t>ă</a:t>
            </a:r>
            <a:r>
              <a:t>ng)</a:t>
            </a:r>
          </a:p>
          <a:p>
            <a:pPr lvl="1" marL="445769" indent="-171450">
              <a:lnSpc>
                <a:spcPct val="150000"/>
              </a:lnSpc>
              <a:spcBef>
                <a:spcPts val="700"/>
              </a:spcBef>
              <a:defRPr sz="2200"/>
            </a:pPr>
            <a:r>
              <a:t>+ n </a:t>
            </a:r>
            <a:r>
              <a:rPr>
                <a:latin typeface="Wingdings"/>
                <a:ea typeface="Wingdings"/>
                <a:cs typeface="Wingdings"/>
                <a:sym typeface="Wingdings"/>
              </a:rPr>
              <a:t>⬄ </a:t>
            </a:r>
            <a:r>
              <a:t>+ n * sizeof(&lt;kiểu dữ liệu&gt;)</a:t>
            </a:r>
          </a:p>
          <a:p>
            <a:pPr lvl="1" marL="445769" indent="-171450">
              <a:lnSpc>
                <a:spcPct val="150000"/>
              </a:lnSpc>
              <a:spcBef>
                <a:spcPts val="700"/>
              </a:spcBef>
              <a:defRPr sz="2200"/>
            </a:pPr>
            <a:r>
              <a:t>Có thể sử dụng toán tử gộp </a:t>
            </a:r>
            <a:r>
              <a:rPr>
                <a:solidFill>
                  <a:srgbClr val="FF0000"/>
                </a:solidFill>
              </a:rPr>
              <a:t>+=</a:t>
            </a:r>
            <a:r>
              <a:t> hoặc </a:t>
            </a:r>
            <a:r>
              <a:rPr>
                <a:solidFill>
                  <a:srgbClr val="FF0000"/>
                </a:solidFill>
              </a:rPr>
              <a:t>++</a:t>
            </a:r>
            <a:r>
              <a:t> </a:t>
            </a:r>
          </a:p>
          <a:p>
            <a:pPr>
              <a:lnSpc>
                <a:spcPct val="150000"/>
              </a:lnSpc>
            </a:pPr>
            <a:r>
              <a:t>Phép trừ (giảm)</a:t>
            </a:r>
          </a:p>
          <a:p>
            <a:pPr lvl="1" marL="445769" indent="-171450">
              <a:lnSpc>
                <a:spcPct val="150000"/>
              </a:lnSpc>
              <a:spcBef>
                <a:spcPts val="700"/>
              </a:spcBef>
              <a:defRPr sz="2200"/>
            </a:pPr>
            <a:r>
              <a:t>– n  </a:t>
            </a:r>
            <a:r>
              <a:rPr>
                <a:latin typeface="Wingdings"/>
                <a:ea typeface="Wingdings"/>
                <a:cs typeface="Wingdings"/>
                <a:sym typeface="Wingdings"/>
              </a:rPr>
              <a:t>⬄ </a:t>
            </a:r>
            <a:r>
              <a:t>– n * sizeof(&lt;kiểu dữ liệu&gt;)</a:t>
            </a:r>
          </a:p>
          <a:p>
            <a:pPr lvl="1" marL="445769" indent="-171450">
              <a:lnSpc>
                <a:spcPct val="150000"/>
              </a:lnSpc>
              <a:spcBef>
                <a:spcPts val="700"/>
              </a:spcBef>
              <a:defRPr sz="2200"/>
            </a:pPr>
            <a:r>
              <a:t>Có thể sử dụng toán tử gộp </a:t>
            </a:r>
            <a:r>
              <a:rPr>
                <a:solidFill>
                  <a:srgbClr val="FF0000"/>
                </a:solidFill>
              </a:rPr>
              <a:t>–=</a:t>
            </a:r>
            <a:r>
              <a:t> hoặc </a:t>
            </a:r>
            <a:r>
              <a:rPr>
                <a:solidFill>
                  <a:srgbClr val="FF0000"/>
                </a:solidFill>
              </a:rPr>
              <a:t>– –</a:t>
            </a:r>
            <a:r>
              <a:t> </a:t>
            </a:r>
          </a:p>
        </p:txBody>
      </p:sp>
      <p:sp>
        <p:nvSpPr>
          <p:cNvPr id="1051"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3" name="Footer Placeholder 9"/>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054" name="Title 4"/>
          <p:cNvSpPr txBox="1"/>
          <p:nvPr>
            <p:ph type="title"/>
          </p:nvPr>
        </p:nvSpPr>
        <p:spPr>
          <a:xfrm>
            <a:off x="197427" y="-1"/>
            <a:ext cx="8749146" cy="727366"/>
          </a:xfrm>
          <a:prstGeom prst="rect">
            <a:avLst/>
          </a:prstGeom>
        </p:spPr>
        <p:txBody>
          <a:bodyPr/>
          <a:lstStyle/>
          <a:p>
            <a:pPr/>
            <a:r>
              <a:t>2.3</a:t>
            </a:r>
            <a:r>
              <a:rPr sz="3600"/>
              <a:t> </a:t>
            </a:r>
            <a:r>
              <a:t>Các phép toán số học trên con trỏ</a:t>
            </a:r>
          </a:p>
        </p:txBody>
      </p:sp>
      <p:sp>
        <p:nvSpPr>
          <p:cNvPr id="1055" name="Content Placeholder 2"/>
          <p:cNvSpPr txBox="1"/>
          <p:nvPr>
            <p:ph type="body" idx="1"/>
          </p:nvPr>
        </p:nvSpPr>
        <p:spPr>
          <a:xfrm>
            <a:off x="197427" y="893618"/>
            <a:ext cx="8749146" cy="5527966"/>
          </a:xfrm>
          <a:prstGeom prst="rect">
            <a:avLst/>
          </a:prstGeom>
        </p:spPr>
        <p:txBody>
          <a:bodyPr/>
          <a:lstStyle/>
          <a:p>
            <a:pPr/>
          </a:p>
        </p:txBody>
      </p:sp>
      <p:sp>
        <p:nvSpPr>
          <p:cNvPr id="1056" name="Slide Number Placeholder 10"/>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059" name="Rectangle 21"/>
          <p:cNvGrpSpPr/>
          <p:nvPr/>
        </p:nvGrpSpPr>
        <p:grpSpPr>
          <a:xfrm>
            <a:off x="1893888" y="5392737"/>
            <a:ext cx="1363663" cy="720726"/>
            <a:chOff x="0" y="0"/>
            <a:chExt cx="1363662" cy="720725"/>
          </a:xfrm>
        </p:grpSpPr>
        <p:sp>
          <p:nvSpPr>
            <p:cNvPr id="1057"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58" name="2"/>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2</a:t>
              </a:r>
            </a:p>
          </p:txBody>
        </p:sp>
      </p:grpSp>
      <p:grpSp>
        <p:nvGrpSpPr>
          <p:cNvPr id="1062" name="Rectangle 22"/>
          <p:cNvGrpSpPr/>
          <p:nvPr/>
        </p:nvGrpSpPr>
        <p:grpSpPr>
          <a:xfrm>
            <a:off x="1893888" y="4654550"/>
            <a:ext cx="1363663" cy="720725"/>
            <a:chOff x="0" y="0"/>
            <a:chExt cx="1363662" cy="720725"/>
          </a:xfrm>
        </p:grpSpPr>
        <p:sp>
          <p:nvSpPr>
            <p:cNvPr id="1060"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61" name="1"/>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1</a:t>
              </a:r>
            </a:p>
          </p:txBody>
        </p:sp>
      </p:grpSp>
      <p:grpSp>
        <p:nvGrpSpPr>
          <p:cNvPr id="1065" name="Rectangle 23"/>
          <p:cNvGrpSpPr/>
          <p:nvPr/>
        </p:nvGrpSpPr>
        <p:grpSpPr>
          <a:xfrm>
            <a:off x="1893888" y="3932237"/>
            <a:ext cx="1363663" cy="722313"/>
            <a:chOff x="0" y="0"/>
            <a:chExt cx="1363662" cy="722312"/>
          </a:xfrm>
        </p:grpSpPr>
        <p:sp>
          <p:nvSpPr>
            <p:cNvPr id="1063" name="Rectangle"/>
            <p:cNvSpPr/>
            <p:nvPr/>
          </p:nvSpPr>
          <p:spPr>
            <a:xfrm>
              <a:off x="-1" y="-1"/>
              <a:ext cx="1363664" cy="722314"/>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64" name="4"/>
            <p:cNvSpPr txBox="1"/>
            <p:nvPr/>
          </p:nvSpPr>
          <p:spPr>
            <a:xfrm>
              <a:off x="-1" y="119789"/>
              <a:ext cx="1363664"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4</a:t>
              </a:r>
            </a:p>
          </p:txBody>
        </p:sp>
      </p:grpSp>
      <p:grpSp>
        <p:nvGrpSpPr>
          <p:cNvPr id="1068" name="Rectangle 28"/>
          <p:cNvGrpSpPr/>
          <p:nvPr/>
        </p:nvGrpSpPr>
        <p:grpSpPr>
          <a:xfrm>
            <a:off x="1893888" y="3206750"/>
            <a:ext cx="1363663" cy="720725"/>
            <a:chOff x="0" y="0"/>
            <a:chExt cx="1363662" cy="720725"/>
          </a:xfrm>
        </p:grpSpPr>
        <p:sp>
          <p:nvSpPr>
            <p:cNvPr id="1066"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67" name="9"/>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9</a:t>
              </a:r>
            </a:p>
          </p:txBody>
        </p:sp>
      </p:grpSp>
      <p:grpSp>
        <p:nvGrpSpPr>
          <p:cNvPr id="1071" name="Rectangle 29"/>
          <p:cNvGrpSpPr/>
          <p:nvPr/>
        </p:nvGrpSpPr>
        <p:grpSpPr>
          <a:xfrm>
            <a:off x="1893888" y="2403475"/>
            <a:ext cx="1363663" cy="803275"/>
            <a:chOff x="0" y="0"/>
            <a:chExt cx="1363662" cy="803275"/>
          </a:xfrm>
        </p:grpSpPr>
        <p:sp>
          <p:nvSpPr>
            <p:cNvPr id="1069" name="Rectangle"/>
            <p:cNvSpPr/>
            <p:nvPr/>
          </p:nvSpPr>
          <p:spPr>
            <a:xfrm>
              <a:off x="-1" y="0"/>
              <a:ext cx="1363664" cy="80327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70" name="6"/>
            <p:cNvSpPr txBox="1"/>
            <p:nvPr/>
          </p:nvSpPr>
          <p:spPr>
            <a:xfrm>
              <a:off x="-1" y="160270"/>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6</a:t>
              </a:r>
            </a:p>
          </p:txBody>
        </p:sp>
      </p:grpSp>
      <p:sp>
        <p:nvSpPr>
          <p:cNvPr id="1072" name="Straight Arrow Connector 41"/>
          <p:cNvSpPr/>
          <p:nvPr/>
        </p:nvSpPr>
        <p:spPr>
          <a:xfrm flipH="1">
            <a:off x="3357562" y="2444750"/>
            <a:ext cx="2476501" cy="1122364"/>
          </a:xfrm>
          <a:prstGeom prst="line">
            <a:avLst/>
          </a:prstGeom>
          <a:ln w="31750">
            <a:solidFill>
              <a:srgbClr val="1D5859"/>
            </a:solidFill>
            <a:prstDash val="sysDash"/>
            <a:miter/>
            <a:tailEnd type="triangle"/>
          </a:ln>
        </p:spPr>
        <p:txBody>
          <a:bodyPr lIns="45719" rIns="45719"/>
          <a:lstStyle/>
          <a:p>
            <a:pPr/>
          </a:p>
        </p:txBody>
      </p:sp>
      <p:grpSp>
        <p:nvGrpSpPr>
          <p:cNvPr id="1075" name="Rectangle 75"/>
          <p:cNvGrpSpPr/>
          <p:nvPr/>
        </p:nvGrpSpPr>
        <p:grpSpPr>
          <a:xfrm>
            <a:off x="1893888" y="1682750"/>
            <a:ext cx="1363663" cy="720725"/>
            <a:chOff x="0" y="0"/>
            <a:chExt cx="1363662" cy="720725"/>
          </a:xfrm>
        </p:grpSpPr>
        <p:sp>
          <p:nvSpPr>
            <p:cNvPr id="1073" name="Rectangle"/>
            <p:cNvSpPr/>
            <p:nvPr/>
          </p:nvSpPr>
          <p:spPr>
            <a:xfrm>
              <a:off x="-1" y="0"/>
              <a:ext cx="1363664" cy="720725"/>
            </a:xfrm>
            <a:prstGeom prst="rect">
              <a:avLst/>
            </a:prstGeom>
            <a:noFill/>
            <a:ln w="28575"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74" name="5"/>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5</a:t>
              </a:r>
            </a:p>
          </p:txBody>
        </p:sp>
      </p:grpSp>
      <p:sp>
        <p:nvSpPr>
          <p:cNvPr id="1076" name="Rectangle 76"/>
          <p:cNvSpPr txBox="1"/>
          <p:nvPr/>
        </p:nvSpPr>
        <p:spPr>
          <a:xfrm>
            <a:off x="430212" y="55117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0x30</a:t>
            </a:r>
          </a:p>
        </p:txBody>
      </p:sp>
      <p:sp>
        <p:nvSpPr>
          <p:cNvPr id="1077" name="Rectangle 77"/>
          <p:cNvSpPr txBox="1"/>
          <p:nvPr/>
        </p:nvSpPr>
        <p:spPr>
          <a:xfrm>
            <a:off x="430212" y="47735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0x26</a:t>
            </a:r>
          </a:p>
        </p:txBody>
      </p:sp>
      <p:sp>
        <p:nvSpPr>
          <p:cNvPr id="1078" name="Rectangle 78"/>
          <p:cNvSpPr txBox="1"/>
          <p:nvPr/>
        </p:nvSpPr>
        <p:spPr>
          <a:xfrm>
            <a:off x="430212" y="4052026"/>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0x22</a:t>
            </a:r>
          </a:p>
        </p:txBody>
      </p:sp>
      <p:sp>
        <p:nvSpPr>
          <p:cNvPr id="1079" name="Rectangle 79"/>
          <p:cNvSpPr txBox="1"/>
          <p:nvPr/>
        </p:nvSpPr>
        <p:spPr>
          <a:xfrm>
            <a:off x="430212" y="3325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0x18</a:t>
            </a:r>
          </a:p>
        </p:txBody>
      </p:sp>
      <p:sp>
        <p:nvSpPr>
          <p:cNvPr id="1080" name="Rectangle 80"/>
          <p:cNvSpPr txBox="1"/>
          <p:nvPr/>
        </p:nvSpPr>
        <p:spPr>
          <a:xfrm>
            <a:off x="430212" y="2563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0x14</a:t>
            </a:r>
          </a:p>
        </p:txBody>
      </p:sp>
      <p:sp>
        <p:nvSpPr>
          <p:cNvPr id="1081" name="Rectangle 81"/>
          <p:cNvSpPr txBox="1"/>
          <p:nvPr/>
        </p:nvSpPr>
        <p:spPr>
          <a:xfrm>
            <a:off x="430212" y="1801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0x10</a:t>
            </a:r>
          </a:p>
        </p:txBody>
      </p:sp>
      <p:sp>
        <p:nvSpPr>
          <p:cNvPr id="1082" name="Rectangle 85"/>
          <p:cNvSpPr txBox="1"/>
          <p:nvPr/>
        </p:nvSpPr>
        <p:spPr>
          <a:xfrm>
            <a:off x="5811837" y="3044758"/>
            <a:ext cx="2549526"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2800">
                <a:solidFill>
                  <a:srgbClr val="363D3D"/>
                </a:solidFill>
                <a:latin typeface="Times New Roman"/>
                <a:ea typeface="Times New Roman"/>
                <a:cs typeface="Times New Roman"/>
                <a:sym typeface="Times New Roman"/>
              </a:defRPr>
            </a:pPr>
            <a:r>
              <a:t>p+1 </a:t>
            </a:r>
            <a:r>
              <a:rPr b="0"/>
              <a:t>(=0x22)</a:t>
            </a:r>
          </a:p>
        </p:txBody>
      </p:sp>
      <p:sp>
        <p:nvSpPr>
          <p:cNvPr id="1083" name="Rectangle 86"/>
          <p:cNvSpPr txBox="1"/>
          <p:nvPr/>
        </p:nvSpPr>
        <p:spPr>
          <a:xfrm>
            <a:off x="3262312" y="1760470"/>
            <a:ext cx="2549526"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latin typeface="Times New Roman"/>
                <a:ea typeface="Times New Roman"/>
                <a:cs typeface="Times New Roman"/>
                <a:sym typeface="Times New Roman"/>
              </a:defRPr>
            </a:lvl1pPr>
          </a:lstStyle>
          <a:p>
            <a:pPr/>
            <a:r>
              <a:t>arr</a:t>
            </a:r>
          </a:p>
        </p:txBody>
      </p:sp>
      <p:sp>
        <p:nvSpPr>
          <p:cNvPr id="1084" name="Rectangle 87"/>
          <p:cNvSpPr txBox="1"/>
          <p:nvPr/>
        </p:nvSpPr>
        <p:spPr>
          <a:xfrm>
            <a:off x="5834062" y="2203383"/>
            <a:ext cx="3005138"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2800">
                <a:solidFill>
                  <a:srgbClr val="363D3D"/>
                </a:solidFill>
                <a:latin typeface="Times New Roman"/>
                <a:ea typeface="Times New Roman"/>
                <a:cs typeface="Times New Roman"/>
                <a:sym typeface="Times New Roman"/>
              </a:defRPr>
            </a:lvl1pPr>
          </a:lstStyle>
          <a:p>
            <a:pPr/>
            <a:r>
              <a:t>int *p = &amp;arr[2]</a:t>
            </a:r>
          </a:p>
        </p:txBody>
      </p:sp>
      <p:sp>
        <p:nvSpPr>
          <p:cNvPr id="1085" name="Rectangle 34"/>
          <p:cNvSpPr/>
          <p:nvPr/>
        </p:nvSpPr>
        <p:spPr>
          <a:xfrm>
            <a:off x="757237" y="1423987"/>
            <a:ext cx="3613151" cy="4851401"/>
          </a:xfrm>
          <a:prstGeom prst="rect">
            <a:avLst/>
          </a:prstGeom>
          <a:ln w="19050">
            <a:solidFill>
              <a:srgbClr val="363D3D"/>
            </a:solidFill>
            <a:miter/>
          </a:ln>
        </p:spPr>
        <p:txBody>
          <a:bodyPr lIns="45719" rIns="45719" anchor="ctr"/>
          <a:lstStyle/>
          <a:p>
            <a:pPr algn="ctr">
              <a:defRPr sz="2400">
                <a:solidFill>
                  <a:srgbClr val="FFFFFF"/>
                </a:solidFill>
              </a:defRPr>
            </a:pPr>
          </a:p>
        </p:txBody>
      </p:sp>
      <p:sp>
        <p:nvSpPr>
          <p:cNvPr id="1086" name="Rectangle 35"/>
          <p:cNvSpPr txBox="1"/>
          <p:nvPr/>
        </p:nvSpPr>
        <p:spPr>
          <a:xfrm>
            <a:off x="1514474" y="617220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
        <p:nvSpPr>
          <p:cNvPr id="1087" name="Straight Arrow Connector 48"/>
          <p:cNvSpPr/>
          <p:nvPr/>
        </p:nvSpPr>
        <p:spPr>
          <a:xfrm flipH="1">
            <a:off x="3352800" y="3249613"/>
            <a:ext cx="2459039" cy="1120776"/>
          </a:xfrm>
          <a:prstGeom prst="line">
            <a:avLst/>
          </a:prstGeom>
          <a:ln w="31750">
            <a:solidFill>
              <a:srgbClr val="1D5859"/>
            </a:solidFill>
            <a:prstDash val="sysDash"/>
            <a:miter/>
            <a:tailEnd type="triangle"/>
          </a:ln>
        </p:spPr>
        <p:txBody>
          <a:bodyPr lIns="45719" rIns="45719"/>
          <a:lstStyle/>
          <a:p>
            <a:pPr/>
          </a:p>
        </p:txBody>
      </p:sp>
      <p:sp>
        <p:nvSpPr>
          <p:cNvPr id="1088" name="Straight Arrow Connector 49"/>
          <p:cNvSpPr/>
          <p:nvPr/>
        </p:nvSpPr>
        <p:spPr>
          <a:xfrm flipH="1">
            <a:off x="3416300" y="4043362"/>
            <a:ext cx="2322514" cy="1089026"/>
          </a:xfrm>
          <a:prstGeom prst="line">
            <a:avLst/>
          </a:prstGeom>
          <a:ln w="31750">
            <a:solidFill>
              <a:srgbClr val="1D5859"/>
            </a:solidFill>
            <a:prstDash val="sysDash"/>
            <a:miter/>
            <a:tailEnd type="triangle"/>
          </a:ln>
        </p:spPr>
        <p:txBody>
          <a:bodyPr lIns="45719" rIns="45719"/>
          <a:lstStyle/>
          <a:p>
            <a:pPr/>
          </a:p>
        </p:txBody>
      </p:sp>
      <p:sp>
        <p:nvSpPr>
          <p:cNvPr id="1089" name="Rectangle 50"/>
          <p:cNvSpPr txBox="1"/>
          <p:nvPr/>
        </p:nvSpPr>
        <p:spPr>
          <a:xfrm>
            <a:off x="5738812" y="3692458"/>
            <a:ext cx="2549526"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2800">
                <a:solidFill>
                  <a:srgbClr val="363D3D"/>
                </a:solidFill>
                <a:latin typeface="Times New Roman"/>
                <a:ea typeface="Times New Roman"/>
                <a:cs typeface="Times New Roman"/>
                <a:sym typeface="Times New Roman"/>
              </a:defRPr>
            </a:pPr>
            <a:r>
              <a:t>p+2 </a:t>
            </a:r>
            <a:r>
              <a:rPr b="0"/>
              <a:t>(=0x26)</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059"/>
                                        </p:tgtEl>
                                        <p:attrNameLst>
                                          <p:attrName>style.visibility</p:attrName>
                                        </p:attrNameLst>
                                      </p:cBhvr>
                                      <p:to>
                                        <p:strVal val="visible"/>
                                      </p:to>
                                    </p:set>
                                    <p:animEffect filter="dissolve" transition="in">
                                      <p:cBhvr>
                                        <p:cTn id="7" dur="500"/>
                                        <p:tgtEl>
                                          <p:spTgt spid="1059"/>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1062"/>
                                        </p:tgtEl>
                                        <p:attrNameLst>
                                          <p:attrName>style.visibility</p:attrName>
                                        </p:attrNameLst>
                                      </p:cBhvr>
                                      <p:to>
                                        <p:strVal val="visible"/>
                                      </p:to>
                                    </p:set>
                                    <p:animEffect filter="dissolve" transition="in">
                                      <p:cBhvr>
                                        <p:cTn id="11" dur="500"/>
                                        <p:tgtEl>
                                          <p:spTgt spid="1062"/>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1065"/>
                                        </p:tgtEl>
                                        <p:attrNameLst>
                                          <p:attrName>style.visibility</p:attrName>
                                        </p:attrNameLst>
                                      </p:cBhvr>
                                      <p:to>
                                        <p:strVal val="visible"/>
                                      </p:to>
                                    </p:set>
                                    <p:animEffect filter="dissolve" transition="in">
                                      <p:cBhvr>
                                        <p:cTn id="15" dur="500"/>
                                        <p:tgtEl>
                                          <p:spTgt spid="1065"/>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1068"/>
                                        </p:tgtEl>
                                        <p:attrNameLst>
                                          <p:attrName>style.visibility</p:attrName>
                                        </p:attrNameLst>
                                      </p:cBhvr>
                                      <p:to>
                                        <p:strVal val="visible"/>
                                      </p:to>
                                    </p:set>
                                    <p:animEffect filter="dissolve" transition="in">
                                      <p:cBhvr>
                                        <p:cTn id="19" dur="500"/>
                                        <p:tgtEl>
                                          <p:spTgt spid="1068"/>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1071"/>
                                        </p:tgtEl>
                                        <p:attrNameLst>
                                          <p:attrName>style.visibility</p:attrName>
                                        </p:attrNameLst>
                                      </p:cBhvr>
                                      <p:to>
                                        <p:strVal val="visible"/>
                                      </p:to>
                                    </p:set>
                                    <p:animEffect filter="dissolve" transition="in">
                                      <p:cBhvr>
                                        <p:cTn id="23" dur="500"/>
                                        <p:tgtEl>
                                          <p:spTgt spid="1071"/>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1075"/>
                                        </p:tgtEl>
                                        <p:attrNameLst>
                                          <p:attrName>style.visibility</p:attrName>
                                        </p:attrNameLst>
                                      </p:cBhvr>
                                      <p:to>
                                        <p:strVal val="visible"/>
                                      </p:to>
                                    </p:set>
                                    <p:animEffect filter="dissolve" transition="in">
                                      <p:cBhvr>
                                        <p:cTn id="27" dur="500"/>
                                        <p:tgtEl>
                                          <p:spTgt spid="1075"/>
                                        </p:tgtEl>
                                      </p:cBhvr>
                                    </p:animEffect>
                                  </p:childTnLst>
                                </p:cTn>
                              </p:par>
                            </p:childTnLst>
                          </p:cTn>
                        </p:par>
                        <p:par>
                          <p:cTn id="28" fill="hold">
                            <p:stCondLst>
                              <p:cond delay="3000"/>
                            </p:stCondLst>
                            <p:childTnLst>
                              <p:par>
                                <p:cTn id="29" presetClass="entr" nodeType="afterEffect" presetID="9" grpId="7" fill="hold">
                                  <p:stCondLst>
                                    <p:cond delay="0"/>
                                  </p:stCondLst>
                                  <p:iterate type="el" backwards="0">
                                    <p:tmAbs val="0"/>
                                  </p:iterate>
                                  <p:childTnLst>
                                    <p:set>
                                      <p:cBhvr>
                                        <p:cTn id="30" fill="hold"/>
                                        <p:tgtEl>
                                          <p:spTgt spid="1076"/>
                                        </p:tgtEl>
                                        <p:attrNameLst>
                                          <p:attrName>style.visibility</p:attrName>
                                        </p:attrNameLst>
                                      </p:cBhvr>
                                      <p:to>
                                        <p:strVal val="visible"/>
                                      </p:to>
                                    </p:set>
                                    <p:animEffect filter="dissolve" transition="in">
                                      <p:cBhvr>
                                        <p:cTn id="31" dur="500"/>
                                        <p:tgtEl>
                                          <p:spTgt spid="1076"/>
                                        </p:tgtEl>
                                      </p:cBhvr>
                                    </p:animEffect>
                                  </p:childTnLst>
                                </p:cTn>
                              </p:par>
                            </p:childTnLst>
                          </p:cTn>
                        </p:par>
                        <p:par>
                          <p:cTn id="32" fill="hold">
                            <p:stCondLst>
                              <p:cond delay="3500"/>
                            </p:stCondLst>
                            <p:childTnLst>
                              <p:par>
                                <p:cTn id="33" presetClass="entr" nodeType="afterEffect" presetID="9" grpId="8" fill="hold">
                                  <p:stCondLst>
                                    <p:cond delay="0"/>
                                  </p:stCondLst>
                                  <p:iterate type="el" backwards="0">
                                    <p:tmAbs val="0"/>
                                  </p:iterate>
                                  <p:childTnLst>
                                    <p:set>
                                      <p:cBhvr>
                                        <p:cTn id="34" fill="hold"/>
                                        <p:tgtEl>
                                          <p:spTgt spid="1077"/>
                                        </p:tgtEl>
                                        <p:attrNameLst>
                                          <p:attrName>style.visibility</p:attrName>
                                        </p:attrNameLst>
                                      </p:cBhvr>
                                      <p:to>
                                        <p:strVal val="visible"/>
                                      </p:to>
                                    </p:set>
                                    <p:animEffect filter="dissolve" transition="in">
                                      <p:cBhvr>
                                        <p:cTn id="35" dur="500"/>
                                        <p:tgtEl>
                                          <p:spTgt spid="1077"/>
                                        </p:tgtEl>
                                      </p:cBhvr>
                                    </p:animEffect>
                                  </p:childTnLst>
                                </p:cTn>
                              </p:par>
                            </p:childTnLst>
                          </p:cTn>
                        </p:par>
                        <p:par>
                          <p:cTn id="36" fill="hold">
                            <p:stCondLst>
                              <p:cond delay="4000"/>
                            </p:stCondLst>
                            <p:childTnLst>
                              <p:par>
                                <p:cTn id="37" presetClass="entr" nodeType="afterEffect" presetID="9" grpId="9" fill="hold">
                                  <p:stCondLst>
                                    <p:cond delay="0"/>
                                  </p:stCondLst>
                                  <p:iterate type="el" backwards="0">
                                    <p:tmAbs val="0"/>
                                  </p:iterate>
                                  <p:childTnLst>
                                    <p:set>
                                      <p:cBhvr>
                                        <p:cTn id="38" fill="hold"/>
                                        <p:tgtEl>
                                          <p:spTgt spid="1078"/>
                                        </p:tgtEl>
                                        <p:attrNameLst>
                                          <p:attrName>style.visibility</p:attrName>
                                        </p:attrNameLst>
                                      </p:cBhvr>
                                      <p:to>
                                        <p:strVal val="visible"/>
                                      </p:to>
                                    </p:set>
                                    <p:animEffect filter="dissolve" transition="in">
                                      <p:cBhvr>
                                        <p:cTn id="39" dur="500"/>
                                        <p:tgtEl>
                                          <p:spTgt spid="1078"/>
                                        </p:tgtEl>
                                      </p:cBhvr>
                                    </p:animEffect>
                                  </p:childTnLst>
                                </p:cTn>
                              </p:par>
                            </p:childTnLst>
                          </p:cTn>
                        </p:par>
                        <p:par>
                          <p:cTn id="40" fill="hold">
                            <p:stCondLst>
                              <p:cond delay="4500"/>
                            </p:stCondLst>
                            <p:childTnLst>
                              <p:par>
                                <p:cTn id="41" presetClass="entr" nodeType="afterEffect" presetID="9" grpId="10" fill="hold">
                                  <p:stCondLst>
                                    <p:cond delay="0"/>
                                  </p:stCondLst>
                                  <p:iterate type="el" backwards="0">
                                    <p:tmAbs val="0"/>
                                  </p:iterate>
                                  <p:childTnLst>
                                    <p:set>
                                      <p:cBhvr>
                                        <p:cTn id="42" fill="hold"/>
                                        <p:tgtEl>
                                          <p:spTgt spid="1079"/>
                                        </p:tgtEl>
                                        <p:attrNameLst>
                                          <p:attrName>style.visibility</p:attrName>
                                        </p:attrNameLst>
                                      </p:cBhvr>
                                      <p:to>
                                        <p:strVal val="visible"/>
                                      </p:to>
                                    </p:set>
                                    <p:animEffect filter="dissolve" transition="in">
                                      <p:cBhvr>
                                        <p:cTn id="43" dur="500"/>
                                        <p:tgtEl>
                                          <p:spTgt spid="1079"/>
                                        </p:tgtEl>
                                      </p:cBhvr>
                                    </p:animEffect>
                                  </p:childTnLst>
                                </p:cTn>
                              </p:par>
                            </p:childTnLst>
                          </p:cTn>
                        </p:par>
                        <p:par>
                          <p:cTn id="44" fill="hold">
                            <p:stCondLst>
                              <p:cond delay="5000"/>
                            </p:stCondLst>
                            <p:childTnLst>
                              <p:par>
                                <p:cTn id="45" presetClass="entr" nodeType="afterEffect" presetID="9" grpId="11" fill="hold">
                                  <p:stCondLst>
                                    <p:cond delay="0"/>
                                  </p:stCondLst>
                                  <p:iterate type="el" backwards="0">
                                    <p:tmAbs val="0"/>
                                  </p:iterate>
                                  <p:childTnLst>
                                    <p:set>
                                      <p:cBhvr>
                                        <p:cTn id="46" fill="hold"/>
                                        <p:tgtEl>
                                          <p:spTgt spid="1080"/>
                                        </p:tgtEl>
                                        <p:attrNameLst>
                                          <p:attrName>style.visibility</p:attrName>
                                        </p:attrNameLst>
                                      </p:cBhvr>
                                      <p:to>
                                        <p:strVal val="visible"/>
                                      </p:to>
                                    </p:set>
                                    <p:animEffect filter="dissolve" transition="in">
                                      <p:cBhvr>
                                        <p:cTn id="47" dur="500"/>
                                        <p:tgtEl>
                                          <p:spTgt spid="1080"/>
                                        </p:tgtEl>
                                      </p:cBhvr>
                                    </p:animEffect>
                                  </p:childTnLst>
                                </p:cTn>
                              </p:par>
                            </p:childTnLst>
                          </p:cTn>
                        </p:par>
                        <p:par>
                          <p:cTn id="48" fill="hold">
                            <p:stCondLst>
                              <p:cond delay="5500"/>
                            </p:stCondLst>
                            <p:childTnLst>
                              <p:par>
                                <p:cTn id="49" presetClass="entr" nodeType="afterEffect" presetID="9" grpId="12" fill="hold">
                                  <p:stCondLst>
                                    <p:cond delay="0"/>
                                  </p:stCondLst>
                                  <p:iterate type="el" backwards="0">
                                    <p:tmAbs val="0"/>
                                  </p:iterate>
                                  <p:childTnLst>
                                    <p:set>
                                      <p:cBhvr>
                                        <p:cTn id="50" fill="hold"/>
                                        <p:tgtEl>
                                          <p:spTgt spid="1081"/>
                                        </p:tgtEl>
                                        <p:attrNameLst>
                                          <p:attrName>style.visibility</p:attrName>
                                        </p:attrNameLst>
                                      </p:cBhvr>
                                      <p:to>
                                        <p:strVal val="visible"/>
                                      </p:to>
                                    </p:set>
                                    <p:animEffect filter="dissolve" transition="in">
                                      <p:cBhvr>
                                        <p:cTn id="51" dur="500"/>
                                        <p:tgtEl>
                                          <p:spTgt spid="1081"/>
                                        </p:tgtEl>
                                      </p:cBhvr>
                                    </p:animEffect>
                                  </p:childTnLst>
                                </p:cTn>
                              </p:par>
                            </p:childTnLst>
                          </p:cTn>
                        </p:par>
                        <p:par>
                          <p:cTn id="52" fill="hold">
                            <p:stCondLst>
                              <p:cond delay="6000"/>
                            </p:stCondLst>
                            <p:childTnLst>
                              <p:par>
                                <p:cTn id="53" presetClass="entr" nodeType="afterEffect" presetID="9" grpId="13" fill="hold">
                                  <p:stCondLst>
                                    <p:cond delay="0"/>
                                  </p:stCondLst>
                                  <p:iterate type="el" backwards="0">
                                    <p:tmAbs val="0"/>
                                  </p:iterate>
                                  <p:childTnLst>
                                    <p:set>
                                      <p:cBhvr>
                                        <p:cTn id="54" fill="hold"/>
                                        <p:tgtEl>
                                          <p:spTgt spid="1085"/>
                                        </p:tgtEl>
                                        <p:attrNameLst>
                                          <p:attrName>style.visibility</p:attrName>
                                        </p:attrNameLst>
                                      </p:cBhvr>
                                      <p:to>
                                        <p:strVal val="visible"/>
                                      </p:to>
                                    </p:set>
                                    <p:animEffect filter="dissolve" transition="in">
                                      <p:cBhvr>
                                        <p:cTn id="55" dur="500"/>
                                        <p:tgtEl>
                                          <p:spTgt spid="1085"/>
                                        </p:tgtEl>
                                      </p:cBhvr>
                                    </p:animEffect>
                                  </p:childTnLst>
                                </p:cTn>
                              </p:par>
                            </p:childTnLst>
                          </p:cTn>
                        </p:par>
                        <p:par>
                          <p:cTn id="56" fill="hold">
                            <p:stCondLst>
                              <p:cond delay="6500"/>
                            </p:stCondLst>
                            <p:childTnLst>
                              <p:par>
                                <p:cTn id="57" presetClass="entr" nodeType="afterEffect" presetID="9" grpId="14" fill="hold">
                                  <p:stCondLst>
                                    <p:cond delay="0"/>
                                  </p:stCondLst>
                                  <p:iterate type="el" backwards="0">
                                    <p:tmAbs val="0"/>
                                  </p:iterate>
                                  <p:childTnLst>
                                    <p:set>
                                      <p:cBhvr>
                                        <p:cTn id="58" fill="hold"/>
                                        <p:tgtEl>
                                          <p:spTgt spid="1083"/>
                                        </p:tgtEl>
                                        <p:attrNameLst>
                                          <p:attrName>style.visibility</p:attrName>
                                        </p:attrNameLst>
                                      </p:cBhvr>
                                      <p:to>
                                        <p:strVal val="visible"/>
                                      </p:to>
                                    </p:set>
                                    <p:animEffect filter="dissolve" transition="in">
                                      <p:cBhvr>
                                        <p:cTn id="59" dur="500"/>
                                        <p:tgtEl>
                                          <p:spTgt spid="1083"/>
                                        </p:tgtEl>
                                      </p:cBhvr>
                                    </p:animEffect>
                                  </p:childTnLst>
                                </p:cTn>
                              </p:par>
                            </p:childTnLst>
                          </p:cTn>
                        </p:par>
                        <p:par>
                          <p:cTn id="60" fill="hold">
                            <p:stCondLst>
                              <p:cond delay="7000"/>
                            </p:stCondLst>
                            <p:childTnLst>
                              <p:par>
                                <p:cTn id="61" presetClass="entr" nodeType="afterEffect" presetID="9" grpId="15" fill="hold">
                                  <p:stCondLst>
                                    <p:cond delay="0"/>
                                  </p:stCondLst>
                                  <p:iterate type="el" backwards="0">
                                    <p:tmAbs val="0"/>
                                  </p:iterate>
                                  <p:childTnLst>
                                    <p:set>
                                      <p:cBhvr>
                                        <p:cTn id="62" fill="hold"/>
                                        <p:tgtEl>
                                          <p:spTgt spid="1086"/>
                                        </p:tgtEl>
                                        <p:attrNameLst>
                                          <p:attrName>style.visibility</p:attrName>
                                        </p:attrNameLst>
                                      </p:cBhvr>
                                      <p:to>
                                        <p:strVal val="visible"/>
                                      </p:to>
                                    </p:set>
                                    <p:animEffect filter="dissolve" transition="in">
                                      <p:cBhvr>
                                        <p:cTn id="63" dur="500"/>
                                        <p:tgtEl>
                                          <p:spTgt spid="1086"/>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6" fill="hold">
                                  <p:stCondLst>
                                    <p:cond delay="0"/>
                                  </p:stCondLst>
                                  <p:iterate type="el" backwards="0">
                                    <p:tmAbs val="0"/>
                                  </p:iterate>
                                  <p:childTnLst>
                                    <p:set>
                                      <p:cBhvr>
                                        <p:cTn id="67" fill="hold"/>
                                        <p:tgtEl>
                                          <p:spTgt spid="1084"/>
                                        </p:tgtEl>
                                        <p:attrNameLst>
                                          <p:attrName>style.visibility</p:attrName>
                                        </p:attrNameLst>
                                      </p:cBhvr>
                                      <p:to>
                                        <p:strVal val="visible"/>
                                      </p:to>
                                    </p:set>
                                    <p:animEffect filter="dissolve" transition="in">
                                      <p:cBhvr>
                                        <p:cTn id="68" dur="500"/>
                                        <p:tgtEl>
                                          <p:spTgt spid="1084"/>
                                        </p:tgtEl>
                                      </p:cBhvr>
                                    </p:animEffect>
                                  </p:childTnLst>
                                </p:cTn>
                              </p:par>
                            </p:childTnLst>
                          </p:cTn>
                        </p:par>
                        <p:par>
                          <p:cTn id="69" fill="hold">
                            <p:stCondLst>
                              <p:cond delay="500"/>
                            </p:stCondLst>
                            <p:childTnLst>
                              <p:par>
                                <p:cTn id="70" presetClass="entr" nodeType="afterEffect" presetID="9" grpId="17" fill="hold">
                                  <p:stCondLst>
                                    <p:cond delay="0"/>
                                  </p:stCondLst>
                                  <p:iterate type="el" backwards="0">
                                    <p:tmAbs val="0"/>
                                  </p:iterate>
                                  <p:childTnLst>
                                    <p:set>
                                      <p:cBhvr>
                                        <p:cTn id="71" fill="hold"/>
                                        <p:tgtEl>
                                          <p:spTgt spid="1072"/>
                                        </p:tgtEl>
                                        <p:attrNameLst>
                                          <p:attrName>style.visibility</p:attrName>
                                        </p:attrNameLst>
                                      </p:cBhvr>
                                      <p:to>
                                        <p:strVal val="visible"/>
                                      </p:to>
                                    </p:set>
                                    <p:animEffect filter="dissolve" transition="in">
                                      <p:cBhvr>
                                        <p:cTn id="72" dur="500"/>
                                        <p:tgtEl>
                                          <p:spTgt spid="1072"/>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9" grpId="18" fill="hold">
                                  <p:stCondLst>
                                    <p:cond delay="0"/>
                                  </p:stCondLst>
                                  <p:iterate type="el" backwards="0">
                                    <p:tmAbs val="0"/>
                                  </p:iterate>
                                  <p:childTnLst>
                                    <p:set>
                                      <p:cBhvr>
                                        <p:cTn id="76" fill="hold"/>
                                        <p:tgtEl>
                                          <p:spTgt spid="1087"/>
                                        </p:tgtEl>
                                        <p:attrNameLst>
                                          <p:attrName>style.visibility</p:attrName>
                                        </p:attrNameLst>
                                      </p:cBhvr>
                                      <p:to>
                                        <p:strVal val="visible"/>
                                      </p:to>
                                    </p:set>
                                    <p:animEffect filter="dissolve" transition="in">
                                      <p:cBhvr>
                                        <p:cTn id="77" dur="500"/>
                                        <p:tgtEl>
                                          <p:spTgt spid="1087"/>
                                        </p:tgtEl>
                                      </p:cBhvr>
                                    </p:animEffect>
                                  </p:childTnLst>
                                </p:cTn>
                              </p:par>
                            </p:childTnLst>
                          </p:cTn>
                        </p:par>
                        <p:par>
                          <p:cTn id="78" fill="hold">
                            <p:stCondLst>
                              <p:cond delay="500"/>
                            </p:stCondLst>
                            <p:childTnLst>
                              <p:par>
                                <p:cTn id="79" presetClass="entr" nodeType="afterEffect" presetID="9" grpId="19" fill="hold">
                                  <p:stCondLst>
                                    <p:cond delay="0"/>
                                  </p:stCondLst>
                                  <p:iterate type="el" backwards="0">
                                    <p:tmAbs val="0"/>
                                  </p:iterate>
                                  <p:childTnLst>
                                    <p:set>
                                      <p:cBhvr>
                                        <p:cTn id="80" fill="hold"/>
                                        <p:tgtEl>
                                          <p:spTgt spid="1082"/>
                                        </p:tgtEl>
                                        <p:attrNameLst>
                                          <p:attrName>style.visibility</p:attrName>
                                        </p:attrNameLst>
                                      </p:cBhvr>
                                      <p:to>
                                        <p:strVal val="visible"/>
                                      </p:to>
                                    </p:set>
                                    <p:animEffect filter="dissolve" transition="in">
                                      <p:cBhvr>
                                        <p:cTn id="81" dur="500"/>
                                        <p:tgtEl>
                                          <p:spTgt spid="1082"/>
                                        </p:tgtEl>
                                      </p:cBhvr>
                                    </p:animEffect>
                                  </p:childTnLst>
                                </p:cTn>
                              </p:par>
                            </p:childTnLst>
                          </p:cTn>
                        </p:par>
                      </p:childTnLst>
                    </p:cTn>
                  </p:par>
                  <p:par>
                    <p:cTn id="82" fill="hold">
                      <p:stCondLst>
                        <p:cond delay="indefinite"/>
                      </p:stCondLst>
                      <p:childTnLst>
                        <p:par>
                          <p:cTn id="83" fill="hold">
                            <p:stCondLst>
                              <p:cond delay="0"/>
                            </p:stCondLst>
                            <p:childTnLst>
                              <p:par>
                                <p:cTn id="84" presetClass="entr" nodeType="clickEffect" presetID="9" grpId="20" fill="hold">
                                  <p:stCondLst>
                                    <p:cond delay="0"/>
                                  </p:stCondLst>
                                  <p:iterate type="el" backwards="0">
                                    <p:tmAbs val="0"/>
                                  </p:iterate>
                                  <p:childTnLst>
                                    <p:set>
                                      <p:cBhvr>
                                        <p:cTn id="85" fill="hold"/>
                                        <p:tgtEl>
                                          <p:spTgt spid="1088"/>
                                        </p:tgtEl>
                                        <p:attrNameLst>
                                          <p:attrName>style.visibility</p:attrName>
                                        </p:attrNameLst>
                                      </p:cBhvr>
                                      <p:to>
                                        <p:strVal val="visible"/>
                                      </p:to>
                                    </p:set>
                                    <p:animEffect filter="dissolve" transition="in">
                                      <p:cBhvr>
                                        <p:cTn id="86" dur="500"/>
                                        <p:tgtEl>
                                          <p:spTgt spid="1088"/>
                                        </p:tgtEl>
                                      </p:cBhvr>
                                    </p:animEffect>
                                  </p:childTnLst>
                                </p:cTn>
                              </p:par>
                            </p:childTnLst>
                          </p:cTn>
                        </p:par>
                        <p:par>
                          <p:cTn id="87" fill="hold">
                            <p:stCondLst>
                              <p:cond delay="500"/>
                            </p:stCondLst>
                            <p:childTnLst>
                              <p:par>
                                <p:cTn id="88" presetClass="entr" nodeType="afterEffect" presetID="9" grpId="21" fill="hold">
                                  <p:stCondLst>
                                    <p:cond delay="0"/>
                                  </p:stCondLst>
                                  <p:iterate type="el" backwards="0">
                                    <p:tmAbs val="0"/>
                                  </p:iterate>
                                  <p:childTnLst>
                                    <p:set>
                                      <p:cBhvr>
                                        <p:cTn id="89" fill="hold"/>
                                        <p:tgtEl>
                                          <p:spTgt spid="1089"/>
                                        </p:tgtEl>
                                        <p:attrNameLst>
                                          <p:attrName>style.visibility</p:attrName>
                                        </p:attrNameLst>
                                      </p:cBhvr>
                                      <p:to>
                                        <p:strVal val="visible"/>
                                      </p:to>
                                    </p:set>
                                    <p:animEffect filter="dissolve" transition="in">
                                      <p:cBhvr>
                                        <p:cTn id="90" dur="500"/>
                                        <p:tgtEl>
                                          <p:spTgt spid="10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86" grpId="15"/>
      <p:bldP build="whole" bldLvl="1" animBg="1" rev="0" advAuto="0" spid="1080" grpId="11"/>
      <p:bldP build="whole" bldLvl="1" animBg="1" rev="0" advAuto="0" spid="1062" grpId="2"/>
      <p:bldP build="whole" bldLvl="1" animBg="1" rev="0" advAuto="0" spid="1082" grpId="19"/>
      <p:bldP build="whole" bldLvl="1" animBg="1" rev="0" advAuto="0" spid="1085" grpId="13"/>
      <p:bldP build="whole" bldLvl="1" animBg="1" rev="0" advAuto="0" spid="1075" grpId="6"/>
      <p:bldP build="whole" bldLvl="1" animBg="1" rev="0" advAuto="0" spid="1078" grpId="9"/>
      <p:bldP build="whole" bldLvl="1" animBg="1" rev="0" advAuto="0" spid="1065" grpId="3"/>
      <p:bldP build="whole" bldLvl="1" animBg="1" rev="0" advAuto="0" spid="1089" grpId="21"/>
      <p:bldP build="whole" bldLvl="1" animBg="1" rev="0" advAuto="0" spid="1059" grpId="1"/>
      <p:bldP build="whole" bldLvl="1" animBg="1" rev="0" advAuto="0" spid="1081" grpId="12"/>
      <p:bldP build="whole" bldLvl="1" animBg="1" rev="0" advAuto="0" spid="1083" grpId="14"/>
      <p:bldP build="whole" bldLvl="1" animBg="1" rev="0" advAuto="0" spid="1076" grpId="7"/>
      <p:bldP build="whole" bldLvl="1" animBg="1" rev="0" advAuto="0" spid="1071" grpId="5"/>
      <p:bldP build="whole" bldLvl="1" animBg="1" rev="0" advAuto="0" spid="1088" grpId="20"/>
      <p:bldP build="whole" bldLvl="1" animBg="1" rev="0" advAuto="0" spid="1087" grpId="18"/>
      <p:bldP build="whole" bldLvl="1" animBg="1" rev="0" advAuto="0" spid="1072" grpId="17"/>
      <p:bldP build="whole" bldLvl="1" animBg="1" rev="0" advAuto="0" spid="1079" grpId="10"/>
      <p:bldP build="whole" bldLvl="1" animBg="1" rev="0" advAuto="0" spid="1068" grpId="4"/>
      <p:bldP build="whole" bldLvl="1" animBg="1" rev="0" advAuto="0" spid="1077" grpId="8"/>
      <p:bldP build="whole" bldLvl="1" animBg="1" rev="0" advAuto="0" spid="1084" grpId="16"/>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1" name="Footer Placeholder 1"/>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092" name="Title 4"/>
          <p:cNvSpPr txBox="1"/>
          <p:nvPr>
            <p:ph type="title"/>
          </p:nvPr>
        </p:nvSpPr>
        <p:spPr>
          <a:xfrm>
            <a:off x="197427" y="-1"/>
            <a:ext cx="8749146" cy="727366"/>
          </a:xfrm>
          <a:prstGeom prst="rect">
            <a:avLst/>
          </a:prstGeom>
        </p:spPr>
        <p:txBody>
          <a:bodyPr/>
          <a:lstStyle/>
          <a:p>
            <a:pPr/>
            <a:r>
              <a:t>2.3</a:t>
            </a:r>
            <a:r>
              <a:rPr sz="3600"/>
              <a:t> </a:t>
            </a:r>
            <a:r>
              <a:t>Các phép toán số học trên con trỏ</a:t>
            </a:r>
          </a:p>
        </p:txBody>
      </p:sp>
      <p:sp>
        <p:nvSpPr>
          <p:cNvPr id="1093" name="Content Placeholder 6"/>
          <p:cNvSpPr txBox="1"/>
          <p:nvPr>
            <p:ph type="body" idx="1"/>
          </p:nvPr>
        </p:nvSpPr>
        <p:spPr>
          <a:xfrm>
            <a:off x="197427" y="893618"/>
            <a:ext cx="8749146" cy="5527966"/>
          </a:xfrm>
          <a:prstGeom prst="rect">
            <a:avLst/>
          </a:prstGeom>
        </p:spPr>
        <p:txBody>
          <a:bodyPr/>
          <a:lstStyle/>
          <a:p>
            <a:pPr/>
          </a:p>
        </p:txBody>
      </p:sp>
      <p:sp>
        <p:nvSpPr>
          <p:cNvPr id="1094" name="Slide Number Placeholder 2"/>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097" name="Rectangle 21"/>
          <p:cNvGrpSpPr/>
          <p:nvPr/>
        </p:nvGrpSpPr>
        <p:grpSpPr>
          <a:xfrm>
            <a:off x="1893888" y="5392737"/>
            <a:ext cx="1363663" cy="720726"/>
            <a:chOff x="0" y="0"/>
            <a:chExt cx="1363662" cy="720725"/>
          </a:xfrm>
        </p:grpSpPr>
        <p:sp>
          <p:nvSpPr>
            <p:cNvPr id="1095"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96" name="2"/>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2</a:t>
              </a:r>
            </a:p>
          </p:txBody>
        </p:sp>
      </p:grpSp>
      <p:grpSp>
        <p:nvGrpSpPr>
          <p:cNvPr id="1100" name="Rectangle 22"/>
          <p:cNvGrpSpPr/>
          <p:nvPr/>
        </p:nvGrpSpPr>
        <p:grpSpPr>
          <a:xfrm>
            <a:off x="1893888" y="4654550"/>
            <a:ext cx="1363663" cy="720725"/>
            <a:chOff x="0" y="0"/>
            <a:chExt cx="1363662" cy="720725"/>
          </a:xfrm>
        </p:grpSpPr>
        <p:sp>
          <p:nvSpPr>
            <p:cNvPr id="1098"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99" name="1"/>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1</a:t>
              </a:r>
            </a:p>
          </p:txBody>
        </p:sp>
      </p:grpSp>
      <p:grpSp>
        <p:nvGrpSpPr>
          <p:cNvPr id="1103" name="Rectangle 23"/>
          <p:cNvGrpSpPr/>
          <p:nvPr/>
        </p:nvGrpSpPr>
        <p:grpSpPr>
          <a:xfrm>
            <a:off x="1893888" y="3932237"/>
            <a:ext cx="1363663" cy="722313"/>
            <a:chOff x="0" y="0"/>
            <a:chExt cx="1363662" cy="722312"/>
          </a:xfrm>
        </p:grpSpPr>
        <p:sp>
          <p:nvSpPr>
            <p:cNvPr id="1101" name="Rectangle"/>
            <p:cNvSpPr/>
            <p:nvPr/>
          </p:nvSpPr>
          <p:spPr>
            <a:xfrm>
              <a:off x="-1" y="-1"/>
              <a:ext cx="1363664" cy="722314"/>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02" name="4"/>
            <p:cNvSpPr txBox="1"/>
            <p:nvPr/>
          </p:nvSpPr>
          <p:spPr>
            <a:xfrm>
              <a:off x="-1" y="119789"/>
              <a:ext cx="1363664"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4</a:t>
              </a:r>
            </a:p>
          </p:txBody>
        </p:sp>
      </p:grpSp>
      <p:grpSp>
        <p:nvGrpSpPr>
          <p:cNvPr id="1106" name="Rectangle 28"/>
          <p:cNvGrpSpPr/>
          <p:nvPr/>
        </p:nvGrpSpPr>
        <p:grpSpPr>
          <a:xfrm>
            <a:off x="1893888" y="3206750"/>
            <a:ext cx="1363663" cy="720725"/>
            <a:chOff x="0" y="0"/>
            <a:chExt cx="1363662" cy="720725"/>
          </a:xfrm>
        </p:grpSpPr>
        <p:sp>
          <p:nvSpPr>
            <p:cNvPr id="1104"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05" name="9"/>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9</a:t>
              </a:r>
            </a:p>
          </p:txBody>
        </p:sp>
      </p:grpSp>
      <p:grpSp>
        <p:nvGrpSpPr>
          <p:cNvPr id="1109" name="Rectangle 29"/>
          <p:cNvGrpSpPr/>
          <p:nvPr/>
        </p:nvGrpSpPr>
        <p:grpSpPr>
          <a:xfrm>
            <a:off x="1893888" y="2403475"/>
            <a:ext cx="1363663" cy="803275"/>
            <a:chOff x="0" y="0"/>
            <a:chExt cx="1363662" cy="803275"/>
          </a:xfrm>
        </p:grpSpPr>
        <p:sp>
          <p:nvSpPr>
            <p:cNvPr id="1107" name="Rectangle"/>
            <p:cNvSpPr/>
            <p:nvPr/>
          </p:nvSpPr>
          <p:spPr>
            <a:xfrm>
              <a:off x="-1" y="0"/>
              <a:ext cx="1363664" cy="80327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08" name="6"/>
            <p:cNvSpPr txBox="1"/>
            <p:nvPr/>
          </p:nvSpPr>
          <p:spPr>
            <a:xfrm>
              <a:off x="-1" y="160270"/>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6</a:t>
              </a:r>
            </a:p>
          </p:txBody>
        </p:sp>
      </p:grpSp>
      <p:sp>
        <p:nvSpPr>
          <p:cNvPr id="1110" name="Straight Arrow Connector 41"/>
          <p:cNvSpPr/>
          <p:nvPr/>
        </p:nvSpPr>
        <p:spPr>
          <a:xfrm flipH="1">
            <a:off x="3357562" y="2444750"/>
            <a:ext cx="2476501" cy="1122364"/>
          </a:xfrm>
          <a:prstGeom prst="line">
            <a:avLst/>
          </a:prstGeom>
          <a:ln w="31750">
            <a:solidFill>
              <a:srgbClr val="1D5859"/>
            </a:solidFill>
            <a:prstDash val="sysDash"/>
            <a:miter/>
            <a:tailEnd type="triangle"/>
          </a:ln>
        </p:spPr>
        <p:txBody>
          <a:bodyPr lIns="45719" rIns="45719"/>
          <a:lstStyle/>
          <a:p>
            <a:pPr/>
          </a:p>
        </p:txBody>
      </p:sp>
      <p:grpSp>
        <p:nvGrpSpPr>
          <p:cNvPr id="1113" name="Rectangle 75"/>
          <p:cNvGrpSpPr/>
          <p:nvPr/>
        </p:nvGrpSpPr>
        <p:grpSpPr>
          <a:xfrm>
            <a:off x="1893888" y="1682750"/>
            <a:ext cx="1363663" cy="720725"/>
            <a:chOff x="0" y="0"/>
            <a:chExt cx="1363662" cy="720725"/>
          </a:xfrm>
        </p:grpSpPr>
        <p:sp>
          <p:nvSpPr>
            <p:cNvPr id="1111" name="Rectangle"/>
            <p:cNvSpPr/>
            <p:nvPr/>
          </p:nvSpPr>
          <p:spPr>
            <a:xfrm>
              <a:off x="-1" y="0"/>
              <a:ext cx="1363664" cy="720725"/>
            </a:xfrm>
            <a:prstGeom prst="rect">
              <a:avLst/>
            </a:prstGeom>
            <a:noFill/>
            <a:ln w="28575"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12" name="5"/>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5</a:t>
              </a:r>
            </a:p>
          </p:txBody>
        </p:sp>
      </p:grpSp>
      <p:sp>
        <p:nvSpPr>
          <p:cNvPr id="1114" name="Rectangle 76"/>
          <p:cNvSpPr txBox="1"/>
          <p:nvPr/>
        </p:nvSpPr>
        <p:spPr>
          <a:xfrm>
            <a:off x="430212" y="55117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0x30</a:t>
            </a:r>
          </a:p>
        </p:txBody>
      </p:sp>
      <p:sp>
        <p:nvSpPr>
          <p:cNvPr id="1115" name="Rectangle 77"/>
          <p:cNvSpPr txBox="1"/>
          <p:nvPr/>
        </p:nvSpPr>
        <p:spPr>
          <a:xfrm>
            <a:off x="430212" y="47735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0x26</a:t>
            </a:r>
          </a:p>
        </p:txBody>
      </p:sp>
      <p:sp>
        <p:nvSpPr>
          <p:cNvPr id="1116" name="Rectangle 78"/>
          <p:cNvSpPr txBox="1"/>
          <p:nvPr/>
        </p:nvSpPr>
        <p:spPr>
          <a:xfrm>
            <a:off x="430212" y="4052026"/>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0x22</a:t>
            </a:r>
          </a:p>
        </p:txBody>
      </p:sp>
      <p:sp>
        <p:nvSpPr>
          <p:cNvPr id="1117" name="Rectangle 79"/>
          <p:cNvSpPr txBox="1"/>
          <p:nvPr/>
        </p:nvSpPr>
        <p:spPr>
          <a:xfrm>
            <a:off x="430212" y="3325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0x18</a:t>
            </a:r>
          </a:p>
        </p:txBody>
      </p:sp>
      <p:sp>
        <p:nvSpPr>
          <p:cNvPr id="1118" name="Rectangle 80"/>
          <p:cNvSpPr txBox="1"/>
          <p:nvPr/>
        </p:nvSpPr>
        <p:spPr>
          <a:xfrm>
            <a:off x="430212" y="2563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0x14</a:t>
            </a:r>
          </a:p>
        </p:txBody>
      </p:sp>
      <p:sp>
        <p:nvSpPr>
          <p:cNvPr id="1119" name="Rectangle 81"/>
          <p:cNvSpPr txBox="1"/>
          <p:nvPr/>
        </p:nvSpPr>
        <p:spPr>
          <a:xfrm>
            <a:off x="430212" y="1801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0x10</a:t>
            </a:r>
          </a:p>
        </p:txBody>
      </p:sp>
      <p:sp>
        <p:nvSpPr>
          <p:cNvPr id="1120" name="Rectangle 85"/>
          <p:cNvSpPr txBox="1"/>
          <p:nvPr/>
        </p:nvSpPr>
        <p:spPr>
          <a:xfrm>
            <a:off x="5811837" y="3044758"/>
            <a:ext cx="2549526"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2800">
                <a:solidFill>
                  <a:srgbClr val="363D3D"/>
                </a:solidFill>
                <a:latin typeface="Times New Roman"/>
                <a:ea typeface="Times New Roman"/>
                <a:cs typeface="Times New Roman"/>
                <a:sym typeface="Times New Roman"/>
              </a:defRPr>
            </a:pPr>
            <a:r>
              <a:t>p-1 </a:t>
            </a:r>
            <a:r>
              <a:rPr b="0"/>
              <a:t>(=0x22)</a:t>
            </a:r>
          </a:p>
        </p:txBody>
      </p:sp>
      <p:sp>
        <p:nvSpPr>
          <p:cNvPr id="1121" name="Rectangle 86"/>
          <p:cNvSpPr txBox="1"/>
          <p:nvPr/>
        </p:nvSpPr>
        <p:spPr>
          <a:xfrm>
            <a:off x="3262312" y="1760470"/>
            <a:ext cx="2549526"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latin typeface="Times New Roman"/>
                <a:ea typeface="Times New Roman"/>
                <a:cs typeface="Times New Roman"/>
                <a:sym typeface="Times New Roman"/>
              </a:defRPr>
            </a:lvl1pPr>
          </a:lstStyle>
          <a:p>
            <a:pPr/>
            <a:r>
              <a:t>arr</a:t>
            </a:r>
          </a:p>
        </p:txBody>
      </p:sp>
      <p:sp>
        <p:nvSpPr>
          <p:cNvPr id="1122" name="Rectangle 87"/>
          <p:cNvSpPr txBox="1"/>
          <p:nvPr/>
        </p:nvSpPr>
        <p:spPr>
          <a:xfrm>
            <a:off x="5834062" y="2203383"/>
            <a:ext cx="2549526"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2800">
                <a:solidFill>
                  <a:srgbClr val="363D3D"/>
                </a:solidFill>
                <a:latin typeface="Times New Roman"/>
                <a:ea typeface="Times New Roman"/>
                <a:cs typeface="Times New Roman"/>
                <a:sym typeface="Times New Roman"/>
              </a:defRPr>
            </a:pPr>
            <a:r>
              <a:t>p-2 </a:t>
            </a:r>
            <a:r>
              <a:rPr b="0"/>
              <a:t>(=0x18)</a:t>
            </a:r>
          </a:p>
        </p:txBody>
      </p:sp>
      <p:sp>
        <p:nvSpPr>
          <p:cNvPr id="1123" name="Rectangle 34"/>
          <p:cNvSpPr/>
          <p:nvPr/>
        </p:nvSpPr>
        <p:spPr>
          <a:xfrm>
            <a:off x="757237" y="1423987"/>
            <a:ext cx="3613151" cy="4851401"/>
          </a:xfrm>
          <a:prstGeom prst="rect">
            <a:avLst/>
          </a:prstGeom>
          <a:ln w="19050">
            <a:solidFill>
              <a:srgbClr val="363D3D"/>
            </a:solidFill>
            <a:miter/>
          </a:ln>
        </p:spPr>
        <p:txBody>
          <a:bodyPr lIns="45719" rIns="45719" anchor="ctr"/>
          <a:lstStyle/>
          <a:p>
            <a:pPr algn="ctr">
              <a:defRPr sz="2400">
                <a:solidFill>
                  <a:srgbClr val="FFFFFF"/>
                </a:solidFill>
              </a:defRPr>
            </a:pPr>
          </a:p>
        </p:txBody>
      </p:sp>
      <p:sp>
        <p:nvSpPr>
          <p:cNvPr id="1124" name="Rectangle 35"/>
          <p:cNvSpPr txBox="1"/>
          <p:nvPr/>
        </p:nvSpPr>
        <p:spPr>
          <a:xfrm>
            <a:off x="1514474" y="617220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
        <p:nvSpPr>
          <p:cNvPr id="1125" name="Straight Arrow Connector 48"/>
          <p:cNvSpPr/>
          <p:nvPr/>
        </p:nvSpPr>
        <p:spPr>
          <a:xfrm flipH="1">
            <a:off x="3352800" y="3300412"/>
            <a:ext cx="2459039" cy="1119188"/>
          </a:xfrm>
          <a:prstGeom prst="line">
            <a:avLst/>
          </a:prstGeom>
          <a:ln w="31750">
            <a:solidFill>
              <a:srgbClr val="1D5859"/>
            </a:solidFill>
            <a:prstDash val="sysDash"/>
            <a:miter/>
            <a:tailEnd type="triangle"/>
          </a:ln>
        </p:spPr>
        <p:txBody>
          <a:bodyPr lIns="45719" rIns="45719"/>
          <a:lstStyle/>
          <a:p>
            <a:pPr/>
          </a:p>
        </p:txBody>
      </p:sp>
      <p:sp>
        <p:nvSpPr>
          <p:cNvPr id="1126" name="Straight Arrow Connector 49"/>
          <p:cNvSpPr/>
          <p:nvPr/>
        </p:nvSpPr>
        <p:spPr>
          <a:xfrm flipH="1">
            <a:off x="3416300" y="4043362"/>
            <a:ext cx="2322514" cy="1089026"/>
          </a:xfrm>
          <a:prstGeom prst="line">
            <a:avLst/>
          </a:prstGeom>
          <a:ln w="31750">
            <a:solidFill>
              <a:srgbClr val="1D5859"/>
            </a:solidFill>
            <a:prstDash val="sysDash"/>
            <a:miter/>
            <a:tailEnd type="triangle"/>
          </a:ln>
        </p:spPr>
        <p:txBody>
          <a:bodyPr lIns="45719" rIns="45719"/>
          <a:lstStyle/>
          <a:p>
            <a:pPr/>
          </a:p>
        </p:txBody>
      </p:sp>
      <p:sp>
        <p:nvSpPr>
          <p:cNvPr id="1127" name="Rectangle 50"/>
          <p:cNvSpPr txBox="1"/>
          <p:nvPr/>
        </p:nvSpPr>
        <p:spPr>
          <a:xfrm>
            <a:off x="5738812" y="3692458"/>
            <a:ext cx="2947988"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2800">
                <a:solidFill>
                  <a:srgbClr val="363D3D"/>
                </a:solidFill>
                <a:latin typeface="Times New Roman"/>
                <a:ea typeface="Times New Roman"/>
                <a:cs typeface="Times New Roman"/>
                <a:sym typeface="Times New Roman"/>
              </a:defRPr>
            </a:lvl1pPr>
          </a:lstStyle>
          <a:p>
            <a:pPr/>
            <a:r>
              <a:t>int *p = &amp;arr[4]</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097"/>
                                        </p:tgtEl>
                                        <p:attrNameLst>
                                          <p:attrName>style.visibility</p:attrName>
                                        </p:attrNameLst>
                                      </p:cBhvr>
                                      <p:to>
                                        <p:strVal val="visible"/>
                                      </p:to>
                                    </p:set>
                                    <p:animEffect filter="dissolve" transition="in">
                                      <p:cBhvr>
                                        <p:cTn id="7" dur="500"/>
                                        <p:tgtEl>
                                          <p:spTgt spid="1097"/>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1100"/>
                                        </p:tgtEl>
                                        <p:attrNameLst>
                                          <p:attrName>style.visibility</p:attrName>
                                        </p:attrNameLst>
                                      </p:cBhvr>
                                      <p:to>
                                        <p:strVal val="visible"/>
                                      </p:to>
                                    </p:set>
                                    <p:animEffect filter="dissolve" transition="in">
                                      <p:cBhvr>
                                        <p:cTn id="11" dur="500"/>
                                        <p:tgtEl>
                                          <p:spTgt spid="1100"/>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1103"/>
                                        </p:tgtEl>
                                        <p:attrNameLst>
                                          <p:attrName>style.visibility</p:attrName>
                                        </p:attrNameLst>
                                      </p:cBhvr>
                                      <p:to>
                                        <p:strVal val="visible"/>
                                      </p:to>
                                    </p:set>
                                    <p:animEffect filter="dissolve" transition="in">
                                      <p:cBhvr>
                                        <p:cTn id="15" dur="500"/>
                                        <p:tgtEl>
                                          <p:spTgt spid="1103"/>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1106"/>
                                        </p:tgtEl>
                                        <p:attrNameLst>
                                          <p:attrName>style.visibility</p:attrName>
                                        </p:attrNameLst>
                                      </p:cBhvr>
                                      <p:to>
                                        <p:strVal val="visible"/>
                                      </p:to>
                                    </p:set>
                                    <p:animEffect filter="dissolve" transition="in">
                                      <p:cBhvr>
                                        <p:cTn id="19" dur="500"/>
                                        <p:tgtEl>
                                          <p:spTgt spid="1106"/>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1109"/>
                                        </p:tgtEl>
                                        <p:attrNameLst>
                                          <p:attrName>style.visibility</p:attrName>
                                        </p:attrNameLst>
                                      </p:cBhvr>
                                      <p:to>
                                        <p:strVal val="visible"/>
                                      </p:to>
                                    </p:set>
                                    <p:animEffect filter="dissolve" transition="in">
                                      <p:cBhvr>
                                        <p:cTn id="23" dur="500"/>
                                        <p:tgtEl>
                                          <p:spTgt spid="1109"/>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1113"/>
                                        </p:tgtEl>
                                        <p:attrNameLst>
                                          <p:attrName>style.visibility</p:attrName>
                                        </p:attrNameLst>
                                      </p:cBhvr>
                                      <p:to>
                                        <p:strVal val="visible"/>
                                      </p:to>
                                    </p:set>
                                    <p:animEffect filter="dissolve" transition="in">
                                      <p:cBhvr>
                                        <p:cTn id="27" dur="500"/>
                                        <p:tgtEl>
                                          <p:spTgt spid="1113"/>
                                        </p:tgtEl>
                                      </p:cBhvr>
                                    </p:animEffect>
                                  </p:childTnLst>
                                </p:cTn>
                              </p:par>
                            </p:childTnLst>
                          </p:cTn>
                        </p:par>
                        <p:par>
                          <p:cTn id="28" fill="hold">
                            <p:stCondLst>
                              <p:cond delay="3000"/>
                            </p:stCondLst>
                            <p:childTnLst>
                              <p:par>
                                <p:cTn id="29" presetClass="entr" nodeType="afterEffect" presetID="9" grpId="7" fill="hold">
                                  <p:stCondLst>
                                    <p:cond delay="0"/>
                                  </p:stCondLst>
                                  <p:iterate type="el" backwards="0">
                                    <p:tmAbs val="0"/>
                                  </p:iterate>
                                  <p:childTnLst>
                                    <p:set>
                                      <p:cBhvr>
                                        <p:cTn id="30" fill="hold"/>
                                        <p:tgtEl>
                                          <p:spTgt spid="1114"/>
                                        </p:tgtEl>
                                        <p:attrNameLst>
                                          <p:attrName>style.visibility</p:attrName>
                                        </p:attrNameLst>
                                      </p:cBhvr>
                                      <p:to>
                                        <p:strVal val="visible"/>
                                      </p:to>
                                    </p:set>
                                    <p:animEffect filter="dissolve" transition="in">
                                      <p:cBhvr>
                                        <p:cTn id="31" dur="500"/>
                                        <p:tgtEl>
                                          <p:spTgt spid="1114"/>
                                        </p:tgtEl>
                                      </p:cBhvr>
                                    </p:animEffect>
                                  </p:childTnLst>
                                </p:cTn>
                              </p:par>
                            </p:childTnLst>
                          </p:cTn>
                        </p:par>
                        <p:par>
                          <p:cTn id="32" fill="hold">
                            <p:stCondLst>
                              <p:cond delay="3500"/>
                            </p:stCondLst>
                            <p:childTnLst>
                              <p:par>
                                <p:cTn id="33" presetClass="entr" nodeType="afterEffect" presetID="9" grpId="8" fill="hold">
                                  <p:stCondLst>
                                    <p:cond delay="0"/>
                                  </p:stCondLst>
                                  <p:iterate type="el" backwards="0">
                                    <p:tmAbs val="0"/>
                                  </p:iterate>
                                  <p:childTnLst>
                                    <p:set>
                                      <p:cBhvr>
                                        <p:cTn id="34" fill="hold"/>
                                        <p:tgtEl>
                                          <p:spTgt spid="1115"/>
                                        </p:tgtEl>
                                        <p:attrNameLst>
                                          <p:attrName>style.visibility</p:attrName>
                                        </p:attrNameLst>
                                      </p:cBhvr>
                                      <p:to>
                                        <p:strVal val="visible"/>
                                      </p:to>
                                    </p:set>
                                    <p:animEffect filter="dissolve" transition="in">
                                      <p:cBhvr>
                                        <p:cTn id="35" dur="500"/>
                                        <p:tgtEl>
                                          <p:spTgt spid="1115"/>
                                        </p:tgtEl>
                                      </p:cBhvr>
                                    </p:animEffect>
                                  </p:childTnLst>
                                </p:cTn>
                              </p:par>
                            </p:childTnLst>
                          </p:cTn>
                        </p:par>
                        <p:par>
                          <p:cTn id="36" fill="hold">
                            <p:stCondLst>
                              <p:cond delay="4000"/>
                            </p:stCondLst>
                            <p:childTnLst>
                              <p:par>
                                <p:cTn id="37" presetClass="entr" nodeType="afterEffect" presetID="9" grpId="9" fill="hold">
                                  <p:stCondLst>
                                    <p:cond delay="0"/>
                                  </p:stCondLst>
                                  <p:iterate type="el" backwards="0">
                                    <p:tmAbs val="0"/>
                                  </p:iterate>
                                  <p:childTnLst>
                                    <p:set>
                                      <p:cBhvr>
                                        <p:cTn id="38" fill="hold"/>
                                        <p:tgtEl>
                                          <p:spTgt spid="1116"/>
                                        </p:tgtEl>
                                        <p:attrNameLst>
                                          <p:attrName>style.visibility</p:attrName>
                                        </p:attrNameLst>
                                      </p:cBhvr>
                                      <p:to>
                                        <p:strVal val="visible"/>
                                      </p:to>
                                    </p:set>
                                    <p:animEffect filter="dissolve" transition="in">
                                      <p:cBhvr>
                                        <p:cTn id="39" dur="500"/>
                                        <p:tgtEl>
                                          <p:spTgt spid="1116"/>
                                        </p:tgtEl>
                                      </p:cBhvr>
                                    </p:animEffect>
                                  </p:childTnLst>
                                </p:cTn>
                              </p:par>
                            </p:childTnLst>
                          </p:cTn>
                        </p:par>
                        <p:par>
                          <p:cTn id="40" fill="hold">
                            <p:stCondLst>
                              <p:cond delay="4500"/>
                            </p:stCondLst>
                            <p:childTnLst>
                              <p:par>
                                <p:cTn id="41" presetClass="entr" nodeType="afterEffect" presetID="9" grpId="10" fill="hold">
                                  <p:stCondLst>
                                    <p:cond delay="0"/>
                                  </p:stCondLst>
                                  <p:iterate type="el" backwards="0">
                                    <p:tmAbs val="0"/>
                                  </p:iterate>
                                  <p:childTnLst>
                                    <p:set>
                                      <p:cBhvr>
                                        <p:cTn id="42" fill="hold"/>
                                        <p:tgtEl>
                                          <p:spTgt spid="1117"/>
                                        </p:tgtEl>
                                        <p:attrNameLst>
                                          <p:attrName>style.visibility</p:attrName>
                                        </p:attrNameLst>
                                      </p:cBhvr>
                                      <p:to>
                                        <p:strVal val="visible"/>
                                      </p:to>
                                    </p:set>
                                    <p:animEffect filter="dissolve" transition="in">
                                      <p:cBhvr>
                                        <p:cTn id="43" dur="500"/>
                                        <p:tgtEl>
                                          <p:spTgt spid="1117"/>
                                        </p:tgtEl>
                                      </p:cBhvr>
                                    </p:animEffect>
                                  </p:childTnLst>
                                </p:cTn>
                              </p:par>
                            </p:childTnLst>
                          </p:cTn>
                        </p:par>
                        <p:par>
                          <p:cTn id="44" fill="hold">
                            <p:stCondLst>
                              <p:cond delay="5000"/>
                            </p:stCondLst>
                            <p:childTnLst>
                              <p:par>
                                <p:cTn id="45" presetClass="entr" nodeType="afterEffect" presetID="9" grpId="11" fill="hold">
                                  <p:stCondLst>
                                    <p:cond delay="0"/>
                                  </p:stCondLst>
                                  <p:iterate type="el" backwards="0">
                                    <p:tmAbs val="0"/>
                                  </p:iterate>
                                  <p:childTnLst>
                                    <p:set>
                                      <p:cBhvr>
                                        <p:cTn id="46" fill="hold"/>
                                        <p:tgtEl>
                                          <p:spTgt spid="1118"/>
                                        </p:tgtEl>
                                        <p:attrNameLst>
                                          <p:attrName>style.visibility</p:attrName>
                                        </p:attrNameLst>
                                      </p:cBhvr>
                                      <p:to>
                                        <p:strVal val="visible"/>
                                      </p:to>
                                    </p:set>
                                    <p:animEffect filter="dissolve" transition="in">
                                      <p:cBhvr>
                                        <p:cTn id="47" dur="500"/>
                                        <p:tgtEl>
                                          <p:spTgt spid="1118"/>
                                        </p:tgtEl>
                                      </p:cBhvr>
                                    </p:animEffect>
                                  </p:childTnLst>
                                </p:cTn>
                              </p:par>
                            </p:childTnLst>
                          </p:cTn>
                        </p:par>
                        <p:par>
                          <p:cTn id="48" fill="hold">
                            <p:stCondLst>
                              <p:cond delay="5500"/>
                            </p:stCondLst>
                            <p:childTnLst>
                              <p:par>
                                <p:cTn id="49" presetClass="entr" nodeType="afterEffect" presetID="9" grpId="12" fill="hold">
                                  <p:stCondLst>
                                    <p:cond delay="0"/>
                                  </p:stCondLst>
                                  <p:iterate type="el" backwards="0">
                                    <p:tmAbs val="0"/>
                                  </p:iterate>
                                  <p:childTnLst>
                                    <p:set>
                                      <p:cBhvr>
                                        <p:cTn id="50" fill="hold"/>
                                        <p:tgtEl>
                                          <p:spTgt spid="1119"/>
                                        </p:tgtEl>
                                        <p:attrNameLst>
                                          <p:attrName>style.visibility</p:attrName>
                                        </p:attrNameLst>
                                      </p:cBhvr>
                                      <p:to>
                                        <p:strVal val="visible"/>
                                      </p:to>
                                    </p:set>
                                    <p:animEffect filter="dissolve" transition="in">
                                      <p:cBhvr>
                                        <p:cTn id="51" dur="500"/>
                                        <p:tgtEl>
                                          <p:spTgt spid="1119"/>
                                        </p:tgtEl>
                                      </p:cBhvr>
                                    </p:animEffect>
                                  </p:childTnLst>
                                </p:cTn>
                              </p:par>
                            </p:childTnLst>
                          </p:cTn>
                        </p:par>
                        <p:par>
                          <p:cTn id="52" fill="hold">
                            <p:stCondLst>
                              <p:cond delay="6000"/>
                            </p:stCondLst>
                            <p:childTnLst>
                              <p:par>
                                <p:cTn id="53" presetClass="entr" nodeType="afterEffect" presetID="9" grpId="13" fill="hold">
                                  <p:stCondLst>
                                    <p:cond delay="0"/>
                                  </p:stCondLst>
                                  <p:iterate type="el" backwards="0">
                                    <p:tmAbs val="0"/>
                                  </p:iterate>
                                  <p:childTnLst>
                                    <p:set>
                                      <p:cBhvr>
                                        <p:cTn id="54" fill="hold"/>
                                        <p:tgtEl>
                                          <p:spTgt spid="1123"/>
                                        </p:tgtEl>
                                        <p:attrNameLst>
                                          <p:attrName>style.visibility</p:attrName>
                                        </p:attrNameLst>
                                      </p:cBhvr>
                                      <p:to>
                                        <p:strVal val="visible"/>
                                      </p:to>
                                    </p:set>
                                    <p:animEffect filter="dissolve" transition="in">
                                      <p:cBhvr>
                                        <p:cTn id="55" dur="500"/>
                                        <p:tgtEl>
                                          <p:spTgt spid="1123"/>
                                        </p:tgtEl>
                                      </p:cBhvr>
                                    </p:animEffect>
                                  </p:childTnLst>
                                </p:cTn>
                              </p:par>
                            </p:childTnLst>
                          </p:cTn>
                        </p:par>
                        <p:par>
                          <p:cTn id="56" fill="hold">
                            <p:stCondLst>
                              <p:cond delay="6500"/>
                            </p:stCondLst>
                            <p:childTnLst>
                              <p:par>
                                <p:cTn id="57" presetClass="entr" nodeType="afterEffect" presetID="9" grpId="14" fill="hold">
                                  <p:stCondLst>
                                    <p:cond delay="0"/>
                                  </p:stCondLst>
                                  <p:iterate type="el" backwards="0">
                                    <p:tmAbs val="0"/>
                                  </p:iterate>
                                  <p:childTnLst>
                                    <p:set>
                                      <p:cBhvr>
                                        <p:cTn id="58" fill="hold"/>
                                        <p:tgtEl>
                                          <p:spTgt spid="1121"/>
                                        </p:tgtEl>
                                        <p:attrNameLst>
                                          <p:attrName>style.visibility</p:attrName>
                                        </p:attrNameLst>
                                      </p:cBhvr>
                                      <p:to>
                                        <p:strVal val="visible"/>
                                      </p:to>
                                    </p:set>
                                    <p:animEffect filter="dissolve" transition="in">
                                      <p:cBhvr>
                                        <p:cTn id="59" dur="500"/>
                                        <p:tgtEl>
                                          <p:spTgt spid="1121"/>
                                        </p:tgtEl>
                                      </p:cBhvr>
                                    </p:animEffect>
                                  </p:childTnLst>
                                </p:cTn>
                              </p:par>
                            </p:childTnLst>
                          </p:cTn>
                        </p:par>
                        <p:par>
                          <p:cTn id="60" fill="hold">
                            <p:stCondLst>
                              <p:cond delay="7000"/>
                            </p:stCondLst>
                            <p:childTnLst>
                              <p:par>
                                <p:cTn id="61" presetClass="entr" nodeType="afterEffect" presetID="9" grpId="15" fill="hold">
                                  <p:stCondLst>
                                    <p:cond delay="0"/>
                                  </p:stCondLst>
                                  <p:iterate type="el" backwards="0">
                                    <p:tmAbs val="0"/>
                                  </p:iterate>
                                  <p:childTnLst>
                                    <p:set>
                                      <p:cBhvr>
                                        <p:cTn id="62" fill="hold"/>
                                        <p:tgtEl>
                                          <p:spTgt spid="1124"/>
                                        </p:tgtEl>
                                        <p:attrNameLst>
                                          <p:attrName>style.visibility</p:attrName>
                                        </p:attrNameLst>
                                      </p:cBhvr>
                                      <p:to>
                                        <p:strVal val="visible"/>
                                      </p:to>
                                    </p:set>
                                    <p:animEffect filter="dissolve" transition="in">
                                      <p:cBhvr>
                                        <p:cTn id="63" dur="500"/>
                                        <p:tgtEl>
                                          <p:spTgt spid="1124"/>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6" fill="hold">
                                  <p:stCondLst>
                                    <p:cond delay="0"/>
                                  </p:stCondLst>
                                  <p:iterate type="el" backwards="0">
                                    <p:tmAbs val="0"/>
                                  </p:iterate>
                                  <p:childTnLst>
                                    <p:set>
                                      <p:cBhvr>
                                        <p:cTn id="67" fill="hold"/>
                                        <p:tgtEl>
                                          <p:spTgt spid="1126"/>
                                        </p:tgtEl>
                                        <p:attrNameLst>
                                          <p:attrName>style.visibility</p:attrName>
                                        </p:attrNameLst>
                                      </p:cBhvr>
                                      <p:to>
                                        <p:strVal val="visible"/>
                                      </p:to>
                                    </p:set>
                                    <p:animEffect filter="dissolve" transition="in">
                                      <p:cBhvr>
                                        <p:cTn id="68" dur="500"/>
                                        <p:tgtEl>
                                          <p:spTgt spid="1126"/>
                                        </p:tgtEl>
                                      </p:cBhvr>
                                    </p:animEffect>
                                  </p:childTnLst>
                                </p:cTn>
                              </p:par>
                            </p:childTnLst>
                          </p:cTn>
                        </p:par>
                        <p:par>
                          <p:cTn id="69" fill="hold">
                            <p:stCondLst>
                              <p:cond delay="500"/>
                            </p:stCondLst>
                            <p:childTnLst>
                              <p:par>
                                <p:cTn id="70" presetClass="entr" nodeType="afterEffect" presetID="9" grpId="17" fill="hold">
                                  <p:stCondLst>
                                    <p:cond delay="0"/>
                                  </p:stCondLst>
                                  <p:iterate type="el" backwards="0">
                                    <p:tmAbs val="0"/>
                                  </p:iterate>
                                  <p:childTnLst>
                                    <p:set>
                                      <p:cBhvr>
                                        <p:cTn id="71" fill="hold"/>
                                        <p:tgtEl>
                                          <p:spTgt spid="1127"/>
                                        </p:tgtEl>
                                        <p:attrNameLst>
                                          <p:attrName>style.visibility</p:attrName>
                                        </p:attrNameLst>
                                      </p:cBhvr>
                                      <p:to>
                                        <p:strVal val="visible"/>
                                      </p:to>
                                    </p:set>
                                    <p:animEffect filter="dissolve" transition="in">
                                      <p:cBhvr>
                                        <p:cTn id="72" dur="500"/>
                                        <p:tgtEl>
                                          <p:spTgt spid="1127"/>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9" grpId="18" fill="hold">
                                  <p:stCondLst>
                                    <p:cond delay="0"/>
                                  </p:stCondLst>
                                  <p:iterate type="el" backwards="0">
                                    <p:tmAbs val="0"/>
                                  </p:iterate>
                                  <p:childTnLst>
                                    <p:set>
                                      <p:cBhvr>
                                        <p:cTn id="76" fill="hold"/>
                                        <p:tgtEl>
                                          <p:spTgt spid="1125"/>
                                        </p:tgtEl>
                                        <p:attrNameLst>
                                          <p:attrName>style.visibility</p:attrName>
                                        </p:attrNameLst>
                                      </p:cBhvr>
                                      <p:to>
                                        <p:strVal val="visible"/>
                                      </p:to>
                                    </p:set>
                                    <p:animEffect filter="dissolve" transition="in">
                                      <p:cBhvr>
                                        <p:cTn id="77" dur="500"/>
                                        <p:tgtEl>
                                          <p:spTgt spid="1125"/>
                                        </p:tgtEl>
                                      </p:cBhvr>
                                    </p:animEffect>
                                  </p:childTnLst>
                                </p:cTn>
                              </p:par>
                            </p:childTnLst>
                          </p:cTn>
                        </p:par>
                        <p:par>
                          <p:cTn id="78" fill="hold">
                            <p:stCondLst>
                              <p:cond delay="500"/>
                            </p:stCondLst>
                            <p:childTnLst>
                              <p:par>
                                <p:cTn id="79" presetClass="entr" nodeType="afterEffect" presetID="9" grpId="19" fill="hold">
                                  <p:stCondLst>
                                    <p:cond delay="0"/>
                                  </p:stCondLst>
                                  <p:iterate type="el" backwards="0">
                                    <p:tmAbs val="0"/>
                                  </p:iterate>
                                  <p:childTnLst>
                                    <p:set>
                                      <p:cBhvr>
                                        <p:cTn id="80" fill="hold"/>
                                        <p:tgtEl>
                                          <p:spTgt spid="1120"/>
                                        </p:tgtEl>
                                        <p:attrNameLst>
                                          <p:attrName>style.visibility</p:attrName>
                                        </p:attrNameLst>
                                      </p:cBhvr>
                                      <p:to>
                                        <p:strVal val="visible"/>
                                      </p:to>
                                    </p:set>
                                    <p:animEffect filter="dissolve" transition="in">
                                      <p:cBhvr>
                                        <p:cTn id="81" dur="500"/>
                                        <p:tgtEl>
                                          <p:spTgt spid="1120"/>
                                        </p:tgtEl>
                                      </p:cBhvr>
                                    </p:animEffect>
                                  </p:childTnLst>
                                </p:cTn>
                              </p:par>
                            </p:childTnLst>
                          </p:cTn>
                        </p:par>
                      </p:childTnLst>
                    </p:cTn>
                  </p:par>
                  <p:par>
                    <p:cTn id="82" fill="hold">
                      <p:stCondLst>
                        <p:cond delay="indefinite"/>
                      </p:stCondLst>
                      <p:childTnLst>
                        <p:par>
                          <p:cTn id="83" fill="hold">
                            <p:stCondLst>
                              <p:cond delay="0"/>
                            </p:stCondLst>
                            <p:childTnLst>
                              <p:par>
                                <p:cTn id="84" presetClass="entr" nodeType="clickEffect" presetID="9" grpId="20" fill="hold">
                                  <p:stCondLst>
                                    <p:cond delay="0"/>
                                  </p:stCondLst>
                                  <p:iterate type="el" backwards="0">
                                    <p:tmAbs val="0"/>
                                  </p:iterate>
                                  <p:childTnLst>
                                    <p:set>
                                      <p:cBhvr>
                                        <p:cTn id="85" fill="hold"/>
                                        <p:tgtEl>
                                          <p:spTgt spid="1122"/>
                                        </p:tgtEl>
                                        <p:attrNameLst>
                                          <p:attrName>style.visibility</p:attrName>
                                        </p:attrNameLst>
                                      </p:cBhvr>
                                      <p:to>
                                        <p:strVal val="visible"/>
                                      </p:to>
                                    </p:set>
                                    <p:animEffect filter="dissolve" transition="in">
                                      <p:cBhvr>
                                        <p:cTn id="86" dur="500"/>
                                        <p:tgtEl>
                                          <p:spTgt spid="1122"/>
                                        </p:tgtEl>
                                      </p:cBhvr>
                                    </p:animEffect>
                                  </p:childTnLst>
                                </p:cTn>
                              </p:par>
                            </p:childTnLst>
                          </p:cTn>
                        </p:par>
                        <p:par>
                          <p:cTn id="87" fill="hold">
                            <p:stCondLst>
                              <p:cond delay="500"/>
                            </p:stCondLst>
                            <p:childTnLst>
                              <p:par>
                                <p:cTn id="88" presetClass="entr" nodeType="afterEffect" presetID="9" grpId="21" fill="hold">
                                  <p:stCondLst>
                                    <p:cond delay="0"/>
                                  </p:stCondLst>
                                  <p:iterate type="el" backwards="0">
                                    <p:tmAbs val="0"/>
                                  </p:iterate>
                                  <p:childTnLst>
                                    <p:set>
                                      <p:cBhvr>
                                        <p:cTn id="89" fill="hold"/>
                                        <p:tgtEl>
                                          <p:spTgt spid="1110"/>
                                        </p:tgtEl>
                                        <p:attrNameLst>
                                          <p:attrName>style.visibility</p:attrName>
                                        </p:attrNameLst>
                                      </p:cBhvr>
                                      <p:to>
                                        <p:strVal val="visible"/>
                                      </p:to>
                                    </p:set>
                                    <p:animEffect filter="dissolve" transition="in">
                                      <p:cBhvr>
                                        <p:cTn id="90" dur="500"/>
                                        <p:tgtEl>
                                          <p:spTgt spid="1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7" grpId="17"/>
      <p:bldP build="whole" bldLvl="1" animBg="1" rev="0" advAuto="0" spid="1123" grpId="13"/>
      <p:bldP build="whole" bldLvl="1" animBg="1" rev="0" advAuto="0" spid="1117" grpId="10"/>
      <p:bldP build="whole" bldLvl="1" animBg="1" rev="0" advAuto="0" spid="1113" grpId="6"/>
      <p:bldP build="whole" bldLvl="1" animBg="1" rev="0" advAuto="0" spid="1097" grpId="1"/>
      <p:bldP build="whole" bldLvl="1" animBg="1" rev="0" advAuto="0" spid="1126" grpId="16"/>
      <p:bldP build="whole" bldLvl="1" animBg="1" rev="0" advAuto="0" spid="1100" grpId="2"/>
      <p:bldP build="whole" bldLvl="1" animBg="1" rev="0" advAuto="0" spid="1122" grpId="20"/>
      <p:bldP build="whole" bldLvl="1" animBg="1" rev="0" advAuto="0" spid="1103" grpId="3"/>
      <p:bldP build="whole" bldLvl="1" animBg="1" rev="0" advAuto="0" spid="1106" grpId="4"/>
      <p:bldP build="whole" bldLvl="1" animBg="1" rev="0" advAuto="0" spid="1109" grpId="5"/>
      <p:bldP build="whole" bldLvl="1" animBg="1" rev="0" advAuto="0" spid="1125" grpId="18"/>
      <p:bldP build="whole" bldLvl="1" animBg="1" rev="0" advAuto="0" spid="1115" grpId="8"/>
      <p:bldP build="whole" bldLvl="1" animBg="1" rev="0" advAuto="0" spid="1120" grpId="19"/>
      <p:bldP build="whole" bldLvl="1" animBg="1" rev="0" advAuto="0" spid="1118" grpId="11"/>
      <p:bldP build="whole" bldLvl="1" animBg="1" rev="0" advAuto="0" spid="1114" grpId="7"/>
      <p:bldP build="whole" bldLvl="1" animBg="1" rev="0" advAuto="0" spid="1121" grpId="14"/>
      <p:bldP build="whole" bldLvl="1" animBg="1" rev="0" advAuto="0" spid="1110" grpId="21"/>
      <p:bldP build="whole" bldLvl="1" animBg="1" rev="0" advAuto="0" spid="1116" grpId="9"/>
      <p:bldP build="whole" bldLvl="1" animBg="1" rev="0" advAuto="0" spid="1124" grpId="15"/>
      <p:bldP build="whole" bldLvl="1" animBg="1" rev="0" advAuto="0" spid="1119" grpId="1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Footer Placeholder 3"/>
          <p:cNvSpPr txBox="1"/>
          <p:nvPr/>
        </p:nvSpPr>
        <p:spPr>
          <a:xfrm>
            <a:off x="197427" y="6534805"/>
            <a:ext cx="7548996" cy="37206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solidFill>
                  <a:srgbClr val="363D3D"/>
                </a:solidFill>
                <a:latin typeface="Tahoma"/>
                <a:ea typeface="Tahoma"/>
                <a:cs typeface="Tahoma"/>
                <a:sym typeface="Tahoma"/>
              </a:defRPr>
            </a:pPr>
            <a:r>
              <a:t>NMLT - Con tr</a:t>
            </a:r>
            <a:r>
              <a:rPr>
                <a:latin typeface="Arial"/>
                <a:ea typeface="Arial"/>
                <a:cs typeface="Arial"/>
                <a:sym typeface="Arial"/>
              </a:rPr>
              <a:t>ỏ </a:t>
            </a:r>
            <a:r>
              <a:t>và c</a:t>
            </a:r>
            <a:r>
              <a:rPr>
                <a:latin typeface="Arial"/>
                <a:ea typeface="Arial"/>
                <a:cs typeface="Arial"/>
                <a:sym typeface="Arial"/>
              </a:rPr>
              <a:t>ấ</a:t>
            </a:r>
            <a:r>
              <a:t>p phát đ</a:t>
            </a:r>
            <a:r>
              <a:rPr>
                <a:latin typeface="Arial"/>
                <a:ea typeface="Arial"/>
                <a:cs typeface="Arial"/>
                <a:sym typeface="Arial"/>
              </a:rPr>
              <a:t>ộ</a:t>
            </a:r>
            <a:r>
              <a:t>ng</a:t>
            </a:r>
          </a:p>
        </p:txBody>
      </p:sp>
      <p:sp>
        <p:nvSpPr>
          <p:cNvPr id="493" name="Title 1"/>
          <p:cNvSpPr txBox="1"/>
          <p:nvPr>
            <p:ph type="title"/>
          </p:nvPr>
        </p:nvSpPr>
        <p:spPr>
          <a:xfrm>
            <a:off x="197427" y="-1"/>
            <a:ext cx="8749146" cy="727366"/>
          </a:xfrm>
          <a:prstGeom prst="rect">
            <a:avLst/>
          </a:prstGeom>
        </p:spPr>
        <p:txBody>
          <a:bodyPr/>
          <a:lstStyle/>
          <a:p>
            <a:pPr/>
            <a:r>
              <a:t>Nội dung</a:t>
            </a:r>
          </a:p>
        </p:txBody>
      </p:sp>
      <p:sp>
        <p:nvSpPr>
          <p:cNvPr id="494" name="Content Placeholder 2"/>
          <p:cNvSpPr txBox="1"/>
          <p:nvPr>
            <p:ph type="body" idx="1"/>
          </p:nvPr>
        </p:nvSpPr>
        <p:spPr>
          <a:xfrm>
            <a:off x="197427" y="893618"/>
            <a:ext cx="8749146" cy="5527966"/>
          </a:xfrm>
          <a:prstGeom prst="rect">
            <a:avLst/>
          </a:prstGeom>
        </p:spPr>
        <p:txBody>
          <a:bodyPr/>
          <a:lstStyle/>
          <a:p>
            <a:pPr marL="0" indent="82296">
              <a:lnSpc>
                <a:spcPct val="150000"/>
              </a:lnSpc>
              <a:buSzTx/>
              <a:buNone/>
            </a:pPr>
          </a:p>
          <a:p>
            <a:pPr marL="596645" indent="-514350">
              <a:lnSpc>
                <a:spcPct val="150000"/>
              </a:lnSpc>
              <a:buFontTx/>
              <a:buAutoNum type="arabicPeriod" startAt="1"/>
            </a:pPr>
            <a:r>
              <a:t>Khái niệm và cách sử dụng con trỏ</a:t>
            </a:r>
          </a:p>
          <a:p>
            <a:pPr marL="596645" indent="-514350">
              <a:lnSpc>
                <a:spcPct val="150000"/>
              </a:lnSpc>
              <a:buFontTx/>
              <a:buAutoNum type="arabicPeriod" startAt="1"/>
            </a:pPr>
            <a:r>
              <a:t>Con trỏ và mảng 1 chiều</a:t>
            </a:r>
          </a:p>
          <a:p>
            <a:pPr marL="596645" indent="-514350">
              <a:lnSpc>
                <a:spcPct val="150000"/>
              </a:lnSpc>
              <a:buFontTx/>
              <a:buAutoNum type="arabicPeriod" startAt="1"/>
            </a:pPr>
            <a:r>
              <a:t>Bài tập</a:t>
            </a:r>
          </a:p>
        </p:txBody>
      </p:sp>
      <p:sp>
        <p:nvSpPr>
          <p:cNvPr id="495" name="Slide Number Placeholder 1"/>
          <p:cNvSpPr txBox="1"/>
          <p:nvPr>
            <p:ph type="sldNum" sz="quarter" idx="2"/>
          </p:nvPr>
        </p:nvSpPr>
        <p:spPr>
          <a:xfrm>
            <a:off x="8715296" y="6545509"/>
            <a:ext cx="231277" cy="350662"/>
          </a:xfrm>
          <a:prstGeom prst="rect">
            <a:avLst/>
          </a:prstGeom>
          <a:extLst>
            <a:ext uri="{C572A759-6A51-4108-AA02-DFA0A04FC94B}">
              <ma14:wrappingTextBoxFlag xmlns:ma14="http://schemas.microsoft.com/office/mac/drawingml/2011/main" val="1"/>
            </a:ext>
          </a:extLst>
        </p:spPr>
        <p:txBody>
          <a:bodyPr/>
          <a:lstStyle>
            <a:lvl1pPr>
              <a:defRPr sz="1800">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9"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130" name="Title 2"/>
          <p:cNvSpPr txBox="1"/>
          <p:nvPr>
            <p:ph type="title"/>
          </p:nvPr>
        </p:nvSpPr>
        <p:spPr>
          <a:xfrm>
            <a:off x="197427" y="-1"/>
            <a:ext cx="8749146" cy="727366"/>
          </a:xfrm>
          <a:prstGeom prst="rect">
            <a:avLst/>
          </a:prstGeom>
        </p:spPr>
        <p:txBody>
          <a:bodyPr/>
          <a:lstStyle/>
          <a:p>
            <a:pPr/>
            <a:r>
              <a:t>2.3</a:t>
            </a:r>
            <a:r>
              <a:rPr sz="3600"/>
              <a:t> </a:t>
            </a:r>
            <a:r>
              <a:t>Các phép toán số học trên con trỏ</a:t>
            </a:r>
          </a:p>
        </p:txBody>
      </p:sp>
      <p:sp>
        <p:nvSpPr>
          <p:cNvPr id="1131" name="Content Placeholder 1"/>
          <p:cNvSpPr txBox="1"/>
          <p:nvPr>
            <p:ph type="body" idx="1"/>
          </p:nvPr>
        </p:nvSpPr>
        <p:spPr>
          <a:xfrm>
            <a:off x="197427" y="893618"/>
            <a:ext cx="8749146" cy="5527966"/>
          </a:xfrm>
          <a:prstGeom prst="rect">
            <a:avLst/>
          </a:prstGeom>
        </p:spPr>
        <p:txBody>
          <a:bodyPr/>
          <a:lstStyle/>
          <a:p>
            <a:pPr>
              <a:lnSpc>
                <a:spcPct val="150000"/>
              </a:lnSpc>
            </a:pPr>
            <a:r>
              <a:t>Phép toán tính khoảng cách giữa 2 con trỏ</a:t>
            </a:r>
          </a:p>
          <a:p>
            <a:pPr lvl="1" marL="445769" indent="-171450">
              <a:lnSpc>
                <a:spcPct val="150000"/>
              </a:lnSpc>
              <a:spcBef>
                <a:spcPts val="700"/>
              </a:spcBef>
              <a:defRPr sz="2200">
                <a:solidFill>
                  <a:srgbClr val="FF0000"/>
                </a:solidFill>
              </a:defRPr>
            </a:pPr>
            <a:r>
              <a:t>&lt;kiểu dữ liệu&gt;</a:t>
            </a:r>
            <a:r>
              <a:rPr>
                <a:solidFill>
                  <a:srgbClr val="363D3D"/>
                </a:solidFill>
              </a:rPr>
              <a:t> *p1, *p2;</a:t>
            </a:r>
          </a:p>
          <a:p>
            <a:pPr lvl="1" marL="445769" indent="-171450">
              <a:lnSpc>
                <a:spcPct val="150000"/>
              </a:lnSpc>
              <a:spcBef>
                <a:spcPts val="700"/>
              </a:spcBef>
              <a:defRPr sz="2200"/>
            </a:pPr>
            <a:r>
              <a:t>p1 – p2 cho ta khoảng cách (theo số phần tử) giữa hai con trỏ (cùng kiểu)</a:t>
            </a:r>
          </a:p>
          <a:p>
            <a:pPr>
              <a:lnSpc>
                <a:spcPct val="150000"/>
              </a:lnSpc>
            </a:pPr>
            <a:r>
              <a:t>Các phép toán so sánh</a:t>
            </a:r>
          </a:p>
          <a:p>
            <a:pPr lvl="1" marL="445769" indent="-171450">
              <a:lnSpc>
                <a:spcPct val="150000"/>
              </a:lnSpc>
              <a:spcBef>
                <a:spcPts val="700"/>
              </a:spcBef>
              <a:defRPr sz="2200"/>
            </a:pPr>
            <a:r>
              <a:t>Phép so sánh: So sánh </a:t>
            </a:r>
            <a:r>
              <a:t>đị</a:t>
            </a:r>
            <a:r>
              <a:t>a chỉ giữa hai con trỏ (thứ tự ô nhớ)</a:t>
            </a:r>
          </a:p>
          <a:p>
            <a:pPr lvl="2" marL="0" indent="514350">
              <a:lnSpc>
                <a:spcPct val="150000"/>
              </a:lnSpc>
              <a:spcBef>
                <a:spcPts val="600"/>
              </a:spcBef>
              <a:buSzTx/>
              <a:buNone/>
              <a:defRPr sz="2200"/>
            </a:pPr>
            <a:r>
              <a:t>==, !=, &gt;, &gt;=, &lt;, &lt;=</a:t>
            </a:r>
          </a:p>
          <a:p>
            <a:pPr lvl="1" marL="225425" indent="-225425">
              <a:lnSpc>
                <a:spcPct val="150000"/>
              </a:lnSpc>
              <a:spcBef>
                <a:spcPts val="700"/>
              </a:spcBef>
            </a:pPr>
            <a:r>
              <a:t>Không thể thực hiện các phép toán: </a:t>
            </a:r>
            <a:r>
              <a:rPr sz="2200">
                <a:solidFill>
                  <a:srgbClr val="FF0000"/>
                </a:solidFill>
              </a:rPr>
              <a:t>* / %</a:t>
            </a:r>
          </a:p>
        </p:txBody>
      </p:sp>
      <p:sp>
        <p:nvSpPr>
          <p:cNvPr id="1132"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4" name="Footer Placeholder 1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135" name="Title 4"/>
          <p:cNvSpPr txBox="1"/>
          <p:nvPr>
            <p:ph type="title"/>
          </p:nvPr>
        </p:nvSpPr>
        <p:spPr>
          <a:xfrm>
            <a:off x="197427" y="-1"/>
            <a:ext cx="8749146" cy="727366"/>
          </a:xfrm>
          <a:prstGeom prst="rect">
            <a:avLst/>
          </a:prstGeom>
        </p:spPr>
        <p:txBody>
          <a:bodyPr/>
          <a:lstStyle/>
          <a:p>
            <a:pPr/>
            <a:r>
              <a:t>2.3</a:t>
            </a:r>
            <a:r>
              <a:rPr sz="3600"/>
              <a:t> </a:t>
            </a:r>
            <a:r>
              <a:t>Các phép toán số học trên con trỏ</a:t>
            </a:r>
          </a:p>
        </p:txBody>
      </p:sp>
      <p:sp>
        <p:nvSpPr>
          <p:cNvPr id="1136" name="Content Placeholder 2"/>
          <p:cNvSpPr txBox="1"/>
          <p:nvPr>
            <p:ph type="body" idx="1"/>
          </p:nvPr>
        </p:nvSpPr>
        <p:spPr>
          <a:xfrm>
            <a:off x="394854" y="886828"/>
            <a:ext cx="8749146" cy="5527966"/>
          </a:xfrm>
          <a:prstGeom prst="rect">
            <a:avLst/>
          </a:prstGeom>
        </p:spPr>
        <p:txBody>
          <a:bodyPr/>
          <a:lstStyle/>
          <a:p>
            <a:pPr/>
          </a:p>
        </p:txBody>
      </p:sp>
      <p:sp>
        <p:nvSpPr>
          <p:cNvPr id="1137" name="Slide Number Placeholder 1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40" name="Rectangle 21"/>
          <p:cNvGrpSpPr/>
          <p:nvPr/>
        </p:nvGrpSpPr>
        <p:grpSpPr>
          <a:xfrm>
            <a:off x="1893888" y="5392737"/>
            <a:ext cx="1363663" cy="720726"/>
            <a:chOff x="0" y="0"/>
            <a:chExt cx="1363662" cy="720725"/>
          </a:xfrm>
        </p:grpSpPr>
        <p:sp>
          <p:nvSpPr>
            <p:cNvPr id="1138"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39" name="2"/>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2</a:t>
              </a:r>
            </a:p>
          </p:txBody>
        </p:sp>
      </p:grpSp>
      <p:grpSp>
        <p:nvGrpSpPr>
          <p:cNvPr id="1143" name="Rectangle 22"/>
          <p:cNvGrpSpPr/>
          <p:nvPr/>
        </p:nvGrpSpPr>
        <p:grpSpPr>
          <a:xfrm>
            <a:off x="1893888" y="4654550"/>
            <a:ext cx="1363663" cy="720725"/>
            <a:chOff x="0" y="0"/>
            <a:chExt cx="1363662" cy="720725"/>
          </a:xfrm>
        </p:grpSpPr>
        <p:sp>
          <p:nvSpPr>
            <p:cNvPr id="1141"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42" name="1"/>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1</a:t>
              </a:r>
            </a:p>
          </p:txBody>
        </p:sp>
      </p:grpSp>
      <p:grpSp>
        <p:nvGrpSpPr>
          <p:cNvPr id="1146" name="Rectangle 23"/>
          <p:cNvGrpSpPr/>
          <p:nvPr/>
        </p:nvGrpSpPr>
        <p:grpSpPr>
          <a:xfrm>
            <a:off x="1893888" y="3932237"/>
            <a:ext cx="1363663" cy="722313"/>
            <a:chOff x="0" y="0"/>
            <a:chExt cx="1363662" cy="722312"/>
          </a:xfrm>
        </p:grpSpPr>
        <p:sp>
          <p:nvSpPr>
            <p:cNvPr id="1144" name="Rectangle"/>
            <p:cNvSpPr/>
            <p:nvPr/>
          </p:nvSpPr>
          <p:spPr>
            <a:xfrm>
              <a:off x="-1" y="-1"/>
              <a:ext cx="1363664" cy="722314"/>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45" name="4"/>
            <p:cNvSpPr txBox="1"/>
            <p:nvPr/>
          </p:nvSpPr>
          <p:spPr>
            <a:xfrm>
              <a:off x="-1" y="119789"/>
              <a:ext cx="1363664"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4</a:t>
              </a:r>
            </a:p>
          </p:txBody>
        </p:sp>
      </p:grpSp>
      <p:grpSp>
        <p:nvGrpSpPr>
          <p:cNvPr id="1149" name="Rectangle 28"/>
          <p:cNvGrpSpPr/>
          <p:nvPr/>
        </p:nvGrpSpPr>
        <p:grpSpPr>
          <a:xfrm>
            <a:off x="1893888" y="3206750"/>
            <a:ext cx="1363663" cy="720725"/>
            <a:chOff x="0" y="0"/>
            <a:chExt cx="1363662" cy="720725"/>
          </a:xfrm>
        </p:grpSpPr>
        <p:sp>
          <p:nvSpPr>
            <p:cNvPr id="1147"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48" name="9"/>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9</a:t>
              </a:r>
            </a:p>
          </p:txBody>
        </p:sp>
      </p:grpSp>
      <p:grpSp>
        <p:nvGrpSpPr>
          <p:cNvPr id="1152" name="Rectangle 29"/>
          <p:cNvGrpSpPr/>
          <p:nvPr/>
        </p:nvGrpSpPr>
        <p:grpSpPr>
          <a:xfrm>
            <a:off x="1893888" y="2403475"/>
            <a:ext cx="1363663" cy="803275"/>
            <a:chOff x="0" y="0"/>
            <a:chExt cx="1363662" cy="803275"/>
          </a:xfrm>
        </p:grpSpPr>
        <p:sp>
          <p:nvSpPr>
            <p:cNvPr id="1150" name="Rectangle"/>
            <p:cNvSpPr/>
            <p:nvPr/>
          </p:nvSpPr>
          <p:spPr>
            <a:xfrm>
              <a:off x="-1" y="0"/>
              <a:ext cx="1363664" cy="80327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51" name="6"/>
            <p:cNvSpPr txBox="1"/>
            <p:nvPr/>
          </p:nvSpPr>
          <p:spPr>
            <a:xfrm>
              <a:off x="-1" y="160270"/>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6</a:t>
              </a:r>
            </a:p>
          </p:txBody>
        </p:sp>
      </p:grpSp>
      <p:grpSp>
        <p:nvGrpSpPr>
          <p:cNvPr id="1155" name="Rectangle 75"/>
          <p:cNvGrpSpPr/>
          <p:nvPr/>
        </p:nvGrpSpPr>
        <p:grpSpPr>
          <a:xfrm>
            <a:off x="1893888" y="1682750"/>
            <a:ext cx="1363663" cy="720725"/>
            <a:chOff x="0" y="0"/>
            <a:chExt cx="1363662" cy="720725"/>
          </a:xfrm>
        </p:grpSpPr>
        <p:sp>
          <p:nvSpPr>
            <p:cNvPr id="1153" name="Rectangle"/>
            <p:cNvSpPr/>
            <p:nvPr/>
          </p:nvSpPr>
          <p:spPr>
            <a:xfrm>
              <a:off x="-1" y="0"/>
              <a:ext cx="1363664" cy="720725"/>
            </a:xfrm>
            <a:prstGeom prst="rect">
              <a:avLst/>
            </a:prstGeom>
            <a:noFill/>
            <a:ln w="28575"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54" name="5"/>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5</a:t>
              </a:r>
            </a:p>
          </p:txBody>
        </p:sp>
      </p:grpSp>
      <p:sp>
        <p:nvSpPr>
          <p:cNvPr id="1156" name="Rectangle 76"/>
          <p:cNvSpPr txBox="1"/>
          <p:nvPr/>
        </p:nvSpPr>
        <p:spPr>
          <a:xfrm>
            <a:off x="430212" y="55117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0x30</a:t>
            </a:r>
          </a:p>
        </p:txBody>
      </p:sp>
      <p:sp>
        <p:nvSpPr>
          <p:cNvPr id="1157" name="Rectangle 77"/>
          <p:cNvSpPr txBox="1"/>
          <p:nvPr/>
        </p:nvSpPr>
        <p:spPr>
          <a:xfrm>
            <a:off x="430212" y="47735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0x26</a:t>
            </a:r>
          </a:p>
        </p:txBody>
      </p:sp>
      <p:sp>
        <p:nvSpPr>
          <p:cNvPr id="1158" name="Rectangle 78"/>
          <p:cNvSpPr txBox="1"/>
          <p:nvPr/>
        </p:nvSpPr>
        <p:spPr>
          <a:xfrm>
            <a:off x="430212" y="4052026"/>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0x22</a:t>
            </a:r>
          </a:p>
        </p:txBody>
      </p:sp>
      <p:sp>
        <p:nvSpPr>
          <p:cNvPr id="1159" name="Rectangle 79"/>
          <p:cNvSpPr txBox="1"/>
          <p:nvPr/>
        </p:nvSpPr>
        <p:spPr>
          <a:xfrm>
            <a:off x="430212" y="3325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0x18</a:t>
            </a:r>
          </a:p>
        </p:txBody>
      </p:sp>
      <p:sp>
        <p:nvSpPr>
          <p:cNvPr id="1160" name="Rectangle 80"/>
          <p:cNvSpPr txBox="1"/>
          <p:nvPr/>
        </p:nvSpPr>
        <p:spPr>
          <a:xfrm>
            <a:off x="430212" y="2563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0x14</a:t>
            </a:r>
          </a:p>
        </p:txBody>
      </p:sp>
      <p:sp>
        <p:nvSpPr>
          <p:cNvPr id="1161" name="Rectangle 81"/>
          <p:cNvSpPr txBox="1"/>
          <p:nvPr/>
        </p:nvSpPr>
        <p:spPr>
          <a:xfrm>
            <a:off x="430212" y="1801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0x10</a:t>
            </a:r>
          </a:p>
        </p:txBody>
      </p:sp>
      <p:sp>
        <p:nvSpPr>
          <p:cNvPr id="1162" name="Rectangle 86"/>
          <p:cNvSpPr txBox="1"/>
          <p:nvPr/>
        </p:nvSpPr>
        <p:spPr>
          <a:xfrm>
            <a:off x="3262312" y="1760470"/>
            <a:ext cx="2549526"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latin typeface="Times New Roman"/>
                <a:ea typeface="Times New Roman"/>
                <a:cs typeface="Times New Roman"/>
                <a:sym typeface="Times New Roman"/>
              </a:defRPr>
            </a:lvl1pPr>
          </a:lstStyle>
          <a:p>
            <a:pPr/>
            <a:r>
              <a:t>arr</a:t>
            </a:r>
          </a:p>
        </p:txBody>
      </p:sp>
      <p:sp>
        <p:nvSpPr>
          <p:cNvPr id="1163" name="Rectangle 34"/>
          <p:cNvSpPr/>
          <p:nvPr/>
        </p:nvSpPr>
        <p:spPr>
          <a:xfrm>
            <a:off x="757237" y="1423987"/>
            <a:ext cx="3084514" cy="4851401"/>
          </a:xfrm>
          <a:prstGeom prst="rect">
            <a:avLst/>
          </a:prstGeom>
          <a:ln w="19050">
            <a:solidFill>
              <a:srgbClr val="363D3D"/>
            </a:solidFill>
            <a:miter/>
          </a:ln>
        </p:spPr>
        <p:txBody>
          <a:bodyPr lIns="45719" rIns="45719" anchor="ctr"/>
          <a:lstStyle/>
          <a:p>
            <a:pPr algn="ctr">
              <a:defRPr sz="2400">
                <a:solidFill>
                  <a:srgbClr val="FFFFFF"/>
                </a:solidFill>
              </a:defRPr>
            </a:pPr>
          </a:p>
        </p:txBody>
      </p:sp>
      <p:sp>
        <p:nvSpPr>
          <p:cNvPr id="1164" name="Rectangle 35"/>
          <p:cNvSpPr txBox="1"/>
          <p:nvPr/>
        </p:nvSpPr>
        <p:spPr>
          <a:xfrm>
            <a:off x="1371599" y="617220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
        <p:nvSpPr>
          <p:cNvPr id="1165" name="Straight Arrow Connector 49"/>
          <p:cNvSpPr/>
          <p:nvPr/>
        </p:nvSpPr>
        <p:spPr>
          <a:xfrm flipH="1">
            <a:off x="3352800" y="5753100"/>
            <a:ext cx="2481264" cy="9526"/>
          </a:xfrm>
          <a:prstGeom prst="line">
            <a:avLst/>
          </a:prstGeom>
          <a:ln w="31750">
            <a:solidFill>
              <a:srgbClr val="1D5859"/>
            </a:solidFill>
            <a:prstDash val="sysDash"/>
            <a:miter/>
            <a:tailEnd type="triangle"/>
          </a:ln>
        </p:spPr>
        <p:txBody>
          <a:bodyPr lIns="45719" rIns="45719"/>
          <a:lstStyle/>
          <a:p>
            <a:pPr/>
          </a:p>
        </p:txBody>
      </p:sp>
      <p:sp>
        <p:nvSpPr>
          <p:cNvPr id="1166" name="Rectangle 50"/>
          <p:cNvSpPr txBox="1"/>
          <p:nvPr/>
        </p:nvSpPr>
        <p:spPr>
          <a:xfrm>
            <a:off x="5834062" y="5461962"/>
            <a:ext cx="3081338" cy="3949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2400">
                <a:solidFill>
                  <a:srgbClr val="363D3D"/>
                </a:solidFill>
                <a:latin typeface="Consolas"/>
                <a:ea typeface="Consolas"/>
                <a:cs typeface="Consolas"/>
                <a:sym typeface="Consolas"/>
              </a:defRPr>
            </a:lvl1pPr>
          </a:lstStyle>
          <a:p>
            <a:pPr/>
            <a:r>
              <a:t>int *p2 = &amp;arr[5]</a:t>
            </a:r>
          </a:p>
        </p:txBody>
      </p:sp>
      <p:sp>
        <p:nvSpPr>
          <p:cNvPr id="1167" name="Straight Arrow Connector 30"/>
          <p:cNvSpPr/>
          <p:nvPr/>
        </p:nvSpPr>
        <p:spPr>
          <a:xfrm flipH="1">
            <a:off x="3378200" y="2889250"/>
            <a:ext cx="2481264" cy="9526"/>
          </a:xfrm>
          <a:prstGeom prst="line">
            <a:avLst/>
          </a:prstGeom>
          <a:ln w="31750">
            <a:solidFill>
              <a:srgbClr val="1D5859"/>
            </a:solidFill>
            <a:prstDash val="sysDash"/>
            <a:miter/>
            <a:tailEnd type="triangle"/>
          </a:ln>
        </p:spPr>
        <p:txBody>
          <a:bodyPr lIns="45719" rIns="45719"/>
          <a:lstStyle/>
          <a:p>
            <a:pPr/>
          </a:p>
        </p:txBody>
      </p:sp>
      <p:sp>
        <p:nvSpPr>
          <p:cNvPr id="1168" name="Rectangle 31"/>
          <p:cNvSpPr txBox="1"/>
          <p:nvPr/>
        </p:nvSpPr>
        <p:spPr>
          <a:xfrm>
            <a:off x="5859462" y="2598112"/>
            <a:ext cx="3055938" cy="3949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2400">
                <a:solidFill>
                  <a:srgbClr val="363D3D"/>
                </a:solidFill>
                <a:latin typeface="Consolas"/>
                <a:ea typeface="Consolas"/>
                <a:cs typeface="Consolas"/>
                <a:sym typeface="Consolas"/>
              </a:defRPr>
            </a:lvl1pPr>
          </a:lstStyle>
          <a:p>
            <a:pPr/>
            <a:r>
              <a:t>int *p1 = &amp;arr[1]</a:t>
            </a:r>
          </a:p>
        </p:txBody>
      </p:sp>
      <p:sp>
        <p:nvSpPr>
          <p:cNvPr id="1169" name="Straight Connector 9"/>
          <p:cNvSpPr/>
          <p:nvPr/>
        </p:nvSpPr>
        <p:spPr>
          <a:xfrm flipH="1">
            <a:off x="6248399" y="2898775"/>
            <a:ext cx="1" cy="2663826"/>
          </a:xfrm>
          <a:prstGeom prst="line">
            <a:avLst/>
          </a:prstGeom>
          <a:ln w="38100">
            <a:solidFill>
              <a:srgbClr val="FF0000"/>
            </a:solidFill>
            <a:prstDash val="dash"/>
            <a:miter/>
            <a:headEnd type="triangle"/>
            <a:tailEnd type="triangle"/>
          </a:ln>
        </p:spPr>
        <p:txBody>
          <a:bodyPr lIns="45719" rIns="45719"/>
          <a:lstStyle/>
          <a:p>
            <a:pPr/>
          </a:p>
        </p:txBody>
      </p:sp>
      <p:sp>
        <p:nvSpPr>
          <p:cNvPr id="1170" name="Rectangle 12"/>
          <p:cNvSpPr txBox="1"/>
          <p:nvPr/>
        </p:nvSpPr>
        <p:spPr>
          <a:xfrm>
            <a:off x="6338099" y="3851681"/>
            <a:ext cx="2671563" cy="750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FF0000"/>
                </a:solidFill>
                <a:latin typeface="Consolas"/>
                <a:ea typeface="Consolas"/>
                <a:cs typeface="Consolas"/>
                <a:sym typeface="Consolas"/>
              </a:defRPr>
            </a:pPr>
            <a:r>
              <a:t>p2 – p1 = 4</a:t>
            </a:r>
            <a:endParaRPr>
              <a:solidFill>
                <a:srgbClr val="363D3D"/>
              </a:solidFill>
              <a:latin typeface="Arial"/>
              <a:ea typeface="Arial"/>
              <a:cs typeface="Arial"/>
              <a:sym typeface="Arial"/>
            </a:endParaRPr>
          </a:p>
          <a:p>
            <a:pPr>
              <a:defRPr b="1" sz="2400">
                <a:solidFill>
                  <a:srgbClr val="FF0000"/>
                </a:solidFill>
                <a:latin typeface="Consolas"/>
                <a:ea typeface="Consolas"/>
                <a:cs typeface="Consolas"/>
                <a:sym typeface="Consolas"/>
              </a:defRPr>
            </a:pPr>
            <a:r>
              <a:t>p1 – p2 = -4</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40"/>
                                        </p:tgtEl>
                                        <p:attrNameLst>
                                          <p:attrName>style.visibility</p:attrName>
                                        </p:attrNameLst>
                                      </p:cBhvr>
                                      <p:to>
                                        <p:strVal val="visible"/>
                                      </p:to>
                                    </p:set>
                                    <p:animEffect filter="dissolve" transition="in">
                                      <p:cBhvr>
                                        <p:cTn id="7" dur="500"/>
                                        <p:tgtEl>
                                          <p:spTgt spid="1140"/>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1143"/>
                                        </p:tgtEl>
                                        <p:attrNameLst>
                                          <p:attrName>style.visibility</p:attrName>
                                        </p:attrNameLst>
                                      </p:cBhvr>
                                      <p:to>
                                        <p:strVal val="visible"/>
                                      </p:to>
                                    </p:set>
                                    <p:animEffect filter="dissolve" transition="in">
                                      <p:cBhvr>
                                        <p:cTn id="11" dur="500"/>
                                        <p:tgtEl>
                                          <p:spTgt spid="1143"/>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1146"/>
                                        </p:tgtEl>
                                        <p:attrNameLst>
                                          <p:attrName>style.visibility</p:attrName>
                                        </p:attrNameLst>
                                      </p:cBhvr>
                                      <p:to>
                                        <p:strVal val="visible"/>
                                      </p:to>
                                    </p:set>
                                    <p:animEffect filter="dissolve" transition="in">
                                      <p:cBhvr>
                                        <p:cTn id="15" dur="500"/>
                                        <p:tgtEl>
                                          <p:spTgt spid="1146"/>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1149"/>
                                        </p:tgtEl>
                                        <p:attrNameLst>
                                          <p:attrName>style.visibility</p:attrName>
                                        </p:attrNameLst>
                                      </p:cBhvr>
                                      <p:to>
                                        <p:strVal val="visible"/>
                                      </p:to>
                                    </p:set>
                                    <p:animEffect filter="dissolve" transition="in">
                                      <p:cBhvr>
                                        <p:cTn id="19" dur="500"/>
                                        <p:tgtEl>
                                          <p:spTgt spid="1149"/>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1152"/>
                                        </p:tgtEl>
                                        <p:attrNameLst>
                                          <p:attrName>style.visibility</p:attrName>
                                        </p:attrNameLst>
                                      </p:cBhvr>
                                      <p:to>
                                        <p:strVal val="visible"/>
                                      </p:to>
                                    </p:set>
                                    <p:animEffect filter="dissolve" transition="in">
                                      <p:cBhvr>
                                        <p:cTn id="23" dur="500"/>
                                        <p:tgtEl>
                                          <p:spTgt spid="1152"/>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1155"/>
                                        </p:tgtEl>
                                        <p:attrNameLst>
                                          <p:attrName>style.visibility</p:attrName>
                                        </p:attrNameLst>
                                      </p:cBhvr>
                                      <p:to>
                                        <p:strVal val="visible"/>
                                      </p:to>
                                    </p:set>
                                    <p:animEffect filter="dissolve" transition="in">
                                      <p:cBhvr>
                                        <p:cTn id="27" dur="500"/>
                                        <p:tgtEl>
                                          <p:spTgt spid="1155"/>
                                        </p:tgtEl>
                                      </p:cBhvr>
                                    </p:animEffect>
                                  </p:childTnLst>
                                </p:cTn>
                              </p:par>
                            </p:childTnLst>
                          </p:cTn>
                        </p:par>
                        <p:par>
                          <p:cTn id="28" fill="hold">
                            <p:stCondLst>
                              <p:cond delay="3000"/>
                            </p:stCondLst>
                            <p:childTnLst>
                              <p:par>
                                <p:cTn id="29" presetClass="entr" nodeType="afterEffect" presetID="9" grpId="7" fill="hold">
                                  <p:stCondLst>
                                    <p:cond delay="0"/>
                                  </p:stCondLst>
                                  <p:iterate type="el" backwards="0">
                                    <p:tmAbs val="0"/>
                                  </p:iterate>
                                  <p:childTnLst>
                                    <p:set>
                                      <p:cBhvr>
                                        <p:cTn id="30" fill="hold"/>
                                        <p:tgtEl>
                                          <p:spTgt spid="1156"/>
                                        </p:tgtEl>
                                        <p:attrNameLst>
                                          <p:attrName>style.visibility</p:attrName>
                                        </p:attrNameLst>
                                      </p:cBhvr>
                                      <p:to>
                                        <p:strVal val="visible"/>
                                      </p:to>
                                    </p:set>
                                    <p:animEffect filter="dissolve" transition="in">
                                      <p:cBhvr>
                                        <p:cTn id="31" dur="500"/>
                                        <p:tgtEl>
                                          <p:spTgt spid="1156"/>
                                        </p:tgtEl>
                                      </p:cBhvr>
                                    </p:animEffect>
                                  </p:childTnLst>
                                </p:cTn>
                              </p:par>
                            </p:childTnLst>
                          </p:cTn>
                        </p:par>
                        <p:par>
                          <p:cTn id="32" fill="hold">
                            <p:stCondLst>
                              <p:cond delay="3500"/>
                            </p:stCondLst>
                            <p:childTnLst>
                              <p:par>
                                <p:cTn id="33" presetClass="entr" nodeType="afterEffect" presetID="9" grpId="8" fill="hold">
                                  <p:stCondLst>
                                    <p:cond delay="0"/>
                                  </p:stCondLst>
                                  <p:iterate type="el" backwards="0">
                                    <p:tmAbs val="0"/>
                                  </p:iterate>
                                  <p:childTnLst>
                                    <p:set>
                                      <p:cBhvr>
                                        <p:cTn id="34" fill="hold"/>
                                        <p:tgtEl>
                                          <p:spTgt spid="1157"/>
                                        </p:tgtEl>
                                        <p:attrNameLst>
                                          <p:attrName>style.visibility</p:attrName>
                                        </p:attrNameLst>
                                      </p:cBhvr>
                                      <p:to>
                                        <p:strVal val="visible"/>
                                      </p:to>
                                    </p:set>
                                    <p:animEffect filter="dissolve" transition="in">
                                      <p:cBhvr>
                                        <p:cTn id="35" dur="500"/>
                                        <p:tgtEl>
                                          <p:spTgt spid="1157"/>
                                        </p:tgtEl>
                                      </p:cBhvr>
                                    </p:animEffect>
                                  </p:childTnLst>
                                </p:cTn>
                              </p:par>
                            </p:childTnLst>
                          </p:cTn>
                        </p:par>
                        <p:par>
                          <p:cTn id="36" fill="hold">
                            <p:stCondLst>
                              <p:cond delay="4000"/>
                            </p:stCondLst>
                            <p:childTnLst>
                              <p:par>
                                <p:cTn id="37" presetClass="entr" nodeType="afterEffect" presetID="9" grpId="9" fill="hold">
                                  <p:stCondLst>
                                    <p:cond delay="0"/>
                                  </p:stCondLst>
                                  <p:iterate type="el" backwards="0">
                                    <p:tmAbs val="0"/>
                                  </p:iterate>
                                  <p:childTnLst>
                                    <p:set>
                                      <p:cBhvr>
                                        <p:cTn id="38" fill="hold"/>
                                        <p:tgtEl>
                                          <p:spTgt spid="1158"/>
                                        </p:tgtEl>
                                        <p:attrNameLst>
                                          <p:attrName>style.visibility</p:attrName>
                                        </p:attrNameLst>
                                      </p:cBhvr>
                                      <p:to>
                                        <p:strVal val="visible"/>
                                      </p:to>
                                    </p:set>
                                    <p:animEffect filter="dissolve" transition="in">
                                      <p:cBhvr>
                                        <p:cTn id="39" dur="500"/>
                                        <p:tgtEl>
                                          <p:spTgt spid="1158"/>
                                        </p:tgtEl>
                                      </p:cBhvr>
                                    </p:animEffect>
                                  </p:childTnLst>
                                </p:cTn>
                              </p:par>
                            </p:childTnLst>
                          </p:cTn>
                        </p:par>
                        <p:par>
                          <p:cTn id="40" fill="hold">
                            <p:stCondLst>
                              <p:cond delay="4500"/>
                            </p:stCondLst>
                            <p:childTnLst>
                              <p:par>
                                <p:cTn id="41" presetClass="entr" nodeType="afterEffect" presetID="9" grpId="10" fill="hold">
                                  <p:stCondLst>
                                    <p:cond delay="0"/>
                                  </p:stCondLst>
                                  <p:iterate type="el" backwards="0">
                                    <p:tmAbs val="0"/>
                                  </p:iterate>
                                  <p:childTnLst>
                                    <p:set>
                                      <p:cBhvr>
                                        <p:cTn id="42" fill="hold"/>
                                        <p:tgtEl>
                                          <p:spTgt spid="1159"/>
                                        </p:tgtEl>
                                        <p:attrNameLst>
                                          <p:attrName>style.visibility</p:attrName>
                                        </p:attrNameLst>
                                      </p:cBhvr>
                                      <p:to>
                                        <p:strVal val="visible"/>
                                      </p:to>
                                    </p:set>
                                    <p:animEffect filter="dissolve" transition="in">
                                      <p:cBhvr>
                                        <p:cTn id="43" dur="500"/>
                                        <p:tgtEl>
                                          <p:spTgt spid="1159"/>
                                        </p:tgtEl>
                                      </p:cBhvr>
                                    </p:animEffect>
                                  </p:childTnLst>
                                </p:cTn>
                              </p:par>
                            </p:childTnLst>
                          </p:cTn>
                        </p:par>
                        <p:par>
                          <p:cTn id="44" fill="hold">
                            <p:stCondLst>
                              <p:cond delay="5000"/>
                            </p:stCondLst>
                            <p:childTnLst>
                              <p:par>
                                <p:cTn id="45" presetClass="entr" nodeType="afterEffect" presetID="9" grpId="11" fill="hold">
                                  <p:stCondLst>
                                    <p:cond delay="0"/>
                                  </p:stCondLst>
                                  <p:iterate type="el" backwards="0">
                                    <p:tmAbs val="0"/>
                                  </p:iterate>
                                  <p:childTnLst>
                                    <p:set>
                                      <p:cBhvr>
                                        <p:cTn id="46" fill="hold"/>
                                        <p:tgtEl>
                                          <p:spTgt spid="1160"/>
                                        </p:tgtEl>
                                        <p:attrNameLst>
                                          <p:attrName>style.visibility</p:attrName>
                                        </p:attrNameLst>
                                      </p:cBhvr>
                                      <p:to>
                                        <p:strVal val="visible"/>
                                      </p:to>
                                    </p:set>
                                    <p:animEffect filter="dissolve" transition="in">
                                      <p:cBhvr>
                                        <p:cTn id="47" dur="500"/>
                                        <p:tgtEl>
                                          <p:spTgt spid="1160"/>
                                        </p:tgtEl>
                                      </p:cBhvr>
                                    </p:animEffect>
                                  </p:childTnLst>
                                </p:cTn>
                              </p:par>
                            </p:childTnLst>
                          </p:cTn>
                        </p:par>
                        <p:par>
                          <p:cTn id="48" fill="hold">
                            <p:stCondLst>
                              <p:cond delay="5500"/>
                            </p:stCondLst>
                            <p:childTnLst>
                              <p:par>
                                <p:cTn id="49" presetClass="entr" nodeType="afterEffect" presetID="9" grpId="12" fill="hold">
                                  <p:stCondLst>
                                    <p:cond delay="0"/>
                                  </p:stCondLst>
                                  <p:iterate type="el" backwards="0">
                                    <p:tmAbs val="0"/>
                                  </p:iterate>
                                  <p:childTnLst>
                                    <p:set>
                                      <p:cBhvr>
                                        <p:cTn id="50" fill="hold"/>
                                        <p:tgtEl>
                                          <p:spTgt spid="1161"/>
                                        </p:tgtEl>
                                        <p:attrNameLst>
                                          <p:attrName>style.visibility</p:attrName>
                                        </p:attrNameLst>
                                      </p:cBhvr>
                                      <p:to>
                                        <p:strVal val="visible"/>
                                      </p:to>
                                    </p:set>
                                    <p:animEffect filter="dissolve" transition="in">
                                      <p:cBhvr>
                                        <p:cTn id="51" dur="500"/>
                                        <p:tgtEl>
                                          <p:spTgt spid="1161"/>
                                        </p:tgtEl>
                                      </p:cBhvr>
                                    </p:animEffect>
                                  </p:childTnLst>
                                </p:cTn>
                              </p:par>
                            </p:childTnLst>
                          </p:cTn>
                        </p:par>
                        <p:par>
                          <p:cTn id="52" fill="hold">
                            <p:stCondLst>
                              <p:cond delay="6000"/>
                            </p:stCondLst>
                            <p:childTnLst>
                              <p:par>
                                <p:cTn id="53" presetClass="entr" nodeType="afterEffect" presetID="9" grpId="13" fill="hold">
                                  <p:stCondLst>
                                    <p:cond delay="0"/>
                                  </p:stCondLst>
                                  <p:iterate type="el" backwards="0">
                                    <p:tmAbs val="0"/>
                                  </p:iterate>
                                  <p:childTnLst>
                                    <p:set>
                                      <p:cBhvr>
                                        <p:cTn id="54" fill="hold"/>
                                        <p:tgtEl>
                                          <p:spTgt spid="1163"/>
                                        </p:tgtEl>
                                        <p:attrNameLst>
                                          <p:attrName>style.visibility</p:attrName>
                                        </p:attrNameLst>
                                      </p:cBhvr>
                                      <p:to>
                                        <p:strVal val="visible"/>
                                      </p:to>
                                    </p:set>
                                    <p:animEffect filter="dissolve" transition="in">
                                      <p:cBhvr>
                                        <p:cTn id="55" dur="500"/>
                                        <p:tgtEl>
                                          <p:spTgt spid="1163"/>
                                        </p:tgtEl>
                                      </p:cBhvr>
                                    </p:animEffect>
                                  </p:childTnLst>
                                </p:cTn>
                              </p:par>
                            </p:childTnLst>
                          </p:cTn>
                        </p:par>
                        <p:par>
                          <p:cTn id="56" fill="hold">
                            <p:stCondLst>
                              <p:cond delay="6500"/>
                            </p:stCondLst>
                            <p:childTnLst>
                              <p:par>
                                <p:cTn id="57" presetClass="entr" nodeType="afterEffect" presetID="9" grpId="14" fill="hold">
                                  <p:stCondLst>
                                    <p:cond delay="0"/>
                                  </p:stCondLst>
                                  <p:iterate type="el" backwards="0">
                                    <p:tmAbs val="0"/>
                                  </p:iterate>
                                  <p:childTnLst>
                                    <p:set>
                                      <p:cBhvr>
                                        <p:cTn id="58" fill="hold"/>
                                        <p:tgtEl>
                                          <p:spTgt spid="1162"/>
                                        </p:tgtEl>
                                        <p:attrNameLst>
                                          <p:attrName>style.visibility</p:attrName>
                                        </p:attrNameLst>
                                      </p:cBhvr>
                                      <p:to>
                                        <p:strVal val="visible"/>
                                      </p:to>
                                    </p:set>
                                    <p:animEffect filter="dissolve" transition="in">
                                      <p:cBhvr>
                                        <p:cTn id="59" dur="500"/>
                                        <p:tgtEl>
                                          <p:spTgt spid="1162"/>
                                        </p:tgtEl>
                                      </p:cBhvr>
                                    </p:animEffect>
                                  </p:childTnLst>
                                </p:cTn>
                              </p:par>
                            </p:childTnLst>
                          </p:cTn>
                        </p:par>
                        <p:par>
                          <p:cTn id="60" fill="hold">
                            <p:stCondLst>
                              <p:cond delay="7000"/>
                            </p:stCondLst>
                            <p:childTnLst>
                              <p:par>
                                <p:cTn id="61" presetClass="entr" nodeType="afterEffect" presetID="9" grpId="15" fill="hold">
                                  <p:stCondLst>
                                    <p:cond delay="0"/>
                                  </p:stCondLst>
                                  <p:iterate type="el" backwards="0">
                                    <p:tmAbs val="0"/>
                                  </p:iterate>
                                  <p:childTnLst>
                                    <p:set>
                                      <p:cBhvr>
                                        <p:cTn id="62" fill="hold"/>
                                        <p:tgtEl>
                                          <p:spTgt spid="1164"/>
                                        </p:tgtEl>
                                        <p:attrNameLst>
                                          <p:attrName>style.visibility</p:attrName>
                                        </p:attrNameLst>
                                      </p:cBhvr>
                                      <p:to>
                                        <p:strVal val="visible"/>
                                      </p:to>
                                    </p:set>
                                    <p:animEffect filter="dissolve" transition="in">
                                      <p:cBhvr>
                                        <p:cTn id="63" dur="500"/>
                                        <p:tgtEl>
                                          <p:spTgt spid="1164"/>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6" fill="hold">
                                  <p:stCondLst>
                                    <p:cond delay="0"/>
                                  </p:stCondLst>
                                  <p:iterate type="el" backwards="0">
                                    <p:tmAbs val="0"/>
                                  </p:iterate>
                                  <p:childTnLst>
                                    <p:set>
                                      <p:cBhvr>
                                        <p:cTn id="67" fill="hold"/>
                                        <p:tgtEl>
                                          <p:spTgt spid="1165"/>
                                        </p:tgtEl>
                                        <p:attrNameLst>
                                          <p:attrName>style.visibility</p:attrName>
                                        </p:attrNameLst>
                                      </p:cBhvr>
                                      <p:to>
                                        <p:strVal val="visible"/>
                                      </p:to>
                                    </p:set>
                                    <p:animEffect filter="dissolve" transition="in">
                                      <p:cBhvr>
                                        <p:cTn id="68" dur="500"/>
                                        <p:tgtEl>
                                          <p:spTgt spid="1165"/>
                                        </p:tgtEl>
                                      </p:cBhvr>
                                    </p:animEffect>
                                  </p:childTnLst>
                                </p:cTn>
                              </p:par>
                            </p:childTnLst>
                          </p:cTn>
                        </p:par>
                        <p:par>
                          <p:cTn id="69" fill="hold">
                            <p:stCondLst>
                              <p:cond delay="500"/>
                            </p:stCondLst>
                            <p:childTnLst>
                              <p:par>
                                <p:cTn id="70" presetClass="entr" nodeType="afterEffect" presetID="9" grpId="17" fill="hold">
                                  <p:stCondLst>
                                    <p:cond delay="0"/>
                                  </p:stCondLst>
                                  <p:iterate type="el" backwards="0">
                                    <p:tmAbs val="0"/>
                                  </p:iterate>
                                  <p:childTnLst>
                                    <p:set>
                                      <p:cBhvr>
                                        <p:cTn id="71" fill="hold"/>
                                        <p:tgtEl>
                                          <p:spTgt spid="1167"/>
                                        </p:tgtEl>
                                        <p:attrNameLst>
                                          <p:attrName>style.visibility</p:attrName>
                                        </p:attrNameLst>
                                      </p:cBhvr>
                                      <p:to>
                                        <p:strVal val="visible"/>
                                      </p:to>
                                    </p:set>
                                    <p:animEffect filter="dissolve" transition="in">
                                      <p:cBhvr>
                                        <p:cTn id="72" dur="500"/>
                                        <p:tgtEl>
                                          <p:spTgt spid="1167"/>
                                        </p:tgtEl>
                                      </p:cBhvr>
                                    </p:animEffect>
                                  </p:childTnLst>
                                </p:cTn>
                              </p:par>
                            </p:childTnLst>
                          </p:cTn>
                        </p:par>
                        <p:par>
                          <p:cTn id="73" fill="hold">
                            <p:stCondLst>
                              <p:cond delay="1000"/>
                            </p:stCondLst>
                            <p:childTnLst>
                              <p:par>
                                <p:cTn id="74" presetClass="entr" nodeType="afterEffect" presetID="9" grpId="18" fill="hold">
                                  <p:stCondLst>
                                    <p:cond delay="0"/>
                                  </p:stCondLst>
                                  <p:iterate type="el" backwards="0">
                                    <p:tmAbs val="0"/>
                                  </p:iterate>
                                  <p:childTnLst>
                                    <p:set>
                                      <p:cBhvr>
                                        <p:cTn id="75" fill="hold"/>
                                        <p:tgtEl>
                                          <p:spTgt spid="1168"/>
                                        </p:tgtEl>
                                        <p:attrNameLst>
                                          <p:attrName>style.visibility</p:attrName>
                                        </p:attrNameLst>
                                      </p:cBhvr>
                                      <p:to>
                                        <p:strVal val="visible"/>
                                      </p:to>
                                    </p:set>
                                    <p:animEffect filter="dissolve" transition="in">
                                      <p:cBhvr>
                                        <p:cTn id="76" dur="500"/>
                                        <p:tgtEl>
                                          <p:spTgt spid="1168"/>
                                        </p:tgtEl>
                                      </p:cBhvr>
                                    </p:animEffect>
                                  </p:childTnLst>
                                </p:cTn>
                              </p:par>
                            </p:childTnLst>
                          </p:cTn>
                        </p:par>
                        <p:par>
                          <p:cTn id="77" fill="hold">
                            <p:stCondLst>
                              <p:cond delay="1500"/>
                            </p:stCondLst>
                            <p:childTnLst>
                              <p:par>
                                <p:cTn id="78" presetClass="entr" nodeType="afterEffect" presetID="9" grpId="19" fill="hold">
                                  <p:stCondLst>
                                    <p:cond delay="0"/>
                                  </p:stCondLst>
                                  <p:iterate type="el" backwards="0">
                                    <p:tmAbs val="0"/>
                                  </p:iterate>
                                  <p:childTnLst>
                                    <p:set>
                                      <p:cBhvr>
                                        <p:cTn id="79" fill="hold"/>
                                        <p:tgtEl>
                                          <p:spTgt spid="1166"/>
                                        </p:tgtEl>
                                        <p:attrNameLst>
                                          <p:attrName>style.visibility</p:attrName>
                                        </p:attrNameLst>
                                      </p:cBhvr>
                                      <p:to>
                                        <p:strVal val="visible"/>
                                      </p:to>
                                    </p:set>
                                    <p:animEffect filter="dissolve" transition="in">
                                      <p:cBhvr>
                                        <p:cTn id="80" dur="500"/>
                                        <p:tgtEl>
                                          <p:spTgt spid="1166"/>
                                        </p:tgtEl>
                                      </p:cBhvr>
                                    </p:animEffect>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8" presetID="22" grpId="20" fill="hold">
                                  <p:stCondLst>
                                    <p:cond delay="0"/>
                                  </p:stCondLst>
                                  <p:iterate type="el" backwards="0">
                                    <p:tmAbs val="0"/>
                                  </p:iterate>
                                  <p:childTnLst>
                                    <p:set>
                                      <p:cBhvr>
                                        <p:cTn id="84" fill="hold"/>
                                        <p:tgtEl>
                                          <p:spTgt spid="1169"/>
                                        </p:tgtEl>
                                        <p:attrNameLst>
                                          <p:attrName>style.visibility</p:attrName>
                                        </p:attrNameLst>
                                      </p:cBhvr>
                                      <p:to>
                                        <p:strVal val="visible"/>
                                      </p:to>
                                    </p:set>
                                    <p:animEffect filter="wipe(left)" transition="in">
                                      <p:cBhvr>
                                        <p:cTn id="85" dur="1000"/>
                                        <p:tgtEl>
                                          <p:spTgt spid="1169"/>
                                        </p:tgtEl>
                                      </p:cBhvr>
                                    </p:animEffect>
                                  </p:childTnLst>
                                </p:cTn>
                              </p:par>
                            </p:childTnLst>
                          </p:cTn>
                        </p:par>
                      </p:childTnLst>
                    </p:cTn>
                  </p:par>
                  <p:par>
                    <p:cTn id="86" fill="hold">
                      <p:stCondLst>
                        <p:cond delay="indefinite"/>
                      </p:stCondLst>
                      <p:childTnLst>
                        <p:par>
                          <p:cTn id="87" fill="hold">
                            <p:stCondLst>
                              <p:cond delay="0"/>
                            </p:stCondLst>
                            <p:childTnLst>
                              <p:par>
                                <p:cTn id="88" presetClass="entr" nodeType="clickEffect" presetSubtype="4" presetID="2" grpId="21" fill="hold">
                                  <p:stCondLst>
                                    <p:cond delay="0"/>
                                  </p:stCondLst>
                                  <p:iterate type="el" backwards="0">
                                    <p:tmAbs val="0"/>
                                  </p:iterate>
                                  <p:childTnLst>
                                    <p:set>
                                      <p:cBhvr>
                                        <p:cTn id="89" fill="hold"/>
                                        <p:tgtEl>
                                          <p:spTgt spid="1170"/>
                                        </p:tgtEl>
                                        <p:attrNameLst>
                                          <p:attrName>style.visibility</p:attrName>
                                        </p:attrNameLst>
                                      </p:cBhvr>
                                      <p:to>
                                        <p:strVal val="visible"/>
                                      </p:to>
                                    </p:set>
                                    <p:anim calcmode="lin" valueType="num">
                                      <p:cBhvr>
                                        <p:cTn id="90" dur="1000" fill="hold"/>
                                        <p:tgtEl>
                                          <p:spTgt spid="1170"/>
                                        </p:tgtEl>
                                        <p:attrNameLst>
                                          <p:attrName>ppt_x</p:attrName>
                                        </p:attrNameLst>
                                      </p:cBhvr>
                                      <p:tavLst>
                                        <p:tav tm="0">
                                          <p:val>
                                            <p:strVal val="#ppt_x"/>
                                          </p:val>
                                        </p:tav>
                                        <p:tav tm="100000">
                                          <p:val>
                                            <p:strVal val="#ppt_x"/>
                                          </p:val>
                                        </p:tav>
                                      </p:tavLst>
                                    </p:anim>
                                    <p:anim calcmode="lin" valueType="num">
                                      <p:cBhvr>
                                        <p:cTn id="91" dur="1000" fill="hold"/>
                                        <p:tgtEl>
                                          <p:spTgt spid="1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49" grpId="4"/>
      <p:bldP build="whole" bldLvl="1" animBg="1" rev="0" advAuto="0" spid="1167" grpId="17"/>
      <p:bldP build="whole" bldLvl="1" animBg="1" rev="0" advAuto="0" spid="1162" grpId="14"/>
      <p:bldP build="whole" bldLvl="1" animBg="1" rev="0" advAuto="0" spid="1146" grpId="3"/>
      <p:bldP build="whole" bldLvl="1" animBg="1" rev="0" advAuto="0" spid="1157" grpId="8"/>
      <p:bldP build="whole" bldLvl="1" animBg="1" rev="0" advAuto="0" spid="1155" grpId="6"/>
      <p:bldP build="whole" bldLvl="1" animBg="1" rev="0" advAuto="0" spid="1143" grpId="2"/>
      <p:bldP build="whole" bldLvl="1" animBg="1" rev="0" advAuto="0" spid="1170" grpId="21"/>
      <p:bldP build="whole" bldLvl="1" animBg="1" rev="0" advAuto="0" spid="1164" grpId="15"/>
      <p:bldP build="whole" bldLvl="1" animBg="1" rev="0" advAuto="0" spid="1160" grpId="11"/>
      <p:bldP build="whole" bldLvl="1" animBg="1" rev="0" advAuto="0" spid="1152" grpId="5"/>
      <p:bldP build="whole" bldLvl="1" animBg="1" rev="0" advAuto="0" spid="1169" grpId="20"/>
      <p:bldP build="whole" bldLvl="1" animBg="1" rev="0" advAuto="0" spid="1163" grpId="13"/>
      <p:bldP build="whole" bldLvl="1" animBg="1" rev="0" advAuto="0" spid="1158" grpId="9"/>
      <p:bldP build="whole" bldLvl="1" animBg="1" rev="0" advAuto="0" spid="1140" grpId="1"/>
      <p:bldP build="whole" bldLvl="1" animBg="1" rev="0" advAuto="0" spid="1166" grpId="19"/>
      <p:bldP build="whole" bldLvl="1" animBg="1" rev="0" advAuto="0" spid="1161" grpId="12"/>
      <p:bldP build="whole" bldLvl="1" animBg="1" rev="0" advAuto="0" spid="1156" grpId="7"/>
      <p:bldP build="whole" bldLvl="1" animBg="1" rev="0" advAuto="0" spid="1165" grpId="16"/>
      <p:bldP build="whole" bldLvl="1" animBg="1" rev="0" advAuto="0" spid="1168" grpId="18"/>
      <p:bldP build="whole" bldLvl="1" animBg="1" rev="0" advAuto="0" spid="1159" grpId="10"/>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2"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173" name="Title 1"/>
          <p:cNvSpPr txBox="1"/>
          <p:nvPr>
            <p:ph type="title"/>
          </p:nvPr>
        </p:nvSpPr>
        <p:spPr>
          <a:xfrm>
            <a:off x="197427" y="-1"/>
            <a:ext cx="8749146" cy="727366"/>
          </a:xfrm>
          <a:prstGeom prst="rect">
            <a:avLst/>
          </a:prstGeom>
        </p:spPr>
        <p:txBody>
          <a:bodyPr/>
          <a:lstStyle/>
          <a:p>
            <a:pPr/>
            <a:r>
              <a:t>2.4 Con trỏ và mảng 1 chiều</a:t>
            </a:r>
          </a:p>
        </p:txBody>
      </p:sp>
      <p:sp>
        <p:nvSpPr>
          <p:cNvPr id="1174" name="Content Placeholder 2"/>
          <p:cNvSpPr txBox="1"/>
          <p:nvPr>
            <p:ph type="body" idx="1"/>
          </p:nvPr>
        </p:nvSpPr>
        <p:spPr>
          <a:xfrm>
            <a:off x="197427" y="893618"/>
            <a:ext cx="8749146" cy="5527966"/>
          </a:xfrm>
          <a:prstGeom prst="rect">
            <a:avLst/>
          </a:prstGeom>
          <a:ln w="19050">
            <a:solidFill>
              <a:srgbClr val="363D3D"/>
            </a:solidFill>
            <a:round/>
          </a:ln>
        </p:spPr>
        <p:txBody>
          <a:bodyPr/>
          <a:lstStyle/>
          <a:p>
            <a:pPr marL="0" indent="82296">
              <a:buSzTx/>
              <a:buNone/>
              <a:defRPr>
                <a:solidFill>
                  <a:srgbClr val="0000FF"/>
                </a:solidFill>
                <a:latin typeface="Consolas"/>
                <a:ea typeface="Consolas"/>
                <a:cs typeface="Consolas"/>
                <a:sym typeface="Consolas"/>
              </a:defRPr>
            </a:pPr>
            <a:r>
              <a:t>int</a:t>
            </a:r>
            <a:r>
              <a:rPr>
                <a:solidFill>
                  <a:srgbClr val="000000"/>
                </a:solidFill>
              </a:rPr>
              <a:t> arr[6] = {5, 6, 9, 4, 1, 2}; </a:t>
            </a:r>
            <a:endParaRPr>
              <a:solidFill>
                <a:srgbClr val="000000"/>
              </a:solidFill>
            </a:endParaRPr>
          </a:p>
          <a:p>
            <a:pPr marL="0" indent="82296">
              <a:buSzTx/>
              <a:buNone/>
              <a:defRPr>
                <a:solidFill>
                  <a:srgbClr val="FF0000"/>
                </a:solidFill>
                <a:latin typeface="Consolas"/>
                <a:ea typeface="Consolas"/>
                <a:cs typeface="Consolas"/>
                <a:sym typeface="Consolas"/>
              </a:defRPr>
            </a:pPr>
            <a:r>
              <a:t>int *parr;</a:t>
            </a:r>
          </a:p>
          <a:p>
            <a:pPr>
              <a:defRPr>
                <a:solidFill>
                  <a:srgbClr val="000000"/>
                </a:solidFill>
                <a:latin typeface="Consolas"/>
                <a:ea typeface="Consolas"/>
                <a:cs typeface="Consolas"/>
                <a:sym typeface="Consolas"/>
              </a:defRPr>
            </a:pPr>
          </a:p>
          <a:p>
            <a:pPr marL="0" indent="82296">
              <a:buSzTx/>
              <a:buNone/>
              <a:defRPr>
                <a:solidFill>
                  <a:srgbClr val="008000"/>
                </a:solidFill>
                <a:latin typeface="Consolas"/>
                <a:ea typeface="Consolas"/>
                <a:cs typeface="Consolas"/>
                <a:sym typeface="Consolas"/>
              </a:defRPr>
            </a:pPr>
            <a:r>
              <a:t>// Cách 1</a:t>
            </a:r>
            <a:endParaRPr>
              <a:solidFill>
                <a:srgbClr val="000000"/>
              </a:solidFill>
            </a:endParaRPr>
          </a:p>
          <a:p>
            <a:pPr marL="0" indent="82296">
              <a:buSzTx/>
              <a:buNone/>
              <a:defRPr>
                <a:solidFill>
                  <a:srgbClr val="000000"/>
                </a:solidFill>
                <a:latin typeface="Consolas"/>
                <a:ea typeface="Consolas"/>
                <a:cs typeface="Consolas"/>
                <a:sym typeface="Consolas"/>
              </a:defRPr>
            </a:pPr>
            <a:r>
              <a:t>parr = arr;</a:t>
            </a:r>
          </a:p>
          <a:p>
            <a:pPr marL="0" indent="82296">
              <a:buSzTx/>
              <a:buNone/>
              <a:defRPr>
                <a:solidFill>
                  <a:srgbClr val="008000"/>
                </a:solidFill>
                <a:latin typeface="Consolas"/>
                <a:ea typeface="Consolas"/>
                <a:cs typeface="Consolas"/>
                <a:sym typeface="Consolas"/>
              </a:defRPr>
            </a:pPr>
            <a:r>
              <a:t>// Cách 2</a:t>
            </a:r>
            <a:endParaRPr>
              <a:solidFill>
                <a:srgbClr val="000000"/>
              </a:solidFill>
            </a:endParaRPr>
          </a:p>
          <a:p>
            <a:pPr marL="0" indent="82296">
              <a:buSzTx/>
              <a:buNone/>
              <a:defRPr>
                <a:solidFill>
                  <a:srgbClr val="000000"/>
                </a:solidFill>
                <a:latin typeface="Consolas"/>
                <a:ea typeface="Consolas"/>
                <a:cs typeface="Consolas"/>
                <a:sym typeface="Consolas"/>
              </a:defRPr>
            </a:pPr>
            <a:r>
              <a:t>parr = &amp;arr[0];</a:t>
            </a:r>
          </a:p>
        </p:txBody>
      </p:sp>
      <p:sp>
        <p:nvSpPr>
          <p:cNvPr id="1175"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6" name="Rectangle 5"/>
          <p:cNvSpPr/>
          <p:nvPr/>
        </p:nvSpPr>
        <p:spPr>
          <a:xfrm>
            <a:off x="4419600" y="1447800"/>
            <a:ext cx="4422775" cy="4724400"/>
          </a:xfrm>
          <a:prstGeom prst="rect">
            <a:avLst/>
          </a:prstGeom>
          <a:solidFill>
            <a:srgbClr val="FFFFFF"/>
          </a:solidFill>
          <a:ln w="19050">
            <a:solidFill>
              <a:srgbClr val="363D3D"/>
            </a:solidFill>
            <a:miter/>
          </a:ln>
        </p:spPr>
        <p:txBody>
          <a:bodyPr lIns="45719" rIns="45719" anchor="ctr"/>
          <a:lstStyle/>
          <a:p>
            <a:pPr algn="ctr">
              <a:defRPr sz="2400">
                <a:solidFill>
                  <a:srgbClr val="FFFFFF"/>
                </a:solidFill>
              </a:defRPr>
            </a:pPr>
          </a:p>
        </p:txBody>
      </p:sp>
      <p:grpSp>
        <p:nvGrpSpPr>
          <p:cNvPr id="1179" name="Rectangle 6"/>
          <p:cNvGrpSpPr/>
          <p:nvPr/>
        </p:nvGrpSpPr>
        <p:grpSpPr>
          <a:xfrm>
            <a:off x="7421563" y="3106738"/>
            <a:ext cx="1219201" cy="533401"/>
            <a:chOff x="0" y="0"/>
            <a:chExt cx="1219200" cy="533400"/>
          </a:xfrm>
        </p:grpSpPr>
        <p:sp>
          <p:nvSpPr>
            <p:cNvPr id="1177" name="Rectangle"/>
            <p:cNvSpPr/>
            <p:nvPr/>
          </p:nvSpPr>
          <p:spPr>
            <a:xfrm>
              <a:off x="0" y="0"/>
              <a:ext cx="1219200" cy="533400"/>
            </a:xfrm>
            <a:prstGeom prst="rect">
              <a:avLst/>
            </a:prstGeom>
            <a:solidFill>
              <a:srgbClr val="FFFFFF"/>
            </a:solidFill>
            <a:ln w="12700" cap="flat">
              <a:solidFill>
                <a:srgbClr val="FF0000"/>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1178" name="0x10"/>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0x10</a:t>
              </a:r>
            </a:p>
          </p:txBody>
        </p:sp>
      </p:grpSp>
      <p:sp>
        <p:nvSpPr>
          <p:cNvPr id="1180" name="Rectangle 9"/>
          <p:cNvSpPr txBox="1"/>
          <p:nvPr/>
        </p:nvSpPr>
        <p:spPr>
          <a:xfrm>
            <a:off x="7061200" y="3611086"/>
            <a:ext cx="1285875" cy="535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FF0000"/>
                </a:solidFill>
              </a:defRPr>
            </a:lvl1pPr>
          </a:lstStyle>
          <a:p>
            <a:pPr/>
            <a:r>
              <a:t>parr</a:t>
            </a:r>
          </a:p>
        </p:txBody>
      </p:sp>
      <p:sp>
        <p:nvSpPr>
          <p:cNvPr id="1181" name="Rectangle 12"/>
          <p:cNvSpPr txBox="1"/>
          <p:nvPr/>
        </p:nvSpPr>
        <p:spPr>
          <a:xfrm>
            <a:off x="7353300" y="2679224"/>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FF0000"/>
                </a:solidFill>
              </a:defRPr>
            </a:lvl1pPr>
          </a:lstStyle>
          <a:p>
            <a:pPr/>
            <a:r>
              <a:t>0x90</a:t>
            </a:r>
          </a:p>
        </p:txBody>
      </p:sp>
      <p:grpSp>
        <p:nvGrpSpPr>
          <p:cNvPr id="1184" name="Rectangle 15"/>
          <p:cNvGrpSpPr/>
          <p:nvPr/>
        </p:nvGrpSpPr>
        <p:grpSpPr>
          <a:xfrm>
            <a:off x="5486400" y="5340349"/>
            <a:ext cx="1363663" cy="722315"/>
            <a:chOff x="0" y="0"/>
            <a:chExt cx="1363662" cy="722313"/>
          </a:xfrm>
        </p:grpSpPr>
        <p:sp>
          <p:nvSpPr>
            <p:cNvPr id="1182" name="Rectangle"/>
            <p:cNvSpPr/>
            <p:nvPr/>
          </p:nvSpPr>
          <p:spPr>
            <a:xfrm>
              <a:off x="0" y="-1"/>
              <a:ext cx="1363663" cy="72231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83" name="2"/>
            <p:cNvSpPr txBox="1"/>
            <p:nvPr/>
          </p:nvSpPr>
          <p:spPr>
            <a:xfrm>
              <a:off x="0" y="119789"/>
              <a:ext cx="1363663"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2</a:t>
              </a:r>
            </a:p>
          </p:txBody>
        </p:sp>
      </p:grpSp>
      <p:grpSp>
        <p:nvGrpSpPr>
          <p:cNvPr id="1187" name="Rectangle 16"/>
          <p:cNvGrpSpPr/>
          <p:nvPr/>
        </p:nvGrpSpPr>
        <p:grpSpPr>
          <a:xfrm>
            <a:off x="5486400" y="4602162"/>
            <a:ext cx="1363663" cy="722313"/>
            <a:chOff x="0" y="0"/>
            <a:chExt cx="1363662" cy="722312"/>
          </a:xfrm>
        </p:grpSpPr>
        <p:sp>
          <p:nvSpPr>
            <p:cNvPr id="1185" name="Rectangle"/>
            <p:cNvSpPr/>
            <p:nvPr/>
          </p:nvSpPr>
          <p:spPr>
            <a:xfrm>
              <a:off x="0" y="-1"/>
              <a:ext cx="1363663" cy="722314"/>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86" name="1"/>
            <p:cNvSpPr txBox="1"/>
            <p:nvPr/>
          </p:nvSpPr>
          <p:spPr>
            <a:xfrm>
              <a:off x="0" y="119789"/>
              <a:ext cx="1363663"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1</a:t>
              </a:r>
            </a:p>
          </p:txBody>
        </p:sp>
      </p:grpSp>
      <p:grpSp>
        <p:nvGrpSpPr>
          <p:cNvPr id="1190" name="Rectangle 17"/>
          <p:cNvGrpSpPr/>
          <p:nvPr/>
        </p:nvGrpSpPr>
        <p:grpSpPr>
          <a:xfrm>
            <a:off x="5486400" y="3881437"/>
            <a:ext cx="1363663" cy="720726"/>
            <a:chOff x="0" y="0"/>
            <a:chExt cx="1363662" cy="720725"/>
          </a:xfrm>
        </p:grpSpPr>
        <p:sp>
          <p:nvSpPr>
            <p:cNvPr id="1188" name="Rectangle"/>
            <p:cNvSpPr/>
            <p:nvPr/>
          </p:nvSpPr>
          <p:spPr>
            <a:xfrm>
              <a:off x="0" y="0"/>
              <a:ext cx="1363663"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89" name="4"/>
            <p:cNvSpPr txBox="1"/>
            <p:nvPr/>
          </p:nvSpPr>
          <p:spPr>
            <a:xfrm>
              <a:off x="0" y="118995"/>
              <a:ext cx="1363663"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4</a:t>
              </a:r>
            </a:p>
          </p:txBody>
        </p:sp>
      </p:grpSp>
      <p:grpSp>
        <p:nvGrpSpPr>
          <p:cNvPr id="1193" name="Rectangle 18"/>
          <p:cNvGrpSpPr/>
          <p:nvPr/>
        </p:nvGrpSpPr>
        <p:grpSpPr>
          <a:xfrm>
            <a:off x="5486400" y="3154363"/>
            <a:ext cx="1363663" cy="722313"/>
            <a:chOff x="0" y="0"/>
            <a:chExt cx="1363662" cy="722312"/>
          </a:xfrm>
        </p:grpSpPr>
        <p:sp>
          <p:nvSpPr>
            <p:cNvPr id="1191" name="Rectangle"/>
            <p:cNvSpPr/>
            <p:nvPr/>
          </p:nvSpPr>
          <p:spPr>
            <a:xfrm>
              <a:off x="0" y="-1"/>
              <a:ext cx="1363663" cy="722314"/>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92" name="9"/>
            <p:cNvSpPr txBox="1"/>
            <p:nvPr/>
          </p:nvSpPr>
          <p:spPr>
            <a:xfrm>
              <a:off x="0" y="119789"/>
              <a:ext cx="1363663"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9</a:t>
              </a:r>
            </a:p>
          </p:txBody>
        </p:sp>
      </p:grpSp>
      <p:grpSp>
        <p:nvGrpSpPr>
          <p:cNvPr id="1196" name="Rectangle 19"/>
          <p:cNvGrpSpPr/>
          <p:nvPr/>
        </p:nvGrpSpPr>
        <p:grpSpPr>
          <a:xfrm>
            <a:off x="5486400" y="2352674"/>
            <a:ext cx="1363663" cy="801690"/>
            <a:chOff x="0" y="0"/>
            <a:chExt cx="1363662" cy="801688"/>
          </a:xfrm>
        </p:grpSpPr>
        <p:sp>
          <p:nvSpPr>
            <p:cNvPr id="1194" name="Rectangle"/>
            <p:cNvSpPr/>
            <p:nvPr/>
          </p:nvSpPr>
          <p:spPr>
            <a:xfrm>
              <a:off x="0" y="-1"/>
              <a:ext cx="1363663" cy="801690"/>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95" name="6"/>
            <p:cNvSpPr txBox="1"/>
            <p:nvPr/>
          </p:nvSpPr>
          <p:spPr>
            <a:xfrm>
              <a:off x="0" y="159477"/>
              <a:ext cx="1363663"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6</a:t>
              </a:r>
            </a:p>
          </p:txBody>
        </p:sp>
      </p:grpSp>
      <p:grpSp>
        <p:nvGrpSpPr>
          <p:cNvPr id="1199" name="Rectangle 20"/>
          <p:cNvGrpSpPr/>
          <p:nvPr/>
        </p:nvGrpSpPr>
        <p:grpSpPr>
          <a:xfrm>
            <a:off x="5486400" y="1630363"/>
            <a:ext cx="1363663" cy="722313"/>
            <a:chOff x="0" y="0"/>
            <a:chExt cx="1363662" cy="722312"/>
          </a:xfrm>
        </p:grpSpPr>
        <p:sp>
          <p:nvSpPr>
            <p:cNvPr id="1197" name="Rectangle"/>
            <p:cNvSpPr/>
            <p:nvPr/>
          </p:nvSpPr>
          <p:spPr>
            <a:xfrm>
              <a:off x="0" y="-1"/>
              <a:ext cx="1363663" cy="722314"/>
            </a:xfrm>
            <a:prstGeom prst="rect">
              <a:avLst/>
            </a:prstGeom>
            <a:noFill/>
            <a:ln w="28575"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98" name="5"/>
            <p:cNvSpPr txBox="1"/>
            <p:nvPr/>
          </p:nvSpPr>
          <p:spPr>
            <a:xfrm>
              <a:off x="0" y="119789"/>
              <a:ext cx="1363663"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5</a:t>
              </a:r>
            </a:p>
          </p:txBody>
        </p:sp>
      </p:grpSp>
      <p:sp>
        <p:nvSpPr>
          <p:cNvPr id="1200" name="Rectangle 21"/>
          <p:cNvSpPr txBox="1"/>
          <p:nvPr/>
        </p:nvSpPr>
        <p:spPr>
          <a:xfrm>
            <a:off x="4022725" y="5460139"/>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0x30</a:t>
            </a:r>
          </a:p>
        </p:txBody>
      </p:sp>
      <p:sp>
        <p:nvSpPr>
          <p:cNvPr id="1201" name="Rectangle 22"/>
          <p:cNvSpPr txBox="1"/>
          <p:nvPr/>
        </p:nvSpPr>
        <p:spPr>
          <a:xfrm>
            <a:off x="4022725" y="4721951"/>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0x26</a:t>
            </a:r>
          </a:p>
        </p:txBody>
      </p:sp>
      <p:sp>
        <p:nvSpPr>
          <p:cNvPr id="1202" name="Rectangle 23"/>
          <p:cNvSpPr txBox="1"/>
          <p:nvPr/>
        </p:nvSpPr>
        <p:spPr>
          <a:xfrm>
            <a:off x="4022725" y="40004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0x22</a:t>
            </a:r>
          </a:p>
        </p:txBody>
      </p:sp>
      <p:sp>
        <p:nvSpPr>
          <p:cNvPr id="1203" name="Rectangle 24"/>
          <p:cNvSpPr txBox="1"/>
          <p:nvPr/>
        </p:nvSpPr>
        <p:spPr>
          <a:xfrm>
            <a:off x="4022725" y="3274152"/>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0x18</a:t>
            </a:r>
          </a:p>
        </p:txBody>
      </p:sp>
      <p:sp>
        <p:nvSpPr>
          <p:cNvPr id="1204" name="Rectangle 25"/>
          <p:cNvSpPr txBox="1"/>
          <p:nvPr/>
        </p:nvSpPr>
        <p:spPr>
          <a:xfrm>
            <a:off x="4022725" y="2512152"/>
            <a:ext cx="1363663" cy="48273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0x14</a:t>
            </a:r>
          </a:p>
        </p:txBody>
      </p:sp>
      <p:sp>
        <p:nvSpPr>
          <p:cNvPr id="1205" name="Rectangle 26"/>
          <p:cNvSpPr txBox="1"/>
          <p:nvPr/>
        </p:nvSpPr>
        <p:spPr>
          <a:xfrm>
            <a:off x="4046537" y="1760470"/>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0x10</a:t>
            </a:r>
          </a:p>
        </p:txBody>
      </p:sp>
      <p:sp>
        <p:nvSpPr>
          <p:cNvPr id="1206" name="Rectangle 28"/>
          <p:cNvSpPr txBox="1"/>
          <p:nvPr/>
        </p:nvSpPr>
        <p:spPr>
          <a:xfrm>
            <a:off x="7015163" y="1666399"/>
            <a:ext cx="755651" cy="535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a:solidFill>
                  <a:srgbClr val="363D3D"/>
                </a:solidFill>
              </a:defRPr>
            </a:lvl1pPr>
          </a:lstStyle>
          <a:p>
            <a:pPr/>
            <a:r>
              <a:t>arr</a:t>
            </a:r>
          </a:p>
        </p:txBody>
      </p:sp>
      <p:sp>
        <p:nvSpPr>
          <p:cNvPr id="1207" name="Elbow Connector 30"/>
          <p:cNvSpPr/>
          <p:nvPr/>
        </p:nvSpPr>
        <p:spPr>
          <a:xfrm flipV="1" rot="16200000">
            <a:off x="7408611" y="2207961"/>
            <a:ext cx="1357817" cy="785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390" y="21600"/>
                </a:lnTo>
              </a:path>
            </a:pathLst>
          </a:custGeom>
          <a:ln w="34925">
            <a:solidFill>
              <a:srgbClr val="1D5859"/>
            </a:solidFill>
            <a:miter/>
            <a:tailEnd type="triangle"/>
          </a:ln>
        </p:spPr>
        <p:txBody>
          <a:bodyPr lIns="45719" rIns="45719" anchor="ctr"/>
          <a:lstStyle/>
          <a:p>
            <a:pPr/>
          </a:p>
        </p:txBody>
      </p:sp>
      <p:sp>
        <p:nvSpPr>
          <p:cNvPr id="1208" name="Rectangle 27"/>
          <p:cNvSpPr txBox="1"/>
          <p:nvPr/>
        </p:nvSpPr>
        <p:spPr>
          <a:xfrm>
            <a:off x="5562600" y="609600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
        <p:nvSpPr>
          <p:cNvPr id="1209" name="Rectangle 7"/>
          <p:cNvSpPr txBox="1"/>
          <p:nvPr/>
        </p:nvSpPr>
        <p:spPr>
          <a:xfrm>
            <a:off x="132833" y="1851353"/>
            <a:ext cx="3359081" cy="48273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539495" indent="-457200">
              <a:buClr>
                <a:srgbClr val="C63214"/>
              </a:buClr>
              <a:buSzPct val="100000"/>
              <a:buChar char="➢"/>
              <a:defRPr sz="2800">
                <a:solidFill>
                  <a:srgbClr val="363D3D"/>
                </a:solidFill>
                <a:latin typeface="Times New Roman"/>
                <a:ea typeface="Times New Roman"/>
                <a:cs typeface="Times New Roman"/>
                <a:sym typeface="Times New Roman"/>
              </a:defRPr>
            </a:lvl1pPr>
          </a:lstStyle>
          <a:p>
            <a:pPr/>
            <a:r>
              <a:t>Xét đoạn code sau:</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74">
                                            <p:bg/>
                                          </p:spTgt>
                                        </p:tgtEl>
                                        <p:attrNameLst>
                                          <p:attrName>style.visibility</p:attrName>
                                        </p:attrNameLst>
                                      </p:cBhvr>
                                      <p:to>
                                        <p:strVal val="visible"/>
                                      </p:to>
                                    </p:set>
                                    <p:animEffect filter="dissolve" transition="in">
                                      <p:cBhvr>
                                        <p:cTn id="7" dur="500"/>
                                        <p:tgtEl>
                                          <p:spTgt spid="117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74">
                                            <p:txEl>
                                              <p:pRg st="0" end="0"/>
                                            </p:txEl>
                                          </p:spTgt>
                                        </p:tgtEl>
                                        <p:attrNameLst>
                                          <p:attrName>style.visibility</p:attrName>
                                        </p:attrNameLst>
                                      </p:cBhvr>
                                      <p:to>
                                        <p:strVal val="visible"/>
                                      </p:to>
                                    </p:set>
                                    <p:animEffect filter="dissolve" transition="in">
                                      <p:cBhvr>
                                        <p:cTn id="10" dur="500"/>
                                        <p:tgtEl>
                                          <p:spTgt spid="117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1184"/>
                                        </p:tgtEl>
                                        <p:attrNameLst>
                                          <p:attrName>style.visibility</p:attrName>
                                        </p:attrNameLst>
                                      </p:cBhvr>
                                      <p:to>
                                        <p:strVal val="visible"/>
                                      </p:to>
                                    </p:set>
                                    <p:animEffect filter="dissolve" transition="in">
                                      <p:cBhvr>
                                        <p:cTn id="15" dur="500"/>
                                        <p:tgtEl>
                                          <p:spTgt spid="1184"/>
                                        </p:tgtEl>
                                      </p:cBhvr>
                                    </p:animEffect>
                                  </p:childTnLst>
                                </p:cTn>
                              </p:par>
                            </p:childTnLst>
                          </p:cTn>
                        </p:par>
                        <p:par>
                          <p:cTn id="16" fill="hold">
                            <p:stCondLst>
                              <p:cond delay="500"/>
                            </p:stCondLst>
                            <p:childTnLst>
                              <p:par>
                                <p:cTn id="17" presetClass="entr" nodeType="afterEffect" presetID="9" grpId="3" fill="hold">
                                  <p:stCondLst>
                                    <p:cond delay="0"/>
                                  </p:stCondLst>
                                  <p:iterate type="el" backwards="0">
                                    <p:tmAbs val="0"/>
                                  </p:iterate>
                                  <p:childTnLst>
                                    <p:set>
                                      <p:cBhvr>
                                        <p:cTn id="18" fill="hold"/>
                                        <p:tgtEl>
                                          <p:spTgt spid="1187"/>
                                        </p:tgtEl>
                                        <p:attrNameLst>
                                          <p:attrName>style.visibility</p:attrName>
                                        </p:attrNameLst>
                                      </p:cBhvr>
                                      <p:to>
                                        <p:strVal val="visible"/>
                                      </p:to>
                                    </p:set>
                                    <p:animEffect filter="dissolve" transition="in">
                                      <p:cBhvr>
                                        <p:cTn id="19" dur="500"/>
                                        <p:tgtEl>
                                          <p:spTgt spid="1187"/>
                                        </p:tgtEl>
                                      </p:cBhvr>
                                    </p:animEffect>
                                  </p:childTnLst>
                                </p:cTn>
                              </p:par>
                            </p:childTnLst>
                          </p:cTn>
                        </p:par>
                        <p:par>
                          <p:cTn id="20" fill="hold">
                            <p:stCondLst>
                              <p:cond delay="1000"/>
                            </p:stCondLst>
                            <p:childTnLst>
                              <p:par>
                                <p:cTn id="21" presetClass="entr" nodeType="afterEffect" presetID="9" grpId="4" fill="hold">
                                  <p:stCondLst>
                                    <p:cond delay="0"/>
                                  </p:stCondLst>
                                  <p:iterate type="el" backwards="0">
                                    <p:tmAbs val="0"/>
                                  </p:iterate>
                                  <p:childTnLst>
                                    <p:set>
                                      <p:cBhvr>
                                        <p:cTn id="22" fill="hold"/>
                                        <p:tgtEl>
                                          <p:spTgt spid="1190"/>
                                        </p:tgtEl>
                                        <p:attrNameLst>
                                          <p:attrName>style.visibility</p:attrName>
                                        </p:attrNameLst>
                                      </p:cBhvr>
                                      <p:to>
                                        <p:strVal val="visible"/>
                                      </p:to>
                                    </p:set>
                                    <p:animEffect filter="dissolve" transition="in">
                                      <p:cBhvr>
                                        <p:cTn id="23" dur="500"/>
                                        <p:tgtEl>
                                          <p:spTgt spid="1190"/>
                                        </p:tgtEl>
                                      </p:cBhvr>
                                    </p:animEffect>
                                  </p:childTnLst>
                                </p:cTn>
                              </p:par>
                            </p:childTnLst>
                          </p:cTn>
                        </p:par>
                        <p:par>
                          <p:cTn id="24" fill="hold">
                            <p:stCondLst>
                              <p:cond delay="1500"/>
                            </p:stCondLst>
                            <p:childTnLst>
                              <p:par>
                                <p:cTn id="25" presetClass="entr" nodeType="afterEffect" presetID="9" grpId="5" fill="hold">
                                  <p:stCondLst>
                                    <p:cond delay="0"/>
                                  </p:stCondLst>
                                  <p:iterate type="el" backwards="0">
                                    <p:tmAbs val="0"/>
                                  </p:iterate>
                                  <p:childTnLst>
                                    <p:set>
                                      <p:cBhvr>
                                        <p:cTn id="26" fill="hold"/>
                                        <p:tgtEl>
                                          <p:spTgt spid="1193"/>
                                        </p:tgtEl>
                                        <p:attrNameLst>
                                          <p:attrName>style.visibility</p:attrName>
                                        </p:attrNameLst>
                                      </p:cBhvr>
                                      <p:to>
                                        <p:strVal val="visible"/>
                                      </p:to>
                                    </p:set>
                                    <p:animEffect filter="dissolve" transition="in">
                                      <p:cBhvr>
                                        <p:cTn id="27" dur="500"/>
                                        <p:tgtEl>
                                          <p:spTgt spid="1193"/>
                                        </p:tgtEl>
                                      </p:cBhvr>
                                    </p:animEffect>
                                  </p:childTnLst>
                                </p:cTn>
                              </p:par>
                            </p:childTnLst>
                          </p:cTn>
                        </p:par>
                        <p:par>
                          <p:cTn id="28" fill="hold">
                            <p:stCondLst>
                              <p:cond delay="2000"/>
                            </p:stCondLst>
                            <p:childTnLst>
                              <p:par>
                                <p:cTn id="29" presetClass="entr" nodeType="afterEffect" presetID="9" grpId="6" fill="hold">
                                  <p:stCondLst>
                                    <p:cond delay="0"/>
                                  </p:stCondLst>
                                  <p:iterate type="el" backwards="0">
                                    <p:tmAbs val="0"/>
                                  </p:iterate>
                                  <p:childTnLst>
                                    <p:set>
                                      <p:cBhvr>
                                        <p:cTn id="30" fill="hold"/>
                                        <p:tgtEl>
                                          <p:spTgt spid="1196"/>
                                        </p:tgtEl>
                                        <p:attrNameLst>
                                          <p:attrName>style.visibility</p:attrName>
                                        </p:attrNameLst>
                                      </p:cBhvr>
                                      <p:to>
                                        <p:strVal val="visible"/>
                                      </p:to>
                                    </p:set>
                                    <p:animEffect filter="dissolve" transition="in">
                                      <p:cBhvr>
                                        <p:cTn id="31" dur="500"/>
                                        <p:tgtEl>
                                          <p:spTgt spid="1196"/>
                                        </p:tgtEl>
                                      </p:cBhvr>
                                    </p:animEffect>
                                  </p:childTnLst>
                                </p:cTn>
                              </p:par>
                            </p:childTnLst>
                          </p:cTn>
                        </p:par>
                        <p:par>
                          <p:cTn id="32" fill="hold">
                            <p:stCondLst>
                              <p:cond delay="2500"/>
                            </p:stCondLst>
                            <p:childTnLst>
                              <p:par>
                                <p:cTn id="33" presetClass="entr" nodeType="afterEffect" presetID="9" grpId="7" fill="hold">
                                  <p:stCondLst>
                                    <p:cond delay="0"/>
                                  </p:stCondLst>
                                  <p:iterate type="el" backwards="0">
                                    <p:tmAbs val="0"/>
                                  </p:iterate>
                                  <p:childTnLst>
                                    <p:set>
                                      <p:cBhvr>
                                        <p:cTn id="34" fill="hold"/>
                                        <p:tgtEl>
                                          <p:spTgt spid="1199"/>
                                        </p:tgtEl>
                                        <p:attrNameLst>
                                          <p:attrName>style.visibility</p:attrName>
                                        </p:attrNameLst>
                                      </p:cBhvr>
                                      <p:to>
                                        <p:strVal val="visible"/>
                                      </p:to>
                                    </p:set>
                                    <p:animEffect filter="dissolve" transition="in">
                                      <p:cBhvr>
                                        <p:cTn id="35" dur="500"/>
                                        <p:tgtEl>
                                          <p:spTgt spid="1199"/>
                                        </p:tgtEl>
                                      </p:cBhvr>
                                    </p:animEffect>
                                  </p:childTnLst>
                                </p:cTn>
                              </p:par>
                            </p:childTnLst>
                          </p:cTn>
                        </p:par>
                        <p:par>
                          <p:cTn id="36" fill="hold">
                            <p:stCondLst>
                              <p:cond delay="3000"/>
                            </p:stCondLst>
                            <p:childTnLst>
                              <p:par>
                                <p:cTn id="37" presetClass="entr" nodeType="afterEffect" presetID="9" grpId="8" fill="hold">
                                  <p:stCondLst>
                                    <p:cond delay="0"/>
                                  </p:stCondLst>
                                  <p:iterate type="el" backwards="0">
                                    <p:tmAbs val="0"/>
                                  </p:iterate>
                                  <p:childTnLst>
                                    <p:set>
                                      <p:cBhvr>
                                        <p:cTn id="38" fill="hold"/>
                                        <p:tgtEl>
                                          <p:spTgt spid="1205"/>
                                        </p:tgtEl>
                                        <p:attrNameLst>
                                          <p:attrName>style.visibility</p:attrName>
                                        </p:attrNameLst>
                                      </p:cBhvr>
                                      <p:to>
                                        <p:strVal val="visible"/>
                                      </p:to>
                                    </p:set>
                                    <p:animEffect filter="dissolve" transition="in">
                                      <p:cBhvr>
                                        <p:cTn id="39" dur="500"/>
                                        <p:tgtEl>
                                          <p:spTgt spid="1205"/>
                                        </p:tgtEl>
                                      </p:cBhvr>
                                    </p:animEffect>
                                  </p:childTnLst>
                                </p:cTn>
                              </p:par>
                            </p:childTnLst>
                          </p:cTn>
                        </p:par>
                        <p:par>
                          <p:cTn id="40" fill="hold">
                            <p:stCondLst>
                              <p:cond delay="3500"/>
                            </p:stCondLst>
                            <p:childTnLst>
                              <p:par>
                                <p:cTn id="41" presetClass="entr" nodeType="afterEffect" presetID="9" grpId="9" fill="hold">
                                  <p:stCondLst>
                                    <p:cond delay="0"/>
                                  </p:stCondLst>
                                  <p:iterate type="el" backwards="0">
                                    <p:tmAbs val="0"/>
                                  </p:iterate>
                                  <p:childTnLst>
                                    <p:set>
                                      <p:cBhvr>
                                        <p:cTn id="42" fill="hold"/>
                                        <p:tgtEl>
                                          <p:spTgt spid="1204"/>
                                        </p:tgtEl>
                                        <p:attrNameLst>
                                          <p:attrName>style.visibility</p:attrName>
                                        </p:attrNameLst>
                                      </p:cBhvr>
                                      <p:to>
                                        <p:strVal val="visible"/>
                                      </p:to>
                                    </p:set>
                                    <p:animEffect filter="dissolve" transition="in">
                                      <p:cBhvr>
                                        <p:cTn id="43" dur="500"/>
                                        <p:tgtEl>
                                          <p:spTgt spid="1204"/>
                                        </p:tgtEl>
                                      </p:cBhvr>
                                    </p:animEffect>
                                  </p:childTnLst>
                                </p:cTn>
                              </p:par>
                            </p:childTnLst>
                          </p:cTn>
                        </p:par>
                        <p:par>
                          <p:cTn id="44" fill="hold">
                            <p:stCondLst>
                              <p:cond delay="4000"/>
                            </p:stCondLst>
                            <p:childTnLst>
                              <p:par>
                                <p:cTn id="45" presetClass="entr" nodeType="afterEffect" presetID="9" grpId="10" fill="hold">
                                  <p:stCondLst>
                                    <p:cond delay="0"/>
                                  </p:stCondLst>
                                  <p:iterate type="el" backwards="0">
                                    <p:tmAbs val="0"/>
                                  </p:iterate>
                                  <p:childTnLst>
                                    <p:set>
                                      <p:cBhvr>
                                        <p:cTn id="46" fill="hold"/>
                                        <p:tgtEl>
                                          <p:spTgt spid="1203"/>
                                        </p:tgtEl>
                                        <p:attrNameLst>
                                          <p:attrName>style.visibility</p:attrName>
                                        </p:attrNameLst>
                                      </p:cBhvr>
                                      <p:to>
                                        <p:strVal val="visible"/>
                                      </p:to>
                                    </p:set>
                                    <p:animEffect filter="dissolve" transition="in">
                                      <p:cBhvr>
                                        <p:cTn id="47" dur="500"/>
                                        <p:tgtEl>
                                          <p:spTgt spid="1203"/>
                                        </p:tgtEl>
                                      </p:cBhvr>
                                    </p:animEffect>
                                  </p:childTnLst>
                                </p:cTn>
                              </p:par>
                            </p:childTnLst>
                          </p:cTn>
                        </p:par>
                        <p:par>
                          <p:cTn id="48" fill="hold">
                            <p:stCondLst>
                              <p:cond delay="4500"/>
                            </p:stCondLst>
                            <p:childTnLst>
                              <p:par>
                                <p:cTn id="49" presetClass="entr" nodeType="afterEffect" presetID="9" grpId="11" fill="hold">
                                  <p:stCondLst>
                                    <p:cond delay="0"/>
                                  </p:stCondLst>
                                  <p:iterate type="el" backwards="0">
                                    <p:tmAbs val="0"/>
                                  </p:iterate>
                                  <p:childTnLst>
                                    <p:set>
                                      <p:cBhvr>
                                        <p:cTn id="50" fill="hold"/>
                                        <p:tgtEl>
                                          <p:spTgt spid="1202"/>
                                        </p:tgtEl>
                                        <p:attrNameLst>
                                          <p:attrName>style.visibility</p:attrName>
                                        </p:attrNameLst>
                                      </p:cBhvr>
                                      <p:to>
                                        <p:strVal val="visible"/>
                                      </p:to>
                                    </p:set>
                                    <p:animEffect filter="dissolve" transition="in">
                                      <p:cBhvr>
                                        <p:cTn id="51" dur="500"/>
                                        <p:tgtEl>
                                          <p:spTgt spid="1202"/>
                                        </p:tgtEl>
                                      </p:cBhvr>
                                    </p:animEffect>
                                  </p:childTnLst>
                                </p:cTn>
                              </p:par>
                            </p:childTnLst>
                          </p:cTn>
                        </p:par>
                        <p:par>
                          <p:cTn id="52" fill="hold">
                            <p:stCondLst>
                              <p:cond delay="5000"/>
                            </p:stCondLst>
                            <p:childTnLst>
                              <p:par>
                                <p:cTn id="53" presetClass="entr" nodeType="afterEffect" presetID="9" grpId="12" fill="hold">
                                  <p:stCondLst>
                                    <p:cond delay="0"/>
                                  </p:stCondLst>
                                  <p:iterate type="el" backwards="0">
                                    <p:tmAbs val="0"/>
                                  </p:iterate>
                                  <p:childTnLst>
                                    <p:set>
                                      <p:cBhvr>
                                        <p:cTn id="54" fill="hold"/>
                                        <p:tgtEl>
                                          <p:spTgt spid="1201"/>
                                        </p:tgtEl>
                                        <p:attrNameLst>
                                          <p:attrName>style.visibility</p:attrName>
                                        </p:attrNameLst>
                                      </p:cBhvr>
                                      <p:to>
                                        <p:strVal val="visible"/>
                                      </p:to>
                                    </p:set>
                                    <p:animEffect filter="dissolve" transition="in">
                                      <p:cBhvr>
                                        <p:cTn id="55" dur="500"/>
                                        <p:tgtEl>
                                          <p:spTgt spid="1201"/>
                                        </p:tgtEl>
                                      </p:cBhvr>
                                    </p:animEffect>
                                  </p:childTnLst>
                                </p:cTn>
                              </p:par>
                            </p:childTnLst>
                          </p:cTn>
                        </p:par>
                        <p:par>
                          <p:cTn id="56" fill="hold">
                            <p:stCondLst>
                              <p:cond delay="5500"/>
                            </p:stCondLst>
                            <p:childTnLst>
                              <p:par>
                                <p:cTn id="57" presetClass="entr" nodeType="afterEffect" presetID="9" grpId="13" fill="hold">
                                  <p:stCondLst>
                                    <p:cond delay="0"/>
                                  </p:stCondLst>
                                  <p:iterate type="el" backwards="0">
                                    <p:tmAbs val="0"/>
                                  </p:iterate>
                                  <p:childTnLst>
                                    <p:set>
                                      <p:cBhvr>
                                        <p:cTn id="58" fill="hold"/>
                                        <p:tgtEl>
                                          <p:spTgt spid="1200"/>
                                        </p:tgtEl>
                                        <p:attrNameLst>
                                          <p:attrName>style.visibility</p:attrName>
                                        </p:attrNameLst>
                                      </p:cBhvr>
                                      <p:to>
                                        <p:strVal val="visible"/>
                                      </p:to>
                                    </p:set>
                                    <p:animEffect filter="dissolve" transition="in">
                                      <p:cBhvr>
                                        <p:cTn id="59" dur="500"/>
                                        <p:tgtEl>
                                          <p:spTgt spid="1200"/>
                                        </p:tgtEl>
                                      </p:cBhvr>
                                    </p:animEffect>
                                  </p:childTnLst>
                                </p:cTn>
                              </p:par>
                            </p:childTnLst>
                          </p:cTn>
                        </p:par>
                        <p:par>
                          <p:cTn id="60" fill="hold">
                            <p:stCondLst>
                              <p:cond delay="6000"/>
                            </p:stCondLst>
                            <p:childTnLst>
                              <p:par>
                                <p:cTn id="61" presetClass="entr" nodeType="afterEffect" presetID="9" grpId="14" fill="hold">
                                  <p:stCondLst>
                                    <p:cond delay="0"/>
                                  </p:stCondLst>
                                  <p:iterate type="el" backwards="0">
                                    <p:tmAbs val="0"/>
                                  </p:iterate>
                                  <p:childTnLst>
                                    <p:set>
                                      <p:cBhvr>
                                        <p:cTn id="62" fill="hold"/>
                                        <p:tgtEl>
                                          <p:spTgt spid="1208"/>
                                        </p:tgtEl>
                                        <p:attrNameLst>
                                          <p:attrName>style.visibility</p:attrName>
                                        </p:attrNameLst>
                                      </p:cBhvr>
                                      <p:to>
                                        <p:strVal val="visible"/>
                                      </p:to>
                                    </p:set>
                                    <p:animEffect filter="dissolve" transition="in">
                                      <p:cBhvr>
                                        <p:cTn id="63" dur="500"/>
                                        <p:tgtEl>
                                          <p:spTgt spid="1208"/>
                                        </p:tgtEl>
                                      </p:cBhvr>
                                    </p:animEffect>
                                  </p:childTnLst>
                                </p:cTn>
                              </p:par>
                            </p:childTnLst>
                          </p:cTn>
                        </p:par>
                        <p:par>
                          <p:cTn id="64" fill="hold">
                            <p:stCondLst>
                              <p:cond delay="6500"/>
                            </p:stCondLst>
                            <p:childTnLst>
                              <p:par>
                                <p:cTn id="65" presetClass="entr" nodeType="afterEffect" presetID="9" grpId="15" fill="hold">
                                  <p:stCondLst>
                                    <p:cond delay="0"/>
                                  </p:stCondLst>
                                  <p:iterate type="el" backwards="0">
                                    <p:tmAbs val="0"/>
                                  </p:iterate>
                                  <p:childTnLst>
                                    <p:set>
                                      <p:cBhvr>
                                        <p:cTn id="66" fill="hold"/>
                                        <p:tgtEl>
                                          <p:spTgt spid="1176"/>
                                        </p:tgtEl>
                                        <p:attrNameLst>
                                          <p:attrName>style.visibility</p:attrName>
                                        </p:attrNameLst>
                                      </p:cBhvr>
                                      <p:to>
                                        <p:strVal val="visible"/>
                                      </p:to>
                                    </p:set>
                                    <p:animEffect filter="dissolve" transition="in">
                                      <p:cBhvr>
                                        <p:cTn id="67" dur="500"/>
                                        <p:tgtEl>
                                          <p:spTgt spid="1176"/>
                                        </p:tgtEl>
                                      </p:cBhvr>
                                    </p:animEffect>
                                  </p:childTnLst>
                                </p:cTn>
                              </p:par>
                            </p:childTnLst>
                          </p:cTn>
                        </p:par>
                        <p:par>
                          <p:cTn id="68" fill="hold">
                            <p:stCondLst>
                              <p:cond delay="7000"/>
                            </p:stCondLst>
                            <p:childTnLst>
                              <p:par>
                                <p:cTn id="69" presetClass="entr" nodeType="afterEffect" presetID="9" grpId="16" fill="hold">
                                  <p:stCondLst>
                                    <p:cond delay="0"/>
                                  </p:stCondLst>
                                  <p:iterate type="el" backwards="0">
                                    <p:tmAbs val="0"/>
                                  </p:iterate>
                                  <p:childTnLst>
                                    <p:set>
                                      <p:cBhvr>
                                        <p:cTn id="70" fill="hold"/>
                                        <p:tgtEl>
                                          <p:spTgt spid="1206"/>
                                        </p:tgtEl>
                                        <p:attrNameLst>
                                          <p:attrName>style.visibility</p:attrName>
                                        </p:attrNameLst>
                                      </p:cBhvr>
                                      <p:to>
                                        <p:strVal val="visible"/>
                                      </p:to>
                                    </p:set>
                                    <p:animEffect filter="dissolve" transition="in">
                                      <p:cBhvr>
                                        <p:cTn id="71" dur="500"/>
                                        <p:tgtEl>
                                          <p:spTgt spid="1206"/>
                                        </p:tgtEl>
                                      </p:cBhvr>
                                    </p:animEffect>
                                  </p:childTnLst>
                                </p:cTn>
                              </p:par>
                            </p:childTnLst>
                          </p:cTn>
                        </p:par>
                      </p:childTnLst>
                    </p:cTn>
                  </p:par>
                  <p:par>
                    <p:cTn id="72" fill="hold">
                      <p:stCondLst>
                        <p:cond delay="indefinite"/>
                      </p:stCondLst>
                      <p:childTnLst>
                        <p:par>
                          <p:cTn id="73" fill="hold">
                            <p:stCondLst>
                              <p:cond delay="0"/>
                            </p:stCondLst>
                            <p:childTnLst>
                              <p:par>
                                <p:cTn id="74" presetClass="entr" nodeType="clickEffect" presetID="9" grpId="1" fill="hold">
                                  <p:stCondLst>
                                    <p:cond delay="0"/>
                                  </p:stCondLst>
                                  <p:iterate type="el" backwards="0">
                                    <p:tmAbs val="0"/>
                                  </p:iterate>
                                  <p:childTnLst>
                                    <p:set>
                                      <p:cBhvr>
                                        <p:cTn id="75" fill="hold"/>
                                        <p:tgtEl>
                                          <p:spTgt spid="1174">
                                            <p:txEl>
                                              <p:pRg st="1" end="1"/>
                                            </p:txEl>
                                          </p:spTgt>
                                        </p:tgtEl>
                                        <p:attrNameLst>
                                          <p:attrName>style.visibility</p:attrName>
                                        </p:attrNameLst>
                                      </p:cBhvr>
                                      <p:to>
                                        <p:strVal val="visible"/>
                                      </p:to>
                                    </p:set>
                                    <p:animEffect filter="dissolve" transition="in">
                                      <p:cBhvr>
                                        <p:cTn id="76" dur="500"/>
                                        <p:tgtEl>
                                          <p:spTgt spid="1174">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Class="entr" nodeType="clickEffect" presetID="9" grpId="17" fill="hold">
                                  <p:stCondLst>
                                    <p:cond delay="0"/>
                                  </p:stCondLst>
                                  <p:iterate type="el" backwards="0">
                                    <p:tmAbs val="0"/>
                                  </p:iterate>
                                  <p:childTnLst>
                                    <p:set>
                                      <p:cBhvr>
                                        <p:cTn id="80" fill="hold"/>
                                        <p:tgtEl>
                                          <p:spTgt spid="1180"/>
                                        </p:tgtEl>
                                        <p:attrNameLst>
                                          <p:attrName>style.visibility</p:attrName>
                                        </p:attrNameLst>
                                      </p:cBhvr>
                                      <p:to>
                                        <p:strVal val="visible"/>
                                      </p:to>
                                    </p:set>
                                    <p:animEffect filter="dissolve" transition="in">
                                      <p:cBhvr>
                                        <p:cTn id="81" dur="500"/>
                                        <p:tgtEl>
                                          <p:spTgt spid="1180"/>
                                        </p:tgtEl>
                                      </p:cBhvr>
                                    </p:animEffect>
                                  </p:childTnLst>
                                </p:cTn>
                              </p:par>
                            </p:childTnLst>
                          </p:cTn>
                        </p:par>
                        <p:par>
                          <p:cTn id="82" fill="hold">
                            <p:stCondLst>
                              <p:cond delay="500"/>
                            </p:stCondLst>
                            <p:childTnLst>
                              <p:par>
                                <p:cTn id="83" presetClass="entr" nodeType="afterEffect" presetID="9" grpId="18" fill="hold">
                                  <p:stCondLst>
                                    <p:cond delay="0"/>
                                  </p:stCondLst>
                                  <p:iterate type="el" backwards="0">
                                    <p:tmAbs val="0"/>
                                  </p:iterate>
                                  <p:childTnLst>
                                    <p:set>
                                      <p:cBhvr>
                                        <p:cTn id="84" fill="hold"/>
                                        <p:tgtEl>
                                          <p:spTgt spid="1179"/>
                                        </p:tgtEl>
                                        <p:attrNameLst>
                                          <p:attrName>style.visibility</p:attrName>
                                        </p:attrNameLst>
                                      </p:cBhvr>
                                      <p:to>
                                        <p:strVal val="visible"/>
                                      </p:to>
                                    </p:set>
                                    <p:animEffect filter="dissolve" transition="in">
                                      <p:cBhvr>
                                        <p:cTn id="85" dur="500"/>
                                        <p:tgtEl>
                                          <p:spTgt spid="1179"/>
                                        </p:tgtEl>
                                      </p:cBhvr>
                                    </p:animEffect>
                                  </p:childTnLst>
                                </p:cTn>
                              </p:par>
                            </p:childTnLst>
                          </p:cTn>
                        </p:par>
                        <p:par>
                          <p:cTn id="86" fill="hold">
                            <p:stCondLst>
                              <p:cond delay="1000"/>
                            </p:stCondLst>
                            <p:childTnLst>
                              <p:par>
                                <p:cTn id="87" presetClass="entr" nodeType="afterEffect" presetID="9" grpId="19" fill="hold">
                                  <p:stCondLst>
                                    <p:cond delay="0"/>
                                  </p:stCondLst>
                                  <p:iterate type="el" backwards="0">
                                    <p:tmAbs val="0"/>
                                  </p:iterate>
                                  <p:childTnLst>
                                    <p:set>
                                      <p:cBhvr>
                                        <p:cTn id="88" fill="hold"/>
                                        <p:tgtEl>
                                          <p:spTgt spid="1181"/>
                                        </p:tgtEl>
                                        <p:attrNameLst>
                                          <p:attrName>style.visibility</p:attrName>
                                        </p:attrNameLst>
                                      </p:cBhvr>
                                      <p:to>
                                        <p:strVal val="visible"/>
                                      </p:to>
                                    </p:set>
                                    <p:animEffect filter="dissolve" transition="in">
                                      <p:cBhvr>
                                        <p:cTn id="89" dur="500"/>
                                        <p:tgtEl>
                                          <p:spTgt spid="1181"/>
                                        </p:tgtEl>
                                      </p:cBhvr>
                                    </p:animEffect>
                                  </p:childTnLst>
                                </p:cTn>
                              </p:par>
                            </p:childTnLst>
                          </p:cTn>
                        </p:par>
                        <p:par>
                          <p:cTn id="90" fill="hold">
                            <p:stCondLst>
                              <p:cond delay="1500"/>
                            </p:stCondLst>
                            <p:childTnLst>
                              <p:par>
                                <p:cTn id="91" presetClass="entr" nodeType="afterEffect" presetID="9" grpId="1" fill="hold">
                                  <p:stCondLst>
                                    <p:cond delay="0"/>
                                  </p:stCondLst>
                                  <p:iterate type="el" backwards="0">
                                    <p:tmAbs val="0"/>
                                  </p:iterate>
                                  <p:childTnLst>
                                    <p:set>
                                      <p:cBhvr>
                                        <p:cTn id="92" fill="hold"/>
                                        <p:tgtEl>
                                          <p:spTgt spid="1174">
                                            <p:txEl>
                                              <p:pRg st="2" end="2"/>
                                            </p:txEl>
                                          </p:spTgt>
                                        </p:tgtEl>
                                        <p:attrNameLst>
                                          <p:attrName>style.visibility</p:attrName>
                                        </p:attrNameLst>
                                      </p:cBhvr>
                                      <p:to>
                                        <p:strVal val="visible"/>
                                      </p:to>
                                    </p:set>
                                    <p:animEffect filter="dissolve" transition="in">
                                      <p:cBhvr>
                                        <p:cTn id="93" dur="500"/>
                                        <p:tgtEl>
                                          <p:spTgt spid="1174">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Class="entr" nodeType="clickEffect" presetID="9" grpId="1" fill="hold">
                                  <p:stCondLst>
                                    <p:cond delay="0"/>
                                  </p:stCondLst>
                                  <p:iterate type="el" backwards="0">
                                    <p:tmAbs val="0"/>
                                  </p:iterate>
                                  <p:childTnLst>
                                    <p:set>
                                      <p:cBhvr>
                                        <p:cTn id="97" fill="hold"/>
                                        <p:tgtEl>
                                          <p:spTgt spid="1174">
                                            <p:txEl>
                                              <p:pRg st="3" end="3"/>
                                            </p:txEl>
                                          </p:spTgt>
                                        </p:tgtEl>
                                        <p:attrNameLst>
                                          <p:attrName>style.visibility</p:attrName>
                                        </p:attrNameLst>
                                      </p:cBhvr>
                                      <p:to>
                                        <p:strVal val="visible"/>
                                      </p:to>
                                    </p:set>
                                    <p:animEffect filter="dissolve" transition="in">
                                      <p:cBhvr>
                                        <p:cTn id="98" dur="500"/>
                                        <p:tgtEl>
                                          <p:spTgt spid="1174">
                                            <p:txEl>
                                              <p:pRg st="3" end="3"/>
                                            </p:txEl>
                                          </p:spTgt>
                                        </p:tgtEl>
                                      </p:cBhvr>
                                    </p:animEffect>
                                  </p:childTnLst>
                                </p:cTn>
                              </p:par>
                            </p:childTnLst>
                          </p:cTn>
                        </p:par>
                        <p:par>
                          <p:cTn id="99" fill="hold">
                            <p:stCondLst>
                              <p:cond delay="500"/>
                            </p:stCondLst>
                            <p:childTnLst>
                              <p:par>
                                <p:cTn id="100" presetClass="entr" nodeType="afterEffect" presetSubtype="4" presetID="22" grpId="20" fill="hold">
                                  <p:stCondLst>
                                    <p:cond delay="0"/>
                                  </p:stCondLst>
                                  <p:iterate type="el" backwards="0">
                                    <p:tmAbs val="0"/>
                                  </p:iterate>
                                  <p:childTnLst>
                                    <p:set>
                                      <p:cBhvr>
                                        <p:cTn id="101" fill="hold"/>
                                        <p:tgtEl>
                                          <p:spTgt spid="1207"/>
                                        </p:tgtEl>
                                        <p:attrNameLst>
                                          <p:attrName>style.visibility</p:attrName>
                                        </p:attrNameLst>
                                      </p:cBhvr>
                                      <p:to>
                                        <p:strVal val="visible"/>
                                      </p:to>
                                    </p:set>
                                    <p:animEffect filter="wipe(down)" transition="in">
                                      <p:cBhvr>
                                        <p:cTn id="102" dur="500"/>
                                        <p:tgtEl>
                                          <p:spTgt spid="1207"/>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9" grpId="1" fill="hold">
                                  <p:stCondLst>
                                    <p:cond delay="0"/>
                                  </p:stCondLst>
                                  <p:iterate type="el" backwards="0">
                                    <p:tmAbs val="0"/>
                                  </p:iterate>
                                  <p:childTnLst>
                                    <p:set>
                                      <p:cBhvr>
                                        <p:cTn id="106" fill="hold"/>
                                        <p:tgtEl>
                                          <p:spTgt spid="1174">
                                            <p:txEl>
                                              <p:pRg st="4" end="4"/>
                                            </p:txEl>
                                          </p:spTgt>
                                        </p:tgtEl>
                                        <p:attrNameLst>
                                          <p:attrName>style.visibility</p:attrName>
                                        </p:attrNameLst>
                                      </p:cBhvr>
                                      <p:to>
                                        <p:strVal val="visible"/>
                                      </p:to>
                                    </p:set>
                                    <p:animEffect filter="dissolve" transition="in">
                                      <p:cBhvr>
                                        <p:cTn id="107" dur="500"/>
                                        <p:tgtEl>
                                          <p:spTgt spid="1174">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9" grpId="1" fill="hold">
                                  <p:stCondLst>
                                    <p:cond delay="0"/>
                                  </p:stCondLst>
                                  <p:iterate type="el" backwards="0">
                                    <p:tmAbs val="0"/>
                                  </p:iterate>
                                  <p:childTnLst>
                                    <p:set>
                                      <p:cBhvr>
                                        <p:cTn id="111" fill="hold"/>
                                        <p:tgtEl>
                                          <p:spTgt spid="1174">
                                            <p:txEl>
                                              <p:pRg st="5" end="5"/>
                                            </p:txEl>
                                          </p:spTgt>
                                        </p:tgtEl>
                                        <p:attrNameLst>
                                          <p:attrName>style.visibility</p:attrName>
                                        </p:attrNameLst>
                                      </p:cBhvr>
                                      <p:to>
                                        <p:strVal val="visible"/>
                                      </p:to>
                                    </p:set>
                                    <p:animEffect filter="dissolve" transition="in">
                                      <p:cBhvr>
                                        <p:cTn id="112" dur="500"/>
                                        <p:tgtEl>
                                          <p:spTgt spid="1174">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9" grpId="1" fill="hold">
                                  <p:stCondLst>
                                    <p:cond delay="0"/>
                                  </p:stCondLst>
                                  <p:iterate type="el" backwards="0">
                                    <p:tmAbs val="0"/>
                                  </p:iterate>
                                  <p:childTnLst>
                                    <p:set>
                                      <p:cBhvr>
                                        <p:cTn id="116" fill="hold"/>
                                        <p:tgtEl>
                                          <p:spTgt spid="1174">
                                            <p:txEl>
                                              <p:pRg st="6" end="6"/>
                                            </p:txEl>
                                          </p:spTgt>
                                        </p:tgtEl>
                                        <p:attrNameLst>
                                          <p:attrName>style.visibility</p:attrName>
                                        </p:attrNameLst>
                                      </p:cBhvr>
                                      <p:to>
                                        <p:strVal val="visible"/>
                                      </p:to>
                                    </p:set>
                                    <p:animEffect filter="dissolve" transition="in">
                                      <p:cBhvr>
                                        <p:cTn id="117" dur="500"/>
                                        <p:tgtEl>
                                          <p:spTgt spid="1174">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80" grpId="17"/>
      <p:bldP build="whole" bldLvl="1" animBg="1" rev="0" advAuto="0" spid="1200" grpId="13"/>
      <p:bldP build="whole" bldLvl="1" animBg="1" rev="0" advAuto="0" spid="1203" grpId="10"/>
      <p:bldP build="whole" bldLvl="1" animBg="1" rev="0" advAuto="0" spid="1179" grpId="18"/>
      <p:bldP build="whole" bldLvl="1" animBg="1" rev="0" advAuto="0" spid="1184" grpId="2"/>
      <p:bldP build="whole" bldLvl="1" animBg="1" rev="0" advAuto="0" spid="1187" grpId="3"/>
      <p:bldP build="whole" bldLvl="1" animBg="1" rev="0" advAuto="0" spid="1206" grpId="16"/>
      <p:bldP build="whole" bldLvl="1" animBg="1" rev="0" advAuto="0" spid="1196" grpId="6"/>
      <p:bldP build="whole" bldLvl="1" animBg="1" rev="0" advAuto="0" spid="1201" grpId="12"/>
      <p:bldP build="whole" bldLvl="1" animBg="1" rev="0" advAuto="0" spid="1204" grpId="9"/>
      <p:bldP build="whole" bldLvl="1" animBg="1" rev="0" advAuto="0" spid="1193" grpId="5"/>
      <p:bldP build="whole" bldLvl="1" animBg="1" rev="0" advAuto="0" spid="1190" grpId="4"/>
      <p:bldP build="whole" bldLvl="1" animBg="1" rev="0" advAuto="0" spid="1181" grpId="19"/>
      <p:bldP build="whole" bldLvl="1" animBg="1" rev="0" advAuto="0" spid="1208" grpId="14"/>
      <p:bldP build="whole" bldLvl="1" animBg="1" rev="0" advAuto="0" spid="1202" grpId="11"/>
      <p:bldP build="whole" bldLvl="1" animBg="1" rev="0" advAuto="0" spid="1205" grpId="8"/>
      <p:bldP build="whole" bldLvl="1" animBg="1" rev="0" advAuto="0" spid="1199" grpId="7"/>
      <p:bldP build="whole" bldLvl="1" animBg="1" rev="0" advAuto="0" spid="1207" grpId="20"/>
      <p:bldP build="whole" bldLvl="1" animBg="1" rev="0" advAuto="0" spid="1176" grpId="15"/>
      <p:bldP build="p" bldLvl="1" animBg="1" rev="0" advAuto="0" spid="1174" grpId="1"/>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1"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212" name="Title 2"/>
          <p:cNvSpPr txBox="1"/>
          <p:nvPr>
            <p:ph type="title"/>
          </p:nvPr>
        </p:nvSpPr>
        <p:spPr>
          <a:xfrm>
            <a:off x="197427" y="-1"/>
            <a:ext cx="8749146" cy="727366"/>
          </a:xfrm>
          <a:prstGeom prst="rect">
            <a:avLst/>
          </a:prstGeom>
        </p:spPr>
        <p:txBody>
          <a:bodyPr/>
          <a:lstStyle/>
          <a:p>
            <a:pPr/>
            <a:r>
              <a:t>2.4 Con trỏ và mảng 1 chiều</a:t>
            </a:r>
          </a:p>
        </p:txBody>
      </p:sp>
      <p:sp>
        <p:nvSpPr>
          <p:cNvPr id="1213" name="Content Placeholder 1"/>
          <p:cNvSpPr txBox="1"/>
          <p:nvPr>
            <p:ph type="body" idx="1"/>
          </p:nvPr>
        </p:nvSpPr>
        <p:spPr>
          <a:xfrm>
            <a:off x="197427" y="893618"/>
            <a:ext cx="8749146" cy="5527966"/>
          </a:xfrm>
          <a:prstGeom prst="rect">
            <a:avLst/>
          </a:prstGeom>
        </p:spPr>
        <p:txBody>
          <a:bodyPr/>
          <a:lstStyle/>
          <a:p>
            <a:pPr>
              <a:lnSpc>
                <a:spcPct val="150000"/>
              </a:lnSpc>
            </a:pPr>
            <a:r>
              <a:t>Truy xuất tới </a:t>
            </a:r>
            <a:r>
              <a:rPr b="1"/>
              <a:t>giá trị </a:t>
            </a:r>
            <a:r>
              <a:t>của phần tử thứ</a:t>
            </a:r>
            <a:r>
              <a:rPr b="1"/>
              <a:t> i </a:t>
            </a:r>
            <a:r>
              <a:t>của mảng (xét i là chỉ số hợp lệ của mảng):</a:t>
            </a:r>
          </a:p>
          <a:p>
            <a:pPr marL="0" indent="34290">
              <a:lnSpc>
                <a:spcPct val="150000"/>
              </a:lnSpc>
              <a:buSzTx/>
              <a:buNone/>
            </a:pPr>
          </a:p>
          <a:p>
            <a:pPr>
              <a:lnSpc>
                <a:spcPct val="150000"/>
              </a:lnSpc>
            </a:pPr>
            <a:r>
              <a:t>Truy xuất tới </a:t>
            </a:r>
            <a:r>
              <a:rPr b="1"/>
              <a:t>địa chỉ </a:t>
            </a:r>
            <a:r>
              <a:t>của phần tử thứ</a:t>
            </a:r>
            <a:r>
              <a:rPr b="1"/>
              <a:t> i </a:t>
            </a:r>
            <a:r>
              <a:t>của mảng (xét i là chỉ số hợp lệ của mảng):</a:t>
            </a:r>
          </a:p>
        </p:txBody>
      </p:sp>
      <p:sp>
        <p:nvSpPr>
          <p:cNvPr id="1214"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5" name="Rectangle 5"/>
          <p:cNvSpPr txBox="1"/>
          <p:nvPr/>
        </p:nvSpPr>
        <p:spPr>
          <a:xfrm>
            <a:off x="1008062" y="2355224"/>
            <a:ext cx="3733801" cy="39495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2400">
                <a:solidFill>
                  <a:srgbClr val="FF0000"/>
                </a:solidFill>
                <a:latin typeface="Consolas"/>
                <a:ea typeface="Consolas"/>
                <a:cs typeface="Consolas"/>
                <a:sym typeface="Consolas"/>
              </a:defRPr>
            </a:lvl1pPr>
          </a:lstStyle>
          <a:p>
            <a:pPr/>
            <a:r>
              <a:t>arr[i] == *(arr+i)</a:t>
            </a:r>
          </a:p>
        </p:txBody>
      </p:sp>
      <p:sp>
        <p:nvSpPr>
          <p:cNvPr id="1216" name="Rectangle 6"/>
          <p:cNvSpPr txBox="1"/>
          <p:nvPr/>
        </p:nvSpPr>
        <p:spPr>
          <a:xfrm>
            <a:off x="4121150" y="2355224"/>
            <a:ext cx="4718050" cy="39495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lvl="1" indent="82296" algn="ctr">
              <a:spcBef>
                <a:spcPts val="600"/>
              </a:spcBef>
              <a:defRPr b="1" sz="2400">
                <a:solidFill>
                  <a:srgbClr val="FF0000"/>
                </a:solidFill>
                <a:latin typeface="Consolas"/>
                <a:ea typeface="Consolas"/>
                <a:cs typeface="Consolas"/>
                <a:sym typeface="Consolas"/>
              </a:defRPr>
            </a:pPr>
            <a:r>
              <a:t> == parr[i] == *(parr + i)</a:t>
            </a:r>
          </a:p>
        </p:txBody>
      </p:sp>
      <p:sp>
        <p:nvSpPr>
          <p:cNvPr id="1217" name="Rectangle 7"/>
          <p:cNvSpPr txBox="1"/>
          <p:nvPr/>
        </p:nvSpPr>
        <p:spPr>
          <a:xfrm>
            <a:off x="779462" y="4717424"/>
            <a:ext cx="3733801" cy="39495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2400">
                <a:solidFill>
                  <a:srgbClr val="FF0000"/>
                </a:solidFill>
                <a:latin typeface="Consolas"/>
                <a:ea typeface="Consolas"/>
                <a:cs typeface="Consolas"/>
                <a:sym typeface="Consolas"/>
              </a:defRPr>
            </a:lvl1pPr>
          </a:lstStyle>
          <a:p>
            <a:pPr/>
            <a:r>
              <a:t>&amp;arr[i] == arr+i</a:t>
            </a:r>
          </a:p>
        </p:txBody>
      </p:sp>
      <p:sp>
        <p:nvSpPr>
          <p:cNvPr id="1218" name="Rectangle 8"/>
          <p:cNvSpPr txBox="1"/>
          <p:nvPr/>
        </p:nvSpPr>
        <p:spPr>
          <a:xfrm>
            <a:off x="3816350" y="4717424"/>
            <a:ext cx="4565650" cy="39495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lvl="1" indent="82296" algn="ctr">
              <a:spcBef>
                <a:spcPts val="600"/>
              </a:spcBef>
              <a:defRPr b="1" sz="2400">
                <a:solidFill>
                  <a:srgbClr val="FF0000"/>
                </a:solidFill>
                <a:latin typeface="Consolas"/>
                <a:ea typeface="Consolas"/>
                <a:cs typeface="Consolas"/>
                <a:sym typeface="Consolas"/>
              </a:defRPr>
            </a:pPr>
            <a:r>
              <a:t>== &amp;parr[i] == parr + i</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13">
                                            <p:bg/>
                                          </p:spTgt>
                                        </p:tgtEl>
                                        <p:attrNameLst>
                                          <p:attrName>style.visibility</p:attrName>
                                        </p:attrNameLst>
                                      </p:cBhvr>
                                      <p:to>
                                        <p:strVal val="visible"/>
                                      </p:to>
                                    </p:set>
                                    <p:animEffect filter="dissolve" transition="in">
                                      <p:cBhvr>
                                        <p:cTn id="7" dur="500"/>
                                        <p:tgtEl>
                                          <p:spTgt spid="121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13">
                                            <p:txEl>
                                              <p:pRg st="0" end="0"/>
                                            </p:txEl>
                                          </p:spTgt>
                                        </p:tgtEl>
                                        <p:attrNameLst>
                                          <p:attrName>style.visibility</p:attrName>
                                        </p:attrNameLst>
                                      </p:cBhvr>
                                      <p:to>
                                        <p:strVal val="visible"/>
                                      </p:to>
                                    </p:set>
                                    <p:animEffect filter="dissolve" transition="in">
                                      <p:cBhvr>
                                        <p:cTn id="10" dur="500"/>
                                        <p:tgtEl>
                                          <p:spTgt spid="12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1215"/>
                                        </p:tgtEl>
                                        <p:attrNameLst>
                                          <p:attrName>style.visibility</p:attrName>
                                        </p:attrNameLst>
                                      </p:cBhvr>
                                      <p:to>
                                        <p:strVal val="visible"/>
                                      </p:to>
                                    </p:set>
                                    <p:animEffect filter="dissolve" transition="in">
                                      <p:cBhvr>
                                        <p:cTn id="15" dur="500"/>
                                        <p:tgtEl>
                                          <p:spTgt spid="1215"/>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3" fill="hold">
                                  <p:stCondLst>
                                    <p:cond delay="0"/>
                                  </p:stCondLst>
                                  <p:iterate type="el" backwards="0">
                                    <p:tmAbs val="0"/>
                                  </p:iterate>
                                  <p:childTnLst>
                                    <p:set>
                                      <p:cBhvr>
                                        <p:cTn id="19" fill="hold"/>
                                        <p:tgtEl>
                                          <p:spTgt spid="1216"/>
                                        </p:tgtEl>
                                        <p:attrNameLst>
                                          <p:attrName>style.visibility</p:attrName>
                                        </p:attrNameLst>
                                      </p:cBhvr>
                                      <p:to>
                                        <p:strVal val="visible"/>
                                      </p:to>
                                    </p:set>
                                    <p:animEffect filter="dissolve" transition="in">
                                      <p:cBhvr>
                                        <p:cTn id="20" dur="500"/>
                                        <p:tgtEl>
                                          <p:spTgt spid="1216"/>
                                        </p:tgtEl>
                                      </p:cBhvr>
                                    </p:animEffect>
                                  </p:childTnLst>
                                </p:cTn>
                              </p:par>
                            </p:childTnLst>
                          </p:cTn>
                        </p:par>
                        <p:par>
                          <p:cTn id="21" fill="hold">
                            <p:stCondLst>
                              <p:cond delay="500"/>
                            </p:stCondLst>
                            <p:childTnLst>
                              <p:par>
                                <p:cTn id="22" presetClass="entr" nodeType="afterEffect" presetID="9" grpId="1" fill="hold">
                                  <p:stCondLst>
                                    <p:cond delay="0"/>
                                  </p:stCondLst>
                                  <p:iterate type="el" backwards="0">
                                    <p:tmAbs val="0"/>
                                  </p:iterate>
                                  <p:childTnLst>
                                    <p:set>
                                      <p:cBhvr>
                                        <p:cTn id="23" fill="hold"/>
                                        <p:tgtEl>
                                          <p:spTgt spid="1213">
                                            <p:txEl>
                                              <p:pRg st="1" end="1"/>
                                            </p:txEl>
                                          </p:spTgt>
                                        </p:tgtEl>
                                        <p:attrNameLst>
                                          <p:attrName>style.visibility</p:attrName>
                                        </p:attrNameLst>
                                      </p:cBhvr>
                                      <p:to>
                                        <p:strVal val="visible"/>
                                      </p:to>
                                    </p:set>
                                    <p:animEffect filter="dissolve" transition="in">
                                      <p:cBhvr>
                                        <p:cTn id="24" dur="500"/>
                                        <p:tgtEl>
                                          <p:spTgt spid="121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1" fill="hold">
                                  <p:stCondLst>
                                    <p:cond delay="0"/>
                                  </p:stCondLst>
                                  <p:iterate type="el" backwards="0">
                                    <p:tmAbs val="0"/>
                                  </p:iterate>
                                  <p:childTnLst>
                                    <p:set>
                                      <p:cBhvr>
                                        <p:cTn id="28" fill="hold"/>
                                        <p:tgtEl>
                                          <p:spTgt spid="1213">
                                            <p:txEl>
                                              <p:pRg st="2" end="2"/>
                                            </p:txEl>
                                          </p:spTgt>
                                        </p:tgtEl>
                                        <p:attrNameLst>
                                          <p:attrName>style.visibility</p:attrName>
                                        </p:attrNameLst>
                                      </p:cBhvr>
                                      <p:to>
                                        <p:strVal val="visible"/>
                                      </p:to>
                                    </p:set>
                                    <p:animEffect filter="dissolve" transition="in">
                                      <p:cBhvr>
                                        <p:cTn id="29" dur="500"/>
                                        <p:tgtEl>
                                          <p:spTgt spid="121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ID="9" grpId="4" fill="hold">
                                  <p:stCondLst>
                                    <p:cond delay="0"/>
                                  </p:stCondLst>
                                  <p:iterate type="el" backwards="0">
                                    <p:tmAbs val="0"/>
                                  </p:iterate>
                                  <p:childTnLst>
                                    <p:set>
                                      <p:cBhvr>
                                        <p:cTn id="33" fill="hold"/>
                                        <p:tgtEl>
                                          <p:spTgt spid="1217"/>
                                        </p:tgtEl>
                                        <p:attrNameLst>
                                          <p:attrName>style.visibility</p:attrName>
                                        </p:attrNameLst>
                                      </p:cBhvr>
                                      <p:to>
                                        <p:strVal val="visible"/>
                                      </p:to>
                                    </p:set>
                                    <p:animEffect filter="dissolve" transition="in">
                                      <p:cBhvr>
                                        <p:cTn id="34" dur="500"/>
                                        <p:tgtEl>
                                          <p:spTgt spid="1217"/>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ID="9" grpId="5" fill="hold">
                                  <p:stCondLst>
                                    <p:cond delay="0"/>
                                  </p:stCondLst>
                                  <p:iterate type="el" backwards="0">
                                    <p:tmAbs val="0"/>
                                  </p:iterate>
                                  <p:childTnLst>
                                    <p:set>
                                      <p:cBhvr>
                                        <p:cTn id="38" fill="hold"/>
                                        <p:tgtEl>
                                          <p:spTgt spid="1218"/>
                                        </p:tgtEl>
                                        <p:attrNameLst>
                                          <p:attrName>style.visibility</p:attrName>
                                        </p:attrNameLst>
                                      </p:cBhvr>
                                      <p:to>
                                        <p:strVal val="visible"/>
                                      </p:to>
                                    </p:set>
                                    <p:animEffect filter="dissolve" transition="in">
                                      <p:cBhvr>
                                        <p:cTn id="39" dur="500"/>
                                        <p:tgtEl>
                                          <p:spTgt spid="1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8" grpId="5"/>
      <p:bldP build="whole" bldLvl="1" animBg="1" rev="0" advAuto="0" spid="1216" grpId="3"/>
      <p:bldP build="p" bldLvl="1" animBg="1" rev="0" advAuto="0" spid="1213" grpId="1"/>
      <p:bldP build="whole" bldLvl="1" animBg="1" rev="0" advAuto="0" spid="1215" grpId="2"/>
      <p:bldP build="whole" bldLvl="1" animBg="1" rev="0" advAuto="0" spid="1217" grpId="4"/>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0" name="Footer Placeholder 2"/>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221" name="Title 4"/>
          <p:cNvSpPr txBox="1"/>
          <p:nvPr>
            <p:ph type="title"/>
          </p:nvPr>
        </p:nvSpPr>
        <p:spPr>
          <a:xfrm>
            <a:off x="197427" y="-1"/>
            <a:ext cx="8749146" cy="727366"/>
          </a:xfrm>
          <a:prstGeom prst="rect">
            <a:avLst/>
          </a:prstGeom>
        </p:spPr>
        <p:txBody>
          <a:bodyPr/>
          <a:lstStyle/>
          <a:p>
            <a:pPr/>
            <a:r>
              <a:t>2.4</a:t>
            </a:r>
            <a:r>
              <a:rPr>
                <a:solidFill>
                  <a:srgbClr val="000000"/>
                </a:solidFill>
              </a:rPr>
              <a:t> </a:t>
            </a:r>
            <a:r>
              <a:t>Con trỏ và mảng 1 chiều</a:t>
            </a:r>
          </a:p>
        </p:txBody>
      </p:sp>
      <p:sp>
        <p:nvSpPr>
          <p:cNvPr id="1222" name="Content Placeholder 1"/>
          <p:cNvSpPr txBox="1"/>
          <p:nvPr>
            <p:ph type="body" idx="1"/>
          </p:nvPr>
        </p:nvSpPr>
        <p:spPr>
          <a:xfrm>
            <a:off x="197427" y="893618"/>
            <a:ext cx="8749146" cy="5527966"/>
          </a:xfrm>
          <a:prstGeom prst="rect">
            <a:avLst/>
          </a:prstGeom>
        </p:spPr>
        <p:txBody>
          <a:bodyPr/>
          <a:lstStyle/>
          <a:p>
            <a:pPr/>
          </a:p>
        </p:txBody>
      </p:sp>
      <p:sp>
        <p:nvSpPr>
          <p:cNvPr id="1223" name="Slide Number Placeholder 3"/>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226" name="Rectangle 21"/>
          <p:cNvGrpSpPr/>
          <p:nvPr/>
        </p:nvGrpSpPr>
        <p:grpSpPr>
          <a:xfrm>
            <a:off x="1893888" y="5392737"/>
            <a:ext cx="1363663" cy="720726"/>
            <a:chOff x="0" y="0"/>
            <a:chExt cx="1363662" cy="720725"/>
          </a:xfrm>
        </p:grpSpPr>
        <p:sp>
          <p:nvSpPr>
            <p:cNvPr id="1224"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25" name="2"/>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2</a:t>
              </a:r>
            </a:p>
          </p:txBody>
        </p:sp>
      </p:grpSp>
      <p:grpSp>
        <p:nvGrpSpPr>
          <p:cNvPr id="1229" name="Rectangle 22"/>
          <p:cNvGrpSpPr/>
          <p:nvPr/>
        </p:nvGrpSpPr>
        <p:grpSpPr>
          <a:xfrm>
            <a:off x="1893888" y="4654550"/>
            <a:ext cx="1363663" cy="720725"/>
            <a:chOff x="0" y="0"/>
            <a:chExt cx="1363662" cy="720725"/>
          </a:xfrm>
        </p:grpSpPr>
        <p:sp>
          <p:nvSpPr>
            <p:cNvPr id="1227"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28" name="1"/>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1</a:t>
              </a:r>
            </a:p>
          </p:txBody>
        </p:sp>
      </p:grpSp>
      <p:grpSp>
        <p:nvGrpSpPr>
          <p:cNvPr id="1232" name="Rectangle 23"/>
          <p:cNvGrpSpPr/>
          <p:nvPr/>
        </p:nvGrpSpPr>
        <p:grpSpPr>
          <a:xfrm>
            <a:off x="1893888" y="3932237"/>
            <a:ext cx="1363663" cy="722313"/>
            <a:chOff x="0" y="0"/>
            <a:chExt cx="1363662" cy="722312"/>
          </a:xfrm>
        </p:grpSpPr>
        <p:sp>
          <p:nvSpPr>
            <p:cNvPr id="1230" name="Rectangle"/>
            <p:cNvSpPr/>
            <p:nvPr/>
          </p:nvSpPr>
          <p:spPr>
            <a:xfrm>
              <a:off x="-1" y="-1"/>
              <a:ext cx="1363664" cy="722314"/>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31" name="4"/>
            <p:cNvSpPr txBox="1"/>
            <p:nvPr/>
          </p:nvSpPr>
          <p:spPr>
            <a:xfrm>
              <a:off x="-1" y="119789"/>
              <a:ext cx="1363664" cy="482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4</a:t>
              </a:r>
            </a:p>
          </p:txBody>
        </p:sp>
      </p:grpSp>
      <p:grpSp>
        <p:nvGrpSpPr>
          <p:cNvPr id="1235" name="Rectangle 28"/>
          <p:cNvGrpSpPr/>
          <p:nvPr/>
        </p:nvGrpSpPr>
        <p:grpSpPr>
          <a:xfrm>
            <a:off x="1893888" y="3206750"/>
            <a:ext cx="1363663" cy="720725"/>
            <a:chOff x="0" y="0"/>
            <a:chExt cx="1363662" cy="720725"/>
          </a:xfrm>
        </p:grpSpPr>
        <p:sp>
          <p:nvSpPr>
            <p:cNvPr id="1233" name="Rectangle"/>
            <p:cNvSpPr/>
            <p:nvPr/>
          </p:nvSpPr>
          <p:spPr>
            <a:xfrm>
              <a:off x="-1" y="0"/>
              <a:ext cx="1363664" cy="72072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34" name="9"/>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9</a:t>
              </a:r>
            </a:p>
          </p:txBody>
        </p:sp>
      </p:grpSp>
      <p:grpSp>
        <p:nvGrpSpPr>
          <p:cNvPr id="1238" name="Rectangle 29"/>
          <p:cNvGrpSpPr/>
          <p:nvPr/>
        </p:nvGrpSpPr>
        <p:grpSpPr>
          <a:xfrm>
            <a:off x="1893888" y="2403475"/>
            <a:ext cx="1363663" cy="803275"/>
            <a:chOff x="0" y="0"/>
            <a:chExt cx="1363662" cy="803275"/>
          </a:xfrm>
        </p:grpSpPr>
        <p:sp>
          <p:nvSpPr>
            <p:cNvPr id="1236" name="Rectangle"/>
            <p:cNvSpPr/>
            <p:nvPr/>
          </p:nvSpPr>
          <p:spPr>
            <a:xfrm>
              <a:off x="-1" y="0"/>
              <a:ext cx="1363664" cy="803275"/>
            </a:xfrm>
            <a:prstGeom prst="rect">
              <a:avLst/>
            </a:prstGeom>
            <a:noFill/>
            <a:ln w="12700"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37" name="6"/>
            <p:cNvSpPr txBox="1"/>
            <p:nvPr/>
          </p:nvSpPr>
          <p:spPr>
            <a:xfrm>
              <a:off x="-1" y="160270"/>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6</a:t>
              </a:r>
            </a:p>
          </p:txBody>
        </p:sp>
      </p:grpSp>
      <p:sp>
        <p:nvSpPr>
          <p:cNvPr id="1239" name="Straight Arrow Connector 39"/>
          <p:cNvSpPr/>
          <p:nvPr/>
        </p:nvSpPr>
        <p:spPr>
          <a:xfrm flipH="1">
            <a:off x="3394074" y="2063750"/>
            <a:ext cx="609601" cy="0"/>
          </a:xfrm>
          <a:prstGeom prst="line">
            <a:avLst/>
          </a:prstGeom>
          <a:ln w="31750">
            <a:solidFill>
              <a:srgbClr val="1D5859"/>
            </a:solidFill>
            <a:prstDash val="sysDash"/>
            <a:miter/>
            <a:tailEnd type="triangle"/>
          </a:ln>
        </p:spPr>
        <p:txBody>
          <a:bodyPr lIns="45719" rIns="45719"/>
          <a:lstStyle/>
          <a:p>
            <a:pPr/>
          </a:p>
        </p:txBody>
      </p:sp>
      <p:sp>
        <p:nvSpPr>
          <p:cNvPr id="1240" name="Straight Arrow Connector 40"/>
          <p:cNvSpPr/>
          <p:nvPr/>
        </p:nvSpPr>
        <p:spPr>
          <a:xfrm flipH="1">
            <a:off x="3394074" y="2825750"/>
            <a:ext cx="609601" cy="0"/>
          </a:xfrm>
          <a:prstGeom prst="line">
            <a:avLst/>
          </a:prstGeom>
          <a:ln w="31750">
            <a:solidFill>
              <a:srgbClr val="1D5859"/>
            </a:solidFill>
            <a:prstDash val="sysDash"/>
            <a:miter/>
            <a:tailEnd type="triangle"/>
          </a:ln>
        </p:spPr>
        <p:txBody>
          <a:bodyPr lIns="45719" rIns="45719"/>
          <a:lstStyle/>
          <a:p>
            <a:pPr/>
          </a:p>
        </p:txBody>
      </p:sp>
      <p:sp>
        <p:nvSpPr>
          <p:cNvPr id="1241" name="Straight Arrow Connector 41"/>
          <p:cNvSpPr/>
          <p:nvPr/>
        </p:nvSpPr>
        <p:spPr>
          <a:xfrm flipH="1">
            <a:off x="3417887" y="3587750"/>
            <a:ext cx="609601" cy="0"/>
          </a:xfrm>
          <a:prstGeom prst="line">
            <a:avLst/>
          </a:prstGeom>
          <a:ln w="31750">
            <a:solidFill>
              <a:srgbClr val="1D5859"/>
            </a:solidFill>
            <a:prstDash val="sysDash"/>
            <a:miter/>
            <a:tailEnd type="triangle"/>
          </a:ln>
        </p:spPr>
        <p:txBody>
          <a:bodyPr lIns="45719" rIns="45719"/>
          <a:lstStyle/>
          <a:p>
            <a:pPr/>
          </a:p>
        </p:txBody>
      </p:sp>
      <p:sp>
        <p:nvSpPr>
          <p:cNvPr id="1242" name="Straight Arrow Connector 42"/>
          <p:cNvSpPr/>
          <p:nvPr/>
        </p:nvSpPr>
        <p:spPr>
          <a:xfrm flipH="1">
            <a:off x="3394074" y="5035550"/>
            <a:ext cx="609601" cy="0"/>
          </a:xfrm>
          <a:prstGeom prst="line">
            <a:avLst/>
          </a:prstGeom>
          <a:ln w="31750">
            <a:solidFill>
              <a:srgbClr val="1D5859"/>
            </a:solidFill>
            <a:prstDash val="sysDash"/>
            <a:miter/>
            <a:tailEnd type="triangle"/>
          </a:ln>
        </p:spPr>
        <p:txBody>
          <a:bodyPr lIns="45719" rIns="45719"/>
          <a:lstStyle/>
          <a:p>
            <a:pPr/>
          </a:p>
        </p:txBody>
      </p:sp>
      <p:sp>
        <p:nvSpPr>
          <p:cNvPr id="1243" name="Straight Arrow Connector 43"/>
          <p:cNvSpPr/>
          <p:nvPr/>
        </p:nvSpPr>
        <p:spPr>
          <a:xfrm flipH="1">
            <a:off x="3394074" y="4273550"/>
            <a:ext cx="609601" cy="0"/>
          </a:xfrm>
          <a:prstGeom prst="line">
            <a:avLst/>
          </a:prstGeom>
          <a:ln w="31750">
            <a:solidFill>
              <a:srgbClr val="1D5859"/>
            </a:solidFill>
            <a:prstDash val="sysDash"/>
            <a:miter/>
            <a:tailEnd type="triangle"/>
          </a:ln>
        </p:spPr>
        <p:txBody>
          <a:bodyPr lIns="45719" rIns="45719"/>
          <a:lstStyle/>
          <a:p>
            <a:pPr/>
          </a:p>
        </p:txBody>
      </p:sp>
      <p:sp>
        <p:nvSpPr>
          <p:cNvPr id="1244" name="Straight Arrow Connector 44"/>
          <p:cNvSpPr/>
          <p:nvPr/>
        </p:nvSpPr>
        <p:spPr>
          <a:xfrm flipH="1">
            <a:off x="3417887" y="5715000"/>
            <a:ext cx="609601" cy="0"/>
          </a:xfrm>
          <a:prstGeom prst="line">
            <a:avLst/>
          </a:prstGeom>
          <a:ln w="31750">
            <a:solidFill>
              <a:srgbClr val="1D5859"/>
            </a:solidFill>
            <a:prstDash val="sysDash"/>
            <a:miter/>
            <a:tailEnd type="triangle"/>
          </a:ln>
        </p:spPr>
        <p:txBody>
          <a:bodyPr lIns="45719" rIns="45719"/>
          <a:lstStyle/>
          <a:p>
            <a:pPr/>
          </a:p>
        </p:txBody>
      </p:sp>
      <p:grpSp>
        <p:nvGrpSpPr>
          <p:cNvPr id="1247" name="Rectangle 75"/>
          <p:cNvGrpSpPr/>
          <p:nvPr/>
        </p:nvGrpSpPr>
        <p:grpSpPr>
          <a:xfrm>
            <a:off x="1893888" y="1682750"/>
            <a:ext cx="1363663" cy="720725"/>
            <a:chOff x="0" y="0"/>
            <a:chExt cx="1363662" cy="720725"/>
          </a:xfrm>
        </p:grpSpPr>
        <p:sp>
          <p:nvSpPr>
            <p:cNvPr id="1245" name="Rectangle"/>
            <p:cNvSpPr/>
            <p:nvPr/>
          </p:nvSpPr>
          <p:spPr>
            <a:xfrm>
              <a:off x="-1" y="0"/>
              <a:ext cx="1363664" cy="720725"/>
            </a:xfrm>
            <a:prstGeom prst="rect">
              <a:avLst/>
            </a:prstGeom>
            <a:noFill/>
            <a:ln w="28575" cap="flat">
              <a:solidFill>
                <a:srgbClr val="2A8082"/>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46" name="5"/>
            <p:cNvSpPr txBox="1"/>
            <p:nvPr/>
          </p:nvSpPr>
          <p:spPr>
            <a:xfrm>
              <a:off x="-1" y="118995"/>
              <a:ext cx="1363664" cy="482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363D3D"/>
                  </a:solidFill>
                  <a:latin typeface="Times New Roman"/>
                  <a:ea typeface="Times New Roman"/>
                  <a:cs typeface="Times New Roman"/>
                  <a:sym typeface="Times New Roman"/>
                </a:defRPr>
              </a:lvl1pPr>
            </a:lstStyle>
            <a:p>
              <a:pPr/>
              <a:r>
                <a:t>5</a:t>
              </a:r>
            </a:p>
          </p:txBody>
        </p:sp>
      </p:grpSp>
      <p:sp>
        <p:nvSpPr>
          <p:cNvPr id="1248" name="Rectangle 76"/>
          <p:cNvSpPr txBox="1"/>
          <p:nvPr/>
        </p:nvSpPr>
        <p:spPr>
          <a:xfrm>
            <a:off x="430212" y="5511733"/>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0x30</a:t>
            </a:r>
          </a:p>
        </p:txBody>
      </p:sp>
      <p:sp>
        <p:nvSpPr>
          <p:cNvPr id="1249" name="Rectangle 77"/>
          <p:cNvSpPr txBox="1"/>
          <p:nvPr/>
        </p:nvSpPr>
        <p:spPr>
          <a:xfrm>
            <a:off x="430212" y="47735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0x26</a:t>
            </a:r>
          </a:p>
        </p:txBody>
      </p:sp>
      <p:sp>
        <p:nvSpPr>
          <p:cNvPr id="1250" name="Rectangle 78"/>
          <p:cNvSpPr txBox="1"/>
          <p:nvPr/>
        </p:nvSpPr>
        <p:spPr>
          <a:xfrm>
            <a:off x="430212" y="4052026"/>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0x22</a:t>
            </a:r>
          </a:p>
        </p:txBody>
      </p:sp>
      <p:sp>
        <p:nvSpPr>
          <p:cNvPr id="1251" name="Rectangle 79"/>
          <p:cNvSpPr txBox="1"/>
          <p:nvPr/>
        </p:nvSpPr>
        <p:spPr>
          <a:xfrm>
            <a:off x="430212" y="3325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0x18</a:t>
            </a:r>
          </a:p>
        </p:txBody>
      </p:sp>
      <p:sp>
        <p:nvSpPr>
          <p:cNvPr id="1252" name="Rectangle 80"/>
          <p:cNvSpPr txBox="1"/>
          <p:nvPr/>
        </p:nvSpPr>
        <p:spPr>
          <a:xfrm>
            <a:off x="430212" y="2563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0x14</a:t>
            </a:r>
          </a:p>
        </p:txBody>
      </p:sp>
      <p:sp>
        <p:nvSpPr>
          <p:cNvPr id="1253" name="Rectangle 81"/>
          <p:cNvSpPr txBox="1"/>
          <p:nvPr/>
        </p:nvSpPr>
        <p:spPr>
          <a:xfrm>
            <a:off x="430212" y="18017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0x10</a:t>
            </a:r>
          </a:p>
        </p:txBody>
      </p:sp>
      <p:sp>
        <p:nvSpPr>
          <p:cNvPr id="1254" name="Rectangle 82"/>
          <p:cNvSpPr txBox="1"/>
          <p:nvPr/>
        </p:nvSpPr>
        <p:spPr>
          <a:xfrm>
            <a:off x="3622675" y="5446645"/>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arr[5]</a:t>
            </a:r>
          </a:p>
        </p:txBody>
      </p:sp>
      <p:sp>
        <p:nvSpPr>
          <p:cNvPr id="1255" name="Rectangle 83"/>
          <p:cNvSpPr txBox="1"/>
          <p:nvPr/>
        </p:nvSpPr>
        <p:spPr>
          <a:xfrm>
            <a:off x="3622675" y="4708458"/>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arr[4]</a:t>
            </a:r>
          </a:p>
        </p:txBody>
      </p:sp>
      <p:sp>
        <p:nvSpPr>
          <p:cNvPr id="1256" name="Rectangle 84"/>
          <p:cNvSpPr txBox="1"/>
          <p:nvPr/>
        </p:nvSpPr>
        <p:spPr>
          <a:xfrm>
            <a:off x="3589337" y="4005989"/>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arr[3]</a:t>
            </a:r>
          </a:p>
        </p:txBody>
      </p:sp>
      <p:sp>
        <p:nvSpPr>
          <p:cNvPr id="1257" name="Rectangle 85"/>
          <p:cNvSpPr txBox="1"/>
          <p:nvPr/>
        </p:nvSpPr>
        <p:spPr>
          <a:xfrm>
            <a:off x="3622675" y="3260658"/>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arr[2]</a:t>
            </a:r>
          </a:p>
        </p:txBody>
      </p:sp>
      <p:sp>
        <p:nvSpPr>
          <p:cNvPr id="1258" name="Rectangle 86"/>
          <p:cNvSpPr txBox="1"/>
          <p:nvPr/>
        </p:nvSpPr>
        <p:spPr>
          <a:xfrm>
            <a:off x="3622675" y="2498658"/>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arr[1]</a:t>
            </a:r>
          </a:p>
        </p:txBody>
      </p:sp>
      <p:sp>
        <p:nvSpPr>
          <p:cNvPr id="1259" name="Rectangle 87"/>
          <p:cNvSpPr txBox="1"/>
          <p:nvPr/>
        </p:nvSpPr>
        <p:spPr>
          <a:xfrm>
            <a:off x="3622675" y="1736658"/>
            <a:ext cx="1363663"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800">
                <a:solidFill>
                  <a:srgbClr val="363D3D"/>
                </a:solidFill>
                <a:latin typeface="Times New Roman"/>
                <a:ea typeface="Times New Roman"/>
                <a:cs typeface="Times New Roman"/>
                <a:sym typeface="Times New Roman"/>
              </a:defRPr>
            </a:lvl1pPr>
          </a:lstStyle>
          <a:p>
            <a:pPr/>
            <a:r>
              <a:t>arr[0]</a:t>
            </a:r>
          </a:p>
        </p:txBody>
      </p:sp>
      <p:sp>
        <p:nvSpPr>
          <p:cNvPr id="1260" name="Rectangle 89"/>
          <p:cNvSpPr txBox="1"/>
          <p:nvPr/>
        </p:nvSpPr>
        <p:spPr>
          <a:xfrm>
            <a:off x="4986337" y="5442676"/>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parr[5]</a:t>
            </a:r>
          </a:p>
        </p:txBody>
      </p:sp>
      <p:sp>
        <p:nvSpPr>
          <p:cNvPr id="1261" name="Rectangle 90"/>
          <p:cNvSpPr txBox="1"/>
          <p:nvPr/>
        </p:nvSpPr>
        <p:spPr>
          <a:xfrm>
            <a:off x="4986337" y="4704489"/>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parr[4]</a:t>
            </a:r>
          </a:p>
        </p:txBody>
      </p:sp>
      <p:sp>
        <p:nvSpPr>
          <p:cNvPr id="1262" name="Rectangle 91"/>
          <p:cNvSpPr txBox="1"/>
          <p:nvPr/>
        </p:nvSpPr>
        <p:spPr>
          <a:xfrm>
            <a:off x="4986337" y="3982970"/>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parr[3]</a:t>
            </a:r>
          </a:p>
        </p:txBody>
      </p:sp>
      <p:sp>
        <p:nvSpPr>
          <p:cNvPr id="1263" name="Rectangle 92"/>
          <p:cNvSpPr txBox="1"/>
          <p:nvPr/>
        </p:nvSpPr>
        <p:spPr>
          <a:xfrm>
            <a:off x="4986337" y="3256689"/>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2800">
                <a:solidFill>
                  <a:srgbClr val="363D3D"/>
                </a:solidFill>
                <a:latin typeface="Times New Roman"/>
                <a:ea typeface="Times New Roman"/>
                <a:cs typeface="Times New Roman"/>
                <a:sym typeface="Times New Roman"/>
              </a:defRPr>
            </a:pPr>
            <a:r>
              <a:t>= </a:t>
            </a:r>
            <a:r>
              <a:rPr>
                <a:solidFill>
                  <a:srgbClr val="FF0000"/>
                </a:solidFill>
              </a:rPr>
              <a:t>parr[2]</a:t>
            </a:r>
          </a:p>
        </p:txBody>
      </p:sp>
      <p:sp>
        <p:nvSpPr>
          <p:cNvPr id="1264" name="Rectangle 93"/>
          <p:cNvSpPr txBox="1"/>
          <p:nvPr/>
        </p:nvSpPr>
        <p:spPr>
          <a:xfrm>
            <a:off x="4986337" y="2493102"/>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parr[1]</a:t>
            </a:r>
          </a:p>
        </p:txBody>
      </p:sp>
      <p:sp>
        <p:nvSpPr>
          <p:cNvPr id="1265" name="Rectangle 94"/>
          <p:cNvSpPr txBox="1"/>
          <p:nvPr/>
        </p:nvSpPr>
        <p:spPr>
          <a:xfrm>
            <a:off x="4986337" y="1732689"/>
            <a:ext cx="2895601"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a:t>
            </a:r>
            <a:r>
              <a:rPr>
                <a:solidFill>
                  <a:srgbClr val="FF0000"/>
                </a:solidFill>
              </a:rPr>
              <a:t> </a:t>
            </a:r>
            <a:r>
              <a:rPr b="1">
                <a:solidFill>
                  <a:srgbClr val="FF0000"/>
                </a:solidFill>
              </a:rPr>
              <a:t>parr[0]</a:t>
            </a:r>
          </a:p>
        </p:txBody>
      </p:sp>
      <p:sp>
        <p:nvSpPr>
          <p:cNvPr id="1266" name="Rectangle 34"/>
          <p:cNvSpPr/>
          <p:nvPr/>
        </p:nvSpPr>
        <p:spPr>
          <a:xfrm>
            <a:off x="539750" y="1436687"/>
            <a:ext cx="8223250" cy="4851401"/>
          </a:xfrm>
          <a:prstGeom prst="rect">
            <a:avLst/>
          </a:prstGeom>
          <a:ln w="19050">
            <a:solidFill>
              <a:srgbClr val="363D3D"/>
            </a:solidFill>
            <a:miter/>
          </a:ln>
        </p:spPr>
        <p:txBody>
          <a:bodyPr lIns="45719" rIns="45719" anchor="ctr"/>
          <a:lstStyle/>
          <a:p>
            <a:pPr algn="ctr">
              <a:defRPr sz="2400">
                <a:solidFill>
                  <a:srgbClr val="FFFFFF"/>
                </a:solidFill>
              </a:defRPr>
            </a:pPr>
          </a:p>
        </p:txBody>
      </p:sp>
      <p:sp>
        <p:nvSpPr>
          <p:cNvPr id="1267" name="Rectangle 35"/>
          <p:cNvSpPr txBox="1"/>
          <p:nvPr/>
        </p:nvSpPr>
        <p:spPr>
          <a:xfrm>
            <a:off x="3389312" y="6172200"/>
            <a:ext cx="1997458" cy="4097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a:t>
            </a:r>
          </a:p>
        </p:txBody>
      </p:sp>
      <p:sp>
        <p:nvSpPr>
          <p:cNvPr id="1268" name="Rectangle 36"/>
          <p:cNvSpPr txBox="1"/>
          <p:nvPr/>
        </p:nvSpPr>
        <p:spPr>
          <a:xfrm>
            <a:off x="6731000" y="5474426"/>
            <a:ext cx="2895600"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*(parr+5)</a:t>
            </a:r>
          </a:p>
        </p:txBody>
      </p:sp>
      <p:sp>
        <p:nvSpPr>
          <p:cNvPr id="1269" name="Rectangle 37"/>
          <p:cNvSpPr txBox="1"/>
          <p:nvPr/>
        </p:nvSpPr>
        <p:spPr>
          <a:xfrm>
            <a:off x="6731000" y="4736239"/>
            <a:ext cx="2895600"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*(parr+4)</a:t>
            </a:r>
          </a:p>
        </p:txBody>
      </p:sp>
      <p:sp>
        <p:nvSpPr>
          <p:cNvPr id="1270" name="Rectangle 38"/>
          <p:cNvSpPr txBox="1"/>
          <p:nvPr/>
        </p:nvSpPr>
        <p:spPr>
          <a:xfrm>
            <a:off x="6731000" y="4014720"/>
            <a:ext cx="2895600"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*(parr+3)</a:t>
            </a:r>
          </a:p>
        </p:txBody>
      </p:sp>
      <p:sp>
        <p:nvSpPr>
          <p:cNvPr id="1271" name="Rectangle 45"/>
          <p:cNvSpPr txBox="1"/>
          <p:nvPr/>
        </p:nvSpPr>
        <p:spPr>
          <a:xfrm>
            <a:off x="6731000" y="3288439"/>
            <a:ext cx="2895600"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*(parr+2)</a:t>
            </a:r>
          </a:p>
        </p:txBody>
      </p:sp>
      <p:sp>
        <p:nvSpPr>
          <p:cNvPr id="1272" name="Rectangle 46"/>
          <p:cNvSpPr txBox="1"/>
          <p:nvPr/>
        </p:nvSpPr>
        <p:spPr>
          <a:xfrm>
            <a:off x="6731000" y="2524852"/>
            <a:ext cx="2895600"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*(parr+1)</a:t>
            </a:r>
          </a:p>
        </p:txBody>
      </p:sp>
      <p:sp>
        <p:nvSpPr>
          <p:cNvPr id="1273" name="Rectangle 47"/>
          <p:cNvSpPr txBox="1"/>
          <p:nvPr/>
        </p:nvSpPr>
        <p:spPr>
          <a:xfrm>
            <a:off x="6731000" y="1764439"/>
            <a:ext cx="2895600" cy="4827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solidFill>
                  <a:srgbClr val="363D3D"/>
                </a:solidFill>
                <a:latin typeface="Times New Roman"/>
                <a:ea typeface="Times New Roman"/>
                <a:cs typeface="Times New Roman"/>
                <a:sym typeface="Times New Roman"/>
              </a:defRPr>
            </a:pPr>
            <a:r>
              <a:t>= </a:t>
            </a:r>
            <a:r>
              <a:rPr b="1">
                <a:solidFill>
                  <a:srgbClr val="FF0000"/>
                </a:solidFill>
              </a:rPr>
              <a:t>*(parr+0)</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66"/>
                                        </p:tgtEl>
                                        <p:attrNameLst>
                                          <p:attrName>style.visibility</p:attrName>
                                        </p:attrNameLst>
                                      </p:cBhvr>
                                      <p:to>
                                        <p:strVal val="visible"/>
                                      </p:to>
                                    </p:set>
                                    <p:animEffect filter="dissolve" transition="in">
                                      <p:cBhvr>
                                        <p:cTn id="7" dur="500"/>
                                        <p:tgtEl>
                                          <p:spTgt spid="1266"/>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1267"/>
                                        </p:tgtEl>
                                        <p:attrNameLst>
                                          <p:attrName>style.visibility</p:attrName>
                                        </p:attrNameLst>
                                      </p:cBhvr>
                                      <p:to>
                                        <p:strVal val="visible"/>
                                      </p:to>
                                    </p:set>
                                    <p:animEffect filter="dissolve" transition="in">
                                      <p:cBhvr>
                                        <p:cTn id="11" dur="500"/>
                                        <p:tgtEl>
                                          <p:spTgt spid="1267"/>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1226"/>
                                        </p:tgtEl>
                                        <p:attrNameLst>
                                          <p:attrName>style.visibility</p:attrName>
                                        </p:attrNameLst>
                                      </p:cBhvr>
                                      <p:to>
                                        <p:strVal val="visible"/>
                                      </p:to>
                                    </p:set>
                                    <p:animEffect filter="dissolve" transition="in">
                                      <p:cBhvr>
                                        <p:cTn id="15" dur="500"/>
                                        <p:tgtEl>
                                          <p:spTgt spid="1226"/>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1229"/>
                                        </p:tgtEl>
                                        <p:attrNameLst>
                                          <p:attrName>style.visibility</p:attrName>
                                        </p:attrNameLst>
                                      </p:cBhvr>
                                      <p:to>
                                        <p:strVal val="visible"/>
                                      </p:to>
                                    </p:set>
                                    <p:animEffect filter="dissolve" transition="in">
                                      <p:cBhvr>
                                        <p:cTn id="19" dur="500"/>
                                        <p:tgtEl>
                                          <p:spTgt spid="1229"/>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1232"/>
                                        </p:tgtEl>
                                        <p:attrNameLst>
                                          <p:attrName>style.visibility</p:attrName>
                                        </p:attrNameLst>
                                      </p:cBhvr>
                                      <p:to>
                                        <p:strVal val="visible"/>
                                      </p:to>
                                    </p:set>
                                    <p:animEffect filter="dissolve" transition="in">
                                      <p:cBhvr>
                                        <p:cTn id="23" dur="500"/>
                                        <p:tgtEl>
                                          <p:spTgt spid="1232"/>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1235"/>
                                        </p:tgtEl>
                                        <p:attrNameLst>
                                          <p:attrName>style.visibility</p:attrName>
                                        </p:attrNameLst>
                                      </p:cBhvr>
                                      <p:to>
                                        <p:strVal val="visible"/>
                                      </p:to>
                                    </p:set>
                                    <p:animEffect filter="dissolve" transition="in">
                                      <p:cBhvr>
                                        <p:cTn id="27" dur="500"/>
                                        <p:tgtEl>
                                          <p:spTgt spid="1235"/>
                                        </p:tgtEl>
                                      </p:cBhvr>
                                    </p:animEffect>
                                  </p:childTnLst>
                                </p:cTn>
                              </p:par>
                            </p:childTnLst>
                          </p:cTn>
                        </p:par>
                        <p:par>
                          <p:cTn id="28" fill="hold">
                            <p:stCondLst>
                              <p:cond delay="3000"/>
                            </p:stCondLst>
                            <p:childTnLst>
                              <p:par>
                                <p:cTn id="29" presetClass="entr" nodeType="afterEffect" presetID="9" grpId="7" fill="hold">
                                  <p:stCondLst>
                                    <p:cond delay="0"/>
                                  </p:stCondLst>
                                  <p:iterate type="el" backwards="0">
                                    <p:tmAbs val="0"/>
                                  </p:iterate>
                                  <p:childTnLst>
                                    <p:set>
                                      <p:cBhvr>
                                        <p:cTn id="30" fill="hold"/>
                                        <p:tgtEl>
                                          <p:spTgt spid="1238"/>
                                        </p:tgtEl>
                                        <p:attrNameLst>
                                          <p:attrName>style.visibility</p:attrName>
                                        </p:attrNameLst>
                                      </p:cBhvr>
                                      <p:to>
                                        <p:strVal val="visible"/>
                                      </p:to>
                                    </p:set>
                                    <p:animEffect filter="dissolve" transition="in">
                                      <p:cBhvr>
                                        <p:cTn id="31" dur="500"/>
                                        <p:tgtEl>
                                          <p:spTgt spid="1238"/>
                                        </p:tgtEl>
                                      </p:cBhvr>
                                    </p:animEffect>
                                  </p:childTnLst>
                                </p:cTn>
                              </p:par>
                            </p:childTnLst>
                          </p:cTn>
                        </p:par>
                        <p:par>
                          <p:cTn id="32" fill="hold">
                            <p:stCondLst>
                              <p:cond delay="3500"/>
                            </p:stCondLst>
                            <p:childTnLst>
                              <p:par>
                                <p:cTn id="33" presetClass="entr" nodeType="afterEffect" presetID="9" grpId="8" fill="hold">
                                  <p:stCondLst>
                                    <p:cond delay="0"/>
                                  </p:stCondLst>
                                  <p:iterate type="el" backwards="0">
                                    <p:tmAbs val="0"/>
                                  </p:iterate>
                                  <p:childTnLst>
                                    <p:set>
                                      <p:cBhvr>
                                        <p:cTn id="34" fill="hold"/>
                                        <p:tgtEl>
                                          <p:spTgt spid="1239"/>
                                        </p:tgtEl>
                                        <p:attrNameLst>
                                          <p:attrName>style.visibility</p:attrName>
                                        </p:attrNameLst>
                                      </p:cBhvr>
                                      <p:to>
                                        <p:strVal val="visible"/>
                                      </p:to>
                                    </p:set>
                                    <p:animEffect filter="dissolve" transition="in">
                                      <p:cBhvr>
                                        <p:cTn id="35" dur="500"/>
                                        <p:tgtEl>
                                          <p:spTgt spid="1239"/>
                                        </p:tgtEl>
                                      </p:cBhvr>
                                    </p:animEffect>
                                  </p:childTnLst>
                                </p:cTn>
                              </p:par>
                            </p:childTnLst>
                          </p:cTn>
                        </p:par>
                        <p:par>
                          <p:cTn id="36" fill="hold">
                            <p:stCondLst>
                              <p:cond delay="4000"/>
                            </p:stCondLst>
                            <p:childTnLst>
                              <p:par>
                                <p:cTn id="37" presetClass="entr" nodeType="afterEffect" presetID="9" grpId="9" fill="hold">
                                  <p:stCondLst>
                                    <p:cond delay="0"/>
                                  </p:stCondLst>
                                  <p:iterate type="el" backwards="0">
                                    <p:tmAbs val="0"/>
                                  </p:iterate>
                                  <p:childTnLst>
                                    <p:set>
                                      <p:cBhvr>
                                        <p:cTn id="38" fill="hold"/>
                                        <p:tgtEl>
                                          <p:spTgt spid="1240"/>
                                        </p:tgtEl>
                                        <p:attrNameLst>
                                          <p:attrName>style.visibility</p:attrName>
                                        </p:attrNameLst>
                                      </p:cBhvr>
                                      <p:to>
                                        <p:strVal val="visible"/>
                                      </p:to>
                                    </p:set>
                                    <p:animEffect filter="dissolve" transition="in">
                                      <p:cBhvr>
                                        <p:cTn id="39" dur="500"/>
                                        <p:tgtEl>
                                          <p:spTgt spid="1240"/>
                                        </p:tgtEl>
                                      </p:cBhvr>
                                    </p:animEffect>
                                  </p:childTnLst>
                                </p:cTn>
                              </p:par>
                            </p:childTnLst>
                          </p:cTn>
                        </p:par>
                        <p:par>
                          <p:cTn id="40" fill="hold">
                            <p:stCondLst>
                              <p:cond delay="4500"/>
                            </p:stCondLst>
                            <p:childTnLst>
                              <p:par>
                                <p:cTn id="41" presetClass="entr" nodeType="afterEffect" presetID="9" grpId="10" fill="hold">
                                  <p:stCondLst>
                                    <p:cond delay="0"/>
                                  </p:stCondLst>
                                  <p:iterate type="el" backwards="0">
                                    <p:tmAbs val="0"/>
                                  </p:iterate>
                                  <p:childTnLst>
                                    <p:set>
                                      <p:cBhvr>
                                        <p:cTn id="42" fill="hold"/>
                                        <p:tgtEl>
                                          <p:spTgt spid="1241"/>
                                        </p:tgtEl>
                                        <p:attrNameLst>
                                          <p:attrName>style.visibility</p:attrName>
                                        </p:attrNameLst>
                                      </p:cBhvr>
                                      <p:to>
                                        <p:strVal val="visible"/>
                                      </p:to>
                                    </p:set>
                                    <p:animEffect filter="dissolve" transition="in">
                                      <p:cBhvr>
                                        <p:cTn id="43" dur="500"/>
                                        <p:tgtEl>
                                          <p:spTgt spid="1241"/>
                                        </p:tgtEl>
                                      </p:cBhvr>
                                    </p:animEffect>
                                  </p:childTnLst>
                                </p:cTn>
                              </p:par>
                            </p:childTnLst>
                          </p:cTn>
                        </p:par>
                        <p:par>
                          <p:cTn id="44" fill="hold">
                            <p:stCondLst>
                              <p:cond delay="5000"/>
                            </p:stCondLst>
                            <p:childTnLst>
                              <p:par>
                                <p:cTn id="45" presetClass="entr" nodeType="afterEffect" presetID="9" grpId="11" fill="hold">
                                  <p:stCondLst>
                                    <p:cond delay="0"/>
                                  </p:stCondLst>
                                  <p:iterate type="el" backwards="0">
                                    <p:tmAbs val="0"/>
                                  </p:iterate>
                                  <p:childTnLst>
                                    <p:set>
                                      <p:cBhvr>
                                        <p:cTn id="46" fill="hold"/>
                                        <p:tgtEl>
                                          <p:spTgt spid="1242"/>
                                        </p:tgtEl>
                                        <p:attrNameLst>
                                          <p:attrName>style.visibility</p:attrName>
                                        </p:attrNameLst>
                                      </p:cBhvr>
                                      <p:to>
                                        <p:strVal val="visible"/>
                                      </p:to>
                                    </p:set>
                                    <p:animEffect filter="dissolve" transition="in">
                                      <p:cBhvr>
                                        <p:cTn id="47" dur="500"/>
                                        <p:tgtEl>
                                          <p:spTgt spid="1242"/>
                                        </p:tgtEl>
                                      </p:cBhvr>
                                    </p:animEffect>
                                  </p:childTnLst>
                                </p:cTn>
                              </p:par>
                            </p:childTnLst>
                          </p:cTn>
                        </p:par>
                        <p:par>
                          <p:cTn id="48" fill="hold">
                            <p:stCondLst>
                              <p:cond delay="5500"/>
                            </p:stCondLst>
                            <p:childTnLst>
                              <p:par>
                                <p:cTn id="49" presetClass="entr" nodeType="afterEffect" presetID="9" grpId="12" fill="hold">
                                  <p:stCondLst>
                                    <p:cond delay="0"/>
                                  </p:stCondLst>
                                  <p:iterate type="el" backwards="0">
                                    <p:tmAbs val="0"/>
                                  </p:iterate>
                                  <p:childTnLst>
                                    <p:set>
                                      <p:cBhvr>
                                        <p:cTn id="50" fill="hold"/>
                                        <p:tgtEl>
                                          <p:spTgt spid="1243"/>
                                        </p:tgtEl>
                                        <p:attrNameLst>
                                          <p:attrName>style.visibility</p:attrName>
                                        </p:attrNameLst>
                                      </p:cBhvr>
                                      <p:to>
                                        <p:strVal val="visible"/>
                                      </p:to>
                                    </p:set>
                                    <p:animEffect filter="dissolve" transition="in">
                                      <p:cBhvr>
                                        <p:cTn id="51" dur="500"/>
                                        <p:tgtEl>
                                          <p:spTgt spid="1243"/>
                                        </p:tgtEl>
                                      </p:cBhvr>
                                    </p:animEffect>
                                  </p:childTnLst>
                                </p:cTn>
                              </p:par>
                            </p:childTnLst>
                          </p:cTn>
                        </p:par>
                        <p:par>
                          <p:cTn id="52" fill="hold">
                            <p:stCondLst>
                              <p:cond delay="6000"/>
                            </p:stCondLst>
                            <p:childTnLst>
                              <p:par>
                                <p:cTn id="53" presetClass="entr" nodeType="afterEffect" presetID="9" grpId="13" fill="hold">
                                  <p:stCondLst>
                                    <p:cond delay="0"/>
                                  </p:stCondLst>
                                  <p:iterate type="el" backwards="0">
                                    <p:tmAbs val="0"/>
                                  </p:iterate>
                                  <p:childTnLst>
                                    <p:set>
                                      <p:cBhvr>
                                        <p:cTn id="54" fill="hold"/>
                                        <p:tgtEl>
                                          <p:spTgt spid="1244"/>
                                        </p:tgtEl>
                                        <p:attrNameLst>
                                          <p:attrName>style.visibility</p:attrName>
                                        </p:attrNameLst>
                                      </p:cBhvr>
                                      <p:to>
                                        <p:strVal val="visible"/>
                                      </p:to>
                                    </p:set>
                                    <p:animEffect filter="dissolve" transition="in">
                                      <p:cBhvr>
                                        <p:cTn id="55" dur="500"/>
                                        <p:tgtEl>
                                          <p:spTgt spid="1244"/>
                                        </p:tgtEl>
                                      </p:cBhvr>
                                    </p:animEffect>
                                  </p:childTnLst>
                                </p:cTn>
                              </p:par>
                            </p:childTnLst>
                          </p:cTn>
                        </p:par>
                        <p:par>
                          <p:cTn id="56" fill="hold">
                            <p:stCondLst>
                              <p:cond delay="6500"/>
                            </p:stCondLst>
                            <p:childTnLst>
                              <p:par>
                                <p:cTn id="57" presetClass="entr" nodeType="afterEffect" presetID="9" grpId="14" fill="hold">
                                  <p:stCondLst>
                                    <p:cond delay="0"/>
                                  </p:stCondLst>
                                  <p:iterate type="el" backwards="0">
                                    <p:tmAbs val="0"/>
                                  </p:iterate>
                                  <p:childTnLst>
                                    <p:set>
                                      <p:cBhvr>
                                        <p:cTn id="58" fill="hold"/>
                                        <p:tgtEl>
                                          <p:spTgt spid="1247"/>
                                        </p:tgtEl>
                                        <p:attrNameLst>
                                          <p:attrName>style.visibility</p:attrName>
                                        </p:attrNameLst>
                                      </p:cBhvr>
                                      <p:to>
                                        <p:strVal val="visible"/>
                                      </p:to>
                                    </p:set>
                                    <p:animEffect filter="dissolve" transition="in">
                                      <p:cBhvr>
                                        <p:cTn id="59" dur="500"/>
                                        <p:tgtEl>
                                          <p:spTgt spid="1247"/>
                                        </p:tgtEl>
                                      </p:cBhvr>
                                    </p:animEffect>
                                  </p:childTnLst>
                                </p:cTn>
                              </p:par>
                            </p:childTnLst>
                          </p:cTn>
                        </p:par>
                        <p:par>
                          <p:cTn id="60" fill="hold">
                            <p:stCondLst>
                              <p:cond delay="7000"/>
                            </p:stCondLst>
                            <p:childTnLst>
                              <p:par>
                                <p:cTn id="61" presetClass="entr" nodeType="afterEffect" presetID="9" grpId="15" fill="hold">
                                  <p:stCondLst>
                                    <p:cond delay="0"/>
                                  </p:stCondLst>
                                  <p:iterate type="el" backwards="0">
                                    <p:tmAbs val="0"/>
                                  </p:iterate>
                                  <p:childTnLst>
                                    <p:set>
                                      <p:cBhvr>
                                        <p:cTn id="62" fill="hold"/>
                                        <p:tgtEl>
                                          <p:spTgt spid="1248"/>
                                        </p:tgtEl>
                                        <p:attrNameLst>
                                          <p:attrName>style.visibility</p:attrName>
                                        </p:attrNameLst>
                                      </p:cBhvr>
                                      <p:to>
                                        <p:strVal val="visible"/>
                                      </p:to>
                                    </p:set>
                                    <p:animEffect filter="dissolve" transition="in">
                                      <p:cBhvr>
                                        <p:cTn id="63" dur="500"/>
                                        <p:tgtEl>
                                          <p:spTgt spid="1248"/>
                                        </p:tgtEl>
                                      </p:cBhvr>
                                    </p:animEffect>
                                  </p:childTnLst>
                                </p:cTn>
                              </p:par>
                            </p:childTnLst>
                          </p:cTn>
                        </p:par>
                        <p:par>
                          <p:cTn id="64" fill="hold">
                            <p:stCondLst>
                              <p:cond delay="7500"/>
                            </p:stCondLst>
                            <p:childTnLst>
                              <p:par>
                                <p:cTn id="65" presetClass="entr" nodeType="afterEffect" presetID="9" grpId="16" fill="hold">
                                  <p:stCondLst>
                                    <p:cond delay="0"/>
                                  </p:stCondLst>
                                  <p:iterate type="el" backwards="0">
                                    <p:tmAbs val="0"/>
                                  </p:iterate>
                                  <p:childTnLst>
                                    <p:set>
                                      <p:cBhvr>
                                        <p:cTn id="66" fill="hold"/>
                                        <p:tgtEl>
                                          <p:spTgt spid="1249"/>
                                        </p:tgtEl>
                                        <p:attrNameLst>
                                          <p:attrName>style.visibility</p:attrName>
                                        </p:attrNameLst>
                                      </p:cBhvr>
                                      <p:to>
                                        <p:strVal val="visible"/>
                                      </p:to>
                                    </p:set>
                                    <p:animEffect filter="dissolve" transition="in">
                                      <p:cBhvr>
                                        <p:cTn id="67" dur="500"/>
                                        <p:tgtEl>
                                          <p:spTgt spid="1249"/>
                                        </p:tgtEl>
                                      </p:cBhvr>
                                    </p:animEffect>
                                  </p:childTnLst>
                                </p:cTn>
                              </p:par>
                            </p:childTnLst>
                          </p:cTn>
                        </p:par>
                        <p:par>
                          <p:cTn id="68" fill="hold">
                            <p:stCondLst>
                              <p:cond delay="8000"/>
                            </p:stCondLst>
                            <p:childTnLst>
                              <p:par>
                                <p:cTn id="69" presetClass="entr" nodeType="afterEffect" presetID="9" grpId="17" fill="hold">
                                  <p:stCondLst>
                                    <p:cond delay="0"/>
                                  </p:stCondLst>
                                  <p:iterate type="el" backwards="0">
                                    <p:tmAbs val="0"/>
                                  </p:iterate>
                                  <p:childTnLst>
                                    <p:set>
                                      <p:cBhvr>
                                        <p:cTn id="70" fill="hold"/>
                                        <p:tgtEl>
                                          <p:spTgt spid="1250"/>
                                        </p:tgtEl>
                                        <p:attrNameLst>
                                          <p:attrName>style.visibility</p:attrName>
                                        </p:attrNameLst>
                                      </p:cBhvr>
                                      <p:to>
                                        <p:strVal val="visible"/>
                                      </p:to>
                                    </p:set>
                                    <p:animEffect filter="dissolve" transition="in">
                                      <p:cBhvr>
                                        <p:cTn id="71" dur="500"/>
                                        <p:tgtEl>
                                          <p:spTgt spid="1250"/>
                                        </p:tgtEl>
                                      </p:cBhvr>
                                    </p:animEffect>
                                  </p:childTnLst>
                                </p:cTn>
                              </p:par>
                            </p:childTnLst>
                          </p:cTn>
                        </p:par>
                        <p:par>
                          <p:cTn id="72" fill="hold">
                            <p:stCondLst>
                              <p:cond delay="8500"/>
                            </p:stCondLst>
                            <p:childTnLst>
                              <p:par>
                                <p:cTn id="73" presetClass="entr" nodeType="afterEffect" presetID="9" grpId="18" fill="hold">
                                  <p:stCondLst>
                                    <p:cond delay="0"/>
                                  </p:stCondLst>
                                  <p:iterate type="el" backwards="0">
                                    <p:tmAbs val="0"/>
                                  </p:iterate>
                                  <p:childTnLst>
                                    <p:set>
                                      <p:cBhvr>
                                        <p:cTn id="74" fill="hold"/>
                                        <p:tgtEl>
                                          <p:spTgt spid="1251"/>
                                        </p:tgtEl>
                                        <p:attrNameLst>
                                          <p:attrName>style.visibility</p:attrName>
                                        </p:attrNameLst>
                                      </p:cBhvr>
                                      <p:to>
                                        <p:strVal val="visible"/>
                                      </p:to>
                                    </p:set>
                                    <p:animEffect filter="dissolve" transition="in">
                                      <p:cBhvr>
                                        <p:cTn id="75" dur="500"/>
                                        <p:tgtEl>
                                          <p:spTgt spid="1251"/>
                                        </p:tgtEl>
                                      </p:cBhvr>
                                    </p:animEffect>
                                  </p:childTnLst>
                                </p:cTn>
                              </p:par>
                            </p:childTnLst>
                          </p:cTn>
                        </p:par>
                        <p:par>
                          <p:cTn id="76" fill="hold">
                            <p:stCondLst>
                              <p:cond delay="9000"/>
                            </p:stCondLst>
                            <p:childTnLst>
                              <p:par>
                                <p:cTn id="77" presetClass="entr" nodeType="afterEffect" presetID="9" grpId="19" fill="hold">
                                  <p:stCondLst>
                                    <p:cond delay="0"/>
                                  </p:stCondLst>
                                  <p:iterate type="el" backwards="0">
                                    <p:tmAbs val="0"/>
                                  </p:iterate>
                                  <p:childTnLst>
                                    <p:set>
                                      <p:cBhvr>
                                        <p:cTn id="78" fill="hold"/>
                                        <p:tgtEl>
                                          <p:spTgt spid="1252"/>
                                        </p:tgtEl>
                                        <p:attrNameLst>
                                          <p:attrName>style.visibility</p:attrName>
                                        </p:attrNameLst>
                                      </p:cBhvr>
                                      <p:to>
                                        <p:strVal val="visible"/>
                                      </p:to>
                                    </p:set>
                                    <p:animEffect filter="dissolve" transition="in">
                                      <p:cBhvr>
                                        <p:cTn id="79" dur="500"/>
                                        <p:tgtEl>
                                          <p:spTgt spid="1252"/>
                                        </p:tgtEl>
                                      </p:cBhvr>
                                    </p:animEffect>
                                  </p:childTnLst>
                                </p:cTn>
                              </p:par>
                            </p:childTnLst>
                          </p:cTn>
                        </p:par>
                        <p:par>
                          <p:cTn id="80" fill="hold">
                            <p:stCondLst>
                              <p:cond delay="9500"/>
                            </p:stCondLst>
                            <p:childTnLst>
                              <p:par>
                                <p:cTn id="81" presetClass="entr" nodeType="afterEffect" presetID="9" grpId="20" fill="hold">
                                  <p:stCondLst>
                                    <p:cond delay="0"/>
                                  </p:stCondLst>
                                  <p:iterate type="el" backwards="0">
                                    <p:tmAbs val="0"/>
                                  </p:iterate>
                                  <p:childTnLst>
                                    <p:set>
                                      <p:cBhvr>
                                        <p:cTn id="82" fill="hold"/>
                                        <p:tgtEl>
                                          <p:spTgt spid="1253"/>
                                        </p:tgtEl>
                                        <p:attrNameLst>
                                          <p:attrName>style.visibility</p:attrName>
                                        </p:attrNameLst>
                                      </p:cBhvr>
                                      <p:to>
                                        <p:strVal val="visible"/>
                                      </p:to>
                                    </p:set>
                                    <p:animEffect filter="dissolve" transition="in">
                                      <p:cBhvr>
                                        <p:cTn id="83" dur="500"/>
                                        <p:tgtEl>
                                          <p:spTgt spid="1253"/>
                                        </p:tgtEl>
                                      </p:cBhvr>
                                    </p:animEffect>
                                  </p:childTnLst>
                                </p:cTn>
                              </p:par>
                            </p:childTnLst>
                          </p:cTn>
                        </p:par>
                        <p:par>
                          <p:cTn id="84" fill="hold">
                            <p:stCondLst>
                              <p:cond delay="10000"/>
                            </p:stCondLst>
                            <p:childTnLst>
                              <p:par>
                                <p:cTn id="85" presetClass="entr" nodeType="afterEffect" presetID="9" grpId="21" fill="hold">
                                  <p:stCondLst>
                                    <p:cond delay="0"/>
                                  </p:stCondLst>
                                  <p:iterate type="el" backwards="0">
                                    <p:tmAbs val="0"/>
                                  </p:iterate>
                                  <p:childTnLst>
                                    <p:set>
                                      <p:cBhvr>
                                        <p:cTn id="86" fill="hold"/>
                                        <p:tgtEl>
                                          <p:spTgt spid="1254"/>
                                        </p:tgtEl>
                                        <p:attrNameLst>
                                          <p:attrName>style.visibility</p:attrName>
                                        </p:attrNameLst>
                                      </p:cBhvr>
                                      <p:to>
                                        <p:strVal val="visible"/>
                                      </p:to>
                                    </p:set>
                                    <p:animEffect filter="dissolve" transition="in">
                                      <p:cBhvr>
                                        <p:cTn id="87" dur="500"/>
                                        <p:tgtEl>
                                          <p:spTgt spid="1254"/>
                                        </p:tgtEl>
                                      </p:cBhvr>
                                    </p:animEffect>
                                  </p:childTnLst>
                                </p:cTn>
                              </p:par>
                            </p:childTnLst>
                          </p:cTn>
                        </p:par>
                        <p:par>
                          <p:cTn id="88" fill="hold">
                            <p:stCondLst>
                              <p:cond delay="10500"/>
                            </p:stCondLst>
                            <p:childTnLst>
                              <p:par>
                                <p:cTn id="89" presetClass="entr" nodeType="afterEffect" presetID="9" grpId="22" fill="hold">
                                  <p:stCondLst>
                                    <p:cond delay="0"/>
                                  </p:stCondLst>
                                  <p:iterate type="el" backwards="0">
                                    <p:tmAbs val="0"/>
                                  </p:iterate>
                                  <p:childTnLst>
                                    <p:set>
                                      <p:cBhvr>
                                        <p:cTn id="90" fill="hold"/>
                                        <p:tgtEl>
                                          <p:spTgt spid="1255"/>
                                        </p:tgtEl>
                                        <p:attrNameLst>
                                          <p:attrName>style.visibility</p:attrName>
                                        </p:attrNameLst>
                                      </p:cBhvr>
                                      <p:to>
                                        <p:strVal val="visible"/>
                                      </p:to>
                                    </p:set>
                                    <p:animEffect filter="dissolve" transition="in">
                                      <p:cBhvr>
                                        <p:cTn id="91" dur="500"/>
                                        <p:tgtEl>
                                          <p:spTgt spid="1255"/>
                                        </p:tgtEl>
                                      </p:cBhvr>
                                    </p:animEffect>
                                  </p:childTnLst>
                                </p:cTn>
                              </p:par>
                            </p:childTnLst>
                          </p:cTn>
                        </p:par>
                        <p:par>
                          <p:cTn id="92" fill="hold">
                            <p:stCondLst>
                              <p:cond delay="11000"/>
                            </p:stCondLst>
                            <p:childTnLst>
                              <p:par>
                                <p:cTn id="93" presetClass="entr" nodeType="afterEffect" presetID="9" grpId="23" fill="hold">
                                  <p:stCondLst>
                                    <p:cond delay="0"/>
                                  </p:stCondLst>
                                  <p:iterate type="el" backwards="0">
                                    <p:tmAbs val="0"/>
                                  </p:iterate>
                                  <p:childTnLst>
                                    <p:set>
                                      <p:cBhvr>
                                        <p:cTn id="94" fill="hold"/>
                                        <p:tgtEl>
                                          <p:spTgt spid="1256"/>
                                        </p:tgtEl>
                                        <p:attrNameLst>
                                          <p:attrName>style.visibility</p:attrName>
                                        </p:attrNameLst>
                                      </p:cBhvr>
                                      <p:to>
                                        <p:strVal val="visible"/>
                                      </p:to>
                                    </p:set>
                                    <p:animEffect filter="dissolve" transition="in">
                                      <p:cBhvr>
                                        <p:cTn id="95" dur="500"/>
                                        <p:tgtEl>
                                          <p:spTgt spid="1256"/>
                                        </p:tgtEl>
                                      </p:cBhvr>
                                    </p:animEffect>
                                  </p:childTnLst>
                                </p:cTn>
                              </p:par>
                            </p:childTnLst>
                          </p:cTn>
                        </p:par>
                        <p:par>
                          <p:cTn id="96" fill="hold">
                            <p:stCondLst>
                              <p:cond delay="11500"/>
                            </p:stCondLst>
                            <p:childTnLst>
                              <p:par>
                                <p:cTn id="97" presetClass="entr" nodeType="afterEffect" presetID="9" grpId="24" fill="hold">
                                  <p:stCondLst>
                                    <p:cond delay="0"/>
                                  </p:stCondLst>
                                  <p:iterate type="el" backwards="0">
                                    <p:tmAbs val="0"/>
                                  </p:iterate>
                                  <p:childTnLst>
                                    <p:set>
                                      <p:cBhvr>
                                        <p:cTn id="98" fill="hold"/>
                                        <p:tgtEl>
                                          <p:spTgt spid="1257"/>
                                        </p:tgtEl>
                                        <p:attrNameLst>
                                          <p:attrName>style.visibility</p:attrName>
                                        </p:attrNameLst>
                                      </p:cBhvr>
                                      <p:to>
                                        <p:strVal val="visible"/>
                                      </p:to>
                                    </p:set>
                                    <p:animEffect filter="dissolve" transition="in">
                                      <p:cBhvr>
                                        <p:cTn id="99" dur="500"/>
                                        <p:tgtEl>
                                          <p:spTgt spid="1257"/>
                                        </p:tgtEl>
                                      </p:cBhvr>
                                    </p:animEffect>
                                  </p:childTnLst>
                                </p:cTn>
                              </p:par>
                            </p:childTnLst>
                          </p:cTn>
                        </p:par>
                        <p:par>
                          <p:cTn id="100" fill="hold">
                            <p:stCondLst>
                              <p:cond delay="12000"/>
                            </p:stCondLst>
                            <p:childTnLst>
                              <p:par>
                                <p:cTn id="101" presetClass="entr" nodeType="afterEffect" presetID="9" grpId="25" fill="hold">
                                  <p:stCondLst>
                                    <p:cond delay="0"/>
                                  </p:stCondLst>
                                  <p:iterate type="el" backwards="0">
                                    <p:tmAbs val="0"/>
                                  </p:iterate>
                                  <p:childTnLst>
                                    <p:set>
                                      <p:cBhvr>
                                        <p:cTn id="102" fill="hold"/>
                                        <p:tgtEl>
                                          <p:spTgt spid="1258"/>
                                        </p:tgtEl>
                                        <p:attrNameLst>
                                          <p:attrName>style.visibility</p:attrName>
                                        </p:attrNameLst>
                                      </p:cBhvr>
                                      <p:to>
                                        <p:strVal val="visible"/>
                                      </p:to>
                                    </p:set>
                                    <p:animEffect filter="dissolve" transition="in">
                                      <p:cBhvr>
                                        <p:cTn id="103" dur="500"/>
                                        <p:tgtEl>
                                          <p:spTgt spid="1258"/>
                                        </p:tgtEl>
                                      </p:cBhvr>
                                    </p:animEffect>
                                  </p:childTnLst>
                                </p:cTn>
                              </p:par>
                            </p:childTnLst>
                          </p:cTn>
                        </p:par>
                        <p:par>
                          <p:cTn id="104" fill="hold">
                            <p:stCondLst>
                              <p:cond delay="12500"/>
                            </p:stCondLst>
                            <p:childTnLst>
                              <p:par>
                                <p:cTn id="105" presetClass="entr" nodeType="afterEffect" presetID="9" grpId="26" fill="hold">
                                  <p:stCondLst>
                                    <p:cond delay="0"/>
                                  </p:stCondLst>
                                  <p:iterate type="el" backwards="0">
                                    <p:tmAbs val="0"/>
                                  </p:iterate>
                                  <p:childTnLst>
                                    <p:set>
                                      <p:cBhvr>
                                        <p:cTn id="106" fill="hold"/>
                                        <p:tgtEl>
                                          <p:spTgt spid="1259"/>
                                        </p:tgtEl>
                                        <p:attrNameLst>
                                          <p:attrName>style.visibility</p:attrName>
                                        </p:attrNameLst>
                                      </p:cBhvr>
                                      <p:to>
                                        <p:strVal val="visible"/>
                                      </p:to>
                                    </p:set>
                                    <p:animEffect filter="dissolve" transition="in">
                                      <p:cBhvr>
                                        <p:cTn id="107" dur="500"/>
                                        <p:tgtEl>
                                          <p:spTgt spid="1259"/>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9" grpId="27" fill="hold">
                                  <p:stCondLst>
                                    <p:cond delay="0"/>
                                  </p:stCondLst>
                                  <p:iterate type="el" backwards="0">
                                    <p:tmAbs val="0"/>
                                  </p:iterate>
                                  <p:childTnLst>
                                    <p:set>
                                      <p:cBhvr>
                                        <p:cTn id="111" fill="hold"/>
                                        <p:tgtEl>
                                          <p:spTgt spid="1265"/>
                                        </p:tgtEl>
                                        <p:attrNameLst>
                                          <p:attrName>style.visibility</p:attrName>
                                        </p:attrNameLst>
                                      </p:cBhvr>
                                      <p:to>
                                        <p:strVal val="visible"/>
                                      </p:to>
                                    </p:set>
                                    <p:animEffect filter="dissolve" transition="in">
                                      <p:cBhvr>
                                        <p:cTn id="112" dur="500"/>
                                        <p:tgtEl>
                                          <p:spTgt spid="1265"/>
                                        </p:tgtEl>
                                      </p:cBhvr>
                                    </p:animEffect>
                                  </p:childTnLst>
                                </p:cTn>
                              </p:par>
                            </p:childTnLst>
                          </p:cTn>
                        </p:par>
                        <p:par>
                          <p:cTn id="113" fill="hold">
                            <p:stCondLst>
                              <p:cond delay="500"/>
                            </p:stCondLst>
                            <p:childTnLst>
                              <p:par>
                                <p:cTn id="114" presetClass="entr" nodeType="afterEffect" presetID="9" grpId="28" fill="hold">
                                  <p:stCondLst>
                                    <p:cond delay="0"/>
                                  </p:stCondLst>
                                  <p:iterate type="el" backwards="0">
                                    <p:tmAbs val="0"/>
                                  </p:iterate>
                                  <p:childTnLst>
                                    <p:set>
                                      <p:cBhvr>
                                        <p:cTn id="115" fill="hold"/>
                                        <p:tgtEl>
                                          <p:spTgt spid="1264"/>
                                        </p:tgtEl>
                                        <p:attrNameLst>
                                          <p:attrName>style.visibility</p:attrName>
                                        </p:attrNameLst>
                                      </p:cBhvr>
                                      <p:to>
                                        <p:strVal val="visible"/>
                                      </p:to>
                                    </p:set>
                                    <p:animEffect filter="dissolve" transition="in">
                                      <p:cBhvr>
                                        <p:cTn id="116" dur="500"/>
                                        <p:tgtEl>
                                          <p:spTgt spid="1264"/>
                                        </p:tgtEl>
                                      </p:cBhvr>
                                    </p:animEffect>
                                  </p:childTnLst>
                                </p:cTn>
                              </p:par>
                            </p:childTnLst>
                          </p:cTn>
                        </p:par>
                        <p:par>
                          <p:cTn id="117" fill="hold">
                            <p:stCondLst>
                              <p:cond delay="1000"/>
                            </p:stCondLst>
                            <p:childTnLst>
                              <p:par>
                                <p:cTn id="118" presetClass="entr" nodeType="afterEffect" presetID="9" grpId="29" fill="hold">
                                  <p:stCondLst>
                                    <p:cond delay="0"/>
                                  </p:stCondLst>
                                  <p:iterate type="el" backwards="0">
                                    <p:tmAbs val="0"/>
                                  </p:iterate>
                                  <p:childTnLst>
                                    <p:set>
                                      <p:cBhvr>
                                        <p:cTn id="119" fill="hold"/>
                                        <p:tgtEl>
                                          <p:spTgt spid="1263"/>
                                        </p:tgtEl>
                                        <p:attrNameLst>
                                          <p:attrName>style.visibility</p:attrName>
                                        </p:attrNameLst>
                                      </p:cBhvr>
                                      <p:to>
                                        <p:strVal val="visible"/>
                                      </p:to>
                                    </p:set>
                                    <p:animEffect filter="dissolve" transition="in">
                                      <p:cBhvr>
                                        <p:cTn id="120" dur="500"/>
                                        <p:tgtEl>
                                          <p:spTgt spid="1263"/>
                                        </p:tgtEl>
                                      </p:cBhvr>
                                    </p:animEffect>
                                  </p:childTnLst>
                                </p:cTn>
                              </p:par>
                            </p:childTnLst>
                          </p:cTn>
                        </p:par>
                        <p:par>
                          <p:cTn id="121" fill="hold">
                            <p:stCondLst>
                              <p:cond delay="1500"/>
                            </p:stCondLst>
                            <p:childTnLst>
                              <p:par>
                                <p:cTn id="122" presetClass="entr" nodeType="afterEffect" presetID="9" grpId="30" fill="hold">
                                  <p:stCondLst>
                                    <p:cond delay="0"/>
                                  </p:stCondLst>
                                  <p:iterate type="el" backwards="0">
                                    <p:tmAbs val="0"/>
                                  </p:iterate>
                                  <p:childTnLst>
                                    <p:set>
                                      <p:cBhvr>
                                        <p:cTn id="123" fill="hold"/>
                                        <p:tgtEl>
                                          <p:spTgt spid="1262"/>
                                        </p:tgtEl>
                                        <p:attrNameLst>
                                          <p:attrName>style.visibility</p:attrName>
                                        </p:attrNameLst>
                                      </p:cBhvr>
                                      <p:to>
                                        <p:strVal val="visible"/>
                                      </p:to>
                                    </p:set>
                                    <p:animEffect filter="dissolve" transition="in">
                                      <p:cBhvr>
                                        <p:cTn id="124" dur="500"/>
                                        <p:tgtEl>
                                          <p:spTgt spid="1262"/>
                                        </p:tgtEl>
                                      </p:cBhvr>
                                    </p:animEffect>
                                  </p:childTnLst>
                                </p:cTn>
                              </p:par>
                            </p:childTnLst>
                          </p:cTn>
                        </p:par>
                        <p:par>
                          <p:cTn id="125" fill="hold">
                            <p:stCondLst>
                              <p:cond delay="2000"/>
                            </p:stCondLst>
                            <p:childTnLst>
                              <p:par>
                                <p:cTn id="126" presetClass="entr" nodeType="afterEffect" presetID="9" grpId="31" fill="hold">
                                  <p:stCondLst>
                                    <p:cond delay="0"/>
                                  </p:stCondLst>
                                  <p:iterate type="el" backwards="0">
                                    <p:tmAbs val="0"/>
                                  </p:iterate>
                                  <p:childTnLst>
                                    <p:set>
                                      <p:cBhvr>
                                        <p:cTn id="127" fill="hold"/>
                                        <p:tgtEl>
                                          <p:spTgt spid="1261"/>
                                        </p:tgtEl>
                                        <p:attrNameLst>
                                          <p:attrName>style.visibility</p:attrName>
                                        </p:attrNameLst>
                                      </p:cBhvr>
                                      <p:to>
                                        <p:strVal val="visible"/>
                                      </p:to>
                                    </p:set>
                                    <p:animEffect filter="dissolve" transition="in">
                                      <p:cBhvr>
                                        <p:cTn id="128" dur="500"/>
                                        <p:tgtEl>
                                          <p:spTgt spid="1261"/>
                                        </p:tgtEl>
                                      </p:cBhvr>
                                    </p:animEffect>
                                  </p:childTnLst>
                                </p:cTn>
                              </p:par>
                            </p:childTnLst>
                          </p:cTn>
                        </p:par>
                        <p:par>
                          <p:cTn id="129" fill="hold">
                            <p:stCondLst>
                              <p:cond delay="2500"/>
                            </p:stCondLst>
                            <p:childTnLst>
                              <p:par>
                                <p:cTn id="130" presetClass="entr" nodeType="afterEffect" presetID="9" grpId="32" fill="hold">
                                  <p:stCondLst>
                                    <p:cond delay="0"/>
                                  </p:stCondLst>
                                  <p:iterate type="el" backwards="0">
                                    <p:tmAbs val="0"/>
                                  </p:iterate>
                                  <p:childTnLst>
                                    <p:set>
                                      <p:cBhvr>
                                        <p:cTn id="131" fill="hold"/>
                                        <p:tgtEl>
                                          <p:spTgt spid="1260"/>
                                        </p:tgtEl>
                                        <p:attrNameLst>
                                          <p:attrName>style.visibility</p:attrName>
                                        </p:attrNameLst>
                                      </p:cBhvr>
                                      <p:to>
                                        <p:strVal val="visible"/>
                                      </p:to>
                                    </p:set>
                                    <p:animEffect filter="dissolve" transition="in">
                                      <p:cBhvr>
                                        <p:cTn id="132" dur="500"/>
                                        <p:tgtEl>
                                          <p:spTgt spid="1260"/>
                                        </p:tgtEl>
                                      </p:cBhvr>
                                    </p:animEffect>
                                  </p:childTnLst>
                                </p:cTn>
                              </p:par>
                            </p:childTnLst>
                          </p:cTn>
                        </p:par>
                        <p:par>
                          <p:cTn id="133" fill="hold">
                            <p:stCondLst>
                              <p:cond delay="3000"/>
                            </p:stCondLst>
                            <p:childTnLst>
                              <p:par>
                                <p:cTn id="134" presetClass="entr" nodeType="afterEffect" presetID="9" grpId="33" fill="hold">
                                  <p:stCondLst>
                                    <p:cond delay="0"/>
                                  </p:stCondLst>
                                  <p:iterate type="el" backwards="0">
                                    <p:tmAbs val="0"/>
                                  </p:iterate>
                                  <p:childTnLst>
                                    <p:set>
                                      <p:cBhvr>
                                        <p:cTn id="135" fill="hold"/>
                                        <p:tgtEl>
                                          <p:spTgt spid="1273"/>
                                        </p:tgtEl>
                                        <p:attrNameLst>
                                          <p:attrName>style.visibility</p:attrName>
                                        </p:attrNameLst>
                                      </p:cBhvr>
                                      <p:to>
                                        <p:strVal val="visible"/>
                                      </p:to>
                                    </p:set>
                                    <p:animEffect filter="dissolve" transition="in">
                                      <p:cBhvr>
                                        <p:cTn id="136" dur="500"/>
                                        <p:tgtEl>
                                          <p:spTgt spid="1273"/>
                                        </p:tgtEl>
                                      </p:cBhvr>
                                    </p:animEffect>
                                  </p:childTnLst>
                                </p:cTn>
                              </p:par>
                            </p:childTnLst>
                          </p:cTn>
                        </p:par>
                        <p:par>
                          <p:cTn id="137" fill="hold">
                            <p:stCondLst>
                              <p:cond delay="3500"/>
                            </p:stCondLst>
                            <p:childTnLst>
                              <p:par>
                                <p:cTn id="138" presetClass="entr" nodeType="afterEffect" presetID="9" grpId="34" fill="hold">
                                  <p:stCondLst>
                                    <p:cond delay="0"/>
                                  </p:stCondLst>
                                  <p:iterate type="el" backwards="0">
                                    <p:tmAbs val="0"/>
                                  </p:iterate>
                                  <p:childTnLst>
                                    <p:set>
                                      <p:cBhvr>
                                        <p:cTn id="139" fill="hold"/>
                                        <p:tgtEl>
                                          <p:spTgt spid="1272"/>
                                        </p:tgtEl>
                                        <p:attrNameLst>
                                          <p:attrName>style.visibility</p:attrName>
                                        </p:attrNameLst>
                                      </p:cBhvr>
                                      <p:to>
                                        <p:strVal val="visible"/>
                                      </p:to>
                                    </p:set>
                                    <p:animEffect filter="dissolve" transition="in">
                                      <p:cBhvr>
                                        <p:cTn id="140" dur="500"/>
                                        <p:tgtEl>
                                          <p:spTgt spid="1272"/>
                                        </p:tgtEl>
                                      </p:cBhvr>
                                    </p:animEffect>
                                  </p:childTnLst>
                                </p:cTn>
                              </p:par>
                            </p:childTnLst>
                          </p:cTn>
                        </p:par>
                        <p:par>
                          <p:cTn id="141" fill="hold">
                            <p:stCondLst>
                              <p:cond delay="4000"/>
                            </p:stCondLst>
                            <p:childTnLst>
                              <p:par>
                                <p:cTn id="142" presetClass="entr" nodeType="afterEffect" presetID="9" grpId="35" fill="hold">
                                  <p:stCondLst>
                                    <p:cond delay="0"/>
                                  </p:stCondLst>
                                  <p:iterate type="el" backwards="0">
                                    <p:tmAbs val="0"/>
                                  </p:iterate>
                                  <p:childTnLst>
                                    <p:set>
                                      <p:cBhvr>
                                        <p:cTn id="143" fill="hold"/>
                                        <p:tgtEl>
                                          <p:spTgt spid="1271"/>
                                        </p:tgtEl>
                                        <p:attrNameLst>
                                          <p:attrName>style.visibility</p:attrName>
                                        </p:attrNameLst>
                                      </p:cBhvr>
                                      <p:to>
                                        <p:strVal val="visible"/>
                                      </p:to>
                                    </p:set>
                                    <p:animEffect filter="dissolve" transition="in">
                                      <p:cBhvr>
                                        <p:cTn id="144" dur="500"/>
                                        <p:tgtEl>
                                          <p:spTgt spid="1271"/>
                                        </p:tgtEl>
                                      </p:cBhvr>
                                    </p:animEffect>
                                  </p:childTnLst>
                                </p:cTn>
                              </p:par>
                            </p:childTnLst>
                          </p:cTn>
                        </p:par>
                        <p:par>
                          <p:cTn id="145" fill="hold">
                            <p:stCondLst>
                              <p:cond delay="4500"/>
                            </p:stCondLst>
                            <p:childTnLst>
                              <p:par>
                                <p:cTn id="146" presetClass="entr" nodeType="afterEffect" presetID="9" grpId="36" fill="hold">
                                  <p:stCondLst>
                                    <p:cond delay="0"/>
                                  </p:stCondLst>
                                  <p:iterate type="el" backwards="0">
                                    <p:tmAbs val="0"/>
                                  </p:iterate>
                                  <p:childTnLst>
                                    <p:set>
                                      <p:cBhvr>
                                        <p:cTn id="147" fill="hold"/>
                                        <p:tgtEl>
                                          <p:spTgt spid="1270"/>
                                        </p:tgtEl>
                                        <p:attrNameLst>
                                          <p:attrName>style.visibility</p:attrName>
                                        </p:attrNameLst>
                                      </p:cBhvr>
                                      <p:to>
                                        <p:strVal val="visible"/>
                                      </p:to>
                                    </p:set>
                                    <p:animEffect filter="dissolve" transition="in">
                                      <p:cBhvr>
                                        <p:cTn id="148" dur="500"/>
                                        <p:tgtEl>
                                          <p:spTgt spid="1270"/>
                                        </p:tgtEl>
                                      </p:cBhvr>
                                    </p:animEffect>
                                  </p:childTnLst>
                                </p:cTn>
                              </p:par>
                            </p:childTnLst>
                          </p:cTn>
                        </p:par>
                        <p:par>
                          <p:cTn id="149" fill="hold">
                            <p:stCondLst>
                              <p:cond delay="5000"/>
                            </p:stCondLst>
                            <p:childTnLst>
                              <p:par>
                                <p:cTn id="150" presetClass="entr" nodeType="afterEffect" presetID="9" grpId="37" fill="hold">
                                  <p:stCondLst>
                                    <p:cond delay="0"/>
                                  </p:stCondLst>
                                  <p:iterate type="el" backwards="0">
                                    <p:tmAbs val="0"/>
                                  </p:iterate>
                                  <p:childTnLst>
                                    <p:set>
                                      <p:cBhvr>
                                        <p:cTn id="151" fill="hold"/>
                                        <p:tgtEl>
                                          <p:spTgt spid="1269"/>
                                        </p:tgtEl>
                                        <p:attrNameLst>
                                          <p:attrName>style.visibility</p:attrName>
                                        </p:attrNameLst>
                                      </p:cBhvr>
                                      <p:to>
                                        <p:strVal val="visible"/>
                                      </p:to>
                                    </p:set>
                                    <p:animEffect filter="dissolve" transition="in">
                                      <p:cBhvr>
                                        <p:cTn id="152" dur="500"/>
                                        <p:tgtEl>
                                          <p:spTgt spid="1269"/>
                                        </p:tgtEl>
                                      </p:cBhvr>
                                    </p:animEffect>
                                  </p:childTnLst>
                                </p:cTn>
                              </p:par>
                            </p:childTnLst>
                          </p:cTn>
                        </p:par>
                        <p:par>
                          <p:cTn id="153" fill="hold">
                            <p:stCondLst>
                              <p:cond delay="5500"/>
                            </p:stCondLst>
                            <p:childTnLst>
                              <p:par>
                                <p:cTn id="154" presetClass="entr" nodeType="afterEffect" presetID="9" grpId="38" fill="hold">
                                  <p:stCondLst>
                                    <p:cond delay="0"/>
                                  </p:stCondLst>
                                  <p:iterate type="el" backwards="0">
                                    <p:tmAbs val="0"/>
                                  </p:iterate>
                                  <p:childTnLst>
                                    <p:set>
                                      <p:cBhvr>
                                        <p:cTn id="155" fill="hold"/>
                                        <p:tgtEl>
                                          <p:spTgt spid="1268"/>
                                        </p:tgtEl>
                                        <p:attrNameLst>
                                          <p:attrName>style.visibility</p:attrName>
                                        </p:attrNameLst>
                                      </p:cBhvr>
                                      <p:to>
                                        <p:strVal val="visible"/>
                                      </p:to>
                                    </p:set>
                                    <p:animEffect filter="dissolve" transition="in">
                                      <p:cBhvr>
                                        <p:cTn id="156" dur="500"/>
                                        <p:tgtEl>
                                          <p:spTgt spid="1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7" grpId="2"/>
      <p:bldP build="whole" bldLvl="1" animBg="1" rev="0" advAuto="0" spid="1242" grpId="11"/>
      <p:bldP build="whole" bldLvl="1" animBg="1" rev="0" advAuto="0" spid="1247" grpId="14"/>
      <p:bldP build="whole" bldLvl="1" animBg="1" rev="0" advAuto="0" spid="1273" grpId="33"/>
      <p:bldP build="whole" bldLvl="1" animBg="1" rev="0" advAuto="0" spid="1255" grpId="22"/>
      <p:bldP build="whole" bldLvl="1" animBg="1" rev="0" advAuto="0" spid="1252" grpId="19"/>
      <p:bldP build="whole" bldLvl="1" animBg="1" rev="0" advAuto="0" spid="1226" grpId="3"/>
      <p:bldP build="whole" bldLvl="1" animBg="1" rev="0" advAuto="0" spid="1249" grpId="16"/>
      <p:bldP build="whole" bldLvl="1" animBg="1" rev="0" advAuto="0" spid="1270" grpId="36"/>
      <p:bldP build="whole" bldLvl="1" animBg="1" rev="0" advAuto="0" spid="1266" grpId="1"/>
      <p:bldP build="whole" bldLvl="1" animBg="1" rev="0" advAuto="0" spid="1229" grpId="4"/>
      <p:bldP build="whole" bldLvl="1" animBg="1" rev="0" advAuto="0" spid="1243" grpId="12"/>
      <p:bldP build="whole" bldLvl="1" animBg="1" rev="0" advAuto="0" spid="1265" grpId="27"/>
      <p:bldP build="whole" bldLvl="1" animBg="1" rev="0" advAuto="0" spid="1232" grpId="5"/>
      <p:bldP build="whole" bldLvl="1" animBg="1" rev="0" advAuto="0" spid="1257" grpId="24"/>
      <p:bldP build="whole" bldLvl="1" animBg="1" rev="0" advAuto="0" spid="1254" grpId="21"/>
      <p:bldP build="whole" bldLvl="1" animBg="1" rev="0" advAuto="0" spid="1251" grpId="18"/>
      <p:bldP build="whole" bldLvl="1" animBg="1" rev="0" advAuto="0" spid="1248" grpId="15"/>
      <p:bldP build="whole" bldLvl="1" animBg="1" rev="0" advAuto="0" spid="1235" grpId="6"/>
      <p:bldP build="whole" bldLvl="1" animBg="1" rev="0" advAuto="0" spid="1259" grpId="26"/>
      <p:bldP build="whole" bldLvl="1" animBg="1" rev="0" advAuto="0" spid="1272" grpId="34"/>
      <p:bldP build="whole" bldLvl="1" animBg="1" rev="0" advAuto="0" spid="1244" grpId="13"/>
      <p:bldP build="whole" bldLvl="1" animBg="1" rev="0" advAuto="0" spid="1239" grpId="8"/>
      <p:bldP build="whole" bldLvl="1" animBg="1" rev="0" advAuto="0" spid="1269" grpId="37"/>
      <p:bldP build="whole" bldLvl="1" animBg="1" rev="0" advAuto="0" spid="1240" grpId="9"/>
      <p:bldP build="whole" bldLvl="1" animBg="1" rev="0" advAuto="0" spid="1238" grpId="7"/>
      <p:bldP build="whole" bldLvl="1" animBg="1" rev="0" advAuto="0" spid="1262" grpId="30"/>
      <p:bldP build="whole" bldLvl="1" animBg="1" rev="0" advAuto="0" spid="1264" grpId="28"/>
      <p:bldP build="whole" bldLvl="1" animBg="1" rev="0" advAuto="0" spid="1256" grpId="23"/>
      <p:bldP build="whole" bldLvl="1" animBg="1" rev="0" advAuto="0" spid="1253" grpId="20"/>
      <p:bldP build="whole" bldLvl="1" animBg="1" rev="0" advAuto="0" spid="1250" grpId="17"/>
      <p:bldP build="whole" bldLvl="1" animBg="1" rev="0" advAuto="0" spid="1271" grpId="35"/>
      <p:bldP build="whole" bldLvl="1" animBg="1" rev="0" advAuto="0" spid="1263" grpId="29"/>
      <p:bldP build="whole" bldLvl="1" animBg="1" rev="0" advAuto="0" spid="1268" grpId="38"/>
      <p:bldP build="whole" bldLvl="1" animBg="1" rev="0" advAuto="0" spid="1261" grpId="31"/>
      <p:bldP build="whole" bldLvl="1" animBg="1" rev="0" advAuto="0" spid="1258" grpId="25"/>
      <p:bldP build="whole" bldLvl="1" animBg="1" rev="0" advAuto="0" spid="1241" grpId="10"/>
      <p:bldP build="whole" bldLvl="1" animBg="1" rev="0" advAuto="0" spid="1260" grpId="32"/>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5"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276" name="Title 5"/>
          <p:cNvSpPr txBox="1"/>
          <p:nvPr>
            <p:ph type="title"/>
          </p:nvPr>
        </p:nvSpPr>
        <p:spPr>
          <a:xfrm>
            <a:off x="197427" y="-1"/>
            <a:ext cx="8749146" cy="727366"/>
          </a:xfrm>
          <a:prstGeom prst="rect">
            <a:avLst/>
          </a:prstGeom>
        </p:spPr>
        <p:txBody>
          <a:bodyPr/>
          <a:lstStyle/>
          <a:p>
            <a:pPr/>
            <a:r>
              <a:t>Bài tập 1</a:t>
            </a:r>
          </a:p>
        </p:txBody>
      </p:sp>
      <p:sp>
        <p:nvSpPr>
          <p:cNvPr id="1277" name="Content Placeholder 1"/>
          <p:cNvSpPr txBox="1"/>
          <p:nvPr>
            <p:ph type="body" idx="1"/>
          </p:nvPr>
        </p:nvSpPr>
        <p:spPr>
          <a:xfrm>
            <a:off x="197427" y="893618"/>
            <a:ext cx="8749146" cy="5527966"/>
          </a:xfrm>
          <a:prstGeom prst="rect">
            <a:avLst/>
          </a:prstGeom>
        </p:spPr>
        <p:txBody>
          <a:bodyPr/>
          <a:lstStyle/>
          <a:p>
            <a:pPr lvl="1" marL="0" indent="0">
              <a:lnSpc>
                <a:spcPct val="120000"/>
              </a:lnSpc>
              <a:spcBef>
                <a:spcPts val="600"/>
              </a:spcBef>
              <a:buSzTx/>
              <a:buNone/>
              <a:defRPr sz="2400"/>
            </a:pPr>
            <a:r>
              <a:t>Nhóm các lệnh sau lại thành 2 nhóm tương ứng nhóm lấy địa chỉ biến và nhóm lấy giá trị biến:</a:t>
            </a:r>
            <a:endParaRPr sz="1700"/>
          </a:p>
          <a:p>
            <a:pPr lvl="1" marL="0" indent="1828800">
              <a:lnSpc>
                <a:spcPct val="120000"/>
              </a:lnSpc>
              <a:spcBef>
                <a:spcPts val="600"/>
              </a:spcBef>
              <a:buSzTx/>
              <a:buNone/>
              <a:defRPr sz="2100">
                <a:latin typeface="Consolas"/>
                <a:ea typeface="Consolas"/>
                <a:cs typeface="Consolas"/>
                <a:sym typeface="Consolas"/>
              </a:defRPr>
            </a:pPr>
            <a:r>
              <a:t>*(parr+i)</a:t>
            </a:r>
            <a:endParaRPr sz="1700"/>
          </a:p>
          <a:p>
            <a:pPr marL="0" indent="1828800">
              <a:lnSpc>
                <a:spcPct val="120000"/>
              </a:lnSpc>
              <a:buSzTx/>
              <a:buNone/>
              <a:defRPr sz="2000">
                <a:latin typeface="Consolas"/>
                <a:ea typeface="Consolas"/>
                <a:cs typeface="Consolas"/>
                <a:sym typeface="Consolas"/>
              </a:defRPr>
            </a:pPr>
            <a:r>
              <a:t>arr[i] </a:t>
            </a:r>
          </a:p>
          <a:p>
            <a:pPr lvl="1" marL="0" indent="1828800">
              <a:lnSpc>
                <a:spcPct val="120000"/>
              </a:lnSpc>
              <a:spcBef>
                <a:spcPts val="600"/>
              </a:spcBef>
              <a:buSzTx/>
              <a:buNone/>
              <a:defRPr sz="2100">
                <a:latin typeface="Consolas"/>
                <a:ea typeface="Consolas"/>
                <a:cs typeface="Consolas"/>
                <a:sym typeface="Consolas"/>
              </a:defRPr>
            </a:pPr>
            <a:r>
              <a:t>&amp;parr[i] </a:t>
            </a:r>
            <a:endParaRPr sz="1700"/>
          </a:p>
          <a:p>
            <a:pPr lvl="1" marL="0" indent="1828800">
              <a:lnSpc>
                <a:spcPct val="120000"/>
              </a:lnSpc>
              <a:spcBef>
                <a:spcPts val="600"/>
              </a:spcBef>
              <a:buSzTx/>
              <a:buNone/>
              <a:defRPr sz="2100">
                <a:latin typeface="Consolas"/>
                <a:ea typeface="Consolas"/>
                <a:cs typeface="Consolas"/>
                <a:sym typeface="Consolas"/>
              </a:defRPr>
            </a:pPr>
            <a:r>
              <a:t>&amp;arr[i]</a:t>
            </a:r>
            <a:endParaRPr sz="1700"/>
          </a:p>
          <a:p>
            <a:pPr lvl="1" marL="0" indent="1828800">
              <a:lnSpc>
                <a:spcPct val="120000"/>
              </a:lnSpc>
              <a:spcBef>
                <a:spcPts val="600"/>
              </a:spcBef>
              <a:buSzTx/>
              <a:buNone/>
              <a:defRPr sz="2100">
                <a:latin typeface="Consolas"/>
                <a:ea typeface="Consolas"/>
                <a:cs typeface="Consolas"/>
                <a:sym typeface="Consolas"/>
              </a:defRPr>
            </a:pPr>
            <a:r>
              <a:t>parr[i] </a:t>
            </a:r>
            <a:endParaRPr sz="1700"/>
          </a:p>
          <a:p>
            <a:pPr lvl="1" marL="0" indent="1828800">
              <a:lnSpc>
                <a:spcPct val="120000"/>
              </a:lnSpc>
              <a:spcBef>
                <a:spcPts val="600"/>
              </a:spcBef>
              <a:buSzTx/>
              <a:buNone/>
              <a:defRPr sz="2100">
                <a:latin typeface="Consolas"/>
                <a:ea typeface="Consolas"/>
                <a:cs typeface="Consolas"/>
                <a:sym typeface="Consolas"/>
              </a:defRPr>
            </a:pPr>
            <a:r>
              <a:t>arr+i</a:t>
            </a:r>
            <a:endParaRPr sz="2800"/>
          </a:p>
          <a:p>
            <a:pPr lvl="1" marL="0" indent="1828800">
              <a:lnSpc>
                <a:spcPct val="120000"/>
              </a:lnSpc>
              <a:spcBef>
                <a:spcPts val="600"/>
              </a:spcBef>
              <a:buSzTx/>
              <a:buNone/>
              <a:defRPr sz="2100">
                <a:latin typeface="Consolas"/>
                <a:ea typeface="Consolas"/>
                <a:cs typeface="Consolas"/>
                <a:sym typeface="Consolas"/>
              </a:defRPr>
            </a:pPr>
            <a:r>
              <a:t>parr + i</a:t>
            </a:r>
            <a:endParaRPr sz="2800"/>
          </a:p>
          <a:p>
            <a:pPr lvl="1" marL="0" indent="1828800">
              <a:lnSpc>
                <a:spcPct val="120000"/>
              </a:lnSpc>
              <a:spcBef>
                <a:spcPts val="600"/>
              </a:spcBef>
              <a:buSzTx/>
              <a:buNone/>
              <a:defRPr sz="2100">
                <a:latin typeface="Consolas"/>
                <a:ea typeface="Consolas"/>
                <a:cs typeface="Consolas"/>
                <a:sym typeface="Consolas"/>
              </a:defRPr>
            </a:pPr>
            <a:r>
              <a:t>*(arr+i)</a:t>
            </a:r>
          </a:p>
        </p:txBody>
      </p:sp>
      <p:sp>
        <p:nvSpPr>
          <p:cNvPr id="1278"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0"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281" name="Title 2"/>
          <p:cNvSpPr txBox="1"/>
          <p:nvPr>
            <p:ph type="title"/>
          </p:nvPr>
        </p:nvSpPr>
        <p:spPr>
          <a:xfrm>
            <a:off x="197427" y="-1"/>
            <a:ext cx="8749146" cy="727366"/>
          </a:xfrm>
          <a:prstGeom prst="rect">
            <a:avLst/>
          </a:prstGeom>
        </p:spPr>
        <p:txBody>
          <a:bodyPr/>
          <a:lstStyle/>
          <a:p>
            <a:pPr/>
            <a:r>
              <a:t>Bài tập 2</a:t>
            </a:r>
          </a:p>
        </p:txBody>
      </p:sp>
      <p:sp>
        <p:nvSpPr>
          <p:cNvPr id="1282" name="Content Placeholder 1"/>
          <p:cNvSpPr txBox="1"/>
          <p:nvPr>
            <p:ph type="body" idx="1"/>
          </p:nvPr>
        </p:nvSpPr>
        <p:spPr>
          <a:xfrm>
            <a:off x="197427" y="893618"/>
            <a:ext cx="8749146" cy="5527966"/>
          </a:xfrm>
          <a:prstGeom prst="rect">
            <a:avLst/>
          </a:prstGeom>
        </p:spPr>
        <p:txBody>
          <a:bodyPr/>
          <a:lstStyle/>
          <a:p>
            <a:pPr marL="0" indent="34290">
              <a:lnSpc>
                <a:spcPct val="150000"/>
              </a:lnSpc>
              <a:buSzTx/>
              <a:buNone/>
            </a:pPr>
            <a:r>
              <a:t>Cho mảng 1 chiều a có 10 phần tử, biến con trỏ p trỏ tới mảng 1 chiều a. </a:t>
            </a:r>
          </a:p>
          <a:p>
            <a:pPr lvl="1" marL="916686" indent="-514350">
              <a:lnSpc>
                <a:spcPct val="150000"/>
              </a:lnSpc>
              <a:spcBef>
                <a:spcPts val="700"/>
              </a:spcBef>
              <a:buFontTx/>
              <a:buAutoNum type="alphaLcPeriod" startAt="1"/>
              <a:defRPr sz="2200"/>
            </a:pPr>
            <a:r>
              <a:t>Hãy dùng con trỏ p để gán giá trị 100 cho phần tử thứ 5 của mảng.</a:t>
            </a:r>
          </a:p>
          <a:p>
            <a:pPr lvl="1" marL="916686" indent="-514350">
              <a:lnSpc>
                <a:spcPct val="150000"/>
              </a:lnSpc>
              <a:spcBef>
                <a:spcPts val="700"/>
              </a:spcBef>
              <a:buFontTx/>
              <a:buAutoNum type="alphaLcPeriod" startAt="1"/>
              <a:defRPr sz="2200"/>
            </a:pPr>
            <a:r>
              <a:t>Hãy viết chương trình nhập và xuất mảng 1 chiều  thông qua con trỏ p.</a:t>
            </a:r>
          </a:p>
        </p:txBody>
      </p:sp>
      <p:sp>
        <p:nvSpPr>
          <p:cNvPr id="1283"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5"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286" name="Title 2"/>
          <p:cNvSpPr txBox="1"/>
          <p:nvPr>
            <p:ph type="title"/>
          </p:nvPr>
        </p:nvSpPr>
        <p:spPr>
          <a:xfrm>
            <a:off x="197427" y="-1"/>
            <a:ext cx="8749146" cy="727366"/>
          </a:xfrm>
          <a:prstGeom prst="rect">
            <a:avLst/>
          </a:prstGeom>
        </p:spPr>
        <p:txBody>
          <a:bodyPr/>
          <a:lstStyle/>
          <a:p>
            <a:pPr/>
            <a:r>
              <a:t>Lời giải</a:t>
            </a:r>
          </a:p>
        </p:txBody>
      </p:sp>
      <p:sp>
        <p:nvSpPr>
          <p:cNvPr id="1287" name="Content Placeholder 1"/>
          <p:cNvSpPr txBox="1"/>
          <p:nvPr>
            <p:ph type="body" idx="1"/>
          </p:nvPr>
        </p:nvSpPr>
        <p:spPr>
          <a:xfrm>
            <a:off x="197427" y="893618"/>
            <a:ext cx="8749146" cy="5527966"/>
          </a:xfrm>
          <a:prstGeom prst="rect">
            <a:avLst/>
          </a:prstGeom>
        </p:spPr>
        <p:txBody>
          <a:bodyPr/>
          <a:lstStyle/>
          <a:p>
            <a:pPr marL="0" indent="82296">
              <a:lnSpc>
                <a:spcPct val="81000"/>
              </a:lnSpc>
              <a:buSzTx/>
              <a:buNone/>
              <a:defRPr sz="2000">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sz="2200">
              <a:solidFill>
                <a:srgbClr val="000000"/>
              </a:solidFill>
            </a:endParaRPr>
          </a:p>
          <a:p>
            <a:pPr marL="0" indent="82296">
              <a:lnSpc>
                <a:spcPct val="81000"/>
              </a:lnSpc>
              <a:buSzTx/>
              <a:buNone/>
              <a:defRPr sz="2000">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sz="2400"/>
          </a:p>
          <a:p>
            <a:pPr marL="0" indent="82296">
              <a:lnSpc>
                <a:spcPct val="81000"/>
              </a:lnSpc>
              <a:buSzTx/>
              <a:buNone/>
              <a:defRPr sz="2000">
                <a:solidFill>
                  <a:srgbClr val="000000"/>
                </a:solidFill>
                <a:latin typeface="Consolas"/>
                <a:ea typeface="Consolas"/>
                <a:cs typeface="Consolas"/>
                <a:sym typeface="Consolas"/>
              </a:defRPr>
            </a:pPr>
            <a:r>
              <a:t>const int n = 10;</a:t>
            </a:r>
            <a:endParaRPr sz="2400"/>
          </a:p>
          <a:p>
            <a:pPr marL="0" indent="82296">
              <a:lnSpc>
                <a:spcPct val="81000"/>
              </a:lnSpc>
              <a:buSzTx/>
              <a:buNone/>
              <a:defRPr sz="20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sz="2400"/>
          </a:p>
          <a:p>
            <a:pPr marL="0" indent="508000">
              <a:lnSpc>
                <a:spcPct val="81000"/>
              </a:lnSpc>
              <a:buSzTx/>
              <a:buNone/>
              <a:defRPr sz="2000">
                <a:solidFill>
                  <a:srgbClr val="0000FF"/>
                </a:solidFill>
                <a:latin typeface="Consolas"/>
                <a:ea typeface="Consolas"/>
                <a:cs typeface="Consolas"/>
                <a:sym typeface="Consolas"/>
              </a:defRPr>
            </a:pPr>
            <a:r>
              <a:t>int</a:t>
            </a:r>
            <a:r>
              <a:rPr>
                <a:solidFill>
                  <a:srgbClr val="000000"/>
                </a:solidFill>
              </a:rPr>
              <a:t> a[n], *p = a;</a:t>
            </a:r>
            <a:endParaRPr sz="2400"/>
          </a:p>
          <a:p>
            <a:pPr marL="0" indent="508000">
              <a:lnSpc>
                <a:spcPct val="81000"/>
              </a:lnSpc>
              <a:buSzTx/>
              <a:buNone/>
              <a:defRPr sz="2000">
                <a:solidFill>
                  <a:srgbClr val="000000"/>
                </a:solidFill>
                <a:latin typeface="Consolas"/>
                <a:ea typeface="Consolas"/>
                <a:cs typeface="Consolas"/>
                <a:sym typeface="Consolas"/>
              </a:defRPr>
            </a:pPr>
            <a:r>
              <a:t>*(p+5) =100; </a:t>
            </a:r>
            <a:r>
              <a:rPr>
                <a:solidFill>
                  <a:srgbClr val="008000"/>
                </a:solidFill>
              </a:rPr>
              <a:t>// câu a</a:t>
            </a:r>
            <a:endParaRPr sz="2200"/>
          </a:p>
          <a:p>
            <a:pPr marL="0" indent="508000">
              <a:lnSpc>
                <a:spcPct val="81000"/>
              </a:lnSpc>
              <a:buSzTx/>
              <a:buNone/>
              <a:defRPr sz="2000">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n; i++) {</a:t>
            </a:r>
            <a:r>
              <a:rPr>
                <a:solidFill>
                  <a:srgbClr val="008000"/>
                </a:solidFill>
              </a:rPr>
              <a:t>// câu b</a:t>
            </a:r>
            <a:endParaRPr sz="2200">
              <a:solidFill>
                <a:srgbClr val="000000"/>
              </a:solidFill>
            </a:endParaRPr>
          </a:p>
          <a:p>
            <a:pPr marL="0" indent="508000">
              <a:lnSpc>
                <a:spcPct val="81000"/>
              </a:lnSpc>
              <a:buSzTx/>
              <a:buNone/>
              <a:defRPr sz="2000">
                <a:solidFill>
                  <a:srgbClr val="483D8B"/>
                </a:solidFill>
                <a:latin typeface="Consolas"/>
                <a:ea typeface="Consolas"/>
                <a:cs typeface="Consolas"/>
                <a:sym typeface="Consolas"/>
              </a:defRPr>
            </a:pPr>
            <a:r>
              <a:t>     cin</a:t>
            </a:r>
            <a:r>
              <a:rPr>
                <a:solidFill>
                  <a:srgbClr val="000000"/>
                </a:solidFill>
              </a:rPr>
              <a:t> </a:t>
            </a:r>
            <a:r>
              <a:rPr>
                <a:solidFill>
                  <a:srgbClr val="008B8B"/>
                </a:solidFill>
              </a:rPr>
              <a:t>&gt;&gt;</a:t>
            </a:r>
            <a:r>
              <a:rPr>
                <a:solidFill>
                  <a:srgbClr val="000000"/>
                </a:solidFill>
              </a:rPr>
              <a:t> *(p + i);</a:t>
            </a:r>
            <a:endParaRPr sz="2400"/>
          </a:p>
          <a:p>
            <a:pPr marL="0" indent="508000">
              <a:lnSpc>
                <a:spcPct val="81000"/>
              </a:lnSpc>
              <a:buSzTx/>
              <a:buNone/>
              <a:defRPr sz="2000">
                <a:solidFill>
                  <a:srgbClr val="000000"/>
                </a:solidFill>
                <a:latin typeface="Consolas"/>
                <a:ea typeface="Consolas"/>
                <a:cs typeface="Consolas"/>
                <a:sym typeface="Consolas"/>
              </a:defRPr>
            </a:pPr>
            <a:r>
              <a:t>}</a:t>
            </a:r>
            <a:endParaRPr sz="2400"/>
          </a:p>
          <a:p>
            <a:pPr marL="0" indent="508000">
              <a:lnSpc>
                <a:spcPct val="81000"/>
              </a:lnSpc>
              <a:buSzTx/>
              <a:buNone/>
              <a:defRPr sz="2000">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n; i++) {</a:t>
            </a:r>
            <a:r>
              <a:rPr>
                <a:solidFill>
                  <a:srgbClr val="008000"/>
                </a:solidFill>
              </a:rPr>
              <a:t>// câu b</a:t>
            </a:r>
            <a:endParaRPr sz="2200">
              <a:solidFill>
                <a:srgbClr val="000000"/>
              </a:solidFill>
            </a:endParaRPr>
          </a:p>
          <a:p>
            <a:pPr marL="0" indent="508000">
              <a:lnSpc>
                <a:spcPct val="81000"/>
              </a:lnSpc>
              <a:buSzTx/>
              <a:buNone/>
              <a:defRPr sz="2000">
                <a:solidFill>
                  <a:srgbClr val="483D8B"/>
                </a:solidFill>
                <a:latin typeface="Consolas"/>
                <a:ea typeface="Consolas"/>
                <a:cs typeface="Consolas"/>
                <a:sym typeface="Consolas"/>
              </a:defRPr>
            </a:pPr>
            <a:r>
              <a:t>     cout</a:t>
            </a:r>
            <a:r>
              <a:rPr>
                <a:solidFill>
                  <a:srgbClr val="000000"/>
                </a:solidFill>
              </a:rPr>
              <a:t> </a:t>
            </a:r>
            <a:r>
              <a:rPr>
                <a:solidFill>
                  <a:srgbClr val="008B8B"/>
                </a:solidFill>
              </a:rPr>
              <a:t>&lt;&lt;</a:t>
            </a:r>
            <a:r>
              <a:rPr>
                <a:solidFill>
                  <a:srgbClr val="000000"/>
                </a:solidFill>
              </a:rPr>
              <a:t> *(p + i) </a:t>
            </a:r>
            <a:r>
              <a:rPr>
                <a:solidFill>
                  <a:srgbClr val="008B8B"/>
                </a:solidFill>
              </a:rPr>
              <a:t>&lt;&lt;</a:t>
            </a:r>
            <a:r>
              <a:rPr>
                <a:solidFill>
                  <a:srgbClr val="000000"/>
                </a:solidFill>
              </a:rPr>
              <a:t> </a:t>
            </a:r>
            <a:r>
              <a:rPr>
                <a:solidFill>
                  <a:srgbClr val="A31515"/>
                </a:solidFill>
              </a:rPr>
              <a:t>" "</a:t>
            </a:r>
            <a:r>
              <a:rPr>
                <a:solidFill>
                  <a:srgbClr val="000000"/>
                </a:solidFill>
              </a:rPr>
              <a:t>;</a:t>
            </a:r>
            <a:endParaRPr sz="2400"/>
          </a:p>
          <a:p>
            <a:pPr marL="0" indent="508000">
              <a:lnSpc>
                <a:spcPct val="81000"/>
              </a:lnSpc>
              <a:buSzTx/>
              <a:buNone/>
              <a:defRPr sz="2000">
                <a:solidFill>
                  <a:srgbClr val="000000"/>
                </a:solidFill>
                <a:latin typeface="Consolas"/>
                <a:ea typeface="Consolas"/>
                <a:cs typeface="Consolas"/>
                <a:sym typeface="Consolas"/>
              </a:defRPr>
            </a:pPr>
            <a:r>
              <a:t>}</a:t>
            </a:r>
            <a:endParaRPr sz="2400"/>
          </a:p>
          <a:p>
            <a:pPr marL="0" indent="82296">
              <a:lnSpc>
                <a:spcPct val="81000"/>
              </a:lnSpc>
              <a:buSzTx/>
              <a:buNone/>
              <a:defRPr sz="2000">
                <a:solidFill>
                  <a:srgbClr val="000000"/>
                </a:solidFill>
                <a:latin typeface="Consolas"/>
                <a:ea typeface="Consolas"/>
                <a:cs typeface="Consolas"/>
                <a:sym typeface="Consolas"/>
              </a:defRPr>
            </a:pPr>
            <a:r>
              <a:t>}</a:t>
            </a:r>
          </a:p>
        </p:txBody>
      </p:sp>
      <p:sp>
        <p:nvSpPr>
          <p:cNvPr id="1288"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0"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291" name="Title 2"/>
          <p:cNvSpPr txBox="1"/>
          <p:nvPr>
            <p:ph type="title"/>
          </p:nvPr>
        </p:nvSpPr>
        <p:spPr>
          <a:xfrm>
            <a:off x="197427" y="-1"/>
            <a:ext cx="8749146" cy="727366"/>
          </a:xfrm>
          <a:prstGeom prst="rect">
            <a:avLst/>
          </a:prstGeom>
        </p:spPr>
        <p:txBody>
          <a:bodyPr/>
          <a:lstStyle/>
          <a:p>
            <a:pPr/>
            <a:r>
              <a:t>Bài tập 2</a:t>
            </a:r>
          </a:p>
        </p:txBody>
      </p:sp>
      <p:sp>
        <p:nvSpPr>
          <p:cNvPr id="1292" name="Content Placeholder 1"/>
          <p:cNvSpPr txBox="1"/>
          <p:nvPr>
            <p:ph type="body" idx="1"/>
          </p:nvPr>
        </p:nvSpPr>
        <p:spPr>
          <a:xfrm>
            <a:off x="197427" y="893618"/>
            <a:ext cx="8749146" cy="5527966"/>
          </a:xfrm>
          <a:prstGeom prst="rect">
            <a:avLst/>
          </a:prstGeom>
        </p:spPr>
        <p:txBody>
          <a:bodyPr/>
          <a:lstStyle>
            <a:lvl1pPr algn="just">
              <a:lnSpc>
                <a:spcPct val="150000"/>
              </a:lnSpc>
            </a:lvl1pPr>
          </a:lstStyle>
          <a:p>
            <a:pPr/>
            <a:r>
              <a:t>Tạo biến str lưu chuỗi “hello class”, sau đó tạo biến con trỏ p lưu trữ địa chỉ đầu tiên của chuỗi. Hãy thực hiện chuyển chuỗi str thành chuỗi ký tự in hoa “HELLO CLASS” thông qua sử dụng con trỏ p.</a:t>
            </a:r>
          </a:p>
        </p:txBody>
      </p:sp>
      <p:sp>
        <p:nvSpPr>
          <p:cNvPr id="1293"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5"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296" name="Title 2"/>
          <p:cNvSpPr txBox="1"/>
          <p:nvPr>
            <p:ph type="title"/>
          </p:nvPr>
        </p:nvSpPr>
        <p:spPr>
          <a:xfrm>
            <a:off x="197427" y="-1"/>
            <a:ext cx="8749146" cy="727366"/>
          </a:xfrm>
          <a:prstGeom prst="rect">
            <a:avLst/>
          </a:prstGeom>
        </p:spPr>
        <p:txBody>
          <a:bodyPr/>
          <a:lstStyle/>
          <a:p>
            <a:pPr/>
            <a:r>
              <a:t>Lời giải</a:t>
            </a:r>
          </a:p>
        </p:txBody>
      </p:sp>
      <p:sp>
        <p:nvSpPr>
          <p:cNvPr id="1297" name="Content Placeholder 1"/>
          <p:cNvSpPr txBox="1"/>
          <p:nvPr>
            <p:ph type="body" idx="1"/>
          </p:nvPr>
        </p:nvSpPr>
        <p:spPr>
          <a:xfrm>
            <a:off x="197427" y="893618"/>
            <a:ext cx="8749146" cy="5527966"/>
          </a:xfrm>
          <a:prstGeom prst="rect">
            <a:avLst/>
          </a:prstGeom>
        </p:spPr>
        <p:txBody>
          <a:bodyPr/>
          <a:lstStyle/>
          <a:p>
            <a:pPr marL="0" indent="82296">
              <a:lnSpc>
                <a:spcPct val="81000"/>
              </a:lnSpc>
              <a:buSzTx/>
              <a:buNone/>
              <a:defRPr sz="2200">
                <a:solidFill>
                  <a:srgbClr val="808080"/>
                </a:solidFill>
                <a:latin typeface="Consolas"/>
                <a:ea typeface="Consolas"/>
                <a:cs typeface="Consolas"/>
                <a:sym typeface="Consolas"/>
              </a:defRPr>
            </a:pPr>
            <a:r>
              <a:t>#include</a:t>
            </a:r>
            <a:r>
              <a:rPr>
                <a:solidFill>
                  <a:srgbClr val="A31515"/>
                </a:solidFill>
              </a:rPr>
              <a:t>&lt;iostream&gt;</a:t>
            </a:r>
            <a:endParaRPr>
              <a:solidFill>
                <a:srgbClr val="000000"/>
              </a:solidFill>
            </a:endParaRPr>
          </a:p>
          <a:p>
            <a:pPr marL="0" indent="82296">
              <a:lnSpc>
                <a:spcPct val="81000"/>
              </a:lnSpc>
              <a:buSzTx/>
              <a:buNone/>
              <a:defRPr sz="2200">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marL="0" indent="82296">
              <a:lnSpc>
                <a:spcPct val="81000"/>
              </a:lnSpc>
              <a:buSzTx/>
              <a:buNone/>
              <a:defRPr sz="2200">
                <a:solidFill>
                  <a:srgbClr val="000000"/>
                </a:solidFill>
                <a:latin typeface="Consolas"/>
                <a:ea typeface="Consolas"/>
                <a:cs typeface="Consolas"/>
                <a:sym typeface="Consolas"/>
              </a:defRPr>
            </a:pPr>
          </a:p>
          <a:p>
            <a:pPr marL="0" indent="82296">
              <a:lnSpc>
                <a:spcPct val="81000"/>
              </a:lnSpc>
              <a:buSzTx/>
              <a:buNone/>
              <a:defRPr sz="22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800100">
              <a:lnSpc>
                <a:spcPct val="81000"/>
              </a:lnSpc>
              <a:buSzTx/>
              <a:buNone/>
              <a:defRPr sz="2200">
                <a:solidFill>
                  <a:srgbClr val="0000FF"/>
                </a:solidFill>
                <a:latin typeface="Consolas"/>
                <a:ea typeface="Consolas"/>
                <a:cs typeface="Consolas"/>
                <a:sym typeface="Consolas"/>
              </a:defRPr>
            </a:pPr>
            <a:r>
              <a:t>char</a:t>
            </a:r>
            <a:r>
              <a:rPr>
                <a:solidFill>
                  <a:srgbClr val="000000"/>
                </a:solidFill>
              </a:rPr>
              <a:t> str[20] = </a:t>
            </a:r>
            <a:r>
              <a:rPr>
                <a:solidFill>
                  <a:srgbClr val="A31515"/>
                </a:solidFill>
              </a:rPr>
              <a:t>"hello class"</a:t>
            </a:r>
            <a:r>
              <a:rPr>
                <a:solidFill>
                  <a:srgbClr val="000000"/>
                </a:solidFill>
              </a:rPr>
              <a:t>;</a:t>
            </a:r>
            <a:endParaRPr>
              <a:solidFill>
                <a:srgbClr val="000000"/>
              </a:solidFill>
            </a:endParaRPr>
          </a:p>
          <a:p>
            <a:pPr marL="0" indent="800100">
              <a:lnSpc>
                <a:spcPct val="81000"/>
              </a:lnSpc>
              <a:buSzTx/>
              <a:buNone/>
              <a:defRPr sz="2200">
                <a:solidFill>
                  <a:srgbClr val="0000FF"/>
                </a:solidFill>
                <a:latin typeface="Consolas"/>
                <a:ea typeface="Consolas"/>
                <a:cs typeface="Consolas"/>
                <a:sym typeface="Consolas"/>
              </a:defRPr>
            </a:pPr>
            <a:r>
              <a:t>char</a:t>
            </a:r>
            <a:r>
              <a:rPr>
                <a:solidFill>
                  <a:srgbClr val="000000"/>
                </a:solidFill>
              </a:rPr>
              <a:t> *p;</a:t>
            </a:r>
            <a:endParaRPr>
              <a:solidFill>
                <a:srgbClr val="000000"/>
              </a:solidFill>
            </a:endParaRPr>
          </a:p>
          <a:p>
            <a:pPr marL="0" indent="800100">
              <a:lnSpc>
                <a:spcPct val="81000"/>
              </a:lnSpc>
              <a:buSzTx/>
              <a:buNone/>
              <a:defRPr sz="2200">
                <a:solidFill>
                  <a:srgbClr val="0000FF"/>
                </a:solidFill>
                <a:latin typeface="Consolas"/>
                <a:ea typeface="Consolas"/>
                <a:cs typeface="Consolas"/>
                <a:sym typeface="Consolas"/>
              </a:defRPr>
            </a:pPr>
            <a:r>
              <a:t>int</a:t>
            </a:r>
            <a:r>
              <a:rPr>
                <a:solidFill>
                  <a:srgbClr val="000000"/>
                </a:solidFill>
              </a:rPr>
              <a:t> n = </a:t>
            </a:r>
            <a:r>
              <a:rPr>
                <a:solidFill>
                  <a:srgbClr val="483D8B"/>
                </a:solidFill>
              </a:rPr>
              <a:t>strlen</a:t>
            </a:r>
            <a:r>
              <a:rPr>
                <a:solidFill>
                  <a:srgbClr val="000000"/>
                </a:solidFill>
              </a:rPr>
              <a:t>(str);</a:t>
            </a:r>
            <a:endParaRPr>
              <a:solidFill>
                <a:srgbClr val="000000"/>
              </a:solidFill>
            </a:endParaRPr>
          </a:p>
          <a:p>
            <a:pPr marL="0" indent="800100">
              <a:lnSpc>
                <a:spcPct val="81000"/>
              </a:lnSpc>
              <a:buSzTx/>
              <a:buNone/>
              <a:defRPr sz="2200">
                <a:solidFill>
                  <a:srgbClr val="000000"/>
                </a:solidFill>
                <a:latin typeface="Consolas"/>
                <a:ea typeface="Consolas"/>
                <a:cs typeface="Consolas"/>
                <a:sym typeface="Consolas"/>
              </a:defRPr>
            </a:pPr>
            <a:r>
              <a:t>p = str;</a:t>
            </a:r>
          </a:p>
          <a:p>
            <a:pPr marL="0" indent="800100">
              <a:lnSpc>
                <a:spcPct val="81000"/>
              </a:lnSpc>
              <a:buSzTx/>
              <a:buNone/>
              <a:defRPr sz="2200">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i&lt;=n; i++) </a:t>
            </a:r>
            <a:endParaRPr>
              <a:solidFill>
                <a:srgbClr val="000000"/>
              </a:solidFill>
            </a:endParaRPr>
          </a:p>
          <a:p>
            <a:pPr marL="0" indent="800100">
              <a:lnSpc>
                <a:spcPct val="81000"/>
              </a:lnSpc>
              <a:buSzTx/>
              <a:buNone/>
              <a:defRPr sz="2200">
                <a:solidFill>
                  <a:srgbClr val="000000"/>
                </a:solidFill>
                <a:latin typeface="Consolas"/>
                <a:ea typeface="Consolas"/>
                <a:cs typeface="Consolas"/>
                <a:sym typeface="Consolas"/>
              </a:defRPr>
            </a:pPr>
            <a:r>
              <a:t>     p[i] = </a:t>
            </a:r>
            <a:r>
              <a:rPr>
                <a:solidFill>
                  <a:srgbClr val="483D8B"/>
                </a:solidFill>
              </a:rPr>
              <a:t>toupper</a:t>
            </a:r>
            <a:r>
              <a:t>(p[i]);</a:t>
            </a:r>
          </a:p>
          <a:p>
            <a:pPr marL="0" indent="800100">
              <a:lnSpc>
                <a:spcPct val="81000"/>
              </a:lnSpc>
              <a:buSzTx/>
              <a:buNone/>
              <a:defRPr sz="22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p;</a:t>
            </a:r>
            <a:endParaRPr>
              <a:solidFill>
                <a:srgbClr val="000000"/>
              </a:solidFill>
            </a:endParaRPr>
          </a:p>
          <a:p>
            <a:pPr marL="0" indent="82296">
              <a:lnSpc>
                <a:spcPct val="81000"/>
              </a:lnSpc>
              <a:buSzTx/>
              <a:buNone/>
              <a:defRPr sz="2200">
                <a:solidFill>
                  <a:srgbClr val="000000"/>
                </a:solidFill>
                <a:latin typeface="Consolas"/>
                <a:ea typeface="Consolas"/>
                <a:cs typeface="Consolas"/>
                <a:sym typeface="Consolas"/>
              </a:defRPr>
            </a:pPr>
            <a:r>
              <a:t>}</a:t>
            </a:r>
          </a:p>
        </p:txBody>
      </p:sp>
      <p:sp>
        <p:nvSpPr>
          <p:cNvPr id="1298"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7" name="Footer Placeholder 1"/>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498" name="Title 1"/>
          <p:cNvSpPr txBox="1"/>
          <p:nvPr>
            <p:ph type="title"/>
          </p:nvPr>
        </p:nvSpPr>
        <p:spPr>
          <a:xfrm>
            <a:off x="197427" y="-1"/>
            <a:ext cx="8749146" cy="727366"/>
          </a:xfrm>
          <a:prstGeom prst="rect">
            <a:avLst/>
          </a:prstGeom>
        </p:spPr>
        <p:txBody>
          <a:bodyPr/>
          <a:lstStyle/>
          <a:p>
            <a:pPr/>
            <a:r>
              <a:t>1. Khái niệm và cách sử dụng</a:t>
            </a:r>
          </a:p>
        </p:txBody>
      </p:sp>
      <p:sp>
        <p:nvSpPr>
          <p:cNvPr id="499" name="Content Placeholder 2"/>
          <p:cNvSpPr txBox="1"/>
          <p:nvPr>
            <p:ph type="body" idx="1"/>
          </p:nvPr>
        </p:nvSpPr>
        <p:spPr>
          <a:xfrm>
            <a:off x="197427" y="893618"/>
            <a:ext cx="8749146" cy="5527966"/>
          </a:xfrm>
          <a:prstGeom prst="rect">
            <a:avLst/>
          </a:prstGeom>
        </p:spPr>
        <p:txBody>
          <a:bodyPr/>
          <a:lstStyle/>
          <a:p>
            <a:pPr marL="0" indent="82296">
              <a:lnSpc>
                <a:spcPct val="100000"/>
              </a:lnSpc>
              <a:buSzTx/>
              <a:buNone/>
              <a:defRPr b="1" sz="2200"/>
            </a:pPr>
            <a:r>
              <a:t>1.1</a:t>
            </a:r>
            <a:r>
              <a:rPr b="0"/>
              <a:t> Biến và vùng nhớ</a:t>
            </a:r>
          </a:p>
          <a:p>
            <a:pPr marL="0" indent="82296">
              <a:lnSpc>
                <a:spcPct val="100000"/>
              </a:lnSpc>
              <a:buSzTx/>
              <a:buNone/>
              <a:defRPr b="1" sz="2200"/>
            </a:pPr>
            <a:r>
              <a:t>1.2</a:t>
            </a:r>
            <a:r>
              <a:rPr b="0"/>
              <a:t> Khái niệm con trỏ</a:t>
            </a:r>
          </a:p>
          <a:p>
            <a:pPr marL="0" indent="82296">
              <a:lnSpc>
                <a:spcPct val="100000"/>
              </a:lnSpc>
              <a:buSzTx/>
              <a:buNone/>
              <a:defRPr b="1" sz="2200"/>
            </a:pPr>
            <a:r>
              <a:t>1.3</a:t>
            </a:r>
            <a:r>
              <a:rPr b="0"/>
              <a:t> Khai báo con trỏ</a:t>
            </a:r>
          </a:p>
          <a:p>
            <a:pPr marL="0" indent="82296">
              <a:lnSpc>
                <a:spcPct val="100000"/>
              </a:lnSpc>
              <a:buSzTx/>
              <a:buNone/>
              <a:defRPr b="1" sz="2200"/>
            </a:pPr>
            <a:r>
              <a:t>1.4</a:t>
            </a:r>
            <a:r>
              <a:rPr b="0"/>
              <a:t> Con trỏ và toán tử &amp;, *</a:t>
            </a:r>
            <a:endParaRPr b="0"/>
          </a:p>
          <a:p>
            <a:pPr marL="0" indent="82296">
              <a:lnSpc>
                <a:spcPct val="100000"/>
              </a:lnSpc>
              <a:buSzTx/>
              <a:buNone/>
              <a:defRPr b="1" sz="2200"/>
            </a:pPr>
            <a:r>
              <a:t>1.5</a:t>
            </a:r>
            <a:r>
              <a:rPr b="0"/>
              <a:t> Con trỏ NULL</a:t>
            </a:r>
            <a:endParaRPr b="0"/>
          </a:p>
          <a:p>
            <a:pPr marL="0" indent="82296">
              <a:lnSpc>
                <a:spcPct val="100000"/>
              </a:lnSpc>
              <a:buSzTx/>
              <a:buNone/>
              <a:defRPr b="1" sz="2200"/>
            </a:pPr>
            <a:r>
              <a:t>1.6</a:t>
            </a:r>
            <a:r>
              <a:rPr b="0"/>
              <a:t> Kích cỡ con trỏ</a:t>
            </a:r>
          </a:p>
          <a:p>
            <a:pPr marL="0" indent="82296">
              <a:lnSpc>
                <a:spcPct val="100000"/>
              </a:lnSpc>
              <a:buSzTx/>
              <a:buNone/>
              <a:defRPr b="1" sz="2200"/>
            </a:pPr>
            <a:r>
              <a:t>1.7</a:t>
            </a:r>
            <a:r>
              <a:rPr b="0"/>
              <a:t> Từ khóa const và con trỏ</a:t>
            </a:r>
          </a:p>
          <a:p>
            <a:pPr marL="0" indent="82296">
              <a:lnSpc>
                <a:spcPct val="100000"/>
              </a:lnSpc>
              <a:buSzTx/>
              <a:buNone/>
              <a:defRPr b="1" sz="2200"/>
            </a:pPr>
            <a:r>
              <a:t>1.8</a:t>
            </a:r>
            <a:r>
              <a:rPr b="0"/>
              <a:t> Con trỏ và hàm</a:t>
            </a:r>
          </a:p>
          <a:p>
            <a:pPr marL="0" indent="82296">
              <a:lnSpc>
                <a:spcPct val="100000"/>
              </a:lnSpc>
              <a:buSzTx/>
              <a:buNone/>
              <a:defRPr sz="2200"/>
            </a:pPr>
            <a:r>
              <a:t>Bài tập</a:t>
            </a:r>
          </a:p>
          <a:p>
            <a:pPr marL="0" indent="82296">
              <a:lnSpc>
                <a:spcPct val="100000"/>
              </a:lnSpc>
              <a:buSzTx/>
              <a:buNone/>
              <a:defRPr sz="2200"/>
            </a:pPr>
            <a:r>
              <a:t>Một số lưu ý</a:t>
            </a:r>
          </a:p>
        </p:txBody>
      </p:sp>
      <p:sp>
        <p:nvSpPr>
          <p:cNvPr id="500" name="Slide Number Placeholder 1"/>
          <p:cNvSpPr txBox="1"/>
          <p:nvPr>
            <p:ph type="sldNum" sz="quarter" idx="2"/>
          </p:nvPr>
        </p:nvSpPr>
        <p:spPr>
          <a:xfrm>
            <a:off x="8771801" y="6607347"/>
            <a:ext cx="174772" cy="226986"/>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0"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1301" name="Title 1"/>
          <p:cNvSpPr txBox="1"/>
          <p:nvPr>
            <p:ph type="title"/>
          </p:nvPr>
        </p:nvSpPr>
        <p:spPr>
          <a:xfrm>
            <a:off x="197427" y="-1"/>
            <a:ext cx="8749146" cy="727366"/>
          </a:xfrm>
          <a:prstGeom prst="rect">
            <a:avLst/>
          </a:prstGeom>
        </p:spPr>
        <p:txBody>
          <a:bodyPr/>
          <a:lstStyle/>
          <a:p>
            <a:pPr/>
            <a:r>
              <a:t>Câu hỏi lý thuyết</a:t>
            </a:r>
          </a:p>
        </p:txBody>
      </p:sp>
      <p:sp>
        <p:nvSpPr>
          <p:cNvPr id="1302" name="Content Placeholder 2"/>
          <p:cNvSpPr txBox="1"/>
          <p:nvPr>
            <p:ph type="body" idx="1"/>
          </p:nvPr>
        </p:nvSpPr>
        <p:spPr>
          <a:xfrm>
            <a:off x="197427" y="893618"/>
            <a:ext cx="8749146" cy="5527966"/>
          </a:xfrm>
          <a:prstGeom prst="rect">
            <a:avLst/>
          </a:prstGeom>
        </p:spPr>
        <p:txBody>
          <a:bodyPr/>
          <a:lstStyle/>
          <a:p>
            <a:pPr marL="225425" indent="-225425">
              <a:defRPr sz="2400"/>
            </a:pPr>
            <a:r>
              <a:t>Bài 1: Toán tử nào dùng </a:t>
            </a:r>
            <a:r>
              <a:t>để</a:t>
            </a:r>
            <a:r>
              <a:t> xác </a:t>
            </a:r>
            <a:r>
              <a:t>đị</a:t>
            </a:r>
            <a:r>
              <a:t>nh </a:t>
            </a:r>
            <a:r>
              <a:t>đị</a:t>
            </a:r>
            <a:r>
              <a:t>a chỉ của một biến?</a:t>
            </a:r>
          </a:p>
          <a:p>
            <a:pPr marL="225425" indent="-225425">
              <a:defRPr sz="2400"/>
            </a:pPr>
            <a:r>
              <a:t>Bài 2: Toán tử nào dùng </a:t>
            </a:r>
            <a:r>
              <a:t>để</a:t>
            </a:r>
            <a:r>
              <a:t> xác </a:t>
            </a:r>
            <a:r>
              <a:t>đị</a:t>
            </a:r>
            <a:r>
              <a:t>nh giá trị của biến do con trỏ trỏ </a:t>
            </a:r>
            <a:r>
              <a:t>đế</a:t>
            </a:r>
            <a:r>
              <a:t>n?</a:t>
            </a:r>
          </a:p>
          <a:p>
            <a:pPr marL="225425" indent="-225425">
              <a:defRPr sz="2400"/>
            </a:pPr>
            <a:r>
              <a:t>Bài 3: Phép lấy giá trị gián tiếp là gì?</a:t>
            </a:r>
          </a:p>
          <a:p>
            <a:pPr marL="225425" indent="-225425">
              <a:defRPr sz="2400"/>
            </a:pPr>
            <a:r>
              <a:t>Bài 4: Cho biến daa kiểu int. Khai báo và khởi tạo con trỏ pdaa trỏ đến biến này. Sau đó gán giá trị 100 cho biến daa sử dụng hai cách trực tiếp và gián tiếp.</a:t>
            </a:r>
          </a:p>
          <a:p>
            <a:pPr marL="225425" indent="-225425">
              <a:defRPr sz="2400"/>
            </a:pPr>
            <a:r>
              <a:t>Bài 5: Các phần tử trong mảng </a:t>
            </a:r>
            <a:r>
              <a:t>đượ</a:t>
            </a:r>
            <a:r>
              <a:t>c sắp xếp trong bộ nhớ nh</a:t>
            </a:r>
            <a:r>
              <a:t>ư</a:t>
            </a:r>
            <a:r>
              <a:t> thế nào?</a:t>
            </a:r>
          </a:p>
          <a:p>
            <a:pPr marL="225425" indent="-225425">
              <a:defRPr sz="2400"/>
            </a:pPr>
            <a:r>
              <a:t>Bài 6: Cho mảng một chiều data. Trình bày 2 cách lấy </a:t>
            </a:r>
            <a:r>
              <a:t>đị</a:t>
            </a:r>
            <a:r>
              <a:t>a chỉ phần tử </a:t>
            </a:r>
            <a:r>
              <a:t>đầ</a:t>
            </a:r>
            <a:r>
              <a:t>u tiên của mảng này.</a:t>
            </a:r>
          </a:p>
          <a:p>
            <a:pPr marL="225425" indent="-225425">
              <a:defRPr sz="2400"/>
            </a:pPr>
            <a:r>
              <a:t>Bài 7: Cho con trỏ p1 trỏ </a:t>
            </a:r>
            <a:r>
              <a:t>đến</a:t>
            </a:r>
            <a:r>
              <a:t> phần tử thứ 3 còn con trỏ p2 trỏ </a:t>
            </a:r>
            <a:r>
              <a:t>đế</a:t>
            </a:r>
            <a:r>
              <a:t>n phần tử thứ 4 của mảng int. Tính p2 – p1 ?</a:t>
            </a:r>
          </a:p>
        </p:txBody>
      </p:sp>
      <p:sp>
        <p:nvSpPr>
          <p:cNvPr id="1303"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5" name="Footer Placeholder 3"/>
          <p:cNvSpPr txBox="1"/>
          <p:nvPr/>
        </p:nvSpPr>
        <p:spPr>
          <a:xfrm>
            <a:off x="197427" y="6598578"/>
            <a:ext cx="7548996" cy="2445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363D3D"/>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1306" name="Title 1"/>
          <p:cNvSpPr txBox="1"/>
          <p:nvPr>
            <p:ph type="title"/>
          </p:nvPr>
        </p:nvSpPr>
        <p:spPr>
          <a:xfrm>
            <a:off x="197427" y="-1"/>
            <a:ext cx="8749146" cy="727366"/>
          </a:xfrm>
          <a:prstGeom prst="rect">
            <a:avLst/>
          </a:prstGeom>
        </p:spPr>
        <p:txBody>
          <a:bodyPr/>
          <a:lstStyle/>
          <a:p>
            <a:pPr/>
            <a:r>
              <a:t>Câu hỏi lý thuyết</a:t>
            </a:r>
          </a:p>
        </p:txBody>
      </p:sp>
      <p:sp>
        <p:nvSpPr>
          <p:cNvPr id="1307" name="Content Placeholder 2"/>
          <p:cNvSpPr txBox="1"/>
          <p:nvPr>
            <p:ph type="body" sz="half" idx="1"/>
          </p:nvPr>
        </p:nvSpPr>
        <p:spPr>
          <a:xfrm>
            <a:off x="381000" y="1219200"/>
            <a:ext cx="4267200" cy="5029200"/>
          </a:xfrm>
          <a:prstGeom prst="rect">
            <a:avLst/>
          </a:prstGeom>
        </p:spPr>
        <p:txBody>
          <a:bodyPr/>
          <a:lstStyle/>
          <a:p>
            <a:pPr>
              <a:defRPr sz="2200"/>
            </a:pPr>
            <a:r>
              <a:t>Bài</a:t>
            </a:r>
            <a:r>
              <a:t> </a:t>
            </a:r>
            <a:r>
              <a:t>8</a:t>
            </a:r>
            <a:r>
              <a:t>:</a:t>
            </a:r>
            <a:r>
              <a:t> Tìm lỗi trong đoạn code sau:</a:t>
            </a:r>
          </a:p>
          <a:p>
            <a:pPr marL="0" indent="341313">
              <a:buSzTx/>
              <a:buNone/>
              <a:defRPr sz="2200">
                <a:solidFill>
                  <a:srgbClr val="808080"/>
                </a:solidFill>
                <a:latin typeface="Consolas"/>
                <a:ea typeface="Consolas"/>
                <a:cs typeface="Consolas"/>
                <a:sym typeface="Consolas"/>
              </a:defRPr>
            </a:pPr>
            <a:r>
              <a:t>#include</a:t>
            </a:r>
            <a:r>
              <a:rPr>
                <a:solidFill>
                  <a:srgbClr val="A31515"/>
                </a:solidFill>
              </a:rPr>
              <a:t>&lt;iostream&gt;</a:t>
            </a:r>
            <a:endParaRPr>
              <a:solidFill>
                <a:srgbClr val="000000"/>
              </a:solidFill>
            </a:endParaRPr>
          </a:p>
          <a:p>
            <a:pPr marL="0" indent="341313">
              <a:buSzTx/>
              <a:buNone/>
              <a:defRPr sz="2200">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marL="0" indent="341313">
              <a:buSzTx/>
              <a:buNone/>
              <a:defRPr sz="2200">
                <a:solidFill>
                  <a:srgbClr val="000000"/>
                </a:solidFill>
                <a:latin typeface="Consolas"/>
                <a:ea typeface="Consolas"/>
                <a:cs typeface="Consolas"/>
                <a:sym typeface="Consolas"/>
              </a:defRPr>
            </a:pPr>
          </a:p>
          <a:p>
            <a:pPr marL="0" indent="341313">
              <a:buSzTx/>
              <a:buNone/>
              <a:defRPr sz="22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806450">
              <a:buSzTx/>
              <a:buNone/>
              <a:defRPr sz="2200">
                <a:solidFill>
                  <a:srgbClr val="0000FF"/>
                </a:solidFill>
                <a:latin typeface="Consolas"/>
                <a:ea typeface="Consolas"/>
                <a:cs typeface="Consolas"/>
                <a:sym typeface="Consolas"/>
              </a:defRPr>
            </a:pPr>
            <a:r>
              <a:t>int</a:t>
            </a:r>
            <a:r>
              <a:rPr>
                <a:solidFill>
                  <a:srgbClr val="000000"/>
                </a:solidFill>
              </a:rPr>
              <a:t> *x, y = 2;</a:t>
            </a:r>
            <a:endParaRPr>
              <a:solidFill>
                <a:srgbClr val="000000"/>
              </a:solidFill>
            </a:endParaRPr>
          </a:p>
          <a:p>
            <a:pPr marL="0" indent="806450">
              <a:buSzTx/>
              <a:buNone/>
              <a:defRPr sz="2200">
                <a:solidFill>
                  <a:srgbClr val="000000"/>
                </a:solidFill>
                <a:latin typeface="Consolas"/>
                <a:ea typeface="Consolas"/>
                <a:cs typeface="Consolas"/>
                <a:sym typeface="Consolas"/>
              </a:defRPr>
            </a:pPr>
            <a:r>
              <a:t>*x = y;</a:t>
            </a:r>
          </a:p>
          <a:p>
            <a:pPr marL="0" indent="806450">
              <a:buSzTx/>
              <a:buNone/>
              <a:defRPr sz="2200">
                <a:solidFill>
                  <a:srgbClr val="000000"/>
                </a:solidFill>
                <a:latin typeface="Consolas"/>
                <a:ea typeface="Consolas"/>
                <a:cs typeface="Consolas"/>
                <a:sym typeface="Consolas"/>
              </a:defRPr>
            </a:pPr>
            <a:r>
              <a:t>*x += y++;</a:t>
            </a:r>
          </a:p>
          <a:p>
            <a:pPr marL="0" indent="806450">
              <a:buSzTx/>
              <a:buNone/>
              <a:defRPr sz="22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*x </a:t>
            </a:r>
            <a:r>
              <a:rPr>
                <a:solidFill>
                  <a:srgbClr val="008B8B"/>
                </a:solidFill>
              </a:rPr>
              <a:t>&lt;&lt;</a:t>
            </a:r>
            <a:r>
              <a:rPr>
                <a:solidFill>
                  <a:srgbClr val="000000"/>
                </a:solidFill>
              </a:rPr>
              <a:t> y;</a:t>
            </a:r>
            <a:endParaRPr>
              <a:solidFill>
                <a:srgbClr val="000000"/>
              </a:solidFill>
            </a:endParaRPr>
          </a:p>
          <a:p>
            <a:pPr marL="0" indent="341313">
              <a:buSzTx/>
              <a:buNone/>
              <a:defRPr sz="2200">
                <a:solidFill>
                  <a:srgbClr val="000000"/>
                </a:solidFill>
                <a:latin typeface="Consolas"/>
                <a:ea typeface="Consolas"/>
                <a:cs typeface="Consolas"/>
                <a:sym typeface="Consolas"/>
              </a:defRPr>
            </a:pPr>
            <a:r>
              <a:t>}</a:t>
            </a:r>
          </a:p>
        </p:txBody>
      </p:sp>
      <p:sp>
        <p:nvSpPr>
          <p:cNvPr id="1308" name="Slide Number Placeholder 1"/>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9" name="Content Placeholder 2"/>
          <p:cNvSpPr txBox="1"/>
          <p:nvPr/>
        </p:nvSpPr>
        <p:spPr>
          <a:xfrm>
            <a:off x="4495799" y="1209191"/>
            <a:ext cx="4363124" cy="50292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54787" indent="-274960" defTabSz="886968">
              <a:spcBef>
                <a:spcPts val="500"/>
              </a:spcBef>
              <a:buSzPct val="80000"/>
              <a:buFont typeface="Arial"/>
              <a:buChar char="•"/>
              <a:defRPr sz="2134">
                <a:solidFill>
                  <a:srgbClr val="363D3D"/>
                </a:solidFill>
                <a:latin typeface="Tahoma"/>
                <a:ea typeface="Tahoma"/>
                <a:cs typeface="Tahoma"/>
                <a:sym typeface="Tahoma"/>
              </a:defRPr>
            </a:pPr>
            <a:r>
              <a:t>Bài</a:t>
            </a:r>
            <a:r>
              <a:t> </a:t>
            </a:r>
            <a:r>
              <a:t>9</a:t>
            </a:r>
            <a:r>
              <a:t>: Cho đoạn chương trình sau:</a:t>
            </a:r>
          </a:p>
          <a:p>
            <a:pPr indent="331073" defTabSz="886968">
              <a:spcBef>
                <a:spcPts val="500"/>
              </a:spcBef>
              <a:defRPr sz="2134">
                <a:solidFill>
                  <a:srgbClr val="0000FF"/>
                </a:solidFill>
                <a:latin typeface="Tahoma"/>
                <a:ea typeface="Tahoma"/>
                <a:cs typeface="Tahoma"/>
                <a:sym typeface="Tahoma"/>
              </a:defRPr>
            </a:pPr>
            <a:r>
              <a:t>float</a:t>
            </a:r>
            <a:r>
              <a:rPr>
                <a:solidFill>
                  <a:srgbClr val="000000"/>
                </a:solidFill>
              </a:rPr>
              <a:t> pay;</a:t>
            </a:r>
            <a:endParaRPr sz="2716">
              <a:solidFill>
                <a:srgbClr val="363D3D"/>
              </a:solidFill>
              <a:latin typeface="Times New Roman"/>
              <a:ea typeface="Times New Roman"/>
              <a:cs typeface="Times New Roman"/>
              <a:sym typeface="Times New Roman"/>
            </a:endParaRPr>
          </a:p>
          <a:p>
            <a:pPr indent="331073" defTabSz="886968">
              <a:spcBef>
                <a:spcPts val="500"/>
              </a:spcBef>
              <a:defRPr sz="2134">
                <a:solidFill>
                  <a:srgbClr val="0000FF"/>
                </a:solidFill>
                <a:latin typeface="Tahoma"/>
                <a:ea typeface="Tahoma"/>
                <a:cs typeface="Tahoma"/>
                <a:sym typeface="Tahoma"/>
              </a:defRPr>
            </a:pPr>
            <a:r>
              <a:t>float</a:t>
            </a:r>
            <a:r>
              <a:rPr>
                <a:solidFill>
                  <a:srgbClr val="000000"/>
                </a:solidFill>
              </a:rPr>
              <a:t> *ptr_pay;</a:t>
            </a:r>
            <a:endParaRPr sz="2716">
              <a:solidFill>
                <a:srgbClr val="363D3D"/>
              </a:solidFill>
              <a:latin typeface="Times New Roman"/>
              <a:ea typeface="Times New Roman"/>
              <a:cs typeface="Times New Roman"/>
              <a:sym typeface="Times New Roman"/>
            </a:endParaRPr>
          </a:p>
          <a:p>
            <a:pPr indent="331073" defTabSz="886968">
              <a:spcBef>
                <a:spcPts val="500"/>
              </a:spcBef>
              <a:defRPr sz="2134">
                <a:latin typeface="Tahoma"/>
                <a:ea typeface="Tahoma"/>
                <a:cs typeface="Tahoma"/>
                <a:sym typeface="Tahoma"/>
              </a:defRPr>
            </a:pPr>
            <a:r>
              <a:t>pay = 2313.54;</a:t>
            </a:r>
            <a:endParaRPr sz="2716">
              <a:solidFill>
                <a:srgbClr val="363D3D"/>
              </a:solidFill>
              <a:latin typeface="Times New Roman"/>
              <a:ea typeface="Times New Roman"/>
              <a:cs typeface="Times New Roman"/>
              <a:sym typeface="Times New Roman"/>
            </a:endParaRPr>
          </a:p>
          <a:p>
            <a:pPr indent="331073" defTabSz="886968">
              <a:spcBef>
                <a:spcPts val="500"/>
              </a:spcBef>
              <a:defRPr sz="2134">
                <a:latin typeface="Tahoma"/>
                <a:ea typeface="Tahoma"/>
                <a:cs typeface="Tahoma"/>
                <a:sym typeface="Tahoma"/>
              </a:defRPr>
            </a:pPr>
            <a:r>
              <a:t>ptr_pay = &amp;pay;</a:t>
            </a:r>
            <a:endParaRPr sz="2716">
              <a:solidFill>
                <a:srgbClr val="363D3D"/>
              </a:solidFill>
              <a:latin typeface="Times New Roman"/>
              <a:ea typeface="Times New Roman"/>
              <a:cs typeface="Times New Roman"/>
              <a:sym typeface="Times New Roman"/>
            </a:endParaRPr>
          </a:p>
          <a:p>
            <a:pPr indent="331073" defTabSz="886968">
              <a:spcBef>
                <a:spcPts val="500"/>
              </a:spcBef>
              <a:defRPr sz="2134">
                <a:solidFill>
                  <a:srgbClr val="363D3D"/>
                </a:solidFill>
                <a:latin typeface="Tahoma"/>
                <a:ea typeface="Tahoma"/>
                <a:cs typeface="Tahoma"/>
                <a:sym typeface="Tahoma"/>
              </a:defRPr>
            </a:pPr>
          </a:p>
          <a:p>
            <a:pPr indent="79827" defTabSz="886968">
              <a:spcBef>
                <a:spcPts val="500"/>
              </a:spcBef>
              <a:defRPr sz="2134">
                <a:solidFill>
                  <a:srgbClr val="363D3D"/>
                </a:solidFill>
                <a:latin typeface="Tahoma"/>
                <a:ea typeface="Tahoma"/>
                <a:cs typeface="Tahoma"/>
                <a:sym typeface="Tahoma"/>
              </a:defRPr>
            </a:pPr>
            <a:r>
              <a:t>Hãy cho biết giá trị của:</a:t>
            </a:r>
            <a:endParaRPr sz="2716">
              <a:latin typeface="Times New Roman"/>
              <a:ea typeface="Times New Roman"/>
              <a:cs typeface="Times New Roman"/>
              <a:sym typeface="Times New Roman"/>
            </a:endParaRPr>
          </a:p>
          <a:p>
            <a:pPr lvl="1" marL="230611" indent="159654" defTabSz="886968">
              <a:spcBef>
                <a:spcPts val="400"/>
              </a:spcBef>
              <a:defRPr sz="2134">
                <a:solidFill>
                  <a:srgbClr val="363D3D"/>
                </a:solidFill>
                <a:latin typeface="Tahoma"/>
                <a:ea typeface="Tahoma"/>
                <a:cs typeface="Tahoma"/>
                <a:sym typeface="Tahoma"/>
              </a:defRPr>
            </a:pPr>
            <a:r>
              <a:t>	a. pay</a:t>
            </a:r>
            <a:endParaRPr sz="2522">
              <a:latin typeface="Times New Roman"/>
              <a:ea typeface="Times New Roman"/>
              <a:cs typeface="Times New Roman"/>
              <a:sym typeface="Times New Roman"/>
            </a:endParaRPr>
          </a:p>
          <a:p>
            <a:pPr lvl="1" marL="230611" indent="159654" defTabSz="886968">
              <a:spcBef>
                <a:spcPts val="400"/>
              </a:spcBef>
              <a:defRPr sz="2134">
                <a:solidFill>
                  <a:srgbClr val="363D3D"/>
                </a:solidFill>
                <a:latin typeface="Tahoma"/>
                <a:ea typeface="Tahoma"/>
                <a:cs typeface="Tahoma"/>
                <a:sym typeface="Tahoma"/>
              </a:defRPr>
            </a:pPr>
            <a:r>
              <a:t>	b. *ptr_pay</a:t>
            </a:r>
          </a:p>
          <a:p>
            <a:pPr lvl="1" marL="230611" indent="159654" defTabSz="886968">
              <a:spcBef>
                <a:spcPts val="400"/>
              </a:spcBef>
              <a:defRPr sz="2134">
                <a:solidFill>
                  <a:srgbClr val="363D3D"/>
                </a:solidFill>
                <a:latin typeface="Tahoma"/>
                <a:ea typeface="Tahoma"/>
                <a:cs typeface="Tahoma"/>
                <a:sym typeface="Tahoma"/>
              </a:defRPr>
            </a:pPr>
            <a:r>
              <a:t>	c. *pay</a:t>
            </a:r>
            <a:endParaRPr sz="2522">
              <a:latin typeface="Times New Roman"/>
              <a:ea typeface="Times New Roman"/>
              <a:cs typeface="Times New Roman"/>
              <a:sym typeface="Times New Roman"/>
            </a:endParaRPr>
          </a:p>
          <a:p>
            <a:pPr lvl="1" marL="230611" indent="159654" defTabSz="886968">
              <a:spcBef>
                <a:spcPts val="400"/>
              </a:spcBef>
              <a:defRPr sz="2134">
                <a:solidFill>
                  <a:srgbClr val="363D3D"/>
                </a:solidFill>
                <a:latin typeface="Tahoma"/>
                <a:ea typeface="Tahoma"/>
                <a:cs typeface="Tahoma"/>
                <a:sym typeface="Tahoma"/>
              </a:defRPr>
            </a:pPr>
            <a:r>
              <a:t>	d. &amp;pay</a:t>
            </a:r>
            <a:endParaRPr sz="2522">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1"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1312" name="Title 1"/>
          <p:cNvSpPr txBox="1"/>
          <p:nvPr>
            <p:ph type="title"/>
          </p:nvPr>
        </p:nvSpPr>
        <p:spPr>
          <a:xfrm>
            <a:off x="197427" y="-1"/>
            <a:ext cx="8749146" cy="727366"/>
          </a:xfrm>
          <a:prstGeom prst="rect">
            <a:avLst/>
          </a:prstGeom>
        </p:spPr>
        <p:txBody>
          <a:bodyPr/>
          <a:lstStyle/>
          <a:p>
            <a:pPr/>
            <a:r>
              <a:t>Bài tập bắt buộc</a:t>
            </a:r>
          </a:p>
        </p:txBody>
      </p:sp>
      <p:sp>
        <p:nvSpPr>
          <p:cNvPr id="1313" name="Content Placeholder 2"/>
          <p:cNvSpPr txBox="1"/>
          <p:nvPr>
            <p:ph type="body" idx="1"/>
          </p:nvPr>
        </p:nvSpPr>
        <p:spPr>
          <a:xfrm>
            <a:off x="197427" y="893618"/>
            <a:ext cx="8749146" cy="5527966"/>
          </a:xfrm>
          <a:prstGeom prst="rect">
            <a:avLst/>
          </a:prstGeom>
        </p:spPr>
        <p:txBody>
          <a:bodyPr/>
          <a:lstStyle/>
          <a:p>
            <a:pPr marL="548640" indent="-514350">
              <a:lnSpc>
                <a:spcPct val="81000"/>
              </a:lnSpc>
              <a:buFontTx/>
              <a:buAutoNum type="arabicPeriod" startAt="1"/>
              <a:defRPr sz="2400"/>
            </a:pPr>
            <a:r>
              <a:t>Cho biết ý nghĩa của các khai báo và câu lệnh; </a:t>
            </a:r>
            <a:r>
              <a:t>Tìm lỗi sai trong đoạn code và giải thích</a:t>
            </a:r>
          </a:p>
          <a:p>
            <a:pPr marL="548640" indent="-514350">
              <a:lnSpc>
                <a:spcPct val="81000"/>
              </a:lnSpc>
              <a:buFontTx/>
              <a:buAutoNum type="arabicPeriod" startAt="1"/>
              <a:defRPr sz="2400"/>
            </a:pPr>
            <a:r>
              <a:t>Cho mảng 1 chiều a có 10 phần tử, biến con trỏ p trỏ tới mảng 1 chiều a. </a:t>
            </a:r>
            <a:r>
              <a:t>Hãy dùng con trỏ p để gán giá trị 100 cho phần tử thứ 5 của mảng. Hãy viết chương trình nhập và xuất mảng 1 chiều  thông qua con trỏ p.</a:t>
            </a:r>
          </a:p>
          <a:p>
            <a:pPr marL="548640" indent="-514350">
              <a:lnSpc>
                <a:spcPct val="81000"/>
              </a:lnSpc>
              <a:buFontTx/>
              <a:buAutoNum type="arabicPeriod" startAt="1"/>
              <a:defRPr sz="2400"/>
            </a:pPr>
            <a:r>
              <a:t>Tạo biến str lưu chuỗi “hello class”, sau đó tạo biến con trỏ p lưu trữ địa chỉ đầu tiên của chuỗi. </a:t>
            </a:r>
            <a:r>
              <a:t>Hãy thực hiện chuyển chuỗi str thành chuỗi ký tự in hoa “HELLO CLASS” thông qua sử dụng con trỏ p.</a:t>
            </a:r>
          </a:p>
          <a:p>
            <a:pPr marL="548640" indent="-514350">
              <a:lnSpc>
                <a:spcPct val="81000"/>
              </a:lnSpc>
              <a:buFontTx/>
              <a:buAutoNum type="arabicPeriod" startAt="1"/>
              <a:defRPr sz="2400"/>
            </a:pPr>
            <a:r>
              <a:t>Viết hàm nhập một dãy số thực A tùy ý trong đó có sự cấp phát động. Viết hàm sao chép dãy số thực A (được nhập bởi hàm trên) sang một dãy B trong đó có sự giải phóng vùng nhớ cấp phát động và cấp phát lại ở dãy B.</a:t>
            </a:r>
          </a:p>
          <a:p>
            <a:pPr marL="548640" indent="-514350">
              <a:lnSpc>
                <a:spcPct val="81000"/>
              </a:lnSpc>
              <a:buFontTx/>
              <a:buAutoNum type="arabicPeriod" startAt="1"/>
              <a:defRPr sz="2400"/>
            </a:pPr>
            <a:r>
              <a:t>Làm lại các bài tập về mảng dùng con trỏ</a:t>
            </a:r>
          </a:p>
        </p:txBody>
      </p:sp>
      <p:sp>
        <p:nvSpPr>
          <p:cNvPr id="1314" name="Slide Number Placeholder 4"/>
          <p:cNvSpPr txBox="1"/>
          <p:nvPr>
            <p:ph type="sldNum" sz="quarter" idx="2"/>
          </p:nvPr>
        </p:nvSpPr>
        <p:spPr>
          <a:xfrm>
            <a:off x="8701169" y="6607347"/>
            <a:ext cx="245404"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6" name="Picture 5" descr="Picture 5"/>
          <p:cNvPicPr>
            <a:picLocks noChangeAspect="1"/>
          </p:cNvPicPr>
          <p:nvPr/>
        </p:nvPicPr>
        <p:blipFill>
          <a:blip r:embed="rId2">
            <a:extLst/>
          </a:blip>
          <a:stretch>
            <a:fillRect/>
          </a:stretch>
        </p:blipFill>
        <p:spPr>
          <a:xfrm>
            <a:off x="1338072" y="1272539"/>
            <a:ext cx="6467856" cy="4312922"/>
          </a:xfrm>
          <a:prstGeom prst="rect">
            <a:avLst/>
          </a:prstGeom>
          <a:ln w="12700">
            <a:miter lim="400000"/>
          </a:ln>
        </p:spPr>
      </p:pic>
      <p:sp>
        <p:nvSpPr>
          <p:cNvPr id="1317" name="Title 2"/>
          <p:cNvSpPr txBox="1"/>
          <p:nvPr>
            <p:ph type="title"/>
          </p:nvPr>
        </p:nvSpPr>
        <p:spPr>
          <a:xfrm>
            <a:off x="197427" y="-1"/>
            <a:ext cx="8749146" cy="727366"/>
          </a:xfrm>
          <a:prstGeom prst="rect">
            <a:avLst/>
          </a:prstGeom>
        </p:spPr>
        <p:txBody>
          <a:bodyPr/>
          <a:lstStyle/>
          <a:p>
            <a:pPr/>
          </a:p>
        </p:txBody>
      </p:sp>
      <p:sp>
        <p:nvSpPr>
          <p:cNvPr id="1318" name="Content Placeholder 1"/>
          <p:cNvSpPr txBox="1"/>
          <p:nvPr>
            <p:ph type="body" idx="1"/>
          </p:nvPr>
        </p:nvSpPr>
        <p:spPr>
          <a:xfrm>
            <a:off x="197427" y="893618"/>
            <a:ext cx="8749146" cy="5527966"/>
          </a:xfrm>
          <a:prstGeom prst="rect">
            <a:avLst/>
          </a:prstGeom>
        </p:spPr>
        <p:txBody>
          <a:bodyPr/>
          <a:lstStyle>
            <a:lvl1pPr marL="0" indent="82296" algn="ctr">
              <a:buSzTx/>
              <a:buNone/>
              <a:defRPr b="1" sz="5000">
                <a:solidFill>
                  <a:srgbClr val="FF0000"/>
                </a:solidFill>
                <a:latin typeface="Times New Roman"/>
                <a:ea typeface="Times New Roman"/>
                <a:cs typeface="Times New Roman"/>
                <a:sym typeface="Times New Roman"/>
              </a:defRPr>
            </a:lvl1pPr>
          </a:lstStyle>
          <a:p>
            <a:pPr/>
            <a:r>
              <a:t>Chúc các em học tốt!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503" name="Title 1"/>
          <p:cNvSpPr txBox="1"/>
          <p:nvPr>
            <p:ph type="title"/>
          </p:nvPr>
        </p:nvSpPr>
        <p:spPr>
          <a:xfrm>
            <a:off x="197427" y="-1"/>
            <a:ext cx="8749146" cy="727366"/>
          </a:xfrm>
          <a:prstGeom prst="rect">
            <a:avLst/>
          </a:prstGeom>
        </p:spPr>
        <p:txBody>
          <a:bodyPr/>
          <a:lstStyle/>
          <a:p>
            <a:pPr/>
          </a:p>
        </p:txBody>
      </p:sp>
      <p:sp>
        <p:nvSpPr>
          <p:cNvPr id="504" name="Content Placeholder 1"/>
          <p:cNvSpPr txBox="1"/>
          <p:nvPr>
            <p:ph type="body" idx="1"/>
          </p:nvPr>
        </p:nvSpPr>
        <p:spPr>
          <a:xfrm>
            <a:off x="197427" y="893618"/>
            <a:ext cx="8749146" cy="5527966"/>
          </a:xfrm>
          <a:prstGeom prst="rect">
            <a:avLst/>
          </a:prstGeom>
        </p:spPr>
        <p:txBody>
          <a:bodyPr/>
          <a:lstStyle/>
          <a:p>
            <a:pPr marL="0" indent="80963">
              <a:buSzTx/>
              <a:buNone/>
              <a:defRPr b="1" sz="3400">
                <a:solidFill>
                  <a:srgbClr val="C00000"/>
                </a:solidFill>
                <a:latin typeface="Times New Roman"/>
                <a:ea typeface="Times New Roman"/>
                <a:cs typeface="Times New Roman"/>
                <a:sym typeface="Times New Roman"/>
              </a:defRPr>
            </a:pPr>
          </a:p>
          <a:p>
            <a:pPr marL="0" indent="80963">
              <a:buSzTx/>
              <a:buNone/>
              <a:defRPr b="1" sz="3400">
                <a:solidFill>
                  <a:srgbClr val="C00000"/>
                </a:solidFill>
                <a:latin typeface="Times New Roman"/>
                <a:ea typeface="Times New Roman"/>
                <a:cs typeface="Times New Roman"/>
                <a:sym typeface="Times New Roman"/>
              </a:defRPr>
            </a:pPr>
          </a:p>
          <a:p>
            <a:pPr marL="0" indent="80963">
              <a:buSzTx/>
              <a:buNone/>
              <a:defRPr b="1" sz="3400">
                <a:solidFill>
                  <a:srgbClr val="C00000"/>
                </a:solidFill>
                <a:latin typeface="Times New Roman"/>
                <a:ea typeface="Times New Roman"/>
                <a:cs typeface="Times New Roman"/>
                <a:sym typeface="Times New Roman"/>
              </a:defRPr>
            </a:pPr>
          </a:p>
          <a:p>
            <a:pPr marL="0" indent="80963" algn="ctr">
              <a:buSzTx/>
              <a:buNone/>
              <a:defRPr b="1" sz="3400">
                <a:solidFill>
                  <a:srgbClr val="C00000"/>
                </a:solidFill>
                <a:latin typeface="Times New Roman"/>
                <a:ea typeface="Times New Roman"/>
                <a:cs typeface="Times New Roman"/>
                <a:sym typeface="Times New Roman"/>
              </a:defRPr>
            </a:pPr>
            <a:r>
              <a:t>Chương trình C/C++ quản lý các biến như thế nào?</a:t>
            </a:r>
          </a:p>
        </p:txBody>
      </p:sp>
      <p:sp>
        <p:nvSpPr>
          <p:cNvPr id="505" name="Slide Number Placeholder 4"/>
          <p:cNvSpPr txBox="1"/>
          <p:nvPr>
            <p:ph type="sldNum" sz="quarter" idx="2"/>
          </p:nvPr>
        </p:nvSpPr>
        <p:spPr>
          <a:xfrm>
            <a:off x="8771801" y="6607347"/>
            <a:ext cx="174772"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6" name="TextBox 5"/>
          <p:cNvSpPr txBox="1"/>
          <p:nvPr/>
        </p:nvSpPr>
        <p:spPr>
          <a:xfrm>
            <a:off x="3886200" y="1219200"/>
            <a:ext cx="1371600" cy="1510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0000">
                <a:solidFill>
                  <a:srgbClr val="C00000"/>
                </a:solidFill>
                <a:latin typeface="Arial"/>
                <a:ea typeface="Arial"/>
                <a:cs typeface="Arial"/>
                <a:sym typeface="Arial"/>
              </a:defRPr>
            </a:lvl1pPr>
          </a:lstStyle>
          <a:p>
            <a:pPr/>
            <a:r>
              <a:t>?</a:t>
            </a:r>
          </a:p>
        </p:txBody>
      </p:sp>
      <p:pic>
        <p:nvPicPr>
          <p:cNvPr id="507" name="Picture 4" descr="Picture 4"/>
          <p:cNvPicPr>
            <a:picLocks noChangeAspect="1"/>
          </p:cNvPicPr>
          <p:nvPr/>
        </p:nvPicPr>
        <p:blipFill>
          <a:blip r:embed="rId2">
            <a:extLst/>
          </a:blip>
          <a:stretch>
            <a:fillRect/>
          </a:stretch>
        </p:blipFill>
        <p:spPr>
          <a:xfrm>
            <a:off x="3048000" y="4495800"/>
            <a:ext cx="2375422" cy="179697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Footer Placeholder 3"/>
          <p:cNvSpPr txBox="1"/>
          <p:nvPr/>
        </p:nvSpPr>
        <p:spPr>
          <a:xfrm>
            <a:off x="197427" y="6573076"/>
            <a:ext cx="7548996" cy="29552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300">
                <a:solidFill>
                  <a:srgbClr val="A6A6A6"/>
                </a:solidFill>
                <a:latin typeface="Tahoma"/>
                <a:ea typeface="Tahoma"/>
                <a:cs typeface="Tahoma"/>
                <a:sym typeface="Tahoma"/>
              </a:defRPr>
            </a:pPr>
            <a:r>
              <a:t>NMLT - Con tr</a:t>
            </a:r>
            <a:r>
              <a:rPr>
                <a:latin typeface="Arial"/>
                <a:ea typeface="Arial"/>
                <a:cs typeface="Arial"/>
                <a:sym typeface="Arial"/>
              </a:rPr>
              <a:t>ỏ </a:t>
            </a:r>
            <a:r>
              <a:t>cơ b</a:t>
            </a:r>
            <a:r>
              <a:rPr>
                <a:latin typeface="Arial"/>
                <a:ea typeface="Arial"/>
                <a:cs typeface="Arial"/>
                <a:sym typeface="Arial"/>
              </a:rPr>
              <a:t>ả</a:t>
            </a:r>
            <a:r>
              <a:t>n</a:t>
            </a:r>
          </a:p>
        </p:txBody>
      </p:sp>
      <p:sp>
        <p:nvSpPr>
          <p:cNvPr id="510" name="Title 1"/>
          <p:cNvSpPr txBox="1"/>
          <p:nvPr>
            <p:ph type="title"/>
          </p:nvPr>
        </p:nvSpPr>
        <p:spPr>
          <a:xfrm>
            <a:off x="197427" y="-1"/>
            <a:ext cx="8749146" cy="727366"/>
          </a:xfrm>
          <a:prstGeom prst="rect">
            <a:avLst/>
          </a:prstGeom>
        </p:spPr>
        <p:txBody>
          <a:bodyPr/>
          <a:lstStyle/>
          <a:p>
            <a:pPr/>
            <a:r>
              <a:t>1.1 Biến và vùng nhớ</a:t>
            </a:r>
          </a:p>
        </p:txBody>
      </p:sp>
      <p:sp>
        <p:nvSpPr>
          <p:cNvPr id="511" name="Content Placeholder 2"/>
          <p:cNvSpPr txBox="1"/>
          <p:nvPr>
            <p:ph type="body" idx="1"/>
          </p:nvPr>
        </p:nvSpPr>
        <p:spPr>
          <a:xfrm>
            <a:off x="197426" y="893618"/>
            <a:ext cx="5558851" cy="5527966"/>
          </a:xfrm>
          <a:prstGeom prst="rect">
            <a:avLst/>
          </a:prstGeom>
        </p:spPr>
        <p:txBody>
          <a:bodyPr/>
          <a:lstStyle/>
          <a:p>
            <a:pPr lvl="1" marL="225425" indent="-225425" algn="just">
              <a:lnSpc>
                <a:spcPct val="150000"/>
              </a:lnSpc>
              <a:spcBef>
                <a:spcPts val="700"/>
              </a:spcBef>
            </a:pPr>
            <a:r>
              <a:t>Bộ nhớ máy tính</a:t>
            </a:r>
          </a:p>
          <a:p>
            <a:pPr lvl="2" marL="569912" indent="-225425" algn="just">
              <a:lnSpc>
                <a:spcPct val="150000"/>
              </a:lnSpc>
              <a:spcBef>
                <a:spcPts val="600"/>
              </a:spcBef>
              <a:defRPr sz="2200"/>
            </a:pPr>
            <a:r>
              <a:t>Bộ nhớ RAM chứa rất </a:t>
            </a:r>
            <a:r>
              <a:rPr b="1">
                <a:solidFill>
                  <a:srgbClr val="2C8386"/>
                </a:solidFill>
              </a:rPr>
              <a:t>nhiều ô nhớ</a:t>
            </a:r>
            <a:r>
              <a:t>, mỗi ô nhớ có </a:t>
            </a:r>
            <a:r>
              <a:rPr b="1">
                <a:solidFill>
                  <a:srgbClr val="2C8386"/>
                </a:solidFill>
              </a:rPr>
              <a:t>kích th</a:t>
            </a:r>
            <a:r>
              <a:rPr b="1">
                <a:solidFill>
                  <a:srgbClr val="2C8386"/>
                </a:solidFill>
              </a:rPr>
              <a:t>ướ</a:t>
            </a:r>
            <a:r>
              <a:rPr b="1">
                <a:solidFill>
                  <a:srgbClr val="2C8386"/>
                </a:solidFill>
              </a:rPr>
              <a:t>c 1 byte</a:t>
            </a:r>
            <a:r>
              <a:t>.</a:t>
            </a:r>
          </a:p>
          <a:p>
            <a:pPr lvl="2" marL="569912" indent="-225425" algn="just">
              <a:lnSpc>
                <a:spcPct val="150000"/>
              </a:lnSpc>
              <a:spcBef>
                <a:spcPts val="600"/>
              </a:spcBef>
              <a:defRPr sz="2200"/>
            </a:pPr>
            <a:r>
              <a:t>Mỗi ô nhớ </a:t>
            </a:r>
            <a:r>
              <a:rPr b="1">
                <a:solidFill>
                  <a:srgbClr val="2C8386"/>
                </a:solidFill>
              </a:rPr>
              <a:t>có </a:t>
            </a:r>
            <a:r>
              <a:rPr b="1">
                <a:solidFill>
                  <a:srgbClr val="2C8386"/>
                </a:solidFill>
              </a:rPr>
              <a:t>đị</a:t>
            </a:r>
            <a:r>
              <a:rPr b="1">
                <a:solidFill>
                  <a:srgbClr val="2C8386"/>
                </a:solidFill>
              </a:rPr>
              <a:t>a chỉ duy nhất </a:t>
            </a:r>
            <a:r>
              <a:t>và </a:t>
            </a:r>
            <a:r>
              <a:t>đị</a:t>
            </a:r>
            <a:r>
              <a:t>a chỉ này </a:t>
            </a:r>
            <a:r>
              <a:rPr b="1">
                <a:solidFill>
                  <a:srgbClr val="2C8386"/>
                </a:solidFill>
              </a:rPr>
              <a:t>đượ</a:t>
            </a:r>
            <a:r>
              <a:rPr b="1">
                <a:solidFill>
                  <a:srgbClr val="2C8386"/>
                </a:solidFill>
              </a:rPr>
              <a:t>c </a:t>
            </a:r>
            <a:r>
              <a:rPr b="1">
                <a:solidFill>
                  <a:srgbClr val="2C8386"/>
                </a:solidFill>
              </a:rPr>
              <a:t>đá</a:t>
            </a:r>
            <a:r>
              <a:rPr b="1">
                <a:solidFill>
                  <a:srgbClr val="2C8386"/>
                </a:solidFill>
              </a:rPr>
              <a:t>nh số từ 0 trở </a:t>
            </a:r>
            <a:r>
              <a:rPr b="1">
                <a:solidFill>
                  <a:srgbClr val="2C8386"/>
                </a:solidFill>
              </a:rPr>
              <a:t>đ</a:t>
            </a:r>
            <a:r>
              <a:rPr b="1">
                <a:solidFill>
                  <a:srgbClr val="2C8386"/>
                </a:solidFill>
              </a:rPr>
              <a:t>i</a:t>
            </a:r>
            <a:r>
              <a:t>.</a:t>
            </a:r>
          </a:p>
          <a:p>
            <a:pPr lvl="2" marL="569912" indent="-225425" algn="just">
              <a:lnSpc>
                <a:spcPct val="150000"/>
              </a:lnSpc>
              <a:spcBef>
                <a:spcPts val="600"/>
              </a:spcBef>
              <a:defRPr sz="2200"/>
            </a:pPr>
            <a:r>
              <a:t>RAM </a:t>
            </a:r>
            <a:r>
              <a:t>để lưu trữ mã</a:t>
            </a:r>
            <a:r>
              <a:t> </a:t>
            </a:r>
            <a:r>
              <a:rPr b="1">
                <a:solidFill>
                  <a:srgbClr val="2C8386"/>
                </a:solidFill>
              </a:rPr>
              <a:t>chương trình </a:t>
            </a:r>
            <a:r>
              <a:t>và</a:t>
            </a:r>
            <a:r>
              <a:t> </a:t>
            </a:r>
            <a:r>
              <a:rPr b="1">
                <a:solidFill>
                  <a:srgbClr val="2C8386"/>
                </a:solidFill>
              </a:rPr>
              <a:t>dữ liệu</a:t>
            </a:r>
            <a:r>
              <a:rPr b="1">
                <a:solidFill>
                  <a:srgbClr val="2C8386"/>
                </a:solidFill>
              </a:rPr>
              <a:t> </a:t>
            </a:r>
            <a:r>
              <a:t>trong suốt quá trình thực thi.</a:t>
            </a:r>
            <a:r>
              <a:rPr sz="2600"/>
              <a:t> </a:t>
            </a:r>
          </a:p>
        </p:txBody>
      </p:sp>
      <p:sp>
        <p:nvSpPr>
          <p:cNvPr id="512" name="Slide Number Placeholder 1"/>
          <p:cNvSpPr txBox="1"/>
          <p:nvPr>
            <p:ph type="sldNum" sz="quarter" idx="2"/>
          </p:nvPr>
        </p:nvSpPr>
        <p:spPr>
          <a:xfrm>
            <a:off x="8771801" y="6607347"/>
            <a:ext cx="174772"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3" name="Rectangle 7"/>
          <p:cNvSpPr/>
          <p:nvPr/>
        </p:nvSpPr>
        <p:spPr>
          <a:xfrm>
            <a:off x="5946775" y="1350962"/>
            <a:ext cx="2355850" cy="4781551"/>
          </a:xfrm>
          <a:prstGeom prst="rect">
            <a:avLst/>
          </a:prstGeom>
          <a:solidFill>
            <a:srgbClr val="FFFFFF"/>
          </a:solidFill>
          <a:ln w="19050">
            <a:solidFill>
              <a:srgbClr val="363D3D"/>
            </a:solidFill>
            <a:miter/>
          </a:ln>
        </p:spPr>
        <p:txBody>
          <a:bodyPr lIns="45719" rIns="45719" anchor="ctr"/>
          <a:lstStyle/>
          <a:p>
            <a:pPr algn="ctr">
              <a:defRPr>
                <a:solidFill>
                  <a:srgbClr val="FFFFFF"/>
                </a:solidFill>
              </a:defRPr>
            </a:pPr>
          </a:p>
        </p:txBody>
      </p:sp>
      <p:sp>
        <p:nvSpPr>
          <p:cNvPr id="514" name="Rectangle 8"/>
          <p:cNvSpPr txBox="1"/>
          <p:nvPr/>
        </p:nvSpPr>
        <p:spPr>
          <a:xfrm>
            <a:off x="5765800" y="6119812"/>
            <a:ext cx="3276600" cy="4097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200">
                <a:solidFill>
                  <a:srgbClr val="363D3D"/>
                </a:solidFill>
                <a:latin typeface="Times New Roman"/>
                <a:ea typeface="Times New Roman"/>
                <a:cs typeface="Times New Roman"/>
                <a:sym typeface="Times New Roman"/>
              </a:defRPr>
            </a:lvl1pPr>
          </a:lstStyle>
          <a:p>
            <a:pPr/>
            <a:r>
              <a:t>Memory Layout (bytes)</a:t>
            </a:r>
          </a:p>
        </p:txBody>
      </p:sp>
      <p:sp>
        <p:nvSpPr>
          <p:cNvPr id="515" name="Rectangle 9"/>
          <p:cNvSpPr/>
          <p:nvPr/>
        </p:nvSpPr>
        <p:spPr>
          <a:xfrm>
            <a:off x="7021513" y="1901825"/>
            <a:ext cx="998538" cy="333375"/>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16" name="Rectangle 10"/>
          <p:cNvSpPr/>
          <p:nvPr/>
        </p:nvSpPr>
        <p:spPr>
          <a:xfrm>
            <a:off x="7021513" y="2235199"/>
            <a:ext cx="998538" cy="319090"/>
          </a:xfrm>
          <a:prstGeom prst="rect">
            <a:avLst/>
          </a:prstGeom>
          <a:ln w="12700">
            <a:solidFill>
              <a:srgbClr val="363D3D"/>
            </a:solidFill>
            <a:miter/>
          </a:ln>
        </p:spPr>
        <p:txBody>
          <a:bodyPr lIns="45719" rIns="45719" anchor="ctr"/>
          <a:lstStyle/>
          <a:p>
            <a:pPr algn="ctr">
              <a:defRPr b="1" sz="2400">
                <a:solidFill>
                  <a:srgbClr val="2C8386"/>
                </a:solidFill>
                <a:latin typeface="Times New Roman"/>
                <a:ea typeface="Times New Roman"/>
                <a:cs typeface="Times New Roman"/>
                <a:sym typeface="Times New Roman"/>
              </a:defRPr>
            </a:pPr>
          </a:p>
        </p:txBody>
      </p:sp>
      <p:sp>
        <p:nvSpPr>
          <p:cNvPr id="517" name="Rectangle 11"/>
          <p:cNvSpPr/>
          <p:nvPr/>
        </p:nvSpPr>
        <p:spPr>
          <a:xfrm>
            <a:off x="7021513" y="2555875"/>
            <a:ext cx="998538" cy="352425"/>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18" name="Rectangle 12"/>
          <p:cNvSpPr/>
          <p:nvPr/>
        </p:nvSpPr>
        <p:spPr>
          <a:xfrm>
            <a:off x="7021513" y="2917824"/>
            <a:ext cx="996951" cy="366715"/>
          </a:xfrm>
          <a:prstGeom prst="rect">
            <a:avLst/>
          </a:prstGeom>
          <a:ln w="12700">
            <a:solidFill>
              <a:srgbClr val="363D3D"/>
            </a:solidFill>
            <a:miter/>
          </a:ln>
        </p:spPr>
        <p:txBody>
          <a:bodyPr lIns="45719" rIns="45719" anchor="ctr"/>
          <a:lstStyle/>
          <a:p>
            <a:pPr algn="ctr">
              <a:defRPr b="1" sz="2400">
                <a:solidFill>
                  <a:srgbClr val="2C8386"/>
                </a:solidFill>
                <a:latin typeface="Times New Roman"/>
                <a:ea typeface="Times New Roman"/>
                <a:cs typeface="Times New Roman"/>
                <a:sym typeface="Times New Roman"/>
              </a:defRPr>
            </a:pPr>
          </a:p>
        </p:txBody>
      </p:sp>
      <p:sp>
        <p:nvSpPr>
          <p:cNvPr id="519" name="Rectangle 13"/>
          <p:cNvSpPr/>
          <p:nvPr/>
        </p:nvSpPr>
        <p:spPr>
          <a:xfrm>
            <a:off x="7021513" y="3284537"/>
            <a:ext cx="998538" cy="366713"/>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20" name="Rectangle 14"/>
          <p:cNvSpPr/>
          <p:nvPr/>
        </p:nvSpPr>
        <p:spPr>
          <a:xfrm>
            <a:off x="7021513" y="3651250"/>
            <a:ext cx="998538" cy="336550"/>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21" name="Rectangle 15"/>
          <p:cNvSpPr/>
          <p:nvPr/>
        </p:nvSpPr>
        <p:spPr>
          <a:xfrm>
            <a:off x="7021513" y="3987800"/>
            <a:ext cx="998538" cy="368300"/>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22" name="Rectangle 16"/>
          <p:cNvSpPr/>
          <p:nvPr/>
        </p:nvSpPr>
        <p:spPr>
          <a:xfrm>
            <a:off x="7021513" y="4356100"/>
            <a:ext cx="998538" cy="352425"/>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23" name="Rectangle 17"/>
          <p:cNvSpPr txBox="1"/>
          <p:nvPr/>
        </p:nvSpPr>
        <p:spPr>
          <a:xfrm>
            <a:off x="7021513" y="4654197"/>
            <a:ext cx="996951" cy="11071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400">
                <a:solidFill>
                  <a:srgbClr val="363D3D"/>
                </a:solidFill>
                <a:latin typeface="Times New Roman"/>
                <a:ea typeface="Times New Roman"/>
                <a:cs typeface="Times New Roman"/>
                <a:sym typeface="Times New Roman"/>
              </a:defRPr>
            </a:pPr>
            <a:r>
              <a:t>.</a:t>
            </a:r>
            <a:endParaRPr>
              <a:solidFill>
                <a:srgbClr val="FFFFFF"/>
              </a:solidFill>
            </a:endParaRPr>
          </a:p>
          <a:p>
            <a:pPr algn="ctr">
              <a:defRPr sz="2400">
                <a:solidFill>
                  <a:srgbClr val="363D3D"/>
                </a:solidFill>
                <a:latin typeface="Times New Roman"/>
                <a:ea typeface="Times New Roman"/>
                <a:cs typeface="Times New Roman"/>
                <a:sym typeface="Times New Roman"/>
              </a:defRPr>
            </a:pPr>
            <a:r>
              <a:t>.</a:t>
            </a:r>
            <a:endParaRPr>
              <a:solidFill>
                <a:srgbClr val="FFFFFF"/>
              </a:solidFill>
            </a:endParaRPr>
          </a:p>
          <a:p>
            <a:pPr algn="ctr">
              <a:defRPr sz="2400">
                <a:solidFill>
                  <a:srgbClr val="363D3D"/>
                </a:solidFill>
                <a:latin typeface="Times New Roman"/>
                <a:ea typeface="Times New Roman"/>
                <a:cs typeface="Times New Roman"/>
                <a:sym typeface="Times New Roman"/>
              </a:defRPr>
            </a:pPr>
            <a:r>
              <a:t>.</a:t>
            </a:r>
          </a:p>
        </p:txBody>
      </p:sp>
      <p:sp>
        <p:nvSpPr>
          <p:cNvPr id="524" name="Rectangle 18"/>
          <p:cNvSpPr/>
          <p:nvPr/>
        </p:nvSpPr>
        <p:spPr>
          <a:xfrm>
            <a:off x="7021513" y="5740399"/>
            <a:ext cx="996951" cy="315915"/>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25" name="Rectangle 19"/>
          <p:cNvSpPr txBox="1"/>
          <p:nvPr/>
        </p:nvSpPr>
        <p:spPr>
          <a:xfrm>
            <a:off x="6107112" y="185781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0</a:t>
            </a:r>
          </a:p>
        </p:txBody>
      </p:sp>
      <p:sp>
        <p:nvSpPr>
          <p:cNvPr id="526" name="Rectangle 20"/>
          <p:cNvSpPr txBox="1"/>
          <p:nvPr/>
        </p:nvSpPr>
        <p:spPr>
          <a:xfrm>
            <a:off x="6107112" y="220071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1</a:t>
            </a:r>
          </a:p>
        </p:txBody>
      </p:sp>
      <p:sp>
        <p:nvSpPr>
          <p:cNvPr id="527" name="Rectangle 21"/>
          <p:cNvSpPr txBox="1"/>
          <p:nvPr/>
        </p:nvSpPr>
        <p:spPr>
          <a:xfrm>
            <a:off x="6107112" y="2553141"/>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2</a:t>
            </a:r>
          </a:p>
        </p:txBody>
      </p:sp>
      <p:sp>
        <p:nvSpPr>
          <p:cNvPr id="528" name="Rectangle 22"/>
          <p:cNvSpPr txBox="1"/>
          <p:nvPr/>
        </p:nvSpPr>
        <p:spPr>
          <a:xfrm>
            <a:off x="6107112" y="290556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3</a:t>
            </a:r>
          </a:p>
        </p:txBody>
      </p:sp>
      <p:sp>
        <p:nvSpPr>
          <p:cNvPr id="529" name="Rectangle 23"/>
          <p:cNvSpPr txBox="1"/>
          <p:nvPr/>
        </p:nvSpPr>
        <p:spPr>
          <a:xfrm>
            <a:off x="6107112" y="3250054"/>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4</a:t>
            </a:r>
          </a:p>
        </p:txBody>
      </p:sp>
      <p:sp>
        <p:nvSpPr>
          <p:cNvPr id="530" name="Rectangle 24"/>
          <p:cNvSpPr txBox="1"/>
          <p:nvPr/>
        </p:nvSpPr>
        <p:spPr>
          <a:xfrm>
            <a:off x="6107112" y="3601685"/>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5</a:t>
            </a:r>
          </a:p>
        </p:txBody>
      </p:sp>
      <p:sp>
        <p:nvSpPr>
          <p:cNvPr id="531" name="Rectangle 25"/>
          <p:cNvSpPr txBox="1"/>
          <p:nvPr/>
        </p:nvSpPr>
        <p:spPr>
          <a:xfrm>
            <a:off x="6107112" y="395331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6</a:t>
            </a:r>
          </a:p>
        </p:txBody>
      </p:sp>
      <p:sp>
        <p:nvSpPr>
          <p:cNvPr id="532" name="Rectangle 26"/>
          <p:cNvSpPr txBox="1"/>
          <p:nvPr/>
        </p:nvSpPr>
        <p:spPr>
          <a:xfrm>
            <a:off x="6107112" y="4305741"/>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7</a:t>
            </a:r>
          </a:p>
        </p:txBody>
      </p:sp>
      <p:sp>
        <p:nvSpPr>
          <p:cNvPr id="533" name="Rectangle 27"/>
          <p:cNvSpPr txBox="1"/>
          <p:nvPr/>
        </p:nvSpPr>
        <p:spPr>
          <a:xfrm>
            <a:off x="6107112" y="4654197"/>
            <a:ext cx="862013" cy="11071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400">
                <a:solidFill>
                  <a:srgbClr val="363D3D"/>
                </a:solidFill>
                <a:latin typeface="Times New Roman"/>
                <a:ea typeface="Times New Roman"/>
                <a:cs typeface="Times New Roman"/>
                <a:sym typeface="Times New Roman"/>
              </a:defRPr>
            </a:pPr>
            <a:r>
              <a:t>.</a:t>
            </a:r>
            <a:endParaRPr>
              <a:solidFill>
                <a:srgbClr val="FFFFFF"/>
              </a:solidFill>
            </a:endParaRPr>
          </a:p>
          <a:p>
            <a:pPr algn="ctr">
              <a:defRPr sz="2400">
                <a:solidFill>
                  <a:srgbClr val="363D3D"/>
                </a:solidFill>
                <a:latin typeface="Times New Roman"/>
                <a:ea typeface="Times New Roman"/>
                <a:cs typeface="Times New Roman"/>
                <a:sym typeface="Times New Roman"/>
              </a:defRPr>
            </a:pPr>
            <a:r>
              <a:t>.</a:t>
            </a:r>
            <a:endParaRPr>
              <a:solidFill>
                <a:srgbClr val="FFFFFF"/>
              </a:solidFill>
            </a:endParaRPr>
          </a:p>
          <a:p>
            <a:pPr algn="ctr">
              <a:defRPr sz="2400">
                <a:solidFill>
                  <a:srgbClr val="363D3D"/>
                </a:solidFill>
                <a:latin typeface="Times New Roman"/>
                <a:ea typeface="Times New Roman"/>
                <a:cs typeface="Times New Roman"/>
                <a:sym typeface="Times New Roman"/>
              </a:defRPr>
            </a:pPr>
            <a:r>
              <a:t>.</a:t>
            </a:r>
          </a:p>
        </p:txBody>
      </p:sp>
      <p:sp>
        <p:nvSpPr>
          <p:cNvPr id="534" name="Rectangle 28"/>
          <p:cNvSpPr txBox="1"/>
          <p:nvPr/>
        </p:nvSpPr>
        <p:spPr>
          <a:xfrm>
            <a:off x="6107112" y="570591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a:t>
            </a:r>
          </a:p>
        </p:txBody>
      </p:sp>
      <p:sp>
        <p:nvSpPr>
          <p:cNvPr id="535" name="Rectangle 29"/>
          <p:cNvSpPr txBox="1"/>
          <p:nvPr/>
        </p:nvSpPr>
        <p:spPr>
          <a:xfrm>
            <a:off x="5946775" y="1296889"/>
            <a:ext cx="1074738" cy="73997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200">
                <a:solidFill>
                  <a:srgbClr val="363D3D"/>
                </a:solidFill>
                <a:latin typeface="Times New Roman"/>
                <a:ea typeface="Times New Roman"/>
                <a:cs typeface="Times New Roman"/>
                <a:sym typeface="Times New Roman"/>
              </a:defRPr>
            </a:lvl1pPr>
          </a:lstStyle>
          <a:p>
            <a:pPr/>
            <a:r>
              <a:t>Địa chỉ ô nhớ</a:t>
            </a:r>
          </a:p>
        </p:txBody>
      </p:sp>
      <p:sp>
        <p:nvSpPr>
          <p:cNvPr id="536" name="Rectangle 60"/>
          <p:cNvSpPr txBox="1"/>
          <p:nvPr/>
        </p:nvSpPr>
        <p:spPr>
          <a:xfrm>
            <a:off x="7143750" y="1352991"/>
            <a:ext cx="1158875"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2400">
                <a:solidFill>
                  <a:srgbClr val="FF0000"/>
                </a:solidFill>
                <a:latin typeface="Times New Roman"/>
                <a:ea typeface="Times New Roman"/>
                <a:cs typeface="Times New Roman"/>
                <a:sym typeface="Times New Roman"/>
              </a:defRPr>
            </a:lvl1pPr>
          </a:lstStyle>
          <a:p>
            <a:pPr/>
            <a:r>
              <a:t>1 byte</a:t>
            </a:r>
          </a:p>
        </p:txBody>
      </p:sp>
      <p:sp>
        <p:nvSpPr>
          <p:cNvPr id="537" name="Straight Arrow Connector 4"/>
          <p:cNvSpPr/>
          <p:nvPr/>
        </p:nvSpPr>
        <p:spPr>
          <a:xfrm flipH="1">
            <a:off x="7519988" y="1727199"/>
            <a:ext cx="431801" cy="354015"/>
          </a:xfrm>
          <a:prstGeom prst="line">
            <a:avLst/>
          </a:prstGeom>
          <a:ln w="3810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13"/>
                                        </p:tgtEl>
                                        <p:attrNameLst>
                                          <p:attrName>style.visibility</p:attrName>
                                        </p:attrNameLst>
                                      </p:cBhvr>
                                      <p:to>
                                        <p:strVal val="visible"/>
                                      </p:to>
                                    </p:set>
                                    <p:animEffect filter="dissolve" transition="in">
                                      <p:cBhvr>
                                        <p:cTn id="7" dur="500"/>
                                        <p:tgtEl>
                                          <p:spTgt spid="513"/>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515"/>
                                        </p:tgtEl>
                                        <p:attrNameLst>
                                          <p:attrName>style.visibility</p:attrName>
                                        </p:attrNameLst>
                                      </p:cBhvr>
                                      <p:to>
                                        <p:strVal val="visible"/>
                                      </p:to>
                                    </p:set>
                                    <p:animEffect filter="dissolve" transition="in">
                                      <p:cBhvr>
                                        <p:cTn id="11" dur="500"/>
                                        <p:tgtEl>
                                          <p:spTgt spid="515"/>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516"/>
                                        </p:tgtEl>
                                        <p:attrNameLst>
                                          <p:attrName>style.visibility</p:attrName>
                                        </p:attrNameLst>
                                      </p:cBhvr>
                                      <p:to>
                                        <p:strVal val="visible"/>
                                      </p:to>
                                    </p:set>
                                    <p:animEffect filter="dissolve" transition="in">
                                      <p:cBhvr>
                                        <p:cTn id="15" dur="500"/>
                                        <p:tgtEl>
                                          <p:spTgt spid="516"/>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517"/>
                                        </p:tgtEl>
                                        <p:attrNameLst>
                                          <p:attrName>style.visibility</p:attrName>
                                        </p:attrNameLst>
                                      </p:cBhvr>
                                      <p:to>
                                        <p:strVal val="visible"/>
                                      </p:to>
                                    </p:set>
                                    <p:animEffect filter="dissolve" transition="in">
                                      <p:cBhvr>
                                        <p:cTn id="19" dur="500"/>
                                        <p:tgtEl>
                                          <p:spTgt spid="517"/>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518"/>
                                        </p:tgtEl>
                                        <p:attrNameLst>
                                          <p:attrName>style.visibility</p:attrName>
                                        </p:attrNameLst>
                                      </p:cBhvr>
                                      <p:to>
                                        <p:strVal val="visible"/>
                                      </p:to>
                                    </p:set>
                                    <p:animEffect filter="dissolve" transition="in">
                                      <p:cBhvr>
                                        <p:cTn id="23" dur="500"/>
                                        <p:tgtEl>
                                          <p:spTgt spid="518"/>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519"/>
                                        </p:tgtEl>
                                        <p:attrNameLst>
                                          <p:attrName>style.visibility</p:attrName>
                                        </p:attrNameLst>
                                      </p:cBhvr>
                                      <p:to>
                                        <p:strVal val="visible"/>
                                      </p:to>
                                    </p:set>
                                    <p:animEffect filter="dissolve" transition="in">
                                      <p:cBhvr>
                                        <p:cTn id="27" dur="500"/>
                                        <p:tgtEl>
                                          <p:spTgt spid="519"/>
                                        </p:tgtEl>
                                      </p:cBhvr>
                                    </p:animEffect>
                                  </p:childTnLst>
                                </p:cTn>
                              </p:par>
                            </p:childTnLst>
                          </p:cTn>
                        </p:par>
                        <p:par>
                          <p:cTn id="28" fill="hold">
                            <p:stCondLst>
                              <p:cond delay="3000"/>
                            </p:stCondLst>
                            <p:childTnLst>
                              <p:par>
                                <p:cTn id="29" presetClass="entr" nodeType="afterEffect" presetID="9" grpId="7" fill="hold">
                                  <p:stCondLst>
                                    <p:cond delay="0"/>
                                  </p:stCondLst>
                                  <p:iterate type="el" backwards="0">
                                    <p:tmAbs val="0"/>
                                  </p:iterate>
                                  <p:childTnLst>
                                    <p:set>
                                      <p:cBhvr>
                                        <p:cTn id="30" fill="hold"/>
                                        <p:tgtEl>
                                          <p:spTgt spid="520"/>
                                        </p:tgtEl>
                                        <p:attrNameLst>
                                          <p:attrName>style.visibility</p:attrName>
                                        </p:attrNameLst>
                                      </p:cBhvr>
                                      <p:to>
                                        <p:strVal val="visible"/>
                                      </p:to>
                                    </p:set>
                                    <p:animEffect filter="dissolve" transition="in">
                                      <p:cBhvr>
                                        <p:cTn id="31" dur="500"/>
                                        <p:tgtEl>
                                          <p:spTgt spid="520"/>
                                        </p:tgtEl>
                                      </p:cBhvr>
                                    </p:animEffect>
                                  </p:childTnLst>
                                </p:cTn>
                              </p:par>
                            </p:childTnLst>
                          </p:cTn>
                        </p:par>
                        <p:par>
                          <p:cTn id="32" fill="hold">
                            <p:stCondLst>
                              <p:cond delay="3500"/>
                            </p:stCondLst>
                            <p:childTnLst>
                              <p:par>
                                <p:cTn id="33" presetClass="entr" nodeType="afterEffect" presetID="9" grpId="8" fill="hold">
                                  <p:stCondLst>
                                    <p:cond delay="0"/>
                                  </p:stCondLst>
                                  <p:iterate type="el" backwards="0">
                                    <p:tmAbs val="0"/>
                                  </p:iterate>
                                  <p:childTnLst>
                                    <p:set>
                                      <p:cBhvr>
                                        <p:cTn id="34" fill="hold"/>
                                        <p:tgtEl>
                                          <p:spTgt spid="521"/>
                                        </p:tgtEl>
                                        <p:attrNameLst>
                                          <p:attrName>style.visibility</p:attrName>
                                        </p:attrNameLst>
                                      </p:cBhvr>
                                      <p:to>
                                        <p:strVal val="visible"/>
                                      </p:to>
                                    </p:set>
                                    <p:animEffect filter="dissolve" transition="in">
                                      <p:cBhvr>
                                        <p:cTn id="35" dur="500"/>
                                        <p:tgtEl>
                                          <p:spTgt spid="521"/>
                                        </p:tgtEl>
                                      </p:cBhvr>
                                    </p:animEffect>
                                  </p:childTnLst>
                                </p:cTn>
                              </p:par>
                            </p:childTnLst>
                          </p:cTn>
                        </p:par>
                        <p:par>
                          <p:cTn id="36" fill="hold">
                            <p:stCondLst>
                              <p:cond delay="4000"/>
                            </p:stCondLst>
                            <p:childTnLst>
                              <p:par>
                                <p:cTn id="37" presetClass="entr" nodeType="afterEffect" presetID="9" grpId="9" fill="hold">
                                  <p:stCondLst>
                                    <p:cond delay="0"/>
                                  </p:stCondLst>
                                  <p:iterate type="el" backwards="0">
                                    <p:tmAbs val="0"/>
                                  </p:iterate>
                                  <p:childTnLst>
                                    <p:set>
                                      <p:cBhvr>
                                        <p:cTn id="38" fill="hold"/>
                                        <p:tgtEl>
                                          <p:spTgt spid="522"/>
                                        </p:tgtEl>
                                        <p:attrNameLst>
                                          <p:attrName>style.visibility</p:attrName>
                                        </p:attrNameLst>
                                      </p:cBhvr>
                                      <p:to>
                                        <p:strVal val="visible"/>
                                      </p:to>
                                    </p:set>
                                    <p:animEffect filter="dissolve" transition="in">
                                      <p:cBhvr>
                                        <p:cTn id="39" dur="500"/>
                                        <p:tgtEl>
                                          <p:spTgt spid="522"/>
                                        </p:tgtEl>
                                      </p:cBhvr>
                                    </p:animEffect>
                                  </p:childTnLst>
                                </p:cTn>
                              </p:par>
                            </p:childTnLst>
                          </p:cTn>
                        </p:par>
                        <p:par>
                          <p:cTn id="40" fill="hold">
                            <p:stCondLst>
                              <p:cond delay="4500"/>
                            </p:stCondLst>
                            <p:childTnLst>
                              <p:par>
                                <p:cTn id="41" presetClass="entr" nodeType="afterEffect" presetID="9" grpId="10" fill="hold">
                                  <p:stCondLst>
                                    <p:cond delay="0"/>
                                  </p:stCondLst>
                                  <p:iterate type="el" backwards="0">
                                    <p:tmAbs val="0"/>
                                  </p:iterate>
                                  <p:childTnLst>
                                    <p:set>
                                      <p:cBhvr>
                                        <p:cTn id="42" fill="hold"/>
                                        <p:tgtEl>
                                          <p:spTgt spid="523"/>
                                        </p:tgtEl>
                                        <p:attrNameLst>
                                          <p:attrName>style.visibility</p:attrName>
                                        </p:attrNameLst>
                                      </p:cBhvr>
                                      <p:to>
                                        <p:strVal val="visible"/>
                                      </p:to>
                                    </p:set>
                                    <p:animEffect filter="dissolve" transition="in">
                                      <p:cBhvr>
                                        <p:cTn id="43" dur="500"/>
                                        <p:tgtEl>
                                          <p:spTgt spid="523"/>
                                        </p:tgtEl>
                                      </p:cBhvr>
                                    </p:animEffect>
                                  </p:childTnLst>
                                </p:cTn>
                              </p:par>
                            </p:childTnLst>
                          </p:cTn>
                        </p:par>
                        <p:par>
                          <p:cTn id="44" fill="hold">
                            <p:stCondLst>
                              <p:cond delay="5000"/>
                            </p:stCondLst>
                            <p:childTnLst>
                              <p:par>
                                <p:cTn id="45" presetClass="entr" nodeType="afterEffect" presetID="9" grpId="11" fill="hold">
                                  <p:stCondLst>
                                    <p:cond delay="0"/>
                                  </p:stCondLst>
                                  <p:iterate type="el" backwards="0">
                                    <p:tmAbs val="0"/>
                                  </p:iterate>
                                  <p:childTnLst>
                                    <p:set>
                                      <p:cBhvr>
                                        <p:cTn id="46" fill="hold"/>
                                        <p:tgtEl>
                                          <p:spTgt spid="524"/>
                                        </p:tgtEl>
                                        <p:attrNameLst>
                                          <p:attrName>style.visibility</p:attrName>
                                        </p:attrNameLst>
                                      </p:cBhvr>
                                      <p:to>
                                        <p:strVal val="visible"/>
                                      </p:to>
                                    </p:set>
                                    <p:animEffect filter="dissolve" transition="in">
                                      <p:cBhvr>
                                        <p:cTn id="47" dur="500"/>
                                        <p:tgtEl>
                                          <p:spTgt spid="524"/>
                                        </p:tgtEl>
                                      </p:cBhvr>
                                    </p:animEffect>
                                  </p:childTnLst>
                                </p:cTn>
                              </p:par>
                            </p:childTnLst>
                          </p:cTn>
                        </p:par>
                        <p:par>
                          <p:cTn id="48" fill="hold">
                            <p:stCondLst>
                              <p:cond delay="5500"/>
                            </p:stCondLst>
                            <p:childTnLst>
                              <p:par>
                                <p:cTn id="49" presetClass="entr" nodeType="afterEffect" presetID="9" grpId="12" fill="hold">
                                  <p:stCondLst>
                                    <p:cond delay="0"/>
                                  </p:stCondLst>
                                  <p:iterate type="el" backwards="0">
                                    <p:tmAbs val="0"/>
                                  </p:iterate>
                                  <p:childTnLst>
                                    <p:set>
                                      <p:cBhvr>
                                        <p:cTn id="50" fill="hold"/>
                                        <p:tgtEl>
                                          <p:spTgt spid="525"/>
                                        </p:tgtEl>
                                        <p:attrNameLst>
                                          <p:attrName>style.visibility</p:attrName>
                                        </p:attrNameLst>
                                      </p:cBhvr>
                                      <p:to>
                                        <p:strVal val="visible"/>
                                      </p:to>
                                    </p:set>
                                    <p:animEffect filter="dissolve" transition="in">
                                      <p:cBhvr>
                                        <p:cTn id="51" dur="500"/>
                                        <p:tgtEl>
                                          <p:spTgt spid="525"/>
                                        </p:tgtEl>
                                      </p:cBhvr>
                                    </p:animEffect>
                                  </p:childTnLst>
                                </p:cTn>
                              </p:par>
                            </p:childTnLst>
                          </p:cTn>
                        </p:par>
                        <p:par>
                          <p:cTn id="52" fill="hold">
                            <p:stCondLst>
                              <p:cond delay="6000"/>
                            </p:stCondLst>
                            <p:childTnLst>
                              <p:par>
                                <p:cTn id="53" presetClass="entr" nodeType="afterEffect" presetID="9" grpId="13" fill="hold">
                                  <p:stCondLst>
                                    <p:cond delay="0"/>
                                  </p:stCondLst>
                                  <p:iterate type="el" backwards="0">
                                    <p:tmAbs val="0"/>
                                  </p:iterate>
                                  <p:childTnLst>
                                    <p:set>
                                      <p:cBhvr>
                                        <p:cTn id="54" fill="hold"/>
                                        <p:tgtEl>
                                          <p:spTgt spid="526"/>
                                        </p:tgtEl>
                                        <p:attrNameLst>
                                          <p:attrName>style.visibility</p:attrName>
                                        </p:attrNameLst>
                                      </p:cBhvr>
                                      <p:to>
                                        <p:strVal val="visible"/>
                                      </p:to>
                                    </p:set>
                                    <p:animEffect filter="dissolve" transition="in">
                                      <p:cBhvr>
                                        <p:cTn id="55" dur="500"/>
                                        <p:tgtEl>
                                          <p:spTgt spid="526"/>
                                        </p:tgtEl>
                                      </p:cBhvr>
                                    </p:animEffect>
                                  </p:childTnLst>
                                </p:cTn>
                              </p:par>
                            </p:childTnLst>
                          </p:cTn>
                        </p:par>
                        <p:par>
                          <p:cTn id="56" fill="hold">
                            <p:stCondLst>
                              <p:cond delay="6500"/>
                            </p:stCondLst>
                            <p:childTnLst>
                              <p:par>
                                <p:cTn id="57" presetClass="entr" nodeType="afterEffect" presetID="9" grpId="14" fill="hold">
                                  <p:stCondLst>
                                    <p:cond delay="0"/>
                                  </p:stCondLst>
                                  <p:iterate type="el" backwards="0">
                                    <p:tmAbs val="0"/>
                                  </p:iterate>
                                  <p:childTnLst>
                                    <p:set>
                                      <p:cBhvr>
                                        <p:cTn id="58" fill="hold"/>
                                        <p:tgtEl>
                                          <p:spTgt spid="527"/>
                                        </p:tgtEl>
                                        <p:attrNameLst>
                                          <p:attrName>style.visibility</p:attrName>
                                        </p:attrNameLst>
                                      </p:cBhvr>
                                      <p:to>
                                        <p:strVal val="visible"/>
                                      </p:to>
                                    </p:set>
                                    <p:animEffect filter="dissolve" transition="in">
                                      <p:cBhvr>
                                        <p:cTn id="59" dur="500"/>
                                        <p:tgtEl>
                                          <p:spTgt spid="527"/>
                                        </p:tgtEl>
                                      </p:cBhvr>
                                    </p:animEffect>
                                  </p:childTnLst>
                                </p:cTn>
                              </p:par>
                            </p:childTnLst>
                          </p:cTn>
                        </p:par>
                        <p:par>
                          <p:cTn id="60" fill="hold">
                            <p:stCondLst>
                              <p:cond delay="7000"/>
                            </p:stCondLst>
                            <p:childTnLst>
                              <p:par>
                                <p:cTn id="61" presetClass="entr" nodeType="afterEffect" presetID="9" grpId="15" fill="hold">
                                  <p:stCondLst>
                                    <p:cond delay="0"/>
                                  </p:stCondLst>
                                  <p:iterate type="el" backwards="0">
                                    <p:tmAbs val="0"/>
                                  </p:iterate>
                                  <p:childTnLst>
                                    <p:set>
                                      <p:cBhvr>
                                        <p:cTn id="62" fill="hold"/>
                                        <p:tgtEl>
                                          <p:spTgt spid="528"/>
                                        </p:tgtEl>
                                        <p:attrNameLst>
                                          <p:attrName>style.visibility</p:attrName>
                                        </p:attrNameLst>
                                      </p:cBhvr>
                                      <p:to>
                                        <p:strVal val="visible"/>
                                      </p:to>
                                    </p:set>
                                    <p:animEffect filter="dissolve" transition="in">
                                      <p:cBhvr>
                                        <p:cTn id="63" dur="500"/>
                                        <p:tgtEl>
                                          <p:spTgt spid="528"/>
                                        </p:tgtEl>
                                      </p:cBhvr>
                                    </p:animEffect>
                                  </p:childTnLst>
                                </p:cTn>
                              </p:par>
                            </p:childTnLst>
                          </p:cTn>
                        </p:par>
                        <p:par>
                          <p:cTn id="64" fill="hold">
                            <p:stCondLst>
                              <p:cond delay="7500"/>
                            </p:stCondLst>
                            <p:childTnLst>
                              <p:par>
                                <p:cTn id="65" presetClass="entr" nodeType="afterEffect" presetID="9" grpId="16" fill="hold">
                                  <p:stCondLst>
                                    <p:cond delay="0"/>
                                  </p:stCondLst>
                                  <p:iterate type="el" backwards="0">
                                    <p:tmAbs val="0"/>
                                  </p:iterate>
                                  <p:childTnLst>
                                    <p:set>
                                      <p:cBhvr>
                                        <p:cTn id="66" fill="hold"/>
                                        <p:tgtEl>
                                          <p:spTgt spid="529"/>
                                        </p:tgtEl>
                                        <p:attrNameLst>
                                          <p:attrName>style.visibility</p:attrName>
                                        </p:attrNameLst>
                                      </p:cBhvr>
                                      <p:to>
                                        <p:strVal val="visible"/>
                                      </p:to>
                                    </p:set>
                                    <p:animEffect filter="dissolve" transition="in">
                                      <p:cBhvr>
                                        <p:cTn id="67" dur="500"/>
                                        <p:tgtEl>
                                          <p:spTgt spid="529"/>
                                        </p:tgtEl>
                                      </p:cBhvr>
                                    </p:animEffect>
                                  </p:childTnLst>
                                </p:cTn>
                              </p:par>
                            </p:childTnLst>
                          </p:cTn>
                        </p:par>
                        <p:par>
                          <p:cTn id="68" fill="hold">
                            <p:stCondLst>
                              <p:cond delay="8000"/>
                            </p:stCondLst>
                            <p:childTnLst>
                              <p:par>
                                <p:cTn id="69" presetClass="entr" nodeType="afterEffect" presetID="9" grpId="17" fill="hold">
                                  <p:stCondLst>
                                    <p:cond delay="0"/>
                                  </p:stCondLst>
                                  <p:iterate type="el" backwards="0">
                                    <p:tmAbs val="0"/>
                                  </p:iterate>
                                  <p:childTnLst>
                                    <p:set>
                                      <p:cBhvr>
                                        <p:cTn id="70" fill="hold"/>
                                        <p:tgtEl>
                                          <p:spTgt spid="530"/>
                                        </p:tgtEl>
                                        <p:attrNameLst>
                                          <p:attrName>style.visibility</p:attrName>
                                        </p:attrNameLst>
                                      </p:cBhvr>
                                      <p:to>
                                        <p:strVal val="visible"/>
                                      </p:to>
                                    </p:set>
                                    <p:animEffect filter="dissolve" transition="in">
                                      <p:cBhvr>
                                        <p:cTn id="71" dur="500"/>
                                        <p:tgtEl>
                                          <p:spTgt spid="530"/>
                                        </p:tgtEl>
                                      </p:cBhvr>
                                    </p:animEffect>
                                  </p:childTnLst>
                                </p:cTn>
                              </p:par>
                            </p:childTnLst>
                          </p:cTn>
                        </p:par>
                        <p:par>
                          <p:cTn id="72" fill="hold">
                            <p:stCondLst>
                              <p:cond delay="8500"/>
                            </p:stCondLst>
                            <p:childTnLst>
                              <p:par>
                                <p:cTn id="73" presetClass="entr" nodeType="afterEffect" presetID="9" grpId="18" fill="hold">
                                  <p:stCondLst>
                                    <p:cond delay="0"/>
                                  </p:stCondLst>
                                  <p:iterate type="el" backwards="0">
                                    <p:tmAbs val="0"/>
                                  </p:iterate>
                                  <p:childTnLst>
                                    <p:set>
                                      <p:cBhvr>
                                        <p:cTn id="74" fill="hold"/>
                                        <p:tgtEl>
                                          <p:spTgt spid="531"/>
                                        </p:tgtEl>
                                        <p:attrNameLst>
                                          <p:attrName>style.visibility</p:attrName>
                                        </p:attrNameLst>
                                      </p:cBhvr>
                                      <p:to>
                                        <p:strVal val="visible"/>
                                      </p:to>
                                    </p:set>
                                    <p:animEffect filter="dissolve" transition="in">
                                      <p:cBhvr>
                                        <p:cTn id="75" dur="500"/>
                                        <p:tgtEl>
                                          <p:spTgt spid="531"/>
                                        </p:tgtEl>
                                      </p:cBhvr>
                                    </p:animEffect>
                                  </p:childTnLst>
                                </p:cTn>
                              </p:par>
                            </p:childTnLst>
                          </p:cTn>
                        </p:par>
                        <p:par>
                          <p:cTn id="76" fill="hold">
                            <p:stCondLst>
                              <p:cond delay="9000"/>
                            </p:stCondLst>
                            <p:childTnLst>
                              <p:par>
                                <p:cTn id="77" presetClass="entr" nodeType="afterEffect" presetID="9" grpId="19" fill="hold">
                                  <p:stCondLst>
                                    <p:cond delay="0"/>
                                  </p:stCondLst>
                                  <p:iterate type="el" backwards="0">
                                    <p:tmAbs val="0"/>
                                  </p:iterate>
                                  <p:childTnLst>
                                    <p:set>
                                      <p:cBhvr>
                                        <p:cTn id="78" fill="hold"/>
                                        <p:tgtEl>
                                          <p:spTgt spid="532"/>
                                        </p:tgtEl>
                                        <p:attrNameLst>
                                          <p:attrName>style.visibility</p:attrName>
                                        </p:attrNameLst>
                                      </p:cBhvr>
                                      <p:to>
                                        <p:strVal val="visible"/>
                                      </p:to>
                                    </p:set>
                                    <p:animEffect filter="dissolve" transition="in">
                                      <p:cBhvr>
                                        <p:cTn id="79" dur="500"/>
                                        <p:tgtEl>
                                          <p:spTgt spid="532"/>
                                        </p:tgtEl>
                                      </p:cBhvr>
                                    </p:animEffect>
                                  </p:childTnLst>
                                </p:cTn>
                              </p:par>
                            </p:childTnLst>
                          </p:cTn>
                        </p:par>
                        <p:par>
                          <p:cTn id="80" fill="hold">
                            <p:stCondLst>
                              <p:cond delay="9500"/>
                            </p:stCondLst>
                            <p:childTnLst>
                              <p:par>
                                <p:cTn id="81" presetClass="entr" nodeType="afterEffect" presetID="9" grpId="20" fill="hold">
                                  <p:stCondLst>
                                    <p:cond delay="0"/>
                                  </p:stCondLst>
                                  <p:iterate type="el" backwards="0">
                                    <p:tmAbs val="0"/>
                                  </p:iterate>
                                  <p:childTnLst>
                                    <p:set>
                                      <p:cBhvr>
                                        <p:cTn id="82" fill="hold"/>
                                        <p:tgtEl>
                                          <p:spTgt spid="533"/>
                                        </p:tgtEl>
                                        <p:attrNameLst>
                                          <p:attrName>style.visibility</p:attrName>
                                        </p:attrNameLst>
                                      </p:cBhvr>
                                      <p:to>
                                        <p:strVal val="visible"/>
                                      </p:to>
                                    </p:set>
                                    <p:animEffect filter="dissolve" transition="in">
                                      <p:cBhvr>
                                        <p:cTn id="83" dur="500"/>
                                        <p:tgtEl>
                                          <p:spTgt spid="533"/>
                                        </p:tgtEl>
                                      </p:cBhvr>
                                    </p:animEffect>
                                  </p:childTnLst>
                                </p:cTn>
                              </p:par>
                            </p:childTnLst>
                          </p:cTn>
                        </p:par>
                        <p:par>
                          <p:cTn id="84" fill="hold">
                            <p:stCondLst>
                              <p:cond delay="10000"/>
                            </p:stCondLst>
                            <p:childTnLst>
                              <p:par>
                                <p:cTn id="85" presetClass="entr" nodeType="afterEffect" presetID="9" grpId="21" fill="hold">
                                  <p:stCondLst>
                                    <p:cond delay="0"/>
                                  </p:stCondLst>
                                  <p:iterate type="el" backwards="0">
                                    <p:tmAbs val="0"/>
                                  </p:iterate>
                                  <p:childTnLst>
                                    <p:set>
                                      <p:cBhvr>
                                        <p:cTn id="86" fill="hold"/>
                                        <p:tgtEl>
                                          <p:spTgt spid="534"/>
                                        </p:tgtEl>
                                        <p:attrNameLst>
                                          <p:attrName>style.visibility</p:attrName>
                                        </p:attrNameLst>
                                      </p:cBhvr>
                                      <p:to>
                                        <p:strVal val="visible"/>
                                      </p:to>
                                    </p:set>
                                    <p:animEffect filter="dissolve" transition="in">
                                      <p:cBhvr>
                                        <p:cTn id="87" dur="500"/>
                                        <p:tgtEl>
                                          <p:spTgt spid="534"/>
                                        </p:tgtEl>
                                      </p:cBhvr>
                                    </p:animEffect>
                                  </p:childTnLst>
                                </p:cTn>
                              </p:par>
                            </p:childTnLst>
                          </p:cTn>
                        </p:par>
                        <p:par>
                          <p:cTn id="88" fill="hold">
                            <p:stCondLst>
                              <p:cond delay="10500"/>
                            </p:stCondLst>
                            <p:childTnLst>
                              <p:par>
                                <p:cTn id="89" presetClass="entr" nodeType="afterEffect" presetID="9" grpId="22" fill="hold">
                                  <p:stCondLst>
                                    <p:cond delay="0"/>
                                  </p:stCondLst>
                                  <p:iterate type="el" backwards="0">
                                    <p:tmAbs val="0"/>
                                  </p:iterate>
                                  <p:childTnLst>
                                    <p:set>
                                      <p:cBhvr>
                                        <p:cTn id="90" fill="hold"/>
                                        <p:tgtEl>
                                          <p:spTgt spid="535"/>
                                        </p:tgtEl>
                                        <p:attrNameLst>
                                          <p:attrName>style.visibility</p:attrName>
                                        </p:attrNameLst>
                                      </p:cBhvr>
                                      <p:to>
                                        <p:strVal val="visible"/>
                                      </p:to>
                                    </p:set>
                                    <p:animEffect filter="dissolve" transition="in">
                                      <p:cBhvr>
                                        <p:cTn id="91" dur="500"/>
                                        <p:tgtEl>
                                          <p:spTgt spid="535"/>
                                        </p:tgtEl>
                                      </p:cBhvr>
                                    </p:animEffect>
                                  </p:childTnLst>
                                </p:cTn>
                              </p:par>
                            </p:childTnLst>
                          </p:cTn>
                        </p:par>
                        <p:par>
                          <p:cTn id="92" fill="hold">
                            <p:stCondLst>
                              <p:cond delay="11000"/>
                            </p:stCondLst>
                            <p:childTnLst>
                              <p:par>
                                <p:cTn id="93" presetClass="entr" nodeType="afterEffect" presetID="9" grpId="23" fill="hold">
                                  <p:stCondLst>
                                    <p:cond delay="0"/>
                                  </p:stCondLst>
                                  <p:iterate type="el" backwards="0">
                                    <p:tmAbs val="0"/>
                                  </p:iterate>
                                  <p:childTnLst>
                                    <p:set>
                                      <p:cBhvr>
                                        <p:cTn id="94" fill="hold"/>
                                        <p:tgtEl>
                                          <p:spTgt spid="514"/>
                                        </p:tgtEl>
                                        <p:attrNameLst>
                                          <p:attrName>style.visibility</p:attrName>
                                        </p:attrNameLst>
                                      </p:cBhvr>
                                      <p:to>
                                        <p:strVal val="visible"/>
                                      </p:to>
                                    </p:set>
                                    <p:animEffect filter="dissolve" transition="in">
                                      <p:cBhvr>
                                        <p:cTn id="95" dur="500"/>
                                        <p:tgtEl>
                                          <p:spTgt spid="514"/>
                                        </p:tgtEl>
                                      </p:cBhvr>
                                    </p:animEffect>
                                  </p:childTnLst>
                                </p:cTn>
                              </p:par>
                            </p:childTnLst>
                          </p:cTn>
                        </p:par>
                      </p:childTnLst>
                    </p:cTn>
                  </p:par>
                  <p:par>
                    <p:cTn id="96" fill="hold">
                      <p:stCondLst>
                        <p:cond delay="indefinite"/>
                      </p:stCondLst>
                      <p:childTnLst>
                        <p:par>
                          <p:cTn id="97" fill="hold">
                            <p:stCondLst>
                              <p:cond delay="0"/>
                            </p:stCondLst>
                            <p:childTnLst>
                              <p:par>
                                <p:cTn id="98" presetClass="entr" nodeType="clickEffect" presetID="9" grpId="24" fill="hold">
                                  <p:stCondLst>
                                    <p:cond delay="0"/>
                                  </p:stCondLst>
                                  <p:iterate type="el" backwards="0">
                                    <p:tmAbs val="0"/>
                                  </p:iterate>
                                  <p:childTnLst>
                                    <p:set>
                                      <p:cBhvr>
                                        <p:cTn id="99" fill="hold"/>
                                        <p:tgtEl>
                                          <p:spTgt spid="536"/>
                                        </p:tgtEl>
                                        <p:attrNameLst>
                                          <p:attrName>style.visibility</p:attrName>
                                        </p:attrNameLst>
                                      </p:cBhvr>
                                      <p:to>
                                        <p:strVal val="visible"/>
                                      </p:to>
                                    </p:set>
                                    <p:animEffect filter="dissolve" transition="in">
                                      <p:cBhvr>
                                        <p:cTn id="100" dur="1000"/>
                                        <p:tgtEl>
                                          <p:spTgt spid="536"/>
                                        </p:tgtEl>
                                      </p:cBhvr>
                                    </p:animEffect>
                                  </p:childTnLst>
                                </p:cTn>
                              </p:par>
                            </p:childTnLst>
                          </p:cTn>
                        </p:par>
                        <p:par>
                          <p:cTn id="101" fill="hold">
                            <p:stCondLst>
                              <p:cond delay="1000"/>
                            </p:stCondLst>
                            <p:childTnLst>
                              <p:par>
                                <p:cTn id="102" presetClass="entr" nodeType="afterEffect" presetSubtype="16" presetID="4" grpId="25" fill="hold">
                                  <p:stCondLst>
                                    <p:cond delay="0"/>
                                  </p:stCondLst>
                                  <p:iterate type="el" backwards="0">
                                    <p:tmAbs val="0"/>
                                  </p:iterate>
                                  <p:childTnLst>
                                    <p:set>
                                      <p:cBhvr>
                                        <p:cTn id="103" fill="hold"/>
                                        <p:tgtEl>
                                          <p:spTgt spid="537"/>
                                        </p:tgtEl>
                                        <p:attrNameLst>
                                          <p:attrName>style.visibility</p:attrName>
                                        </p:attrNameLst>
                                      </p:cBhvr>
                                      <p:to>
                                        <p:strVal val="visible"/>
                                      </p:to>
                                    </p:set>
                                    <p:animEffect filter="box(in)" transition="in">
                                      <p:cBhvr>
                                        <p:cTn id="104" dur="5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4" grpId="23"/>
      <p:bldP build="whole" bldLvl="1" animBg="1" rev="0" advAuto="0" spid="518" grpId="5"/>
      <p:bldP build="whole" bldLvl="1" animBg="1" rev="0" advAuto="0" spid="517" grpId="4"/>
      <p:bldP build="whole" bldLvl="1" animBg="1" rev="0" advAuto="0" spid="515" grpId="2"/>
      <p:bldP build="whole" bldLvl="1" animBg="1" rev="0" advAuto="0" spid="529" grpId="16"/>
      <p:bldP build="whole" bldLvl="1" animBg="1" rev="0" advAuto="0" spid="534" grpId="21"/>
      <p:bldP build="whole" bldLvl="1" animBg="1" rev="0" advAuto="0" spid="526" grpId="13"/>
      <p:bldP build="whole" bldLvl="1" animBg="1" rev="0" advAuto="0" spid="525" grpId="12"/>
      <p:bldP build="whole" bldLvl="1" animBg="1" rev="0" advAuto="0" spid="532" grpId="19"/>
      <p:bldP build="whole" bldLvl="1" animBg="1" rev="0" advAuto="0" spid="537" grpId="25"/>
      <p:bldP build="whole" bldLvl="1" animBg="1" rev="0" advAuto="0" spid="516" grpId="3"/>
      <p:bldP build="whole" bldLvl="1" animBg="1" rev="0" advAuto="0" spid="521" grpId="8"/>
      <p:bldP build="whole" bldLvl="1" animBg="1" rev="0" advAuto="0" spid="524" grpId="11"/>
      <p:bldP build="whole" bldLvl="1" animBg="1" rev="0" advAuto="0" spid="520" grpId="7"/>
      <p:bldP build="whole" bldLvl="1" animBg="1" rev="0" advAuto="0" spid="519" grpId="6"/>
      <p:bldP build="whole" bldLvl="1" animBg="1" rev="0" advAuto="0" spid="513" grpId="1"/>
      <p:bldP build="whole" bldLvl="1" animBg="1" rev="0" advAuto="0" spid="523" grpId="10"/>
      <p:bldP build="whole" bldLvl="1" animBg="1" rev="0" advAuto="0" spid="527" grpId="14"/>
      <p:bldP build="whole" bldLvl="1" animBg="1" rev="0" advAuto="0" spid="530" grpId="17"/>
      <p:bldP build="whole" bldLvl="1" animBg="1" rev="0" advAuto="0" spid="522" grpId="9"/>
      <p:bldP build="whole" bldLvl="1" animBg="1" rev="0" advAuto="0" spid="528" grpId="15"/>
      <p:bldP build="whole" bldLvl="1" animBg="1" rev="0" advAuto="0" spid="533" grpId="20"/>
      <p:bldP build="whole" bldLvl="1" animBg="1" rev="0" advAuto="0" spid="535" grpId="22"/>
      <p:bldP build="whole" bldLvl="1" animBg="1" rev="0" advAuto="0" spid="536" grpId="24"/>
      <p:bldP build="whole" bldLvl="1" animBg="1" rev="0" advAuto="0" spid="531" grpId="18"/>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Footer Placeholder 1"/>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540" name="Title 1"/>
          <p:cNvSpPr txBox="1"/>
          <p:nvPr>
            <p:ph type="title"/>
          </p:nvPr>
        </p:nvSpPr>
        <p:spPr>
          <a:xfrm>
            <a:off x="197427" y="-1"/>
            <a:ext cx="8749146" cy="727366"/>
          </a:xfrm>
          <a:prstGeom prst="rect">
            <a:avLst/>
          </a:prstGeom>
        </p:spPr>
        <p:txBody>
          <a:bodyPr/>
          <a:lstStyle/>
          <a:p>
            <a:pPr/>
            <a:r>
              <a:t>1.1 Biến và vùng nhớ</a:t>
            </a:r>
          </a:p>
        </p:txBody>
      </p:sp>
      <p:sp>
        <p:nvSpPr>
          <p:cNvPr id="541" name="Content Placeholder 2"/>
          <p:cNvSpPr txBox="1"/>
          <p:nvPr>
            <p:ph type="body" idx="1"/>
          </p:nvPr>
        </p:nvSpPr>
        <p:spPr>
          <a:xfrm>
            <a:off x="197427" y="893618"/>
            <a:ext cx="8749146" cy="5527966"/>
          </a:xfrm>
          <a:prstGeom prst="rect">
            <a:avLst/>
          </a:prstGeom>
        </p:spPr>
        <p:txBody>
          <a:bodyPr/>
          <a:lstStyle/>
          <a:p>
            <a:pPr marL="225425" indent="-225425">
              <a:lnSpc>
                <a:spcPct val="150000"/>
              </a:lnSpc>
            </a:pPr>
            <a:r>
              <a:t>Khi khai báo biến, máy tính sẽ </a:t>
            </a:r>
            <a:r>
              <a:rPr b="1">
                <a:solidFill>
                  <a:srgbClr val="2C8386"/>
                </a:solidFill>
              </a:rPr>
              <a:t>dành riêng một vùng nhớ</a:t>
            </a:r>
            <a:r>
              <a:t> </a:t>
            </a:r>
            <a:r>
              <a:t>để</a:t>
            </a:r>
            <a:r>
              <a:t> l</a:t>
            </a:r>
            <a:r>
              <a:t>ư</a:t>
            </a:r>
            <a:r>
              <a:t>u biến </a:t>
            </a:r>
            <a:r>
              <a:t>đó</a:t>
            </a:r>
            <a:r>
              <a:t>.</a:t>
            </a:r>
          </a:p>
          <a:p>
            <a:pPr marL="225425" indent="-225425">
              <a:lnSpc>
                <a:spcPct val="150000"/>
              </a:lnSpc>
            </a:pPr>
            <a:r>
              <a:t>Khi tên biến được gọi, máy tính sẽ thực hiện 2 bước sau:</a:t>
            </a:r>
          </a:p>
          <a:p>
            <a:pPr lvl="2" marL="755968" indent="-457200">
              <a:lnSpc>
                <a:spcPct val="150000"/>
              </a:lnSpc>
              <a:spcBef>
                <a:spcPts val="600"/>
              </a:spcBef>
              <a:defRPr b="1" sz="2200">
                <a:solidFill>
                  <a:srgbClr val="2C8386"/>
                </a:solidFill>
              </a:defRPr>
            </a:pPr>
            <a:r>
              <a:t>Tìm kiếm địa chỉ ô nhớ </a:t>
            </a:r>
            <a:r>
              <a:rPr b="0">
                <a:solidFill>
                  <a:srgbClr val="363D3D"/>
                </a:solidFill>
              </a:rPr>
              <a:t>của biến.</a:t>
            </a:r>
          </a:p>
          <a:p>
            <a:pPr lvl="2" marL="755968" indent="-457200">
              <a:lnSpc>
                <a:spcPct val="150000"/>
              </a:lnSpc>
              <a:spcBef>
                <a:spcPts val="600"/>
              </a:spcBef>
              <a:defRPr b="1" sz="2200">
                <a:solidFill>
                  <a:srgbClr val="2C8386"/>
                </a:solidFill>
              </a:defRPr>
            </a:pPr>
            <a:r>
              <a:t>Truy xuất hoặc thiết lập giá trị </a:t>
            </a:r>
            <a:r>
              <a:rPr b="0">
                <a:solidFill>
                  <a:srgbClr val="363D3D"/>
                </a:solidFill>
              </a:rPr>
              <a:t>của biến được lưu trữ tại ô nhớ đó.</a:t>
            </a:r>
          </a:p>
          <a:p>
            <a:pPr lvl="1" marL="225425" indent="-225425">
              <a:lnSpc>
                <a:spcPct val="150000"/>
              </a:lnSpc>
              <a:spcBef>
                <a:spcPts val="700"/>
              </a:spcBef>
            </a:pPr>
            <a:r>
              <a:t>Ví dụ:</a:t>
            </a:r>
          </a:p>
        </p:txBody>
      </p:sp>
      <p:sp>
        <p:nvSpPr>
          <p:cNvPr id="542" name="Slide Number Placeholder 3"/>
          <p:cNvSpPr txBox="1"/>
          <p:nvPr>
            <p:ph type="sldNum" sz="quarter" idx="2"/>
          </p:nvPr>
        </p:nvSpPr>
        <p:spPr>
          <a:xfrm>
            <a:off x="8771801" y="6607347"/>
            <a:ext cx="174772"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541">
                                            <p:txEl>
                                              <p:pRg st="2" end="2"/>
                                            </p:txEl>
                                          </p:spTgt>
                                        </p:tgtEl>
                                        <p:attrNameLst>
                                          <p:attrName>style.visibility</p:attrName>
                                        </p:attrNameLst>
                                      </p:cBhvr>
                                      <p:to>
                                        <p:strVal val="visible"/>
                                      </p:to>
                                    </p:set>
                                    <p:anim calcmode="lin" valueType="num">
                                      <p:cBhvr>
                                        <p:cTn id="7" dur="500" fill="hold"/>
                                        <p:tgtEl>
                                          <p:spTgt spid="541">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5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541">
                                            <p:txEl>
                                              <p:pRg st="3" end="3"/>
                                            </p:txEl>
                                          </p:spTgt>
                                        </p:tgtEl>
                                        <p:attrNameLst>
                                          <p:attrName>style.visibility</p:attrName>
                                        </p:attrNameLst>
                                      </p:cBhvr>
                                      <p:to>
                                        <p:strVal val="visible"/>
                                      </p:to>
                                    </p:set>
                                    <p:anim calcmode="lin" valueType="num">
                                      <p:cBhvr>
                                        <p:cTn id="13" dur="500" fill="hold"/>
                                        <p:tgtEl>
                                          <p:spTgt spid="541">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5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1" fill="hold">
                                  <p:stCondLst>
                                    <p:cond delay="0"/>
                                  </p:stCondLst>
                                  <p:iterate type="el" backwards="0">
                                    <p:tmAbs val="0"/>
                                  </p:iterate>
                                  <p:childTnLst>
                                    <p:set>
                                      <p:cBhvr>
                                        <p:cTn id="18" fill="hold"/>
                                        <p:tgtEl>
                                          <p:spTgt spid="541">
                                            <p:txEl>
                                              <p:pRg st="4" end="4"/>
                                            </p:txEl>
                                          </p:spTgt>
                                        </p:tgtEl>
                                        <p:attrNameLst>
                                          <p:attrName>style.visibility</p:attrName>
                                        </p:attrNameLst>
                                      </p:cBhvr>
                                      <p:to>
                                        <p:strVal val="visible"/>
                                      </p:to>
                                    </p:set>
                                    <p:anim calcmode="lin" valueType="num">
                                      <p:cBhvr>
                                        <p:cTn id="19" dur="500" fill="hold"/>
                                        <p:tgtEl>
                                          <p:spTgt spid="541">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54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1"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Footer Placeholder 3"/>
          <p:cNvSpPr txBox="1"/>
          <p:nvPr/>
        </p:nvSpPr>
        <p:spPr>
          <a:xfrm>
            <a:off x="197427" y="6607347"/>
            <a:ext cx="7548996"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1000">
                <a:solidFill>
                  <a:srgbClr val="8E8F8F"/>
                </a:solidFill>
                <a:latin typeface="Arial"/>
                <a:ea typeface="Arial"/>
                <a:cs typeface="Arial"/>
                <a:sym typeface="Arial"/>
              </a:defRPr>
            </a:lvl1pPr>
          </a:lstStyle>
          <a:p>
            <a:pPr/>
            <a:r>
              <a:t>NMLT - Con trỏ cơ bản</a:t>
            </a:r>
          </a:p>
        </p:txBody>
      </p:sp>
      <p:sp>
        <p:nvSpPr>
          <p:cNvPr id="545" name="Title 70"/>
          <p:cNvSpPr txBox="1"/>
          <p:nvPr>
            <p:ph type="title"/>
          </p:nvPr>
        </p:nvSpPr>
        <p:spPr>
          <a:xfrm>
            <a:off x="197427" y="-1"/>
            <a:ext cx="8749146" cy="727366"/>
          </a:xfrm>
          <a:prstGeom prst="rect">
            <a:avLst/>
          </a:prstGeom>
        </p:spPr>
        <p:txBody>
          <a:bodyPr/>
          <a:lstStyle/>
          <a:p>
            <a:pPr/>
            <a:r>
              <a:t>1.1 Biến và vùng nhớ</a:t>
            </a:r>
          </a:p>
        </p:txBody>
      </p:sp>
      <p:sp>
        <p:nvSpPr>
          <p:cNvPr id="546" name="Content Placeholder 2"/>
          <p:cNvSpPr txBox="1"/>
          <p:nvPr>
            <p:ph type="body" idx="1"/>
          </p:nvPr>
        </p:nvSpPr>
        <p:spPr>
          <a:xfrm>
            <a:off x="197427" y="893618"/>
            <a:ext cx="8749146" cy="5527966"/>
          </a:xfrm>
          <a:prstGeom prst="rect">
            <a:avLst/>
          </a:prstGeom>
        </p:spPr>
        <p:txBody>
          <a:bodyPr/>
          <a:lstStyle/>
          <a:p>
            <a:pPr/>
          </a:p>
        </p:txBody>
      </p:sp>
      <p:sp>
        <p:nvSpPr>
          <p:cNvPr id="547" name="Slide Number Placeholder 4"/>
          <p:cNvSpPr txBox="1"/>
          <p:nvPr>
            <p:ph type="sldNum" sz="quarter" idx="2"/>
          </p:nvPr>
        </p:nvSpPr>
        <p:spPr>
          <a:xfrm>
            <a:off x="8771801" y="6607347"/>
            <a:ext cx="174772"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550" name="Content Placeholder 2"/>
          <p:cNvGrpSpPr/>
          <p:nvPr/>
        </p:nvGrpSpPr>
        <p:grpSpPr>
          <a:xfrm>
            <a:off x="1573009" y="1342571"/>
            <a:ext cx="2676413" cy="5194549"/>
            <a:chOff x="0" y="0"/>
            <a:chExt cx="2676412" cy="5194548"/>
          </a:xfrm>
        </p:grpSpPr>
        <p:sp>
          <p:nvSpPr>
            <p:cNvPr id="548" name="Rectangle"/>
            <p:cNvSpPr/>
            <p:nvPr/>
          </p:nvSpPr>
          <p:spPr>
            <a:xfrm>
              <a:off x="-1" y="0"/>
              <a:ext cx="2676414" cy="5194549"/>
            </a:xfrm>
            <a:prstGeom prst="rect">
              <a:avLst/>
            </a:prstGeom>
            <a:noFill/>
            <a:ln w="28575" cap="flat">
              <a:solidFill>
                <a:srgbClr val="363D3D"/>
              </a:solidFill>
              <a:prstDash val="solid"/>
              <a:round/>
            </a:ln>
            <a:effectLst/>
          </p:spPr>
          <p:txBody>
            <a:bodyPr wrap="square" lIns="45719" tIns="45719" rIns="45719" bIns="45719" numCol="1" anchor="t">
              <a:noAutofit/>
            </a:bodyPr>
            <a:lstStyle/>
            <a:p>
              <a:pPr>
                <a:spcBef>
                  <a:spcPts val="600"/>
                </a:spcBef>
                <a:defRPr sz="2800">
                  <a:solidFill>
                    <a:srgbClr val="363D3D"/>
                  </a:solidFill>
                  <a:latin typeface="Times New Roman"/>
                  <a:ea typeface="Times New Roman"/>
                  <a:cs typeface="Times New Roman"/>
                  <a:sym typeface="Times New Roman"/>
                </a:defRPr>
              </a:pPr>
            </a:p>
          </p:txBody>
        </p:sp>
        <p:sp>
          <p:nvSpPr>
            <p:cNvPr id="549" name="int main() {…"/>
            <p:cNvSpPr txBox="1"/>
            <p:nvPr/>
          </p:nvSpPr>
          <p:spPr>
            <a:xfrm>
              <a:off x="-1" y="0"/>
              <a:ext cx="2676414" cy="33181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indent="82296">
                <a:spcBef>
                  <a:spcPts val="600"/>
                </a:spcBef>
                <a:defRPr sz="2300">
                  <a:solidFill>
                    <a:srgbClr val="0000FF"/>
                  </a:solidFill>
                  <a:latin typeface="Consolas"/>
                  <a:ea typeface="Consolas"/>
                  <a:cs typeface="Consolas"/>
                  <a:sym typeface="Consolas"/>
                </a:defRPr>
              </a:pPr>
            </a:p>
            <a:p>
              <a:pPr indent="82296">
                <a:spcBef>
                  <a:spcPts val="600"/>
                </a:spcBef>
                <a:defRPr sz="2300">
                  <a:solidFill>
                    <a:srgbClr val="0000FF"/>
                  </a:solidFill>
                  <a:latin typeface="Consolas"/>
                  <a:ea typeface="Consolas"/>
                  <a:cs typeface="Consolas"/>
                  <a:sym typeface="Consolas"/>
                </a:defRPr>
              </a:pPr>
            </a:p>
            <a:p>
              <a:pPr indent="82296">
                <a:spcBef>
                  <a:spcPts val="600"/>
                </a:spcBef>
                <a:defRPr sz="2300">
                  <a:solidFill>
                    <a:srgbClr val="0000FF"/>
                  </a:solidFill>
                  <a:latin typeface="Consolas"/>
                  <a:ea typeface="Consolas"/>
                  <a:cs typeface="Consolas"/>
                  <a:sym typeface="Consolas"/>
                </a:defRPr>
              </a:pPr>
            </a:p>
            <a:p>
              <a:pPr indent="82296">
                <a:spcBef>
                  <a:spcPts val="600"/>
                </a:spcBef>
                <a:defRPr sz="2300">
                  <a:solidFill>
                    <a:srgbClr val="0000FF"/>
                  </a:solidFill>
                  <a:latin typeface="Consolas"/>
                  <a:ea typeface="Consolas"/>
                  <a:cs typeface="Consolas"/>
                  <a:sym typeface="Consolas"/>
                </a:defRPr>
              </a:pPr>
            </a:p>
            <a:p>
              <a:pPr indent="82296">
                <a:spcBef>
                  <a:spcPts val="600"/>
                </a:spcBef>
                <a:defRPr sz="23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sz="2800">
                <a:solidFill>
                  <a:srgbClr val="363D3D"/>
                </a:solidFill>
                <a:latin typeface="Times New Roman"/>
                <a:ea typeface="Times New Roman"/>
                <a:cs typeface="Times New Roman"/>
                <a:sym typeface="Times New Roman"/>
              </a:endParaRPr>
            </a:p>
            <a:p>
              <a:pPr indent="82296">
                <a:spcBef>
                  <a:spcPts val="600"/>
                </a:spcBef>
                <a:defRPr sz="2300">
                  <a:latin typeface="Consolas"/>
                  <a:ea typeface="Consolas"/>
                  <a:cs typeface="Consolas"/>
                  <a:sym typeface="Consolas"/>
                </a:defRPr>
              </a:pPr>
              <a:r>
                <a:t>  </a:t>
              </a:r>
              <a:r>
                <a:rPr>
                  <a:solidFill>
                    <a:srgbClr val="0000FF"/>
                  </a:solidFill>
                </a:rPr>
                <a:t>char</a:t>
              </a:r>
              <a:r>
                <a:t> ch=‘x’; </a:t>
              </a:r>
              <a:endParaRPr sz="2800">
                <a:solidFill>
                  <a:srgbClr val="363D3D"/>
                </a:solidFill>
                <a:latin typeface="Times New Roman"/>
                <a:ea typeface="Times New Roman"/>
                <a:cs typeface="Times New Roman"/>
                <a:sym typeface="Times New Roman"/>
              </a:endParaRPr>
            </a:p>
            <a:p>
              <a:pPr indent="82296">
                <a:spcBef>
                  <a:spcPts val="600"/>
                </a:spcBef>
                <a:defRPr sz="2300">
                  <a:latin typeface="Consolas"/>
                  <a:ea typeface="Consolas"/>
                  <a:cs typeface="Consolas"/>
                  <a:sym typeface="Consolas"/>
                </a:defRPr>
              </a:pPr>
              <a:r>
                <a:t>  </a:t>
              </a:r>
              <a:r>
                <a:rPr>
                  <a:solidFill>
                    <a:srgbClr val="0000FF"/>
                  </a:solidFill>
                </a:rPr>
                <a:t>int</a:t>
              </a:r>
              <a:r>
                <a:t> a = 7;</a:t>
              </a:r>
              <a:endParaRPr sz="2800">
                <a:solidFill>
                  <a:srgbClr val="363D3D"/>
                </a:solidFill>
                <a:latin typeface="Times New Roman"/>
                <a:ea typeface="Times New Roman"/>
                <a:cs typeface="Times New Roman"/>
                <a:sym typeface="Times New Roman"/>
              </a:endParaRPr>
            </a:p>
            <a:p>
              <a:pPr indent="82296">
                <a:spcBef>
                  <a:spcPts val="600"/>
                </a:spcBef>
                <a:defRPr sz="2300">
                  <a:latin typeface="Consolas"/>
                  <a:ea typeface="Consolas"/>
                  <a:cs typeface="Consolas"/>
                  <a:sym typeface="Consolas"/>
                </a:defRPr>
              </a:pPr>
              <a:r>
                <a:t>}</a:t>
              </a:r>
            </a:p>
          </p:txBody>
        </p:sp>
      </p:grpSp>
      <p:sp>
        <p:nvSpPr>
          <p:cNvPr id="551" name="Rectangle 8"/>
          <p:cNvSpPr/>
          <p:nvPr/>
        </p:nvSpPr>
        <p:spPr>
          <a:xfrm>
            <a:off x="4365624" y="1355725"/>
            <a:ext cx="2681290" cy="4781550"/>
          </a:xfrm>
          <a:prstGeom prst="rect">
            <a:avLst/>
          </a:prstGeom>
          <a:solidFill>
            <a:srgbClr val="FFFFFF"/>
          </a:solidFill>
          <a:ln w="19050">
            <a:solidFill>
              <a:srgbClr val="363D3D"/>
            </a:solidFill>
            <a:miter/>
          </a:ln>
        </p:spPr>
        <p:txBody>
          <a:bodyPr lIns="45719" rIns="45719" anchor="ctr"/>
          <a:lstStyle/>
          <a:p>
            <a:pPr algn="ctr">
              <a:defRPr>
                <a:solidFill>
                  <a:srgbClr val="FFFFFF"/>
                </a:solidFill>
              </a:defRPr>
            </a:pPr>
          </a:p>
        </p:txBody>
      </p:sp>
      <p:sp>
        <p:nvSpPr>
          <p:cNvPr id="552" name="Rectangle 19"/>
          <p:cNvSpPr txBox="1"/>
          <p:nvPr/>
        </p:nvSpPr>
        <p:spPr>
          <a:xfrm>
            <a:off x="4306887" y="6107112"/>
            <a:ext cx="3276601" cy="421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363D3D"/>
                </a:solidFill>
                <a:latin typeface="Times New Roman"/>
                <a:ea typeface="Times New Roman"/>
                <a:cs typeface="Times New Roman"/>
                <a:sym typeface="Times New Roman"/>
              </a:defRPr>
            </a:lvl1pPr>
          </a:lstStyle>
          <a:p>
            <a:pPr/>
            <a:r>
              <a:t>Memory Layout (bytes)</a:t>
            </a:r>
          </a:p>
        </p:txBody>
      </p:sp>
      <p:sp>
        <p:nvSpPr>
          <p:cNvPr id="553" name="Rectangle 44"/>
          <p:cNvSpPr/>
          <p:nvPr/>
        </p:nvSpPr>
        <p:spPr>
          <a:xfrm>
            <a:off x="5562600" y="1889125"/>
            <a:ext cx="998538" cy="333375"/>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54" name="Rectangle 45"/>
          <p:cNvSpPr/>
          <p:nvPr/>
        </p:nvSpPr>
        <p:spPr>
          <a:xfrm>
            <a:off x="5562600" y="2222499"/>
            <a:ext cx="998538" cy="319090"/>
          </a:xfrm>
          <a:prstGeom prst="rect">
            <a:avLst/>
          </a:prstGeom>
          <a:ln w="12700">
            <a:solidFill>
              <a:srgbClr val="363D3D"/>
            </a:solidFill>
            <a:miter/>
          </a:ln>
        </p:spPr>
        <p:txBody>
          <a:bodyPr lIns="45719" rIns="45719" anchor="ctr"/>
          <a:lstStyle/>
          <a:p>
            <a:pPr algn="ctr">
              <a:defRPr b="1" sz="2400">
                <a:solidFill>
                  <a:srgbClr val="2C8386"/>
                </a:solidFill>
                <a:latin typeface="Times New Roman"/>
                <a:ea typeface="Times New Roman"/>
                <a:cs typeface="Times New Roman"/>
                <a:sym typeface="Times New Roman"/>
              </a:defRPr>
            </a:pPr>
          </a:p>
        </p:txBody>
      </p:sp>
      <p:sp>
        <p:nvSpPr>
          <p:cNvPr id="555" name="Rectangle 46"/>
          <p:cNvSpPr/>
          <p:nvPr/>
        </p:nvSpPr>
        <p:spPr>
          <a:xfrm>
            <a:off x="5562600" y="2543175"/>
            <a:ext cx="998538" cy="352425"/>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56" name="Rectangle 47"/>
          <p:cNvSpPr/>
          <p:nvPr/>
        </p:nvSpPr>
        <p:spPr>
          <a:xfrm>
            <a:off x="5562600" y="2905124"/>
            <a:ext cx="996950" cy="366715"/>
          </a:xfrm>
          <a:prstGeom prst="rect">
            <a:avLst/>
          </a:prstGeom>
          <a:ln w="12700">
            <a:solidFill>
              <a:srgbClr val="363D3D"/>
            </a:solidFill>
            <a:miter/>
          </a:ln>
        </p:spPr>
        <p:txBody>
          <a:bodyPr lIns="45719" rIns="45719" anchor="ctr"/>
          <a:lstStyle/>
          <a:p>
            <a:pPr algn="ctr">
              <a:defRPr b="1" sz="2400">
                <a:solidFill>
                  <a:srgbClr val="2C8386"/>
                </a:solidFill>
                <a:latin typeface="Times New Roman"/>
                <a:ea typeface="Times New Roman"/>
                <a:cs typeface="Times New Roman"/>
                <a:sym typeface="Times New Roman"/>
              </a:defRPr>
            </a:pPr>
          </a:p>
        </p:txBody>
      </p:sp>
      <p:sp>
        <p:nvSpPr>
          <p:cNvPr id="557" name="Rectangle 51"/>
          <p:cNvSpPr/>
          <p:nvPr/>
        </p:nvSpPr>
        <p:spPr>
          <a:xfrm>
            <a:off x="5562600" y="3271837"/>
            <a:ext cx="998538" cy="366713"/>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58" name="Rectangle 52"/>
          <p:cNvSpPr/>
          <p:nvPr/>
        </p:nvSpPr>
        <p:spPr>
          <a:xfrm>
            <a:off x="5562600" y="3638550"/>
            <a:ext cx="998538" cy="336550"/>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59" name="Rectangle 53"/>
          <p:cNvSpPr/>
          <p:nvPr/>
        </p:nvSpPr>
        <p:spPr>
          <a:xfrm>
            <a:off x="5562600" y="3975100"/>
            <a:ext cx="998538" cy="368300"/>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60" name="Rectangle 54"/>
          <p:cNvSpPr/>
          <p:nvPr/>
        </p:nvSpPr>
        <p:spPr>
          <a:xfrm>
            <a:off x="5562600" y="4343400"/>
            <a:ext cx="998538" cy="352425"/>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61" name="Rectangle 56"/>
          <p:cNvSpPr txBox="1"/>
          <p:nvPr/>
        </p:nvSpPr>
        <p:spPr>
          <a:xfrm>
            <a:off x="5562600" y="4641497"/>
            <a:ext cx="996950" cy="11071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400">
                <a:solidFill>
                  <a:srgbClr val="363D3D"/>
                </a:solidFill>
                <a:latin typeface="Times New Roman"/>
                <a:ea typeface="Times New Roman"/>
                <a:cs typeface="Times New Roman"/>
                <a:sym typeface="Times New Roman"/>
              </a:defRPr>
            </a:pPr>
            <a:r>
              <a:t>.</a:t>
            </a:r>
            <a:endParaRPr>
              <a:solidFill>
                <a:srgbClr val="FFFFFF"/>
              </a:solidFill>
            </a:endParaRPr>
          </a:p>
          <a:p>
            <a:pPr algn="ctr">
              <a:defRPr sz="2400">
                <a:solidFill>
                  <a:srgbClr val="363D3D"/>
                </a:solidFill>
                <a:latin typeface="Times New Roman"/>
                <a:ea typeface="Times New Roman"/>
                <a:cs typeface="Times New Roman"/>
                <a:sym typeface="Times New Roman"/>
              </a:defRPr>
            </a:pPr>
            <a:r>
              <a:t>.</a:t>
            </a:r>
            <a:endParaRPr>
              <a:solidFill>
                <a:srgbClr val="FFFFFF"/>
              </a:solidFill>
            </a:endParaRPr>
          </a:p>
          <a:p>
            <a:pPr algn="ctr">
              <a:defRPr sz="2400">
                <a:solidFill>
                  <a:srgbClr val="363D3D"/>
                </a:solidFill>
                <a:latin typeface="Times New Roman"/>
                <a:ea typeface="Times New Roman"/>
                <a:cs typeface="Times New Roman"/>
                <a:sym typeface="Times New Roman"/>
              </a:defRPr>
            </a:pPr>
            <a:r>
              <a:t>.</a:t>
            </a:r>
          </a:p>
        </p:txBody>
      </p:sp>
      <p:sp>
        <p:nvSpPr>
          <p:cNvPr id="562" name="Rectangle 58"/>
          <p:cNvSpPr/>
          <p:nvPr/>
        </p:nvSpPr>
        <p:spPr>
          <a:xfrm>
            <a:off x="5562600" y="5727699"/>
            <a:ext cx="996950" cy="315915"/>
          </a:xfrm>
          <a:prstGeom prst="rect">
            <a:avLst/>
          </a:prstGeom>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63" name="Rectangle 59"/>
          <p:cNvSpPr txBox="1"/>
          <p:nvPr/>
        </p:nvSpPr>
        <p:spPr>
          <a:xfrm>
            <a:off x="4648200" y="184511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0</a:t>
            </a:r>
          </a:p>
        </p:txBody>
      </p:sp>
      <p:sp>
        <p:nvSpPr>
          <p:cNvPr id="564" name="Rectangle 60"/>
          <p:cNvSpPr txBox="1"/>
          <p:nvPr/>
        </p:nvSpPr>
        <p:spPr>
          <a:xfrm>
            <a:off x="4648200" y="218801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1</a:t>
            </a:r>
          </a:p>
        </p:txBody>
      </p:sp>
      <p:sp>
        <p:nvSpPr>
          <p:cNvPr id="565" name="Rectangle 61"/>
          <p:cNvSpPr txBox="1"/>
          <p:nvPr/>
        </p:nvSpPr>
        <p:spPr>
          <a:xfrm>
            <a:off x="4648200" y="2540441"/>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2</a:t>
            </a:r>
          </a:p>
        </p:txBody>
      </p:sp>
      <p:sp>
        <p:nvSpPr>
          <p:cNvPr id="566" name="Rectangle 62"/>
          <p:cNvSpPr txBox="1"/>
          <p:nvPr/>
        </p:nvSpPr>
        <p:spPr>
          <a:xfrm>
            <a:off x="4648200" y="289286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3</a:t>
            </a:r>
          </a:p>
        </p:txBody>
      </p:sp>
      <p:sp>
        <p:nvSpPr>
          <p:cNvPr id="567" name="Rectangle 63"/>
          <p:cNvSpPr txBox="1"/>
          <p:nvPr/>
        </p:nvSpPr>
        <p:spPr>
          <a:xfrm>
            <a:off x="4648200" y="3237354"/>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4</a:t>
            </a:r>
          </a:p>
        </p:txBody>
      </p:sp>
      <p:sp>
        <p:nvSpPr>
          <p:cNvPr id="568" name="Rectangle 64"/>
          <p:cNvSpPr txBox="1"/>
          <p:nvPr/>
        </p:nvSpPr>
        <p:spPr>
          <a:xfrm>
            <a:off x="4648200" y="3588985"/>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5</a:t>
            </a:r>
          </a:p>
        </p:txBody>
      </p:sp>
      <p:sp>
        <p:nvSpPr>
          <p:cNvPr id="569" name="Rectangle 65"/>
          <p:cNvSpPr txBox="1"/>
          <p:nvPr/>
        </p:nvSpPr>
        <p:spPr>
          <a:xfrm>
            <a:off x="4648200" y="394061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6</a:t>
            </a:r>
          </a:p>
        </p:txBody>
      </p:sp>
      <p:sp>
        <p:nvSpPr>
          <p:cNvPr id="570" name="Rectangle 66"/>
          <p:cNvSpPr txBox="1"/>
          <p:nvPr/>
        </p:nvSpPr>
        <p:spPr>
          <a:xfrm>
            <a:off x="4648200" y="4293041"/>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7</a:t>
            </a:r>
          </a:p>
        </p:txBody>
      </p:sp>
      <p:sp>
        <p:nvSpPr>
          <p:cNvPr id="571" name="Rectangle 67"/>
          <p:cNvSpPr txBox="1"/>
          <p:nvPr/>
        </p:nvSpPr>
        <p:spPr>
          <a:xfrm>
            <a:off x="4648200" y="4641497"/>
            <a:ext cx="862013" cy="11071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400">
                <a:solidFill>
                  <a:srgbClr val="363D3D"/>
                </a:solidFill>
                <a:latin typeface="Times New Roman"/>
                <a:ea typeface="Times New Roman"/>
                <a:cs typeface="Times New Roman"/>
                <a:sym typeface="Times New Roman"/>
              </a:defRPr>
            </a:pPr>
            <a:r>
              <a:t>.</a:t>
            </a:r>
            <a:endParaRPr>
              <a:solidFill>
                <a:srgbClr val="FFFFFF"/>
              </a:solidFill>
            </a:endParaRPr>
          </a:p>
          <a:p>
            <a:pPr algn="ctr">
              <a:defRPr sz="2400">
                <a:solidFill>
                  <a:srgbClr val="363D3D"/>
                </a:solidFill>
                <a:latin typeface="Times New Roman"/>
                <a:ea typeface="Times New Roman"/>
                <a:cs typeface="Times New Roman"/>
                <a:sym typeface="Times New Roman"/>
              </a:defRPr>
            </a:pPr>
            <a:r>
              <a:t>.</a:t>
            </a:r>
            <a:endParaRPr>
              <a:solidFill>
                <a:srgbClr val="FFFFFF"/>
              </a:solidFill>
            </a:endParaRPr>
          </a:p>
          <a:p>
            <a:pPr algn="ctr">
              <a:defRPr sz="2400">
                <a:solidFill>
                  <a:srgbClr val="363D3D"/>
                </a:solidFill>
                <a:latin typeface="Times New Roman"/>
                <a:ea typeface="Times New Roman"/>
                <a:cs typeface="Times New Roman"/>
                <a:sym typeface="Times New Roman"/>
              </a:defRPr>
            </a:pPr>
            <a:r>
              <a:t>.</a:t>
            </a:r>
          </a:p>
        </p:txBody>
      </p:sp>
      <p:sp>
        <p:nvSpPr>
          <p:cNvPr id="572" name="Rectangle 68"/>
          <p:cNvSpPr txBox="1"/>
          <p:nvPr/>
        </p:nvSpPr>
        <p:spPr>
          <a:xfrm>
            <a:off x="4648200" y="5693216"/>
            <a:ext cx="862013"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363D3D"/>
                </a:solidFill>
                <a:latin typeface="Times New Roman"/>
                <a:ea typeface="Times New Roman"/>
                <a:cs typeface="Times New Roman"/>
                <a:sym typeface="Times New Roman"/>
              </a:defRPr>
            </a:lvl1pPr>
          </a:lstStyle>
          <a:p>
            <a:pPr/>
            <a:r>
              <a:t>…</a:t>
            </a:r>
          </a:p>
        </p:txBody>
      </p:sp>
      <p:sp>
        <p:nvSpPr>
          <p:cNvPr id="573" name="Rectangle 69"/>
          <p:cNvSpPr txBox="1"/>
          <p:nvPr/>
        </p:nvSpPr>
        <p:spPr>
          <a:xfrm>
            <a:off x="4487862" y="1284189"/>
            <a:ext cx="1074738" cy="73997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200">
                <a:solidFill>
                  <a:srgbClr val="363D3D"/>
                </a:solidFill>
                <a:latin typeface="Times New Roman"/>
                <a:ea typeface="Times New Roman"/>
                <a:cs typeface="Times New Roman"/>
                <a:sym typeface="Times New Roman"/>
              </a:defRPr>
            </a:lvl1pPr>
          </a:lstStyle>
          <a:p>
            <a:pPr/>
            <a:r>
              <a:t>Địa chỉ ô nhớ</a:t>
            </a:r>
          </a:p>
        </p:txBody>
      </p:sp>
      <p:sp>
        <p:nvSpPr>
          <p:cNvPr id="574" name="Rectangle 72"/>
          <p:cNvSpPr txBox="1"/>
          <p:nvPr/>
        </p:nvSpPr>
        <p:spPr>
          <a:xfrm>
            <a:off x="6559550" y="2133248"/>
            <a:ext cx="1225550" cy="4213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a:solidFill>
                  <a:srgbClr val="363D3D"/>
                </a:solidFill>
                <a:latin typeface="Times New Roman"/>
                <a:ea typeface="Times New Roman"/>
                <a:cs typeface="Times New Roman"/>
                <a:sym typeface="Times New Roman"/>
              </a:defRPr>
            </a:lvl1pPr>
          </a:lstStyle>
          <a:p>
            <a:pPr/>
            <a:r>
              <a:t>ch</a:t>
            </a:r>
          </a:p>
        </p:txBody>
      </p:sp>
      <p:sp>
        <p:nvSpPr>
          <p:cNvPr id="575" name="Rectangle 73"/>
          <p:cNvSpPr txBox="1"/>
          <p:nvPr/>
        </p:nvSpPr>
        <p:spPr>
          <a:xfrm>
            <a:off x="6523038" y="2865879"/>
            <a:ext cx="1249363" cy="4213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a:solidFill>
                  <a:srgbClr val="363D3D"/>
                </a:solidFill>
                <a:latin typeface="Times New Roman"/>
                <a:ea typeface="Times New Roman"/>
                <a:cs typeface="Times New Roman"/>
                <a:sym typeface="Times New Roman"/>
              </a:defRPr>
            </a:lvl1pPr>
          </a:lstStyle>
          <a:p>
            <a:pPr/>
            <a:r>
              <a:t>a</a:t>
            </a:r>
          </a:p>
        </p:txBody>
      </p:sp>
      <p:grpSp>
        <p:nvGrpSpPr>
          <p:cNvPr id="578" name="Rectangle 74"/>
          <p:cNvGrpSpPr/>
          <p:nvPr/>
        </p:nvGrpSpPr>
        <p:grpSpPr>
          <a:xfrm>
            <a:off x="5559425" y="2156266"/>
            <a:ext cx="998538" cy="421393"/>
            <a:chOff x="0" y="0"/>
            <a:chExt cx="998537" cy="421391"/>
          </a:xfrm>
        </p:grpSpPr>
        <p:sp>
          <p:nvSpPr>
            <p:cNvPr id="576" name="Rectangle"/>
            <p:cNvSpPr/>
            <p:nvPr/>
          </p:nvSpPr>
          <p:spPr>
            <a:xfrm>
              <a:off x="0" y="44008"/>
              <a:ext cx="998538" cy="333376"/>
            </a:xfrm>
            <a:prstGeom prst="rect">
              <a:avLst/>
            </a:prstGeom>
            <a:solidFill>
              <a:srgbClr val="FFCCFF"/>
            </a:solid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577" name="x"/>
            <p:cNvSpPr txBox="1"/>
            <p:nvPr/>
          </p:nvSpPr>
          <p:spPr>
            <a:xfrm>
              <a:off x="0" y="0"/>
              <a:ext cx="998538"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363D3D"/>
                  </a:solidFill>
                  <a:latin typeface="Times New Roman"/>
                  <a:ea typeface="Times New Roman"/>
                  <a:cs typeface="Times New Roman"/>
                  <a:sym typeface="Times New Roman"/>
                </a:defRPr>
              </a:lvl1pPr>
            </a:lstStyle>
            <a:p>
              <a:pPr/>
              <a:r>
                <a:t>x</a:t>
              </a:r>
            </a:p>
          </p:txBody>
        </p:sp>
      </p:grpSp>
      <p:sp>
        <p:nvSpPr>
          <p:cNvPr id="579" name="Rectangle 75"/>
          <p:cNvSpPr/>
          <p:nvPr/>
        </p:nvSpPr>
        <p:spPr>
          <a:xfrm>
            <a:off x="1600199" y="3429000"/>
            <a:ext cx="2649540" cy="428625"/>
          </a:xfrm>
          <a:prstGeom prst="rect">
            <a:avLst/>
          </a:prstGeom>
          <a:solidFill>
            <a:srgbClr val="FF0000">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580" name="Rectangle 76"/>
          <p:cNvSpPr/>
          <p:nvPr/>
        </p:nvSpPr>
        <p:spPr>
          <a:xfrm>
            <a:off x="1598612" y="3863975"/>
            <a:ext cx="2651126" cy="533400"/>
          </a:xfrm>
          <a:prstGeom prst="rect">
            <a:avLst/>
          </a:prstGeom>
          <a:solidFill>
            <a:srgbClr val="0099FF">
              <a:alpha val="20000"/>
            </a:srgbClr>
          </a:solidFill>
          <a:ln w="12700">
            <a:miter lim="400000"/>
          </a:ln>
        </p:spPr>
        <p:txBody>
          <a:bodyPr lIns="45719" rIns="45719"/>
          <a:lstStyle/>
          <a:p>
            <a:pPr>
              <a:defRPr>
                <a:solidFill>
                  <a:srgbClr val="363D3D"/>
                </a:solidFill>
                <a:latin typeface="Arial"/>
                <a:ea typeface="Arial"/>
                <a:cs typeface="Arial"/>
                <a:sym typeface="Arial"/>
              </a:defRPr>
            </a:pPr>
          </a:p>
        </p:txBody>
      </p:sp>
      <p:sp>
        <p:nvSpPr>
          <p:cNvPr id="581" name="Rectangle 77"/>
          <p:cNvSpPr/>
          <p:nvPr/>
        </p:nvSpPr>
        <p:spPr>
          <a:xfrm>
            <a:off x="5568950" y="2895600"/>
            <a:ext cx="998538" cy="390525"/>
          </a:xfrm>
          <a:prstGeom prst="rect">
            <a:avLst/>
          </a:prstGeom>
          <a:solidFill>
            <a:srgbClr val="ACE3E4"/>
          </a:solidFill>
          <a:ln w="12700">
            <a:solidFill>
              <a:srgbClr val="363D3D"/>
            </a:solidFill>
            <a:miter/>
          </a:ln>
        </p:spPr>
        <p:txBody>
          <a:bodyPr lIns="45719" rIns="45719" anchor="ctr"/>
          <a:lstStyle/>
          <a:p>
            <a:pPr algn="ctr">
              <a:defRPr b="1" sz="2400">
                <a:solidFill>
                  <a:srgbClr val="2C8386"/>
                </a:solidFill>
                <a:latin typeface="Times New Roman"/>
                <a:ea typeface="Times New Roman"/>
                <a:cs typeface="Times New Roman"/>
                <a:sym typeface="Times New Roman"/>
              </a:defRPr>
            </a:pPr>
          </a:p>
        </p:txBody>
      </p:sp>
      <p:sp>
        <p:nvSpPr>
          <p:cNvPr id="582" name="Rectangle 78"/>
          <p:cNvSpPr/>
          <p:nvPr/>
        </p:nvSpPr>
        <p:spPr>
          <a:xfrm>
            <a:off x="5568950" y="3267075"/>
            <a:ext cx="998538" cy="352425"/>
          </a:xfrm>
          <a:prstGeom prst="rect">
            <a:avLst/>
          </a:prstGeom>
          <a:solidFill>
            <a:srgbClr val="ACE3E4"/>
          </a:solidFill>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83" name="Rectangle 79"/>
          <p:cNvSpPr/>
          <p:nvPr/>
        </p:nvSpPr>
        <p:spPr>
          <a:xfrm>
            <a:off x="5568950" y="3619499"/>
            <a:ext cx="998538" cy="350840"/>
          </a:xfrm>
          <a:prstGeom prst="rect">
            <a:avLst/>
          </a:prstGeom>
          <a:solidFill>
            <a:srgbClr val="ACE3E4"/>
          </a:solidFill>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84" name="Rectangle 80"/>
          <p:cNvSpPr/>
          <p:nvPr/>
        </p:nvSpPr>
        <p:spPr>
          <a:xfrm>
            <a:off x="5568950" y="3970337"/>
            <a:ext cx="998538" cy="366713"/>
          </a:xfrm>
          <a:prstGeom prst="rect">
            <a:avLst/>
          </a:prstGeom>
          <a:solidFill>
            <a:srgbClr val="ACE3E4"/>
          </a:solidFill>
          <a:ln w="12700">
            <a:solidFill>
              <a:srgbClr val="363D3D"/>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grpSp>
        <p:nvGrpSpPr>
          <p:cNvPr id="587" name="Rectangle 107"/>
          <p:cNvGrpSpPr/>
          <p:nvPr/>
        </p:nvGrpSpPr>
        <p:grpSpPr>
          <a:xfrm>
            <a:off x="5554662" y="2895600"/>
            <a:ext cx="998539" cy="1535113"/>
            <a:chOff x="0" y="0"/>
            <a:chExt cx="998537" cy="1535112"/>
          </a:xfrm>
        </p:grpSpPr>
        <p:sp>
          <p:nvSpPr>
            <p:cNvPr id="585" name="Rectangle"/>
            <p:cNvSpPr/>
            <p:nvPr/>
          </p:nvSpPr>
          <p:spPr>
            <a:xfrm>
              <a:off x="0" y="0"/>
              <a:ext cx="998538" cy="1535113"/>
            </a:xfrm>
            <a:prstGeom prst="rect">
              <a:avLst/>
            </a:prstGeom>
            <a:solidFill>
              <a:srgbClr val="ACE3E4"/>
            </a:solid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586" name="7"/>
            <p:cNvSpPr txBox="1"/>
            <p:nvPr/>
          </p:nvSpPr>
          <p:spPr>
            <a:xfrm>
              <a:off x="0" y="556860"/>
              <a:ext cx="998538"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2C8386"/>
                  </a:solidFill>
                  <a:latin typeface="Times New Roman"/>
                  <a:ea typeface="Times New Roman"/>
                  <a:cs typeface="Times New Roman"/>
                  <a:sym typeface="Times New Roman"/>
                </a:defRPr>
              </a:lvl1pPr>
            </a:lstStyle>
            <a:p>
              <a:pPr/>
              <a:r>
                <a:t>7</a:t>
              </a:r>
            </a:p>
          </p:txBody>
        </p:sp>
      </p:grpSp>
      <p:sp>
        <p:nvSpPr>
          <p:cNvPr id="588" name="Rectangle 71"/>
          <p:cNvSpPr/>
          <p:nvPr/>
        </p:nvSpPr>
        <p:spPr>
          <a:xfrm>
            <a:off x="4830762" y="2930524"/>
            <a:ext cx="565151" cy="331790"/>
          </a:xfrm>
          <a:prstGeom prst="rect">
            <a:avLst/>
          </a:prstGeom>
          <a:ln w="12700">
            <a:solidFill>
              <a:srgbClr val="FF0000"/>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
        <p:nvSpPr>
          <p:cNvPr id="589" name="Rectangle 87"/>
          <p:cNvSpPr/>
          <p:nvPr/>
        </p:nvSpPr>
        <p:spPr>
          <a:xfrm>
            <a:off x="4845050" y="2285999"/>
            <a:ext cx="563563" cy="331790"/>
          </a:xfrm>
          <a:prstGeom prst="rect">
            <a:avLst/>
          </a:prstGeom>
          <a:ln w="12700">
            <a:solidFill>
              <a:srgbClr val="FF0000"/>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51"/>
                                        </p:tgtEl>
                                        <p:attrNameLst>
                                          <p:attrName>style.visibility</p:attrName>
                                        </p:attrNameLst>
                                      </p:cBhvr>
                                      <p:to>
                                        <p:strVal val="visible"/>
                                      </p:to>
                                    </p:set>
                                    <p:animEffect filter="dissolve" transition="in">
                                      <p:cBhvr>
                                        <p:cTn id="7" dur="500"/>
                                        <p:tgtEl>
                                          <p:spTgt spid="551"/>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554"/>
                                        </p:tgtEl>
                                        <p:attrNameLst>
                                          <p:attrName>style.visibility</p:attrName>
                                        </p:attrNameLst>
                                      </p:cBhvr>
                                      <p:to>
                                        <p:strVal val="visible"/>
                                      </p:to>
                                    </p:set>
                                    <p:animEffect filter="dissolve" transition="in">
                                      <p:cBhvr>
                                        <p:cTn id="11" dur="500"/>
                                        <p:tgtEl>
                                          <p:spTgt spid="554"/>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555"/>
                                        </p:tgtEl>
                                        <p:attrNameLst>
                                          <p:attrName>style.visibility</p:attrName>
                                        </p:attrNameLst>
                                      </p:cBhvr>
                                      <p:to>
                                        <p:strVal val="visible"/>
                                      </p:to>
                                    </p:set>
                                    <p:animEffect filter="dissolve" transition="in">
                                      <p:cBhvr>
                                        <p:cTn id="15" dur="500"/>
                                        <p:tgtEl>
                                          <p:spTgt spid="555"/>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556"/>
                                        </p:tgtEl>
                                        <p:attrNameLst>
                                          <p:attrName>style.visibility</p:attrName>
                                        </p:attrNameLst>
                                      </p:cBhvr>
                                      <p:to>
                                        <p:strVal val="visible"/>
                                      </p:to>
                                    </p:set>
                                    <p:animEffect filter="dissolve" transition="in">
                                      <p:cBhvr>
                                        <p:cTn id="19" dur="500"/>
                                        <p:tgtEl>
                                          <p:spTgt spid="556"/>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557"/>
                                        </p:tgtEl>
                                        <p:attrNameLst>
                                          <p:attrName>style.visibility</p:attrName>
                                        </p:attrNameLst>
                                      </p:cBhvr>
                                      <p:to>
                                        <p:strVal val="visible"/>
                                      </p:to>
                                    </p:set>
                                    <p:animEffect filter="dissolve" transition="in">
                                      <p:cBhvr>
                                        <p:cTn id="23" dur="500"/>
                                        <p:tgtEl>
                                          <p:spTgt spid="557"/>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558"/>
                                        </p:tgtEl>
                                        <p:attrNameLst>
                                          <p:attrName>style.visibility</p:attrName>
                                        </p:attrNameLst>
                                      </p:cBhvr>
                                      <p:to>
                                        <p:strVal val="visible"/>
                                      </p:to>
                                    </p:set>
                                    <p:animEffect filter="dissolve" transition="in">
                                      <p:cBhvr>
                                        <p:cTn id="27" dur="500"/>
                                        <p:tgtEl>
                                          <p:spTgt spid="558"/>
                                        </p:tgtEl>
                                      </p:cBhvr>
                                    </p:animEffect>
                                  </p:childTnLst>
                                </p:cTn>
                              </p:par>
                            </p:childTnLst>
                          </p:cTn>
                        </p:par>
                        <p:par>
                          <p:cTn id="28" fill="hold">
                            <p:stCondLst>
                              <p:cond delay="3000"/>
                            </p:stCondLst>
                            <p:childTnLst>
                              <p:par>
                                <p:cTn id="29" presetClass="entr" nodeType="afterEffect" presetID="9" grpId="7" fill="hold">
                                  <p:stCondLst>
                                    <p:cond delay="0"/>
                                  </p:stCondLst>
                                  <p:iterate type="el" backwards="0">
                                    <p:tmAbs val="0"/>
                                  </p:iterate>
                                  <p:childTnLst>
                                    <p:set>
                                      <p:cBhvr>
                                        <p:cTn id="30" fill="hold"/>
                                        <p:tgtEl>
                                          <p:spTgt spid="559"/>
                                        </p:tgtEl>
                                        <p:attrNameLst>
                                          <p:attrName>style.visibility</p:attrName>
                                        </p:attrNameLst>
                                      </p:cBhvr>
                                      <p:to>
                                        <p:strVal val="visible"/>
                                      </p:to>
                                    </p:set>
                                    <p:animEffect filter="dissolve" transition="in">
                                      <p:cBhvr>
                                        <p:cTn id="31" dur="500"/>
                                        <p:tgtEl>
                                          <p:spTgt spid="559"/>
                                        </p:tgtEl>
                                      </p:cBhvr>
                                    </p:animEffect>
                                  </p:childTnLst>
                                </p:cTn>
                              </p:par>
                            </p:childTnLst>
                          </p:cTn>
                        </p:par>
                        <p:par>
                          <p:cTn id="32" fill="hold">
                            <p:stCondLst>
                              <p:cond delay="3500"/>
                            </p:stCondLst>
                            <p:childTnLst>
                              <p:par>
                                <p:cTn id="33" presetClass="entr" nodeType="afterEffect" presetID="9" grpId="8" fill="hold">
                                  <p:stCondLst>
                                    <p:cond delay="0"/>
                                  </p:stCondLst>
                                  <p:iterate type="el" backwards="0">
                                    <p:tmAbs val="0"/>
                                  </p:iterate>
                                  <p:childTnLst>
                                    <p:set>
                                      <p:cBhvr>
                                        <p:cTn id="34" fill="hold"/>
                                        <p:tgtEl>
                                          <p:spTgt spid="560"/>
                                        </p:tgtEl>
                                        <p:attrNameLst>
                                          <p:attrName>style.visibility</p:attrName>
                                        </p:attrNameLst>
                                      </p:cBhvr>
                                      <p:to>
                                        <p:strVal val="visible"/>
                                      </p:to>
                                    </p:set>
                                    <p:animEffect filter="dissolve" transition="in">
                                      <p:cBhvr>
                                        <p:cTn id="35" dur="500"/>
                                        <p:tgtEl>
                                          <p:spTgt spid="560"/>
                                        </p:tgtEl>
                                      </p:cBhvr>
                                    </p:animEffect>
                                  </p:childTnLst>
                                </p:cTn>
                              </p:par>
                            </p:childTnLst>
                          </p:cTn>
                        </p:par>
                        <p:par>
                          <p:cTn id="36" fill="hold">
                            <p:stCondLst>
                              <p:cond delay="4000"/>
                            </p:stCondLst>
                            <p:childTnLst>
                              <p:par>
                                <p:cTn id="37" presetClass="entr" nodeType="afterEffect" presetID="9" grpId="9" fill="hold">
                                  <p:stCondLst>
                                    <p:cond delay="0"/>
                                  </p:stCondLst>
                                  <p:iterate type="el" backwards="0">
                                    <p:tmAbs val="0"/>
                                  </p:iterate>
                                  <p:childTnLst>
                                    <p:set>
                                      <p:cBhvr>
                                        <p:cTn id="38" fill="hold"/>
                                        <p:tgtEl>
                                          <p:spTgt spid="561"/>
                                        </p:tgtEl>
                                        <p:attrNameLst>
                                          <p:attrName>style.visibility</p:attrName>
                                        </p:attrNameLst>
                                      </p:cBhvr>
                                      <p:to>
                                        <p:strVal val="visible"/>
                                      </p:to>
                                    </p:set>
                                    <p:animEffect filter="dissolve" transition="in">
                                      <p:cBhvr>
                                        <p:cTn id="39" dur="500"/>
                                        <p:tgtEl>
                                          <p:spTgt spid="561"/>
                                        </p:tgtEl>
                                      </p:cBhvr>
                                    </p:animEffect>
                                  </p:childTnLst>
                                </p:cTn>
                              </p:par>
                            </p:childTnLst>
                          </p:cTn>
                        </p:par>
                        <p:par>
                          <p:cTn id="40" fill="hold">
                            <p:stCondLst>
                              <p:cond delay="4500"/>
                            </p:stCondLst>
                            <p:childTnLst>
                              <p:par>
                                <p:cTn id="41" presetClass="entr" nodeType="afterEffect" presetID="9" grpId="10" fill="hold">
                                  <p:stCondLst>
                                    <p:cond delay="0"/>
                                  </p:stCondLst>
                                  <p:iterate type="el" backwards="0">
                                    <p:tmAbs val="0"/>
                                  </p:iterate>
                                  <p:childTnLst>
                                    <p:set>
                                      <p:cBhvr>
                                        <p:cTn id="42" fill="hold"/>
                                        <p:tgtEl>
                                          <p:spTgt spid="562"/>
                                        </p:tgtEl>
                                        <p:attrNameLst>
                                          <p:attrName>style.visibility</p:attrName>
                                        </p:attrNameLst>
                                      </p:cBhvr>
                                      <p:to>
                                        <p:strVal val="visible"/>
                                      </p:to>
                                    </p:set>
                                    <p:animEffect filter="dissolve" transition="in">
                                      <p:cBhvr>
                                        <p:cTn id="43" dur="500"/>
                                        <p:tgtEl>
                                          <p:spTgt spid="562"/>
                                        </p:tgtEl>
                                      </p:cBhvr>
                                    </p:animEffect>
                                  </p:childTnLst>
                                </p:cTn>
                              </p:par>
                            </p:childTnLst>
                          </p:cTn>
                        </p:par>
                        <p:par>
                          <p:cTn id="44" fill="hold">
                            <p:stCondLst>
                              <p:cond delay="5000"/>
                            </p:stCondLst>
                            <p:childTnLst>
                              <p:par>
                                <p:cTn id="45" presetClass="entr" nodeType="afterEffect" presetID="9" grpId="11" fill="hold">
                                  <p:stCondLst>
                                    <p:cond delay="0"/>
                                  </p:stCondLst>
                                  <p:iterate type="el" backwards="0">
                                    <p:tmAbs val="0"/>
                                  </p:iterate>
                                  <p:childTnLst>
                                    <p:set>
                                      <p:cBhvr>
                                        <p:cTn id="46" fill="hold"/>
                                        <p:tgtEl>
                                          <p:spTgt spid="565"/>
                                        </p:tgtEl>
                                        <p:attrNameLst>
                                          <p:attrName>style.visibility</p:attrName>
                                        </p:attrNameLst>
                                      </p:cBhvr>
                                      <p:to>
                                        <p:strVal val="visible"/>
                                      </p:to>
                                    </p:set>
                                    <p:animEffect filter="dissolve" transition="in">
                                      <p:cBhvr>
                                        <p:cTn id="47" dur="500"/>
                                        <p:tgtEl>
                                          <p:spTgt spid="565"/>
                                        </p:tgtEl>
                                      </p:cBhvr>
                                    </p:animEffect>
                                  </p:childTnLst>
                                </p:cTn>
                              </p:par>
                            </p:childTnLst>
                          </p:cTn>
                        </p:par>
                        <p:par>
                          <p:cTn id="48" fill="hold">
                            <p:stCondLst>
                              <p:cond delay="5500"/>
                            </p:stCondLst>
                            <p:childTnLst>
                              <p:par>
                                <p:cTn id="49" presetClass="entr" nodeType="afterEffect" presetID="9" grpId="12" fill="hold">
                                  <p:stCondLst>
                                    <p:cond delay="0"/>
                                  </p:stCondLst>
                                  <p:iterate type="el" backwards="0">
                                    <p:tmAbs val="0"/>
                                  </p:iterate>
                                  <p:childTnLst>
                                    <p:set>
                                      <p:cBhvr>
                                        <p:cTn id="50" fill="hold"/>
                                        <p:tgtEl>
                                          <p:spTgt spid="566"/>
                                        </p:tgtEl>
                                        <p:attrNameLst>
                                          <p:attrName>style.visibility</p:attrName>
                                        </p:attrNameLst>
                                      </p:cBhvr>
                                      <p:to>
                                        <p:strVal val="visible"/>
                                      </p:to>
                                    </p:set>
                                    <p:animEffect filter="dissolve" transition="in">
                                      <p:cBhvr>
                                        <p:cTn id="51" dur="500"/>
                                        <p:tgtEl>
                                          <p:spTgt spid="566"/>
                                        </p:tgtEl>
                                      </p:cBhvr>
                                    </p:animEffect>
                                  </p:childTnLst>
                                </p:cTn>
                              </p:par>
                            </p:childTnLst>
                          </p:cTn>
                        </p:par>
                        <p:par>
                          <p:cTn id="52" fill="hold">
                            <p:stCondLst>
                              <p:cond delay="6000"/>
                            </p:stCondLst>
                            <p:childTnLst>
                              <p:par>
                                <p:cTn id="53" presetClass="entr" nodeType="afterEffect" presetID="9" grpId="13" fill="hold">
                                  <p:stCondLst>
                                    <p:cond delay="0"/>
                                  </p:stCondLst>
                                  <p:iterate type="el" backwards="0">
                                    <p:tmAbs val="0"/>
                                  </p:iterate>
                                  <p:childTnLst>
                                    <p:set>
                                      <p:cBhvr>
                                        <p:cTn id="54" fill="hold"/>
                                        <p:tgtEl>
                                          <p:spTgt spid="567"/>
                                        </p:tgtEl>
                                        <p:attrNameLst>
                                          <p:attrName>style.visibility</p:attrName>
                                        </p:attrNameLst>
                                      </p:cBhvr>
                                      <p:to>
                                        <p:strVal val="visible"/>
                                      </p:to>
                                    </p:set>
                                    <p:animEffect filter="dissolve" transition="in">
                                      <p:cBhvr>
                                        <p:cTn id="55" dur="500"/>
                                        <p:tgtEl>
                                          <p:spTgt spid="567"/>
                                        </p:tgtEl>
                                      </p:cBhvr>
                                    </p:animEffect>
                                  </p:childTnLst>
                                </p:cTn>
                              </p:par>
                            </p:childTnLst>
                          </p:cTn>
                        </p:par>
                        <p:par>
                          <p:cTn id="56" fill="hold">
                            <p:stCondLst>
                              <p:cond delay="6500"/>
                            </p:stCondLst>
                            <p:childTnLst>
                              <p:par>
                                <p:cTn id="57" presetClass="entr" nodeType="afterEffect" presetID="9" grpId="14" fill="hold">
                                  <p:stCondLst>
                                    <p:cond delay="0"/>
                                  </p:stCondLst>
                                  <p:iterate type="el" backwards="0">
                                    <p:tmAbs val="0"/>
                                  </p:iterate>
                                  <p:childTnLst>
                                    <p:set>
                                      <p:cBhvr>
                                        <p:cTn id="58" fill="hold"/>
                                        <p:tgtEl>
                                          <p:spTgt spid="568"/>
                                        </p:tgtEl>
                                        <p:attrNameLst>
                                          <p:attrName>style.visibility</p:attrName>
                                        </p:attrNameLst>
                                      </p:cBhvr>
                                      <p:to>
                                        <p:strVal val="visible"/>
                                      </p:to>
                                    </p:set>
                                    <p:animEffect filter="dissolve" transition="in">
                                      <p:cBhvr>
                                        <p:cTn id="59" dur="500"/>
                                        <p:tgtEl>
                                          <p:spTgt spid="568"/>
                                        </p:tgtEl>
                                      </p:cBhvr>
                                    </p:animEffect>
                                  </p:childTnLst>
                                </p:cTn>
                              </p:par>
                            </p:childTnLst>
                          </p:cTn>
                        </p:par>
                        <p:par>
                          <p:cTn id="60" fill="hold">
                            <p:stCondLst>
                              <p:cond delay="7000"/>
                            </p:stCondLst>
                            <p:childTnLst>
                              <p:par>
                                <p:cTn id="61" presetClass="entr" nodeType="afterEffect" presetID="9" grpId="15" fill="hold">
                                  <p:stCondLst>
                                    <p:cond delay="0"/>
                                  </p:stCondLst>
                                  <p:iterate type="el" backwards="0">
                                    <p:tmAbs val="0"/>
                                  </p:iterate>
                                  <p:childTnLst>
                                    <p:set>
                                      <p:cBhvr>
                                        <p:cTn id="62" fill="hold"/>
                                        <p:tgtEl>
                                          <p:spTgt spid="569"/>
                                        </p:tgtEl>
                                        <p:attrNameLst>
                                          <p:attrName>style.visibility</p:attrName>
                                        </p:attrNameLst>
                                      </p:cBhvr>
                                      <p:to>
                                        <p:strVal val="visible"/>
                                      </p:to>
                                    </p:set>
                                    <p:animEffect filter="dissolve" transition="in">
                                      <p:cBhvr>
                                        <p:cTn id="63" dur="500"/>
                                        <p:tgtEl>
                                          <p:spTgt spid="569"/>
                                        </p:tgtEl>
                                      </p:cBhvr>
                                    </p:animEffect>
                                  </p:childTnLst>
                                </p:cTn>
                              </p:par>
                            </p:childTnLst>
                          </p:cTn>
                        </p:par>
                        <p:par>
                          <p:cTn id="64" fill="hold">
                            <p:stCondLst>
                              <p:cond delay="7500"/>
                            </p:stCondLst>
                            <p:childTnLst>
                              <p:par>
                                <p:cTn id="65" presetClass="entr" nodeType="afterEffect" presetID="9" grpId="16" fill="hold">
                                  <p:stCondLst>
                                    <p:cond delay="0"/>
                                  </p:stCondLst>
                                  <p:iterate type="el" backwards="0">
                                    <p:tmAbs val="0"/>
                                  </p:iterate>
                                  <p:childTnLst>
                                    <p:set>
                                      <p:cBhvr>
                                        <p:cTn id="66" fill="hold"/>
                                        <p:tgtEl>
                                          <p:spTgt spid="570"/>
                                        </p:tgtEl>
                                        <p:attrNameLst>
                                          <p:attrName>style.visibility</p:attrName>
                                        </p:attrNameLst>
                                      </p:cBhvr>
                                      <p:to>
                                        <p:strVal val="visible"/>
                                      </p:to>
                                    </p:set>
                                    <p:animEffect filter="dissolve" transition="in">
                                      <p:cBhvr>
                                        <p:cTn id="67" dur="500"/>
                                        <p:tgtEl>
                                          <p:spTgt spid="570"/>
                                        </p:tgtEl>
                                      </p:cBhvr>
                                    </p:animEffect>
                                  </p:childTnLst>
                                </p:cTn>
                              </p:par>
                            </p:childTnLst>
                          </p:cTn>
                        </p:par>
                        <p:par>
                          <p:cTn id="68" fill="hold">
                            <p:stCondLst>
                              <p:cond delay="8000"/>
                            </p:stCondLst>
                            <p:childTnLst>
                              <p:par>
                                <p:cTn id="69" presetClass="entr" nodeType="afterEffect" presetID="9" grpId="17" fill="hold">
                                  <p:stCondLst>
                                    <p:cond delay="0"/>
                                  </p:stCondLst>
                                  <p:iterate type="el" backwards="0">
                                    <p:tmAbs val="0"/>
                                  </p:iterate>
                                  <p:childTnLst>
                                    <p:set>
                                      <p:cBhvr>
                                        <p:cTn id="70" fill="hold"/>
                                        <p:tgtEl>
                                          <p:spTgt spid="571"/>
                                        </p:tgtEl>
                                        <p:attrNameLst>
                                          <p:attrName>style.visibility</p:attrName>
                                        </p:attrNameLst>
                                      </p:cBhvr>
                                      <p:to>
                                        <p:strVal val="visible"/>
                                      </p:to>
                                    </p:set>
                                    <p:animEffect filter="dissolve" transition="in">
                                      <p:cBhvr>
                                        <p:cTn id="71" dur="500"/>
                                        <p:tgtEl>
                                          <p:spTgt spid="571"/>
                                        </p:tgtEl>
                                      </p:cBhvr>
                                    </p:animEffect>
                                  </p:childTnLst>
                                </p:cTn>
                              </p:par>
                            </p:childTnLst>
                          </p:cTn>
                        </p:par>
                        <p:par>
                          <p:cTn id="72" fill="hold">
                            <p:stCondLst>
                              <p:cond delay="8500"/>
                            </p:stCondLst>
                            <p:childTnLst>
                              <p:par>
                                <p:cTn id="73" presetClass="entr" nodeType="afterEffect" presetID="9" grpId="18" fill="hold">
                                  <p:stCondLst>
                                    <p:cond delay="0"/>
                                  </p:stCondLst>
                                  <p:iterate type="el" backwards="0">
                                    <p:tmAbs val="0"/>
                                  </p:iterate>
                                  <p:childTnLst>
                                    <p:set>
                                      <p:cBhvr>
                                        <p:cTn id="74" fill="hold"/>
                                        <p:tgtEl>
                                          <p:spTgt spid="563"/>
                                        </p:tgtEl>
                                        <p:attrNameLst>
                                          <p:attrName>style.visibility</p:attrName>
                                        </p:attrNameLst>
                                      </p:cBhvr>
                                      <p:to>
                                        <p:strVal val="visible"/>
                                      </p:to>
                                    </p:set>
                                    <p:animEffect filter="dissolve" transition="in">
                                      <p:cBhvr>
                                        <p:cTn id="75" dur="500"/>
                                        <p:tgtEl>
                                          <p:spTgt spid="563"/>
                                        </p:tgtEl>
                                      </p:cBhvr>
                                    </p:animEffect>
                                  </p:childTnLst>
                                </p:cTn>
                              </p:par>
                            </p:childTnLst>
                          </p:cTn>
                        </p:par>
                        <p:par>
                          <p:cTn id="76" fill="hold">
                            <p:stCondLst>
                              <p:cond delay="9000"/>
                            </p:stCondLst>
                            <p:childTnLst>
                              <p:par>
                                <p:cTn id="77" presetClass="entr" nodeType="afterEffect" presetID="9" grpId="19" fill="hold">
                                  <p:stCondLst>
                                    <p:cond delay="0"/>
                                  </p:stCondLst>
                                  <p:iterate type="el" backwards="0">
                                    <p:tmAbs val="0"/>
                                  </p:iterate>
                                  <p:childTnLst>
                                    <p:set>
                                      <p:cBhvr>
                                        <p:cTn id="78" fill="hold"/>
                                        <p:tgtEl>
                                          <p:spTgt spid="572"/>
                                        </p:tgtEl>
                                        <p:attrNameLst>
                                          <p:attrName>style.visibility</p:attrName>
                                        </p:attrNameLst>
                                      </p:cBhvr>
                                      <p:to>
                                        <p:strVal val="visible"/>
                                      </p:to>
                                    </p:set>
                                    <p:animEffect filter="dissolve" transition="in">
                                      <p:cBhvr>
                                        <p:cTn id="79" dur="500"/>
                                        <p:tgtEl>
                                          <p:spTgt spid="572"/>
                                        </p:tgtEl>
                                      </p:cBhvr>
                                    </p:animEffect>
                                  </p:childTnLst>
                                </p:cTn>
                              </p:par>
                            </p:childTnLst>
                          </p:cTn>
                        </p:par>
                        <p:par>
                          <p:cTn id="80" fill="hold">
                            <p:stCondLst>
                              <p:cond delay="9500"/>
                            </p:stCondLst>
                            <p:childTnLst>
                              <p:par>
                                <p:cTn id="81" presetClass="entr" nodeType="afterEffect" presetID="9" grpId="20" fill="hold">
                                  <p:stCondLst>
                                    <p:cond delay="0"/>
                                  </p:stCondLst>
                                  <p:iterate type="el" backwards="0">
                                    <p:tmAbs val="0"/>
                                  </p:iterate>
                                  <p:childTnLst>
                                    <p:set>
                                      <p:cBhvr>
                                        <p:cTn id="82" fill="hold"/>
                                        <p:tgtEl>
                                          <p:spTgt spid="564"/>
                                        </p:tgtEl>
                                        <p:attrNameLst>
                                          <p:attrName>style.visibility</p:attrName>
                                        </p:attrNameLst>
                                      </p:cBhvr>
                                      <p:to>
                                        <p:strVal val="visible"/>
                                      </p:to>
                                    </p:set>
                                    <p:animEffect filter="dissolve" transition="in">
                                      <p:cBhvr>
                                        <p:cTn id="83" dur="500"/>
                                        <p:tgtEl>
                                          <p:spTgt spid="564"/>
                                        </p:tgtEl>
                                      </p:cBhvr>
                                    </p:animEffect>
                                  </p:childTnLst>
                                </p:cTn>
                              </p:par>
                            </p:childTnLst>
                          </p:cTn>
                        </p:par>
                        <p:par>
                          <p:cTn id="84" fill="hold">
                            <p:stCondLst>
                              <p:cond delay="10000"/>
                            </p:stCondLst>
                            <p:childTnLst>
                              <p:par>
                                <p:cTn id="85" presetClass="entr" nodeType="afterEffect" presetID="9" grpId="21" fill="hold">
                                  <p:stCondLst>
                                    <p:cond delay="0"/>
                                  </p:stCondLst>
                                  <p:iterate type="el" backwards="0">
                                    <p:tmAbs val="0"/>
                                  </p:iterate>
                                  <p:childTnLst>
                                    <p:set>
                                      <p:cBhvr>
                                        <p:cTn id="86" fill="hold"/>
                                        <p:tgtEl>
                                          <p:spTgt spid="573"/>
                                        </p:tgtEl>
                                        <p:attrNameLst>
                                          <p:attrName>style.visibility</p:attrName>
                                        </p:attrNameLst>
                                      </p:cBhvr>
                                      <p:to>
                                        <p:strVal val="visible"/>
                                      </p:to>
                                    </p:set>
                                    <p:animEffect filter="dissolve" transition="in">
                                      <p:cBhvr>
                                        <p:cTn id="87" dur="500"/>
                                        <p:tgtEl>
                                          <p:spTgt spid="573"/>
                                        </p:tgtEl>
                                      </p:cBhvr>
                                    </p:animEffect>
                                  </p:childTnLst>
                                </p:cTn>
                              </p:par>
                            </p:childTnLst>
                          </p:cTn>
                        </p:par>
                        <p:par>
                          <p:cTn id="88" fill="hold">
                            <p:stCondLst>
                              <p:cond delay="10500"/>
                            </p:stCondLst>
                            <p:childTnLst>
                              <p:par>
                                <p:cTn id="89" presetClass="entr" nodeType="afterEffect" presetID="9" grpId="22" fill="hold">
                                  <p:stCondLst>
                                    <p:cond delay="0"/>
                                  </p:stCondLst>
                                  <p:iterate type="el" backwards="0">
                                    <p:tmAbs val="0"/>
                                  </p:iterate>
                                  <p:childTnLst>
                                    <p:set>
                                      <p:cBhvr>
                                        <p:cTn id="90" fill="hold"/>
                                        <p:tgtEl>
                                          <p:spTgt spid="553"/>
                                        </p:tgtEl>
                                        <p:attrNameLst>
                                          <p:attrName>style.visibility</p:attrName>
                                        </p:attrNameLst>
                                      </p:cBhvr>
                                      <p:to>
                                        <p:strVal val="visible"/>
                                      </p:to>
                                    </p:set>
                                    <p:animEffect filter="dissolve" transition="in">
                                      <p:cBhvr>
                                        <p:cTn id="91" dur="500"/>
                                        <p:tgtEl>
                                          <p:spTgt spid="553"/>
                                        </p:tgtEl>
                                      </p:cBhvr>
                                    </p:animEffect>
                                  </p:childTnLst>
                                </p:cTn>
                              </p:par>
                            </p:childTnLst>
                          </p:cTn>
                        </p:par>
                        <p:par>
                          <p:cTn id="92" fill="hold">
                            <p:stCondLst>
                              <p:cond delay="11000"/>
                            </p:stCondLst>
                            <p:childTnLst>
                              <p:par>
                                <p:cTn id="93" presetClass="entr" nodeType="afterEffect" presetID="9" grpId="23" fill="hold">
                                  <p:stCondLst>
                                    <p:cond delay="0"/>
                                  </p:stCondLst>
                                  <p:iterate type="el" backwards="0">
                                    <p:tmAbs val="0"/>
                                  </p:iterate>
                                  <p:childTnLst>
                                    <p:set>
                                      <p:cBhvr>
                                        <p:cTn id="94" fill="hold"/>
                                        <p:tgtEl>
                                          <p:spTgt spid="552"/>
                                        </p:tgtEl>
                                        <p:attrNameLst>
                                          <p:attrName>style.visibility</p:attrName>
                                        </p:attrNameLst>
                                      </p:cBhvr>
                                      <p:to>
                                        <p:strVal val="visible"/>
                                      </p:to>
                                    </p:set>
                                    <p:animEffect filter="dissolve" transition="in">
                                      <p:cBhvr>
                                        <p:cTn id="95" dur="500"/>
                                        <p:tgtEl>
                                          <p:spTgt spid="552"/>
                                        </p:tgtEl>
                                      </p:cBhvr>
                                    </p:animEffect>
                                  </p:childTnLst>
                                </p:cTn>
                              </p:par>
                            </p:childTnLst>
                          </p:cTn>
                        </p:par>
                      </p:childTnLst>
                    </p:cTn>
                  </p:par>
                  <p:par>
                    <p:cTn id="96" fill="hold">
                      <p:stCondLst>
                        <p:cond delay="indefinite"/>
                      </p:stCondLst>
                      <p:childTnLst>
                        <p:par>
                          <p:cTn id="97" fill="hold">
                            <p:stCondLst>
                              <p:cond delay="0"/>
                            </p:stCondLst>
                            <p:childTnLst>
                              <p:par>
                                <p:cTn id="98" presetClass="entr" nodeType="clickEffect" presetID="9" grpId="24" fill="hold">
                                  <p:stCondLst>
                                    <p:cond delay="0"/>
                                  </p:stCondLst>
                                  <p:iterate type="el" backwards="0">
                                    <p:tmAbs val="0"/>
                                  </p:iterate>
                                  <p:childTnLst>
                                    <p:set>
                                      <p:cBhvr>
                                        <p:cTn id="99" fill="hold"/>
                                        <p:tgtEl>
                                          <p:spTgt spid="579"/>
                                        </p:tgtEl>
                                        <p:attrNameLst>
                                          <p:attrName>style.visibility</p:attrName>
                                        </p:attrNameLst>
                                      </p:cBhvr>
                                      <p:to>
                                        <p:strVal val="visible"/>
                                      </p:to>
                                    </p:set>
                                    <p:animEffect filter="dissolve" transition="in">
                                      <p:cBhvr>
                                        <p:cTn id="100" dur="500"/>
                                        <p:tgtEl>
                                          <p:spTgt spid="579"/>
                                        </p:tgtEl>
                                      </p:cBhvr>
                                    </p:animEffect>
                                  </p:childTnLst>
                                </p:cTn>
                              </p:par>
                            </p:childTnLst>
                          </p:cTn>
                        </p:par>
                        <p:par>
                          <p:cTn id="101" fill="hold">
                            <p:stCondLst>
                              <p:cond delay="500"/>
                            </p:stCondLst>
                            <p:childTnLst>
                              <p:par>
                                <p:cTn id="102" presetClass="entr" nodeType="afterEffect" presetID="9" grpId="25" fill="hold">
                                  <p:stCondLst>
                                    <p:cond delay="0"/>
                                  </p:stCondLst>
                                  <p:iterate type="el" backwards="0">
                                    <p:tmAbs val="0"/>
                                  </p:iterate>
                                  <p:childTnLst>
                                    <p:set>
                                      <p:cBhvr>
                                        <p:cTn id="103" fill="hold"/>
                                        <p:tgtEl>
                                          <p:spTgt spid="574"/>
                                        </p:tgtEl>
                                        <p:attrNameLst>
                                          <p:attrName>style.visibility</p:attrName>
                                        </p:attrNameLst>
                                      </p:cBhvr>
                                      <p:to>
                                        <p:strVal val="visible"/>
                                      </p:to>
                                    </p:set>
                                    <p:animEffect filter="dissolve" transition="in">
                                      <p:cBhvr>
                                        <p:cTn id="104" dur="500"/>
                                        <p:tgtEl>
                                          <p:spTgt spid="574"/>
                                        </p:tgtEl>
                                      </p:cBhvr>
                                    </p:animEffect>
                                  </p:childTnLst>
                                </p:cTn>
                              </p:par>
                            </p:childTnLst>
                          </p:cTn>
                        </p:par>
                        <p:par>
                          <p:cTn id="105" fill="hold">
                            <p:stCondLst>
                              <p:cond delay="1000"/>
                            </p:stCondLst>
                            <p:childTnLst>
                              <p:par>
                                <p:cTn id="106" presetClass="entr" nodeType="afterEffect" presetID="9" grpId="26" fill="hold">
                                  <p:stCondLst>
                                    <p:cond delay="0"/>
                                  </p:stCondLst>
                                  <p:iterate type="el" backwards="0">
                                    <p:tmAbs val="0"/>
                                  </p:iterate>
                                  <p:childTnLst>
                                    <p:set>
                                      <p:cBhvr>
                                        <p:cTn id="107" fill="hold"/>
                                        <p:tgtEl>
                                          <p:spTgt spid="578"/>
                                        </p:tgtEl>
                                        <p:attrNameLst>
                                          <p:attrName>style.visibility</p:attrName>
                                        </p:attrNameLst>
                                      </p:cBhvr>
                                      <p:to>
                                        <p:strVal val="visible"/>
                                      </p:to>
                                    </p:set>
                                    <p:animEffect filter="dissolve" transition="in">
                                      <p:cBhvr>
                                        <p:cTn id="108" dur="500"/>
                                        <p:tgtEl>
                                          <p:spTgt spid="578"/>
                                        </p:tgtEl>
                                      </p:cBhvr>
                                    </p:animEffect>
                                  </p:childTnLst>
                                </p:cTn>
                              </p:par>
                            </p:childTnLst>
                          </p:cTn>
                        </p:par>
                      </p:childTnLst>
                    </p:cTn>
                  </p:par>
                  <p:par>
                    <p:cTn id="109" fill="hold">
                      <p:stCondLst>
                        <p:cond delay="indefinite"/>
                      </p:stCondLst>
                      <p:childTnLst>
                        <p:par>
                          <p:cTn id="110" fill="hold">
                            <p:stCondLst>
                              <p:cond delay="0"/>
                            </p:stCondLst>
                            <p:childTnLst>
                              <p:par>
                                <p:cTn id="111" presetClass="entr" nodeType="clickEffect" presetID="9" grpId="27" fill="hold">
                                  <p:stCondLst>
                                    <p:cond delay="0"/>
                                  </p:stCondLst>
                                  <p:iterate type="el" backwards="0">
                                    <p:tmAbs val="0"/>
                                  </p:iterate>
                                  <p:childTnLst>
                                    <p:set>
                                      <p:cBhvr>
                                        <p:cTn id="112" fill="hold"/>
                                        <p:tgtEl>
                                          <p:spTgt spid="580"/>
                                        </p:tgtEl>
                                        <p:attrNameLst>
                                          <p:attrName>style.visibility</p:attrName>
                                        </p:attrNameLst>
                                      </p:cBhvr>
                                      <p:to>
                                        <p:strVal val="visible"/>
                                      </p:to>
                                    </p:set>
                                    <p:animEffect filter="dissolve" transition="in">
                                      <p:cBhvr>
                                        <p:cTn id="113" dur="500"/>
                                        <p:tgtEl>
                                          <p:spTgt spid="580"/>
                                        </p:tgtEl>
                                      </p:cBhvr>
                                    </p:animEffect>
                                  </p:childTnLst>
                                </p:cTn>
                              </p:par>
                            </p:childTnLst>
                          </p:cTn>
                        </p:par>
                      </p:childTnLst>
                    </p:cTn>
                  </p:par>
                  <p:par>
                    <p:cTn id="114" fill="hold">
                      <p:stCondLst>
                        <p:cond delay="indefinite"/>
                      </p:stCondLst>
                      <p:childTnLst>
                        <p:par>
                          <p:cTn id="115" fill="hold">
                            <p:stCondLst>
                              <p:cond delay="0"/>
                            </p:stCondLst>
                            <p:childTnLst>
                              <p:par>
                                <p:cTn id="116" presetClass="entr" nodeType="clickEffect" presetID="9" grpId="28" fill="hold">
                                  <p:stCondLst>
                                    <p:cond delay="0"/>
                                  </p:stCondLst>
                                  <p:iterate type="el" backwards="0">
                                    <p:tmAbs val="0"/>
                                  </p:iterate>
                                  <p:childTnLst>
                                    <p:set>
                                      <p:cBhvr>
                                        <p:cTn id="117" fill="hold"/>
                                        <p:tgtEl>
                                          <p:spTgt spid="581"/>
                                        </p:tgtEl>
                                        <p:attrNameLst>
                                          <p:attrName>style.visibility</p:attrName>
                                        </p:attrNameLst>
                                      </p:cBhvr>
                                      <p:to>
                                        <p:strVal val="visible"/>
                                      </p:to>
                                    </p:set>
                                    <p:animEffect filter="dissolve" transition="in">
                                      <p:cBhvr>
                                        <p:cTn id="118" dur="500"/>
                                        <p:tgtEl>
                                          <p:spTgt spid="581"/>
                                        </p:tgtEl>
                                      </p:cBhvr>
                                    </p:animEffect>
                                  </p:childTnLst>
                                </p:cTn>
                              </p:par>
                            </p:childTnLst>
                          </p:cTn>
                        </p:par>
                        <p:par>
                          <p:cTn id="119" fill="hold">
                            <p:stCondLst>
                              <p:cond delay="500"/>
                            </p:stCondLst>
                            <p:childTnLst>
                              <p:par>
                                <p:cTn id="120" presetClass="entr" nodeType="afterEffect" presetID="9" grpId="29" fill="hold">
                                  <p:stCondLst>
                                    <p:cond delay="0"/>
                                  </p:stCondLst>
                                  <p:iterate type="el" backwards="0">
                                    <p:tmAbs val="0"/>
                                  </p:iterate>
                                  <p:childTnLst>
                                    <p:set>
                                      <p:cBhvr>
                                        <p:cTn id="121" fill="hold"/>
                                        <p:tgtEl>
                                          <p:spTgt spid="582"/>
                                        </p:tgtEl>
                                        <p:attrNameLst>
                                          <p:attrName>style.visibility</p:attrName>
                                        </p:attrNameLst>
                                      </p:cBhvr>
                                      <p:to>
                                        <p:strVal val="visible"/>
                                      </p:to>
                                    </p:set>
                                    <p:animEffect filter="dissolve" transition="in">
                                      <p:cBhvr>
                                        <p:cTn id="122" dur="500"/>
                                        <p:tgtEl>
                                          <p:spTgt spid="582"/>
                                        </p:tgtEl>
                                      </p:cBhvr>
                                    </p:animEffect>
                                  </p:childTnLst>
                                </p:cTn>
                              </p:par>
                            </p:childTnLst>
                          </p:cTn>
                        </p:par>
                        <p:par>
                          <p:cTn id="123" fill="hold">
                            <p:stCondLst>
                              <p:cond delay="1000"/>
                            </p:stCondLst>
                            <p:childTnLst>
                              <p:par>
                                <p:cTn id="124" presetClass="entr" nodeType="afterEffect" presetID="9" grpId="30" fill="hold">
                                  <p:stCondLst>
                                    <p:cond delay="0"/>
                                  </p:stCondLst>
                                  <p:iterate type="el" backwards="0">
                                    <p:tmAbs val="0"/>
                                  </p:iterate>
                                  <p:childTnLst>
                                    <p:set>
                                      <p:cBhvr>
                                        <p:cTn id="125" fill="hold"/>
                                        <p:tgtEl>
                                          <p:spTgt spid="583"/>
                                        </p:tgtEl>
                                        <p:attrNameLst>
                                          <p:attrName>style.visibility</p:attrName>
                                        </p:attrNameLst>
                                      </p:cBhvr>
                                      <p:to>
                                        <p:strVal val="visible"/>
                                      </p:to>
                                    </p:set>
                                    <p:animEffect filter="dissolve" transition="in">
                                      <p:cBhvr>
                                        <p:cTn id="126" dur="500"/>
                                        <p:tgtEl>
                                          <p:spTgt spid="583"/>
                                        </p:tgtEl>
                                      </p:cBhvr>
                                    </p:animEffect>
                                  </p:childTnLst>
                                </p:cTn>
                              </p:par>
                            </p:childTnLst>
                          </p:cTn>
                        </p:par>
                        <p:par>
                          <p:cTn id="127" fill="hold">
                            <p:stCondLst>
                              <p:cond delay="1500"/>
                            </p:stCondLst>
                            <p:childTnLst>
                              <p:par>
                                <p:cTn id="128" presetClass="entr" nodeType="afterEffect" presetID="9" grpId="31" fill="hold">
                                  <p:stCondLst>
                                    <p:cond delay="0"/>
                                  </p:stCondLst>
                                  <p:iterate type="el" backwards="0">
                                    <p:tmAbs val="0"/>
                                  </p:iterate>
                                  <p:childTnLst>
                                    <p:set>
                                      <p:cBhvr>
                                        <p:cTn id="129" fill="hold"/>
                                        <p:tgtEl>
                                          <p:spTgt spid="584"/>
                                        </p:tgtEl>
                                        <p:attrNameLst>
                                          <p:attrName>style.visibility</p:attrName>
                                        </p:attrNameLst>
                                      </p:cBhvr>
                                      <p:to>
                                        <p:strVal val="visible"/>
                                      </p:to>
                                    </p:set>
                                    <p:animEffect filter="dissolve" transition="in">
                                      <p:cBhvr>
                                        <p:cTn id="130" dur="500"/>
                                        <p:tgtEl>
                                          <p:spTgt spid="584"/>
                                        </p:tgtEl>
                                      </p:cBhvr>
                                    </p:animEffect>
                                  </p:childTnLst>
                                </p:cTn>
                              </p:par>
                            </p:childTnLst>
                          </p:cTn>
                        </p:par>
                        <p:par>
                          <p:cTn id="131" fill="hold">
                            <p:stCondLst>
                              <p:cond delay="2000"/>
                            </p:stCondLst>
                            <p:childTnLst>
                              <p:par>
                                <p:cTn id="132" presetClass="entr" nodeType="afterEffect" presetID="9" grpId="32" fill="hold">
                                  <p:stCondLst>
                                    <p:cond delay="0"/>
                                  </p:stCondLst>
                                  <p:iterate type="el" backwards="0">
                                    <p:tmAbs val="0"/>
                                  </p:iterate>
                                  <p:childTnLst>
                                    <p:set>
                                      <p:cBhvr>
                                        <p:cTn id="133" fill="hold"/>
                                        <p:tgtEl>
                                          <p:spTgt spid="575"/>
                                        </p:tgtEl>
                                        <p:attrNameLst>
                                          <p:attrName>style.visibility</p:attrName>
                                        </p:attrNameLst>
                                      </p:cBhvr>
                                      <p:to>
                                        <p:strVal val="visible"/>
                                      </p:to>
                                    </p:set>
                                    <p:animEffect filter="dissolve" transition="in">
                                      <p:cBhvr>
                                        <p:cTn id="134" dur="500"/>
                                        <p:tgtEl>
                                          <p:spTgt spid="575"/>
                                        </p:tgtEl>
                                      </p:cBhvr>
                                    </p:animEffect>
                                  </p:childTnLst>
                                </p:cTn>
                              </p:par>
                            </p:childTnLst>
                          </p:cTn>
                        </p:par>
                      </p:childTnLst>
                    </p:cTn>
                  </p:par>
                  <p:par>
                    <p:cTn id="135" fill="hold">
                      <p:stCondLst>
                        <p:cond delay="indefinite"/>
                      </p:stCondLst>
                      <p:childTnLst>
                        <p:par>
                          <p:cTn id="136" fill="hold">
                            <p:stCondLst>
                              <p:cond delay="0"/>
                            </p:stCondLst>
                            <p:childTnLst>
                              <p:par>
                                <p:cTn id="137" presetClass="entr" nodeType="clickEffect" presetID="9" grpId="33" fill="hold">
                                  <p:stCondLst>
                                    <p:cond delay="0"/>
                                  </p:stCondLst>
                                  <p:iterate type="el" backwards="0">
                                    <p:tmAbs val="0"/>
                                  </p:iterate>
                                  <p:childTnLst>
                                    <p:set>
                                      <p:cBhvr>
                                        <p:cTn id="138" fill="hold"/>
                                        <p:tgtEl>
                                          <p:spTgt spid="587"/>
                                        </p:tgtEl>
                                        <p:attrNameLst>
                                          <p:attrName>style.visibility</p:attrName>
                                        </p:attrNameLst>
                                      </p:cBhvr>
                                      <p:to>
                                        <p:strVal val="visible"/>
                                      </p:to>
                                    </p:set>
                                    <p:animEffect filter="dissolve" transition="in">
                                      <p:cBhvr>
                                        <p:cTn id="139" dur="500"/>
                                        <p:tgtEl>
                                          <p:spTgt spid="587"/>
                                        </p:tgtEl>
                                      </p:cBhvr>
                                    </p:animEffect>
                                  </p:childTnLst>
                                </p:cTn>
                              </p:par>
                            </p:childTnLst>
                          </p:cTn>
                        </p:par>
                      </p:childTnLst>
                    </p:cTn>
                  </p:par>
                  <p:par>
                    <p:cTn id="140" fill="hold">
                      <p:stCondLst>
                        <p:cond delay="indefinite"/>
                      </p:stCondLst>
                      <p:childTnLst>
                        <p:par>
                          <p:cTn id="141" fill="hold">
                            <p:stCondLst>
                              <p:cond delay="0"/>
                            </p:stCondLst>
                            <p:childTnLst>
                              <p:par>
                                <p:cTn id="142" presetClass="entr" nodeType="clickEffect" presetSubtype="16" presetID="4" grpId="34" fill="hold">
                                  <p:stCondLst>
                                    <p:cond delay="0"/>
                                  </p:stCondLst>
                                  <p:iterate type="el" backwards="0">
                                    <p:tmAbs val="0"/>
                                  </p:iterate>
                                  <p:childTnLst>
                                    <p:set>
                                      <p:cBhvr>
                                        <p:cTn id="143" fill="hold"/>
                                        <p:tgtEl>
                                          <p:spTgt spid="589"/>
                                        </p:tgtEl>
                                        <p:attrNameLst>
                                          <p:attrName>style.visibility</p:attrName>
                                        </p:attrNameLst>
                                      </p:cBhvr>
                                      <p:to>
                                        <p:strVal val="visible"/>
                                      </p:to>
                                    </p:set>
                                    <p:animEffect filter="box(in)" transition="in">
                                      <p:cBhvr>
                                        <p:cTn id="144" dur="2500"/>
                                        <p:tgtEl>
                                          <p:spTgt spid="589"/>
                                        </p:tgtEl>
                                      </p:cBhvr>
                                    </p:animEffect>
                                  </p:childTnLst>
                                </p:cTn>
                              </p:par>
                            </p:childTnLst>
                          </p:cTn>
                        </p:par>
                      </p:childTnLst>
                    </p:cTn>
                  </p:par>
                  <p:par>
                    <p:cTn id="145" fill="hold">
                      <p:stCondLst>
                        <p:cond delay="indefinite"/>
                      </p:stCondLst>
                      <p:childTnLst>
                        <p:par>
                          <p:cTn id="146" fill="hold">
                            <p:stCondLst>
                              <p:cond delay="0"/>
                            </p:stCondLst>
                            <p:childTnLst>
                              <p:par>
                                <p:cTn id="147" presetClass="entr" nodeType="clickEffect" presetSubtype="16" presetID="4" grpId="35" fill="hold">
                                  <p:stCondLst>
                                    <p:cond delay="0"/>
                                  </p:stCondLst>
                                  <p:iterate type="el" backwards="0">
                                    <p:tmAbs val="0"/>
                                  </p:iterate>
                                  <p:childTnLst>
                                    <p:set>
                                      <p:cBhvr>
                                        <p:cTn id="148" fill="hold"/>
                                        <p:tgtEl>
                                          <p:spTgt spid="588"/>
                                        </p:tgtEl>
                                        <p:attrNameLst>
                                          <p:attrName>style.visibility</p:attrName>
                                        </p:attrNameLst>
                                      </p:cBhvr>
                                      <p:to>
                                        <p:strVal val="visible"/>
                                      </p:to>
                                    </p:set>
                                    <p:animEffect filter="box(in)" transition="in">
                                      <p:cBhvr>
                                        <p:cTn id="149" dur="25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8" grpId="26"/>
      <p:bldP build="whole" bldLvl="1" animBg="1" rev="0" advAuto="0" spid="556" grpId="4"/>
      <p:bldP build="whole" bldLvl="1" animBg="1" rev="0" advAuto="0" spid="582" grpId="29"/>
      <p:bldP build="whole" bldLvl="1" animBg="1" rev="0" advAuto="0" spid="589" grpId="34"/>
      <p:bldP build="whole" bldLvl="1" animBg="1" rev="0" advAuto="0" spid="574" grpId="25"/>
      <p:bldP build="whole" bldLvl="1" animBg="1" rev="0" advAuto="0" spid="563" grpId="18"/>
      <p:bldP build="whole" bldLvl="1" animBg="1" rev="0" advAuto="0" spid="573" grpId="21"/>
      <p:bldP build="whole" bldLvl="1" animBg="1" rev="0" advAuto="0" spid="565" grpId="11"/>
      <p:bldP build="whole" bldLvl="1" animBg="1" rev="0" advAuto="0" spid="564" grpId="20"/>
      <p:bldP build="whole" bldLvl="1" animBg="1" rev="0" advAuto="0" spid="569" grpId="15"/>
      <p:bldP build="whole" bldLvl="1" animBg="1" rev="0" advAuto="0" spid="566" grpId="12"/>
      <p:bldP build="whole" bldLvl="1" animBg="1" rev="0" advAuto="0" spid="553" grpId="22"/>
      <p:bldP build="whole" bldLvl="1" animBg="1" rev="0" advAuto="0" spid="562" grpId="10"/>
      <p:bldP build="whole" bldLvl="1" animBg="1" rev="0" advAuto="0" spid="571" grpId="17"/>
      <p:bldP build="whole" bldLvl="1" animBg="1" rev="0" advAuto="0" spid="559" grpId="7"/>
      <p:bldP build="whole" bldLvl="1" animBg="1" rev="0" advAuto="0" spid="583" grpId="30"/>
      <p:bldP build="whole" bldLvl="1" animBg="1" rev="0" advAuto="0" spid="587" grpId="33"/>
      <p:bldP build="whole" bldLvl="1" animBg="1" rev="0" advAuto="0" spid="557" grpId="5"/>
      <p:bldP build="whole" bldLvl="1" animBg="1" rev="0" advAuto="0" spid="572" grpId="19"/>
      <p:bldP build="whole" bldLvl="1" animBg="1" rev="0" advAuto="0" spid="552" grpId="23"/>
      <p:bldP build="whole" bldLvl="1" animBg="1" rev="0" advAuto="0" spid="580" grpId="27"/>
      <p:bldP build="whole" bldLvl="1" animBg="1" rev="0" advAuto="0" spid="588" grpId="35"/>
      <p:bldP build="whole" bldLvl="1" animBg="1" rev="0" advAuto="0" spid="584" grpId="31"/>
      <p:bldP build="whole" bldLvl="1" animBg="1" rev="0" advAuto="0" spid="568" grpId="14"/>
      <p:bldP build="whole" bldLvl="1" animBg="1" rev="0" advAuto="0" spid="555" grpId="3"/>
      <p:bldP build="whole" bldLvl="1" animBg="1" rev="0" advAuto="0" spid="561" grpId="9"/>
      <p:bldP build="whole" bldLvl="1" animBg="1" rev="0" advAuto="0" spid="554" grpId="2"/>
      <p:bldP build="whole" bldLvl="1" animBg="1" rev="0" advAuto="0" spid="581" grpId="28"/>
      <p:bldP build="whole" bldLvl="1" animBg="1" rev="0" advAuto="0" spid="558" grpId="6"/>
      <p:bldP build="whole" bldLvl="1" animBg="1" rev="0" advAuto="0" spid="575" grpId="32"/>
      <p:bldP build="whole" bldLvl="1" animBg="1" rev="0" advAuto="0" spid="570" grpId="16"/>
      <p:bldP build="whole" bldLvl="1" animBg="1" rev="0" advAuto="0" spid="567" grpId="13"/>
      <p:bldP build="whole" bldLvl="1" animBg="1" rev="0" advAuto="0" spid="579" grpId="24"/>
      <p:bldP build="whole" bldLvl="1" animBg="1" rev="0" advAuto="0" spid="551" grpId="1"/>
      <p:bldP build="whole" bldLvl="1" animBg="1" rev="0" advAuto="0" spid="560" grpId="8"/>
    </p:bldLst>
  </p:timing>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