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63D3D"/>
        </a:fontRef>
        <a:srgbClr val="363D3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3E4"/>
          </a:solidFill>
        </a:fill>
      </a:tcStyle>
    </a:wholeTbl>
    <a:band2H>
      <a:tcTxStyle b="def" i="def"/>
      <a:tcStyle>
        <a:tcBdr/>
        <a:fill>
          <a:solidFill>
            <a:srgbClr val="E7F2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363D3D"/>
        </a:fontRef>
        <a:srgbClr val="363D3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ECCB"/>
          </a:solidFill>
        </a:fill>
      </a:tcStyle>
    </a:wholeTbl>
    <a:band2H>
      <a:tcTxStyle b="def" i="def"/>
      <a:tcStyle>
        <a:tcBdr/>
        <a:fill>
          <a:solidFill>
            <a:srgbClr val="FBF5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363D3D"/>
        </a:fontRef>
        <a:srgbClr val="363D3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4E4"/>
          </a:solidFill>
        </a:fill>
      </a:tcStyle>
    </a:wholeTbl>
    <a:band2H>
      <a:tcTxStyle b="def" i="def"/>
      <a:tcStyle>
        <a:tcBdr/>
        <a:fill>
          <a:solidFill>
            <a:srgbClr val="E8EB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363D3D"/>
        </a:fontRef>
        <a:srgbClr val="363D3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8"/>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63D3D"/>
        </a:fontRef>
        <a:srgbClr val="363D3D"/>
      </a:tcTxStyle>
      <a:tcStyle>
        <a:tcBdr>
          <a:left>
            <a:ln w="12700" cap="flat">
              <a:noFill/>
              <a:miter lim="400000"/>
            </a:ln>
          </a:left>
          <a:right>
            <a:ln w="12700" cap="flat">
              <a:noFill/>
              <a:miter lim="400000"/>
            </a:ln>
          </a:right>
          <a:top>
            <a:ln w="50800" cap="flat">
              <a:solidFill>
                <a:srgbClr val="363D3D"/>
              </a:solidFill>
              <a:prstDash val="solid"/>
              <a:round/>
            </a:ln>
          </a:top>
          <a:bottom>
            <a:ln w="25400" cap="flat">
              <a:solidFill>
                <a:srgbClr val="363D3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363D3D"/>
              </a:solidFill>
              <a:prstDash val="solid"/>
              <a:round/>
            </a:ln>
          </a:top>
          <a:bottom>
            <a:ln w="25400" cap="flat">
              <a:solidFill>
                <a:srgbClr val="363D3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63D3D"/>
        </a:fontRef>
        <a:srgbClr val="363D3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DCD"/>
          </a:solidFill>
        </a:fill>
      </a:tcStyle>
    </a:wholeTbl>
    <a:band2H>
      <a:tcTxStyle b="def" i="def"/>
      <a:tcStyle>
        <a:tcBdr/>
        <a:fill>
          <a:solidFill>
            <a:srgbClr val="E7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3D"/>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3D"/>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3D"/>
          </a:solidFill>
        </a:fill>
      </a:tcStyle>
    </a:firstRow>
  </a:tblStyle>
  <a:tblStyle styleId="{2708684C-4D16-4618-839F-0558EEFCDFE6}" styleName="">
    <a:tblBg/>
    <a:wholeTbl>
      <a:tcTxStyle b="off" i="off">
        <a:fontRef idx="minor">
          <a:srgbClr val="363D3D"/>
        </a:fontRef>
        <a:srgbClr val="363D3D"/>
      </a:tcTxStyle>
      <a:tcStyle>
        <a:tcBdr>
          <a:left>
            <a:ln w="12700" cap="flat">
              <a:solidFill>
                <a:srgbClr val="363D3D"/>
              </a:solidFill>
              <a:prstDash val="solid"/>
              <a:round/>
            </a:ln>
          </a:left>
          <a:right>
            <a:ln w="12700" cap="flat">
              <a:solidFill>
                <a:srgbClr val="363D3D"/>
              </a:solidFill>
              <a:prstDash val="solid"/>
              <a:round/>
            </a:ln>
          </a:right>
          <a:top>
            <a:ln w="12700" cap="flat">
              <a:solidFill>
                <a:srgbClr val="363D3D"/>
              </a:solidFill>
              <a:prstDash val="solid"/>
              <a:round/>
            </a:ln>
          </a:top>
          <a:bottom>
            <a:ln w="12700" cap="flat">
              <a:solidFill>
                <a:srgbClr val="363D3D"/>
              </a:solidFill>
              <a:prstDash val="solid"/>
              <a:round/>
            </a:ln>
          </a:bottom>
          <a:insideH>
            <a:ln w="12700" cap="flat">
              <a:solidFill>
                <a:srgbClr val="363D3D"/>
              </a:solidFill>
              <a:prstDash val="solid"/>
              <a:round/>
            </a:ln>
          </a:insideH>
          <a:insideV>
            <a:ln w="12700" cap="flat">
              <a:solidFill>
                <a:srgbClr val="363D3D"/>
              </a:solidFill>
              <a:prstDash val="solid"/>
              <a:round/>
            </a:ln>
          </a:insideV>
        </a:tcBdr>
        <a:fill>
          <a:solidFill>
            <a:srgbClr val="363D3D">
              <a:alpha val="20000"/>
            </a:srgbClr>
          </a:solidFill>
        </a:fill>
      </a:tcStyle>
    </a:wholeTbl>
    <a:band2H>
      <a:tcTxStyle b="def" i="def"/>
      <a:tcStyle>
        <a:tcBdr/>
        <a:fill>
          <a:solidFill>
            <a:srgbClr val="FFFFFF"/>
          </a:solidFill>
        </a:fill>
      </a:tcStyle>
    </a:band2H>
    <a:firstCol>
      <a:tcTxStyle b="on" i="off">
        <a:fontRef idx="minor">
          <a:srgbClr val="363D3D"/>
        </a:fontRef>
        <a:srgbClr val="363D3D"/>
      </a:tcTxStyle>
      <a:tcStyle>
        <a:tcBdr>
          <a:left>
            <a:ln w="12700" cap="flat">
              <a:solidFill>
                <a:srgbClr val="363D3D"/>
              </a:solidFill>
              <a:prstDash val="solid"/>
              <a:round/>
            </a:ln>
          </a:left>
          <a:right>
            <a:ln w="12700" cap="flat">
              <a:solidFill>
                <a:srgbClr val="363D3D"/>
              </a:solidFill>
              <a:prstDash val="solid"/>
              <a:round/>
            </a:ln>
          </a:right>
          <a:top>
            <a:ln w="12700" cap="flat">
              <a:solidFill>
                <a:srgbClr val="363D3D"/>
              </a:solidFill>
              <a:prstDash val="solid"/>
              <a:round/>
            </a:ln>
          </a:top>
          <a:bottom>
            <a:ln w="12700" cap="flat">
              <a:solidFill>
                <a:srgbClr val="363D3D"/>
              </a:solidFill>
              <a:prstDash val="solid"/>
              <a:round/>
            </a:ln>
          </a:bottom>
          <a:insideH>
            <a:ln w="12700" cap="flat">
              <a:solidFill>
                <a:srgbClr val="363D3D"/>
              </a:solidFill>
              <a:prstDash val="solid"/>
              <a:round/>
            </a:ln>
          </a:insideH>
          <a:insideV>
            <a:ln w="12700" cap="flat">
              <a:solidFill>
                <a:srgbClr val="363D3D"/>
              </a:solidFill>
              <a:prstDash val="solid"/>
              <a:round/>
            </a:ln>
          </a:insideV>
        </a:tcBdr>
        <a:fill>
          <a:solidFill>
            <a:srgbClr val="363D3D">
              <a:alpha val="20000"/>
            </a:srgbClr>
          </a:solidFill>
        </a:fill>
      </a:tcStyle>
    </a:firstCol>
    <a:lastRow>
      <a:tcTxStyle b="on" i="off">
        <a:fontRef idx="minor">
          <a:srgbClr val="363D3D"/>
        </a:fontRef>
        <a:srgbClr val="363D3D"/>
      </a:tcTxStyle>
      <a:tcStyle>
        <a:tcBdr>
          <a:left>
            <a:ln w="12700" cap="flat">
              <a:solidFill>
                <a:srgbClr val="363D3D"/>
              </a:solidFill>
              <a:prstDash val="solid"/>
              <a:round/>
            </a:ln>
          </a:left>
          <a:right>
            <a:ln w="12700" cap="flat">
              <a:solidFill>
                <a:srgbClr val="363D3D"/>
              </a:solidFill>
              <a:prstDash val="solid"/>
              <a:round/>
            </a:ln>
          </a:right>
          <a:top>
            <a:ln w="50800" cap="flat">
              <a:solidFill>
                <a:srgbClr val="363D3D"/>
              </a:solidFill>
              <a:prstDash val="solid"/>
              <a:round/>
            </a:ln>
          </a:top>
          <a:bottom>
            <a:ln w="12700" cap="flat">
              <a:solidFill>
                <a:srgbClr val="363D3D"/>
              </a:solidFill>
              <a:prstDash val="solid"/>
              <a:round/>
            </a:ln>
          </a:bottom>
          <a:insideH>
            <a:ln w="12700" cap="flat">
              <a:solidFill>
                <a:srgbClr val="363D3D"/>
              </a:solidFill>
              <a:prstDash val="solid"/>
              <a:round/>
            </a:ln>
          </a:insideH>
          <a:insideV>
            <a:ln w="12700" cap="flat">
              <a:solidFill>
                <a:srgbClr val="363D3D"/>
              </a:solidFill>
              <a:prstDash val="solid"/>
              <a:round/>
            </a:ln>
          </a:insideV>
        </a:tcBdr>
        <a:fill>
          <a:noFill/>
        </a:fill>
      </a:tcStyle>
    </a:lastRow>
    <a:firstRow>
      <a:tcTxStyle b="on" i="off">
        <a:fontRef idx="minor">
          <a:srgbClr val="363D3D"/>
        </a:fontRef>
        <a:srgbClr val="363D3D"/>
      </a:tcTxStyle>
      <a:tcStyle>
        <a:tcBdr>
          <a:left>
            <a:ln w="12700" cap="flat">
              <a:solidFill>
                <a:srgbClr val="363D3D"/>
              </a:solidFill>
              <a:prstDash val="solid"/>
              <a:round/>
            </a:ln>
          </a:left>
          <a:right>
            <a:ln w="12700" cap="flat">
              <a:solidFill>
                <a:srgbClr val="363D3D"/>
              </a:solidFill>
              <a:prstDash val="solid"/>
              <a:round/>
            </a:ln>
          </a:right>
          <a:top>
            <a:ln w="12700" cap="flat">
              <a:solidFill>
                <a:srgbClr val="363D3D"/>
              </a:solidFill>
              <a:prstDash val="solid"/>
              <a:round/>
            </a:ln>
          </a:top>
          <a:bottom>
            <a:ln w="25400" cap="flat">
              <a:solidFill>
                <a:srgbClr val="363D3D"/>
              </a:solidFill>
              <a:prstDash val="solid"/>
              <a:round/>
            </a:ln>
          </a:bottom>
          <a:insideH>
            <a:ln w="12700" cap="flat">
              <a:solidFill>
                <a:srgbClr val="363D3D"/>
              </a:solidFill>
              <a:prstDash val="solid"/>
              <a:round/>
            </a:ln>
          </a:insideH>
          <a:insideV>
            <a:ln w="12700" cap="flat">
              <a:solidFill>
                <a:srgbClr val="363D3D"/>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gif"/></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Rectangle 5"/>
          <p:cNvSpPr/>
          <p:nvPr/>
        </p:nvSpPr>
        <p:spPr>
          <a:xfrm>
            <a:off x="2379" y="1610589"/>
            <a:ext cx="9141622" cy="39797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12" name="Title Text"/>
          <p:cNvSpPr txBox="1"/>
          <p:nvPr>
            <p:ph type="title"/>
          </p:nvPr>
        </p:nvSpPr>
        <p:spPr>
          <a:xfrm>
            <a:off x="971550" y="2286000"/>
            <a:ext cx="7200900" cy="1517904"/>
          </a:xfrm>
          <a:prstGeom prst="rect">
            <a:avLst/>
          </a:prstGeom>
        </p:spPr>
        <p:txBody>
          <a:bodyPr/>
          <a:lstStyle>
            <a:lvl1pPr algn="ctr">
              <a:defRPr sz="4000">
                <a:solidFill>
                  <a:srgbClr val="FFFFFF"/>
                </a:solidFill>
              </a:defRPr>
            </a:lvl1pPr>
          </a:lstStyle>
          <a:p>
            <a:pPr/>
            <a:r>
              <a:t>Title Text</a:t>
            </a:r>
          </a:p>
        </p:txBody>
      </p:sp>
      <p:sp>
        <p:nvSpPr>
          <p:cNvPr id="13" name="Body Level One…"/>
          <p:cNvSpPr txBox="1"/>
          <p:nvPr>
            <p:ph type="body" sz="quarter" idx="1"/>
          </p:nvPr>
        </p:nvSpPr>
        <p:spPr>
          <a:xfrm>
            <a:off x="971550" y="3959352"/>
            <a:ext cx="7200900" cy="914401"/>
          </a:xfrm>
          <a:prstGeom prst="rect">
            <a:avLst/>
          </a:prstGeom>
        </p:spPr>
        <p:txBody>
          <a:bodyPr/>
          <a:lstStyle>
            <a:lvl1pPr marL="0" indent="0" algn="ctr">
              <a:spcBef>
                <a:spcPts val="0"/>
              </a:spcBef>
              <a:buSzTx/>
              <a:buFontTx/>
              <a:buNone/>
              <a:defRPr cap="all">
                <a:solidFill>
                  <a:srgbClr val="FFFFFF"/>
                </a:solidFill>
              </a:defRPr>
            </a:lvl1pPr>
            <a:lvl2pPr marL="0" indent="342900" algn="ctr">
              <a:spcBef>
                <a:spcPts val="0"/>
              </a:spcBef>
              <a:buSzTx/>
              <a:buFontTx/>
              <a:buNone/>
              <a:defRPr cap="all">
                <a:solidFill>
                  <a:srgbClr val="FFFFFF"/>
                </a:solidFill>
              </a:defRPr>
            </a:lvl2pPr>
            <a:lvl3pPr marL="0" indent="685800" algn="ctr">
              <a:spcBef>
                <a:spcPts val="0"/>
              </a:spcBef>
              <a:buSzTx/>
              <a:buFontTx/>
              <a:buNone/>
              <a:defRPr cap="all">
                <a:solidFill>
                  <a:srgbClr val="FFFFFF"/>
                </a:solidFill>
              </a:defRPr>
            </a:lvl3pPr>
            <a:lvl4pPr marL="0" indent="1028700" algn="ctr">
              <a:spcBef>
                <a:spcPts val="0"/>
              </a:spcBef>
              <a:buSzTx/>
              <a:buFontTx/>
              <a:buNone/>
              <a:defRPr cap="all">
                <a:solidFill>
                  <a:srgbClr val="FFFFFF"/>
                </a:solidFill>
              </a:defRPr>
            </a:lvl4pPr>
            <a:lvl5pPr marL="0" indent="1371600" algn="ctr">
              <a:spcBef>
                <a:spcPts val="0"/>
              </a:spcBef>
              <a:buSzTx/>
              <a:buFontTx/>
              <a:buNone/>
              <a:defRPr cap="all">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8" name="Title Text"/>
          <p:cNvSpPr txBox="1"/>
          <p:nvPr>
            <p:ph type="title"/>
          </p:nvPr>
        </p:nvSpPr>
        <p:spPr>
          <a:xfrm>
            <a:off x="5602985" y="2350007"/>
            <a:ext cx="3154681" cy="1993393"/>
          </a:xfrm>
          <a:prstGeom prst="rect">
            <a:avLst/>
          </a:prstGeom>
        </p:spPr>
        <p:txBody>
          <a:bodyPr/>
          <a:lstStyle/>
          <a:p>
            <a:pPr/>
            <a:r>
              <a:t>Title Text</a:t>
            </a:r>
          </a:p>
        </p:txBody>
      </p:sp>
      <p:sp>
        <p:nvSpPr>
          <p:cNvPr id="99" name="Body Level One…"/>
          <p:cNvSpPr txBox="1"/>
          <p:nvPr>
            <p:ph type="body" idx="1"/>
          </p:nvPr>
        </p:nvSpPr>
        <p:spPr>
          <a:xfrm>
            <a:off x="342900" y="758951"/>
            <a:ext cx="4972050" cy="533095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Text Placeholder 3"/>
          <p:cNvSpPr/>
          <p:nvPr>
            <p:ph type="body" sz="quarter" idx="13"/>
          </p:nvPr>
        </p:nvSpPr>
        <p:spPr>
          <a:xfrm>
            <a:off x="5602985" y="4361688"/>
            <a:ext cx="3154681" cy="1728217"/>
          </a:xfrm>
          <a:prstGeom prst="rect">
            <a:avLst/>
          </a:prstGeom>
        </p:spPr>
        <p:txBody>
          <a:bodyPr/>
          <a:lstStyle/>
          <a:p>
            <a:pPr marL="0" indent="0">
              <a:spcBef>
                <a:spcPts val="900"/>
              </a:spcBef>
              <a:buSzTx/>
              <a:buFontTx/>
              <a:buNone/>
              <a:defRPr sz="1200"/>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8" name="Title Text"/>
          <p:cNvSpPr txBox="1"/>
          <p:nvPr>
            <p:ph type="title"/>
          </p:nvPr>
        </p:nvSpPr>
        <p:spPr>
          <a:xfrm>
            <a:off x="5602985" y="2350007"/>
            <a:ext cx="3154681" cy="1993393"/>
          </a:xfrm>
          <a:prstGeom prst="rect">
            <a:avLst/>
          </a:prstGeom>
        </p:spPr>
        <p:txBody>
          <a:bodyPr/>
          <a:lstStyle/>
          <a:p>
            <a:pPr/>
            <a:r>
              <a:t>Title Text</a:t>
            </a:r>
          </a:p>
        </p:txBody>
      </p:sp>
      <p:sp>
        <p:nvSpPr>
          <p:cNvPr id="109" name="Picture Placeholder 2"/>
          <p:cNvSpPr/>
          <p:nvPr>
            <p:ph type="pic" idx="13"/>
          </p:nvPr>
        </p:nvSpPr>
        <p:spPr>
          <a:xfrm>
            <a:off x="226313" y="502919"/>
            <a:ext cx="5026916" cy="5843017"/>
          </a:xfrm>
          <a:prstGeom prst="rect">
            <a:avLst/>
          </a:prstGeom>
        </p:spPr>
        <p:txBody>
          <a:bodyPr lIns="91439" rIns="91439">
            <a:noAutofit/>
          </a:bodyPr>
          <a:lstStyle/>
          <a:p>
            <a:pPr/>
          </a:p>
        </p:txBody>
      </p:sp>
      <p:sp>
        <p:nvSpPr>
          <p:cNvPr id="110" name="Body Level One…"/>
          <p:cNvSpPr txBox="1"/>
          <p:nvPr>
            <p:ph type="body" sz="quarter" idx="1"/>
          </p:nvPr>
        </p:nvSpPr>
        <p:spPr>
          <a:xfrm>
            <a:off x="5602985" y="4361688"/>
            <a:ext cx="3154681" cy="1728217"/>
          </a:xfrm>
          <a:prstGeom prst="rect">
            <a:avLst/>
          </a:prstGeom>
        </p:spPr>
        <p:txBody>
          <a:bodyPr/>
          <a:lstStyle>
            <a:lvl1pPr marL="0" indent="0">
              <a:spcBef>
                <a:spcPts val="900"/>
              </a:spcBef>
              <a:buSzTx/>
              <a:buFontTx/>
              <a:buNone/>
              <a:defRPr sz="1200"/>
            </a:lvl1pPr>
            <a:lvl2pPr marL="0" indent="342900">
              <a:spcBef>
                <a:spcPts val="900"/>
              </a:spcBef>
              <a:buSzTx/>
              <a:buFontTx/>
              <a:buNone/>
              <a:defRPr sz="1200"/>
            </a:lvl2pPr>
            <a:lvl3pPr marL="0" indent="685800">
              <a:spcBef>
                <a:spcPts val="900"/>
              </a:spcBef>
              <a:buSzTx/>
              <a:buFontTx/>
              <a:buNone/>
              <a:defRPr sz="1200"/>
            </a:lvl3pPr>
            <a:lvl4pPr marL="0" indent="1028700">
              <a:spcBef>
                <a:spcPts val="900"/>
              </a:spcBef>
              <a:buSzTx/>
              <a:buFontTx/>
              <a:buNone/>
              <a:defRPr sz="1200"/>
            </a:lvl4pPr>
            <a:lvl5pPr marL="0" indent="1371600">
              <a:spcBef>
                <a:spcPts val="900"/>
              </a:spcBef>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118" name="Rectangle 3"/>
          <p:cNvSpPr/>
          <p:nvPr/>
        </p:nvSpPr>
        <p:spPr>
          <a:xfrm>
            <a:off x="8004175" y="0"/>
            <a:ext cx="1139825" cy="6858000"/>
          </a:xfrm>
          <a:prstGeom prst="rect">
            <a:avLst/>
          </a:prstGeom>
          <a:solidFill>
            <a:srgbClr val="E5E8E8">
              <a:alpha val="39999"/>
            </a:srgbClr>
          </a:solidFill>
          <a:ln w="12700">
            <a:miter lim="400000"/>
          </a:ln>
        </p:spPr>
        <p:txBody>
          <a:bodyPr lIns="45719" rIns="45719" anchor="ctr"/>
          <a:lstStyle/>
          <a:p>
            <a:pPr>
              <a:defRPr>
                <a:latin typeface="Arial"/>
                <a:ea typeface="Arial"/>
                <a:cs typeface="Arial"/>
                <a:sym typeface="Arial"/>
              </a:defRPr>
            </a:pPr>
          </a:p>
        </p:txBody>
      </p:sp>
      <p:sp>
        <p:nvSpPr>
          <p:cNvPr id="119" name="Rectangle 4"/>
          <p:cNvSpPr/>
          <p:nvPr/>
        </p:nvSpPr>
        <p:spPr>
          <a:xfrm>
            <a:off x="0" y="4638675"/>
            <a:ext cx="9144000" cy="2219325"/>
          </a:xfrm>
          <a:prstGeom prst="rect">
            <a:avLst/>
          </a:prstGeom>
          <a:solidFill>
            <a:schemeClr val="accent6">
              <a:alpha val="30980"/>
            </a:schemeClr>
          </a:solidFill>
          <a:ln w="12700">
            <a:miter lim="400000"/>
          </a:ln>
        </p:spPr>
        <p:txBody>
          <a:bodyPr lIns="45719" rIns="45719" anchor="ctr"/>
          <a:lstStyle/>
          <a:p>
            <a:pPr>
              <a:defRPr>
                <a:latin typeface="Arial"/>
                <a:ea typeface="Arial"/>
                <a:cs typeface="Arial"/>
                <a:sym typeface="Arial"/>
              </a:defRPr>
            </a:pPr>
          </a:p>
        </p:txBody>
      </p:sp>
      <p:sp>
        <p:nvSpPr>
          <p:cNvPr id="120" name="Rectangle 5"/>
          <p:cNvSpPr/>
          <p:nvPr/>
        </p:nvSpPr>
        <p:spPr>
          <a:xfrm>
            <a:off x="0" y="2149475"/>
            <a:ext cx="9144000" cy="2498725"/>
          </a:xfrm>
          <a:prstGeom prst="rect">
            <a:avLst/>
          </a:prstGeom>
          <a:solidFill>
            <a:srgbClr val="363D3D"/>
          </a:solidFill>
          <a:ln w="12700">
            <a:miter lim="400000"/>
          </a:ln>
        </p:spPr>
        <p:txBody>
          <a:bodyPr lIns="45719" rIns="45719" anchor="ctr"/>
          <a:lstStyle/>
          <a:p>
            <a:pPr>
              <a:defRPr>
                <a:latin typeface="Arial"/>
                <a:ea typeface="Arial"/>
                <a:cs typeface="Arial"/>
                <a:sym typeface="Arial"/>
              </a:defRPr>
            </a:pPr>
          </a:p>
        </p:txBody>
      </p:sp>
      <p:sp>
        <p:nvSpPr>
          <p:cNvPr id="121" name="Freeform 20"/>
          <p:cNvSpPr/>
          <p:nvPr/>
        </p:nvSpPr>
        <p:spPr>
          <a:xfrm>
            <a:off x="-9526" y="2138363"/>
            <a:ext cx="8015290" cy="2271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9"/>
                </a:lnTo>
                <a:lnTo>
                  <a:pt x="21596" y="21409"/>
                </a:lnTo>
                <a:lnTo>
                  <a:pt x="0" y="21600"/>
                </a:lnTo>
                <a:lnTo>
                  <a:pt x="0" y="0"/>
                </a:lnTo>
                <a:close/>
              </a:path>
            </a:pathLst>
          </a:custGeom>
          <a:solidFill>
            <a:schemeClr val="accent6">
              <a:alpha val="72940"/>
            </a:schemeClr>
          </a:solidFill>
          <a:ln w="12700">
            <a:miter lim="400000"/>
          </a:ln>
        </p:spPr>
        <p:txBody>
          <a:bodyPr lIns="45719" rIns="45719"/>
          <a:lstStyle/>
          <a:p>
            <a:pPr/>
          </a:p>
        </p:txBody>
      </p:sp>
      <p:sp>
        <p:nvSpPr>
          <p:cNvPr id="122" name="AutoShape 21"/>
          <p:cNvSpPr/>
          <p:nvPr/>
        </p:nvSpPr>
        <p:spPr>
          <a:xfrm>
            <a:off x="7696200" y="594360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latin typeface="Arial"/>
                <a:ea typeface="Arial"/>
                <a:cs typeface="Arial"/>
                <a:sym typeface="Arial"/>
              </a:defRPr>
            </a:pPr>
          </a:p>
        </p:txBody>
      </p:sp>
      <p:sp>
        <p:nvSpPr>
          <p:cNvPr id="123" name="AutoShape 22"/>
          <p:cNvSpPr/>
          <p:nvPr/>
        </p:nvSpPr>
        <p:spPr>
          <a:xfrm>
            <a:off x="8229600" y="563880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latin typeface="Arial"/>
                <a:ea typeface="Arial"/>
                <a:cs typeface="Arial"/>
                <a:sym typeface="Arial"/>
              </a:defRPr>
            </a:pPr>
          </a:p>
        </p:txBody>
      </p:sp>
      <p:sp>
        <p:nvSpPr>
          <p:cNvPr id="124" name="AutoShape 23"/>
          <p:cNvSpPr/>
          <p:nvPr/>
        </p:nvSpPr>
        <p:spPr>
          <a:xfrm>
            <a:off x="8220075" y="6229350"/>
            <a:ext cx="6096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solidFill>
            <a:srgbClr val="000000"/>
          </a:solidFill>
          <a:ln w="12700">
            <a:miter lim="400000"/>
          </a:ln>
        </p:spPr>
        <p:txBody>
          <a:bodyPr lIns="45719" rIns="45719" anchor="ctr"/>
          <a:lstStyle/>
          <a:p>
            <a:pPr>
              <a:defRPr>
                <a:latin typeface="Arial"/>
                <a:ea typeface="Arial"/>
                <a:cs typeface="Arial"/>
                <a:sym typeface="Arial"/>
              </a:defRPr>
            </a:pPr>
          </a:p>
        </p:txBody>
      </p:sp>
      <p:sp>
        <p:nvSpPr>
          <p:cNvPr id="125" name="Text Box 14"/>
          <p:cNvSpPr txBox="1"/>
          <p:nvPr/>
        </p:nvSpPr>
        <p:spPr>
          <a:xfrm>
            <a:off x="1143000" y="228600"/>
            <a:ext cx="6705600"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Tahoma"/>
                <a:ea typeface="Tahoma"/>
                <a:cs typeface="Tahoma"/>
                <a:sym typeface="Tahoma"/>
              </a:defRPr>
            </a:pPr>
            <a:r>
              <a:t>Tr</a:t>
            </a:r>
            <a:r>
              <a:t>ườ</a:t>
            </a:r>
            <a:r>
              <a:t>ng Đại học Khoa học Tự nhiên</a:t>
            </a:r>
            <a:endParaRPr>
              <a:latin typeface="Arial"/>
              <a:ea typeface="Arial"/>
              <a:cs typeface="Arial"/>
              <a:sym typeface="Arial"/>
            </a:endParaRPr>
          </a:p>
          <a:p>
            <a:pPr>
              <a:defRPr sz="1600">
                <a:solidFill>
                  <a:srgbClr val="000000"/>
                </a:solidFill>
                <a:latin typeface="Tahoma"/>
                <a:ea typeface="Tahoma"/>
                <a:cs typeface="Tahoma"/>
                <a:sym typeface="Tahoma"/>
              </a:defRPr>
            </a:pPr>
            <a:r>
              <a:t>Khoa Công nghệ thông tin</a:t>
            </a:r>
            <a:endParaRPr>
              <a:latin typeface="Arial"/>
              <a:ea typeface="Arial"/>
              <a:cs typeface="Arial"/>
              <a:sym typeface="Arial"/>
            </a:endParaRPr>
          </a:p>
          <a:p>
            <a:pPr>
              <a:defRPr sz="1600">
                <a:solidFill>
                  <a:srgbClr val="000000"/>
                </a:solidFill>
                <a:latin typeface="Tahoma"/>
                <a:ea typeface="Tahoma"/>
                <a:cs typeface="Tahoma"/>
                <a:sym typeface="Tahoma"/>
              </a:defRPr>
            </a:pPr>
            <a:r>
              <a:t>Bộ môn Tin học c</a:t>
            </a:r>
            <a:r>
              <a:t>ơ</a:t>
            </a:r>
            <a:r>
              <a:t> s</a:t>
            </a:r>
            <a:r>
              <a:t>ở</a:t>
            </a:r>
            <a:r>
              <a:t> </a:t>
            </a:r>
          </a:p>
        </p:txBody>
      </p:sp>
      <p:sp>
        <p:nvSpPr>
          <p:cNvPr id="126" name="AutoShape 113"/>
          <p:cNvSpPr/>
          <p:nvPr/>
        </p:nvSpPr>
        <p:spPr>
          <a:xfrm>
            <a:off x="190500" y="3162300"/>
            <a:ext cx="17526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2"/>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latin typeface="Times New Roman"/>
                <a:ea typeface="Times New Roman"/>
                <a:cs typeface="Times New Roman"/>
                <a:sym typeface="Times New Roman"/>
              </a:defRPr>
            </a:pPr>
          </a:p>
        </p:txBody>
      </p:sp>
      <p:sp>
        <p:nvSpPr>
          <p:cNvPr id="127" name="AutoShape 114"/>
          <p:cNvSpPr/>
          <p:nvPr/>
        </p:nvSpPr>
        <p:spPr>
          <a:xfrm>
            <a:off x="1638300" y="2324100"/>
            <a:ext cx="18288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3"/>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latin typeface="Times New Roman"/>
                <a:ea typeface="Times New Roman"/>
                <a:cs typeface="Times New Roman"/>
                <a:sym typeface="Times New Roman"/>
              </a:defRPr>
            </a:pPr>
          </a:p>
        </p:txBody>
      </p:sp>
      <p:sp>
        <p:nvSpPr>
          <p:cNvPr id="128" name="AutoShape 115"/>
          <p:cNvSpPr/>
          <p:nvPr/>
        </p:nvSpPr>
        <p:spPr>
          <a:xfrm>
            <a:off x="1600200" y="4038600"/>
            <a:ext cx="1828801" cy="1600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0"/>
                </a:lnTo>
                <a:lnTo>
                  <a:pt x="16200" y="0"/>
                </a:lnTo>
                <a:lnTo>
                  <a:pt x="21600" y="10800"/>
                </a:lnTo>
                <a:lnTo>
                  <a:pt x="16200" y="21600"/>
                </a:lnTo>
                <a:lnTo>
                  <a:pt x="5400" y="21600"/>
                </a:lnTo>
                <a:close/>
              </a:path>
            </a:pathLst>
          </a:custGeom>
          <a:blipFill>
            <a:blip r:embed="rId4"/>
            <a:stretch>
              <a:fillRect/>
            </a:stretch>
          </a:blipFill>
          <a:ln w="28575">
            <a:solidFill>
              <a:srgbClr val="FFFFFF"/>
            </a:solidFill>
            <a:miter/>
          </a:ln>
          <a:effectLst>
            <a:outerShdw sx="100000" sy="100000" kx="0" ky="0" algn="b" rotWithShape="0" blurRad="0" dist="125080" dir="1437749">
              <a:srgbClr val="E5E8E8">
                <a:alpha val="32001"/>
              </a:srgbClr>
            </a:outerShdw>
          </a:effectLst>
        </p:spPr>
        <p:txBody>
          <a:bodyPr lIns="45719" rIns="45719" anchor="ctr"/>
          <a:lstStyle/>
          <a:p>
            <a:pPr algn="ctr">
              <a:defRPr>
                <a:latin typeface="Times New Roman"/>
                <a:ea typeface="Times New Roman"/>
                <a:cs typeface="Times New Roman"/>
                <a:sym typeface="Times New Roman"/>
              </a:defRPr>
            </a:pPr>
          </a:p>
        </p:txBody>
      </p:sp>
      <p:sp>
        <p:nvSpPr>
          <p:cNvPr id="129"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130" name="Rectangle 3"/>
          <p:cNvSpPr txBox="1"/>
          <p:nvPr/>
        </p:nvSpPr>
        <p:spPr>
          <a:xfrm>
            <a:off x="3505200" y="1600200"/>
            <a:ext cx="4343400" cy="5668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spcBef>
                <a:spcPts val="300"/>
              </a:spcBef>
              <a:defRPr sz="1600">
                <a:latin typeface="Verdana"/>
                <a:ea typeface="Verdana"/>
                <a:cs typeface="Verdana"/>
                <a:sym typeface="Verdana"/>
              </a:defRPr>
            </a:pPr>
            <a:r>
              <a:t>Đ</a:t>
            </a:r>
            <a:r>
              <a:rPr>
                <a:latin typeface="Arial"/>
                <a:ea typeface="Arial"/>
                <a:cs typeface="Arial"/>
                <a:sym typeface="Arial"/>
              </a:rPr>
              <a:t>ặ</a:t>
            </a:r>
            <a:r>
              <a:t>ng Bình Ph</a:t>
            </a:r>
            <a:r>
              <a:t>ươ</a:t>
            </a:r>
            <a:r>
              <a:t>ng</a:t>
            </a:r>
            <a:endParaRPr>
              <a:latin typeface="Arial"/>
              <a:ea typeface="Arial"/>
              <a:cs typeface="Arial"/>
              <a:sym typeface="Arial"/>
            </a:endParaRPr>
          </a:p>
          <a:p>
            <a:pPr algn="r">
              <a:spcBef>
                <a:spcPts val="200"/>
              </a:spcBef>
              <a:defRPr sz="1200">
                <a:latin typeface="Verdana"/>
                <a:ea typeface="Verdana"/>
                <a:cs typeface="Verdana"/>
                <a:sym typeface="Verdana"/>
              </a:defRPr>
            </a:pPr>
            <a:r>
              <a:t>dbphuong@fit.hcmuns.edu.vn</a:t>
            </a:r>
          </a:p>
        </p:txBody>
      </p:sp>
      <p:sp>
        <p:nvSpPr>
          <p:cNvPr id="131" name="Rounded Rectangle 16"/>
          <p:cNvSpPr/>
          <p:nvPr/>
        </p:nvSpPr>
        <p:spPr>
          <a:xfrm>
            <a:off x="304800" y="152400"/>
            <a:ext cx="708025" cy="990600"/>
          </a:xfrm>
          <a:prstGeom prst="roundRect">
            <a:avLst>
              <a:gd name="adj" fmla="val 16667"/>
            </a:avLst>
          </a:prstGeom>
          <a:blipFill>
            <a:blip r:embed="rId5"/>
            <a:stretch>
              <a:fillRect/>
            </a:stretch>
          </a:blipFill>
          <a:ln w="12700">
            <a:solidFill>
              <a:schemeClr val="accent6"/>
            </a:solidFill>
            <a:miter/>
          </a:ln>
        </p:spPr>
        <p:txBody>
          <a:bodyPr lIns="45719" rIns="45719" anchor="ctr"/>
          <a:lstStyle/>
          <a:p>
            <a:pPr algn="ctr"/>
          </a:p>
        </p:txBody>
      </p:sp>
      <p:sp>
        <p:nvSpPr>
          <p:cNvPr id="132" name="Title Text"/>
          <p:cNvSpPr txBox="1"/>
          <p:nvPr>
            <p:ph type="title"/>
          </p:nvPr>
        </p:nvSpPr>
        <p:spPr>
          <a:xfrm>
            <a:off x="1143000" y="1143000"/>
            <a:ext cx="6705600" cy="533400"/>
          </a:xfrm>
          <a:prstGeom prst="rect">
            <a:avLst/>
          </a:prstGeom>
        </p:spPr>
        <p:txBody>
          <a:bodyPr/>
          <a:lstStyle>
            <a:lvl1pPr algn="r">
              <a:defRPr b="1" sz="3600">
                <a:solidFill>
                  <a:srgbClr val="000000"/>
                </a:solidFill>
              </a:defRPr>
            </a:lvl1pPr>
          </a:lstStyle>
          <a:p>
            <a:pPr/>
            <a:r>
              <a:t>Title Text</a:t>
            </a:r>
          </a:p>
        </p:txBody>
      </p:sp>
      <p:sp>
        <p:nvSpPr>
          <p:cNvPr id="133" name="Body Level One…"/>
          <p:cNvSpPr txBox="1"/>
          <p:nvPr>
            <p:ph type="body" sz="quarter" idx="1"/>
          </p:nvPr>
        </p:nvSpPr>
        <p:spPr>
          <a:xfrm>
            <a:off x="3505200" y="2971800"/>
            <a:ext cx="4343400" cy="685800"/>
          </a:xfrm>
          <a:prstGeom prst="rect">
            <a:avLst/>
          </a:prstGeom>
        </p:spPr>
        <p:txBody>
          <a:bodyPr/>
          <a:lstStyle>
            <a:lvl1pPr marL="0" indent="0" algn="r">
              <a:buSzTx/>
              <a:buFontTx/>
              <a:buNone/>
              <a:defRPr sz="2000">
                <a:solidFill>
                  <a:srgbClr val="FFFFFF"/>
                </a:solidFill>
              </a:defRPr>
            </a:lvl1pPr>
            <a:lvl2pPr marL="538089" indent="-263769" algn="r">
              <a:buFontTx/>
              <a:defRPr sz="2000">
                <a:solidFill>
                  <a:srgbClr val="FFFFFF"/>
                </a:solidFill>
              </a:defRPr>
            </a:lvl2pPr>
            <a:lvl3pPr marL="800100" indent="-285750" algn="r">
              <a:buFontTx/>
              <a:defRPr sz="2000">
                <a:solidFill>
                  <a:srgbClr val="FFFFFF"/>
                </a:solidFill>
              </a:defRPr>
            </a:lvl3pPr>
            <a:lvl4pPr marL="1097280" indent="-342900" algn="r">
              <a:buFontTx/>
              <a:defRPr sz="2000">
                <a:solidFill>
                  <a:srgbClr val="FFFFFF"/>
                </a:solidFill>
              </a:defRPr>
            </a:lvl4pPr>
            <a:lvl5pPr marL="1337310" indent="-342900" algn="r">
              <a:buFontTx/>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omparison">
    <p:spTree>
      <p:nvGrpSpPr>
        <p:cNvPr id="1" name=""/>
        <p:cNvGrpSpPr/>
        <p:nvPr/>
      </p:nvGrpSpPr>
      <p:grpSpPr>
        <a:xfrm>
          <a:off x="0" y="0"/>
          <a:ext cx="0" cy="0"/>
          <a:chOff x="0" y="0"/>
          <a:chExt cx="0" cy="0"/>
        </a:xfrm>
      </p:grpSpPr>
      <p:sp>
        <p:nvSpPr>
          <p:cNvPr id="140"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141" name="Body Level One…"/>
          <p:cNvSpPr txBox="1"/>
          <p:nvPr>
            <p:ph type="body" sz="quarter" idx="1"/>
          </p:nvPr>
        </p:nvSpPr>
        <p:spPr>
          <a:xfrm>
            <a:off x="457200" y="1535112"/>
            <a:ext cx="4040188" cy="63976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42" name="Text Placeholder 4"/>
          <p:cNvSpPr/>
          <p:nvPr>
            <p:ph type="body" sz="quarter" idx="13"/>
          </p:nvPr>
        </p:nvSpPr>
        <p:spPr>
          <a:xfrm>
            <a:off x="4645025" y="1535112"/>
            <a:ext cx="4041775" cy="639763"/>
          </a:xfrm>
          <a:prstGeom prst="rect">
            <a:avLst/>
          </a:prstGeom>
        </p:spPr>
        <p:txBody>
          <a:bodyPr anchor="b"/>
          <a:lstStyle/>
          <a:p>
            <a:pPr marL="0" indent="0">
              <a:buSzTx/>
              <a:buFontTx/>
              <a:buNone/>
              <a:defRPr b="1" sz="2400"/>
            </a:pPr>
          </a:p>
        </p:txBody>
      </p:sp>
      <p:sp>
        <p:nvSpPr>
          <p:cNvPr id="143" name="Title Text"/>
          <p:cNvSpPr txBox="1"/>
          <p:nvPr>
            <p:ph type="title"/>
          </p:nvPr>
        </p:nvSpPr>
        <p:spPr>
          <a:xfrm>
            <a:off x="1143000" y="381000"/>
            <a:ext cx="6705600" cy="563563"/>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pic>
        <p:nvPicPr>
          <p:cNvPr id="150" name="Picture 12" descr="Picture 12"/>
          <p:cNvPicPr>
            <a:picLocks noChangeAspect="1"/>
          </p:cNvPicPr>
          <p:nvPr/>
        </p:nvPicPr>
        <p:blipFill>
          <a:blip r:embed="rId2">
            <a:extLst/>
          </a:blip>
          <a:stretch>
            <a:fillRect/>
          </a:stretch>
        </p:blipFill>
        <p:spPr>
          <a:xfrm>
            <a:off x="7343775" y="304800"/>
            <a:ext cx="1300163" cy="855663"/>
          </a:xfrm>
          <a:prstGeom prst="rect">
            <a:avLst/>
          </a:prstGeom>
          <a:ln w="12700">
            <a:miter lim="400000"/>
          </a:ln>
        </p:spPr>
      </p:pic>
      <p:sp>
        <p:nvSpPr>
          <p:cNvPr id="151" name="Straight Connector 4"/>
          <p:cNvSpPr/>
          <p:nvPr/>
        </p:nvSpPr>
        <p:spPr>
          <a:xfrm>
            <a:off x="381000" y="1219200"/>
            <a:ext cx="8229601" cy="0"/>
          </a:xfrm>
          <a:prstGeom prst="line">
            <a:avLst/>
          </a:prstGeom>
          <a:ln w="28575">
            <a:solidFill>
              <a:srgbClr val="0070C0"/>
            </a:solidFill>
            <a:miter/>
          </a:ln>
        </p:spPr>
        <p:txBody>
          <a:bodyPr lIns="45719" rIns="45719"/>
          <a:lstStyle/>
          <a:p>
            <a:pPr/>
          </a:p>
        </p:txBody>
      </p:sp>
      <p:sp>
        <p:nvSpPr>
          <p:cNvPr id="152" name="Body Level One…"/>
          <p:cNvSpPr txBox="1"/>
          <p:nvPr>
            <p:ph type="body" idx="1"/>
          </p:nvPr>
        </p:nvSpPr>
        <p:spPr>
          <a:xfrm>
            <a:off x="381000" y="1421879"/>
            <a:ext cx="8153400" cy="5029201"/>
          </a:xfrm>
          <a:prstGeom prst="rect">
            <a:avLst/>
          </a:prstGeom>
        </p:spPr>
        <p:txBody>
          <a:bodyPr/>
          <a:lstStyle>
            <a:lvl1pPr marL="365759" indent="-283463">
              <a:buClr>
                <a:srgbClr val="C63214"/>
              </a:buClr>
              <a:buFontTx/>
              <a:buChar char="➢"/>
              <a:defRPr sz="2800">
                <a:latin typeface="Times New Roman"/>
                <a:ea typeface="Times New Roman"/>
                <a:cs typeface="Times New Roman"/>
                <a:sym typeface="Times New Roman"/>
              </a:defRPr>
            </a:lvl1pPr>
            <a:lvl2pPr marL="658368" indent="-256032">
              <a:buClr>
                <a:srgbClr val="C63214"/>
              </a:buClr>
              <a:buFontTx/>
              <a:buChar char="o"/>
              <a:defRPr sz="2800">
                <a:latin typeface="Times New Roman"/>
                <a:ea typeface="Times New Roman"/>
                <a:cs typeface="Times New Roman"/>
                <a:sym typeface="Times New Roman"/>
              </a:defRPr>
            </a:lvl2pPr>
            <a:lvl3pPr marL="925067" indent="-266700">
              <a:buClr>
                <a:srgbClr val="C63214"/>
              </a:buClr>
              <a:buFontTx/>
              <a:buChar char="▪"/>
              <a:defRPr sz="2800">
                <a:latin typeface="Times New Roman"/>
                <a:ea typeface="Times New Roman"/>
                <a:cs typeface="Times New Roman"/>
                <a:sym typeface="Times New Roman"/>
              </a:defRPr>
            </a:lvl3pPr>
            <a:lvl4pPr marL="1234439" indent="-480059">
              <a:buClr>
                <a:srgbClr val="C63214"/>
              </a:buClr>
              <a:buFontTx/>
              <a:defRPr sz="2800">
                <a:latin typeface="Times New Roman"/>
                <a:ea typeface="Times New Roman"/>
                <a:cs typeface="Times New Roman"/>
                <a:sym typeface="Times New Roman"/>
              </a:defRPr>
            </a:lvl4pPr>
            <a:lvl5pPr marL="1474470" indent="-480060">
              <a:buClr>
                <a:srgbClr val="C63214"/>
              </a:buClr>
              <a:buFontTx/>
              <a:defRPr sz="28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53" name="Title Text"/>
          <p:cNvSpPr txBox="1"/>
          <p:nvPr>
            <p:ph type="title"/>
          </p:nvPr>
        </p:nvSpPr>
        <p:spPr>
          <a:xfrm>
            <a:off x="381000" y="402843"/>
            <a:ext cx="8458200" cy="960607"/>
          </a:xfrm>
          <a:prstGeom prst="rect">
            <a:avLst/>
          </a:prstGeom>
        </p:spPr>
        <p:txBody>
          <a:bodyPr/>
          <a:lstStyle>
            <a:lvl1pPr>
              <a:defRPr sz="4000">
                <a:solidFill>
                  <a:srgbClr val="C63214"/>
                </a:solidFill>
                <a:latin typeface="Times New Roman"/>
                <a:ea typeface="Times New Roman"/>
                <a:cs typeface="Times New Roman"/>
                <a:sym typeface="Times New Roman"/>
              </a:defRPr>
            </a:lvl1pPr>
          </a:lstStyle>
          <a:p>
            <a:pPr/>
            <a:r>
              <a:t>Title Text</a:t>
            </a:r>
          </a:p>
        </p:txBody>
      </p:sp>
      <p:sp>
        <p:nvSpPr>
          <p:cNvPr id="154" name="Slide Number"/>
          <p:cNvSpPr txBox="1"/>
          <p:nvPr>
            <p:ph type="sldNum" sz="quarter" idx="2"/>
          </p:nvPr>
        </p:nvSpPr>
        <p:spPr>
          <a:xfrm>
            <a:off x="8803893" y="6456679"/>
            <a:ext cx="297246" cy="320041"/>
          </a:xfrm>
          <a:prstGeom prst="rect">
            <a:avLst/>
          </a:prstGeom>
        </p:spPr>
        <p:txBody>
          <a:bodyPr/>
          <a:lstStyle>
            <a:lvl1pPr>
              <a:defRPr sz="15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omparison">
    <p:spTree>
      <p:nvGrpSpPr>
        <p:cNvPr id="1" name=""/>
        <p:cNvGrpSpPr/>
        <p:nvPr/>
      </p:nvGrpSpPr>
      <p:grpSpPr>
        <a:xfrm>
          <a:off x="0" y="0"/>
          <a:ext cx="0" cy="0"/>
          <a:chOff x="0" y="0"/>
          <a:chExt cx="0" cy="0"/>
        </a:xfrm>
      </p:grpSpPr>
      <p:sp>
        <p:nvSpPr>
          <p:cNvPr id="161" name="Slide Number"/>
          <p:cNvSpPr txBox="1"/>
          <p:nvPr>
            <p:ph type="sldNum" sz="quarter" idx="2"/>
          </p:nvPr>
        </p:nvSpPr>
        <p:spPr>
          <a:xfrm>
            <a:off x="8372383" y="6324600"/>
            <a:ext cx="324034" cy="370840"/>
          </a:xfrm>
          <a:prstGeom prst="rect">
            <a:avLst/>
          </a:prstGeom>
        </p:spPr>
        <p:txBody>
          <a:bodyPr anchor="t"/>
          <a:lstStyle>
            <a:lvl1pPr algn="ctr">
              <a:defRPr sz="1800">
                <a:solidFill>
                  <a:srgbClr val="FFFFFF"/>
                </a:solidFill>
                <a:latin typeface="Corbel"/>
                <a:ea typeface="Corbel"/>
                <a:cs typeface="Corbel"/>
                <a:sym typeface="Corbel"/>
              </a:defRPr>
            </a:lvl1pPr>
          </a:lstStyle>
          <a:p>
            <a:pPr/>
            <a:fld id="{86CB4B4D-7CA3-9044-876B-883B54F8677D}" type="slidenum"/>
          </a:p>
        </p:txBody>
      </p:sp>
      <p:sp>
        <p:nvSpPr>
          <p:cNvPr id="162" name="Body Level One…"/>
          <p:cNvSpPr txBox="1"/>
          <p:nvPr>
            <p:ph type="body" sz="quarter" idx="1"/>
          </p:nvPr>
        </p:nvSpPr>
        <p:spPr>
          <a:xfrm>
            <a:off x="457200" y="1535112"/>
            <a:ext cx="4040188" cy="63976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63" name="Text Placeholder 4"/>
          <p:cNvSpPr/>
          <p:nvPr>
            <p:ph type="body" sz="quarter" idx="13"/>
          </p:nvPr>
        </p:nvSpPr>
        <p:spPr>
          <a:xfrm>
            <a:off x="4645025" y="1535112"/>
            <a:ext cx="4041775" cy="639763"/>
          </a:xfrm>
          <a:prstGeom prst="rect">
            <a:avLst/>
          </a:prstGeom>
        </p:spPr>
        <p:txBody>
          <a:bodyPr anchor="b"/>
          <a:lstStyle/>
          <a:p>
            <a:pPr marL="0" indent="0">
              <a:buSzTx/>
              <a:buFontTx/>
              <a:buNone/>
              <a:defRPr b="1" sz="2400"/>
            </a:pPr>
          </a:p>
        </p:txBody>
      </p:sp>
      <p:sp>
        <p:nvSpPr>
          <p:cNvPr id="164" name="Title Text"/>
          <p:cNvSpPr txBox="1"/>
          <p:nvPr>
            <p:ph type="title"/>
          </p:nvPr>
        </p:nvSpPr>
        <p:spPr>
          <a:xfrm>
            <a:off x="1143000" y="381000"/>
            <a:ext cx="6705600" cy="563563"/>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spTree>
      <p:nvGrpSpPr>
        <p:cNvPr id="1" name=""/>
        <p:cNvGrpSpPr/>
        <p:nvPr/>
      </p:nvGrpSpPr>
      <p:grpSpPr>
        <a:xfrm>
          <a:off x="0" y="0"/>
          <a:ext cx="0" cy="0"/>
          <a:chOff x="0" y="0"/>
          <a:chExt cx="0" cy="0"/>
        </a:xfrm>
      </p:grpSpPr>
      <p:sp>
        <p:nvSpPr>
          <p:cNvPr id="21" name="Rectangle 5"/>
          <p:cNvSpPr/>
          <p:nvPr/>
        </p:nvSpPr>
        <p:spPr>
          <a:xfrm>
            <a:off x="2379" y="1610589"/>
            <a:ext cx="9141622" cy="39797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22" name="Title Text"/>
          <p:cNvSpPr txBox="1"/>
          <p:nvPr>
            <p:ph type="title"/>
          </p:nvPr>
        </p:nvSpPr>
        <p:spPr>
          <a:xfrm>
            <a:off x="971550" y="2286000"/>
            <a:ext cx="7200900" cy="1517904"/>
          </a:xfrm>
          <a:prstGeom prst="rect">
            <a:avLst/>
          </a:prstGeom>
        </p:spPr>
        <p:txBody>
          <a:bodyPr/>
          <a:lstStyle>
            <a:lvl1pPr algn="ctr">
              <a:defRPr sz="4000">
                <a:solidFill>
                  <a:srgbClr val="FFFFFF"/>
                </a:solidFill>
              </a:defRPr>
            </a:lvl1pPr>
          </a:lstStyle>
          <a:p>
            <a:pPr/>
            <a:r>
              <a:t>Title Text</a:t>
            </a:r>
          </a:p>
        </p:txBody>
      </p:sp>
      <p:sp>
        <p:nvSpPr>
          <p:cNvPr id="23" name="Body Level One…"/>
          <p:cNvSpPr txBox="1"/>
          <p:nvPr>
            <p:ph type="body" sz="quarter" idx="1"/>
          </p:nvPr>
        </p:nvSpPr>
        <p:spPr>
          <a:xfrm>
            <a:off x="971550" y="3959352"/>
            <a:ext cx="7200900" cy="914401"/>
          </a:xfrm>
          <a:prstGeom prst="rect">
            <a:avLst/>
          </a:prstGeom>
        </p:spPr>
        <p:txBody>
          <a:bodyPr/>
          <a:lstStyle>
            <a:lvl1pPr marL="0" indent="0" algn="ctr">
              <a:spcBef>
                <a:spcPts val="0"/>
              </a:spcBef>
              <a:buSzTx/>
              <a:buFontTx/>
              <a:buNone/>
              <a:defRPr cap="all">
                <a:solidFill>
                  <a:srgbClr val="FFFFFF"/>
                </a:solidFill>
              </a:defRPr>
            </a:lvl1pPr>
            <a:lvl2pPr marL="0" indent="342900" algn="ctr">
              <a:spcBef>
                <a:spcPts val="0"/>
              </a:spcBef>
              <a:buSzTx/>
              <a:buFontTx/>
              <a:buNone/>
              <a:defRPr cap="all">
                <a:solidFill>
                  <a:srgbClr val="FFFFFF"/>
                </a:solidFill>
              </a:defRPr>
            </a:lvl2pPr>
            <a:lvl3pPr marL="0" indent="685800" algn="ctr">
              <a:spcBef>
                <a:spcPts val="0"/>
              </a:spcBef>
              <a:buSzTx/>
              <a:buFontTx/>
              <a:buNone/>
              <a:defRPr cap="all">
                <a:solidFill>
                  <a:srgbClr val="FFFFFF"/>
                </a:solidFill>
              </a:defRPr>
            </a:lvl3pPr>
            <a:lvl4pPr marL="0" indent="1028700" algn="ctr">
              <a:spcBef>
                <a:spcPts val="0"/>
              </a:spcBef>
              <a:buSzTx/>
              <a:buFontTx/>
              <a:buNone/>
              <a:defRPr cap="all">
                <a:solidFill>
                  <a:srgbClr val="FFFFFF"/>
                </a:solidFill>
              </a:defRPr>
            </a:lvl4pPr>
            <a:lvl5pPr marL="0" indent="1371600" algn="ctr">
              <a:spcBef>
                <a:spcPts val="0"/>
              </a:spcBef>
              <a:buSzTx/>
              <a:buFontTx/>
              <a:buNone/>
              <a:defRPr cap="all">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1" name="Rectangle 8"/>
          <p:cNvSpPr/>
          <p:nvPr/>
        </p:nvSpPr>
        <p:spPr>
          <a:xfrm>
            <a:off x="2379" y="-1"/>
            <a:ext cx="9141622" cy="727366"/>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32" name="Rectangle 7"/>
          <p:cNvSpPr/>
          <p:nvPr/>
        </p:nvSpPr>
        <p:spPr>
          <a:xfrm>
            <a:off x="-1" y="6583680"/>
            <a:ext cx="9141622" cy="2743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33" name="Title Text"/>
          <p:cNvSpPr txBox="1"/>
          <p:nvPr>
            <p:ph type="title"/>
          </p:nvPr>
        </p:nvSpPr>
        <p:spPr>
          <a:xfrm>
            <a:off x="197426" y="0"/>
            <a:ext cx="8749147" cy="727364"/>
          </a:xfrm>
          <a:prstGeom prst="rect">
            <a:avLst/>
          </a:prstGeom>
        </p:spPr>
        <p:txBody>
          <a:bodyPr/>
          <a:lstStyle>
            <a:lvl1pPr>
              <a:defRPr b="1">
                <a:solidFill>
                  <a:srgbClr val="FFFFFF"/>
                </a:solidFill>
                <a:latin typeface="Tahoma"/>
                <a:ea typeface="Tahoma"/>
                <a:cs typeface="Tahoma"/>
                <a:sym typeface="Tahoma"/>
              </a:defRPr>
            </a:lvl1pPr>
          </a:lstStyle>
          <a:p>
            <a:pPr/>
            <a:r>
              <a:t>Title Text</a:t>
            </a:r>
          </a:p>
        </p:txBody>
      </p:sp>
      <p:sp>
        <p:nvSpPr>
          <p:cNvPr id="34" name="Body Level One…"/>
          <p:cNvSpPr txBox="1"/>
          <p:nvPr>
            <p:ph type="body" idx="1"/>
          </p:nvPr>
        </p:nvSpPr>
        <p:spPr>
          <a:xfrm>
            <a:off x="197426" y="893619"/>
            <a:ext cx="8749147" cy="5527965"/>
          </a:xfrm>
          <a:prstGeom prst="rect">
            <a:avLst/>
          </a:prstGeom>
        </p:spPr>
        <p:txBody>
          <a:bodyPr/>
          <a:lstStyle>
            <a:lvl1pPr>
              <a:defRPr sz="2600">
                <a:latin typeface="Tahoma"/>
                <a:ea typeface="Tahoma"/>
                <a:cs typeface="Tahoma"/>
                <a:sym typeface="Tahoma"/>
              </a:defRPr>
            </a:lvl1pPr>
            <a:lvl2pPr marL="476942" indent="-202622">
              <a:defRPr sz="2600">
                <a:latin typeface="Tahoma"/>
                <a:ea typeface="Tahoma"/>
                <a:cs typeface="Tahoma"/>
                <a:sym typeface="Tahoma"/>
              </a:defRPr>
            </a:lvl2pPr>
            <a:lvl3pPr marL="716972" indent="-202622">
              <a:defRPr sz="2600">
                <a:latin typeface="Tahoma"/>
                <a:ea typeface="Tahoma"/>
                <a:cs typeface="Tahoma"/>
                <a:sym typeface="Tahoma"/>
              </a:defRPr>
            </a:lvl3pPr>
            <a:lvl4pPr marL="977265" indent="-222885">
              <a:defRPr sz="2600">
                <a:latin typeface="Tahoma"/>
                <a:ea typeface="Tahoma"/>
                <a:cs typeface="Tahoma"/>
                <a:sym typeface="Tahoma"/>
              </a:defRPr>
            </a:lvl4pPr>
            <a:lvl5pPr marL="1217295" indent="-222885">
              <a:defRPr sz="2600">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8713696" y="6592570"/>
            <a:ext cx="232877" cy="256541"/>
          </a:xfrm>
          <a:prstGeom prst="rect">
            <a:avLst/>
          </a:prstGeom>
        </p:spPr>
        <p:txBody>
          <a:bodyPr/>
          <a:lstStyle>
            <a:lvl1pPr>
              <a:defRPr sz="1000"/>
            </a:lvl1pPr>
          </a:lstStyle>
          <a:p>
            <a:pPr/>
            <a:fld id="{86CB4B4D-7CA3-9044-876B-883B54F8677D}" type="slidenum"/>
          </a:p>
        </p:txBody>
      </p:sp>
      <p:pic>
        <p:nvPicPr>
          <p:cNvPr id="36" name="Picture 9" descr="Picture 9"/>
          <p:cNvPicPr>
            <a:picLocks noChangeAspect="1"/>
          </p:cNvPicPr>
          <p:nvPr/>
        </p:nvPicPr>
        <p:blipFill>
          <a:blip r:embed="rId2">
            <a:extLst/>
          </a:blip>
          <a:stretch>
            <a:fillRect/>
          </a:stretch>
        </p:blipFill>
        <p:spPr>
          <a:xfrm>
            <a:off x="8216149" y="80528"/>
            <a:ext cx="684377" cy="566307"/>
          </a:xfrm>
          <a:prstGeom prst="rect">
            <a:avLst/>
          </a:prstGeom>
          <a:ln w="12700">
            <a:miter lim="400000"/>
          </a:ln>
        </p:spPr>
      </p:pic>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spTree>
      <p:nvGrpSpPr>
        <p:cNvPr id="1" name=""/>
        <p:cNvGrpSpPr/>
        <p:nvPr/>
      </p:nvGrpSpPr>
      <p:grpSpPr>
        <a:xfrm>
          <a:off x="0" y="0"/>
          <a:ext cx="0" cy="0"/>
          <a:chOff x="0" y="0"/>
          <a:chExt cx="0" cy="0"/>
        </a:xfrm>
      </p:grpSpPr>
      <p:sp>
        <p:nvSpPr>
          <p:cNvPr id="43" name="Rectangle 8"/>
          <p:cNvSpPr/>
          <p:nvPr/>
        </p:nvSpPr>
        <p:spPr>
          <a:xfrm>
            <a:off x="2379" y="-1"/>
            <a:ext cx="9141622" cy="727366"/>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44" name="Rectangle 7"/>
          <p:cNvSpPr/>
          <p:nvPr/>
        </p:nvSpPr>
        <p:spPr>
          <a:xfrm>
            <a:off x="-1" y="6583680"/>
            <a:ext cx="9141622" cy="274321"/>
          </a:xfrm>
          <a:prstGeom prst="rect">
            <a:avLst/>
          </a:prstGeom>
          <a:solidFill>
            <a:srgbClr val="3A5BB3"/>
          </a:solidFill>
          <a:ln w="12700">
            <a:miter lim="400000"/>
          </a:ln>
        </p:spPr>
        <p:txBody>
          <a:bodyPr lIns="45719" rIns="45719" anchor="ctr"/>
          <a:lstStyle/>
          <a:p>
            <a:pPr algn="ctr">
              <a:defRPr sz="1300">
                <a:solidFill>
                  <a:srgbClr val="FFFFFF"/>
                </a:solidFill>
              </a:defRPr>
            </a:pPr>
          </a:p>
        </p:txBody>
      </p:sp>
      <p:sp>
        <p:nvSpPr>
          <p:cNvPr id="45" name="Title Text"/>
          <p:cNvSpPr txBox="1"/>
          <p:nvPr>
            <p:ph type="title"/>
          </p:nvPr>
        </p:nvSpPr>
        <p:spPr>
          <a:xfrm>
            <a:off x="197426" y="0"/>
            <a:ext cx="8749147" cy="727364"/>
          </a:xfrm>
          <a:prstGeom prst="rect">
            <a:avLst/>
          </a:prstGeom>
        </p:spPr>
        <p:txBody>
          <a:bodyPr/>
          <a:lstStyle>
            <a:lvl1pPr>
              <a:defRPr b="1">
                <a:solidFill>
                  <a:srgbClr val="FFFFFF"/>
                </a:solidFill>
                <a:latin typeface="Tahoma"/>
                <a:ea typeface="Tahoma"/>
                <a:cs typeface="Tahoma"/>
                <a:sym typeface="Tahoma"/>
              </a:defRPr>
            </a:lvl1pPr>
          </a:lstStyle>
          <a:p>
            <a:pPr/>
            <a:r>
              <a:t>Title Text</a:t>
            </a:r>
          </a:p>
        </p:txBody>
      </p:sp>
      <p:sp>
        <p:nvSpPr>
          <p:cNvPr id="46" name="Body Level One…"/>
          <p:cNvSpPr txBox="1"/>
          <p:nvPr>
            <p:ph type="body" idx="1"/>
          </p:nvPr>
        </p:nvSpPr>
        <p:spPr>
          <a:xfrm>
            <a:off x="197426" y="893619"/>
            <a:ext cx="8749147" cy="5527965"/>
          </a:xfrm>
          <a:prstGeom prst="rect">
            <a:avLst/>
          </a:prstGeom>
        </p:spPr>
        <p:txBody>
          <a:bodyPr/>
          <a:lstStyle>
            <a:lvl1pPr>
              <a:defRPr sz="2600">
                <a:latin typeface="Tahoma"/>
                <a:ea typeface="Tahoma"/>
                <a:cs typeface="Tahoma"/>
                <a:sym typeface="Tahoma"/>
              </a:defRPr>
            </a:lvl1pPr>
            <a:lvl2pPr marL="476942" indent="-202622">
              <a:defRPr sz="2600">
                <a:latin typeface="Tahoma"/>
                <a:ea typeface="Tahoma"/>
                <a:cs typeface="Tahoma"/>
                <a:sym typeface="Tahoma"/>
              </a:defRPr>
            </a:lvl2pPr>
            <a:lvl3pPr marL="716972" indent="-202622">
              <a:defRPr sz="2600">
                <a:latin typeface="Tahoma"/>
                <a:ea typeface="Tahoma"/>
                <a:cs typeface="Tahoma"/>
                <a:sym typeface="Tahoma"/>
              </a:defRPr>
            </a:lvl3pPr>
            <a:lvl4pPr marL="977265" indent="-222885">
              <a:defRPr sz="2600">
                <a:latin typeface="Tahoma"/>
                <a:ea typeface="Tahoma"/>
                <a:cs typeface="Tahoma"/>
                <a:sym typeface="Tahoma"/>
              </a:defRPr>
            </a:lvl4pPr>
            <a:lvl5pPr marL="1217295" indent="-222885">
              <a:defRPr sz="2600">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xfrm>
            <a:off x="8713696" y="6592570"/>
            <a:ext cx="232877" cy="256541"/>
          </a:xfrm>
          <a:prstGeom prst="rect">
            <a:avLst/>
          </a:prstGeom>
        </p:spPr>
        <p:txBody>
          <a:bodyPr/>
          <a:lstStyle>
            <a:lvl1pPr>
              <a:defRPr sz="1000"/>
            </a:lvl1pPr>
          </a:lstStyle>
          <a:p>
            <a:pPr/>
            <a:fld id="{86CB4B4D-7CA3-9044-876B-883B54F8677D}" type="slidenum"/>
          </a:p>
        </p:txBody>
      </p:sp>
      <p:pic>
        <p:nvPicPr>
          <p:cNvPr id="48" name="Picture 9" descr="Picture 9"/>
          <p:cNvPicPr>
            <a:picLocks noChangeAspect="1"/>
          </p:cNvPicPr>
          <p:nvPr/>
        </p:nvPicPr>
        <p:blipFill>
          <a:blip r:embed="rId2">
            <a:extLst/>
          </a:blip>
          <a:stretch>
            <a:fillRect/>
          </a:stretch>
        </p:blipFill>
        <p:spPr>
          <a:xfrm>
            <a:off x="8216149" y="80528"/>
            <a:ext cx="684377" cy="566307"/>
          </a:xfrm>
          <a:prstGeom prst="rect">
            <a:avLst/>
          </a:prstGeom>
          <a:ln w="12700">
            <a:miter lim="400000"/>
          </a:ln>
        </p:spPr>
      </p:pic>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5" name="Title Text"/>
          <p:cNvSpPr txBox="1"/>
          <p:nvPr>
            <p:ph type="title"/>
          </p:nvPr>
        </p:nvSpPr>
        <p:spPr>
          <a:xfrm>
            <a:off x="971550" y="2130551"/>
            <a:ext cx="7200900" cy="2359153"/>
          </a:xfrm>
          <a:prstGeom prst="rect">
            <a:avLst/>
          </a:prstGeom>
        </p:spPr>
        <p:txBody>
          <a:bodyPr/>
          <a:lstStyle>
            <a:lvl1pPr algn="ctr">
              <a:defRPr sz="4000"/>
            </a:lvl1pPr>
          </a:lstStyle>
          <a:p>
            <a:pPr/>
            <a:r>
              <a:t>Title Text</a:t>
            </a:r>
          </a:p>
        </p:txBody>
      </p:sp>
      <p:sp>
        <p:nvSpPr>
          <p:cNvPr id="56" name="Body Level One…"/>
          <p:cNvSpPr txBox="1"/>
          <p:nvPr>
            <p:ph type="body" sz="quarter" idx="1"/>
          </p:nvPr>
        </p:nvSpPr>
        <p:spPr>
          <a:xfrm>
            <a:off x="971550" y="4572000"/>
            <a:ext cx="7200900" cy="841248"/>
          </a:xfrm>
          <a:prstGeom prst="rect">
            <a:avLst/>
          </a:prstGeom>
        </p:spPr>
        <p:txBody>
          <a:bodyPr/>
          <a:lstStyle>
            <a:lvl1pPr marL="0" indent="0" algn="ctr">
              <a:spcBef>
                <a:spcPts val="0"/>
              </a:spcBef>
              <a:buSzTx/>
              <a:buFontTx/>
              <a:buNone/>
              <a:defRPr cap="all">
                <a:solidFill>
                  <a:srgbClr val="8E8F8F"/>
                </a:solidFill>
              </a:defRPr>
            </a:lvl1pPr>
            <a:lvl2pPr marL="0" indent="342900" algn="ctr">
              <a:spcBef>
                <a:spcPts val="0"/>
              </a:spcBef>
              <a:buSzTx/>
              <a:buFontTx/>
              <a:buNone/>
              <a:defRPr cap="all">
                <a:solidFill>
                  <a:srgbClr val="8E8F8F"/>
                </a:solidFill>
              </a:defRPr>
            </a:lvl2pPr>
            <a:lvl3pPr marL="0" indent="685800" algn="ctr">
              <a:spcBef>
                <a:spcPts val="0"/>
              </a:spcBef>
              <a:buSzTx/>
              <a:buFontTx/>
              <a:buNone/>
              <a:defRPr cap="all">
                <a:solidFill>
                  <a:srgbClr val="8E8F8F"/>
                </a:solidFill>
              </a:defRPr>
            </a:lvl3pPr>
            <a:lvl4pPr marL="0" indent="1028700" algn="ctr">
              <a:spcBef>
                <a:spcPts val="0"/>
              </a:spcBef>
              <a:buSzTx/>
              <a:buFontTx/>
              <a:buNone/>
              <a:defRPr cap="all">
                <a:solidFill>
                  <a:srgbClr val="8E8F8F"/>
                </a:solidFill>
              </a:defRPr>
            </a:lvl4pPr>
            <a:lvl5pPr marL="0" indent="1371600" algn="ctr">
              <a:spcBef>
                <a:spcPts val="0"/>
              </a:spcBef>
              <a:buSzTx/>
              <a:buFontTx/>
              <a:buNone/>
              <a:defRPr cap="all">
                <a:solidFill>
                  <a:srgbClr val="8E8F8F"/>
                </a:solidFill>
              </a:defRPr>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4" name="Title Text"/>
          <p:cNvSpPr txBox="1"/>
          <p:nvPr>
            <p:ph type="title"/>
          </p:nvPr>
        </p:nvSpPr>
        <p:spPr>
          <a:xfrm>
            <a:off x="1005839" y="467359"/>
            <a:ext cx="7132321" cy="1233426"/>
          </a:xfrm>
          <a:prstGeom prst="rect">
            <a:avLst/>
          </a:prstGeom>
        </p:spPr>
        <p:txBody>
          <a:bodyPr/>
          <a:lstStyle/>
          <a:p>
            <a:pPr/>
            <a:r>
              <a:t>Title Text</a:t>
            </a:r>
          </a:p>
        </p:txBody>
      </p:sp>
      <p:sp>
        <p:nvSpPr>
          <p:cNvPr id="65" name="Body Level One…"/>
          <p:cNvSpPr txBox="1"/>
          <p:nvPr>
            <p:ph type="body" sz="half" idx="1"/>
          </p:nvPr>
        </p:nvSpPr>
        <p:spPr>
          <a:xfrm>
            <a:off x="1005839" y="1901951"/>
            <a:ext cx="3429001" cy="412394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73" name="Title Text"/>
          <p:cNvSpPr txBox="1"/>
          <p:nvPr>
            <p:ph type="title"/>
          </p:nvPr>
        </p:nvSpPr>
        <p:spPr>
          <a:xfrm>
            <a:off x="1005839" y="467359"/>
            <a:ext cx="7132321" cy="1233426"/>
          </a:xfrm>
          <a:prstGeom prst="rect">
            <a:avLst/>
          </a:prstGeom>
        </p:spPr>
        <p:txBody>
          <a:bodyPr/>
          <a:lstStyle/>
          <a:p>
            <a:pPr/>
            <a:r>
              <a:t>Title Text</a:t>
            </a:r>
          </a:p>
        </p:txBody>
      </p:sp>
      <p:sp>
        <p:nvSpPr>
          <p:cNvPr id="74" name="Body Level One…"/>
          <p:cNvSpPr txBox="1"/>
          <p:nvPr>
            <p:ph type="body" sz="quarter" idx="1"/>
          </p:nvPr>
        </p:nvSpPr>
        <p:spPr>
          <a:xfrm>
            <a:off x="1005839" y="1837464"/>
            <a:ext cx="3429001" cy="766589"/>
          </a:xfrm>
          <a:prstGeom prst="rect">
            <a:avLst/>
          </a:prstGeom>
        </p:spPr>
        <p:txBody>
          <a:bodyPr anchor="ctr"/>
          <a:lstStyle>
            <a:lvl1pPr marL="0" indent="0">
              <a:spcBef>
                <a:spcPts val="0"/>
              </a:spcBef>
              <a:buSzTx/>
              <a:buFontTx/>
              <a:buNone/>
              <a:defRPr cap="all"/>
            </a:lvl1pPr>
            <a:lvl2pPr marL="0" indent="342900">
              <a:spcBef>
                <a:spcPts val="0"/>
              </a:spcBef>
              <a:buSzTx/>
              <a:buFontTx/>
              <a:buNone/>
              <a:defRPr cap="all"/>
            </a:lvl2pPr>
            <a:lvl3pPr marL="0" indent="685800">
              <a:spcBef>
                <a:spcPts val="0"/>
              </a:spcBef>
              <a:buSzTx/>
              <a:buFontTx/>
              <a:buNone/>
              <a:defRPr cap="all"/>
            </a:lvl3pPr>
            <a:lvl4pPr marL="0" indent="1028700">
              <a:spcBef>
                <a:spcPts val="0"/>
              </a:spcBef>
              <a:buSzTx/>
              <a:buFontTx/>
              <a:buNone/>
              <a:defRPr cap="all"/>
            </a:lvl4pPr>
            <a:lvl5pPr marL="0" indent="1371600">
              <a:spcBef>
                <a:spcPts val="0"/>
              </a:spcBef>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75" name="Text Placeholder 4"/>
          <p:cNvSpPr/>
          <p:nvPr>
            <p:ph type="body" sz="quarter" idx="13"/>
          </p:nvPr>
        </p:nvSpPr>
        <p:spPr>
          <a:xfrm>
            <a:off x="4709159" y="1837464"/>
            <a:ext cx="3429001" cy="766589"/>
          </a:xfrm>
          <a:prstGeom prst="rect">
            <a:avLst/>
          </a:prstGeom>
        </p:spPr>
        <p:txBody>
          <a:bodyPr anchor="ctr"/>
          <a:lstStyle/>
          <a:p>
            <a:pPr marL="0" indent="0">
              <a:spcBef>
                <a:spcPts val="0"/>
              </a:spcBef>
              <a:buSzTx/>
              <a:buFontTx/>
              <a:buNone/>
              <a:defRPr cap="all"/>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3" name="Title Text"/>
          <p:cNvSpPr txBox="1"/>
          <p:nvPr>
            <p:ph type="title"/>
          </p:nvPr>
        </p:nvSpPr>
        <p:spPr>
          <a:xfrm>
            <a:off x="1005839" y="467359"/>
            <a:ext cx="7132321" cy="1233426"/>
          </a:xfrm>
          <a:prstGeom prst="rect">
            <a:avLst/>
          </a:prstGeom>
        </p:spPr>
        <p:txBody>
          <a:bodyPr/>
          <a:lstStyle/>
          <a:p>
            <a:pPr/>
            <a:r>
              <a:t>Title Text</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7956778" y="6624320"/>
            <a:ext cx="181382" cy="193041"/>
          </a:xfrm>
          <a:prstGeom prst="rect">
            <a:avLst/>
          </a:prstGeom>
          <a:ln w="12700">
            <a:miter lim="400000"/>
          </a:ln>
        </p:spPr>
        <p:txBody>
          <a:bodyPr wrap="none" lIns="45719" rIns="45719" anchor="ctr">
            <a:spAutoFit/>
          </a:bodyPr>
          <a:lstStyle>
            <a:lvl1pPr algn="r">
              <a:defRPr sz="600">
                <a:solidFill>
                  <a:srgbClr val="8E8F8F"/>
                </a:solidFill>
              </a:defRPr>
            </a:lvl1pPr>
          </a:lstStyle>
          <a:p>
            <a:pPr/>
            <a:fld id="{86CB4B4D-7CA3-9044-876B-883B54F8677D}" type="slidenum"/>
          </a:p>
        </p:txBody>
      </p:sp>
      <p:sp>
        <p:nvSpPr>
          <p:cNvPr id="3" name="Title Text"/>
          <p:cNvSpPr txBox="1"/>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1pPr>
      <a:lvl2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2pPr>
      <a:lvl3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3pPr>
      <a:lvl4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4pPr>
      <a:lvl5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5pPr>
      <a:lvl6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6pPr>
      <a:lvl7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7pPr>
      <a:lvl8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8pPr>
      <a:lvl9pPr marL="0" marR="0" indent="0" algn="l" defTabSz="685800" rtl="0" latinLnBrk="0">
        <a:lnSpc>
          <a:spcPct val="90000"/>
        </a:lnSpc>
        <a:spcBef>
          <a:spcPts val="0"/>
        </a:spcBef>
        <a:spcAft>
          <a:spcPts val="0"/>
        </a:spcAft>
        <a:buClrTx/>
        <a:buSzTx/>
        <a:buFontTx/>
        <a:buNone/>
        <a:tabLst/>
        <a:defRPr b="0" baseline="0" cap="none" i="0" spc="0" strike="noStrike" sz="2500" u="none">
          <a:ln>
            <a:noFill/>
          </a:ln>
          <a:solidFill>
            <a:srgbClr val="363D3D"/>
          </a:solidFill>
          <a:uFillTx/>
          <a:latin typeface="+mn-lt"/>
          <a:ea typeface="+mn-ea"/>
          <a:cs typeface="+mn-cs"/>
          <a:sym typeface="Calibri"/>
        </a:defRPr>
      </a:lvl9pPr>
    </p:titleStyle>
    <p:bodyStyle>
      <a:lvl1pPr marL="205740" marR="0" indent="-171450" algn="l" defTabSz="685800" rtl="0" latinLnBrk="0">
        <a:lnSpc>
          <a:spcPct val="90000"/>
        </a:lnSpc>
        <a:spcBef>
          <a:spcPts val="1300"/>
        </a:spcBef>
        <a:spcAft>
          <a:spcPts val="0"/>
        </a:spcAft>
        <a:buClrTx/>
        <a:buSzPct val="80000"/>
        <a:buFont typeface="Arial"/>
        <a:buChar char="•"/>
        <a:tabLst/>
        <a:defRPr b="0" baseline="0" cap="none" i="0" spc="0" strike="noStrike" sz="1500" u="none">
          <a:ln>
            <a:noFill/>
          </a:ln>
          <a:solidFill>
            <a:srgbClr val="363D3D"/>
          </a:solidFill>
          <a:uFillTx/>
          <a:latin typeface="+mn-lt"/>
          <a:ea typeface="+mn-ea"/>
          <a:cs typeface="+mn-cs"/>
          <a:sym typeface="Calibri"/>
        </a:defRPr>
      </a:lvl1pPr>
      <a:lvl2pPr marL="472146" marR="0" indent="-197826" algn="l" defTabSz="685800" rtl="0" latinLnBrk="0">
        <a:lnSpc>
          <a:spcPct val="90000"/>
        </a:lnSpc>
        <a:spcBef>
          <a:spcPts val="1300"/>
        </a:spcBef>
        <a:spcAft>
          <a:spcPts val="0"/>
        </a:spcAft>
        <a:buClrTx/>
        <a:buSzPct val="80000"/>
        <a:buFont typeface="Arial"/>
        <a:buChar char="•"/>
        <a:tabLst/>
        <a:defRPr b="0" baseline="0" cap="none" i="0" spc="0" strike="noStrike" sz="1500" u="none">
          <a:ln>
            <a:noFill/>
          </a:ln>
          <a:solidFill>
            <a:srgbClr val="363D3D"/>
          </a:solidFill>
          <a:uFillTx/>
          <a:latin typeface="+mn-lt"/>
          <a:ea typeface="+mn-ea"/>
          <a:cs typeface="+mn-cs"/>
          <a:sym typeface="Calibri"/>
        </a:defRPr>
      </a:lvl2pPr>
      <a:lvl3pPr marL="728662" marR="0" indent="-214312" algn="l" defTabSz="685800" rtl="0" latinLnBrk="0">
        <a:lnSpc>
          <a:spcPct val="90000"/>
        </a:lnSpc>
        <a:spcBef>
          <a:spcPts val="1300"/>
        </a:spcBef>
        <a:spcAft>
          <a:spcPts val="0"/>
        </a:spcAft>
        <a:buClrTx/>
        <a:buSzPct val="80000"/>
        <a:buFont typeface="Arial"/>
        <a:buChar char="•"/>
        <a:tabLst/>
        <a:defRPr b="0" baseline="0" cap="none" i="0" spc="0" strike="noStrike" sz="1500" u="none">
          <a:ln>
            <a:noFill/>
          </a:ln>
          <a:solidFill>
            <a:srgbClr val="363D3D"/>
          </a:solidFill>
          <a:uFillTx/>
          <a:latin typeface="+mn-lt"/>
          <a:ea typeface="+mn-ea"/>
          <a:cs typeface="+mn-cs"/>
          <a:sym typeface="Calibri"/>
        </a:defRPr>
      </a:lvl3pPr>
      <a:lvl4pPr marL="1011555" marR="0" indent="-257175" algn="l" defTabSz="685800" rtl="0" latinLnBrk="0">
        <a:lnSpc>
          <a:spcPct val="90000"/>
        </a:lnSpc>
        <a:spcBef>
          <a:spcPts val="1300"/>
        </a:spcBef>
        <a:spcAft>
          <a:spcPts val="0"/>
        </a:spcAft>
        <a:buClrTx/>
        <a:buSzPct val="80000"/>
        <a:buFont typeface="Arial"/>
        <a:buChar char="•"/>
        <a:tabLst/>
        <a:defRPr b="0" baseline="0" cap="none" i="0" spc="0" strike="noStrike" sz="1500" u="none">
          <a:ln>
            <a:noFill/>
          </a:ln>
          <a:solidFill>
            <a:srgbClr val="363D3D"/>
          </a:solidFill>
          <a:uFillTx/>
          <a:latin typeface="+mn-lt"/>
          <a:ea typeface="+mn-ea"/>
          <a:cs typeface="+mn-cs"/>
          <a:sym typeface="Calibri"/>
        </a:defRPr>
      </a:lvl4pPr>
      <a:lvl5pPr marL="1251585" marR="0" indent="-257175" algn="l" defTabSz="685800" rtl="0" latinLnBrk="0">
        <a:lnSpc>
          <a:spcPct val="90000"/>
        </a:lnSpc>
        <a:spcBef>
          <a:spcPts val="1300"/>
        </a:spcBef>
        <a:spcAft>
          <a:spcPts val="0"/>
        </a:spcAft>
        <a:buClrTx/>
        <a:buSzPct val="80000"/>
        <a:buFont typeface="Arial"/>
        <a:buChar char="•"/>
        <a:tabLst/>
        <a:defRPr b="0" baseline="0" cap="none" i="0" spc="0" strike="noStrike" sz="1500" u="none">
          <a:ln>
            <a:noFill/>
          </a:ln>
          <a:solidFill>
            <a:srgbClr val="363D3D"/>
          </a:solidFill>
          <a:uFillTx/>
          <a:latin typeface="+mn-lt"/>
          <a:ea typeface="+mn-ea"/>
          <a:cs typeface="+mn-cs"/>
          <a:sym typeface="Calibri"/>
        </a:defRPr>
      </a:lvl5pPr>
      <a:lvl6pPr marL="1491614" marR="0" indent="-257175" algn="l" defTabSz="685800" rtl="0" latinLnBrk="0">
        <a:lnSpc>
          <a:spcPct val="90000"/>
        </a:lnSpc>
        <a:spcBef>
          <a:spcPts val="1300"/>
        </a:spcBef>
        <a:spcAft>
          <a:spcPts val="0"/>
        </a:spcAft>
        <a:buClrTx/>
        <a:buSzPct val="100000"/>
        <a:buFont typeface="Arial"/>
        <a:buChar char="•"/>
        <a:tabLst/>
        <a:defRPr b="0" baseline="0" cap="none" i="0" spc="0" strike="noStrike" sz="1500" u="none">
          <a:ln>
            <a:noFill/>
          </a:ln>
          <a:solidFill>
            <a:srgbClr val="363D3D"/>
          </a:solidFill>
          <a:uFillTx/>
          <a:latin typeface="+mn-lt"/>
          <a:ea typeface="+mn-ea"/>
          <a:cs typeface="+mn-cs"/>
          <a:sym typeface="Calibri"/>
        </a:defRPr>
      </a:lvl6pPr>
      <a:lvl7pPr marL="1731645" marR="0" indent="-257175" algn="l" defTabSz="685800" rtl="0" latinLnBrk="0">
        <a:lnSpc>
          <a:spcPct val="90000"/>
        </a:lnSpc>
        <a:spcBef>
          <a:spcPts val="1300"/>
        </a:spcBef>
        <a:spcAft>
          <a:spcPts val="0"/>
        </a:spcAft>
        <a:buClrTx/>
        <a:buSzPct val="100000"/>
        <a:buFont typeface="Arial"/>
        <a:buChar char="•"/>
        <a:tabLst/>
        <a:defRPr b="0" baseline="0" cap="none" i="0" spc="0" strike="noStrike" sz="1500" u="none">
          <a:ln>
            <a:noFill/>
          </a:ln>
          <a:solidFill>
            <a:srgbClr val="363D3D"/>
          </a:solidFill>
          <a:uFillTx/>
          <a:latin typeface="+mn-lt"/>
          <a:ea typeface="+mn-ea"/>
          <a:cs typeface="+mn-cs"/>
          <a:sym typeface="Calibri"/>
        </a:defRPr>
      </a:lvl7pPr>
      <a:lvl8pPr marL="1971675" marR="0" indent="-257175" algn="l" defTabSz="685800" rtl="0" latinLnBrk="0">
        <a:lnSpc>
          <a:spcPct val="90000"/>
        </a:lnSpc>
        <a:spcBef>
          <a:spcPts val="1300"/>
        </a:spcBef>
        <a:spcAft>
          <a:spcPts val="0"/>
        </a:spcAft>
        <a:buClrTx/>
        <a:buSzPct val="100000"/>
        <a:buFont typeface="Arial"/>
        <a:buChar char="•"/>
        <a:tabLst/>
        <a:defRPr b="0" baseline="0" cap="none" i="0" spc="0" strike="noStrike" sz="1500" u="none">
          <a:ln>
            <a:noFill/>
          </a:ln>
          <a:solidFill>
            <a:srgbClr val="363D3D"/>
          </a:solidFill>
          <a:uFillTx/>
          <a:latin typeface="+mn-lt"/>
          <a:ea typeface="+mn-ea"/>
          <a:cs typeface="+mn-cs"/>
          <a:sym typeface="Calibri"/>
        </a:defRPr>
      </a:lvl8pPr>
      <a:lvl9pPr marL="2211704" marR="0" indent="-257175" algn="l" defTabSz="685800" rtl="0" latinLnBrk="0">
        <a:lnSpc>
          <a:spcPct val="90000"/>
        </a:lnSpc>
        <a:spcBef>
          <a:spcPts val="1300"/>
        </a:spcBef>
        <a:spcAft>
          <a:spcPts val="0"/>
        </a:spcAft>
        <a:buClrTx/>
        <a:buSzPct val="100000"/>
        <a:buFont typeface="Arial"/>
        <a:buChar char="•"/>
        <a:tabLst/>
        <a:defRPr b="0" baseline="0" cap="none" i="0" spc="0" strike="noStrike" sz="1500" u="none">
          <a:ln>
            <a:noFill/>
          </a:ln>
          <a:solidFill>
            <a:srgbClr val="363D3D"/>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2"/>
          <p:cNvSpPr txBox="1"/>
          <p:nvPr>
            <p:ph type="title"/>
          </p:nvPr>
        </p:nvSpPr>
        <p:spPr>
          <a:xfrm>
            <a:off x="971550" y="2285999"/>
            <a:ext cx="7200900" cy="1517906"/>
          </a:xfrm>
          <a:prstGeom prst="rect">
            <a:avLst/>
          </a:prstGeom>
        </p:spPr>
        <p:txBody>
          <a:bodyPr/>
          <a:lstStyle/>
          <a:p>
            <a:pPr/>
            <a:r>
              <a:t>CON TR</a:t>
            </a:r>
            <a:r>
              <a:rPr>
                <a:latin typeface="+mj-lt"/>
                <a:ea typeface="+mj-ea"/>
                <a:cs typeface="+mj-cs"/>
                <a:sym typeface="Helvetica"/>
              </a:rPr>
              <a:t>Ỏ</a:t>
            </a:r>
          </a:p>
        </p:txBody>
      </p:sp>
      <p:sp>
        <p:nvSpPr>
          <p:cNvPr id="174" name="Subtitle 1"/>
          <p:cNvSpPr txBox="1"/>
          <p:nvPr>
            <p:ph type="body" sz="quarter" idx="1"/>
          </p:nvPr>
        </p:nvSpPr>
        <p:spPr>
          <a:prstGeom prst="rect">
            <a:avLst/>
          </a:prstGeom>
        </p:spPr>
        <p:txBody>
          <a:bodyPr/>
          <a:lstStyle/>
          <a:p>
            <a:pPr>
              <a:defRPr sz="2000"/>
            </a:pPr>
            <a:r>
              <a:t>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175" name="Straight Connector 4"/>
          <p:cNvSpPr/>
          <p:nvPr/>
        </p:nvSpPr>
        <p:spPr>
          <a:xfrm>
            <a:off x="1295400" y="3886200"/>
            <a:ext cx="7010401" cy="0"/>
          </a:xfrm>
          <a:prstGeom prst="line">
            <a:avLst/>
          </a:prstGeom>
          <a:ln w="12700">
            <a:solidFill>
              <a:srgbClr val="0070C0"/>
            </a:solidFill>
            <a:miter/>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262" name="Title 2"/>
          <p:cNvSpPr txBox="1"/>
          <p:nvPr>
            <p:ph type="title"/>
          </p:nvPr>
        </p:nvSpPr>
        <p:spPr>
          <a:xfrm>
            <a:off x="197427" y="-1"/>
            <a:ext cx="8749146" cy="727366"/>
          </a:xfrm>
          <a:prstGeom prst="rect">
            <a:avLst/>
          </a:prstGeom>
        </p:spPr>
        <p:txBody>
          <a:bodyPr/>
          <a:lstStyle/>
          <a:p>
            <a:pPr/>
            <a:r>
              <a:t>Khởi tạo giá trị trong cấp phát động</a:t>
            </a:r>
          </a:p>
        </p:txBody>
      </p:sp>
      <p:sp>
        <p:nvSpPr>
          <p:cNvPr id="263" name="Content Placeholder 1"/>
          <p:cNvSpPr txBox="1"/>
          <p:nvPr>
            <p:ph type="body" idx="1"/>
          </p:nvPr>
        </p:nvSpPr>
        <p:spPr>
          <a:xfrm>
            <a:off x="197427" y="893618"/>
            <a:ext cx="8749146" cy="5527966"/>
          </a:xfrm>
          <a:prstGeom prst="rect">
            <a:avLst/>
          </a:prstGeom>
        </p:spPr>
        <p:txBody>
          <a:bodyPr/>
          <a:lstStyle/>
          <a:p>
            <a:pPr>
              <a:lnSpc>
                <a:spcPct val="81000"/>
              </a:lnSpc>
            </a:pPr>
            <a:r>
              <a:t>Cú pháp: </a:t>
            </a:r>
            <a:r>
              <a:rPr b="1">
                <a:solidFill>
                  <a:srgbClr val="FF0000"/>
                </a:solidFill>
                <a:latin typeface="Consolas"/>
                <a:ea typeface="Consolas"/>
                <a:cs typeface="Consolas"/>
                <a:sym typeface="Consolas"/>
              </a:rPr>
              <a:t>&lt;type&gt; pointer = new &lt;type&gt; (value)</a:t>
            </a:r>
            <a:endParaRPr b="1">
              <a:solidFill>
                <a:srgbClr val="FF0000"/>
              </a:solidFill>
              <a:latin typeface="Consolas"/>
              <a:ea typeface="Consolas"/>
              <a:cs typeface="Consolas"/>
              <a:sym typeface="Consolas"/>
            </a:endParaRPr>
          </a:p>
          <a:p>
            <a:pPr>
              <a:lnSpc>
                <a:spcPct val="81000"/>
              </a:lnSpc>
            </a:pPr>
            <a:r>
              <a:t>Ví dụ:</a:t>
            </a:r>
          </a:p>
          <a:p>
            <a:pPr marL="0" indent="508000">
              <a:lnSpc>
                <a:spcPct val="81000"/>
              </a:lnSpc>
              <a:buSzTx/>
              <a:buNone/>
              <a:defRPr sz="2400">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marL="0" indent="508000">
              <a:lnSpc>
                <a:spcPct val="81000"/>
              </a:lnSpc>
              <a:buSzTx/>
              <a:buNone/>
              <a:defRPr sz="24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marL="0" indent="508000">
              <a:lnSpc>
                <a:spcPct val="81000"/>
              </a:lnSpc>
              <a:buSzTx/>
              <a:buNone/>
              <a:defRPr sz="2400">
                <a:solidFill>
                  <a:srgbClr val="000000"/>
                </a:solidFill>
                <a:latin typeface="Consolas"/>
                <a:ea typeface="Consolas"/>
                <a:cs typeface="Consolas"/>
                <a:sym typeface="Consolas"/>
              </a:defRPr>
            </a:pPr>
          </a:p>
          <a:p>
            <a:pPr marL="0" indent="508000">
              <a:lnSpc>
                <a:spcPct val="81000"/>
              </a:lnSpc>
              <a:buSzTx/>
              <a:buNone/>
              <a:defRPr sz="24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1320800">
              <a:lnSpc>
                <a:spcPct val="81000"/>
              </a:lnSpc>
              <a:buSzTx/>
              <a:buNone/>
              <a:defRPr sz="2400">
                <a:solidFill>
                  <a:srgbClr val="0000FF"/>
                </a:solidFill>
                <a:latin typeface="Consolas"/>
                <a:ea typeface="Consolas"/>
                <a:cs typeface="Consolas"/>
                <a:sym typeface="Consolas"/>
              </a:defRPr>
            </a:pPr>
            <a:r>
              <a:t>int</a:t>
            </a:r>
            <a:r>
              <a:rPr>
                <a:solidFill>
                  <a:srgbClr val="000000"/>
                </a:solidFill>
              </a:rPr>
              <a:t> *p;</a:t>
            </a:r>
            <a:endParaRPr>
              <a:solidFill>
                <a:srgbClr val="000000"/>
              </a:solidFill>
            </a:endParaRPr>
          </a:p>
          <a:p>
            <a:pPr marL="0" indent="1320800">
              <a:lnSpc>
                <a:spcPct val="81000"/>
              </a:lnSpc>
              <a:buSzTx/>
              <a:buNone/>
              <a:defRPr sz="2400">
                <a:solidFill>
                  <a:srgbClr val="000000"/>
                </a:solidFill>
                <a:latin typeface="Consolas"/>
                <a:ea typeface="Consolas"/>
                <a:cs typeface="Consolas"/>
                <a:sym typeface="Consolas"/>
              </a:defRPr>
            </a:pPr>
            <a:r>
              <a:t>p = </a:t>
            </a:r>
            <a:r>
              <a:rPr>
                <a:solidFill>
                  <a:srgbClr val="008080"/>
                </a:solidFill>
              </a:rPr>
              <a:t>new</a:t>
            </a:r>
            <a:r>
              <a:t> </a:t>
            </a:r>
            <a:r>
              <a:rPr>
                <a:solidFill>
                  <a:srgbClr val="0000FF"/>
                </a:solidFill>
              </a:rPr>
              <a:t>int</a:t>
            </a:r>
            <a:r>
              <a:t>(99); </a:t>
            </a:r>
            <a:r>
              <a:rPr>
                <a:solidFill>
                  <a:srgbClr val="008000"/>
                </a:solidFill>
              </a:rPr>
              <a:t>// initialize with 99</a:t>
            </a:r>
          </a:p>
          <a:p>
            <a:pPr marL="0" indent="1320800">
              <a:lnSpc>
                <a:spcPct val="81000"/>
              </a:lnSpc>
              <a:buSzTx/>
              <a:buNone/>
              <a:defRPr sz="24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*p; </a:t>
            </a:r>
            <a:r>
              <a:rPr>
                <a:solidFill>
                  <a:srgbClr val="008000"/>
                </a:solidFill>
              </a:rPr>
              <a:t>// displays 99</a:t>
            </a:r>
            <a:endParaRPr>
              <a:solidFill>
                <a:srgbClr val="008000"/>
              </a:solidFill>
            </a:endParaRPr>
          </a:p>
          <a:p>
            <a:pPr marL="0" indent="1320800">
              <a:lnSpc>
                <a:spcPct val="81000"/>
              </a:lnSpc>
              <a:buSzTx/>
              <a:buNone/>
              <a:defRPr sz="2400">
                <a:solidFill>
                  <a:srgbClr val="0000FF"/>
                </a:solidFill>
                <a:latin typeface="Consolas"/>
                <a:ea typeface="Consolas"/>
                <a:cs typeface="Consolas"/>
                <a:sym typeface="Consolas"/>
              </a:defRPr>
            </a:pPr>
            <a:r>
              <a:t>return</a:t>
            </a:r>
            <a:r>
              <a:rPr>
                <a:solidFill>
                  <a:srgbClr val="000000"/>
                </a:solidFill>
              </a:rPr>
              <a:t> 0;</a:t>
            </a:r>
            <a:endParaRPr>
              <a:solidFill>
                <a:srgbClr val="000000"/>
              </a:solidFill>
            </a:endParaRPr>
          </a:p>
          <a:p>
            <a:pPr marL="0" indent="508000">
              <a:lnSpc>
                <a:spcPct val="81000"/>
              </a:lnSpc>
              <a:buSzTx/>
              <a:buNone/>
              <a:defRPr sz="2400">
                <a:solidFill>
                  <a:srgbClr val="000000"/>
                </a:solidFill>
                <a:latin typeface="Consolas"/>
                <a:ea typeface="Consolas"/>
                <a:cs typeface="Consolas"/>
                <a:sym typeface="Consolas"/>
              </a:defRPr>
            </a:pPr>
            <a:r>
              <a:t>}</a:t>
            </a:r>
          </a:p>
        </p:txBody>
      </p:sp>
      <p:sp>
        <p:nvSpPr>
          <p:cNvPr id="264"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267" name="Title 2"/>
          <p:cNvSpPr txBox="1"/>
          <p:nvPr>
            <p:ph type="title"/>
          </p:nvPr>
        </p:nvSpPr>
        <p:spPr>
          <a:xfrm>
            <a:off x="197427" y="-1"/>
            <a:ext cx="8749146" cy="727366"/>
          </a:xfrm>
          <a:prstGeom prst="rect">
            <a:avLst/>
          </a:prstGeom>
        </p:spPr>
        <p:txBody>
          <a:bodyPr/>
          <a:lstStyle/>
          <a:p>
            <a:pPr/>
            <a:r>
              <a:t>Ví dụ</a:t>
            </a:r>
          </a:p>
        </p:txBody>
      </p:sp>
      <p:sp>
        <p:nvSpPr>
          <p:cNvPr id="268"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71" name="Rectangle 1"/>
          <p:cNvGrpSpPr/>
          <p:nvPr/>
        </p:nvGrpSpPr>
        <p:grpSpPr>
          <a:xfrm>
            <a:off x="1208100" y="1363415"/>
            <a:ext cx="608471" cy="421393"/>
            <a:chOff x="0" y="0"/>
            <a:chExt cx="608470" cy="421391"/>
          </a:xfrm>
        </p:grpSpPr>
        <p:sp>
          <p:nvSpPr>
            <p:cNvPr id="269"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70" name="?"/>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a:t>
              </a:r>
            </a:p>
          </p:txBody>
        </p:sp>
      </p:grpSp>
      <p:sp>
        <p:nvSpPr>
          <p:cNvPr id="272" name="Rectangle 6"/>
          <p:cNvSpPr txBox="1"/>
          <p:nvPr/>
        </p:nvSpPr>
        <p:spPr>
          <a:xfrm>
            <a:off x="535997" y="1402755"/>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p1</a:t>
            </a:r>
          </a:p>
        </p:txBody>
      </p:sp>
      <p:grpSp>
        <p:nvGrpSpPr>
          <p:cNvPr id="275" name="Rectangle 7"/>
          <p:cNvGrpSpPr/>
          <p:nvPr/>
        </p:nvGrpSpPr>
        <p:grpSpPr>
          <a:xfrm>
            <a:off x="1208100" y="1774595"/>
            <a:ext cx="608471" cy="421393"/>
            <a:chOff x="0" y="0"/>
            <a:chExt cx="608470" cy="421391"/>
          </a:xfrm>
        </p:grpSpPr>
        <p:sp>
          <p:nvSpPr>
            <p:cNvPr id="273"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FFFF"/>
                  </a:solidFill>
                </a:defRPr>
              </a:pPr>
            </a:p>
          </p:txBody>
        </p:sp>
        <p:sp>
          <p:nvSpPr>
            <p:cNvPr id="274" name="?"/>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000000"/>
                  </a:solidFill>
                  <a:latin typeface="Times New Roman"/>
                  <a:ea typeface="Times New Roman"/>
                  <a:cs typeface="Times New Roman"/>
                  <a:sym typeface="Times New Roman"/>
                </a:defRPr>
              </a:lvl1pPr>
            </a:lstStyle>
            <a:p>
              <a:pPr/>
              <a:r>
                <a:t>?</a:t>
              </a:r>
            </a:p>
          </p:txBody>
        </p:sp>
      </p:grpSp>
      <p:sp>
        <p:nvSpPr>
          <p:cNvPr id="276" name="Rectangle 8"/>
          <p:cNvSpPr txBox="1"/>
          <p:nvPr/>
        </p:nvSpPr>
        <p:spPr>
          <a:xfrm>
            <a:off x="535997" y="1813935"/>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p2</a:t>
            </a:r>
          </a:p>
        </p:txBody>
      </p:sp>
      <p:sp>
        <p:nvSpPr>
          <p:cNvPr id="277" name="Rectangle 9"/>
          <p:cNvSpPr txBox="1"/>
          <p:nvPr/>
        </p:nvSpPr>
        <p:spPr>
          <a:xfrm>
            <a:off x="412394" y="1033725"/>
            <a:ext cx="3557098" cy="37389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200">
                <a:latin typeface="Consolas"/>
                <a:ea typeface="Consolas"/>
                <a:cs typeface="Consolas"/>
                <a:sym typeface="Consolas"/>
              </a:defRPr>
            </a:pPr>
            <a:r>
              <a:t>1. </a:t>
            </a:r>
            <a:r>
              <a:rPr>
                <a:solidFill>
                  <a:srgbClr val="0000FF"/>
                </a:solidFill>
              </a:rPr>
              <a:t>int</a:t>
            </a:r>
            <a:r>
              <a:rPr>
                <a:solidFill>
                  <a:srgbClr val="000000"/>
                </a:solidFill>
              </a:rPr>
              <a:t> *p1, *p2;</a:t>
            </a:r>
          </a:p>
        </p:txBody>
      </p:sp>
      <p:sp>
        <p:nvSpPr>
          <p:cNvPr id="278" name="Rectangle 15"/>
          <p:cNvSpPr/>
          <p:nvPr/>
        </p:nvSpPr>
        <p:spPr>
          <a:xfrm>
            <a:off x="1158232" y="2795399"/>
            <a:ext cx="608472" cy="282829"/>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sp>
        <p:nvSpPr>
          <p:cNvPr id="279" name="Rectangle 16"/>
          <p:cNvSpPr txBox="1"/>
          <p:nvPr/>
        </p:nvSpPr>
        <p:spPr>
          <a:xfrm>
            <a:off x="541159" y="2734524"/>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p1</a:t>
            </a:r>
          </a:p>
        </p:txBody>
      </p:sp>
      <p:grpSp>
        <p:nvGrpSpPr>
          <p:cNvPr id="282" name="Rectangle 17"/>
          <p:cNvGrpSpPr/>
          <p:nvPr/>
        </p:nvGrpSpPr>
        <p:grpSpPr>
          <a:xfrm>
            <a:off x="1158232" y="3142714"/>
            <a:ext cx="608472" cy="421393"/>
            <a:chOff x="0" y="0"/>
            <a:chExt cx="608470" cy="421391"/>
          </a:xfrm>
        </p:grpSpPr>
        <p:sp>
          <p:nvSpPr>
            <p:cNvPr id="280"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FFFF"/>
                  </a:solidFill>
                </a:defRPr>
              </a:pPr>
            </a:p>
          </p:txBody>
        </p:sp>
        <p:sp>
          <p:nvSpPr>
            <p:cNvPr id="281" name="?"/>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000000"/>
                  </a:solidFill>
                  <a:latin typeface="Times New Roman"/>
                  <a:ea typeface="Times New Roman"/>
                  <a:cs typeface="Times New Roman"/>
                  <a:sym typeface="Times New Roman"/>
                </a:defRPr>
              </a:lvl1pPr>
            </a:lstStyle>
            <a:p>
              <a:pPr/>
              <a:r>
                <a:t>?</a:t>
              </a:r>
            </a:p>
          </p:txBody>
        </p:sp>
      </p:grpSp>
      <p:sp>
        <p:nvSpPr>
          <p:cNvPr id="283" name="Rectangle 18"/>
          <p:cNvSpPr txBox="1"/>
          <p:nvPr/>
        </p:nvSpPr>
        <p:spPr>
          <a:xfrm>
            <a:off x="541159" y="3151121"/>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p2</a:t>
            </a:r>
          </a:p>
        </p:txBody>
      </p:sp>
      <p:sp>
        <p:nvSpPr>
          <p:cNvPr id="284" name="Rectangle 19"/>
          <p:cNvSpPr txBox="1"/>
          <p:nvPr/>
        </p:nvSpPr>
        <p:spPr>
          <a:xfrm>
            <a:off x="701389" y="2356054"/>
            <a:ext cx="3584444" cy="3738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200">
                <a:latin typeface="Consolas"/>
                <a:ea typeface="Consolas"/>
                <a:cs typeface="Consolas"/>
                <a:sym typeface="Consolas"/>
              </a:defRPr>
            </a:pPr>
            <a:r>
              <a:t>2. </a:t>
            </a:r>
            <a:r>
              <a:rPr>
                <a:solidFill>
                  <a:srgbClr val="0000FF"/>
                </a:solidFill>
              </a:rPr>
              <a:t>int</a:t>
            </a:r>
            <a:r>
              <a:rPr>
                <a:solidFill>
                  <a:srgbClr val="000000"/>
                </a:solidFill>
              </a:rPr>
              <a:t> *p1 = </a:t>
            </a:r>
            <a:r>
              <a:rPr>
                <a:solidFill>
                  <a:srgbClr val="0000FF"/>
                </a:solidFill>
              </a:rPr>
              <a:t>new</a:t>
            </a:r>
            <a:r>
              <a:rPr>
                <a:solidFill>
                  <a:srgbClr val="000000"/>
                </a:solidFill>
              </a:rPr>
              <a:t> </a:t>
            </a:r>
            <a:r>
              <a:rPr>
                <a:solidFill>
                  <a:srgbClr val="0000FF"/>
                </a:solidFill>
              </a:rPr>
              <a:t>int</a:t>
            </a:r>
            <a:r>
              <a:rPr>
                <a:solidFill>
                  <a:srgbClr val="000000"/>
                </a:solidFill>
              </a:rPr>
              <a:t>;</a:t>
            </a:r>
          </a:p>
        </p:txBody>
      </p:sp>
      <p:grpSp>
        <p:nvGrpSpPr>
          <p:cNvPr id="287" name="Rectangle 20"/>
          <p:cNvGrpSpPr/>
          <p:nvPr/>
        </p:nvGrpSpPr>
        <p:grpSpPr>
          <a:xfrm>
            <a:off x="3336078" y="3145927"/>
            <a:ext cx="608471" cy="421393"/>
            <a:chOff x="0" y="0"/>
            <a:chExt cx="608470" cy="421391"/>
          </a:xfrm>
        </p:grpSpPr>
        <p:sp>
          <p:nvSpPr>
            <p:cNvPr id="285"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86" name="?"/>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a:t>
              </a:r>
            </a:p>
          </p:txBody>
        </p:sp>
      </p:grpSp>
      <p:sp>
        <p:nvSpPr>
          <p:cNvPr id="288" name="Straight Arrow Connector 24"/>
          <p:cNvSpPr/>
          <p:nvPr/>
        </p:nvSpPr>
        <p:spPr>
          <a:xfrm>
            <a:off x="1766703" y="2936813"/>
            <a:ext cx="1568501" cy="280826"/>
          </a:xfrm>
          <a:prstGeom prst="line">
            <a:avLst/>
          </a:prstGeom>
          <a:ln w="38100">
            <a:solidFill>
              <a:schemeClr val="accent1"/>
            </a:solidFill>
            <a:miter/>
            <a:tailEnd type="triangle"/>
          </a:ln>
        </p:spPr>
        <p:txBody>
          <a:bodyPr lIns="45719" rIns="45719"/>
          <a:lstStyle/>
          <a:p>
            <a:pPr/>
          </a:p>
        </p:txBody>
      </p:sp>
      <p:sp>
        <p:nvSpPr>
          <p:cNvPr id="289" name="Rectangle 27"/>
          <p:cNvSpPr/>
          <p:nvPr/>
        </p:nvSpPr>
        <p:spPr>
          <a:xfrm>
            <a:off x="1219721" y="4195409"/>
            <a:ext cx="608471" cy="282829"/>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sp>
        <p:nvSpPr>
          <p:cNvPr id="290" name="Rectangle 28"/>
          <p:cNvSpPr txBox="1"/>
          <p:nvPr/>
        </p:nvSpPr>
        <p:spPr>
          <a:xfrm>
            <a:off x="527345" y="4176288"/>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p1</a:t>
            </a:r>
          </a:p>
        </p:txBody>
      </p:sp>
      <p:grpSp>
        <p:nvGrpSpPr>
          <p:cNvPr id="293" name="Rectangle 29"/>
          <p:cNvGrpSpPr/>
          <p:nvPr/>
        </p:nvGrpSpPr>
        <p:grpSpPr>
          <a:xfrm>
            <a:off x="1219721" y="4529352"/>
            <a:ext cx="608471" cy="421393"/>
            <a:chOff x="0" y="0"/>
            <a:chExt cx="608470" cy="421391"/>
          </a:xfrm>
        </p:grpSpPr>
        <p:sp>
          <p:nvSpPr>
            <p:cNvPr id="291"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FFFF"/>
                  </a:solidFill>
                </a:defRPr>
              </a:pPr>
            </a:p>
          </p:txBody>
        </p:sp>
        <p:sp>
          <p:nvSpPr>
            <p:cNvPr id="292" name="?"/>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000000"/>
                  </a:solidFill>
                  <a:latin typeface="Times New Roman"/>
                  <a:ea typeface="Times New Roman"/>
                  <a:cs typeface="Times New Roman"/>
                  <a:sym typeface="Times New Roman"/>
                </a:defRPr>
              </a:lvl1pPr>
            </a:lstStyle>
            <a:p>
              <a:pPr/>
              <a:r>
                <a:t>?</a:t>
              </a:r>
            </a:p>
          </p:txBody>
        </p:sp>
      </p:grpSp>
      <p:sp>
        <p:nvSpPr>
          <p:cNvPr id="294" name="Rectangle 30"/>
          <p:cNvSpPr txBox="1"/>
          <p:nvPr/>
        </p:nvSpPr>
        <p:spPr>
          <a:xfrm>
            <a:off x="527345" y="4579513"/>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p2</a:t>
            </a:r>
          </a:p>
        </p:txBody>
      </p:sp>
      <p:sp>
        <p:nvSpPr>
          <p:cNvPr id="295" name="Rectangle 31"/>
          <p:cNvSpPr txBox="1"/>
          <p:nvPr/>
        </p:nvSpPr>
        <p:spPr>
          <a:xfrm>
            <a:off x="144472" y="3782396"/>
            <a:ext cx="3381008" cy="3738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200">
                <a:latin typeface="Consolas"/>
                <a:ea typeface="Consolas"/>
                <a:cs typeface="Consolas"/>
                <a:sym typeface="Consolas"/>
              </a:defRPr>
            </a:pPr>
            <a:r>
              <a:t>3. </a:t>
            </a:r>
            <a:r>
              <a:rPr>
                <a:solidFill>
                  <a:srgbClr val="0000FF"/>
                </a:solidFill>
              </a:rPr>
              <a:t>*p1 = 30;</a:t>
            </a:r>
          </a:p>
        </p:txBody>
      </p:sp>
      <p:sp>
        <p:nvSpPr>
          <p:cNvPr id="296" name="Rectangle 34"/>
          <p:cNvSpPr/>
          <p:nvPr/>
        </p:nvSpPr>
        <p:spPr>
          <a:xfrm>
            <a:off x="1226506" y="5502826"/>
            <a:ext cx="608471" cy="282829"/>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sp>
        <p:nvSpPr>
          <p:cNvPr id="297" name="Rectangle 35"/>
          <p:cNvSpPr txBox="1"/>
          <p:nvPr/>
        </p:nvSpPr>
        <p:spPr>
          <a:xfrm>
            <a:off x="535997" y="5470961"/>
            <a:ext cx="608472"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p1</a:t>
            </a:r>
          </a:p>
        </p:txBody>
      </p:sp>
      <p:sp>
        <p:nvSpPr>
          <p:cNvPr id="298" name="Rectangle 36"/>
          <p:cNvSpPr/>
          <p:nvPr/>
        </p:nvSpPr>
        <p:spPr>
          <a:xfrm>
            <a:off x="1226506" y="5895459"/>
            <a:ext cx="608471" cy="282829"/>
          </a:xfrm>
          <a:prstGeom prst="rect">
            <a:avLst/>
          </a:prstGeom>
          <a:ln w="12700">
            <a:solidFill>
              <a:srgbClr val="363D3D"/>
            </a:solidFill>
            <a:miter/>
          </a:ln>
        </p:spPr>
        <p:txBody>
          <a:bodyPr lIns="45719" rIns="45719" anchor="ctr"/>
          <a:lstStyle/>
          <a:p>
            <a:pPr algn="ctr">
              <a:defRPr sz="2400">
                <a:solidFill>
                  <a:srgbClr val="FFFFFF"/>
                </a:solidFill>
              </a:defRPr>
            </a:pPr>
          </a:p>
        </p:txBody>
      </p:sp>
      <p:sp>
        <p:nvSpPr>
          <p:cNvPr id="299" name="Rectangle 37"/>
          <p:cNvSpPr txBox="1"/>
          <p:nvPr/>
        </p:nvSpPr>
        <p:spPr>
          <a:xfrm>
            <a:off x="535997" y="5863595"/>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p2</a:t>
            </a:r>
          </a:p>
        </p:txBody>
      </p:sp>
      <p:sp>
        <p:nvSpPr>
          <p:cNvPr id="300" name="Rectangle 38"/>
          <p:cNvSpPr txBox="1"/>
          <p:nvPr/>
        </p:nvSpPr>
        <p:spPr>
          <a:xfrm>
            <a:off x="401993" y="5131049"/>
            <a:ext cx="2592691" cy="3738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200">
                <a:latin typeface="Consolas"/>
                <a:ea typeface="Consolas"/>
                <a:cs typeface="Consolas"/>
                <a:sym typeface="Consolas"/>
              </a:defRPr>
            </a:pPr>
            <a:r>
              <a:t>4. </a:t>
            </a:r>
            <a:r>
              <a:rPr>
                <a:solidFill>
                  <a:srgbClr val="0000FF"/>
                </a:solidFill>
              </a:rPr>
              <a:t>p2 = p1;</a:t>
            </a:r>
          </a:p>
        </p:txBody>
      </p:sp>
      <p:sp>
        <p:nvSpPr>
          <p:cNvPr id="301" name="Rectangle 55"/>
          <p:cNvSpPr/>
          <p:nvPr/>
        </p:nvSpPr>
        <p:spPr>
          <a:xfrm>
            <a:off x="5586639" y="1535286"/>
            <a:ext cx="608472" cy="282829"/>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sp>
        <p:nvSpPr>
          <p:cNvPr id="302" name="Rectangle 56"/>
          <p:cNvSpPr txBox="1"/>
          <p:nvPr/>
        </p:nvSpPr>
        <p:spPr>
          <a:xfrm>
            <a:off x="4895367" y="1533324"/>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p1</a:t>
            </a:r>
          </a:p>
        </p:txBody>
      </p:sp>
      <p:sp>
        <p:nvSpPr>
          <p:cNvPr id="303" name="Rectangle 57"/>
          <p:cNvSpPr/>
          <p:nvPr/>
        </p:nvSpPr>
        <p:spPr>
          <a:xfrm>
            <a:off x="5586639" y="1927919"/>
            <a:ext cx="608472" cy="282829"/>
          </a:xfrm>
          <a:prstGeom prst="rect">
            <a:avLst/>
          </a:prstGeom>
          <a:ln w="12700">
            <a:solidFill>
              <a:srgbClr val="363D3D"/>
            </a:solidFill>
            <a:miter/>
          </a:ln>
        </p:spPr>
        <p:txBody>
          <a:bodyPr lIns="45719" rIns="45719" anchor="ctr"/>
          <a:lstStyle/>
          <a:p>
            <a:pPr algn="ctr">
              <a:defRPr sz="2400">
                <a:solidFill>
                  <a:srgbClr val="FFFFFF"/>
                </a:solidFill>
              </a:defRPr>
            </a:pPr>
          </a:p>
        </p:txBody>
      </p:sp>
      <p:sp>
        <p:nvSpPr>
          <p:cNvPr id="304" name="Rectangle 58"/>
          <p:cNvSpPr txBox="1"/>
          <p:nvPr/>
        </p:nvSpPr>
        <p:spPr>
          <a:xfrm>
            <a:off x="4895367" y="1925958"/>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p2</a:t>
            </a:r>
          </a:p>
        </p:txBody>
      </p:sp>
      <p:sp>
        <p:nvSpPr>
          <p:cNvPr id="305" name="Rectangle 59"/>
          <p:cNvSpPr txBox="1"/>
          <p:nvPr/>
        </p:nvSpPr>
        <p:spPr>
          <a:xfrm>
            <a:off x="5011649" y="1143184"/>
            <a:ext cx="2592690" cy="3738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200">
                <a:latin typeface="Consolas"/>
                <a:ea typeface="Consolas"/>
                <a:cs typeface="Consolas"/>
                <a:sym typeface="Consolas"/>
              </a:defRPr>
            </a:pPr>
            <a:r>
              <a:t>5. </a:t>
            </a:r>
            <a:r>
              <a:rPr>
                <a:solidFill>
                  <a:srgbClr val="0000FF"/>
                </a:solidFill>
              </a:rPr>
              <a:t>*p2 = 40;</a:t>
            </a:r>
          </a:p>
        </p:txBody>
      </p:sp>
      <p:sp>
        <p:nvSpPr>
          <p:cNvPr id="306" name="Rectangle 63"/>
          <p:cNvSpPr/>
          <p:nvPr/>
        </p:nvSpPr>
        <p:spPr>
          <a:xfrm>
            <a:off x="5521738" y="3089619"/>
            <a:ext cx="608471" cy="282829"/>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sp>
        <p:nvSpPr>
          <p:cNvPr id="307" name="Rectangle 64"/>
          <p:cNvSpPr txBox="1"/>
          <p:nvPr/>
        </p:nvSpPr>
        <p:spPr>
          <a:xfrm>
            <a:off x="4889979" y="3072798"/>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p1</a:t>
            </a:r>
          </a:p>
        </p:txBody>
      </p:sp>
      <p:sp>
        <p:nvSpPr>
          <p:cNvPr id="308" name="Rectangle 65"/>
          <p:cNvSpPr/>
          <p:nvPr/>
        </p:nvSpPr>
        <p:spPr>
          <a:xfrm>
            <a:off x="5521738" y="3482254"/>
            <a:ext cx="608471" cy="282829"/>
          </a:xfrm>
          <a:prstGeom prst="rect">
            <a:avLst/>
          </a:prstGeom>
          <a:ln w="12700">
            <a:solidFill>
              <a:srgbClr val="363D3D"/>
            </a:solidFill>
            <a:miter/>
          </a:ln>
        </p:spPr>
        <p:txBody>
          <a:bodyPr lIns="45719" rIns="45719" anchor="ctr"/>
          <a:lstStyle/>
          <a:p>
            <a:pPr algn="ctr">
              <a:defRPr sz="2400">
                <a:solidFill>
                  <a:srgbClr val="FFFFFF"/>
                </a:solidFill>
              </a:defRPr>
            </a:pPr>
          </a:p>
        </p:txBody>
      </p:sp>
      <p:sp>
        <p:nvSpPr>
          <p:cNvPr id="309" name="Rectangle 66"/>
          <p:cNvSpPr txBox="1"/>
          <p:nvPr/>
        </p:nvSpPr>
        <p:spPr>
          <a:xfrm>
            <a:off x="4889979" y="3465431"/>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p2</a:t>
            </a:r>
          </a:p>
        </p:txBody>
      </p:sp>
      <p:sp>
        <p:nvSpPr>
          <p:cNvPr id="310" name="Rectangle 67"/>
          <p:cNvSpPr txBox="1"/>
          <p:nvPr/>
        </p:nvSpPr>
        <p:spPr>
          <a:xfrm>
            <a:off x="4981168" y="2637038"/>
            <a:ext cx="3190043" cy="3738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200">
                <a:solidFill>
                  <a:srgbClr val="000000"/>
                </a:solidFill>
                <a:latin typeface="Consolas"/>
                <a:ea typeface="Consolas"/>
                <a:cs typeface="Consolas"/>
                <a:sym typeface="Consolas"/>
              </a:defRPr>
            </a:pPr>
            <a:r>
              <a:t>6. p1 = </a:t>
            </a:r>
            <a:r>
              <a:rPr>
                <a:solidFill>
                  <a:srgbClr val="0000FF"/>
                </a:solidFill>
              </a:rPr>
              <a:t>new</a:t>
            </a:r>
            <a:r>
              <a:t> </a:t>
            </a:r>
            <a:r>
              <a:rPr>
                <a:solidFill>
                  <a:srgbClr val="0000FF"/>
                </a:solidFill>
              </a:rPr>
              <a:t>int</a:t>
            </a:r>
            <a:r>
              <a:t>;</a:t>
            </a:r>
          </a:p>
        </p:txBody>
      </p:sp>
      <p:grpSp>
        <p:nvGrpSpPr>
          <p:cNvPr id="313" name="Rectangle 76"/>
          <p:cNvGrpSpPr/>
          <p:nvPr/>
        </p:nvGrpSpPr>
        <p:grpSpPr>
          <a:xfrm>
            <a:off x="3408991" y="4548872"/>
            <a:ext cx="608471" cy="421393"/>
            <a:chOff x="0" y="0"/>
            <a:chExt cx="608470" cy="421391"/>
          </a:xfrm>
        </p:grpSpPr>
        <p:sp>
          <p:nvSpPr>
            <p:cNvPr id="311"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12" name="30"/>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30</a:t>
              </a:r>
            </a:p>
          </p:txBody>
        </p:sp>
      </p:grpSp>
      <p:sp>
        <p:nvSpPr>
          <p:cNvPr id="314" name="Straight Arrow Connector 77"/>
          <p:cNvSpPr/>
          <p:nvPr/>
        </p:nvSpPr>
        <p:spPr>
          <a:xfrm>
            <a:off x="1828192" y="4336824"/>
            <a:ext cx="1587498" cy="289287"/>
          </a:xfrm>
          <a:prstGeom prst="line">
            <a:avLst/>
          </a:prstGeom>
          <a:ln w="38100">
            <a:solidFill>
              <a:schemeClr val="accent1"/>
            </a:solidFill>
            <a:miter/>
            <a:tailEnd type="triangle"/>
          </a:ln>
        </p:spPr>
        <p:txBody>
          <a:bodyPr lIns="45719" rIns="45719"/>
          <a:lstStyle/>
          <a:p>
            <a:pPr/>
          </a:p>
        </p:txBody>
      </p:sp>
      <p:grpSp>
        <p:nvGrpSpPr>
          <p:cNvPr id="317" name="Rectangle 78"/>
          <p:cNvGrpSpPr/>
          <p:nvPr/>
        </p:nvGrpSpPr>
        <p:grpSpPr>
          <a:xfrm>
            <a:off x="3415689" y="5824174"/>
            <a:ext cx="608471" cy="421393"/>
            <a:chOff x="0" y="0"/>
            <a:chExt cx="608470" cy="421391"/>
          </a:xfrm>
        </p:grpSpPr>
        <p:sp>
          <p:nvSpPr>
            <p:cNvPr id="315"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16" name="30"/>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30</a:t>
              </a:r>
            </a:p>
          </p:txBody>
        </p:sp>
      </p:grpSp>
      <p:sp>
        <p:nvSpPr>
          <p:cNvPr id="318" name="Straight Arrow Connector 79"/>
          <p:cNvSpPr/>
          <p:nvPr/>
        </p:nvSpPr>
        <p:spPr>
          <a:xfrm>
            <a:off x="1834975" y="5644239"/>
            <a:ext cx="1574016" cy="249218"/>
          </a:xfrm>
          <a:prstGeom prst="line">
            <a:avLst/>
          </a:prstGeom>
          <a:ln w="38100">
            <a:solidFill>
              <a:schemeClr val="accent1"/>
            </a:solidFill>
            <a:miter/>
            <a:tailEnd type="triangle"/>
          </a:ln>
        </p:spPr>
        <p:txBody>
          <a:bodyPr lIns="45719" rIns="45719"/>
          <a:lstStyle/>
          <a:p>
            <a:pPr/>
          </a:p>
        </p:txBody>
      </p:sp>
      <p:sp>
        <p:nvSpPr>
          <p:cNvPr id="346" name="Straight Arrow Connector 80"/>
          <p:cNvSpPr/>
          <p:nvPr/>
        </p:nvSpPr>
        <p:spPr>
          <a:xfrm>
            <a:off x="1841265" y="6035155"/>
            <a:ext cx="1568075" cy="1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chemeClr val="accent1"/>
            </a:solidFill>
            <a:miter/>
            <a:tailEnd type="triangle"/>
          </a:ln>
        </p:spPr>
        <p:txBody>
          <a:bodyPr/>
          <a:lstStyle/>
          <a:p>
            <a:pPr/>
          </a:p>
        </p:txBody>
      </p:sp>
      <p:grpSp>
        <p:nvGrpSpPr>
          <p:cNvPr id="322" name="Rectangle 85"/>
          <p:cNvGrpSpPr/>
          <p:nvPr/>
        </p:nvGrpSpPr>
        <p:grpSpPr>
          <a:xfrm>
            <a:off x="7764484" y="1832060"/>
            <a:ext cx="608471" cy="421393"/>
            <a:chOff x="0" y="0"/>
            <a:chExt cx="608470" cy="421391"/>
          </a:xfrm>
        </p:grpSpPr>
        <p:sp>
          <p:nvSpPr>
            <p:cNvPr id="320"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21" name="40"/>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40</a:t>
              </a:r>
            </a:p>
          </p:txBody>
        </p:sp>
      </p:grpSp>
      <p:sp>
        <p:nvSpPr>
          <p:cNvPr id="323" name="Straight Arrow Connector 86"/>
          <p:cNvSpPr/>
          <p:nvPr/>
        </p:nvSpPr>
        <p:spPr>
          <a:xfrm>
            <a:off x="6195109" y="1676699"/>
            <a:ext cx="1569376" cy="231446"/>
          </a:xfrm>
          <a:prstGeom prst="line">
            <a:avLst/>
          </a:prstGeom>
          <a:ln w="38100">
            <a:solidFill>
              <a:schemeClr val="accent1"/>
            </a:solidFill>
            <a:miter/>
            <a:tailEnd type="triangle"/>
          </a:ln>
        </p:spPr>
        <p:txBody>
          <a:bodyPr lIns="45719" rIns="45719"/>
          <a:lstStyle/>
          <a:p>
            <a:pPr/>
          </a:p>
        </p:txBody>
      </p:sp>
      <p:sp>
        <p:nvSpPr>
          <p:cNvPr id="347" name="Straight Arrow Connector 87"/>
          <p:cNvSpPr/>
          <p:nvPr/>
        </p:nvSpPr>
        <p:spPr>
          <a:xfrm>
            <a:off x="6201399" y="2046546"/>
            <a:ext cx="1556736" cy="18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chemeClr val="accent1"/>
            </a:solidFill>
            <a:miter/>
            <a:tailEnd type="triangle"/>
          </a:ln>
        </p:spPr>
        <p:txBody>
          <a:bodyPr/>
          <a:lstStyle/>
          <a:p>
            <a:pPr/>
          </a:p>
        </p:txBody>
      </p:sp>
      <p:grpSp>
        <p:nvGrpSpPr>
          <p:cNvPr id="327" name="Rectangle 90"/>
          <p:cNvGrpSpPr/>
          <p:nvPr/>
        </p:nvGrpSpPr>
        <p:grpSpPr>
          <a:xfrm>
            <a:off x="7704845" y="3381689"/>
            <a:ext cx="608471" cy="421393"/>
            <a:chOff x="0" y="0"/>
            <a:chExt cx="608470" cy="421391"/>
          </a:xfrm>
        </p:grpSpPr>
        <p:sp>
          <p:nvSpPr>
            <p:cNvPr id="325"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26" name="40"/>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40</a:t>
              </a:r>
            </a:p>
          </p:txBody>
        </p:sp>
      </p:grpSp>
      <p:sp>
        <p:nvSpPr>
          <p:cNvPr id="348" name="Straight Arrow Connector 91"/>
          <p:cNvSpPr/>
          <p:nvPr/>
        </p:nvSpPr>
        <p:spPr>
          <a:xfrm>
            <a:off x="6136498" y="3596836"/>
            <a:ext cx="1561998" cy="22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chemeClr val="accent1"/>
            </a:solidFill>
            <a:miter/>
            <a:tailEnd type="triangle"/>
          </a:ln>
        </p:spPr>
        <p:txBody>
          <a:bodyPr/>
          <a:lstStyle/>
          <a:p>
            <a:pPr/>
          </a:p>
        </p:txBody>
      </p:sp>
      <p:grpSp>
        <p:nvGrpSpPr>
          <p:cNvPr id="331" name="Rectangle 92"/>
          <p:cNvGrpSpPr/>
          <p:nvPr/>
        </p:nvGrpSpPr>
        <p:grpSpPr>
          <a:xfrm>
            <a:off x="7698709" y="3000689"/>
            <a:ext cx="608471" cy="421393"/>
            <a:chOff x="0" y="0"/>
            <a:chExt cx="608470" cy="421391"/>
          </a:xfrm>
        </p:grpSpPr>
        <p:sp>
          <p:nvSpPr>
            <p:cNvPr id="329"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30" name="?"/>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a:t>
              </a:r>
            </a:p>
          </p:txBody>
        </p:sp>
      </p:grpSp>
      <p:sp>
        <p:nvSpPr>
          <p:cNvPr id="349" name="Straight Arrow Connector 93"/>
          <p:cNvSpPr/>
          <p:nvPr/>
        </p:nvSpPr>
        <p:spPr>
          <a:xfrm>
            <a:off x="6136498" y="3214189"/>
            <a:ext cx="1555862" cy="14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chemeClr val="accent1"/>
            </a:solidFill>
            <a:miter/>
            <a:tailEnd type="triangle"/>
          </a:ln>
        </p:spPr>
        <p:txBody>
          <a:bodyPr/>
          <a:lstStyle/>
          <a:p>
            <a:pPr/>
          </a:p>
        </p:txBody>
      </p:sp>
      <p:sp>
        <p:nvSpPr>
          <p:cNvPr id="333" name="Rectangle 94"/>
          <p:cNvSpPr/>
          <p:nvPr/>
        </p:nvSpPr>
        <p:spPr>
          <a:xfrm>
            <a:off x="5592614" y="4678372"/>
            <a:ext cx="608471" cy="282829"/>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sp>
        <p:nvSpPr>
          <p:cNvPr id="334" name="Rectangle 95"/>
          <p:cNvSpPr txBox="1"/>
          <p:nvPr/>
        </p:nvSpPr>
        <p:spPr>
          <a:xfrm>
            <a:off x="4882758" y="4585787"/>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p1</a:t>
            </a:r>
          </a:p>
        </p:txBody>
      </p:sp>
      <p:sp>
        <p:nvSpPr>
          <p:cNvPr id="335" name="Rectangle 96"/>
          <p:cNvSpPr/>
          <p:nvPr/>
        </p:nvSpPr>
        <p:spPr>
          <a:xfrm>
            <a:off x="5592614" y="5071007"/>
            <a:ext cx="608471" cy="282829"/>
          </a:xfrm>
          <a:prstGeom prst="rect">
            <a:avLst/>
          </a:prstGeom>
          <a:ln w="12700">
            <a:solidFill>
              <a:srgbClr val="363D3D"/>
            </a:solidFill>
            <a:miter/>
          </a:ln>
        </p:spPr>
        <p:txBody>
          <a:bodyPr lIns="45719" rIns="45719" anchor="ctr"/>
          <a:lstStyle/>
          <a:p>
            <a:pPr algn="ctr">
              <a:defRPr sz="2400">
                <a:solidFill>
                  <a:srgbClr val="FFFFFF"/>
                </a:solidFill>
              </a:defRPr>
            </a:pPr>
          </a:p>
        </p:txBody>
      </p:sp>
      <p:sp>
        <p:nvSpPr>
          <p:cNvPr id="336" name="Rectangle 97"/>
          <p:cNvSpPr txBox="1"/>
          <p:nvPr/>
        </p:nvSpPr>
        <p:spPr>
          <a:xfrm>
            <a:off x="4882758" y="4978422"/>
            <a:ext cx="60847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p2</a:t>
            </a:r>
          </a:p>
        </p:txBody>
      </p:sp>
      <p:sp>
        <p:nvSpPr>
          <p:cNvPr id="337" name="Rectangle 98"/>
          <p:cNvSpPr txBox="1"/>
          <p:nvPr/>
        </p:nvSpPr>
        <p:spPr>
          <a:xfrm>
            <a:off x="5011647" y="4255425"/>
            <a:ext cx="2592690" cy="3738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200">
                <a:solidFill>
                  <a:srgbClr val="000000"/>
                </a:solidFill>
                <a:latin typeface="Consolas"/>
                <a:ea typeface="Consolas"/>
                <a:cs typeface="Consolas"/>
                <a:sym typeface="Consolas"/>
              </a:defRPr>
            </a:pPr>
            <a:r>
              <a:t>7. </a:t>
            </a:r>
            <a:r>
              <a:rPr>
                <a:solidFill>
                  <a:srgbClr val="0000FF"/>
                </a:solidFill>
              </a:rPr>
              <a:t>*p1 = 50;</a:t>
            </a:r>
          </a:p>
        </p:txBody>
      </p:sp>
      <p:grpSp>
        <p:nvGrpSpPr>
          <p:cNvPr id="340" name="Rectangle 99"/>
          <p:cNvGrpSpPr/>
          <p:nvPr/>
        </p:nvGrpSpPr>
        <p:grpSpPr>
          <a:xfrm>
            <a:off x="7775722" y="4981889"/>
            <a:ext cx="608471" cy="421393"/>
            <a:chOff x="0" y="0"/>
            <a:chExt cx="608470" cy="421391"/>
          </a:xfrm>
        </p:grpSpPr>
        <p:sp>
          <p:nvSpPr>
            <p:cNvPr id="338"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39" name="40"/>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40</a:t>
              </a:r>
            </a:p>
          </p:txBody>
        </p:sp>
      </p:grpSp>
      <p:sp>
        <p:nvSpPr>
          <p:cNvPr id="350" name="Straight Arrow Connector 100"/>
          <p:cNvSpPr/>
          <p:nvPr/>
        </p:nvSpPr>
        <p:spPr>
          <a:xfrm>
            <a:off x="6207374" y="5195407"/>
            <a:ext cx="1561999" cy="14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chemeClr val="accent1"/>
            </a:solidFill>
            <a:miter/>
            <a:tailEnd type="triangle"/>
          </a:ln>
        </p:spPr>
        <p:txBody>
          <a:bodyPr/>
          <a:lstStyle/>
          <a:p>
            <a:pPr/>
          </a:p>
        </p:txBody>
      </p:sp>
      <p:grpSp>
        <p:nvGrpSpPr>
          <p:cNvPr id="344" name="Rectangle 101"/>
          <p:cNvGrpSpPr/>
          <p:nvPr/>
        </p:nvGrpSpPr>
        <p:grpSpPr>
          <a:xfrm>
            <a:off x="7769584" y="4600889"/>
            <a:ext cx="608471" cy="421393"/>
            <a:chOff x="0" y="0"/>
            <a:chExt cx="608470" cy="421391"/>
          </a:xfrm>
        </p:grpSpPr>
        <p:sp>
          <p:nvSpPr>
            <p:cNvPr id="342" name="Rectangle"/>
            <p:cNvSpPr/>
            <p:nvPr/>
          </p:nvSpPr>
          <p:spPr>
            <a:xfrm>
              <a:off x="0" y="69281"/>
              <a:ext cx="608471" cy="282829"/>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3" name="50"/>
            <p:cNvSpPr txBox="1"/>
            <p:nvPr/>
          </p:nvSpPr>
          <p:spPr>
            <a:xfrm>
              <a:off x="0" y="0"/>
              <a:ext cx="608471" cy="4213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50</a:t>
              </a:r>
            </a:p>
          </p:txBody>
        </p:sp>
      </p:grpSp>
      <p:sp>
        <p:nvSpPr>
          <p:cNvPr id="351" name="Straight Arrow Connector 102"/>
          <p:cNvSpPr/>
          <p:nvPr/>
        </p:nvSpPr>
        <p:spPr>
          <a:xfrm>
            <a:off x="6207374" y="4812755"/>
            <a:ext cx="1555861" cy="5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chemeClr val="accent1"/>
            </a:solidFill>
            <a:miter/>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71"/>
                                        </p:tgtEl>
                                        <p:attrNameLst>
                                          <p:attrName>style.visibility</p:attrName>
                                        </p:attrNameLst>
                                      </p:cBhvr>
                                      <p:to>
                                        <p:strVal val="visible"/>
                                      </p:to>
                                    </p:set>
                                    <p:animEffect filter="dissolve" transition="in">
                                      <p:cBhvr>
                                        <p:cTn id="7" dur="500"/>
                                        <p:tgtEl>
                                          <p:spTgt spid="271"/>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72"/>
                                        </p:tgtEl>
                                        <p:attrNameLst>
                                          <p:attrName>style.visibility</p:attrName>
                                        </p:attrNameLst>
                                      </p:cBhvr>
                                      <p:to>
                                        <p:strVal val="visible"/>
                                      </p:to>
                                    </p:set>
                                    <p:animEffect filter="dissolve" transition="in">
                                      <p:cBhvr>
                                        <p:cTn id="11" dur="500"/>
                                        <p:tgtEl>
                                          <p:spTgt spid="272"/>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275"/>
                                        </p:tgtEl>
                                        <p:attrNameLst>
                                          <p:attrName>style.visibility</p:attrName>
                                        </p:attrNameLst>
                                      </p:cBhvr>
                                      <p:to>
                                        <p:strVal val="visible"/>
                                      </p:to>
                                    </p:set>
                                    <p:animEffect filter="dissolve" transition="in">
                                      <p:cBhvr>
                                        <p:cTn id="15" dur="500"/>
                                        <p:tgtEl>
                                          <p:spTgt spid="275"/>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276"/>
                                        </p:tgtEl>
                                        <p:attrNameLst>
                                          <p:attrName>style.visibility</p:attrName>
                                        </p:attrNameLst>
                                      </p:cBhvr>
                                      <p:to>
                                        <p:strVal val="visible"/>
                                      </p:to>
                                    </p:set>
                                    <p:animEffect filter="dissolve" transition="in">
                                      <p:cBhvr>
                                        <p:cTn id="19" dur="500"/>
                                        <p:tgtEl>
                                          <p:spTgt spid="276"/>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277"/>
                                        </p:tgtEl>
                                        <p:attrNameLst>
                                          <p:attrName>style.visibility</p:attrName>
                                        </p:attrNameLst>
                                      </p:cBhvr>
                                      <p:to>
                                        <p:strVal val="visible"/>
                                      </p:to>
                                    </p:set>
                                    <p:animEffect filter="dissolve" transition="in">
                                      <p:cBhvr>
                                        <p:cTn id="23" dur="500"/>
                                        <p:tgtEl>
                                          <p:spTgt spid="277"/>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6" fill="hold">
                                  <p:stCondLst>
                                    <p:cond delay="0"/>
                                  </p:stCondLst>
                                  <p:iterate type="el" backwards="0">
                                    <p:tmAbs val="0"/>
                                  </p:iterate>
                                  <p:childTnLst>
                                    <p:set>
                                      <p:cBhvr>
                                        <p:cTn id="27" fill="hold"/>
                                        <p:tgtEl>
                                          <p:spTgt spid="278"/>
                                        </p:tgtEl>
                                        <p:attrNameLst>
                                          <p:attrName>style.visibility</p:attrName>
                                        </p:attrNameLst>
                                      </p:cBhvr>
                                      <p:to>
                                        <p:strVal val="visible"/>
                                      </p:to>
                                    </p:set>
                                    <p:animEffect filter="dissolve" transition="in">
                                      <p:cBhvr>
                                        <p:cTn id="28" dur="500"/>
                                        <p:tgtEl>
                                          <p:spTgt spid="278"/>
                                        </p:tgtEl>
                                      </p:cBhvr>
                                    </p:animEffect>
                                  </p:childTnLst>
                                </p:cTn>
                              </p:par>
                            </p:childTnLst>
                          </p:cTn>
                        </p:par>
                        <p:par>
                          <p:cTn id="29" fill="hold">
                            <p:stCondLst>
                              <p:cond delay="500"/>
                            </p:stCondLst>
                            <p:childTnLst>
                              <p:par>
                                <p:cTn id="30" presetClass="entr" nodeType="afterEffect" presetID="9" grpId="7" fill="hold">
                                  <p:stCondLst>
                                    <p:cond delay="0"/>
                                  </p:stCondLst>
                                  <p:iterate type="el" backwards="0">
                                    <p:tmAbs val="0"/>
                                  </p:iterate>
                                  <p:childTnLst>
                                    <p:set>
                                      <p:cBhvr>
                                        <p:cTn id="31" fill="hold"/>
                                        <p:tgtEl>
                                          <p:spTgt spid="279"/>
                                        </p:tgtEl>
                                        <p:attrNameLst>
                                          <p:attrName>style.visibility</p:attrName>
                                        </p:attrNameLst>
                                      </p:cBhvr>
                                      <p:to>
                                        <p:strVal val="visible"/>
                                      </p:to>
                                    </p:set>
                                    <p:animEffect filter="dissolve" transition="in">
                                      <p:cBhvr>
                                        <p:cTn id="32" dur="500"/>
                                        <p:tgtEl>
                                          <p:spTgt spid="279"/>
                                        </p:tgtEl>
                                      </p:cBhvr>
                                    </p:animEffect>
                                  </p:childTnLst>
                                </p:cTn>
                              </p:par>
                            </p:childTnLst>
                          </p:cTn>
                        </p:par>
                        <p:par>
                          <p:cTn id="33" fill="hold">
                            <p:stCondLst>
                              <p:cond delay="1000"/>
                            </p:stCondLst>
                            <p:childTnLst>
                              <p:par>
                                <p:cTn id="34" presetClass="entr" nodeType="afterEffect" presetID="9" grpId="8" fill="hold">
                                  <p:stCondLst>
                                    <p:cond delay="0"/>
                                  </p:stCondLst>
                                  <p:iterate type="el" backwards="0">
                                    <p:tmAbs val="0"/>
                                  </p:iterate>
                                  <p:childTnLst>
                                    <p:set>
                                      <p:cBhvr>
                                        <p:cTn id="35" fill="hold"/>
                                        <p:tgtEl>
                                          <p:spTgt spid="282"/>
                                        </p:tgtEl>
                                        <p:attrNameLst>
                                          <p:attrName>style.visibility</p:attrName>
                                        </p:attrNameLst>
                                      </p:cBhvr>
                                      <p:to>
                                        <p:strVal val="visible"/>
                                      </p:to>
                                    </p:set>
                                    <p:animEffect filter="dissolve" transition="in">
                                      <p:cBhvr>
                                        <p:cTn id="36" dur="500"/>
                                        <p:tgtEl>
                                          <p:spTgt spid="282"/>
                                        </p:tgtEl>
                                      </p:cBhvr>
                                    </p:animEffect>
                                  </p:childTnLst>
                                </p:cTn>
                              </p:par>
                            </p:childTnLst>
                          </p:cTn>
                        </p:par>
                        <p:par>
                          <p:cTn id="37" fill="hold">
                            <p:stCondLst>
                              <p:cond delay="1500"/>
                            </p:stCondLst>
                            <p:childTnLst>
                              <p:par>
                                <p:cTn id="38" presetClass="entr" nodeType="afterEffect" presetID="9" grpId="9" fill="hold">
                                  <p:stCondLst>
                                    <p:cond delay="0"/>
                                  </p:stCondLst>
                                  <p:iterate type="el" backwards="0">
                                    <p:tmAbs val="0"/>
                                  </p:iterate>
                                  <p:childTnLst>
                                    <p:set>
                                      <p:cBhvr>
                                        <p:cTn id="39" fill="hold"/>
                                        <p:tgtEl>
                                          <p:spTgt spid="283"/>
                                        </p:tgtEl>
                                        <p:attrNameLst>
                                          <p:attrName>style.visibility</p:attrName>
                                        </p:attrNameLst>
                                      </p:cBhvr>
                                      <p:to>
                                        <p:strVal val="visible"/>
                                      </p:to>
                                    </p:set>
                                    <p:animEffect filter="dissolve" transition="in">
                                      <p:cBhvr>
                                        <p:cTn id="40" dur="500"/>
                                        <p:tgtEl>
                                          <p:spTgt spid="283"/>
                                        </p:tgtEl>
                                      </p:cBhvr>
                                    </p:animEffect>
                                  </p:childTnLst>
                                </p:cTn>
                              </p:par>
                            </p:childTnLst>
                          </p:cTn>
                        </p:par>
                        <p:par>
                          <p:cTn id="41" fill="hold">
                            <p:stCondLst>
                              <p:cond delay="2000"/>
                            </p:stCondLst>
                            <p:childTnLst>
                              <p:par>
                                <p:cTn id="42" presetClass="entr" nodeType="afterEffect" presetID="9" grpId="10" fill="hold">
                                  <p:stCondLst>
                                    <p:cond delay="0"/>
                                  </p:stCondLst>
                                  <p:iterate type="el" backwards="0">
                                    <p:tmAbs val="0"/>
                                  </p:iterate>
                                  <p:childTnLst>
                                    <p:set>
                                      <p:cBhvr>
                                        <p:cTn id="43" fill="hold"/>
                                        <p:tgtEl>
                                          <p:spTgt spid="284"/>
                                        </p:tgtEl>
                                        <p:attrNameLst>
                                          <p:attrName>style.visibility</p:attrName>
                                        </p:attrNameLst>
                                      </p:cBhvr>
                                      <p:to>
                                        <p:strVal val="visible"/>
                                      </p:to>
                                    </p:set>
                                    <p:animEffect filter="dissolve" transition="in">
                                      <p:cBhvr>
                                        <p:cTn id="44" dur="500"/>
                                        <p:tgtEl>
                                          <p:spTgt spid="284"/>
                                        </p:tgtEl>
                                      </p:cBhvr>
                                    </p:animEffect>
                                  </p:childTnLst>
                                </p:cTn>
                              </p:par>
                            </p:childTnLst>
                          </p:cTn>
                        </p:par>
                        <p:par>
                          <p:cTn id="45" fill="hold">
                            <p:stCondLst>
                              <p:cond delay="2500"/>
                            </p:stCondLst>
                            <p:childTnLst>
                              <p:par>
                                <p:cTn id="46" presetClass="entr" nodeType="afterEffect" presetID="9" grpId="11" fill="hold">
                                  <p:stCondLst>
                                    <p:cond delay="0"/>
                                  </p:stCondLst>
                                  <p:iterate type="el" backwards="0">
                                    <p:tmAbs val="0"/>
                                  </p:iterate>
                                  <p:childTnLst>
                                    <p:set>
                                      <p:cBhvr>
                                        <p:cTn id="47" fill="hold"/>
                                        <p:tgtEl>
                                          <p:spTgt spid="287"/>
                                        </p:tgtEl>
                                        <p:attrNameLst>
                                          <p:attrName>style.visibility</p:attrName>
                                        </p:attrNameLst>
                                      </p:cBhvr>
                                      <p:to>
                                        <p:strVal val="visible"/>
                                      </p:to>
                                    </p:set>
                                    <p:animEffect filter="dissolve" transition="in">
                                      <p:cBhvr>
                                        <p:cTn id="48" dur="500"/>
                                        <p:tgtEl>
                                          <p:spTgt spid="287"/>
                                        </p:tgtEl>
                                      </p:cBhvr>
                                    </p:animEffect>
                                  </p:childTnLst>
                                </p:cTn>
                              </p:par>
                            </p:childTnLst>
                          </p:cTn>
                        </p:par>
                        <p:par>
                          <p:cTn id="49" fill="hold">
                            <p:stCondLst>
                              <p:cond delay="3000"/>
                            </p:stCondLst>
                            <p:childTnLst>
                              <p:par>
                                <p:cTn id="50" presetClass="entr" nodeType="afterEffect" presetID="9" grpId="12" fill="hold">
                                  <p:stCondLst>
                                    <p:cond delay="0"/>
                                  </p:stCondLst>
                                  <p:iterate type="el" backwards="0">
                                    <p:tmAbs val="0"/>
                                  </p:iterate>
                                  <p:childTnLst>
                                    <p:set>
                                      <p:cBhvr>
                                        <p:cTn id="51" fill="hold"/>
                                        <p:tgtEl>
                                          <p:spTgt spid="288"/>
                                        </p:tgtEl>
                                        <p:attrNameLst>
                                          <p:attrName>style.visibility</p:attrName>
                                        </p:attrNameLst>
                                      </p:cBhvr>
                                      <p:to>
                                        <p:strVal val="visible"/>
                                      </p:to>
                                    </p:set>
                                    <p:animEffect filter="dissolve" transition="in">
                                      <p:cBhvr>
                                        <p:cTn id="52" dur="500"/>
                                        <p:tgtEl>
                                          <p:spTgt spid="288"/>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3" fill="hold">
                                  <p:stCondLst>
                                    <p:cond delay="0"/>
                                  </p:stCondLst>
                                  <p:iterate type="el" backwards="0">
                                    <p:tmAbs val="0"/>
                                  </p:iterate>
                                  <p:childTnLst>
                                    <p:set>
                                      <p:cBhvr>
                                        <p:cTn id="56" fill="hold"/>
                                        <p:tgtEl>
                                          <p:spTgt spid="289"/>
                                        </p:tgtEl>
                                        <p:attrNameLst>
                                          <p:attrName>style.visibility</p:attrName>
                                        </p:attrNameLst>
                                      </p:cBhvr>
                                      <p:to>
                                        <p:strVal val="visible"/>
                                      </p:to>
                                    </p:set>
                                    <p:animEffect filter="dissolve" transition="in">
                                      <p:cBhvr>
                                        <p:cTn id="57" dur="500"/>
                                        <p:tgtEl>
                                          <p:spTgt spid="289"/>
                                        </p:tgtEl>
                                      </p:cBhvr>
                                    </p:animEffect>
                                  </p:childTnLst>
                                </p:cTn>
                              </p:par>
                            </p:childTnLst>
                          </p:cTn>
                        </p:par>
                        <p:par>
                          <p:cTn id="58" fill="hold">
                            <p:stCondLst>
                              <p:cond delay="500"/>
                            </p:stCondLst>
                            <p:childTnLst>
                              <p:par>
                                <p:cTn id="59" presetClass="entr" nodeType="afterEffect" presetID="9" grpId="14" fill="hold">
                                  <p:stCondLst>
                                    <p:cond delay="0"/>
                                  </p:stCondLst>
                                  <p:iterate type="el" backwards="0">
                                    <p:tmAbs val="0"/>
                                  </p:iterate>
                                  <p:childTnLst>
                                    <p:set>
                                      <p:cBhvr>
                                        <p:cTn id="60" fill="hold"/>
                                        <p:tgtEl>
                                          <p:spTgt spid="290"/>
                                        </p:tgtEl>
                                        <p:attrNameLst>
                                          <p:attrName>style.visibility</p:attrName>
                                        </p:attrNameLst>
                                      </p:cBhvr>
                                      <p:to>
                                        <p:strVal val="visible"/>
                                      </p:to>
                                    </p:set>
                                    <p:animEffect filter="dissolve" transition="in">
                                      <p:cBhvr>
                                        <p:cTn id="61" dur="500"/>
                                        <p:tgtEl>
                                          <p:spTgt spid="290"/>
                                        </p:tgtEl>
                                      </p:cBhvr>
                                    </p:animEffect>
                                  </p:childTnLst>
                                </p:cTn>
                              </p:par>
                            </p:childTnLst>
                          </p:cTn>
                        </p:par>
                        <p:par>
                          <p:cTn id="62" fill="hold">
                            <p:stCondLst>
                              <p:cond delay="1000"/>
                            </p:stCondLst>
                            <p:childTnLst>
                              <p:par>
                                <p:cTn id="63" presetClass="entr" nodeType="afterEffect" presetID="9" grpId="15" fill="hold">
                                  <p:stCondLst>
                                    <p:cond delay="0"/>
                                  </p:stCondLst>
                                  <p:iterate type="el" backwards="0">
                                    <p:tmAbs val="0"/>
                                  </p:iterate>
                                  <p:childTnLst>
                                    <p:set>
                                      <p:cBhvr>
                                        <p:cTn id="64" fill="hold"/>
                                        <p:tgtEl>
                                          <p:spTgt spid="293"/>
                                        </p:tgtEl>
                                        <p:attrNameLst>
                                          <p:attrName>style.visibility</p:attrName>
                                        </p:attrNameLst>
                                      </p:cBhvr>
                                      <p:to>
                                        <p:strVal val="visible"/>
                                      </p:to>
                                    </p:set>
                                    <p:animEffect filter="dissolve" transition="in">
                                      <p:cBhvr>
                                        <p:cTn id="65" dur="500"/>
                                        <p:tgtEl>
                                          <p:spTgt spid="293"/>
                                        </p:tgtEl>
                                      </p:cBhvr>
                                    </p:animEffect>
                                  </p:childTnLst>
                                </p:cTn>
                              </p:par>
                            </p:childTnLst>
                          </p:cTn>
                        </p:par>
                        <p:par>
                          <p:cTn id="66" fill="hold">
                            <p:stCondLst>
                              <p:cond delay="1500"/>
                            </p:stCondLst>
                            <p:childTnLst>
                              <p:par>
                                <p:cTn id="67" presetClass="entr" nodeType="afterEffect" presetID="9" grpId="16" fill="hold">
                                  <p:stCondLst>
                                    <p:cond delay="0"/>
                                  </p:stCondLst>
                                  <p:iterate type="el" backwards="0">
                                    <p:tmAbs val="0"/>
                                  </p:iterate>
                                  <p:childTnLst>
                                    <p:set>
                                      <p:cBhvr>
                                        <p:cTn id="68" fill="hold"/>
                                        <p:tgtEl>
                                          <p:spTgt spid="294"/>
                                        </p:tgtEl>
                                        <p:attrNameLst>
                                          <p:attrName>style.visibility</p:attrName>
                                        </p:attrNameLst>
                                      </p:cBhvr>
                                      <p:to>
                                        <p:strVal val="visible"/>
                                      </p:to>
                                    </p:set>
                                    <p:animEffect filter="dissolve" transition="in">
                                      <p:cBhvr>
                                        <p:cTn id="69" dur="500"/>
                                        <p:tgtEl>
                                          <p:spTgt spid="294"/>
                                        </p:tgtEl>
                                      </p:cBhvr>
                                    </p:animEffect>
                                  </p:childTnLst>
                                </p:cTn>
                              </p:par>
                            </p:childTnLst>
                          </p:cTn>
                        </p:par>
                        <p:par>
                          <p:cTn id="70" fill="hold">
                            <p:stCondLst>
                              <p:cond delay="2000"/>
                            </p:stCondLst>
                            <p:childTnLst>
                              <p:par>
                                <p:cTn id="71" presetClass="entr" nodeType="afterEffect" presetID="9" grpId="17" fill="hold">
                                  <p:stCondLst>
                                    <p:cond delay="0"/>
                                  </p:stCondLst>
                                  <p:iterate type="el" backwards="0">
                                    <p:tmAbs val="0"/>
                                  </p:iterate>
                                  <p:childTnLst>
                                    <p:set>
                                      <p:cBhvr>
                                        <p:cTn id="72" fill="hold"/>
                                        <p:tgtEl>
                                          <p:spTgt spid="295"/>
                                        </p:tgtEl>
                                        <p:attrNameLst>
                                          <p:attrName>style.visibility</p:attrName>
                                        </p:attrNameLst>
                                      </p:cBhvr>
                                      <p:to>
                                        <p:strVal val="visible"/>
                                      </p:to>
                                    </p:set>
                                    <p:animEffect filter="dissolve" transition="in">
                                      <p:cBhvr>
                                        <p:cTn id="73" dur="500"/>
                                        <p:tgtEl>
                                          <p:spTgt spid="295"/>
                                        </p:tgtEl>
                                      </p:cBhvr>
                                    </p:animEffect>
                                  </p:childTnLst>
                                </p:cTn>
                              </p:par>
                            </p:childTnLst>
                          </p:cTn>
                        </p:par>
                        <p:par>
                          <p:cTn id="74" fill="hold">
                            <p:stCondLst>
                              <p:cond delay="2500"/>
                            </p:stCondLst>
                            <p:childTnLst>
                              <p:par>
                                <p:cTn id="75" presetClass="entr" nodeType="afterEffect" presetID="9" grpId="18" fill="hold">
                                  <p:stCondLst>
                                    <p:cond delay="0"/>
                                  </p:stCondLst>
                                  <p:iterate type="el" backwards="0">
                                    <p:tmAbs val="0"/>
                                  </p:iterate>
                                  <p:childTnLst>
                                    <p:set>
                                      <p:cBhvr>
                                        <p:cTn id="76" fill="hold"/>
                                        <p:tgtEl>
                                          <p:spTgt spid="313"/>
                                        </p:tgtEl>
                                        <p:attrNameLst>
                                          <p:attrName>style.visibility</p:attrName>
                                        </p:attrNameLst>
                                      </p:cBhvr>
                                      <p:to>
                                        <p:strVal val="visible"/>
                                      </p:to>
                                    </p:set>
                                    <p:animEffect filter="dissolve" transition="in">
                                      <p:cBhvr>
                                        <p:cTn id="77" dur="500"/>
                                        <p:tgtEl>
                                          <p:spTgt spid="313"/>
                                        </p:tgtEl>
                                      </p:cBhvr>
                                    </p:animEffect>
                                  </p:childTnLst>
                                </p:cTn>
                              </p:par>
                            </p:childTnLst>
                          </p:cTn>
                        </p:par>
                        <p:par>
                          <p:cTn id="78" fill="hold">
                            <p:stCondLst>
                              <p:cond delay="3000"/>
                            </p:stCondLst>
                            <p:childTnLst>
                              <p:par>
                                <p:cTn id="79" presetClass="entr" nodeType="afterEffect" presetID="9" grpId="19" fill="hold">
                                  <p:stCondLst>
                                    <p:cond delay="0"/>
                                  </p:stCondLst>
                                  <p:iterate type="el" backwards="0">
                                    <p:tmAbs val="0"/>
                                  </p:iterate>
                                  <p:childTnLst>
                                    <p:set>
                                      <p:cBhvr>
                                        <p:cTn id="80" fill="hold"/>
                                        <p:tgtEl>
                                          <p:spTgt spid="314"/>
                                        </p:tgtEl>
                                        <p:attrNameLst>
                                          <p:attrName>style.visibility</p:attrName>
                                        </p:attrNameLst>
                                      </p:cBhvr>
                                      <p:to>
                                        <p:strVal val="visible"/>
                                      </p:to>
                                    </p:set>
                                    <p:animEffect filter="dissolve" transition="in">
                                      <p:cBhvr>
                                        <p:cTn id="81" dur="500"/>
                                        <p:tgtEl>
                                          <p:spTgt spid="314"/>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ID="9" grpId="20" fill="hold">
                                  <p:stCondLst>
                                    <p:cond delay="0"/>
                                  </p:stCondLst>
                                  <p:iterate type="el" backwards="0">
                                    <p:tmAbs val="0"/>
                                  </p:iterate>
                                  <p:childTnLst>
                                    <p:set>
                                      <p:cBhvr>
                                        <p:cTn id="85" fill="hold"/>
                                        <p:tgtEl>
                                          <p:spTgt spid="296"/>
                                        </p:tgtEl>
                                        <p:attrNameLst>
                                          <p:attrName>style.visibility</p:attrName>
                                        </p:attrNameLst>
                                      </p:cBhvr>
                                      <p:to>
                                        <p:strVal val="visible"/>
                                      </p:to>
                                    </p:set>
                                    <p:animEffect filter="dissolve" transition="in">
                                      <p:cBhvr>
                                        <p:cTn id="86" dur="500"/>
                                        <p:tgtEl>
                                          <p:spTgt spid="296"/>
                                        </p:tgtEl>
                                      </p:cBhvr>
                                    </p:animEffect>
                                  </p:childTnLst>
                                </p:cTn>
                              </p:par>
                            </p:childTnLst>
                          </p:cTn>
                        </p:par>
                        <p:par>
                          <p:cTn id="87" fill="hold">
                            <p:stCondLst>
                              <p:cond delay="500"/>
                            </p:stCondLst>
                            <p:childTnLst>
                              <p:par>
                                <p:cTn id="88" presetClass="entr" nodeType="afterEffect" presetID="9" grpId="21" fill="hold">
                                  <p:stCondLst>
                                    <p:cond delay="0"/>
                                  </p:stCondLst>
                                  <p:iterate type="el" backwards="0">
                                    <p:tmAbs val="0"/>
                                  </p:iterate>
                                  <p:childTnLst>
                                    <p:set>
                                      <p:cBhvr>
                                        <p:cTn id="89" fill="hold"/>
                                        <p:tgtEl>
                                          <p:spTgt spid="297"/>
                                        </p:tgtEl>
                                        <p:attrNameLst>
                                          <p:attrName>style.visibility</p:attrName>
                                        </p:attrNameLst>
                                      </p:cBhvr>
                                      <p:to>
                                        <p:strVal val="visible"/>
                                      </p:to>
                                    </p:set>
                                    <p:animEffect filter="dissolve" transition="in">
                                      <p:cBhvr>
                                        <p:cTn id="90" dur="500"/>
                                        <p:tgtEl>
                                          <p:spTgt spid="297"/>
                                        </p:tgtEl>
                                      </p:cBhvr>
                                    </p:animEffect>
                                  </p:childTnLst>
                                </p:cTn>
                              </p:par>
                            </p:childTnLst>
                          </p:cTn>
                        </p:par>
                        <p:par>
                          <p:cTn id="91" fill="hold">
                            <p:stCondLst>
                              <p:cond delay="1000"/>
                            </p:stCondLst>
                            <p:childTnLst>
                              <p:par>
                                <p:cTn id="92" presetClass="entr" nodeType="afterEffect" presetID="9" grpId="22" fill="hold">
                                  <p:stCondLst>
                                    <p:cond delay="0"/>
                                  </p:stCondLst>
                                  <p:iterate type="el" backwards="0">
                                    <p:tmAbs val="0"/>
                                  </p:iterate>
                                  <p:childTnLst>
                                    <p:set>
                                      <p:cBhvr>
                                        <p:cTn id="93" fill="hold"/>
                                        <p:tgtEl>
                                          <p:spTgt spid="298"/>
                                        </p:tgtEl>
                                        <p:attrNameLst>
                                          <p:attrName>style.visibility</p:attrName>
                                        </p:attrNameLst>
                                      </p:cBhvr>
                                      <p:to>
                                        <p:strVal val="visible"/>
                                      </p:to>
                                    </p:set>
                                    <p:animEffect filter="dissolve" transition="in">
                                      <p:cBhvr>
                                        <p:cTn id="94" dur="500"/>
                                        <p:tgtEl>
                                          <p:spTgt spid="298"/>
                                        </p:tgtEl>
                                      </p:cBhvr>
                                    </p:animEffect>
                                  </p:childTnLst>
                                </p:cTn>
                              </p:par>
                            </p:childTnLst>
                          </p:cTn>
                        </p:par>
                        <p:par>
                          <p:cTn id="95" fill="hold">
                            <p:stCondLst>
                              <p:cond delay="1500"/>
                            </p:stCondLst>
                            <p:childTnLst>
                              <p:par>
                                <p:cTn id="96" presetClass="entr" nodeType="afterEffect" presetID="9" grpId="23" fill="hold">
                                  <p:stCondLst>
                                    <p:cond delay="0"/>
                                  </p:stCondLst>
                                  <p:iterate type="el" backwards="0">
                                    <p:tmAbs val="0"/>
                                  </p:iterate>
                                  <p:childTnLst>
                                    <p:set>
                                      <p:cBhvr>
                                        <p:cTn id="97" fill="hold"/>
                                        <p:tgtEl>
                                          <p:spTgt spid="299"/>
                                        </p:tgtEl>
                                        <p:attrNameLst>
                                          <p:attrName>style.visibility</p:attrName>
                                        </p:attrNameLst>
                                      </p:cBhvr>
                                      <p:to>
                                        <p:strVal val="visible"/>
                                      </p:to>
                                    </p:set>
                                    <p:animEffect filter="dissolve" transition="in">
                                      <p:cBhvr>
                                        <p:cTn id="98" dur="500"/>
                                        <p:tgtEl>
                                          <p:spTgt spid="299"/>
                                        </p:tgtEl>
                                      </p:cBhvr>
                                    </p:animEffect>
                                  </p:childTnLst>
                                </p:cTn>
                              </p:par>
                            </p:childTnLst>
                          </p:cTn>
                        </p:par>
                        <p:par>
                          <p:cTn id="99" fill="hold">
                            <p:stCondLst>
                              <p:cond delay="2000"/>
                            </p:stCondLst>
                            <p:childTnLst>
                              <p:par>
                                <p:cTn id="100" presetClass="entr" nodeType="afterEffect" presetID="9" grpId="24" fill="hold">
                                  <p:stCondLst>
                                    <p:cond delay="0"/>
                                  </p:stCondLst>
                                  <p:iterate type="el" backwards="0">
                                    <p:tmAbs val="0"/>
                                  </p:iterate>
                                  <p:childTnLst>
                                    <p:set>
                                      <p:cBhvr>
                                        <p:cTn id="101" fill="hold"/>
                                        <p:tgtEl>
                                          <p:spTgt spid="300"/>
                                        </p:tgtEl>
                                        <p:attrNameLst>
                                          <p:attrName>style.visibility</p:attrName>
                                        </p:attrNameLst>
                                      </p:cBhvr>
                                      <p:to>
                                        <p:strVal val="visible"/>
                                      </p:to>
                                    </p:set>
                                    <p:animEffect filter="dissolve" transition="in">
                                      <p:cBhvr>
                                        <p:cTn id="102" dur="500"/>
                                        <p:tgtEl>
                                          <p:spTgt spid="300"/>
                                        </p:tgtEl>
                                      </p:cBhvr>
                                    </p:animEffect>
                                  </p:childTnLst>
                                </p:cTn>
                              </p:par>
                            </p:childTnLst>
                          </p:cTn>
                        </p:par>
                        <p:par>
                          <p:cTn id="103" fill="hold">
                            <p:stCondLst>
                              <p:cond delay="2500"/>
                            </p:stCondLst>
                            <p:childTnLst>
                              <p:par>
                                <p:cTn id="104" presetClass="entr" nodeType="afterEffect" presetID="9" grpId="25" fill="hold">
                                  <p:stCondLst>
                                    <p:cond delay="0"/>
                                  </p:stCondLst>
                                  <p:iterate type="el" backwards="0">
                                    <p:tmAbs val="0"/>
                                  </p:iterate>
                                  <p:childTnLst>
                                    <p:set>
                                      <p:cBhvr>
                                        <p:cTn id="105" fill="hold"/>
                                        <p:tgtEl>
                                          <p:spTgt spid="317"/>
                                        </p:tgtEl>
                                        <p:attrNameLst>
                                          <p:attrName>style.visibility</p:attrName>
                                        </p:attrNameLst>
                                      </p:cBhvr>
                                      <p:to>
                                        <p:strVal val="visible"/>
                                      </p:to>
                                    </p:set>
                                    <p:animEffect filter="dissolve" transition="in">
                                      <p:cBhvr>
                                        <p:cTn id="106" dur="500"/>
                                        <p:tgtEl>
                                          <p:spTgt spid="317"/>
                                        </p:tgtEl>
                                      </p:cBhvr>
                                    </p:animEffect>
                                  </p:childTnLst>
                                </p:cTn>
                              </p:par>
                            </p:childTnLst>
                          </p:cTn>
                        </p:par>
                        <p:par>
                          <p:cTn id="107" fill="hold">
                            <p:stCondLst>
                              <p:cond delay="3000"/>
                            </p:stCondLst>
                            <p:childTnLst>
                              <p:par>
                                <p:cTn id="108" presetClass="entr" nodeType="afterEffect" presetID="9" grpId="26" fill="hold">
                                  <p:stCondLst>
                                    <p:cond delay="0"/>
                                  </p:stCondLst>
                                  <p:iterate type="el" backwards="0">
                                    <p:tmAbs val="0"/>
                                  </p:iterate>
                                  <p:childTnLst>
                                    <p:set>
                                      <p:cBhvr>
                                        <p:cTn id="109" fill="hold"/>
                                        <p:tgtEl>
                                          <p:spTgt spid="318"/>
                                        </p:tgtEl>
                                        <p:attrNameLst>
                                          <p:attrName>style.visibility</p:attrName>
                                        </p:attrNameLst>
                                      </p:cBhvr>
                                      <p:to>
                                        <p:strVal val="visible"/>
                                      </p:to>
                                    </p:set>
                                    <p:animEffect filter="dissolve" transition="in">
                                      <p:cBhvr>
                                        <p:cTn id="110" dur="500"/>
                                        <p:tgtEl>
                                          <p:spTgt spid="318"/>
                                        </p:tgtEl>
                                      </p:cBhvr>
                                    </p:animEffect>
                                  </p:childTnLst>
                                </p:cTn>
                              </p:par>
                            </p:childTnLst>
                          </p:cTn>
                        </p:par>
                        <p:par>
                          <p:cTn id="111" fill="hold">
                            <p:stCondLst>
                              <p:cond delay="3500"/>
                            </p:stCondLst>
                            <p:childTnLst>
                              <p:par>
                                <p:cTn id="112" presetClass="entr" nodeType="afterEffect" presetID="9" grpId="27" fill="hold">
                                  <p:stCondLst>
                                    <p:cond delay="0"/>
                                  </p:stCondLst>
                                  <p:iterate type="el" backwards="0">
                                    <p:tmAbs val="0"/>
                                  </p:iterate>
                                  <p:childTnLst>
                                    <p:set>
                                      <p:cBhvr>
                                        <p:cTn id="113" fill="hold"/>
                                        <p:tgtEl>
                                          <p:spTgt spid="346"/>
                                        </p:tgtEl>
                                        <p:attrNameLst>
                                          <p:attrName>style.visibility</p:attrName>
                                        </p:attrNameLst>
                                      </p:cBhvr>
                                      <p:to>
                                        <p:strVal val="visible"/>
                                      </p:to>
                                    </p:set>
                                    <p:animEffect filter="dissolve" transition="in">
                                      <p:cBhvr>
                                        <p:cTn id="114" dur="500"/>
                                        <p:tgtEl>
                                          <p:spTgt spid="346"/>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ID="9" grpId="28" fill="hold">
                                  <p:stCondLst>
                                    <p:cond delay="0"/>
                                  </p:stCondLst>
                                  <p:iterate type="el" backwards="0">
                                    <p:tmAbs val="0"/>
                                  </p:iterate>
                                  <p:childTnLst>
                                    <p:set>
                                      <p:cBhvr>
                                        <p:cTn id="118" fill="hold"/>
                                        <p:tgtEl>
                                          <p:spTgt spid="301"/>
                                        </p:tgtEl>
                                        <p:attrNameLst>
                                          <p:attrName>style.visibility</p:attrName>
                                        </p:attrNameLst>
                                      </p:cBhvr>
                                      <p:to>
                                        <p:strVal val="visible"/>
                                      </p:to>
                                    </p:set>
                                    <p:animEffect filter="dissolve" transition="in">
                                      <p:cBhvr>
                                        <p:cTn id="119" dur="500"/>
                                        <p:tgtEl>
                                          <p:spTgt spid="301"/>
                                        </p:tgtEl>
                                      </p:cBhvr>
                                    </p:animEffect>
                                  </p:childTnLst>
                                </p:cTn>
                              </p:par>
                            </p:childTnLst>
                          </p:cTn>
                        </p:par>
                        <p:par>
                          <p:cTn id="120" fill="hold">
                            <p:stCondLst>
                              <p:cond delay="500"/>
                            </p:stCondLst>
                            <p:childTnLst>
                              <p:par>
                                <p:cTn id="121" presetClass="entr" nodeType="afterEffect" presetID="9" grpId="29" fill="hold">
                                  <p:stCondLst>
                                    <p:cond delay="0"/>
                                  </p:stCondLst>
                                  <p:iterate type="el" backwards="0">
                                    <p:tmAbs val="0"/>
                                  </p:iterate>
                                  <p:childTnLst>
                                    <p:set>
                                      <p:cBhvr>
                                        <p:cTn id="122" fill="hold"/>
                                        <p:tgtEl>
                                          <p:spTgt spid="302"/>
                                        </p:tgtEl>
                                        <p:attrNameLst>
                                          <p:attrName>style.visibility</p:attrName>
                                        </p:attrNameLst>
                                      </p:cBhvr>
                                      <p:to>
                                        <p:strVal val="visible"/>
                                      </p:to>
                                    </p:set>
                                    <p:animEffect filter="dissolve" transition="in">
                                      <p:cBhvr>
                                        <p:cTn id="123" dur="500"/>
                                        <p:tgtEl>
                                          <p:spTgt spid="302"/>
                                        </p:tgtEl>
                                      </p:cBhvr>
                                    </p:animEffect>
                                  </p:childTnLst>
                                </p:cTn>
                              </p:par>
                            </p:childTnLst>
                          </p:cTn>
                        </p:par>
                        <p:par>
                          <p:cTn id="124" fill="hold">
                            <p:stCondLst>
                              <p:cond delay="1000"/>
                            </p:stCondLst>
                            <p:childTnLst>
                              <p:par>
                                <p:cTn id="125" presetClass="entr" nodeType="afterEffect" presetID="9" grpId="30" fill="hold">
                                  <p:stCondLst>
                                    <p:cond delay="0"/>
                                  </p:stCondLst>
                                  <p:iterate type="el" backwards="0">
                                    <p:tmAbs val="0"/>
                                  </p:iterate>
                                  <p:childTnLst>
                                    <p:set>
                                      <p:cBhvr>
                                        <p:cTn id="126" fill="hold"/>
                                        <p:tgtEl>
                                          <p:spTgt spid="303"/>
                                        </p:tgtEl>
                                        <p:attrNameLst>
                                          <p:attrName>style.visibility</p:attrName>
                                        </p:attrNameLst>
                                      </p:cBhvr>
                                      <p:to>
                                        <p:strVal val="visible"/>
                                      </p:to>
                                    </p:set>
                                    <p:animEffect filter="dissolve" transition="in">
                                      <p:cBhvr>
                                        <p:cTn id="127" dur="500"/>
                                        <p:tgtEl>
                                          <p:spTgt spid="303"/>
                                        </p:tgtEl>
                                      </p:cBhvr>
                                    </p:animEffect>
                                  </p:childTnLst>
                                </p:cTn>
                              </p:par>
                            </p:childTnLst>
                          </p:cTn>
                        </p:par>
                        <p:par>
                          <p:cTn id="128" fill="hold">
                            <p:stCondLst>
                              <p:cond delay="1500"/>
                            </p:stCondLst>
                            <p:childTnLst>
                              <p:par>
                                <p:cTn id="129" presetClass="entr" nodeType="afterEffect" presetID="9" grpId="31" fill="hold">
                                  <p:stCondLst>
                                    <p:cond delay="0"/>
                                  </p:stCondLst>
                                  <p:iterate type="el" backwards="0">
                                    <p:tmAbs val="0"/>
                                  </p:iterate>
                                  <p:childTnLst>
                                    <p:set>
                                      <p:cBhvr>
                                        <p:cTn id="130" fill="hold"/>
                                        <p:tgtEl>
                                          <p:spTgt spid="304"/>
                                        </p:tgtEl>
                                        <p:attrNameLst>
                                          <p:attrName>style.visibility</p:attrName>
                                        </p:attrNameLst>
                                      </p:cBhvr>
                                      <p:to>
                                        <p:strVal val="visible"/>
                                      </p:to>
                                    </p:set>
                                    <p:animEffect filter="dissolve" transition="in">
                                      <p:cBhvr>
                                        <p:cTn id="131" dur="500"/>
                                        <p:tgtEl>
                                          <p:spTgt spid="304"/>
                                        </p:tgtEl>
                                      </p:cBhvr>
                                    </p:animEffect>
                                  </p:childTnLst>
                                </p:cTn>
                              </p:par>
                            </p:childTnLst>
                          </p:cTn>
                        </p:par>
                        <p:par>
                          <p:cTn id="132" fill="hold">
                            <p:stCondLst>
                              <p:cond delay="2000"/>
                            </p:stCondLst>
                            <p:childTnLst>
                              <p:par>
                                <p:cTn id="133" presetClass="entr" nodeType="afterEffect" presetID="9" grpId="32" fill="hold">
                                  <p:stCondLst>
                                    <p:cond delay="0"/>
                                  </p:stCondLst>
                                  <p:iterate type="el" backwards="0">
                                    <p:tmAbs val="0"/>
                                  </p:iterate>
                                  <p:childTnLst>
                                    <p:set>
                                      <p:cBhvr>
                                        <p:cTn id="134" fill="hold"/>
                                        <p:tgtEl>
                                          <p:spTgt spid="305"/>
                                        </p:tgtEl>
                                        <p:attrNameLst>
                                          <p:attrName>style.visibility</p:attrName>
                                        </p:attrNameLst>
                                      </p:cBhvr>
                                      <p:to>
                                        <p:strVal val="visible"/>
                                      </p:to>
                                    </p:set>
                                    <p:animEffect filter="dissolve" transition="in">
                                      <p:cBhvr>
                                        <p:cTn id="135" dur="500"/>
                                        <p:tgtEl>
                                          <p:spTgt spid="305"/>
                                        </p:tgtEl>
                                      </p:cBhvr>
                                    </p:animEffect>
                                  </p:childTnLst>
                                </p:cTn>
                              </p:par>
                            </p:childTnLst>
                          </p:cTn>
                        </p:par>
                        <p:par>
                          <p:cTn id="136" fill="hold">
                            <p:stCondLst>
                              <p:cond delay="2500"/>
                            </p:stCondLst>
                            <p:childTnLst>
                              <p:par>
                                <p:cTn id="137" presetClass="entr" nodeType="afterEffect" presetID="9" grpId="33" fill="hold">
                                  <p:stCondLst>
                                    <p:cond delay="0"/>
                                  </p:stCondLst>
                                  <p:iterate type="el" backwards="0">
                                    <p:tmAbs val="0"/>
                                  </p:iterate>
                                  <p:childTnLst>
                                    <p:set>
                                      <p:cBhvr>
                                        <p:cTn id="138" fill="hold"/>
                                        <p:tgtEl>
                                          <p:spTgt spid="322"/>
                                        </p:tgtEl>
                                        <p:attrNameLst>
                                          <p:attrName>style.visibility</p:attrName>
                                        </p:attrNameLst>
                                      </p:cBhvr>
                                      <p:to>
                                        <p:strVal val="visible"/>
                                      </p:to>
                                    </p:set>
                                    <p:animEffect filter="dissolve" transition="in">
                                      <p:cBhvr>
                                        <p:cTn id="139" dur="500"/>
                                        <p:tgtEl>
                                          <p:spTgt spid="322"/>
                                        </p:tgtEl>
                                      </p:cBhvr>
                                    </p:animEffect>
                                  </p:childTnLst>
                                </p:cTn>
                              </p:par>
                            </p:childTnLst>
                          </p:cTn>
                        </p:par>
                        <p:par>
                          <p:cTn id="140" fill="hold">
                            <p:stCondLst>
                              <p:cond delay="3000"/>
                            </p:stCondLst>
                            <p:childTnLst>
                              <p:par>
                                <p:cTn id="141" presetClass="entr" nodeType="afterEffect" presetID="9" grpId="34" fill="hold">
                                  <p:stCondLst>
                                    <p:cond delay="0"/>
                                  </p:stCondLst>
                                  <p:iterate type="el" backwards="0">
                                    <p:tmAbs val="0"/>
                                  </p:iterate>
                                  <p:childTnLst>
                                    <p:set>
                                      <p:cBhvr>
                                        <p:cTn id="142" fill="hold"/>
                                        <p:tgtEl>
                                          <p:spTgt spid="323"/>
                                        </p:tgtEl>
                                        <p:attrNameLst>
                                          <p:attrName>style.visibility</p:attrName>
                                        </p:attrNameLst>
                                      </p:cBhvr>
                                      <p:to>
                                        <p:strVal val="visible"/>
                                      </p:to>
                                    </p:set>
                                    <p:animEffect filter="dissolve" transition="in">
                                      <p:cBhvr>
                                        <p:cTn id="143" dur="500"/>
                                        <p:tgtEl>
                                          <p:spTgt spid="323"/>
                                        </p:tgtEl>
                                      </p:cBhvr>
                                    </p:animEffect>
                                  </p:childTnLst>
                                </p:cTn>
                              </p:par>
                            </p:childTnLst>
                          </p:cTn>
                        </p:par>
                        <p:par>
                          <p:cTn id="144" fill="hold">
                            <p:stCondLst>
                              <p:cond delay="3500"/>
                            </p:stCondLst>
                            <p:childTnLst>
                              <p:par>
                                <p:cTn id="145" presetClass="entr" nodeType="afterEffect" presetID="9" grpId="35" fill="hold">
                                  <p:stCondLst>
                                    <p:cond delay="0"/>
                                  </p:stCondLst>
                                  <p:iterate type="el" backwards="0">
                                    <p:tmAbs val="0"/>
                                  </p:iterate>
                                  <p:childTnLst>
                                    <p:set>
                                      <p:cBhvr>
                                        <p:cTn id="146" fill="hold"/>
                                        <p:tgtEl>
                                          <p:spTgt spid="347"/>
                                        </p:tgtEl>
                                        <p:attrNameLst>
                                          <p:attrName>style.visibility</p:attrName>
                                        </p:attrNameLst>
                                      </p:cBhvr>
                                      <p:to>
                                        <p:strVal val="visible"/>
                                      </p:to>
                                    </p:set>
                                    <p:animEffect filter="dissolve" transition="in">
                                      <p:cBhvr>
                                        <p:cTn id="147" dur="500"/>
                                        <p:tgtEl>
                                          <p:spTgt spid="347"/>
                                        </p:tgtEl>
                                      </p:cBhvr>
                                    </p:animEffect>
                                  </p:childTnLst>
                                </p:cTn>
                              </p:par>
                            </p:childTnLst>
                          </p:cTn>
                        </p:par>
                      </p:childTnLst>
                    </p:cTn>
                  </p:par>
                  <p:par>
                    <p:cTn id="148" fill="hold">
                      <p:stCondLst>
                        <p:cond delay="indefinite"/>
                      </p:stCondLst>
                      <p:childTnLst>
                        <p:par>
                          <p:cTn id="149" fill="hold">
                            <p:stCondLst>
                              <p:cond delay="0"/>
                            </p:stCondLst>
                            <p:childTnLst>
                              <p:par>
                                <p:cTn id="150" presetClass="entr" nodeType="clickEffect" presetID="9" grpId="36" fill="hold">
                                  <p:stCondLst>
                                    <p:cond delay="0"/>
                                  </p:stCondLst>
                                  <p:iterate type="el" backwards="0">
                                    <p:tmAbs val="0"/>
                                  </p:iterate>
                                  <p:childTnLst>
                                    <p:set>
                                      <p:cBhvr>
                                        <p:cTn id="151" fill="hold"/>
                                        <p:tgtEl>
                                          <p:spTgt spid="306"/>
                                        </p:tgtEl>
                                        <p:attrNameLst>
                                          <p:attrName>style.visibility</p:attrName>
                                        </p:attrNameLst>
                                      </p:cBhvr>
                                      <p:to>
                                        <p:strVal val="visible"/>
                                      </p:to>
                                    </p:set>
                                    <p:animEffect filter="dissolve" transition="in">
                                      <p:cBhvr>
                                        <p:cTn id="152" dur="500"/>
                                        <p:tgtEl>
                                          <p:spTgt spid="306"/>
                                        </p:tgtEl>
                                      </p:cBhvr>
                                    </p:animEffect>
                                  </p:childTnLst>
                                </p:cTn>
                              </p:par>
                            </p:childTnLst>
                          </p:cTn>
                        </p:par>
                        <p:par>
                          <p:cTn id="153" fill="hold">
                            <p:stCondLst>
                              <p:cond delay="500"/>
                            </p:stCondLst>
                            <p:childTnLst>
                              <p:par>
                                <p:cTn id="154" presetClass="entr" nodeType="afterEffect" presetID="9" grpId="37" fill="hold">
                                  <p:stCondLst>
                                    <p:cond delay="0"/>
                                  </p:stCondLst>
                                  <p:iterate type="el" backwards="0">
                                    <p:tmAbs val="0"/>
                                  </p:iterate>
                                  <p:childTnLst>
                                    <p:set>
                                      <p:cBhvr>
                                        <p:cTn id="155" fill="hold"/>
                                        <p:tgtEl>
                                          <p:spTgt spid="307"/>
                                        </p:tgtEl>
                                        <p:attrNameLst>
                                          <p:attrName>style.visibility</p:attrName>
                                        </p:attrNameLst>
                                      </p:cBhvr>
                                      <p:to>
                                        <p:strVal val="visible"/>
                                      </p:to>
                                    </p:set>
                                    <p:animEffect filter="dissolve" transition="in">
                                      <p:cBhvr>
                                        <p:cTn id="156" dur="500"/>
                                        <p:tgtEl>
                                          <p:spTgt spid="307"/>
                                        </p:tgtEl>
                                      </p:cBhvr>
                                    </p:animEffect>
                                  </p:childTnLst>
                                </p:cTn>
                              </p:par>
                            </p:childTnLst>
                          </p:cTn>
                        </p:par>
                        <p:par>
                          <p:cTn id="157" fill="hold">
                            <p:stCondLst>
                              <p:cond delay="1000"/>
                            </p:stCondLst>
                            <p:childTnLst>
                              <p:par>
                                <p:cTn id="158" presetClass="entr" nodeType="afterEffect" presetID="9" grpId="38" fill="hold">
                                  <p:stCondLst>
                                    <p:cond delay="0"/>
                                  </p:stCondLst>
                                  <p:iterate type="el" backwards="0">
                                    <p:tmAbs val="0"/>
                                  </p:iterate>
                                  <p:childTnLst>
                                    <p:set>
                                      <p:cBhvr>
                                        <p:cTn id="159" fill="hold"/>
                                        <p:tgtEl>
                                          <p:spTgt spid="308"/>
                                        </p:tgtEl>
                                        <p:attrNameLst>
                                          <p:attrName>style.visibility</p:attrName>
                                        </p:attrNameLst>
                                      </p:cBhvr>
                                      <p:to>
                                        <p:strVal val="visible"/>
                                      </p:to>
                                    </p:set>
                                    <p:animEffect filter="dissolve" transition="in">
                                      <p:cBhvr>
                                        <p:cTn id="160" dur="500"/>
                                        <p:tgtEl>
                                          <p:spTgt spid="308"/>
                                        </p:tgtEl>
                                      </p:cBhvr>
                                    </p:animEffect>
                                  </p:childTnLst>
                                </p:cTn>
                              </p:par>
                            </p:childTnLst>
                          </p:cTn>
                        </p:par>
                        <p:par>
                          <p:cTn id="161" fill="hold">
                            <p:stCondLst>
                              <p:cond delay="1500"/>
                            </p:stCondLst>
                            <p:childTnLst>
                              <p:par>
                                <p:cTn id="162" presetClass="entr" nodeType="afterEffect" presetID="9" grpId="39" fill="hold">
                                  <p:stCondLst>
                                    <p:cond delay="0"/>
                                  </p:stCondLst>
                                  <p:iterate type="el" backwards="0">
                                    <p:tmAbs val="0"/>
                                  </p:iterate>
                                  <p:childTnLst>
                                    <p:set>
                                      <p:cBhvr>
                                        <p:cTn id="163" fill="hold"/>
                                        <p:tgtEl>
                                          <p:spTgt spid="309"/>
                                        </p:tgtEl>
                                        <p:attrNameLst>
                                          <p:attrName>style.visibility</p:attrName>
                                        </p:attrNameLst>
                                      </p:cBhvr>
                                      <p:to>
                                        <p:strVal val="visible"/>
                                      </p:to>
                                    </p:set>
                                    <p:animEffect filter="dissolve" transition="in">
                                      <p:cBhvr>
                                        <p:cTn id="164" dur="500"/>
                                        <p:tgtEl>
                                          <p:spTgt spid="309"/>
                                        </p:tgtEl>
                                      </p:cBhvr>
                                    </p:animEffect>
                                  </p:childTnLst>
                                </p:cTn>
                              </p:par>
                            </p:childTnLst>
                          </p:cTn>
                        </p:par>
                        <p:par>
                          <p:cTn id="165" fill="hold">
                            <p:stCondLst>
                              <p:cond delay="2000"/>
                            </p:stCondLst>
                            <p:childTnLst>
                              <p:par>
                                <p:cTn id="166" presetClass="entr" nodeType="afterEffect" presetID="9" grpId="40" fill="hold">
                                  <p:stCondLst>
                                    <p:cond delay="0"/>
                                  </p:stCondLst>
                                  <p:iterate type="el" backwards="0">
                                    <p:tmAbs val="0"/>
                                  </p:iterate>
                                  <p:childTnLst>
                                    <p:set>
                                      <p:cBhvr>
                                        <p:cTn id="167" fill="hold"/>
                                        <p:tgtEl>
                                          <p:spTgt spid="310"/>
                                        </p:tgtEl>
                                        <p:attrNameLst>
                                          <p:attrName>style.visibility</p:attrName>
                                        </p:attrNameLst>
                                      </p:cBhvr>
                                      <p:to>
                                        <p:strVal val="visible"/>
                                      </p:to>
                                    </p:set>
                                    <p:animEffect filter="dissolve" transition="in">
                                      <p:cBhvr>
                                        <p:cTn id="168" dur="500"/>
                                        <p:tgtEl>
                                          <p:spTgt spid="310"/>
                                        </p:tgtEl>
                                      </p:cBhvr>
                                    </p:animEffect>
                                  </p:childTnLst>
                                </p:cTn>
                              </p:par>
                            </p:childTnLst>
                          </p:cTn>
                        </p:par>
                        <p:par>
                          <p:cTn id="169" fill="hold">
                            <p:stCondLst>
                              <p:cond delay="2500"/>
                            </p:stCondLst>
                            <p:childTnLst>
                              <p:par>
                                <p:cTn id="170" presetClass="entr" nodeType="afterEffect" presetID="9" grpId="41" fill="hold">
                                  <p:stCondLst>
                                    <p:cond delay="0"/>
                                  </p:stCondLst>
                                  <p:iterate type="el" backwards="0">
                                    <p:tmAbs val="0"/>
                                  </p:iterate>
                                  <p:childTnLst>
                                    <p:set>
                                      <p:cBhvr>
                                        <p:cTn id="171" fill="hold"/>
                                        <p:tgtEl>
                                          <p:spTgt spid="327"/>
                                        </p:tgtEl>
                                        <p:attrNameLst>
                                          <p:attrName>style.visibility</p:attrName>
                                        </p:attrNameLst>
                                      </p:cBhvr>
                                      <p:to>
                                        <p:strVal val="visible"/>
                                      </p:to>
                                    </p:set>
                                    <p:animEffect filter="dissolve" transition="in">
                                      <p:cBhvr>
                                        <p:cTn id="172" dur="500"/>
                                        <p:tgtEl>
                                          <p:spTgt spid="327"/>
                                        </p:tgtEl>
                                      </p:cBhvr>
                                    </p:animEffect>
                                  </p:childTnLst>
                                </p:cTn>
                              </p:par>
                            </p:childTnLst>
                          </p:cTn>
                        </p:par>
                        <p:par>
                          <p:cTn id="173" fill="hold">
                            <p:stCondLst>
                              <p:cond delay="3000"/>
                            </p:stCondLst>
                            <p:childTnLst>
                              <p:par>
                                <p:cTn id="174" presetClass="entr" nodeType="afterEffect" presetID="9" grpId="42" fill="hold">
                                  <p:stCondLst>
                                    <p:cond delay="0"/>
                                  </p:stCondLst>
                                  <p:iterate type="el" backwards="0">
                                    <p:tmAbs val="0"/>
                                  </p:iterate>
                                  <p:childTnLst>
                                    <p:set>
                                      <p:cBhvr>
                                        <p:cTn id="175" fill="hold"/>
                                        <p:tgtEl>
                                          <p:spTgt spid="348"/>
                                        </p:tgtEl>
                                        <p:attrNameLst>
                                          <p:attrName>style.visibility</p:attrName>
                                        </p:attrNameLst>
                                      </p:cBhvr>
                                      <p:to>
                                        <p:strVal val="visible"/>
                                      </p:to>
                                    </p:set>
                                    <p:animEffect filter="dissolve" transition="in">
                                      <p:cBhvr>
                                        <p:cTn id="176" dur="500"/>
                                        <p:tgtEl>
                                          <p:spTgt spid="348"/>
                                        </p:tgtEl>
                                      </p:cBhvr>
                                    </p:animEffect>
                                  </p:childTnLst>
                                </p:cTn>
                              </p:par>
                            </p:childTnLst>
                          </p:cTn>
                        </p:par>
                        <p:par>
                          <p:cTn id="177" fill="hold">
                            <p:stCondLst>
                              <p:cond delay="3500"/>
                            </p:stCondLst>
                            <p:childTnLst>
                              <p:par>
                                <p:cTn id="178" presetClass="entr" nodeType="afterEffect" presetID="9" grpId="43" fill="hold">
                                  <p:stCondLst>
                                    <p:cond delay="0"/>
                                  </p:stCondLst>
                                  <p:iterate type="el" backwards="0">
                                    <p:tmAbs val="0"/>
                                  </p:iterate>
                                  <p:childTnLst>
                                    <p:set>
                                      <p:cBhvr>
                                        <p:cTn id="179" fill="hold"/>
                                        <p:tgtEl>
                                          <p:spTgt spid="331"/>
                                        </p:tgtEl>
                                        <p:attrNameLst>
                                          <p:attrName>style.visibility</p:attrName>
                                        </p:attrNameLst>
                                      </p:cBhvr>
                                      <p:to>
                                        <p:strVal val="visible"/>
                                      </p:to>
                                    </p:set>
                                    <p:animEffect filter="dissolve" transition="in">
                                      <p:cBhvr>
                                        <p:cTn id="180" dur="500"/>
                                        <p:tgtEl>
                                          <p:spTgt spid="331"/>
                                        </p:tgtEl>
                                      </p:cBhvr>
                                    </p:animEffect>
                                  </p:childTnLst>
                                </p:cTn>
                              </p:par>
                            </p:childTnLst>
                          </p:cTn>
                        </p:par>
                        <p:par>
                          <p:cTn id="181" fill="hold">
                            <p:stCondLst>
                              <p:cond delay="4000"/>
                            </p:stCondLst>
                            <p:childTnLst>
                              <p:par>
                                <p:cTn id="182" presetClass="entr" nodeType="afterEffect" presetID="9" grpId="44" fill="hold">
                                  <p:stCondLst>
                                    <p:cond delay="0"/>
                                  </p:stCondLst>
                                  <p:iterate type="el" backwards="0">
                                    <p:tmAbs val="0"/>
                                  </p:iterate>
                                  <p:childTnLst>
                                    <p:set>
                                      <p:cBhvr>
                                        <p:cTn id="183" fill="hold"/>
                                        <p:tgtEl>
                                          <p:spTgt spid="349"/>
                                        </p:tgtEl>
                                        <p:attrNameLst>
                                          <p:attrName>style.visibility</p:attrName>
                                        </p:attrNameLst>
                                      </p:cBhvr>
                                      <p:to>
                                        <p:strVal val="visible"/>
                                      </p:to>
                                    </p:set>
                                    <p:animEffect filter="dissolve" transition="in">
                                      <p:cBhvr>
                                        <p:cTn id="184" dur="500"/>
                                        <p:tgtEl>
                                          <p:spTgt spid="349"/>
                                        </p:tgtEl>
                                      </p:cBhvr>
                                    </p:animEffect>
                                  </p:childTnLst>
                                </p:cTn>
                              </p:par>
                            </p:childTnLst>
                          </p:cTn>
                        </p:par>
                      </p:childTnLst>
                    </p:cTn>
                  </p:par>
                  <p:par>
                    <p:cTn id="185" fill="hold">
                      <p:stCondLst>
                        <p:cond delay="indefinite"/>
                      </p:stCondLst>
                      <p:childTnLst>
                        <p:par>
                          <p:cTn id="186" fill="hold">
                            <p:stCondLst>
                              <p:cond delay="0"/>
                            </p:stCondLst>
                            <p:childTnLst>
                              <p:par>
                                <p:cTn id="187" presetClass="entr" nodeType="clickEffect" presetID="9" grpId="45" fill="hold">
                                  <p:stCondLst>
                                    <p:cond delay="0"/>
                                  </p:stCondLst>
                                  <p:iterate type="el" backwards="0">
                                    <p:tmAbs val="0"/>
                                  </p:iterate>
                                  <p:childTnLst>
                                    <p:set>
                                      <p:cBhvr>
                                        <p:cTn id="188" fill="hold"/>
                                        <p:tgtEl>
                                          <p:spTgt spid="333"/>
                                        </p:tgtEl>
                                        <p:attrNameLst>
                                          <p:attrName>style.visibility</p:attrName>
                                        </p:attrNameLst>
                                      </p:cBhvr>
                                      <p:to>
                                        <p:strVal val="visible"/>
                                      </p:to>
                                    </p:set>
                                    <p:animEffect filter="dissolve" transition="in">
                                      <p:cBhvr>
                                        <p:cTn id="189" dur="500"/>
                                        <p:tgtEl>
                                          <p:spTgt spid="333"/>
                                        </p:tgtEl>
                                      </p:cBhvr>
                                    </p:animEffect>
                                  </p:childTnLst>
                                </p:cTn>
                              </p:par>
                            </p:childTnLst>
                          </p:cTn>
                        </p:par>
                        <p:par>
                          <p:cTn id="190" fill="hold">
                            <p:stCondLst>
                              <p:cond delay="500"/>
                            </p:stCondLst>
                            <p:childTnLst>
                              <p:par>
                                <p:cTn id="191" presetClass="entr" nodeType="afterEffect" presetID="9" grpId="46" fill="hold">
                                  <p:stCondLst>
                                    <p:cond delay="0"/>
                                  </p:stCondLst>
                                  <p:iterate type="el" backwards="0">
                                    <p:tmAbs val="0"/>
                                  </p:iterate>
                                  <p:childTnLst>
                                    <p:set>
                                      <p:cBhvr>
                                        <p:cTn id="192" fill="hold"/>
                                        <p:tgtEl>
                                          <p:spTgt spid="334"/>
                                        </p:tgtEl>
                                        <p:attrNameLst>
                                          <p:attrName>style.visibility</p:attrName>
                                        </p:attrNameLst>
                                      </p:cBhvr>
                                      <p:to>
                                        <p:strVal val="visible"/>
                                      </p:to>
                                    </p:set>
                                    <p:animEffect filter="dissolve" transition="in">
                                      <p:cBhvr>
                                        <p:cTn id="193" dur="500"/>
                                        <p:tgtEl>
                                          <p:spTgt spid="334"/>
                                        </p:tgtEl>
                                      </p:cBhvr>
                                    </p:animEffect>
                                  </p:childTnLst>
                                </p:cTn>
                              </p:par>
                            </p:childTnLst>
                          </p:cTn>
                        </p:par>
                        <p:par>
                          <p:cTn id="194" fill="hold">
                            <p:stCondLst>
                              <p:cond delay="1000"/>
                            </p:stCondLst>
                            <p:childTnLst>
                              <p:par>
                                <p:cTn id="195" presetClass="entr" nodeType="afterEffect" presetID="9" grpId="47" fill="hold">
                                  <p:stCondLst>
                                    <p:cond delay="0"/>
                                  </p:stCondLst>
                                  <p:iterate type="el" backwards="0">
                                    <p:tmAbs val="0"/>
                                  </p:iterate>
                                  <p:childTnLst>
                                    <p:set>
                                      <p:cBhvr>
                                        <p:cTn id="196" fill="hold"/>
                                        <p:tgtEl>
                                          <p:spTgt spid="335"/>
                                        </p:tgtEl>
                                        <p:attrNameLst>
                                          <p:attrName>style.visibility</p:attrName>
                                        </p:attrNameLst>
                                      </p:cBhvr>
                                      <p:to>
                                        <p:strVal val="visible"/>
                                      </p:to>
                                    </p:set>
                                    <p:animEffect filter="dissolve" transition="in">
                                      <p:cBhvr>
                                        <p:cTn id="197" dur="500"/>
                                        <p:tgtEl>
                                          <p:spTgt spid="335"/>
                                        </p:tgtEl>
                                      </p:cBhvr>
                                    </p:animEffect>
                                  </p:childTnLst>
                                </p:cTn>
                              </p:par>
                            </p:childTnLst>
                          </p:cTn>
                        </p:par>
                        <p:par>
                          <p:cTn id="198" fill="hold">
                            <p:stCondLst>
                              <p:cond delay="1500"/>
                            </p:stCondLst>
                            <p:childTnLst>
                              <p:par>
                                <p:cTn id="199" presetClass="entr" nodeType="afterEffect" presetID="9" grpId="48" fill="hold">
                                  <p:stCondLst>
                                    <p:cond delay="0"/>
                                  </p:stCondLst>
                                  <p:iterate type="el" backwards="0">
                                    <p:tmAbs val="0"/>
                                  </p:iterate>
                                  <p:childTnLst>
                                    <p:set>
                                      <p:cBhvr>
                                        <p:cTn id="200" fill="hold"/>
                                        <p:tgtEl>
                                          <p:spTgt spid="336"/>
                                        </p:tgtEl>
                                        <p:attrNameLst>
                                          <p:attrName>style.visibility</p:attrName>
                                        </p:attrNameLst>
                                      </p:cBhvr>
                                      <p:to>
                                        <p:strVal val="visible"/>
                                      </p:to>
                                    </p:set>
                                    <p:animEffect filter="dissolve" transition="in">
                                      <p:cBhvr>
                                        <p:cTn id="201" dur="500"/>
                                        <p:tgtEl>
                                          <p:spTgt spid="336"/>
                                        </p:tgtEl>
                                      </p:cBhvr>
                                    </p:animEffect>
                                  </p:childTnLst>
                                </p:cTn>
                              </p:par>
                            </p:childTnLst>
                          </p:cTn>
                        </p:par>
                        <p:par>
                          <p:cTn id="202" fill="hold">
                            <p:stCondLst>
                              <p:cond delay="2000"/>
                            </p:stCondLst>
                            <p:childTnLst>
                              <p:par>
                                <p:cTn id="203" presetClass="entr" nodeType="afterEffect" presetID="9" grpId="49" fill="hold">
                                  <p:stCondLst>
                                    <p:cond delay="0"/>
                                  </p:stCondLst>
                                  <p:iterate type="el" backwards="0">
                                    <p:tmAbs val="0"/>
                                  </p:iterate>
                                  <p:childTnLst>
                                    <p:set>
                                      <p:cBhvr>
                                        <p:cTn id="204" fill="hold"/>
                                        <p:tgtEl>
                                          <p:spTgt spid="337"/>
                                        </p:tgtEl>
                                        <p:attrNameLst>
                                          <p:attrName>style.visibility</p:attrName>
                                        </p:attrNameLst>
                                      </p:cBhvr>
                                      <p:to>
                                        <p:strVal val="visible"/>
                                      </p:to>
                                    </p:set>
                                    <p:animEffect filter="dissolve" transition="in">
                                      <p:cBhvr>
                                        <p:cTn id="205" dur="500"/>
                                        <p:tgtEl>
                                          <p:spTgt spid="337"/>
                                        </p:tgtEl>
                                      </p:cBhvr>
                                    </p:animEffect>
                                  </p:childTnLst>
                                </p:cTn>
                              </p:par>
                            </p:childTnLst>
                          </p:cTn>
                        </p:par>
                        <p:par>
                          <p:cTn id="206" fill="hold">
                            <p:stCondLst>
                              <p:cond delay="2500"/>
                            </p:stCondLst>
                            <p:childTnLst>
                              <p:par>
                                <p:cTn id="207" presetClass="entr" nodeType="afterEffect" presetID="9" grpId="50" fill="hold">
                                  <p:stCondLst>
                                    <p:cond delay="0"/>
                                  </p:stCondLst>
                                  <p:iterate type="el" backwards="0">
                                    <p:tmAbs val="0"/>
                                  </p:iterate>
                                  <p:childTnLst>
                                    <p:set>
                                      <p:cBhvr>
                                        <p:cTn id="208" fill="hold"/>
                                        <p:tgtEl>
                                          <p:spTgt spid="340"/>
                                        </p:tgtEl>
                                        <p:attrNameLst>
                                          <p:attrName>style.visibility</p:attrName>
                                        </p:attrNameLst>
                                      </p:cBhvr>
                                      <p:to>
                                        <p:strVal val="visible"/>
                                      </p:to>
                                    </p:set>
                                    <p:animEffect filter="dissolve" transition="in">
                                      <p:cBhvr>
                                        <p:cTn id="209" dur="500"/>
                                        <p:tgtEl>
                                          <p:spTgt spid="340"/>
                                        </p:tgtEl>
                                      </p:cBhvr>
                                    </p:animEffect>
                                  </p:childTnLst>
                                </p:cTn>
                              </p:par>
                            </p:childTnLst>
                          </p:cTn>
                        </p:par>
                        <p:par>
                          <p:cTn id="210" fill="hold">
                            <p:stCondLst>
                              <p:cond delay="3000"/>
                            </p:stCondLst>
                            <p:childTnLst>
                              <p:par>
                                <p:cTn id="211" presetClass="entr" nodeType="afterEffect" presetID="9" grpId="51" fill="hold">
                                  <p:stCondLst>
                                    <p:cond delay="0"/>
                                  </p:stCondLst>
                                  <p:iterate type="el" backwards="0">
                                    <p:tmAbs val="0"/>
                                  </p:iterate>
                                  <p:childTnLst>
                                    <p:set>
                                      <p:cBhvr>
                                        <p:cTn id="212" fill="hold"/>
                                        <p:tgtEl>
                                          <p:spTgt spid="350"/>
                                        </p:tgtEl>
                                        <p:attrNameLst>
                                          <p:attrName>style.visibility</p:attrName>
                                        </p:attrNameLst>
                                      </p:cBhvr>
                                      <p:to>
                                        <p:strVal val="visible"/>
                                      </p:to>
                                    </p:set>
                                    <p:animEffect filter="dissolve" transition="in">
                                      <p:cBhvr>
                                        <p:cTn id="213" dur="500"/>
                                        <p:tgtEl>
                                          <p:spTgt spid="350"/>
                                        </p:tgtEl>
                                      </p:cBhvr>
                                    </p:animEffect>
                                  </p:childTnLst>
                                </p:cTn>
                              </p:par>
                            </p:childTnLst>
                          </p:cTn>
                        </p:par>
                        <p:par>
                          <p:cTn id="214" fill="hold">
                            <p:stCondLst>
                              <p:cond delay="3500"/>
                            </p:stCondLst>
                            <p:childTnLst>
                              <p:par>
                                <p:cTn id="215" presetClass="entr" nodeType="afterEffect" presetID="9" grpId="52" fill="hold">
                                  <p:stCondLst>
                                    <p:cond delay="0"/>
                                  </p:stCondLst>
                                  <p:iterate type="el" backwards="0">
                                    <p:tmAbs val="0"/>
                                  </p:iterate>
                                  <p:childTnLst>
                                    <p:set>
                                      <p:cBhvr>
                                        <p:cTn id="216" fill="hold"/>
                                        <p:tgtEl>
                                          <p:spTgt spid="344"/>
                                        </p:tgtEl>
                                        <p:attrNameLst>
                                          <p:attrName>style.visibility</p:attrName>
                                        </p:attrNameLst>
                                      </p:cBhvr>
                                      <p:to>
                                        <p:strVal val="visible"/>
                                      </p:to>
                                    </p:set>
                                    <p:animEffect filter="dissolve" transition="in">
                                      <p:cBhvr>
                                        <p:cTn id="217" dur="500"/>
                                        <p:tgtEl>
                                          <p:spTgt spid="344"/>
                                        </p:tgtEl>
                                      </p:cBhvr>
                                    </p:animEffect>
                                  </p:childTnLst>
                                </p:cTn>
                              </p:par>
                            </p:childTnLst>
                          </p:cTn>
                        </p:par>
                        <p:par>
                          <p:cTn id="218" fill="hold">
                            <p:stCondLst>
                              <p:cond delay="4000"/>
                            </p:stCondLst>
                            <p:childTnLst>
                              <p:par>
                                <p:cTn id="219" presetClass="entr" nodeType="afterEffect" presetID="9" grpId="53" fill="hold">
                                  <p:stCondLst>
                                    <p:cond delay="0"/>
                                  </p:stCondLst>
                                  <p:iterate type="el" backwards="0">
                                    <p:tmAbs val="0"/>
                                  </p:iterate>
                                  <p:childTnLst>
                                    <p:set>
                                      <p:cBhvr>
                                        <p:cTn id="220" fill="hold"/>
                                        <p:tgtEl>
                                          <p:spTgt spid="351"/>
                                        </p:tgtEl>
                                        <p:attrNameLst>
                                          <p:attrName>style.visibility</p:attrName>
                                        </p:attrNameLst>
                                      </p:cBhvr>
                                      <p:to>
                                        <p:strVal val="visible"/>
                                      </p:to>
                                    </p:set>
                                    <p:animEffect filter="dissolve" transition="in">
                                      <p:cBhvr>
                                        <p:cTn id="221"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8" grpId="12"/>
      <p:bldP build="whole" bldLvl="1" animBg="1" rev="0" advAuto="0" spid="333" grpId="45"/>
      <p:bldP build="whole" bldLvl="1" animBg="1" rev="0" advAuto="0" spid="304" grpId="31"/>
      <p:bldP build="whole" bldLvl="1" animBg="1" rev="0" advAuto="0" spid="350" grpId="51"/>
      <p:bldP build="whole" bldLvl="1" animBg="1" rev="0" advAuto="0" spid="300" grpId="24"/>
      <p:bldP build="whole" bldLvl="1" animBg="1" rev="0" advAuto="0" spid="305" grpId="32"/>
      <p:bldP build="whole" bldLvl="1" animBg="1" rev="0" advAuto="0" spid="271" grpId="1"/>
      <p:bldP build="whole" bldLvl="1" animBg="1" rev="0" advAuto="0" spid="302" grpId="29"/>
      <p:bldP build="whole" bldLvl="1" animBg="1" rev="0" advAuto="0" spid="306" grpId="36"/>
      <p:bldP build="whole" bldLvl="1" animBg="1" rev="0" advAuto="0" spid="322" grpId="33"/>
      <p:bldP build="whole" bldLvl="1" animBg="1" rev="0" advAuto="0" spid="287" grpId="11"/>
      <p:bldP build="whole" bldLvl="1" animBg="1" rev="0" advAuto="0" spid="279" grpId="7"/>
      <p:bldP build="whole" bldLvl="1" animBg="1" rev="0" advAuto="0" spid="282" grpId="8"/>
      <p:bldP build="whole" bldLvl="1" animBg="1" rev="0" advAuto="0" spid="308" grpId="38"/>
      <p:bldP build="whole" bldLvl="1" animBg="1" rev="0" advAuto="0" spid="283" grpId="9"/>
      <p:bldP build="whole" bldLvl="1" animBg="1" rev="0" advAuto="0" spid="294" grpId="16"/>
      <p:bldP build="whole" bldLvl="1" animBg="1" rev="0" advAuto="0" spid="344" grpId="52"/>
      <p:bldP build="whole" bldLvl="1" animBg="1" rev="0" advAuto="0" spid="346" grpId="27"/>
      <p:bldP build="whole" bldLvl="1" animBg="1" rev="0" advAuto="0" spid="275" grpId="3"/>
      <p:bldP build="whole" bldLvl="1" animBg="1" rev="0" advAuto="0" spid="318" grpId="26"/>
      <p:bldP build="whole" bldLvl="1" animBg="1" rev="0" advAuto="0" spid="297" grpId="21"/>
      <p:bldP build="whole" bldLvl="1" animBg="1" rev="0" advAuto="0" spid="272" grpId="2"/>
      <p:bldP build="whole" bldLvl="1" animBg="1" rev="0" advAuto="0" spid="327" grpId="41"/>
      <p:bldP build="whole" bldLvl="1" animBg="1" rev="0" advAuto="0" spid="347" grpId="35"/>
      <p:bldP build="whole" bldLvl="1" animBg="1" rev="0" advAuto="0" spid="334" grpId="46"/>
      <p:bldP build="whole" bldLvl="1" animBg="1" rev="0" advAuto="0" spid="336" grpId="48"/>
      <p:bldP build="whole" bldLvl="1" animBg="1" rev="0" advAuto="0" spid="295" grpId="17"/>
      <p:bldP build="whole" bldLvl="1" animBg="1" rev="0" advAuto="0" spid="284" grpId="10"/>
      <p:bldP build="whole" bldLvl="1" animBg="1" rev="0" advAuto="0" spid="276" grpId="4"/>
      <p:bldP build="whole" bldLvl="1" animBg="1" rev="0" advAuto="0" spid="289" grpId="13"/>
      <p:bldP build="whole" bldLvl="1" animBg="1" rev="0" advAuto="0" spid="307" grpId="37"/>
      <p:bldP build="whole" bldLvl="1" animBg="1" rev="0" advAuto="0" spid="298" grpId="22"/>
      <p:bldP build="whole" bldLvl="1" animBg="1" rev="0" advAuto="0" spid="335" grpId="47"/>
      <p:bldP build="whole" bldLvl="1" animBg="1" rev="0" advAuto="0" spid="349" grpId="44"/>
      <p:bldP build="whole" bldLvl="1" animBg="1" rev="0" advAuto="0" spid="323" grpId="34"/>
      <p:bldP build="whole" bldLvl="1" animBg="1" rev="0" advAuto="0" spid="299" grpId="23"/>
      <p:bldP build="whole" bldLvl="1" animBg="1" rev="0" advAuto="0" spid="278" grpId="6"/>
      <p:bldP build="whole" bldLvl="1" animBg="1" rev="0" advAuto="0" spid="340" grpId="50"/>
      <p:bldP build="whole" bldLvl="1" animBg="1" rev="0" advAuto="0" spid="314" grpId="19"/>
      <p:bldP build="whole" bldLvl="1" animBg="1" rev="0" advAuto="0" spid="290" grpId="14"/>
      <p:bldP build="whole" bldLvl="1" animBg="1" rev="0" advAuto="0" spid="348" grpId="42"/>
      <p:bldP build="whole" bldLvl="1" animBg="1" rev="0" advAuto="0" spid="301" grpId="28"/>
      <p:bldP build="whole" bldLvl="1" animBg="1" rev="0" advAuto="0" spid="337" grpId="49"/>
      <p:bldP build="whole" bldLvl="1" animBg="1" rev="0" advAuto="0" spid="351" grpId="53"/>
      <p:bldP build="whole" bldLvl="1" animBg="1" rev="0" advAuto="0" spid="331" grpId="43"/>
      <p:bldP build="whole" bldLvl="1" animBg="1" rev="0" advAuto="0" spid="296" grpId="20"/>
      <p:bldP build="whole" bldLvl="1" animBg="1" rev="0" advAuto="0" spid="293" grpId="15"/>
      <p:bldP build="whole" bldLvl="1" animBg="1" rev="0" advAuto="0" spid="313" grpId="18"/>
      <p:bldP build="whole" bldLvl="1" animBg="1" rev="0" advAuto="0" spid="310" grpId="40"/>
      <p:bldP build="whole" bldLvl="1" animBg="1" rev="0" advAuto="0" spid="317" grpId="25"/>
      <p:bldP build="whole" bldLvl="1" animBg="1" rev="0" advAuto="0" spid="309" grpId="39"/>
      <p:bldP build="whole" bldLvl="1" animBg="1" rev="0" advAuto="0" spid="277" grpId="5"/>
      <p:bldP build="whole" bldLvl="1" animBg="1" rev="0" advAuto="0" spid="303" grpId="30"/>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354" name="Title 2"/>
          <p:cNvSpPr txBox="1"/>
          <p:nvPr>
            <p:ph type="title"/>
          </p:nvPr>
        </p:nvSpPr>
        <p:spPr>
          <a:xfrm>
            <a:off x="197427" y="-1"/>
            <a:ext cx="8749146" cy="727366"/>
          </a:xfrm>
          <a:prstGeom prst="rect">
            <a:avLst/>
          </a:prstGeom>
        </p:spPr>
        <p:txBody>
          <a:bodyPr/>
          <a:lstStyle/>
          <a:p>
            <a:pPr/>
            <a:r>
              <a:t>Toán tử delete</a:t>
            </a:r>
          </a:p>
        </p:txBody>
      </p:sp>
      <p:sp>
        <p:nvSpPr>
          <p:cNvPr id="355" name="Content Placeholder 1"/>
          <p:cNvSpPr txBox="1"/>
          <p:nvPr>
            <p:ph type="body" idx="1"/>
          </p:nvPr>
        </p:nvSpPr>
        <p:spPr>
          <a:xfrm>
            <a:off x="197427" y="893618"/>
            <a:ext cx="8749146" cy="5527966"/>
          </a:xfrm>
          <a:prstGeom prst="rect">
            <a:avLst/>
          </a:prstGeom>
        </p:spPr>
        <p:txBody>
          <a:bodyPr/>
          <a:lstStyle/>
          <a:p>
            <a:pPr>
              <a:lnSpc>
                <a:spcPct val="96000"/>
              </a:lnSpc>
              <a:defRPr sz="2300"/>
            </a:pPr>
            <a:r>
              <a:t>Toán tử </a:t>
            </a:r>
            <a:r>
              <a:rPr>
                <a:solidFill>
                  <a:schemeClr val="accent1"/>
                </a:solidFill>
                <a:latin typeface="Consolas"/>
                <a:ea typeface="Consolas"/>
                <a:cs typeface="Consolas"/>
                <a:sym typeface="Consolas"/>
              </a:rPr>
              <a:t>delete</a:t>
            </a:r>
            <a:r>
              <a:t> dùng để giải phóng vùng nhớ trong HEAP do con trỏ trỏ tới (con trỏ được cấp pháp bằng toán tử new). Cú pháp:      </a:t>
            </a:r>
            <a:endParaRPr b="1" sz="2800">
              <a:solidFill>
                <a:srgbClr val="FF0000"/>
              </a:solidFill>
              <a:latin typeface="Consolas"/>
              <a:ea typeface="Consolas"/>
              <a:cs typeface="Consolas"/>
              <a:sym typeface="Consolas"/>
            </a:endParaRPr>
          </a:p>
          <a:p>
            <a:pPr marL="0" indent="34290" algn="ctr">
              <a:lnSpc>
                <a:spcPct val="72000"/>
              </a:lnSpc>
              <a:buSzTx/>
              <a:buNone/>
              <a:defRPr b="1" sz="2300">
                <a:solidFill>
                  <a:srgbClr val="FF0000"/>
                </a:solidFill>
                <a:latin typeface="Consolas"/>
                <a:ea typeface="Consolas"/>
                <a:cs typeface="Consolas"/>
                <a:sym typeface="Consolas"/>
              </a:defRPr>
            </a:pPr>
            <a:r>
              <a:t>delete </a:t>
            </a:r>
            <a:r>
              <a:t>&lt;pointerName&gt;;</a:t>
            </a:r>
            <a:endParaRPr sz="2400"/>
          </a:p>
          <a:p>
            <a:pPr>
              <a:lnSpc>
                <a:spcPct val="96000"/>
              </a:lnSpc>
              <a:defRPr sz="2300"/>
            </a:pPr>
            <a:r>
              <a:t>Ghi chú: Sau khi gọi toán tử </a:t>
            </a:r>
            <a:r>
              <a:rPr>
                <a:solidFill>
                  <a:schemeClr val="accent1"/>
                </a:solidFill>
                <a:latin typeface="Consolas"/>
                <a:ea typeface="Consolas"/>
                <a:cs typeface="Consolas"/>
                <a:sym typeface="Consolas"/>
              </a:rPr>
              <a:t>delete</a:t>
            </a:r>
            <a:r>
              <a:t> thì</a:t>
            </a:r>
            <a:r>
              <a:t> </a:t>
            </a:r>
            <a:r>
              <a:t>con trỏ vẫn trỏ tới vùng nhớ trước khi gọi hàm delete. Ta gọi</a:t>
            </a:r>
            <a:r>
              <a:t> là “con trỏ lạc”</a:t>
            </a:r>
            <a:r>
              <a:t>. Ta vẫn có thể gọi</a:t>
            </a:r>
            <a:r>
              <a:t> tham chiếu trên </a:t>
            </a:r>
            <a:r>
              <a:t>con trỏ, tuy nhiên:</a:t>
            </a:r>
            <a:endParaRPr sz="2200"/>
          </a:p>
          <a:p>
            <a:pPr lvl="1" marL="445769" indent="-171450">
              <a:lnSpc>
                <a:spcPct val="72000"/>
              </a:lnSpc>
              <a:spcBef>
                <a:spcPts val="700"/>
              </a:spcBef>
              <a:defRPr sz="2000"/>
            </a:pPr>
            <a:r>
              <a:t>Kết quả không lường trước đượ</a:t>
            </a:r>
            <a:r>
              <a:t>c</a:t>
            </a:r>
            <a:endParaRPr sz="1800"/>
          </a:p>
          <a:p>
            <a:pPr lvl="1" marL="445769" indent="-171450">
              <a:lnSpc>
                <a:spcPct val="72000"/>
              </a:lnSpc>
              <a:spcBef>
                <a:spcPts val="700"/>
              </a:spcBef>
              <a:defRPr sz="2000"/>
            </a:pPr>
            <a:r>
              <a:t>Thường là nguy hiểm</a:t>
            </a:r>
            <a:endParaRPr sz="2400"/>
          </a:p>
          <a:p>
            <a:pPr marL="573087" indent="-457200">
              <a:lnSpc>
                <a:spcPct val="72000"/>
              </a:lnSpc>
              <a:buFont typeface="Symbol"/>
              <a:buChar char="Þ"/>
              <a:defRPr sz="2000"/>
            </a:pPr>
            <a:r>
              <a:t>Hãy tránh con trỏ lạc</a:t>
            </a:r>
            <a:r>
              <a:t> bằng cách g</a:t>
            </a:r>
            <a:r>
              <a:t>án con trỏ bằng </a:t>
            </a:r>
            <a:r>
              <a:rPr>
                <a:solidFill>
                  <a:schemeClr val="accent1"/>
                </a:solidFill>
                <a:latin typeface="Consolas"/>
                <a:ea typeface="Consolas"/>
                <a:cs typeface="Consolas"/>
                <a:sym typeface="Consolas"/>
              </a:rPr>
              <a:t>NULL</a:t>
            </a:r>
            <a:r>
              <a:t> sau khi delete</a:t>
            </a:r>
            <a:r>
              <a:t>.</a:t>
            </a:r>
            <a:endParaRPr sz="2200"/>
          </a:p>
          <a:p>
            <a:pPr marL="234950" indent="-234950">
              <a:lnSpc>
                <a:spcPct val="72000"/>
              </a:lnSpc>
              <a:defRPr sz="2300"/>
            </a:pPr>
            <a:r>
              <a:t>Ví dụ: </a:t>
            </a:r>
            <a:endParaRPr sz="2200"/>
          </a:p>
          <a:p>
            <a:pPr marL="0" indent="974725">
              <a:lnSpc>
                <a:spcPct val="72000"/>
              </a:lnSpc>
              <a:buSzTx/>
              <a:buNone/>
              <a:defRPr sz="2300">
                <a:solidFill>
                  <a:srgbClr val="FF0000"/>
                </a:solidFill>
                <a:latin typeface="Consolas"/>
                <a:ea typeface="Consolas"/>
                <a:cs typeface="Consolas"/>
                <a:sym typeface="Consolas"/>
              </a:defRPr>
            </a:pPr>
            <a:r>
              <a:t>delete p</a:t>
            </a:r>
            <a:r>
              <a:t>ointer</a:t>
            </a:r>
            <a:r>
              <a:t>;</a:t>
            </a:r>
            <a:br/>
            <a:r>
              <a:t>p</a:t>
            </a:r>
            <a:r>
              <a:t>ointer</a:t>
            </a:r>
            <a:r>
              <a:t> = NULL;</a:t>
            </a:r>
            <a:br/>
          </a:p>
        </p:txBody>
      </p:sp>
      <p:sp>
        <p:nvSpPr>
          <p:cNvPr id="35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Footer Placeholder 3"/>
          <p:cNvSpPr txBox="1"/>
          <p:nvPr/>
        </p:nvSpPr>
        <p:spPr>
          <a:xfrm>
            <a:off x="197427" y="6592570"/>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359" name="Title 2"/>
          <p:cNvSpPr txBox="1"/>
          <p:nvPr>
            <p:ph type="title"/>
          </p:nvPr>
        </p:nvSpPr>
        <p:spPr>
          <a:xfrm>
            <a:off x="197427" y="-1"/>
            <a:ext cx="8749146" cy="727366"/>
          </a:xfrm>
          <a:prstGeom prst="rect">
            <a:avLst/>
          </a:prstGeom>
        </p:spPr>
        <p:txBody>
          <a:bodyPr/>
          <a:lstStyle/>
          <a:p>
            <a:pPr/>
            <a:r>
              <a:t>Khởi tạo giá trị trong cấp phát động</a:t>
            </a:r>
          </a:p>
        </p:txBody>
      </p:sp>
      <p:sp>
        <p:nvSpPr>
          <p:cNvPr id="360" name="Content Placeholder 1"/>
          <p:cNvSpPr txBox="1"/>
          <p:nvPr>
            <p:ph type="body" idx="1"/>
          </p:nvPr>
        </p:nvSpPr>
        <p:spPr>
          <a:xfrm>
            <a:off x="197427" y="893618"/>
            <a:ext cx="8749146" cy="5527966"/>
          </a:xfrm>
          <a:prstGeom prst="rect">
            <a:avLst/>
          </a:prstGeom>
        </p:spPr>
        <p:txBody>
          <a:bodyPr/>
          <a:lstStyle/>
          <a:p>
            <a:pPr marL="183108" indent="-152590" defTabSz="610361">
              <a:lnSpc>
                <a:spcPct val="81000"/>
              </a:lnSpc>
              <a:spcBef>
                <a:spcPts val="1100"/>
              </a:spcBef>
              <a:defRPr sz="2314"/>
            </a:pPr>
            <a:r>
              <a:t>Cú pháp: </a:t>
            </a:r>
            <a:r>
              <a:rPr b="1">
                <a:solidFill>
                  <a:srgbClr val="FF0000"/>
                </a:solidFill>
                <a:latin typeface="Consolas"/>
                <a:ea typeface="Consolas"/>
                <a:cs typeface="Consolas"/>
                <a:sym typeface="Consolas"/>
              </a:rPr>
              <a:t>&lt;type&gt; pointer = new &lt;type&gt; (value)</a:t>
            </a:r>
            <a:endParaRPr b="1">
              <a:solidFill>
                <a:srgbClr val="FF0000"/>
              </a:solidFill>
              <a:latin typeface="Consolas"/>
              <a:ea typeface="Consolas"/>
              <a:cs typeface="Consolas"/>
              <a:sym typeface="Consolas"/>
            </a:endParaRPr>
          </a:p>
          <a:p>
            <a:pPr marL="183108" indent="-152590" defTabSz="610361">
              <a:lnSpc>
                <a:spcPct val="81000"/>
              </a:lnSpc>
              <a:spcBef>
                <a:spcPts val="1100"/>
              </a:spcBef>
              <a:defRPr sz="2314"/>
            </a:pPr>
            <a:r>
              <a:t>Ví dụ:</a:t>
            </a:r>
          </a:p>
          <a:p>
            <a:pPr marL="0" indent="452119" defTabSz="610361">
              <a:lnSpc>
                <a:spcPct val="81000"/>
              </a:lnSpc>
              <a:spcBef>
                <a:spcPts val="1100"/>
              </a:spcBef>
              <a:buSzTx/>
              <a:buNone/>
              <a:defRPr sz="2136">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marL="0" indent="452119" defTabSz="610361">
              <a:lnSpc>
                <a:spcPct val="81000"/>
              </a:lnSpc>
              <a:spcBef>
                <a:spcPts val="1100"/>
              </a:spcBef>
              <a:buSzTx/>
              <a:buNone/>
              <a:defRPr sz="2136">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marL="0" indent="452119" defTabSz="610361">
              <a:lnSpc>
                <a:spcPct val="81000"/>
              </a:lnSpc>
              <a:spcBef>
                <a:spcPts val="1100"/>
              </a:spcBef>
              <a:buSzTx/>
              <a:buNone/>
              <a:defRPr sz="2136">
                <a:solidFill>
                  <a:srgbClr val="000000"/>
                </a:solidFill>
                <a:latin typeface="Consolas"/>
                <a:ea typeface="Consolas"/>
                <a:cs typeface="Consolas"/>
                <a:sym typeface="Consolas"/>
              </a:defRPr>
            </a:pPr>
          </a:p>
          <a:p>
            <a:pPr marL="0" indent="452119" defTabSz="610361">
              <a:lnSpc>
                <a:spcPct val="81000"/>
              </a:lnSpc>
              <a:spcBef>
                <a:spcPts val="1100"/>
              </a:spcBef>
              <a:buSzTx/>
              <a:buNone/>
              <a:defRPr sz="2136">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1175511" defTabSz="610361">
              <a:lnSpc>
                <a:spcPct val="81000"/>
              </a:lnSpc>
              <a:spcBef>
                <a:spcPts val="1100"/>
              </a:spcBef>
              <a:buSzTx/>
              <a:buNone/>
              <a:defRPr sz="2136">
                <a:solidFill>
                  <a:srgbClr val="0000FF"/>
                </a:solidFill>
                <a:latin typeface="Consolas"/>
                <a:ea typeface="Consolas"/>
                <a:cs typeface="Consolas"/>
                <a:sym typeface="Consolas"/>
              </a:defRPr>
            </a:pPr>
            <a:r>
              <a:t>int</a:t>
            </a:r>
            <a:r>
              <a:rPr>
                <a:solidFill>
                  <a:srgbClr val="000000"/>
                </a:solidFill>
              </a:rPr>
              <a:t> *p;</a:t>
            </a:r>
            <a:endParaRPr>
              <a:solidFill>
                <a:srgbClr val="000000"/>
              </a:solidFill>
            </a:endParaRPr>
          </a:p>
          <a:p>
            <a:pPr marL="0" indent="1175511" defTabSz="610361">
              <a:lnSpc>
                <a:spcPct val="81000"/>
              </a:lnSpc>
              <a:spcBef>
                <a:spcPts val="1100"/>
              </a:spcBef>
              <a:buSzTx/>
              <a:buNone/>
              <a:defRPr sz="2136">
                <a:solidFill>
                  <a:srgbClr val="000000"/>
                </a:solidFill>
                <a:latin typeface="Consolas"/>
                <a:ea typeface="Consolas"/>
                <a:cs typeface="Consolas"/>
                <a:sym typeface="Consolas"/>
              </a:defRPr>
            </a:pPr>
            <a:r>
              <a:t>p = </a:t>
            </a:r>
            <a:r>
              <a:rPr>
                <a:solidFill>
                  <a:srgbClr val="008080"/>
                </a:solidFill>
              </a:rPr>
              <a:t>new</a:t>
            </a:r>
            <a:r>
              <a:t> </a:t>
            </a:r>
            <a:r>
              <a:rPr>
                <a:solidFill>
                  <a:srgbClr val="0000FF"/>
                </a:solidFill>
              </a:rPr>
              <a:t>int</a:t>
            </a:r>
            <a:r>
              <a:t>(99); </a:t>
            </a:r>
            <a:r>
              <a:rPr>
                <a:solidFill>
                  <a:srgbClr val="008000"/>
                </a:solidFill>
              </a:rPr>
              <a:t>// initialize with 99</a:t>
            </a:r>
          </a:p>
          <a:p>
            <a:pPr marL="0" indent="1175511" defTabSz="610361">
              <a:lnSpc>
                <a:spcPct val="81000"/>
              </a:lnSpc>
              <a:spcBef>
                <a:spcPts val="1100"/>
              </a:spcBef>
              <a:buSzTx/>
              <a:buNone/>
              <a:defRPr sz="2136">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*p; </a:t>
            </a:r>
            <a:r>
              <a:rPr>
                <a:solidFill>
                  <a:srgbClr val="008000"/>
                </a:solidFill>
              </a:rPr>
              <a:t>// displays 99</a:t>
            </a:r>
            <a:endParaRPr>
              <a:solidFill>
                <a:srgbClr val="008000"/>
              </a:solidFill>
            </a:endParaRPr>
          </a:p>
          <a:p>
            <a:pPr marL="0" indent="1175511" defTabSz="610361">
              <a:lnSpc>
                <a:spcPct val="81000"/>
              </a:lnSpc>
              <a:spcBef>
                <a:spcPts val="1100"/>
              </a:spcBef>
              <a:buSzTx/>
              <a:buNone/>
              <a:defRPr sz="2136">
                <a:solidFill>
                  <a:srgbClr val="483D8B"/>
                </a:solidFill>
                <a:latin typeface="Consolas"/>
                <a:ea typeface="Consolas"/>
                <a:cs typeface="Consolas"/>
                <a:sym typeface="Consolas"/>
              </a:defRPr>
            </a:pPr>
            <a:r>
              <a:rPr>
                <a:solidFill>
                  <a:srgbClr val="008000"/>
                </a:solidFill>
              </a:rPr>
              <a:t>delete p;</a:t>
            </a:r>
            <a:endParaRPr>
              <a:solidFill>
                <a:srgbClr val="008000"/>
              </a:solidFill>
            </a:endParaRPr>
          </a:p>
          <a:p>
            <a:pPr marL="0" indent="1175511" defTabSz="610361">
              <a:lnSpc>
                <a:spcPct val="81000"/>
              </a:lnSpc>
              <a:spcBef>
                <a:spcPts val="1100"/>
              </a:spcBef>
              <a:buSzTx/>
              <a:buNone/>
              <a:defRPr sz="2136">
                <a:solidFill>
                  <a:srgbClr val="483D8B"/>
                </a:solidFill>
                <a:latin typeface="Consolas"/>
                <a:ea typeface="Consolas"/>
                <a:cs typeface="Consolas"/>
                <a:sym typeface="Consolas"/>
              </a:defRPr>
            </a:pPr>
            <a:r>
              <a:rPr>
                <a:solidFill>
                  <a:srgbClr val="008000"/>
                </a:solidFill>
              </a:rPr>
              <a:t>p=NULL;</a:t>
            </a:r>
            <a:endParaRPr>
              <a:solidFill>
                <a:srgbClr val="000000"/>
              </a:solidFill>
            </a:endParaRPr>
          </a:p>
          <a:p>
            <a:pPr marL="0" indent="1175511" defTabSz="610361">
              <a:lnSpc>
                <a:spcPct val="81000"/>
              </a:lnSpc>
              <a:spcBef>
                <a:spcPts val="1100"/>
              </a:spcBef>
              <a:buSzTx/>
              <a:buNone/>
              <a:defRPr sz="2136">
                <a:solidFill>
                  <a:srgbClr val="0000FF"/>
                </a:solidFill>
                <a:latin typeface="Consolas"/>
                <a:ea typeface="Consolas"/>
                <a:cs typeface="Consolas"/>
                <a:sym typeface="Consolas"/>
              </a:defRPr>
            </a:pPr>
            <a:r>
              <a:t>return</a:t>
            </a:r>
            <a:r>
              <a:rPr>
                <a:solidFill>
                  <a:srgbClr val="000000"/>
                </a:solidFill>
              </a:rPr>
              <a:t> 0;</a:t>
            </a:r>
            <a:endParaRPr>
              <a:solidFill>
                <a:srgbClr val="000000"/>
              </a:solidFill>
            </a:endParaRPr>
          </a:p>
          <a:p>
            <a:pPr marL="0" indent="452119" defTabSz="610361">
              <a:lnSpc>
                <a:spcPct val="81000"/>
              </a:lnSpc>
              <a:spcBef>
                <a:spcPts val="1100"/>
              </a:spcBef>
              <a:buSzTx/>
              <a:buNone/>
              <a:defRPr sz="2136">
                <a:solidFill>
                  <a:srgbClr val="000000"/>
                </a:solidFill>
                <a:latin typeface="Consolas"/>
                <a:ea typeface="Consolas"/>
                <a:cs typeface="Consolas"/>
                <a:sym typeface="Consolas"/>
              </a:defRPr>
            </a:pPr>
            <a:r>
              <a:t>}</a:t>
            </a:r>
          </a:p>
        </p:txBody>
      </p:sp>
      <p:sp>
        <p:nvSpPr>
          <p:cNvPr id="361" name="Slide Number Placeholder 4"/>
          <p:cNvSpPr txBox="1"/>
          <p:nvPr>
            <p:ph type="sldNum" sz="quarter" idx="2"/>
          </p:nvPr>
        </p:nvSpPr>
        <p:spPr>
          <a:xfrm>
            <a:off x="8713696" y="6592570"/>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364" name="Title 2"/>
          <p:cNvSpPr txBox="1"/>
          <p:nvPr>
            <p:ph type="title"/>
          </p:nvPr>
        </p:nvSpPr>
        <p:spPr>
          <a:xfrm>
            <a:off x="197427" y="-1"/>
            <a:ext cx="8749146" cy="727366"/>
          </a:xfrm>
          <a:prstGeom prst="rect">
            <a:avLst/>
          </a:prstGeom>
        </p:spPr>
        <p:txBody>
          <a:bodyPr/>
          <a:lstStyle/>
          <a:p>
            <a:pPr/>
            <a:r>
              <a:t>Từ khóa typedef</a:t>
            </a:r>
          </a:p>
        </p:txBody>
      </p:sp>
      <p:sp>
        <p:nvSpPr>
          <p:cNvPr id="365" name="Content Placeholder 1"/>
          <p:cNvSpPr txBox="1"/>
          <p:nvPr>
            <p:ph type="body" idx="1"/>
          </p:nvPr>
        </p:nvSpPr>
        <p:spPr>
          <a:xfrm>
            <a:off x="197427" y="893618"/>
            <a:ext cx="8749146" cy="5527966"/>
          </a:xfrm>
          <a:prstGeom prst="rect">
            <a:avLst/>
          </a:prstGeom>
        </p:spPr>
        <p:txBody>
          <a:bodyPr/>
          <a:lstStyle/>
          <a:p>
            <a:pPr/>
            <a:r>
              <a:t>Từ khóa typedef dùng để định nghĩa 1 tên mới hay gọi là một biệt danh (alias) cho tên kiểu dữ liệu có sẵn.</a:t>
            </a:r>
          </a:p>
          <a:p>
            <a:pPr marL="0" indent="34290">
              <a:buSzTx/>
              <a:buNone/>
            </a:pPr>
            <a:r>
              <a:t>Ví dụ: </a:t>
            </a:r>
            <a:r>
              <a:rPr>
                <a:solidFill>
                  <a:srgbClr val="0000FF"/>
                </a:solidFill>
                <a:latin typeface="Consolas"/>
                <a:ea typeface="Consolas"/>
                <a:cs typeface="Consolas"/>
                <a:sym typeface="Consolas"/>
              </a:rPr>
              <a:t>typedef</a:t>
            </a:r>
            <a:r>
              <a:rPr>
                <a:solidFill>
                  <a:srgbClr val="000000"/>
                </a:solidFill>
                <a:latin typeface="Consolas"/>
                <a:ea typeface="Consolas"/>
                <a:cs typeface="Consolas"/>
                <a:sym typeface="Consolas"/>
              </a:rPr>
              <a:t> </a:t>
            </a:r>
            <a:r>
              <a:rPr>
                <a:solidFill>
                  <a:srgbClr val="0000FF"/>
                </a:solidFill>
                <a:latin typeface="Consolas"/>
                <a:ea typeface="Consolas"/>
                <a:cs typeface="Consolas"/>
                <a:sym typeface="Consolas"/>
              </a:rPr>
              <a:t>int</a:t>
            </a:r>
            <a:r>
              <a:rPr>
                <a:solidFill>
                  <a:srgbClr val="000000"/>
                </a:solidFill>
                <a:latin typeface="Consolas"/>
                <a:ea typeface="Consolas"/>
                <a:cs typeface="Consolas"/>
                <a:sym typeface="Consolas"/>
              </a:rPr>
              <a:t> </a:t>
            </a:r>
            <a:r>
              <a:rPr>
                <a:solidFill>
                  <a:srgbClr val="008B8B"/>
                </a:solidFill>
                <a:latin typeface="Consolas"/>
                <a:ea typeface="Consolas"/>
                <a:cs typeface="Consolas"/>
                <a:sym typeface="Consolas"/>
              </a:rPr>
              <a:t>SONGUYEN</a:t>
            </a:r>
            <a:r>
              <a:rPr>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0" indent="82296">
              <a:buSzTx/>
              <a:buNone/>
            </a:pPr>
            <a:r>
              <a:t>Các khai báo sau tương đương:</a:t>
            </a:r>
          </a:p>
          <a:p>
            <a:pPr marL="0" indent="977900">
              <a:buSzTx/>
              <a:buNone/>
              <a:defRPr>
                <a:solidFill>
                  <a:srgbClr val="0000FF"/>
                </a:solidFill>
                <a:latin typeface="Consolas"/>
                <a:ea typeface="Consolas"/>
                <a:cs typeface="Consolas"/>
                <a:sym typeface="Consolas"/>
              </a:defRPr>
            </a:pPr>
            <a:r>
              <a:t>int</a:t>
            </a:r>
            <a:r>
              <a:rPr>
                <a:solidFill>
                  <a:srgbClr val="000000"/>
                </a:solidFill>
              </a:rPr>
              <a:t> a;</a:t>
            </a:r>
            <a:endParaRPr>
              <a:solidFill>
                <a:srgbClr val="000000"/>
              </a:solidFill>
            </a:endParaRPr>
          </a:p>
          <a:p>
            <a:pPr marL="0" indent="977900">
              <a:buSzTx/>
              <a:buNone/>
              <a:defRPr>
                <a:solidFill>
                  <a:srgbClr val="008B8B"/>
                </a:solidFill>
                <a:latin typeface="Consolas"/>
                <a:ea typeface="Consolas"/>
                <a:cs typeface="Consolas"/>
                <a:sym typeface="Consolas"/>
              </a:defRPr>
            </a:pPr>
            <a:r>
              <a:t>SONGUYEN</a:t>
            </a:r>
            <a:r>
              <a:rPr>
                <a:solidFill>
                  <a:srgbClr val="000000"/>
                </a:solidFill>
              </a:rPr>
              <a:t> a;</a:t>
            </a:r>
          </a:p>
        </p:txBody>
      </p:sp>
      <p:sp>
        <p:nvSpPr>
          <p:cNvPr id="36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5">
                                            <p:bg/>
                                          </p:spTgt>
                                        </p:tgtEl>
                                        <p:attrNameLst>
                                          <p:attrName>style.visibility</p:attrName>
                                        </p:attrNameLst>
                                      </p:cBhvr>
                                      <p:to>
                                        <p:strVal val="visible"/>
                                      </p:to>
                                    </p:set>
                                    <p:animEffect filter="dissolve" transition="in">
                                      <p:cBhvr>
                                        <p:cTn id="7" dur="500"/>
                                        <p:tgtEl>
                                          <p:spTgt spid="36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65">
                                            <p:txEl>
                                              <p:pRg st="0" end="0"/>
                                            </p:txEl>
                                          </p:spTgt>
                                        </p:tgtEl>
                                        <p:attrNameLst>
                                          <p:attrName>style.visibility</p:attrName>
                                        </p:attrNameLst>
                                      </p:cBhvr>
                                      <p:to>
                                        <p:strVal val="visible"/>
                                      </p:to>
                                    </p:set>
                                    <p:animEffect filter="dissolve" transition="in">
                                      <p:cBhvr>
                                        <p:cTn id="10" dur="500"/>
                                        <p:tgtEl>
                                          <p:spTgt spid="3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65">
                                            <p:txEl>
                                              <p:pRg st="1" end="1"/>
                                            </p:txEl>
                                          </p:spTgt>
                                        </p:tgtEl>
                                        <p:attrNameLst>
                                          <p:attrName>style.visibility</p:attrName>
                                        </p:attrNameLst>
                                      </p:cBhvr>
                                      <p:to>
                                        <p:strVal val="visible"/>
                                      </p:to>
                                    </p:set>
                                    <p:animEffect filter="dissolve" transition="in">
                                      <p:cBhvr>
                                        <p:cTn id="15" dur="500"/>
                                        <p:tgtEl>
                                          <p:spTgt spid="3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65">
                                            <p:txEl>
                                              <p:pRg st="2" end="2"/>
                                            </p:txEl>
                                          </p:spTgt>
                                        </p:tgtEl>
                                        <p:attrNameLst>
                                          <p:attrName>style.visibility</p:attrName>
                                        </p:attrNameLst>
                                      </p:cBhvr>
                                      <p:to>
                                        <p:strVal val="visible"/>
                                      </p:to>
                                    </p:set>
                                    <p:animEffect filter="dissolve" transition="in">
                                      <p:cBhvr>
                                        <p:cTn id="20" dur="500"/>
                                        <p:tgtEl>
                                          <p:spTgt spid="3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365">
                                            <p:txEl>
                                              <p:pRg st="3" end="3"/>
                                            </p:txEl>
                                          </p:spTgt>
                                        </p:tgtEl>
                                        <p:attrNameLst>
                                          <p:attrName>style.visibility</p:attrName>
                                        </p:attrNameLst>
                                      </p:cBhvr>
                                      <p:to>
                                        <p:strVal val="visible"/>
                                      </p:to>
                                    </p:set>
                                    <p:animEffect filter="dissolve" transition="in">
                                      <p:cBhvr>
                                        <p:cTn id="25" dur="500"/>
                                        <p:tgtEl>
                                          <p:spTgt spid="3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365">
                                            <p:txEl>
                                              <p:pRg st="4" end="4"/>
                                            </p:txEl>
                                          </p:spTgt>
                                        </p:tgtEl>
                                        <p:attrNameLst>
                                          <p:attrName>style.visibility</p:attrName>
                                        </p:attrNameLst>
                                      </p:cBhvr>
                                      <p:to>
                                        <p:strVal val="visible"/>
                                      </p:to>
                                    </p:set>
                                    <p:animEffect filter="dissolve" transition="in">
                                      <p:cBhvr>
                                        <p:cTn id="30" dur="500"/>
                                        <p:tgtEl>
                                          <p:spTgt spid="365">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65"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369" name="Title 2"/>
          <p:cNvSpPr txBox="1"/>
          <p:nvPr>
            <p:ph type="title"/>
          </p:nvPr>
        </p:nvSpPr>
        <p:spPr>
          <a:xfrm>
            <a:off x="197427" y="-1"/>
            <a:ext cx="8749146" cy="727366"/>
          </a:xfrm>
          <a:prstGeom prst="rect">
            <a:avLst/>
          </a:prstGeom>
        </p:spPr>
        <p:txBody>
          <a:bodyPr/>
          <a:lstStyle/>
          <a:p>
            <a:pPr/>
            <a:r>
              <a:t>Định nghĩa kiểu dữ liệu con trỏ</a:t>
            </a:r>
          </a:p>
        </p:txBody>
      </p:sp>
      <p:sp>
        <p:nvSpPr>
          <p:cNvPr id="370" name="Content Placeholder 1"/>
          <p:cNvSpPr txBox="1"/>
          <p:nvPr>
            <p:ph type="body" idx="1"/>
          </p:nvPr>
        </p:nvSpPr>
        <p:spPr>
          <a:xfrm>
            <a:off x="197427" y="893618"/>
            <a:ext cx="8749146" cy="5527966"/>
          </a:xfrm>
          <a:prstGeom prst="rect">
            <a:avLst/>
          </a:prstGeom>
        </p:spPr>
        <p:txBody>
          <a:bodyPr/>
          <a:lstStyle/>
          <a:p>
            <a:pPr>
              <a:lnSpc>
                <a:spcPct val="150000"/>
              </a:lnSpc>
            </a:pPr>
            <a:r>
              <a:t>Có thể đặt tên cho kiểu dữ liệu con trỏ</a:t>
            </a:r>
          </a:p>
          <a:p>
            <a:pPr>
              <a:lnSpc>
                <a:spcPct val="150000"/>
              </a:lnSpc>
            </a:pPr>
            <a:r>
              <a:t>Để có thể khai báo biến con trỏ như các biến khác</a:t>
            </a:r>
          </a:p>
          <a:p>
            <a:pPr lvl="1" marL="445769" indent="-171450">
              <a:lnSpc>
                <a:spcPct val="150000"/>
              </a:lnSpc>
              <a:spcBef>
                <a:spcPts val="700"/>
              </a:spcBef>
              <a:defRPr sz="2200"/>
            </a:pPr>
            <a:r>
              <a:t>Loại bỏ * trong khai báo con trỏ</a:t>
            </a:r>
          </a:p>
          <a:p>
            <a:pPr lvl="1" marL="0" indent="402336">
              <a:lnSpc>
                <a:spcPct val="150000"/>
              </a:lnSpc>
              <a:spcBef>
                <a:spcPts val="700"/>
              </a:spcBef>
              <a:buSzTx/>
              <a:buNone/>
              <a:defRPr sz="2200"/>
            </a:pPr>
            <a:r>
              <a:t>Ví dụ: </a:t>
            </a:r>
            <a:r>
              <a:rPr>
                <a:solidFill>
                  <a:srgbClr val="0000FF"/>
                </a:solidFill>
                <a:latin typeface="Consolas"/>
                <a:ea typeface="Consolas"/>
                <a:cs typeface="Consolas"/>
                <a:sym typeface="Consolas"/>
              </a:rPr>
              <a:t>typedef</a:t>
            </a:r>
            <a:r>
              <a:rPr>
                <a:solidFill>
                  <a:srgbClr val="000000"/>
                </a:solidFill>
                <a:latin typeface="Consolas"/>
                <a:ea typeface="Consolas"/>
                <a:cs typeface="Consolas"/>
                <a:sym typeface="Consolas"/>
              </a:rPr>
              <a:t> </a:t>
            </a:r>
            <a:r>
              <a:rPr>
                <a:solidFill>
                  <a:srgbClr val="0000FF"/>
                </a:solidFill>
                <a:latin typeface="Consolas"/>
                <a:ea typeface="Consolas"/>
                <a:cs typeface="Consolas"/>
                <a:sym typeface="Consolas"/>
              </a:rPr>
              <a:t>int</a:t>
            </a:r>
            <a:r>
              <a:rPr>
                <a:solidFill>
                  <a:srgbClr val="000000"/>
                </a:solidFill>
                <a:latin typeface="Consolas"/>
                <a:ea typeface="Consolas"/>
                <a:cs typeface="Consolas"/>
                <a:sym typeface="Consolas"/>
              </a:rPr>
              <a:t>* </a:t>
            </a:r>
            <a:r>
              <a:rPr>
                <a:solidFill>
                  <a:srgbClr val="008B8B"/>
                </a:solidFill>
                <a:latin typeface="Consolas"/>
                <a:ea typeface="Consolas"/>
                <a:cs typeface="Consolas"/>
                <a:sym typeface="Consolas"/>
              </a:rPr>
              <a:t>IntPtr</a:t>
            </a:r>
            <a:r>
              <a:rPr>
                <a:solidFill>
                  <a:srgbClr val="000000"/>
                </a:solidFill>
                <a:latin typeface="Consolas"/>
                <a:ea typeface="Consolas"/>
                <a:cs typeface="Consolas"/>
                <a:sym typeface="Consolas"/>
              </a:rPr>
              <a:t>;</a:t>
            </a:r>
          </a:p>
          <a:p>
            <a:pPr lvl="1" marL="445769" indent="-171450">
              <a:lnSpc>
                <a:spcPct val="150000"/>
              </a:lnSpc>
              <a:spcBef>
                <a:spcPts val="700"/>
              </a:spcBef>
              <a:buFontTx/>
              <a:buChar char="-"/>
              <a:defRPr sz="2200"/>
            </a:pPr>
            <a:r>
              <a:t>Định nghĩa một tên khác cho kiểu dữ liệu con trỏ</a:t>
            </a:r>
          </a:p>
          <a:p>
            <a:pPr lvl="1" marL="445769" indent="-171450">
              <a:lnSpc>
                <a:spcPct val="150000"/>
              </a:lnSpc>
              <a:spcBef>
                <a:spcPts val="700"/>
              </a:spcBef>
              <a:buFontTx/>
              <a:buChar char="-"/>
              <a:defRPr sz="2200"/>
            </a:pPr>
            <a:r>
              <a:t>Các khai báo sa</a:t>
            </a:r>
            <a:r>
              <a:t>u tương đương:</a:t>
            </a:r>
          </a:p>
          <a:p>
            <a:pPr marL="0" indent="1257300">
              <a:lnSpc>
                <a:spcPct val="150000"/>
              </a:lnSpc>
              <a:buSzTx/>
              <a:buNone/>
              <a:defRPr sz="2200">
                <a:solidFill>
                  <a:srgbClr val="008B8B"/>
                </a:solidFill>
                <a:latin typeface="Consolas"/>
                <a:ea typeface="Consolas"/>
                <a:cs typeface="Consolas"/>
                <a:sym typeface="Consolas"/>
              </a:defRPr>
            </a:pPr>
            <a:r>
              <a:t>IntPtr</a:t>
            </a:r>
            <a:r>
              <a:rPr>
                <a:solidFill>
                  <a:srgbClr val="000000"/>
                </a:solidFill>
              </a:rPr>
              <a:t> p;</a:t>
            </a:r>
            <a:endParaRPr>
              <a:solidFill>
                <a:srgbClr val="000000"/>
              </a:solidFill>
            </a:endParaRPr>
          </a:p>
          <a:p>
            <a:pPr marL="0" indent="1257300">
              <a:lnSpc>
                <a:spcPct val="150000"/>
              </a:lnSpc>
              <a:buSzTx/>
              <a:buNone/>
              <a:defRPr sz="2200">
                <a:solidFill>
                  <a:srgbClr val="0000FF"/>
                </a:solidFill>
                <a:latin typeface="Consolas"/>
                <a:ea typeface="Consolas"/>
                <a:cs typeface="Consolas"/>
                <a:sym typeface="Consolas"/>
              </a:defRPr>
            </a:pPr>
            <a:r>
              <a:t>int</a:t>
            </a:r>
            <a:r>
              <a:rPr>
                <a:solidFill>
                  <a:srgbClr val="000000"/>
                </a:solidFill>
              </a:rPr>
              <a:t> *p;</a:t>
            </a:r>
          </a:p>
        </p:txBody>
      </p:sp>
      <p:sp>
        <p:nvSpPr>
          <p:cNvPr id="371"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374" name="Title 2"/>
          <p:cNvSpPr txBox="1"/>
          <p:nvPr>
            <p:ph type="title"/>
          </p:nvPr>
        </p:nvSpPr>
        <p:spPr>
          <a:xfrm>
            <a:off x="197427" y="-1"/>
            <a:ext cx="8749146" cy="727366"/>
          </a:xfrm>
          <a:prstGeom prst="rect">
            <a:avLst/>
          </a:prstGeom>
        </p:spPr>
        <p:txBody>
          <a:bodyPr/>
          <a:lstStyle/>
          <a:p>
            <a:pPr/>
            <a:r>
              <a:t>Con trỏ và hàm</a:t>
            </a:r>
          </a:p>
        </p:txBody>
      </p:sp>
      <p:sp>
        <p:nvSpPr>
          <p:cNvPr id="375" name="Content Placeholder 1"/>
          <p:cNvSpPr txBox="1"/>
          <p:nvPr>
            <p:ph type="body" idx="1"/>
          </p:nvPr>
        </p:nvSpPr>
        <p:spPr>
          <a:xfrm>
            <a:off x="197427" y="893618"/>
            <a:ext cx="8749146" cy="5527966"/>
          </a:xfrm>
          <a:prstGeom prst="rect">
            <a:avLst/>
          </a:prstGeom>
        </p:spPr>
        <p:txBody>
          <a:bodyPr/>
          <a:lstStyle/>
          <a:p>
            <a:pPr>
              <a:lnSpc>
                <a:spcPct val="120000"/>
              </a:lnSpc>
              <a:defRPr sz="2400"/>
            </a:pPr>
            <a:r>
              <a:t>Con trỏ là kiểu dữ liệu hoàn chỉnh</a:t>
            </a:r>
            <a:r>
              <a:t> c</a:t>
            </a:r>
            <a:r>
              <a:t>ó thể dùng nó như các kiểu khác</a:t>
            </a:r>
          </a:p>
          <a:p>
            <a:pPr>
              <a:lnSpc>
                <a:spcPct val="120000"/>
              </a:lnSpc>
              <a:defRPr sz="2400"/>
            </a:pPr>
            <a:r>
              <a:t>Con trỏ </a:t>
            </a:r>
            <a:r>
              <a:t>có thể là tham số của hàm</a:t>
            </a:r>
          </a:p>
          <a:p>
            <a:pPr>
              <a:lnSpc>
                <a:spcPct val="120000"/>
              </a:lnSpc>
              <a:defRPr sz="2400"/>
            </a:pPr>
            <a:r>
              <a:t>Có thể là kiểu trả về của hàm</a:t>
            </a:r>
          </a:p>
          <a:p>
            <a:pPr marL="0" indent="347663">
              <a:lnSpc>
                <a:spcPct val="120000"/>
              </a:lnSpc>
              <a:buSzTx/>
              <a:buNone/>
              <a:defRPr sz="2400"/>
            </a:pPr>
            <a:r>
              <a:t>Ví dụ:</a:t>
            </a:r>
            <a:r>
              <a:t> </a:t>
            </a:r>
            <a:r>
              <a:rPr>
                <a:solidFill>
                  <a:srgbClr val="0000FF"/>
                </a:solidFill>
                <a:latin typeface="Consolas"/>
                <a:ea typeface="Consolas"/>
                <a:cs typeface="Consolas"/>
                <a:sym typeface="Consolas"/>
              </a:rPr>
              <a:t>int</a:t>
            </a:r>
            <a:r>
              <a:rPr>
                <a:solidFill>
                  <a:srgbClr val="000000"/>
                </a:solidFill>
                <a:latin typeface="Consolas"/>
                <a:ea typeface="Consolas"/>
                <a:cs typeface="Consolas"/>
                <a:sym typeface="Consolas"/>
              </a:rPr>
              <a:t>* </a:t>
            </a:r>
            <a:r>
              <a:rPr>
                <a:solidFill>
                  <a:srgbClr val="483D8B"/>
                </a:solidFill>
                <a:latin typeface="Consolas"/>
                <a:ea typeface="Consolas"/>
                <a:cs typeface="Consolas"/>
                <a:sym typeface="Consolas"/>
              </a:rPr>
              <a:t>findOtherPointer</a:t>
            </a:r>
            <a:r>
              <a:rPr>
                <a:solidFill>
                  <a:srgbClr val="000000"/>
                </a:solidFill>
                <a:latin typeface="Consolas"/>
                <a:ea typeface="Consolas"/>
                <a:cs typeface="Consolas"/>
                <a:sym typeface="Consolas"/>
              </a:rPr>
              <a:t>(</a:t>
            </a:r>
            <a:r>
              <a:rPr>
                <a:solidFill>
                  <a:srgbClr val="0000FF"/>
                </a:solidFill>
                <a:latin typeface="Consolas"/>
                <a:ea typeface="Consolas"/>
                <a:cs typeface="Consolas"/>
                <a:sym typeface="Consolas"/>
              </a:rPr>
              <a:t>int</a:t>
            </a:r>
            <a:r>
              <a:rPr>
                <a:solidFill>
                  <a:srgbClr val="000000"/>
                </a:solidFill>
                <a:latin typeface="Consolas"/>
                <a:ea typeface="Consolas"/>
                <a:cs typeface="Consolas"/>
                <a:sym typeface="Consolas"/>
              </a:rPr>
              <a:t>* p);</a:t>
            </a:r>
          </a:p>
          <a:p>
            <a:pPr marL="0" indent="347663">
              <a:lnSpc>
                <a:spcPct val="120000"/>
              </a:lnSpc>
              <a:buSzTx/>
              <a:buNone/>
              <a:defRPr sz="2400"/>
            </a:pPr>
            <a:r>
              <a:t>Hàm này khai báo:</a:t>
            </a:r>
          </a:p>
          <a:p>
            <a:pPr marL="0" indent="914400">
              <a:lnSpc>
                <a:spcPct val="120000"/>
              </a:lnSpc>
              <a:buSzTx/>
              <a:buNone/>
              <a:defRPr sz="2400"/>
            </a:pPr>
            <a:r>
              <a:t>- </a:t>
            </a:r>
            <a:r>
              <a:t>Có tham số kiểu con trỏ trỏ tới int</a:t>
            </a:r>
          </a:p>
          <a:p>
            <a:pPr marL="0" indent="914400">
              <a:lnSpc>
                <a:spcPct val="120000"/>
              </a:lnSpc>
              <a:buSzTx/>
              <a:buNone/>
              <a:defRPr sz="2400"/>
            </a:pPr>
            <a:r>
              <a:t>- </a:t>
            </a:r>
            <a:r>
              <a:t>Trả về biến con trỏ trỏ tới int</a:t>
            </a:r>
            <a:br/>
          </a:p>
        </p:txBody>
      </p:sp>
      <p:sp>
        <p:nvSpPr>
          <p:cNvPr id="37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5">
                                            <p:bg/>
                                          </p:spTgt>
                                        </p:tgtEl>
                                        <p:attrNameLst>
                                          <p:attrName>style.visibility</p:attrName>
                                        </p:attrNameLst>
                                      </p:cBhvr>
                                      <p:to>
                                        <p:strVal val="visible"/>
                                      </p:to>
                                    </p:set>
                                    <p:animEffect filter="dissolve" transition="in">
                                      <p:cBhvr>
                                        <p:cTn id="7" dur="500"/>
                                        <p:tgtEl>
                                          <p:spTgt spid="37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75">
                                            <p:txEl>
                                              <p:pRg st="0" end="0"/>
                                            </p:txEl>
                                          </p:spTgt>
                                        </p:tgtEl>
                                        <p:attrNameLst>
                                          <p:attrName>style.visibility</p:attrName>
                                        </p:attrNameLst>
                                      </p:cBhvr>
                                      <p:to>
                                        <p:strVal val="visible"/>
                                      </p:to>
                                    </p:set>
                                    <p:animEffect filter="dissolve" transition="in">
                                      <p:cBhvr>
                                        <p:cTn id="10" dur="500"/>
                                        <p:tgtEl>
                                          <p:spTgt spid="3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75">
                                            <p:txEl>
                                              <p:pRg st="1" end="1"/>
                                            </p:txEl>
                                          </p:spTgt>
                                        </p:tgtEl>
                                        <p:attrNameLst>
                                          <p:attrName>style.visibility</p:attrName>
                                        </p:attrNameLst>
                                      </p:cBhvr>
                                      <p:to>
                                        <p:strVal val="visible"/>
                                      </p:to>
                                    </p:set>
                                    <p:animEffect filter="dissolve" transition="in">
                                      <p:cBhvr>
                                        <p:cTn id="15" dur="500"/>
                                        <p:tgtEl>
                                          <p:spTgt spid="3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75">
                                            <p:txEl>
                                              <p:pRg st="2" end="2"/>
                                            </p:txEl>
                                          </p:spTgt>
                                        </p:tgtEl>
                                        <p:attrNameLst>
                                          <p:attrName>style.visibility</p:attrName>
                                        </p:attrNameLst>
                                      </p:cBhvr>
                                      <p:to>
                                        <p:strVal val="visible"/>
                                      </p:to>
                                    </p:set>
                                    <p:animEffect filter="dissolve" transition="in">
                                      <p:cBhvr>
                                        <p:cTn id="20" dur="500"/>
                                        <p:tgtEl>
                                          <p:spTgt spid="37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375">
                                            <p:txEl>
                                              <p:pRg st="3" end="3"/>
                                            </p:txEl>
                                          </p:spTgt>
                                        </p:tgtEl>
                                        <p:attrNameLst>
                                          <p:attrName>style.visibility</p:attrName>
                                        </p:attrNameLst>
                                      </p:cBhvr>
                                      <p:to>
                                        <p:strVal val="visible"/>
                                      </p:to>
                                    </p:set>
                                    <p:animEffect filter="dissolve" transition="in">
                                      <p:cBhvr>
                                        <p:cTn id="25" dur="500"/>
                                        <p:tgtEl>
                                          <p:spTgt spid="37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375">
                                            <p:txEl>
                                              <p:pRg st="4" end="4"/>
                                            </p:txEl>
                                          </p:spTgt>
                                        </p:tgtEl>
                                        <p:attrNameLst>
                                          <p:attrName>style.visibility</p:attrName>
                                        </p:attrNameLst>
                                      </p:cBhvr>
                                      <p:to>
                                        <p:strVal val="visible"/>
                                      </p:to>
                                    </p:set>
                                    <p:animEffect filter="dissolve" transition="in">
                                      <p:cBhvr>
                                        <p:cTn id="30" dur="500"/>
                                        <p:tgtEl>
                                          <p:spTgt spid="37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375">
                                            <p:txEl>
                                              <p:pRg st="5" end="5"/>
                                            </p:txEl>
                                          </p:spTgt>
                                        </p:tgtEl>
                                        <p:attrNameLst>
                                          <p:attrName>style.visibility</p:attrName>
                                        </p:attrNameLst>
                                      </p:cBhvr>
                                      <p:to>
                                        <p:strVal val="visible"/>
                                      </p:to>
                                    </p:set>
                                    <p:animEffect filter="dissolve" transition="in">
                                      <p:cBhvr>
                                        <p:cTn id="35" dur="500"/>
                                        <p:tgtEl>
                                          <p:spTgt spid="37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1" fill="hold">
                                  <p:stCondLst>
                                    <p:cond delay="0"/>
                                  </p:stCondLst>
                                  <p:iterate type="el" backwards="0">
                                    <p:tmAbs val="0"/>
                                  </p:iterate>
                                  <p:childTnLst>
                                    <p:set>
                                      <p:cBhvr>
                                        <p:cTn id="39" fill="hold"/>
                                        <p:tgtEl>
                                          <p:spTgt spid="375">
                                            <p:txEl>
                                              <p:pRg st="6" end="6"/>
                                            </p:txEl>
                                          </p:spTgt>
                                        </p:tgtEl>
                                        <p:attrNameLst>
                                          <p:attrName>style.visibility</p:attrName>
                                        </p:attrNameLst>
                                      </p:cBhvr>
                                      <p:to>
                                        <p:strVal val="visible"/>
                                      </p:to>
                                    </p:set>
                                    <p:animEffect filter="dissolve" transition="in">
                                      <p:cBhvr>
                                        <p:cTn id="40" dur="500"/>
                                        <p:tgtEl>
                                          <p:spTgt spid="37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75"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Footer Placeholder 4"/>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379" name="Title 2"/>
          <p:cNvSpPr txBox="1"/>
          <p:nvPr>
            <p:ph type="title"/>
          </p:nvPr>
        </p:nvSpPr>
        <p:spPr>
          <a:xfrm>
            <a:off x="197427" y="-1"/>
            <a:ext cx="8749146" cy="727366"/>
          </a:xfrm>
          <a:prstGeom prst="rect">
            <a:avLst/>
          </a:prstGeom>
        </p:spPr>
        <p:txBody>
          <a:bodyPr/>
          <a:lstStyle/>
          <a:p>
            <a:pPr/>
            <a:r>
              <a:t>Ví dụ</a:t>
            </a:r>
          </a:p>
        </p:txBody>
      </p:sp>
      <p:sp>
        <p:nvSpPr>
          <p:cNvPr id="380" name="Content Placeholder 1"/>
          <p:cNvSpPr txBox="1"/>
          <p:nvPr>
            <p:ph type="body" idx="1"/>
          </p:nvPr>
        </p:nvSpPr>
        <p:spPr>
          <a:xfrm>
            <a:off x="197427" y="893618"/>
            <a:ext cx="8749146" cy="5527966"/>
          </a:xfrm>
          <a:prstGeom prst="rect">
            <a:avLst/>
          </a:prstGeom>
        </p:spPr>
        <p:txBody>
          <a:bodyPr/>
          <a:lstStyle/>
          <a:p>
            <a:pPr marL="0" indent="82296">
              <a:buSzTx/>
              <a:buNone/>
              <a:defRPr sz="1900">
                <a:solidFill>
                  <a:srgbClr val="0000FF"/>
                </a:solidFill>
                <a:latin typeface="Consolas"/>
                <a:ea typeface="Consolas"/>
                <a:cs typeface="Consolas"/>
                <a:sym typeface="Consolas"/>
              </a:defRPr>
            </a:pPr>
            <a:r>
              <a:t>typedef</a:t>
            </a:r>
            <a:r>
              <a:rPr>
                <a:solidFill>
                  <a:srgbClr val="000000"/>
                </a:solidFill>
              </a:rPr>
              <a:t> </a:t>
            </a:r>
            <a:r>
              <a:t>int</a:t>
            </a:r>
            <a:r>
              <a:rPr>
                <a:solidFill>
                  <a:srgbClr val="000000"/>
                </a:solidFill>
              </a:rPr>
              <a:t> *</a:t>
            </a:r>
            <a:r>
              <a:rPr>
                <a:solidFill>
                  <a:srgbClr val="008B8B"/>
                </a:solidFill>
              </a:rPr>
              <a:t>IntPointer</a:t>
            </a:r>
            <a:r>
              <a:rPr>
                <a:solidFill>
                  <a:srgbClr val="000000"/>
                </a:solidFill>
              </a:rPr>
              <a:t>;</a:t>
            </a:r>
            <a:endParaRPr>
              <a:solidFill>
                <a:srgbClr val="000000"/>
              </a:solidFill>
            </a:endParaRPr>
          </a:p>
          <a:p>
            <a:pPr marL="0" indent="82296">
              <a:buSzTx/>
              <a:buNone/>
              <a:defRPr sz="1900">
                <a:solidFill>
                  <a:srgbClr val="0000FF"/>
                </a:solidFill>
                <a:latin typeface="Consolas"/>
                <a:ea typeface="Consolas"/>
                <a:cs typeface="Consolas"/>
                <a:sym typeface="Consolas"/>
              </a:defRPr>
            </a:pPr>
            <a:r>
              <a:t>void</a:t>
            </a:r>
            <a:r>
              <a:rPr>
                <a:solidFill>
                  <a:srgbClr val="000000"/>
                </a:solidFill>
              </a:rPr>
              <a:t> </a:t>
            </a:r>
            <a:r>
              <a:rPr>
                <a:solidFill>
                  <a:srgbClr val="483D8B"/>
                </a:solidFill>
              </a:rPr>
              <a:t>Input</a:t>
            </a:r>
            <a:r>
              <a:rPr>
                <a:solidFill>
                  <a:srgbClr val="000000"/>
                </a:solidFill>
              </a:rPr>
              <a:t>(</a:t>
            </a:r>
            <a:r>
              <a:rPr>
                <a:solidFill>
                  <a:srgbClr val="008B8B"/>
                </a:solidFill>
              </a:rPr>
              <a:t>IntPointer</a:t>
            </a:r>
            <a:r>
              <a:rPr>
                <a:solidFill>
                  <a:srgbClr val="000000"/>
                </a:solidFill>
              </a:rPr>
              <a:t> </a:t>
            </a:r>
            <a:r>
              <a:rPr>
                <a:solidFill>
                  <a:srgbClr val="808080"/>
                </a:solidFill>
              </a:rPr>
              <a:t>temp</a:t>
            </a:r>
            <a:r>
              <a:rPr>
                <a:solidFill>
                  <a:srgbClr val="000000"/>
                </a:solidFill>
              </a:rPr>
              <a:t>) {</a:t>
            </a:r>
            <a:endParaRPr>
              <a:solidFill>
                <a:srgbClr val="000000"/>
              </a:solidFill>
            </a:endParaRPr>
          </a:p>
          <a:p>
            <a:pPr marL="0" indent="566737">
              <a:buSzTx/>
              <a:buNone/>
              <a:tabLst>
                <a:tab pos="965200" algn="l"/>
              </a:tabLst>
              <a:defRPr sz="1900">
                <a:solidFill>
                  <a:srgbClr val="000000"/>
                </a:solidFill>
                <a:latin typeface="Consolas"/>
                <a:ea typeface="Consolas"/>
                <a:cs typeface="Consolas"/>
                <a:sym typeface="Consolas"/>
              </a:defRPr>
            </a:pPr>
            <a:r>
              <a:t>*</a:t>
            </a:r>
            <a:r>
              <a:rPr>
                <a:solidFill>
                  <a:srgbClr val="808080"/>
                </a:solidFill>
              </a:rPr>
              <a:t>temp</a:t>
            </a:r>
            <a:r>
              <a:t> = 20;</a:t>
            </a:r>
          </a:p>
          <a:p>
            <a:pPr marL="0" indent="566737">
              <a:buSzTx/>
              <a:buNone/>
              <a:tabLst>
                <a:tab pos="965200" algn="l"/>
              </a:tabLst>
              <a:defRPr sz="19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"Trong ham goi *temp = "</a:t>
            </a:r>
            <a:r>
              <a:rPr>
                <a:solidFill>
                  <a:srgbClr val="000000"/>
                </a:solidFill>
              </a:rPr>
              <a:t> </a:t>
            </a:r>
            <a:r>
              <a:rPr>
                <a:solidFill>
                  <a:srgbClr val="008B8B"/>
                </a:solidFill>
              </a:rPr>
              <a:t>&lt;&lt;</a:t>
            </a:r>
            <a:r>
              <a:rPr>
                <a:solidFill>
                  <a:srgbClr val="000000"/>
                </a:solidFill>
              </a:rPr>
              <a:t> *</a:t>
            </a:r>
            <a:r>
              <a:rPr>
                <a:solidFill>
                  <a:srgbClr val="808080"/>
                </a:solidFill>
              </a:rPr>
              <a:t>temp</a:t>
            </a:r>
            <a:r>
              <a:rPr>
                <a:solidFill>
                  <a:srgbClr val="000000"/>
                </a:solidFill>
              </a:rPr>
              <a:t> </a:t>
            </a:r>
            <a:r>
              <a:rPr>
                <a:solidFill>
                  <a:srgbClr val="008B8B"/>
                </a:solidFill>
              </a:rPr>
              <a:t>&lt;&lt;</a:t>
            </a:r>
            <a:r>
              <a:rPr>
                <a:solidFill>
                  <a:srgbClr val="000000"/>
                </a:solidFill>
              </a:rPr>
              <a:t> </a:t>
            </a:r>
            <a:r>
              <a:t>endl</a:t>
            </a:r>
            <a:r>
              <a:rPr>
                <a:solidFill>
                  <a:srgbClr val="000000"/>
                </a:solidFill>
              </a:rPr>
              <a:t>;</a:t>
            </a:r>
            <a:endParaRPr>
              <a:solidFill>
                <a:srgbClr val="000000"/>
              </a:solidFill>
            </a:endParaRPr>
          </a:p>
          <a:p>
            <a:pPr marL="0" indent="82296">
              <a:buSzTx/>
              <a:buNone/>
              <a:defRPr sz="1900">
                <a:solidFill>
                  <a:srgbClr val="000000"/>
                </a:solidFill>
                <a:latin typeface="Consolas"/>
                <a:ea typeface="Consolas"/>
                <a:cs typeface="Consolas"/>
                <a:sym typeface="Consolas"/>
              </a:defRPr>
            </a:pPr>
            <a:r>
              <a:t>}</a:t>
            </a:r>
          </a:p>
          <a:p>
            <a:pPr marL="0" indent="82296">
              <a:buSzTx/>
              <a:buNone/>
              <a:defRPr sz="19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566737">
              <a:buSzTx/>
              <a:buNone/>
              <a:tabLst>
                <a:tab pos="622300" algn="l"/>
              </a:tabLst>
              <a:defRPr sz="1900">
                <a:solidFill>
                  <a:srgbClr val="008B8B"/>
                </a:solidFill>
                <a:latin typeface="Consolas"/>
                <a:ea typeface="Consolas"/>
                <a:cs typeface="Consolas"/>
                <a:sym typeface="Consolas"/>
              </a:defRPr>
            </a:pPr>
            <a:r>
              <a:t>IntPointer</a:t>
            </a:r>
            <a:r>
              <a:rPr>
                <a:solidFill>
                  <a:srgbClr val="000000"/>
                </a:solidFill>
              </a:rPr>
              <a:t> p = </a:t>
            </a:r>
            <a:r>
              <a:rPr>
                <a:solidFill>
                  <a:srgbClr val="008080"/>
                </a:solidFill>
              </a:rPr>
              <a:t>new</a:t>
            </a:r>
            <a:r>
              <a:rPr>
                <a:solidFill>
                  <a:srgbClr val="000000"/>
                </a:solidFill>
              </a:rPr>
              <a:t> </a:t>
            </a:r>
            <a:r>
              <a:rPr>
                <a:solidFill>
                  <a:srgbClr val="0000FF"/>
                </a:solidFill>
              </a:rPr>
              <a:t>int</a:t>
            </a:r>
            <a:r>
              <a:rPr>
                <a:solidFill>
                  <a:srgbClr val="000000"/>
                </a:solidFill>
              </a:rPr>
              <a:t>;</a:t>
            </a:r>
            <a:endParaRPr>
              <a:solidFill>
                <a:srgbClr val="000000"/>
              </a:solidFill>
            </a:endParaRPr>
          </a:p>
          <a:p>
            <a:pPr marL="0" indent="566737">
              <a:buSzTx/>
              <a:buNone/>
              <a:tabLst>
                <a:tab pos="622300" algn="l"/>
              </a:tabLst>
              <a:defRPr sz="1900">
                <a:solidFill>
                  <a:srgbClr val="000000"/>
                </a:solidFill>
                <a:latin typeface="Consolas"/>
                <a:ea typeface="Consolas"/>
                <a:cs typeface="Consolas"/>
                <a:sym typeface="Consolas"/>
              </a:defRPr>
            </a:pPr>
            <a:r>
              <a:t>*p = 10;</a:t>
            </a:r>
          </a:p>
          <a:p>
            <a:pPr marL="0" indent="566737">
              <a:buSzTx/>
              <a:buNone/>
              <a:tabLst>
                <a:tab pos="622300" algn="l"/>
              </a:tabLst>
              <a:defRPr sz="19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"Truoc khi goi ham, *p = "</a:t>
            </a:r>
            <a:r>
              <a:rPr>
                <a:solidFill>
                  <a:srgbClr val="000000"/>
                </a:solidFill>
              </a:rPr>
              <a:t> </a:t>
            </a:r>
            <a:r>
              <a:rPr>
                <a:solidFill>
                  <a:srgbClr val="008B8B"/>
                </a:solidFill>
              </a:rPr>
              <a:t>&lt;&lt;</a:t>
            </a:r>
            <a:r>
              <a:rPr>
                <a:solidFill>
                  <a:srgbClr val="000000"/>
                </a:solidFill>
              </a:rPr>
              <a:t> *p </a:t>
            </a:r>
            <a:r>
              <a:rPr>
                <a:solidFill>
                  <a:srgbClr val="008B8B"/>
                </a:solidFill>
              </a:rPr>
              <a:t>&lt;&lt;</a:t>
            </a:r>
            <a:r>
              <a:rPr>
                <a:solidFill>
                  <a:srgbClr val="000000"/>
                </a:solidFill>
              </a:rPr>
              <a:t> </a:t>
            </a:r>
            <a:r>
              <a:t>endl</a:t>
            </a:r>
            <a:r>
              <a:rPr>
                <a:solidFill>
                  <a:srgbClr val="000000"/>
                </a:solidFill>
              </a:rPr>
              <a:t>;</a:t>
            </a:r>
            <a:endParaRPr>
              <a:solidFill>
                <a:srgbClr val="000000"/>
              </a:solidFill>
            </a:endParaRPr>
          </a:p>
          <a:p>
            <a:pPr marL="0" indent="566737">
              <a:buSzTx/>
              <a:buNone/>
              <a:tabLst>
                <a:tab pos="622300" algn="l"/>
              </a:tabLst>
              <a:defRPr sz="1900">
                <a:solidFill>
                  <a:srgbClr val="483D8B"/>
                </a:solidFill>
                <a:latin typeface="Consolas"/>
                <a:ea typeface="Consolas"/>
                <a:cs typeface="Consolas"/>
                <a:sym typeface="Consolas"/>
              </a:defRPr>
            </a:pPr>
            <a:r>
              <a:t>Input</a:t>
            </a:r>
            <a:r>
              <a:rPr>
                <a:solidFill>
                  <a:srgbClr val="000000"/>
                </a:solidFill>
              </a:rPr>
              <a:t>(p);</a:t>
            </a:r>
            <a:endParaRPr>
              <a:solidFill>
                <a:srgbClr val="000000"/>
              </a:solidFill>
            </a:endParaRPr>
          </a:p>
          <a:p>
            <a:pPr marL="0" indent="566737">
              <a:buSzTx/>
              <a:buNone/>
              <a:tabLst>
                <a:tab pos="622300" algn="l"/>
              </a:tabLst>
              <a:defRPr sz="19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"Sau khi ket thuc ham, *p = "</a:t>
            </a:r>
            <a:r>
              <a:rPr>
                <a:solidFill>
                  <a:srgbClr val="000000"/>
                </a:solidFill>
              </a:rPr>
              <a:t> </a:t>
            </a:r>
            <a:r>
              <a:rPr>
                <a:solidFill>
                  <a:srgbClr val="008B8B"/>
                </a:solidFill>
              </a:rPr>
              <a:t>&lt;&lt;</a:t>
            </a:r>
            <a:r>
              <a:rPr>
                <a:solidFill>
                  <a:srgbClr val="000000"/>
                </a:solidFill>
              </a:rPr>
              <a:t> *p </a:t>
            </a:r>
            <a:r>
              <a:rPr>
                <a:solidFill>
                  <a:srgbClr val="008B8B"/>
                </a:solidFill>
              </a:rPr>
              <a:t>&lt;&lt;</a:t>
            </a:r>
            <a:r>
              <a:rPr>
                <a:solidFill>
                  <a:srgbClr val="000000"/>
                </a:solidFill>
              </a:rPr>
              <a:t> </a:t>
            </a:r>
            <a:r>
              <a:t>endl</a:t>
            </a:r>
            <a:r>
              <a:rPr>
                <a:solidFill>
                  <a:srgbClr val="000000"/>
                </a:solidFill>
              </a:rPr>
              <a:t>;</a:t>
            </a:r>
            <a:endParaRPr>
              <a:solidFill>
                <a:srgbClr val="000000"/>
              </a:solidFill>
            </a:endParaRPr>
          </a:p>
          <a:p>
            <a:pPr marL="0" indent="82296">
              <a:buSzTx/>
              <a:buNone/>
              <a:defRPr sz="1900">
                <a:solidFill>
                  <a:srgbClr val="000000"/>
                </a:solidFill>
                <a:latin typeface="Consolas"/>
                <a:ea typeface="Consolas"/>
                <a:cs typeface="Consolas"/>
                <a:sym typeface="Consolas"/>
              </a:defRPr>
            </a:pPr>
            <a:r>
              <a:t>}</a:t>
            </a:r>
          </a:p>
        </p:txBody>
      </p:sp>
      <p:sp>
        <p:nvSpPr>
          <p:cNvPr id="381" name="Slide Number Placeholder 5"/>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2" name="Rectangle 6"/>
          <p:cNvSpPr/>
          <p:nvPr/>
        </p:nvSpPr>
        <p:spPr>
          <a:xfrm>
            <a:off x="4267199" y="2667000"/>
            <a:ext cx="3957639" cy="1126243"/>
          </a:xfrm>
          <a:prstGeom prst="rect">
            <a:avLst/>
          </a:prstGeom>
          <a:ln w="19050">
            <a:solidFill>
              <a:srgbClr val="363D3D"/>
            </a:solidFill>
          </a:ln>
          <a:extLst>
            <a:ext uri="{C572A759-6A51-4108-AA02-DFA0A04FC94B}">
              <ma14:wrappingTextBoxFlag xmlns:ma14="http://schemas.microsoft.com/office/mac/drawingml/2011/main" val="1"/>
            </a:ext>
          </a:extLst>
        </p:spPr>
        <p:txBody>
          <a:bodyPr lIns="45719" rIns="45719">
            <a:spAutoFit/>
          </a:bodyPr>
          <a:lstStyle/>
          <a:p>
            <a:pPr indent="82296">
              <a:defRPr sz="2400">
                <a:solidFill>
                  <a:srgbClr val="283959"/>
                </a:solidFill>
                <a:latin typeface="Times New Roman"/>
                <a:ea typeface="Times New Roman"/>
                <a:cs typeface="Times New Roman"/>
                <a:sym typeface="Times New Roman"/>
              </a:defRPr>
            </a:pPr>
            <a:r>
              <a:t>Truoc khi goi ham, *p = 10</a:t>
            </a:r>
          </a:p>
          <a:p>
            <a:pPr indent="82296">
              <a:defRPr sz="2400">
                <a:solidFill>
                  <a:srgbClr val="283959"/>
                </a:solidFill>
                <a:latin typeface="Times New Roman"/>
                <a:ea typeface="Times New Roman"/>
                <a:cs typeface="Times New Roman"/>
                <a:sym typeface="Times New Roman"/>
              </a:defRPr>
            </a:pPr>
            <a:r>
              <a:t>Trong ham goi *temp = 20</a:t>
            </a:r>
          </a:p>
          <a:p>
            <a:pPr indent="82296">
              <a:defRPr sz="2400">
                <a:solidFill>
                  <a:srgbClr val="283959"/>
                </a:solidFill>
                <a:latin typeface="Times New Roman"/>
                <a:ea typeface="Times New Roman"/>
                <a:cs typeface="Times New Roman"/>
                <a:sym typeface="Times New Roman"/>
              </a:defRPr>
            </a:pPr>
            <a:r>
              <a:t>Sau khi ket thuc ham, *p = </a:t>
            </a:r>
            <a:r>
              <a:t>20</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2"/>
                                        </p:tgtEl>
                                        <p:attrNameLst>
                                          <p:attrName>style.visibility</p:attrName>
                                        </p:attrNameLst>
                                      </p:cBhvr>
                                      <p:to>
                                        <p:strVal val="visible"/>
                                      </p:to>
                                    </p:set>
                                    <p:animEffect filter="dissolve" transition="in">
                                      <p:cBhvr>
                                        <p:cTn id="7"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2"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385" name="Title 2"/>
          <p:cNvSpPr txBox="1"/>
          <p:nvPr>
            <p:ph type="title"/>
          </p:nvPr>
        </p:nvSpPr>
        <p:spPr>
          <a:xfrm>
            <a:off x="197427" y="-1"/>
            <a:ext cx="8749146" cy="727366"/>
          </a:xfrm>
          <a:prstGeom prst="rect">
            <a:avLst/>
          </a:prstGeom>
        </p:spPr>
        <p:txBody>
          <a:bodyPr/>
          <a:lstStyle/>
          <a:p>
            <a:pPr/>
            <a:r>
              <a:t>Ví dụ</a:t>
            </a:r>
          </a:p>
        </p:txBody>
      </p:sp>
      <p:sp>
        <p:nvSpPr>
          <p:cNvPr id="38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7" name="Rectangle 7"/>
          <p:cNvSpPr txBox="1"/>
          <p:nvPr/>
        </p:nvSpPr>
        <p:spPr>
          <a:xfrm>
            <a:off x="661288" y="2082149"/>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a:t>
            </a:r>
          </a:p>
        </p:txBody>
      </p:sp>
      <p:sp>
        <p:nvSpPr>
          <p:cNvPr id="388" name="Rectangle 10"/>
          <p:cNvSpPr txBox="1"/>
          <p:nvPr/>
        </p:nvSpPr>
        <p:spPr>
          <a:xfrm>
            <a:off x="169253" y="1517960"/>
            <a:ext cx="457200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1. Trước khi gọi hàm Input</a:t>
            </a:r>
          </a:p>
        </p:txBody>
      </p:sp>
      <p:sp>
        <p:nvSpPr>
          <p:cNvPr id="389" name="Rectangle 11"/>
          <p:cNvSpPr/>
          <p:nvPr/>
        </p:nvSpPr>
        <p:spPr>
          <a:xfrm>
            <a:off x="1269759" y="2038901"/>
            <a:ext cx="652095" cy="518128"/>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grpSp>
        <p:nvGrpSpPr>
          <p:cNvPr id="392" name="Rectangle 12"/>
          <p:cNvGrpSpPr/>
          <p:nvPr/>
        </p:nvGrpSpPr>
        <p:grpSpPr>
          <a:xfrm>
            <a:off x="3141053" y="2015097"/>
            <a:ext cx="652095" cy="518128"/>
            <a:chOff x="0" y="0"/>
            <a:chExt cx="652094" cy="518126"/>
          </a:xfrm>
        </p:grpSpPr>
        <p:sp>
          <p:nvSpPr>
            <p:cNvPr id="390" name="Rectangle"/>
            <p:cNvSpPr/>
            <p:nvPr/>
          </p:nvSpPr>
          <p:spPr>
            <a:xfrm>
              <a:off x="-1" y="0"/>
              <a:ext cx="652096" cy="518127"/>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91" name="10"/>
            <p:cNvSpPr txBox="1"/>
            <p:nvPr/>
          </p:nvSpPr>
          <p:spPr>
            <a:xfrm>
              <a:off x="-1" y="48367"/>
              <a:ext cx="652096"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10</a:t>
              </a:r>
            </a:p>
          </p:txBody>
        </p:sp>
      </p:grpSp>
      <p:sp>
        <p:nvSpPr>
          <p:cNvPr id="393" name="Rectangle 13"/>
          <p:cNvSpPr txBox="1"/>
          <p:nvPr/>
        </p:nvSpPr>
        <p:spPr>
          <a:xfrm>
            <a:off x="720635" y="4646996"/>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a:t>
            </a:r>
          </a:p>
        </p:txBody>
      </p:sp>
      <p:sp>
        <p:nvSpPr>
          <p:cNvPr id="394" name="Rectangle 15"/>
          <p:cNvSpPr/>
          <p:nvPr/>
        </p:nvSpPr>
        <p:spPr>
          <a:xfrm>
            <a:off x="1329105" y="4603750"/>
            <a:ext cx="652095" cy="518127"/>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grpSp>
        <p:nvGrpSpPr>
          <p:cNvPr id="397" name="Rectangle 16"/>
          <p:cNvGrpSpPr/>
          <p:nvPr/>
        </p:nvGrpSpPr>
        <p:grpSpPr>
          <a:xfrm>
            <a:off x="3200399" y="4579946"/>
            <a:ext cx="652096" cy="518128"/>
            <a:chOff x="0" y="0"/>
            <a:chExt cx="652094" cy="518126"/>
          </a:xfrm>
        </p:grpSpPr>
        <p:sp>
          <p:nvSpPr>
            <p:cNvPr id="395" name="Rectangle"/>
            <p:cNvSpPr/>
            <p:nvPr/>
          </p:nvSpPr>
          <p:spPr>
            <a:xfrm>
              <a:off x="-1" y="0"/>
              <a:ext cx="652096" cy="518127"/>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96" name="10"/>
            <p:cNvSpPr txBox="1"/>
            <p:nvPr/>
          </p:nvSpPr>
          <p:spPr>
            <a:xfrm>
              <a:off x="-1" y="48367"/>
              <a:ext cx="652096"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10</a:t>
              </a:r>
            </a:p>
          </p:txBody>
        </p:sp>
      </p:grpSp>
      <p:sp>
        <p:nvSpPr>
          <p:cNvPr id="398" name="Rectangle 17"/>
          <p:cNvSpPr txBox="1"/>
          <p:nvPr/>
        </p:nvSpPr>
        <p:spPr>
          <a:xfrm>
            <a:off x="533399" y="5411318"/>
            <a:ext cx="795708"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temp</a:t>
            </a:r>
          </a:p>
        </p:txBody>
      </p:sp>
      <p:sp>
        <p:nvSpPr>
          <p:cNvPr id="399" name="Rectangle 18"/>
          <p:cNvSpPr/>
          <p:nvPr/>
        </p:nvSpPr>
        <p:spPr>
          <a:xfrm>
            <a:off x="1329105" y="5368071"/>
            <a:ext cx="652095" cy="518128"/>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sp>
        <p:nvSpPr>
          <p:cNvPr id="400" name="Rectangle 19"/>
          <p:cNvSpPr txBox="1"/>
          <p:nvPr/>
        </p:nvSpPr>
        <p:spPr>
          <a:xfrm>
            <a:off x="389992" y="3795945"/>
            <a:ext cx="4063111" cy="7642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2. Giá trị của p sẽ được truyền vào temp  </a:t>
            </a:r>
          </a:p>
        </p:txBody>
      </p:sp>
      <p:sp>
        <p:nvSpPr>
          <p:cNvPr id="401" name="Straight Arrow Connector 20"/>
          <p:cNvSpPr/>
          <p:nvPr/>
        </p:nvSpPr>
        <p:spPr>
          <a:xfrm flipV="1">
            <a:off x="1981200" y="4839010"/>
            <a:ext cx="1219201" cy="23805"/>
          </a:xfrm>
          <a:prstGeom prst="line">
            <a:avLst/>
          </a:prstGeom>
          <a:ln w="38100">
            <a:solidFill>
              <a:schemeClr val="accent1"/>
            </a:solidFill>
            <a:miter/>
            <a:tailEnd type="triangle"/>
          </a:ln>
        </p:spPr>
        <p:txBody>
          <a:bodyPr lIns="45719" rIns="45719"/>
          <a:lstStyle/>
          <a:p>
            <a:pPr/>
          </a:p>
        </p:txBody>
      </p:sp>
      <p:sp>
        <p:nvSpPr>
          <p:cNvPr id="402" name="Straight Arrow Connector 24"/>
          <p:cNvSpPr/>
          <p:nvPr/>
        </p:nvSpPr>
        <p:spPr>
          <a:xfrm flipV="1">
            <a:off x="1981200" y="4968540"/>
            <a:ext cx="1219201" cy="685730"/>
          </a:xfrm>
          <a:prstGeom prst="line">
            <a:avLst/>
          </a:prstGeom>
          <a:ln w="38100">
            <a:solidFill>
              <a:schemeClr val="accent1"/>
            </a:solidFill>
            <a:miter/>
            <a:tailEnd type="triangle"/>
          </a:ln>
        </p:spPr>
        <p:txBody>
          <a:bodyPr lIns="45719" rIns="45719"/>
          <a:lstStyle/>
          <a:p>
            <a:pPr/>
          </a:p>
        </p:txBody>
      </p:sp>
      <p:sp>
        <p:nvSpPr>
          <p:cNvPr id="403" name="Rectangle 26"/>
          <p:cNvSpPr txBox="1"/>
          <p:nvPr/>
        </p:nvSpPr>
        <p:spPr>
          <a:xfrm>
            <a:off x="4928489" y="2159441"/>
            <a:ext cx="608471"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a:t>
            </a:r>
          </a:p>
        </p:txBody>
      </p:sp>
      <p:sp>
        <p:nvSpPr>
          <p:cNvPr id="404" name="Rectangle 28"/>
          <p:cNvSpPr/>
          <p:nvPr/>
        </p:nvSpPr>
        <p:spPr>
          <a:xfrm>
            <a:off x="5536958" y="2116194"/>
            <a:ext cx="652095" cy="518128"/>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grpSp>
        <p:nvGrpSpPr>
          <p:cNvPr id="407" name="Rectangle 29"/>
          <p:cNvGrpSpPr/>
          <p:nvPr/>
        </p:nvGrpSpPr>
        <p:grpSpPr>
          <a:xfrm>
            <a:off x="7408253" y="2092389"/>
            <a:ext cx="652095" cy="518128"/>
            <a:chOff x="0" y="0"/>
            <a:chExt cx="652094" cy="518126"/>
          </a:xfrm>
        </p:grpSpPr>
        <p:sp>
          <p:nvSpPr>
            <p:cNvPr id="405" name="Rectangle"/>
            <p:cNvSpPr/>
            <p:nvPr/>
          </p:nvSpPr>
          <p:spPr>
            <a:xfrm>
              <a:off x="-1" y="0"/>
              <a:ext cx="652096" cy="518127"/>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406" name="20"/>
            <p:cNvSpPr txBox="1"/>
            <p:nvPr/>
          </p:nvSpPr>
          <p:spPr>
            <a:xfrm>
              <a:off x="-1" y="48367"/>
              <a:ext cx="652096"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20</a:t>
              </a:r>
            </a:p>
          </p:txBody>
        </p:sp>
      </p:grpSp>
      <p:sp>
        <p:nvSpPr>
          <p:cNvPr id="408" name="Rectangle 30"/>
          <p:cNvSpPr txBox="1"/>
          <p:nvPr/>
        </p:nvSpPr>
        <p:spPr>
          <a:xfrm>
            <a:off x="4741252" y="2923762"/>
            <a:ext cx="795707" cy="4213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temp</a:t>
            </a:r>
          </a:p>
        </p:txBody>
      </p:sp>
      <p:sp>
        <p:nvSpPr>
          <p:cNvPr id="409" name="Rectangle 31"/>
          <p:cNvSpPr/>
          <p:nvPr/>
        </p:nvSpPr>
        <p:spPr>
          <a:xfrm>
            <a:off x="5536958" y="2880515"/>
            <a:ext cx="652095" cy="518128"/>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sp>
        <p:nvSpPr>
          <p:cNvPr id="410" name="Rectangle 32"/>
          <p:cNvSpPr txBox="1"/>
          <p:nvPr/>
        </p:nvSpPr>
        <p:spPr>
          <a:xfrm>
            <a:off x="4419600" y="1475530"/>
            <a:ext cx="4572000"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3. Thay đổi giá trị *temp </a:t>
            </a:r>
          </a:p>
        </p:txBody>
      </p:sp>
      <p:sp>
        <p:nvSpPr>
          <p:cNvPr id="411" name="Straight Arrow Connector 33"/>
          <p:cNvSpPr/>
          <p:nvPr/>
        </p:nvSpPr>
        <p:spPr>
          <a:xfrm flipV="1">
            <a:off x="6189052" y="2351453"/>
            <a:ext cx="1219201" cy="23805"/>
          </a:xfrm>
          <a:prstGeom prst="line">
            <a:avLst/>
          </a:prstGeom>
          <a:ln w="38100">
            <a:solidFill>
              <a:schemeClr val="accent1"/>
            </a:solidFill>
            <a:miter/>
            <a:tailEnd type="triangle"/>
          </a:ln>
        </p:spPr>
        <p:txBody>
          <a:bodyPr lIns="45719" rIns="45719"/>
          <a:lstStyle/>
          <a:p>
            <a:pPr/>
          </a:p>
        </p:txBody>
      </p:sp>
      <p:sp>
        <p:nvSpPr>
          <p:cNvPr id="412" name="Straight Arrow Connector 34"/>
          <p:cNvSpPr/>
          <p:nvPr/>
        </p:nvSpPr>
        <p:spPr>
          <a:xfrm flipV="1">
            <a:off x="6189052" y="2480984"/>
            <a:ext cx="1219201" cy="685730"/>
          </a:xfrm>
          <a:prstGeom prst="line">
            <a:avLst/>
          </a:prstGeom>
          <a:ln w="38100">
            <a:solidFill>
              <a:schemeClr val="accent1"/>
            </a:solidFill>
            <a:miter/>
            <a:tailEnd type="triangle"/>
          </a:ln>
        </p:spPr>
        <p:txBody>
          <a:bodyPr lIns="45719" rIns="45719"/>
          <a:lstStyle/>
          <a:p>
            <a:pPr/>
          </a:p>
        </p:txBody>
      </p:sp>
      <p:sp>
        <p:nvSpPr>
          <p:cNvPr id="413" name="Rectangle 35"/>
          <p:cNvSpPr txBox="1"/>
          <p:nvPr/>
        </p:nvSpPr>
        <p:spPr>
          <a:xfrm>
            <a:off x="5123382" y="4569307"/>
            <a:ext cx="608472"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p</a:t>
            </a:r>
          </a:p>
        </p:txBody>
      </p:sp>
      <p:sp>
        <p:nvSpPr>
          <p:cNvPr id="414" name="Rectangle 37"/>
          <p:cNvSpPr/>
          <p:nvPr/>
        </p:nvSpPr>
        <p:spPr>
          <a:xfrm>
            <a:off x="5731852" y="4526060"/>
            <a:ext cx="652095" cy="518128"/>
          </a:xfrm>
          <a:prstGeom prst="rect">
            <a:avLst/>
          </a:prstGeom>
          <a:ln w="12700">
            <a:solidFill>
              <a:srgbClr val="363D3D"/>
            </a:solidFill>
            <a:miter/>
          </a:ln>
        </p:spPr>
        <p:txBody>
          <a:bodyPr lIns="45719" rIns="45719" anchor="ctr"/>
          <a:lstStyle/>
          <a:p>
            <a:pPr algn="ctr">
              <a:defRPr sz="2400">
                <a:latin typeface="Times New Roman"/>
                <a:ea typeface="Times New Roman"/>
                <a:cs typeface="Times New Roman"/>
                <a:sym typeface="Times New Roman"/>
              </a:defRPr>
            </a:pPr>
          </a:p>
        </p:txBody>
      </p:sp>
      <p:grpSp>
        <p:nvGrpSpPr>
          <p:cNvPr id="417" name="Rectangle 38"/>
          <p:cNvGrpSpPr/>
          <p:nvPr/>
        </p:nvGrpSpPr>
        <p:grpSpPr>
          <a:xfrm>
            <a:off x="7603146" y="4502256"/>
            <a:ext cx="652095" cy="518128"/>
            <a:chOff x="0" y="0"/>
            <a:chExt cx="652094" cy="518126"/>
          </a:xfrm>
        </p:grpSpPr>
        <p:sp>
          <p:nvSpPr>
            <p:cNvPr id="415" name="Rectangle"/>
            <p:cNvSpPr/>
            <p:nvPr/>
          </p:nvSpPr>
          <p:spPr>
            <a:xfrm>
              <a:off x="-1" y="0"/>
              <a:ext cx="652096" cy="518127"/>
            </a:xfrm>
            <a:prstGeom prst="rect">
              <a:avLst/>
            </a:prstGeom>
            <a:no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416" name="20"/>
            <p:cNvSpPr txBox="1"/>
            <p:nvPr/>
          </p:nvSpPr>
          <p:spPr>
            <a:xfrm>
              <a:off x="-1" y="48367"/>
              <a:ext cx="652096" cy="421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latin typeface="Times New Roman"/>
                  <a:ea typeface="Times New Roman"/>
                  <a:cs typeface="Times New Roman"/>
                  <a:sym typeface="Times New Roman"/>
                </a:defRPr>
              </a:lvl1pPr>
            </a:lstStyle>
            <a:p>
              <a:pPr/>
              <a:r>
                <a:t>20</a:t>
              </a:r>
            </a:p>
          </p:txBody>
        </p:sp>
      </p:grpSp>
      <p:sp>
        <p:nvSpPr>
          <p:cNvPr id="418" name="Rectangle 41"/>
          <p:cNvSpPr txBox="1"/>
          <p:nvPr/>
        </p:nvSpPr>
        <p:spPr>
          <a:xfrm>
            <a:off x="4388756" y="3856726"/>
            <a:ext cx="4572001" cy="4213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latin typeface="Times New Roman"/>
                <a:ea typeface="Times New Roman"/>
                <a:cs typeface="Times New Roman"/>
                <a:sym typeface="Times New Roman"/>
              </a:defRPr>
            </a:lvl1pPr>
          </a:lstStyle>
          <a:p>
            <a:pPr/>
            <a:r>
              <a:t>4. Sau khi kết thúc gọi hàm Input</a:t>
            </a:r>
          </a:p>
        </p:txBody>
      </p:sp>
      <p:sp>
        <p:nvSpPr>
          <p:cNvPr id="419" name="Straight Arrow Connector 42"/>
          <p:cNvSpPr/>
          <p:nvPr/>
        </p:nvSpPr>
        <p:spPr>
          <a:xfrm flipV="1">
            <a:off x="6383947" y="4761321"/>
            <a:ext cx="1219201" cy="23805"/>
          </a:xfrm>
          <a:prstGeom prst="line">
            <a:avLst/>
          </a:prstGeom>
          <a:ln w="38100">
            <a:solidFill>
              <a:schemeClr val="accent1"/>
            </a:solidFill>
            <a:miter/>
            <a:tailEnd type="triangle"/>
          </a:ln>
        </p:spPr>
        <p:txBody>
          <a:bodyPr lIns="45719" rIns="45719"/>
          <a:lstStyle/>
          <a:p>
            <a:pPr/>
          </a:p>
        </p:txBody>
      </p:sp>
      <p:sp>
        <p:nvSpPr>
          <p:cNvPr id="420" name="Straight Arrow Connector 45"/>
          <p:cNvSpPr/>
          <p:nvPr/>
        </p:nvSpPr>
        <p:spPr>
          <a:xfrm flipV="1">
            <a:off x="1939995" y="2262259"/>
            <a:ext cx="1219201" cy="23805"/>
          </a:xfrm>
          <a:prstGeom prst="line">
            <a:avLst/>
          </a:prstGeom>
          <a:ln w="38100">
            <a:solidFill>
              <a:schemeClr val="accent1"/>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7"/>
                                        </p:tgtEl>
                                        <p:attrNameLst>
                                          <p:attrName>style.visibility</p:attrName>
                                        </p:attrNameLst>
                                      </p:cBhvr>
                                      <p:to>
                                        <p:strVal val="visible"/>
                                      </p:to>
                                    </p:set>
                                    <p:animEffect filter="dissolve" transition="in">
                                      <p:cBhvr>
                                        <p:cTn id="7" dur="500"/>
                                        <p:tgtEl>
                                          <p:spTgt spid="387"/>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88"/>
                                        </p:tgtEl>
                                        <p:attrNameLst>
                                          <p:attrName>style.visibility</p:attrName>
                                        </p:attrNameLst>
                                      </p:cBhvr>
                                      <p:to>
                                        <p:strVal val="visible"/>
                                      </p:to>
                                    </p:set>
                                    <p:animEffect filter="dissolve" transition="in">
                                      <p:cBhvr>
                                        <p:cTn id="11" dur="500"/>
                                        <p:tgtEl>
                                          <p:spTgt spid="388"/>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389"/>
                                        </p:tgtEl>
                                        <p:attrNameLst>
                                          <p:attrName>style.visibility</p:attrName>
                                        </p:attrNameLst>
                                      </p:cBhvr>
                                      <p:to>
                                        <p:strVal val="visible"/>
                                      </p:to>
                                    </p:set>
                                    <p:animEffect filter="dissolve" transition="in">
                                      <p:cBhvr>
                                        <p:cTn id="15" dur="500"/>
                                        <p:tgtEl>
                                          <p:spTgt spid="389"/>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392"/>
                                        </p:tgtEl>
                                        <p:attrNameLst>
                                          <p:attrName>style.visibility</p:attrName>
                                        </p:attrNameLst>
                                      </p:cBhvr>
                                      <p:to>
                                        <p:strVal val="visible"/>
                                      </p:to>
                                    </p:set>
                                    <p:animEffect filter="dissolve" transition="in">
                                      <p:cBhvr>
                                        <p:cTn id="19" dur="500"/>
                                        <p:tgtEl>
                                          <p:spTgt spid="392"/>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420"/>
                                        </p:tgtEl>
                                        <p:attrNameLst>
                                          <p:attrName>style.visibility</p:attrName>
                                        </p:attrNameLst>
                                      </p:cBhvr>
                                      <p:to>
                                        <p:strVal val="visible"/>
                                      </p:to>
                                    </p:set>
                                    <p:animEffect filter="dissolve" transition="in">
                                      <p:cBhvr>
                                        <p:cTn id="23" dur="500"/>
                                        <p:tgtEl>
                                          <p:spTgt spid="420"/>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6" fill="hold">
                                  <p:stCondLst>
                                    <p:cond delay="0"/>
                                  </p:stCondLst>
                                  <p:iterate type="el" backwards="0">
                                    <p:tmAbs val="0"/>
                                  </p:iterate>
                                  <p:childTnLst>
                                    <p:set>
                                      <p:cBhvr>
                                        <p:cTn id="27" fill="hold"/>
                                        <p:tgtEl>
                                          <p:spTgt spid="393"/>
                                        </p:tgtEl>
                                        <p:attrNameLst>
                                          <p:attrName>style.visibility</p:attrName>
                                        </p:attrNameLst>
                                      </p:cBhvr>
                                      <p:to>
                                        <p:strVal val="visible"/>
                                      </p:to>
                                    </p:set>
                                    <p:animEffect filter="dissolve" transition="in">
                                      <p:cBhvr>
                                        <p:cTn id="28" dur="500"/>
                                        <p:tgtEl>
                                          <p:spTgt spid="393"/>
                                        </p:tgtEl>
                                      </p:cBhvr>
                                    </p:animEffect>
                                  </p:childTnLst>
                                </p:cTn>
                              </p:par>
                            </p:childTnLst>
                          </p:cTn>
                        </p:par>
                        <p:par>
                          <p:cTn id="29" fill="hold">
                            <p:stCondLst>
                              <p:cond delay="500"/>
                            </p:stCondLst>
                            <p:childTnLst>
                              <p:par>
                                <p:cTn id="30" presetClass="entr" nodeType="afterEffect" presetID="9" grpId="7" fill="hold">
                                  <p:stCondLst>
                                    <p:cond delay="0"/>
                                  </p:stCondLst>
                                  <p:iterate type="el" backwards="0">
                                    <p:tmAbs val="0"/>
                                  </p:iterate>
                                  <p:childTnLst>
                                    <p:set>
                                      <p:cBhvr>
                                        <p:cTn id="31" fill="hold"/>
                                        <p:tgtEl>
                                          <p:spTgt spid="394"/>
                                        </p:tgtEl>
                                        <p:attrNameLst>
                                          <p:attrName>style.visibility</p:attrName>
                                        </p:attrNameLst>
                                      </p:cBhvr>
                                      <p:to>
                                        <p:strVal val="visible"/>
                                      </p:to>
                                    </p:set>
                                    <p:animEffect filter="dissolve" transition="in">
                                      <p:cBhvr>
                                        <p:cTn id="32" dur="500"/>
                                        <p:tgtEl>
                                          <p:spTgt spid="394"/>
                                        </p:tgtEl>
                                      </p:cBhvr>
                                    </p:animEffect>
                                  </p:childTnLst>
                                </p:cTn>
                              </p:par>
                            </p:childTnLst>
                          </p:cTn>
                        </p:par>
                        <p:par>
                          <p:cTn id="33" fill="hold">
                            <p:stCondLst>
                              <p:cond delay="1000"/>
                            </p:stCondLst>
                            <p:childTnLst>
                              <p:par>
                                <p:cTn id="34" presetClass="entr" nodeType="afterEffect" presetID="9" grpId="8" fill="hold">
                                  <p:stCondLst>
                                    <p:cond delay="0"/>
                                  </p:stCondLst>
                                  <p:iterate type="el" backwards="0">
                                    <p:tmAbs val="0"/>
                                  </p:iterate>
                                  <p:childTnLst>
                                    <p:set>
                                      <p:cBhvr>
                                        <p:cTn id="35" fill="hold"/>
                                        <p:tgtEl>
                                          <p:spTgt spid="397"/>
                                        </p:tgtEl>
                                        <p:attrNameLst>
                                          <p:attrName>style.visibility</p:attrName>
                                        </p:attrNameLst>
                                      </p:cBhvr>
                                      <p:to>
                                        <p:strVal val="visible"/>
                                      </p:to>
                                    </p:set>
                                    <p:animEffect filter="dissolve" transition="in">
                                      <p:cBhvr>
                                        <p:cTn id="36" dur="500"/>
                                        <p:tgtEl>
                                          <p:spTgt spid="397"/>
                                        </p:tgtEl>
                                      </p:cBhvr>
                                    </p:animEffect>
                                  </p:childTnLst>
                                </p:cTn>
                              </p:par>
                            </p:childTnLst>
                          </p:cTn>
                        </p:par>
                        <p:par>
                          <p:cTn id="37" fill="hold">
                            <p:stCondLst>
                              <p:cond delay="1500"/>
                            </p:stCondLst>
                            <p:childTnLst>
                              <p:par>
                                <p:cTn id="38" presetClass="entr" nodeType="afterEffect" presetID="9" grpId="9" fill="hold">
                                  <p:stCondLst>
                                    <p:cond delay="0"/>
                                  </p:stCondLst>
                                  <p:iterate type="el" backwards="0">
                                    <p:tmAbs val="0"/>
                                  </p:iterate>
                                  <p:childTnLst>
                                    <p:set>
                                      <p:cBhvr>
                                        <p:cTn id="39" fill="hold"/>
                                        <p:tgtEl>
                                          <p:spTgt spid="398"/>
                                        </p:tgtEl>
                                        <p:attrNameLst>
                                          <p:attrName>style.visibility</p:attrName>
                                        </p:attrNameLst>
                                      </p:cBhvr>
                                      <p:to>
                                        <p:strVal val="visible"/>
                                      </p:to>
                                    </p:set>
                                    <p:animEffect filter="dissolve" transition="in">
                                      <p:cBhvr>
                                        <p:cTn id="40" dur="500"/>
                                        <p:tgtEl>
                                          <p:spTgt spid="398"/>
                                        </p:tgtEl>
                                      </p:cBhvr>
                                    </p:animEffect>
                                  </p:childTnLst>
                                </p:cTn>
                              </p:par>
                            </p:childTnLst>
                          </p:cTn>
                        </p:par>
                        <p:par>
                          <p:cTn id="41" fill="hold">
                            <p:stCondLst>
                              <p:cond delay="2000"/>
                            </p:stCondLst>
                            <p:childTnLst>
                              <p:par>
                                <p:cTn id="42" presetClass="entr" nodeType="afterEffect" presetID="9" grpId="10" fill="hold">
                                  <p:stCondLst>
                                    <p:cond delay="0"/>
                                  </p:stCondLst>
                                  <p:iterate type="el" backwards="0">
                                    <p:tmAbs val="0"/>
                                  </p:iterate>
                                  <p:childTnLst>
                                    <p:set>
                                      <p:cBhvr>
                                        <p:cTn id="43" fill="hold"/>
                                        <p:tgtEl>
                                          <p:spTgt spid="399"/>
                                        </p:tgtEl>
                                        <p:attrNameLst>
                                          <p:attrName>style.visibility</p:attrName>
                                        </p:attrNameLst>
                                      </p:cBhvr>
                                      <p:to>
                                        <p:strVal val="visible"/>
                                      </p:to>
                                    </p:set>
                                    <p:animEffect filter="dissolve" transition="in">
                                      <p:cBhvr>
                                        <p:cTn id="44" dur="500"/>
                                        <p:tgtEl>
                                          <p:spTgt spid="399"/>
                                        </p:tgtEl>
                                      </p:cBhvr>
                                    </p:animEffect>
                                  </p:childTnLst>
                                </p:cTn>
                              </p:par>
                            </p:childTnLst>
                          </p:cTn>
                        </p:par>
                        <p:par>
                          <p:cTn id="45" fill="hold">
                            <p:stCondLst>
                              <p:cond delay="2500"/>
                            </p:stCondLst>
                            <p:childTnLst>
                              <p:par>
                                <p:cTn id="46" presetClass="entr" nodeType="afterEffect" presetID="9" grpId="11" fill="hold">
                                  <p:stCondLst>
                                    <p:cond delay="0"/>
                                  </p:stCondLst>
                                  <p:iterate type="el" backwards="0">
                                    <p:tmAbs val="0"/>
                                  </p:iterate>
                                  <p:childTnLst>
                                    <p:set>
                                      <p:cBhvr>
                                        <p:cTn id="47" fill="hold"/>
                                        <p:tgtEl>
                                          <p:spTgt spid="400"/>
                                        </p:tgtEl>
                                        <p:attrNameLst>
                                          <p:attrName>style.visibility</p:attrName>
                                        </p:attrNameLst>
                                      </p:cBhvr>
                                      <p:to>
                                        <p:strVal val="visible"/>
                                      </p:to>
                                    </p:set>
                                    <p:animEffect filter="dissolve" transition="in">
                                      <p:cBhvr>
                                        <p:cTn id="48" dur="500"/>
                                        <p:tgtEl>
                                          <p:spTgt spid="400"/>
                                        </p:tgtEl>
                                      </p:cBhvr>
                                    </p:animEffect>
                                  </p:childTnLst>
                                </p:cTn>
                              </p:par>
                            </p:childTnLst>
                          </p:cTn>
                        </p:par>
                        <p:par>
                          <p:cTn id="49" fill="hold">
                            <p:stCondLst>
                              <p:cond delay="3000"/>
                            </p:stCondLst>
                            <p:childTnLst>
                              <p:par>
                                <p:cTn id="50" presetClass="entr" nodeType="afterEffect" presetID="9" grpId="12" fill="hold">
                                  <p:stCondLst>
                                    <p:cond delay="0"/>
                                  </p:stCondLst>
                                  <p:iterate type="el" backwards="0">
                                    <p:tmAbs val="0"/>
                                  </p:iterate>
                                  <p:childTnLst>
                                    <p:set>
                                      <p:cBhvr>
                                        <p:cTn id="51" fill="hold"/>
                                        <p:tgtEl>
                                          <p:spTgt spid="401"/>
                                        </p:tgtEl>
                                        <p:attrNameLst>
                                          <p:attrName>style.visibility</p:attrName>
                                        </p:attrNameLst>
                                      </p:cBhvr>
                                      <p:to>
                                        <p:strVal val="visible"/>
                                      </p:to>
                                    </p:set>
                                    <p:animEffect filter="dissolve" transition="in">
                                      <p:cBhvr>
                                        <p:cTn id="52" dur="500"/>
                                        <p:tgtEl>
                                          <p:spTgt spid="401"/>
                                        </p:tgtEl>
                                      </p:cBhvr>
                                    </p:animEffect>
                                  </p:childTnLst>
                                </p:cTn>
                              </p:par>
                            </p:childTnLst>
                          </p:cTn>
                        </p:par>
                        <p:par>
                          <p:cTn id="53" fill="hold">
                            <p:stCondLst>
                              <p:cond delay="3500"/>
                            </p:stCondLst>
                            <p:childTnLst>
                              <p:par>
                                <p:cTn id="54" presetClass="entr" nodeType="afterEffect" presetID="9" grpId="13" fill="hold">
                                  <p:stCondLst>
                                    <p:cond delay="0"/>
                                  </p:stCondLst>
                                  <p:iterate type="el" backwards="0">
                                    <p:tmAbs val="0"/>
                                  </p:iterate>
                                  <p:childTnLst>
                                    <p:set>
                                      <p:cBhvr>
                                        <p:cTn id="55" fill="hold"/>
                                        <p:tgtEl>
                                          <p:spTgt spid="402"/>
                                        </p:tgtEl>
                                        <p:attrNameLst>
                                          <p:attrName>style.visibility</p:attrName>
                                        </p:attrNameLst>
                                      </p:cBhvr>
                                      <p:to>
                                        <p:strVal val="visible"/>
                                      </p:to>
                                    </p:set>
                                    <p:animEffect filter="dissolve" transition="in">
                                      <p:cBhvr>
                                        <p:cTn id="56" dur="500"/>
                                        <p:tgtEl>
                                          <p:spTgt spid="402"/>
                                        </p:tgtEl>
                                      </p:cBhvr>
                                    </p:animEffect>
                                  </p:childTnLst>
                                </p:cTn>
                              </p:par>
                            </p:childTnLst>
                          </p:cTn>
                        </p:par>
                      </p:childTnLst>
                    </p:cTn>
                  </p:par>
                  <p:par>
                    <p:cTn id="57" fill="hold">
                      <p:stCondLst>
                        <p:cond delay="indefinite"/>
                      </p:stCondLst>
                      <p:childTnLst>
                        <p:par>
                          <p:cTn id="58" fill="hold">
                            <p:stCondLst>
                              <p:cond delay="0"/>
                            </p:stCondLst>
                            <p:childTnLst>
                              <p:par>
                                <p:cTn id="59" presetClass="entr" nodeType="clickEffect" presetID="9" grpId="14" fill="hold">
                                  <p:stCondLst>
                                    <p:cond delay="0"/>
                                  </p:stCondLst>
                                  <p:iterate type="el" backwards="0">
                                    <p:tmAbs val="0"/>
                                  </p:iterate>
                                  <p:childTnLst>
                                    <p:set>
                                      <p:cBhvr>
                                        <p:cTn id="60" fill="hold"/>
                                        <p:tgtEl>
                                          <p:spTgt spid="403"/>
                                        </p:tgtEl>
                                        <p:attrNameLst>
                                          <p:attrName>style.visibility</p:attrName>
                                        </p:attrNameLst>
                                      </p:cBhvr>
                                      <p:to>
                                        <p:strVal val="visible"/>
                                      </p:to>
                                    </p:set>
                                    <p:animEffect filter="dissolve" transition="in">
                                      <p:cBhvr>
                                        <p:cTn id="61" dur="500"/>
                                        <p:tgtEl>
                                          <p:spTgt spid="403"/>
                                        </p:tgtEl>
                                      </p:cBhvr>
                                    </p:animEffect>
                                  </p:childTnLst>
                                </p:cTn>
                              </p:par>
                            </p:childTnLst>
                          </p:cTn>
                        </p:par>
                        <p:par>
                          <p:cTn id="62" fill="hold">
                            <p:stCondLst>
                              <p:cond delay="500"/>
                            </p:stCondLst>
                            <p:childTnLst>
                              <p:par>
                                <p:cTn id="63" presetClass="entr" nodeType="afterEffect" presetID="9" grpId="15" fill="hold">
                                  <p:stCondLst>
                                    <p:cond delay="0"/>
                                  </p:stCondLst>
                                  <p:iterate type="el" backwards="0">
                                    <p:tmAbs val="0"/>
                                  </p:iterate>
                                  <p:childTnLst>
                                    <p:set>
                                      <p:cBhvr>
                                        <p:cTn id="64" fill="hold"/>
                                        <p:tgtEl>
                                          <p:spTgt spid="404"/>
                                        </p:tgtEl>
                                        <p:attrNameLst>
                                          <p:attrName>style.visibility</p:attrName>
                                        </p:attrNameLst>
                                      </p:cBhvr>
                                      <p:to>
                                        <p:strVal val="visible"/>
                                      </p:to>
                                    </p:set>
                                    <p:animEffect filter="dissolve" transition="in">
                                      <p:cBhvr>
                                        <p:cTn id="65" dur="500"/>
                                        <p:tgtEl>
                                          <p:spTgt spid="404"/>
                                        </p:tgtEl>
                                      </p:cBhvr>
                                    </p:animEffect>
                                  </p:childTnLst>
                                </p:cTn>
                              </p:par>
                            </p:childTnLst>
                          </p:cTn>
                        </p:par>
                        <p:par>
                          <p:cTn id="66" fill="hold">
                            <p:stCondLst>
                              <p:cond delay="1000"/>
                            </p:stCondLst>
                            <p:childTnLst>
                              <p:par>
                                <p:cTn id="67" presetClass="entr" nodeType="afterEffect" presetID="9" grpId="16" fill="hold">
                                  <p:stCondLst>
                                    <p:cond delay="0"/>
                                  </p:stCondLst>
                                  <p:iterate type="el" backwards="0">
                                    <p:tmAbs val="0"/>
                                  </p:iterate>
                                  <p:childTnLst>
                                    <p:set>
                                      <p:cBhvr>
                                        <p:cTn id="68" fill="hold"/>
                                        <p:tgtEl>
                                          <p:spTgt spid="407"/>
                                        </p:tgtEl>
                                        <p:attrNameLst>
                                          <p:attrName>style.visibility</p:attrName>
                                        </p:attrNameLst>
                                      </p:cBhvr>
                                      <p:to>
                                        <p:strVal val="visible"/>
                                      </p:to>
                                    </p:set>
                                    <p:animEffect filter="dissolve" transition="in">
                                      <p:cBhvr>
                                        <p:cTn id="69" dur="500"/>
                                        <p:tgtEl>
                                          <p:spTgt spid="407"/>
                                        </p:tgtEl>
                                      </p:cBhvr>
                                    </p:animEffect>
                                  </p:childTnLst>
                                </p:cTn>
                              </p:par>
                            </p:childTnLst>
                          </p:cTn>
                        </p:par>
                        <p:par>
                          <p:cTn id="70" fill="hold">
                            <p:stCondLst>
                              <p:cond delay="1500"/>
                            </p:stCondLst>
                            <p:childTnLst>
                              <p:par>
                                <p:cTn id="71" presetClass="entr" nodeType="afterEffect" presetID="9" grpId="17" fill="hold">
                                  <p:stCondLst>
                                    <p:cond delay="0"/>
                                  </p:stCondLst>
                                  <p:iterate type="el" backwards="0">
                                    <p:tmAbs val="0"/>
                                  </p:iterate>
                                  <p:childTnLst>
                                    <p:set>
                                      <p:cBhvr>
                                        <p:cTn id="72" fill="hold"/>
                                        <p:tgtEl>
                                          <p:spTgt spid="408"/>
                                        </p:tgtEl>
                                        <p:attrNameLst>
                                          <p:attrName>style.visibility</p:attrName>
                                        </p:attrNameLst>
                                      </p:cBhvr>
                                      <p:to>
                                        <p:strVal val="visible"/>
                                      </p:to>
                                    </p:set>
                                    <p:animEffect filter="dissolve" transition="in">
                                      <p:cBhvr>
                                        <p:cTn id="73" dur="500"/>
                                        <p:tgtEl>
                                          <p:spTgt spid="408"/>
                                        </p:tgtEl>
                                      </p:cBhvr>
                                    </p:animEffect>
                                  </p:childTnLst>
                                </p:cTn>
                              </p:par>
                            </p:childTnLst>
                          </p:cTn>
                        </p:par>
                        <p:par>
                          <p:cTn id="74" fill="hold">
                            <p:stCondLst>
                              <p:cond delay="2000"/>
                            </p:stCondLst>
                            <p:childTnLst>
                              <p:par>
                                <p:cTn id="75" presetClass="entr" nodeType="afterEffect" presetID="9" grpId="18" fill="hold">
                                  <p:stCondLst>
                                    <p:cond delay="0"/>
                                  </p:stCondLst>
                                  <p:iterate type="el" backwards="0">
                                    <p:tmAbs val="0"/>
                                  </p:iterate>
                                  <p:childTnLst>
                                    <p:set>
                                      <p:cBhvr>
                                        <p:cTn id="76" fill="hold"/>
                                        <p:tgtEl>
                                          <p:spTgt spid="409"/>
                                        </p:tgtEl>
                                        <p:attrNameLst>
                                          <p:attrName>style.visibility</p:attrName>
                                        </p:attrNameLst>
                                      </p:cBhvr>
                                      <p:to>
                                        <p:strVal val="visible"/>
                                      </p:to>
                                    </p:set>
                                    <p:animEffect filter="dissolve" transition="in">
                                      <p:cBhvr>
                                        <p:cTn id="77" dur="500"/>
                                        <p:tgtEl>
                                          <p:spTgt spid="409"/>
                                        </p:tgtEl>
                                      </p:cBhvr>
                                    </p:animEffect>
                                  </p:childTnLst>
                                </p:cTn>
                              </p:par>
                            </p:childTnLst>
                          </p:cTn>
                        </p:par>
                        <p:par>
                          <p:cTn id="78" fill="hold">
                            <p:stCondLst>
                              <p:cond delay="2500"/>
                            </p:stCondLst>
                            <p:childTnLst>
                              <p:par>
                                <p:cTn id="79" presetClass="entr" nodeType="afterEffect" presetID="9" grpId="19" fill="hold">
                                  <p:stCondLst>
                                    <p:cond delay="0"/>
                                  </p:stCondLst>
                                  <p:iterate type="el" backwards="0">
                                    <p:tmAbs val="0"/>
                                  </p:iterate>
                                  <p:childTnLst>
                                    <p:set>
                                      <p:cBhvr>
                                        <p:cTn id="80" fill="hold"/>
                                        <p:tgtEl>
                                          <p:spTgt spid="410"/>
                                        </p:tgtEl>
                                        <p:attrNameLst>
                                          <p:attrName>style.visibility</p:attrName>
                                        </p:attrNameLst>
                                      </p:cBhvr>
                                      <p:to>
                                        <p:strVal val="visible"/>
                                      </p:to>
                                    </p:set>
                                    <p:animEffect filter="dissolve" transition="in">
                                      <p:cBhvr>
                                        <p:cTn id="81" dur="500"/>
                                        <p:tgtEl>
                                          <p:spTgt spid="410"/>
                                        </p:tgtEl>
                                      </p:cBhvr>
                                    </p:animEffect>
                                  </p:childTnLst>
                                </p:cTn>
                              </p:par>
                            </p:childTnLst>
                          </p:cTn>
                        </p:par>
                        <p:par>
                          <p:cTn id="82" fill="hold">
                            <p:stCondLst>
                              <p:cond delay="3000"/>
                            </p:stCondLst>
                            <p:childTnLst>
                              <p:par>
                                <p:cTn id="83" presetClass="entr" nodeType="afterEffect" presetID="9" grpId="20" fill="hold">
                                  <p:stCondLst>
                                    <p:cond delay="0"/>
                                  </p:stCondLst>
                                  <p:iterate type="el" backwards="0">
                                    <p:tmAbs val="0"/>
                                  </p:iterate>
                                  <p:childTnLst>
                                    <p:set>
                                      <p:cBhvr>
                                        <p:cTn id="84" fill="hold"/>
                                        <p:tgtEl>
                                          <p:spTgt spid="411"/>
                                        </p:tgtEl>
                                        <p:attrNameLst>
                                          <p:attrName>style.visibility</p:attrName>
                                        </p:attrNameLst>
                                      </p:cBhvr>
                                      <p:to>
                                        <p:strVal val="visible"/>
                                      </p:to>
                                    </p:set>
                                    <p:animEffect filter="dissolve" transition="in">
                                      <p:cBhvr>
                                        <p:cTn id="85" dur="500"/>
                                        <p:tgtEl>
                                          <p:spTgt spid="411"/>
                                        </p:tgtEl>
                                      </p:cBhvr>
                                    </p:animEffect>
                                  </p:childTnLst>
                                </p:cTn>
                              </p:par>
                            </p:childTnLst>
                          </p:cTn>
                        </p:par>
                        <p:par>
                          <p:cTn id="86" fill="hold">
                            <p:stCondLst>
                              <p:cond delay="3500"/>
                            </p:stCondLst>
                            <p:childTnLst>
                              <p:par>
                                <p:cTn id="87" presetClass="entr" nodeType="afterEffect" presetID="9" grpId="21" fill="hold">
                                  <p:stCondLst>
                                    <p:cond delay="0"/>
                                  </p:stCondLst>
                                  <p:iterate type="el" backwards="0">
                                    <p:tmAbs val="0"/>
                                  </p:iterate>
                                  <p:childTnLst>
                                    <p:set>
                                      <p:cBhvr>
                                        <p:cTn id="88" fill="hold"/>
                                        <p:tgtEl>
                                          <p:spTgt spid="412"/>
                                        </p:tgtEl>
                                        <p:attrNameLst>
                                          <p:attrName>style.visibility</p:attrName>
                                        </p:attrNameLst>
                                      </p:cBhvr>
                                      <p:to>
                                        <p:strVal val="visible"/>
                                      </p:to>
                                    </p:set>
                                    <p:animEffect filter="dissolve" transition="in">
                                      <p:cBhvr>
                                        <p:cTn id="89" dur="500"/>
                                        <p:tgtEl>
                                          <p:spTgt spid="412"/>
                                        </p:tgtEl>
                                      </p:cBhvr>
                                    </p:animEffect>
                                  </p:childTnLst>
                                </p:cTn>
                              </p:par>
                            </p:childTnLst>
                          </p:cTn>
                        </p:par>
                      </p:childTnLst>
                    </p:cTn>
                  </p:par>
                  <p:par>
                    <p:cTn id="90" fill="hold">
                      <p:stCondLst>
                        <p:cond delay="indefinite"/>
                      </p:stCondLst>
                      <p:childTnLst>
                        <p:par>
                          <p:cTn id="91" fill="hold">
                            <p:stCondLst>
                              <p:cond delay="0"/>
                            </p:stCondLst>
                            <p:childTnLst>
                              <p:par>
                                <p:cTn id="92" presetClass="entr" nodeType="clickEffect" presetID="9" grpId="22" fill="hold">
                                  <p:stCondLst>
                                    <p:cond delay="0"/>
                                  </p:stCondLst>
                                  <p:iterate type="el" backwards="0">
                                    <p:tmAbs val="0"/>
                                  </p:iterate>
                                  <p:childTnLst>
                                    <p:set>
                                      <p:cBhvr>
                                        <p:cTn id="93" fill="hold"/>
                                        <p:tgtEl>
                                          <p:spTgt spid="413"/>
                                        </p:tgtEl>
                                        <p:attrNameLst>
                                          <p:attrName>style.visibility</p:attrName>
                                        </p:attrNameLst>
                                      </p:cBhvr>
                                      <p:to>
                                        <p:strVal val="visible"/>
                                      </p:to>
                                    </p:set>
                                    <p:animEffect filter="dissolve" transition="in">
                                      <p:cBhvr>
                                        <p:cTn id="94" dur="500"/>
                                        <p:tgtEl>
                                          <p:spTgt spid="413"/>
                                        </p:tgtEl>
                                      </p:cBhvr>
                                    </p:animEffect>
                                  </p:childTnLst>
                                </p:cTn>
                              </p:par>
                            </p:childTnLst>
                          </p:cTn>
                        </p:par>
                        <p:par>
                          <p:cTn id="95" fill="hold">
                            <p:stCondLst>
                              <p:cond delay="500"/>
                            </p:stCondLst>
                            <p:childTnLst>
                              <p:par>
                                <p:cTn id="96" presetClass="entr" nodeType="afterEffect" presetID="9" grpId="23" fill="hold">
                                  <p:stCondLst>
                                    <p:cond delay="0"/>
                                  </p:stCondLst>
                                  <p:iterate type="el" backwards="0">
                                    <p:tmAbs val="0"/>
                                  </p:iterate>
                                  <p:childTnLst>
                                    <p:set>
                                      <p:cBhvr>
                                        <p:cTn id="97" fill="hold"/>
                                        <p:tgtEl>
                                          <p:spTgt spid="414"/>
                                        </p:tgtEl>
                                        <p:attrNameLst>
                                          <p:attrName>style.visibility</p:attrName>
                                        </p:attrNameLst>
                                      </p:cBhvr>
                                      <p:to>
                                        <p:strVal val="visible"/>
                                      </p:to>
                                    </p:set>
                                    <p:animEffect filter="dissolve" transition="in">
                                      <p:cBhvr>
                                        <p:cTn id="98" dur="500"/>
                                        <p:tgtEl>
                                          <p:spTgt spid="414"/>
                                        </p:tgtEl>
                                      </p:cBhvr>
                                    </p:animEffect>
                                  </p:childTnLst>
                                </p:cTn>
                              </p:par>
                            </p:childTnLst>
                          </p:cTn>
                        </p:par>
                        <p:par>
                          <p:cTn id="99" fill="hold">
                            <p:stCondLst>
                              <p:cond delay="1000"/>
                            </p:stCondLst>
                            <p:childTnLst>
                              <p:par>
                                <p:cTn id="100" presetClass="entr" nodeType="afterEffect" presetID="9" grpId="24" fill="hold">
                                  <p:stCondLst>
                                    <p:cond delay="0"/>
                                  </p:stCondLst>
                                  <p:iterate type="el" backwards="0">
                                    <p:tmAbs val="0"/>
                                  </p:iterate>
                                  <p:childTnLst>
                                    <p:set>
                                      <p:cBhvr>
                                        <p:cTn id="101" fill="hold"/>
                                        <p:tgtEl>
                                          <p:spTgt spid="417"/>
                                        </p:tgtEl>
                                        <p:attrNameLst>
                                          <p:attrName>style.visibility</p:attrName>
                                        </p:attrNameLst>
                                      </p:cBhvr>
                                      <p:to>
                                        <p:strVal val="visible"/>
                                      </p:to>
                                    </p:set>
                                    <p:animEffect filter="dissolve" transition="in">
                                      <p:cBhvr>
                                        <p:cTn id="102" dur="500"/>
                                        <p:tgtEl>
                                          <p:spTgt spid="417"/>
                                        </p:tgtEl>
                                      </p:cBhvr>
                                    </p:animEffect>
                                  </p:childTnLst>
                                </p:cTn>
                              </p:par>
                            </p:childTnLst>
                          </p:cTn>
                        </p:par>
                        <p:par>
                          <p:cTn id="103" fill="hold">
                            <p:stCondLst>
                              <p:cond delay="1500"/>
                            </p:stCondLst>
                            <p:childTnLst>
                              <p:par>
                                <p:cTn id="104" presetClass="entr" nodeType="afterEffect" presetID="9" grpId="25" fill="hold">
                                  <p:stCondLst>
                                    <p:cond delay="0"/>
                                  </p:stCondLst>
                                  <p:iterate type="el" backwards="0">
                                    <p:tmAbs val="0"/>
                                  </p:iterate>
                                  <p:childTnLst>
                                    <p:set>
                                      <p:cBhvr>
                                        <p:cTn id="105" fill="hold"/>
                                        <p:tgtEl>
                                          <p:spTgt spid="418"/>
                                        </p:tgtEl>
                                        <p:attrNameLst>
                                          <p:attrName>style.visibility</p:attrName>
                                        </p:attrNameLst>
                                      </p:cBhvr>
                                      <p:to>
                                        <p:strVal val="visible"/>
                                      </p:to>
                                    </p:set>
                                    <p:animEffect filter="dissolve" transition="in">
                                      <p:cBhvr>
                                        <p:cTn id="106" dur="500"/>
                                        <p:tgtEl>
                                          <p:spTgt spid="418"/>
                                        </p:tgtEl>
                                      </p:cBhvr>
                                    </p:animEffect>
                                  </p:childTnLst>
                                </p:cTn>
                              </p:par>
                            </p:childTnLst>
                          </p:cTn>
                        </p:par>
                        <p:par>
                          <p:cTn id="107" fill="hold">
                            <p:stCondLst>
                              <p:cond delay="2000"/>
                            </p:stCondLst>
                            <p:childTnLst>
                              <p:par>
                                <p:cTn id="108" presetClass="entr" nodeType="afterEffect" presetID="9" grpId="26" fill="hold">
                                  <p:stCondLst>
                                    <p:cond delay="0"/>
                                  </p:stCondLst>
                                  <p:iterate type="el" backwards="0">
                                    <p:tmAbs val="0"/>
                                  </p:iterate>
                                  <p:childTnLst>
                                    <p:set>
                                      <p:cBhvr>
                                        <p:cTn id="109" fill="hold"/>
                                        <p:tgtEl>
                                          <p:spTgt spid="419"/>
                                        </p:tgtEl>
                                        <p:attrNameLst>
                                          <p:attrName>style.visibility</p:attrName>
                                        </p:attrNameLst>
                                      </p:cBhvr>
                                      <p:to>
                                        <p:strVal val="visible"/>
                                      </p:to>
                                    </p:set>
                                    <p:animEffect filter="dissolve" transition="in">
                                      <p:cBhvr>
                                        <p:cTn id="110" dur="5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9" grpId="26"/>
      <p:bldP build="whole" bldLvl="1" animBg="1" rev="0" advAuto="0" spid="411" grpId="20"/>
      <p:bldP build="whole" bldLvl="1" animBg="1" rev="0" advAuto="0" spid="398" grpId="9"/>
      <p:bldP build="whole" bldLvl="1" animBg="1" rev="0" advAuto="0" spid="404" grpId="15"/>
      <p:bldP build="whole" bldLvl="1" animBg="1" rev="0" advAuto="0" spid="412" grpId="21"/>
      <p:bldP build="whole" bldLvl="1" animBg="1" rev="0" advAuto="0" spid="413" grpId="22"/>
      <p:bldP build="whole" bldLvl="1" animBg="1" rev="0" advAuto="0" spid="399" grpId="10"/>
      <p:bldP build="whole" bldLvl="1" animBg="1" rev="0" advAuto="0" spid="414" grpId="23"/>
      <p:bldP build="whole" bldLvl="1" animBg="1" rev="0" advAuto="0" spid="408" grpId="17"/>
      <p:bldP build="whole" bldLvl="1" animBg="1" rev="0" advAuto="0" spid="402" grpId="13"/>
      <p:bldP build="whole" bldLvl="1" animBg="1" rev="0" advAuto="0" spid="417" grpId="24"/>
      <p:bldP build="whole" bldLvl="1" animBg="1" rev="0" advAuto="0" spid="388" grpId="2"/>
      <p:bldP build="whole" bldLvl="1" animBg="1" rev="0" advAuto="0" spid="418" grpId="25"/>
      <p:bldP build="whole" bldLvl="1" animBg="1" rev="0" advAuto="0" spid="393" grpId="6"/>
      <p:bldP build="whole" bldLvl="1" animBg="1" rev="0" advAuto="0" spid="409" grpId="18"/>
      <p:bldP build="whole" bldLvl="1" animBg="1" rev="0" advAuto="0" spid="387" grpId="1"/>
      <p:bldP build="whole" bldLvl="1" animBg="1" rev="0" advAuto="0" spid="397" grpId="8"/>
      <p:bldP build="whole" bldLvl="1" animBg="1" rev="0" advAuto="0" spid="392" grpId="4"/>
      <p:bldP build="whole" bldLvl="1" animBg="1" rev="0" advAuto="0" spid="401" grpId="12"/>
      <p:bldP build="whole" bldLvl="1" animBg="1" rev="0" advAuto="0" spid="394" grpId="7"/>
      <p:bldP build="whole" bldLvl="1" animBg="1" rev="0" advAuto="0" spid="403" grpId="14"/>
      <p:bldP build="whole" bldLvl="1" animBg="1" rev="0" advAuto="0" spid="400" grpId="11"/>
      <p:bldP build="whole" bldLvl="1" animBg="1" rev="0" advAuto="0" spid="407" grpId="16"/>
      <p:bldP build="whole" bldLvl="1" animBg="1" rev="0" advAuto="0" spid="389" grpId="3"/>
      <p:bldP build="whole" bldLvl="1" animBg="1" rev="0" advAuto="0" spid="410" grpId="19"/>
      <p:bldP build="whole" bldLvl="1" animBg="1" rev="0" advAuto="0" spid="420" grpId="5"/>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23" name="Title 2"/>
          <p:cNvSpPr txBox="1"/>
          <p:nvPr>
            <p:ph type="title"/>
          </p:nvPr>
        </p:nvSpPr>
        <p:spPr>
          <a:xfrm>
            <a:off x="197427" y="-1"/>
            <a:ext cx="8749146" cy="727366"/>
          </a:xfrm>
          <a:prstGeom prst="rect">
            <a:avLst/>
          </a:prstGeom>
        </p:spPr>
        <p:txBody>
          <a:bodyPr/>
          <a:lstStyle/>
          <a:p>
            <a:pPr/>
            <a:r>
              <a:t>Bài tập</a:t>
            </a:r>
          </a:p>
        </p:txBody>
      </p:sp>
      <p:sp>
        <p:nvSpPr>
          <p:cNvPr id="424" name="Content Placeholder 1"/>
          <p:cNvSpPr txBox="1"/>
          <p:nvPr>
            <p:ph type="body" idx="1"/>
          </p:nvPr>
        </p:nvSpPr>
        <p:spPr>
          <a:xfrm>
            <a:off x="197427" y="893618"/>
            <a:ext cx="8749146" cy="5527966"/>
          </a:xfrm>
          <a:prstGeom prst="rect">
            <a:avLst/>
          </a:prstGeom>
        </p:spPr>
        <p:txBody>
          <a:bodyPr/>
          <a:lstStyle/>
          <a:p>
            <a:pPr/>
            <a:r>
              <a:t>Viết hàm cấp phát và nhập giá trị cho 1 con trỏ theo 2 cách.</a:t>
            </a:r>
          </a:p>
        </p:txBody>
      </p:sp>
      <p:sp>
        <p:nvSpPr>
          <p:cNvPr id="425"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197427" y="-1"/>
            <a:ext cx="8749146" cy="727366"/>
          </a:xfrm>
          <a:prstGeom prst="rect">
            <a:avLst/>
          </a:prstGeom>
        </p:spPr>
        <p:txBody>
          <a:bodyPr/>
          <a:lstStyle/>
          <a:p>
            <a:pPr/>
            <a:r>
              <a:t>CĐR buổi học</a:t>
            </a:r>
          </a:p>
        </p:txBody>
      </p:sp>
      <p:sp>
        <p:nvSpPr>
          <p:cNvPr id="178" name="Content Placeholder 2"/>
          <p:cNvSpPr txBox="1"/>
          <p:nvPr>
            <p:ph type="body" idx="1"/>
          </p:nvPr>
        </p:nvSpPr>
        <p:spPr>
          <a:xfrm>
            <a:off x="197427" y="893618"/>
            <a:ext cx="8749146" cy="5527966"/>
          </a:xfrm>
          <a:prstGeom prst="rect">
            <a:avLst/>
          </a:prstGeom>
        </p:spPr>
        <p:txBody>
          <a:bodyPr/>
          <a:lstStyle/>
          <a:p>
            <a:pPr>
              <a:lnSpc>
                <a:spcPct val="100000"/>
              </a:lnSpc>
            </a:pPr>
            <a:r>
              <a:t>Sau khi học xong buổi học, sinh viên có khả năng:</a:t>
            </a:r>
          </a:p>
          <a:p>
            <a:pPr lvl="1" marL="445769" indent="-171450">
              <a:lnSpc>
                <a:spcPct val="100000"/>
              </a:lnSpc>
              <a:spcBef>
                <a:spcPts val="700"/>
              </a:spcBef>
              <a:defRPr sz="2200"/>
            </a:pPr>
            <a:r>
              <a:t>Hiểu được về con trỏ và cấp phát động.</a:t>
            </a:r>
          </a:p>
          <a:p>
            <a:pPr lvl="1" marL="445769" indent="-171450">
              <a:lnSpc>
                <a:spcPct val="100000"/>
              </a:lnSpc>
              <a:spcBef>
                <a:spcPts val="700"/>
              </a:spcBef>
              <a:defRPr sz="2200"/>
            </a:pPr>
            <a:r>
              <a:t>Á</a:t>
            </a:r>
            <a:r>
              <a:t>p dụng </a:t>
            </a:r>
            <a:r>
              <a:t>con trỏ trong cấp phát mảng.</a:t>
            </a:r>
          </a:p>
          <a:p>
            <a:pPr lvl="1" marL="445769" indent="-171450">
              <a:lnSpc>
                <a:spcPct val="100000"/>
              </a:lnSpc>
              <a:spcBef>
                <a:spcPts val="700"/>
              </a:spcBef>
              <a:defRPr sz="2200"/>
            </a:pPr>
            <a:r>
              <a:t>Áp dụng con trỏ và tham số của hàm.</a:t>
            </a:r>
          </a:p>
          <a:p>
            <a:pPr lvl="1" marL="445769" indent="-171450">
              <a:lnSpc>
                <a:spcPct val="100000"/>
              </a:lnSpc>
              <a:spcBef>
                <a:spcPts val="700"/>
              </a:spcBef>
              <a:defRPr sz="2200"/>
            </a:pPr>
            <a:r>
              <a:t>Áp dụng con trỏ và cấu trúc.</a:t>
            </a:r>
          </a:p>
        </p:txBody>
      </p:sp>
      <p:sp>
        <p:nvSpPr>
          <p:cNvPr id="179" name="Slide Number Placeholder 3"/>
          <p:cNvSpPr txBox="1"/>
          <p:nvPr>
            <p:ph type="sldNum" sz="quarter" idx="2"/>
          </p:nvPr>
        </p:nvSpPr>
        <p:spPr>
          <a:xfrm>
            <a:off x="8778064" y="6592569"/>
            <a:ext cx="16850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28" name="Title 2"/>
          <p:cNvSpPr txBox="1"/>
          <p:nvPr>
            <p:ph type="title"/>
          </p:nvPr>
        </p:nvSpPr>
        <p:spPr>
          <a:xfrm>
            <a:off x="197427" y="-1"/>
            <a:ext cx="8749146" cy="727366"/>
          </a:xfrm>
          <a:prstGeom prst="rect">
            <a:avLst/>
          </a:prstGeom>
        </p:spPr>
        <p:txBody>
          <a:bodyPr/>
          <a:lstStyle/>
          <a:p>
            <a:pPr/>
            <a:r>
              <a:t>Bài giải</a:t>
            </a:r>
          </a:p>
        </p:txBody>
      </p:sp>
      <p:sp>
        <p:nvSpPr>
          <p:cNvPr id="429"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0" name="Rectangle 5"/>
          <p:cNvSpPr/>
          <p:nvPr/>
        </p:nvSpPr>
        <p:spPr>
          <a:xfrm>
            <a:off x="273956" y="1447800"/>
            <a:ext cx="3927249" cy="4338623"/>
          </a:xfrm>
          <a:prstGeom prst="rect">
            <a:avLst/>
          </a:prstGeom>
          <a:ln w="19050">
            <a:solidFill>
              <a:srgbClr val="363D3D"/>
            </a:solidFill>
          </a:ln>
          <a:extLst>
            <a:ext uri="{C572A759-6A51-4108-AA02-DFA0A04FC94B}">
              <ma14:wrappingTextBoxFlag xmlns:ma14="http://schemas.microsoft.com/office/mac/drawingml/2011/main" val="1"/>
            </a:ext>
          </a:extLst>
        </p:spPr>
        <p:txBody>
          <a:bodyPr lIns="45719" rIns="45719">
            <a:spAutoFit/>
          </a:bodyPr>
          <a:lstStyle/>
          <a:p>
            <a:pPr>
              <a:defRPr>
                <a:solidFill>
                  <a:srgbClr val="008000"/>
                </a:solidFill>
                <a:latin typeface="Consolas"/>
                <a:ea typeface="Consolas"/>
                <a:cs typeface="Consolas"/>
                <a:sym typeface="Consolas"/>
              </a:defRPr>
            </a:pPr>
            <a:r>
              <a:t>// Cách 1</a:t>
            </a:r>
            <a:endParaRPr>
              <a:solidFill>
                <a:srgbClr val="000000"/>
              </a:solidFill>
            </a:endParaRPr>
          </a:p>
          <a:p>
            <a:pPr>
              <a:defRPr>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a:defRPr>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a:defRPr>
                <a:solidFill>
                  <a:srgbClr val="000000"/>
                </a:solidFill>
                <a:latin typeface="Consolas"/>
                <a:ea typeface="Consolas"/>
                <a:cs typeface="Consolas"/>
                <a:sym typeface="Consolas"/>
              </a:defRPr>
            </a:pPr>
          </a:p>
          <a:p>
            <a:pPr>
              <a:defRPr>
                <a:solidFill>
                  <a:srgbClr val="0000FF"/>
                </a:solidFill>
                <a:latin typeface="Consolas"/>
                <a:ea typeface="Consolas"/>
                <a:cs typeface="Consolas"/>
                <a:sym typeface="Consolas"/>
              </a:defRPr>
            </a:pPr>
            <a:r>
              <a:t>typedef</a:t>
            </a:r>
            <a:r>
              <a:rPr>
                <a:solidFill>
                  <a:srgbClr val="000000"/>
                </a:solidFill>
              </a:rPr>
              <a:t> </a:t>
            </a:r>
            <a:r>
              <a:t>int</a:t>
            </a:r>
            <a:r>
              <a:rPr>
                <a:solidFill>
                  <a:srgbClr val="000000"/>
                </a:solidFill>
              </a:rPr>
              <a:t> *</a:t>
            </a:r>
            <a:r>
              <a:rPr>
                <a:solidFill>
                  <a:srgbClr val="008B8B"/>
                </a:solidFill>
              </a:rPr>
              <a:t>IntPointer</a:t>
            </a:r>
            <a:r>
              <a:rPr>
                <a:solidFill>
                  <a:srgbClr val="000000"/>
                </a:solidFill>
              </a:rPr>
              <a:t>;</a:t>
            </a:r>
            <a:endParaRPr>
              <a:solidFill>
                <a:srgbClr val="000000"/>
              </a:solidFill>
            </a:endParaRPr>
          </a:p>
          <a:p>
            <a:pPr>
              <a:defRPr>
                <a:solidFill>
                  <a:srgbClr val="008B8B"/>
                </a:solidFill>
                <a:latin typeface="Consolas"/>
                <a:ea typeface="Consolas"/>
                <a:cs typeface="Consolas"/>
                <a:sym typeface="Consolas"/>
              </a:defRPr>
            </a:pPr>
            <a:r>
              <a:t>IntPointer</a:t>
            </a:r>
            <a:r>
              <a:rPr>
                <a:solidFill>
                  <a:srgbClr val="000000"/>
                </a:solidFill>
              </a:rPr>
              <a:t> </a:t>
            </a:r>
            <a:r>
              <a:rPr>
                <a:solidFill>
                  <a:srgbClr val="483D8B"/>
                </a:solidFill>
              </a:rPr>
              <a:t>Input</a:t>
            </a:r>
            <a:r>
              <a:rPr>
                <a:solidFill>
                  <a:srgbClr val="000000"/>
                </a:solidFill>
              </a:rPr>
              <a:t>() {</a:t>
            </a:r>
            <a:endParaRPr>
              <a:solidFill>
                <a:srgbClr val="000000"/>
              </a:solidFill>
            </a:endParaRPr>
          </a:p>
          <a:p>
            <a:pPr indent="465137">
              <a:defRPr>
                <a:solidFill>
                  <a:srgbClr val="008B8B"/>
                </a:solidFill>
                <a:latin typeface="Consolas"/>
                <a:ea typeface="Consolas"/>
                <a:cs typeface="Consolas"/>
                <a:sym typeface="Consolas"/>
              </a:defRPr>
            </a:pPr>
            <a:r>
              <a:t>IntPointer</a:t>
            </a:r>
            <a:r>
              <a:rPr>
                <a:solidFill>
                  <a:srgbClr val="000000"/>
                </a:solidFill>
              </a:rPr>
              <a:t> temp = </a:t>
            </a:r>
            <a:r>
              <a:rPr>
                <a:solidFill>
                  <a:srgbClr val="008080"/>
                </a:solidFill>
              </a:rPr>
              <a:t>new</a:t>
            </a:r>
            <a:r>
              <a:rPr>
                <a:solidFill>
                  <a:srgbClr val="000000"/>
                </a:solidFill>
              </a:rPr>
              <a:t> </a:t>
            </a:r>
            <a:r>
              <a:rPr>
                <a:solidFill>
                  <a:srgbClr val="0000FF"/>
                </a:solidFill>
              </a:rPr>
              <a:t>int</a:t>
            </a:r>
            <a:r>
              <a:rPr>
                <a:solidFill>
                  <a:srgbClr val="000000"/>
                </a:solidFill>
              </a:rPr>
              <a:t>;</a:t>
            </a:r>
            <a:endParaRPr>
              <a:solidFill>
                <a:srgbClr val="000000"/>
              </a:solidFill>
            </a:endParaRPr>
          </a:p>
          <a:p>
            <a:pPr indent="465137">
              <a:defRPr>
                <a:solidFill>
                  <a:srgbClr val="000000"/>
                </a:solidFill>
                <a:latin typeface="Consolas"/>
                <a:ea typeface="Consolas"/>
                <a:cs typeface="Consolas"/>
                <a:sym typeface="Consolas"/>
              </a:defRPr>
            </a:pPr>
            <a:r>
              <a:t>*temp = 20;</a:t>
            </a:r>
          </a:p>
          <a:p>
            <a:pPr indent="465137">
              <a:defRPr>
                <a:solidFill>
                  <a:srgbClr val="0000FF"/>
                </a:solidFill>
                <a:latin typeface="Consolas"/>
                <a:ea typeface="Consolas"/>
                <a:cs typeface="Consolas"/>
                <a:sym typeface="Consolas"/>
              </a:defRPr>
            </a:pPr>
            <a:r>
              <a:t>return</a:t>
            </a:r>
            <a:r>
              <a:rPr>
                <a:solidFill>
                  <a:srgbClr val="000000"/>
                </a:solidFill>
              </a:rPr>
              <a:t> temp;</a:t>
            </a:r>
            <a:endParaRPr>
              <a:solidFill>
                <a:srgbClr val="000000"/>
              </a:solidFill>
            </a:endParaRP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indent="465137">
              <a:defRPr>
                <a:solidFill>
                  <a:srgbClr val="008B8B"/>
                </a:solidFill>
                <a:latin typeface="Consolas"/>
                <a:ea typeface="Consolas"/>
                <a:cs typeface="Consolas"/>
                <a:sym typeface="Consolas"/>
              </a:defRPr>
            </a:pPr>
            <a:r>
              <a:t>IntPointer</a:t>
            </a:r>
            <a:r>
              <a:rPr>
                <a:solidFill>
                  <a:srgbClr val="000000"/>
                </a:solidFill>
              </a:rPr>
              <a:t> p;</a:t>
            </a:r>
            <a:endParaRPr>
              <a:solidFill>
                <a:srgbClr val="000000"/>
              </a:solidFill>
            </a:endParaRPr>
          </a:p>
          <a:p>
            <a:pPr indent="465137">
              <a:defRPr>
                <a:solidFill>
                  <a:srgbClr val="000000"/>
                </a:solidFill>
                <a:latin typeface="Consolas"/>
                <a:ea typeface="Consolas"/>
                <a:cs typeface="Consolas"/>
                <a:sym typeface="Consolas"/>
              </a:defRPr>
            </a:pPr>
            <a:r>
              <a:t>p = </a:t>
            </a:r>
            <a:r>
              <a:rPr>
                <a:solidFill>
                  <a:srgbClr val="483D8B"/>
                </a:solidFill>
              </a:rPr>
              <a:t>Input</a:t>
            </a:r>
            <a:r>
              <a:t>();</a:t>
            </a:r>
          </a:p>
          <a:p>
            <a:pPr indent="465137">
              <a:defRPr>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"Sau khi ket thuc ham, *p = "</a:t>
            </a:r>
            <a:r>
              <a:rPr>
                <a:solidFill>
                  <a:srgbClr val="000000"/>
                </a:solidFill>
              </a:rPr>
              <a:t> </a:t>
            </a:r>
            <a:r>
              <a:rPr>
                <a:solidFill>
                  <a:srgbClr val="008B8B"/>
                </a:solidFill>
              </a:rPr>
              <a:t>&lt;&lt;</a:t>
            </a:r>
            <a:r>
              <a:rPr>
                <a:solidFill>
                  <a:srgbClr val="000000"/>
                </a:solidFill>
              </a:rPr>
              <a:t> *p </a:t>
            </a:r>
            <a:r>
              <a:rPr>
                <a:solidFill>
                  <a:srgbClr val="008B8B"/>
                </a:solidFill>
              </a:rPr>
              <a:t>&lt;&lt;</a:t>
            </a:r>
            <a:r>
              <a:rPr>
                <a:solidFill>
                  <a:srgbClr val="000000"/>
                </a:solidFill>
              </a:rPr>
              <a:t> </a:t>
            </a:r>
            <a:r>
              <a:t>endl</a:t>
            </a:r>
            <a:r>
              <a:rPr>
                <a:solidFill>
                  <a:srgbClr val="000000"/>
                </a:solidFill>
              </a:rPr>
              <a:t>;</a:t>
            </a:r>
            <a:endParaRPr>
              <a:solidFill>
                <a:srgbClr val="000000"/>
              </a:solidFill>
            </a:endParaRPr>
          </a:p>
          <a:p>
            <a:pPr>
              <a:defRPr>
                <a:solidFill>
                  <a:srgbClr val="000000"/>
                </a:solidFill>
                <a:latin typeface="Consolas"/>
                <a:ea typeface="Consolas"/>
                <a:cs typeface="Consolas"/>
                <a:sym typeface="Consolas"/>
              </a:defRPr>
            </a:pPr>
            <a:r>
              <a:t>}</a:t>
            </a:r>
          </a:p>
        </p:txBody>
      </p:sp>
      <p:sp>
        <p:nvSpPr>
          <p:cNvPr id="431" name="Rectangle 6"/>
          <p:cNvSpPr/>
          <p:nvPr/>
        </p:nvSpPr>
        <p:spPr>
          <a:xfrm>
            <a:off x="4201203" y="1447800"/>
            <a:ext cx="4735969" cy="4338623"/>
          </a:xfrm>
          <a:prstGeom prst="rect">
            <a:avLst/>
          </a:prstGeom>
          <a:ln w="19050">
            <a:solidFill>
              <a:srgbClr val="363D3D"/>
            </a:solidFill>
          </a:ln>
          <a:extLst>
            <a:ext uri="{C572A759-6A51-4108-AA02-DFA0A04FC94B}">
              <ma14:wrappingTextBoxFlag xmlns:ma14="http://schemas.microsoft.com/office/mac/drawingml/2011/main" val="1"/>
            </a:ext>
          </a:extLst>
        </p:spPr>
        <p:txBody>
          <a:bodyPr lIns="45719" rIns="45719">
            <a:spAutoFit/>
          </a:bodyPr>
          <a:lstStyle/>
          <a:p>
            <a:pPr>
              <a:defRPr>
                <a:solidFill>
                  <a:srgbClr val="008000"/>
                </a:solidFill>
                <a:latin typeface="Consolas"/>
                <a:ea typeface="Consolas"/>
                <a:cs typeface="Consolas"/>
                <a:sym typeface="Consolas"/>
              </a:defRPr>
            </a:pPr>
            <a:r>
              <a:t>// Cách 2</a:t>
            </a:r>
            <a:endParaRPr>
              <a:solidFill>
                <a:srgbClr val="000000"/>
              </a:solidFill>
            </a:endParaRPr>
          </a:p>
          <a:p>
            <a:pPr>
              <a:defRPr>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a:defRPr>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a:defRPr>
                <a:solidFill>
                  <a:srgbClr val="000000"/>
                </a:solidFill>
                <a:latin typeface="Consolas"/>
                <a:ea typeface="Consolas"/>
                <a:cs typeface="Consolas"/>
                <a:sym typeface="Consolas"/>
              </a:defRPr>
            </a:pPr>
          </a:p>
          <a:p>
            <a:pPr>
              <a:defRPr>
                <a:solidFill>
                  <a:srgbClr val="0000FF"/>
                </a:solidFill>
                <a:latin typeface="Consolas"/>
                <a:ea typeface="Consolas"/>
                <a:cs typeface="Consolas"/>
                <a:sym typeface="Consolas"/>
              </a:defRPr>
            </a:pPr>
            <a:r>
              <a:t>typedef</a:t>
            </a:r>
            <a:r>
              <a:rPr>
                <a:solidFill>
                  <a:srgbClr val="000000"/>
                </a:solidFill>
              </a:rPr>
              <a:t> </a:t>
            </a:r>
            <a:r>
              <a:t>int</a:t>
            </a:r>
            <a:r>
              <a:rPr>
                <a:solidFill>
                  <a:srgbClr val="000000"/>
                </a:solidFill>
              </a:rPr>
              <a:t> *</a:t>
            </a:r>
            <a:r>
              <a:rPr>
                <a:solidFill>
                  <a:srgbClr val="008B8B"/>
                </a:solidFill>
              </a:rPr>
              <a:t>IntPointer</a:t>
            </a:r>
            <a:r>
              <a:rPr>
                <a:solidFill>
                  <a:srgbClr val="000000"/>
                </a:solidFill>
              </a:rPr>
              <a:t>;</a:t>
            </a:r>
            <a:endParaRPr>
              <a:solidFill>
                <a:srgbClr val="000000"/>
              </a:solidFill>
            </a:endParaRPr>
          </a:p>
          <a:p>
            <a:pPr>
              <a:defRPr>
                <a:solidFill>
                  <a:srgbClr val="008B8B"/>
                </a:solidFill>
                <a:latin typeface="Consolas"/>
                <a:ea typeface="Consolas"/>
                <a:cs typeface="Consolas"/>
                <a:sym typeface="Consolas"/>
              </a:defRPr>
            </a:pPr>
            <a:r>
              <a:t>IntPointer</a:t>
            </a:r>
            <a:r>
              <a:rPr>
                <a:solidFill>
                  <a:srgbClr val="000000"/>
                </a:solidFill>
              </a:rPr>
              <a:t> </a:t>
            </a:r>
            <a:r>
              <a:rPr>
                <a:solidFill>
                  <a:srgbClr val="483D8B"/>
                </a:solidFill>
              </a:rPr>
              <a:t>Input</a:t>
            </a:r>
            <a:r>
              <a:rPr>
                <a:solidFill>
                  <a:srgbClr val="000000"/>
                </a:solidFill>
              </a:rPr>
              <a:t>(</a:t>
            </a:r>
            <a:r>
              <a:t>IntPointer</a:t>
            </a:r>
            <a:r>
              <a:rPr>
                <a:solidFill>
                  <a:srgbClr val="000000"/>
                </a:solidFill>
              </a:rPr>
              <a:t> &amp;</a:t>
            </a:r>
            <a:r>
              <a:rPr>
                <a:solidFill>
                  <a:srgbClr val="808080"/>
                </a:solidFill>
              </a:rPr>
              <a:t>temp</a:t>
            </a:r>
            <a:r>
              <a:rPr>
                <a:solidFill>
                  <a:srgbClr val="000000"/>
                </a:solidFill>
              </a:rPr>
              <a:t>) {</a:t>
            </a:r>
            <a:endParaRPr>
              <a:solidFill>
                <a:srgbClr val="000000"/>
              </a:solidFill>
            </a:endParaRPr>
          </a:p>
          <a:p>
            <a:pPr indent="682625">
              <a:defRPr>
                <a:solidFill>
                  <a:srgbClr val="808080"/>
                </a:solidFill>
                <a:latin typeface="Consolas"/>
                <a:ea typeface="Consolas"/>
                <a:cs typeface="Consolas"/>
                <a:sym typeface="Consolas"/>
              </a:defRPr>
            </a:pPr>
            <a:r>
              <a:t>temp</a:t>
            </a:r>
            <a:r>
              <a:rPr>
                <a:solidFill>
                  <a:srgbClr val="000000"/>
                </a:solidFill>
              </a:rPr>
              <a:t> = </a:t>
            </a:r>
            <a:r>
              <a:rPr>
                <a:solidFill>
                  <a:srgbClr val="008080"/>
                </a:solidFill>
              </a:rPr>
              <a:t>new</a:t>
            </a:r>
            <a:r>
              <a:rPr>
                <a:solidFill>
                  <a:srgbClr val="000000"/>
                </a:solidFill>
              </a:rPr>
              <a:t> </a:t>
            </a:r>
            <a:r>
              <a:rPr>
                <a:solidFill>
                  <a:srgbClr val="0000FF"/>
                </a:solidFill>
              </a:rPr>
              <a:t>int</a:t>
            </a:r>
            <a:r>
              <a:rPr>
                <a:solidFill>
                  <a:srgbClr val="000000"/>
                </a:solidFill>
              </a:rPr>
              <a:t>;</a:t>
            </a:r>
            <a:endParaRPr>
              <a:solidFill>
                <a:srgbClr val="000000"/>
              </a:solidFill>
            </a:endParaRPr>
          </a:p>
          <a:p>
            <a:pPr indent="682625">
              <a:defRPr>
                <a:solidFill>
                  <a:srgbClr val="000000"/>
                </a:solidFill>
                <a:latin typeface="Consolas"/>
                <a:ea typeface="Consolas"/>
                <a:cs typeface="Consolas"/>
                <a:sym typeface="Consolas"/>
              </a:defRPr>
            </a:pPr>
            <a:r>
              <a:t>*</a:t>
            </a:r>
            <a:r>
              <a:rPr>
                <a:solidFill>
                  <a:srgbClr val="808080"/>
                </a:solidFill>
              </a:rPr>
              <a:t>temp</a:t>
            </a:r>
            <a:r>
              <a:t> = 20;</a:t>
            </a:r>
          </a:p>
          <a:p>
            <a:pPr indent="682625">
              <a:defRPr>
                <a:solidFill>
                  <a:srgbClr val="0000FF"/>
                </a:solidFill>
                <a:latin typeface="Consolas"/>
                <a:ea typeface="Consolas"/>
                <a:cs typeface="Consolas"/>
                <a:sym typeface="Consolas"/>
              </a:defRPr>
            </a:pPr>
            <a:r>
              <a:t>return</a:t>
            </a:r>
            <a:r>
              <a:rPr>
                <a:solidFill>
                  <a:srgbClr val="000000"/>
                </a:solidFill>
              </a:rPr>
              <a:t> </a:t>
            </a:r>
            <a:r>
              <a:rPr>
                <a:solidFill>
                  <a:srgbClr val="808080"/>
                </a:solidFill>
              </a:rPr>
              <a:t>temp</a:t>
            </a:r>
            <a:r>
              <a:rPr>
                <a:solidFill>
                  <a:srgbClr val="000000"/>
                </a:solidFill>
              </a:rPr>
              <a:t>;</a:t>
            </a:r>
            <a:endParaRPr>
              <a:solidFill>
                <a:srgbClr val="000000"/>
              </a:solidFill>
            </a:endParaRP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indent="682625">
              <a:defRPr>
                <a:solidFill>
                  <a:srgbClr val="008B8B"/>
                </a:solidFill>
                <a:latin typeface="Consolas"/>
                <a:ea typeface="Consolas"/>
                <a:cs typeface="Consolas"/>
                <a:sym typeface="Consolas"/>
              </a:defRPr>
            </a:pPr>
            <a:r>
              <a:t>IntPointer</a:t>
            </a:r>
            <a:r>
              <a:rPr>
                <a:solidFill>
                  <a:srgbClr val="000000"/>
                </a:solidFill>
              </a:rPr>
              <a:t> p;</a:t>
            </a:r>
            <a:endParaRPr>
              <a:solidFill>
                <a:srgbClr val="000000"/>
              </a:solidFill>
            </a:endParaRPr>
          </a:p>
          <a:p>
            <a:pPr indent="682625">
              <a:defRPr>
                <a:solidFill>
                  <a:srgbClr val="483D8B"/>
                </a:solidFill>
                <a:latin typeface="Consolas"/>
                <a:ea typeface="Consolas"/>
                <a:cs typeface="Consolas"/>
                <a:sym typeface="Consolas"/>
              </a:defRPr>
            </a:pPr>
            <a:r>
              <a:t>Input</a:t>
            </a:r>
            <a:r>
              <a:rPr>
                <a:solidFill>
                  <a:srgbClr val="000000"/>
                </a:solidFill>
              </a:rPr>
              <a:t>(p);</a:t>
            </a:r>
            <a:endParaRPr>
              <a:solidFill>
                <a:srgbClr val="000000"/>
              </a:solidFill>
            </a:endParaRPr>
          </a:p>
          <a:p>
            <a:pPr indent="682625">
              <a:defRPr>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"Sau khi ket thuc ham, *p = "</a:t>
            </a:r>
            <a:r>
              <a:rPr>
                <a:solidFill>
                  <a:srgbClr val="000000"/>
                </a:solidFill>
              </a:rPr>
              <a:t> </a:t>
            </a:r>
            <a:r>
              <a:rPr>
                <a:solidFill>
                  <a:srgbClr val="008B8B"/>
                </a:solidFill>
              </a:rPr>
              <a:t>&lt;&lt;</a:t>
            </a:r>
            <a:r>
              <a:rPr>
                <a:solidFill>
                  <a:srgbClr val="000000"/>
                </a:solidFill>
              </a:rPr>
              <a:t> *p </a:t>
            </a:r>
            <a:r>
              <a:rPr>
                <a:solidFill>
                  <a:srgbClr val="008B8B"/>
                </a:solidFill>
              </a:rPr>
              <a:t>&lt;&lt;</a:t>
            </a:r>
            <a:r>
              <a:rPr>
                <a:solidFill>
                  <a:srgbClr val="000000"/>
                </a:solidFill>
              </a:rPr>
              <a:t> </a:t>
            </a:r>
            <a:r>
              <a:t>endl</a:t>
            </a:r>
            <a:r>
              <a:rPr>
                <a:solidFill>
                  <a:srgbClr val="000000"/>
                </a:solidFill>
              </a:rPr>
              <a:t>;</a:t>
            </a:r>
            <a:endParaRPr>
              <a:solidFill>
                <a:srgbClr val="000000"/>
              </a:solidFill>
            </a:endParaRPr>
          </a:p>
          <a:p>
            <a:pPr>
              <a:defRPr>
                <a:solidFill>
                  <a:srgbClr val="000000"/>
                </a:solidFill>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34" name="Title 2"/>
          <p:cNvSpPr txBox="1"/>
          <p:nvPr>
            <p:ph type="title"/>
          </p:nvPr>
        </p:nvSpPr>
        <p:spPr>
          <a:xfrm>
            <a:off x="197427" y="-1"/>
            <a:ext cx="8749146" cy="727366"/>
          </a:xfrm>
          <a:prstGeom prst="rect">
            <a:avLst/>
          </a:prstGeom>
        </p:spPr>
        <p:txBody>
          <a:bodyPr/>
          <a:lstStyle/>
          <a:p>
            <a:pPr/>
            <a:r>
              <a:t>2. Cấp phát động và mảng 1 chiều</a:t>
            </a:r>
          </a:p>
        </p:txBody>
      </p:sp>
      <p:sp>
        <p:nvSpPr>
          <p:cNvPr id="435" name="Content Placeholder 1"/>
          <p:cNvSpPr txBox="1"/>
          <p:nvPr>
            <p:ph type="body" idx="1"/>
          </p:nvPr>
        </p:nvSpPr>
        <p:spPr>
          <a:xfrm>
            <a:off x="197427" y="893618"/>
            <a:ext cx="8749146" cy="5527966"/>
          </a:xfrm>
          <a:prstGeom prst="rect">
            <a:avLst/>
          </a:prstGeom>
        </p:spPr>
        <p:txBody>
          <a:bodyPr/>
          <a:lstStyle/>
          <a:p>
            <a:pPr/>
          </a:p>
        </p:txBody>
      </p:sp>
      <p:sp>
        <p:nvSpPr>
          <p:cNvPr id="43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39" name="Title 2"/>
          <p:cNvSpPr txBox="1"/>
          <p:nvPr>
            <p:ph type="title"/>
          </p:nvPr>
        </p:nvSpPr>
        <p:spPr>
          <a:xfrm>
            <a:off x="197427" y="-1"/>
            <a:ext cx="8749146" cy="727366"/>
          </a:xfrm>
          <a:prstGeom prst="rect">
            <a:avLst/>
          </a:prstGeom>
        </p:spPr>
        <p:txBody>
          <a:bodyPr/>
          <a:lstStyle/>
          <a:p>
            <a:pPr/>
            <a:r>
              <a:t>Nhắc lại</a:t>
            </a:r>
          </a:p>
        </p:txBody>
      </p:sp>
      <p:sp>
        <p:nvSpPr>
          <p:cNvPr id="440" name="Content Placeholder 1"/>
          <p:cNvSpPr txBox="1"/>
          <p:nvPr>
            <p:ph type="body" idx="1"/>
          </p:nvPr>
        </p:nvSpPr>
        <p:spPr>
          <a:xfrm>
            <a:off x="197427" y="893618"/>
            <a:ext cx="8749146" cy="5527966"/>
          </a:xfrm>
          <a:prstGeom prst="rect">
            <a:avLst/>
          </a:prstGeom>
        </p:spPr>
        <p:txBody>
          <a:bodyPr/>
          <a:lstStyle/>
          <a:p>
            <a:pPr>
              <a:lnSpc>
                <a:spcPct val="150000"/>
              </a:lnSpc>
            </a:pPr>
            <a:r>
              <a:t>M</a:t>
            </a:r>
            <a:r>
              <a:t>ảng lưu trong các ô nhớ liên tiếp</a:t>
            </a:r>
            <a:r>
              <a:t> trong bộ nhớ máy tính</a:t>
            </a:r>
          </a:p>
          <a:p>
            <a:pPr>
              <a:lnSpc>
                <a:spcPct val="150000"/>
              </a:lnSpc>
            </a:pPr>
            <a:r>
              <a:t>Biến mảng tham chiếu tới phần tử đầu tiên</a:t>
            </a:r>
          </a:p>
          <a:p>
            <a:pPr>
              <a:lnSpc>
                <a:spcPct val="150000"/>
              </a:lnSpc>
            </a:pPr>
            <a:r>
              <a:t>B</a:t>
            </a:r>
            <a:r>
              <a:t>iến mảng là một</a:t>
            </a:r>
            <a:r>
              <a:t> biến hằng</a:t>
            </a:r>
            <a:r>
              <a:t> con trỏ</a:t>
            </a:r>
            <a:br/>
          </a:p>
        </p:txBody>
      </p:sp>
      <p:sp>
        <p:nvSpPr>
          <p:cNvPr id="441"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44" name="Title 2"/>
          <p:cNvSpPr txBox="1"/>
          <p:nvPr>
            <p:ph type="title"/>
          </p:nvPr>
        </p:nvSpPr>
        <p:spPr>
          <a:xfrm>
            <a:off x="197427" y="-1"/>
            <a:ext cx="8749146" cy="727366"/>
          </a:xfrm>
          <a:prstGeom prst="rect">
            <a:avLst/>
          </a:prstGeom>
        </p:spPr>
        <p:txBody>
          <a:bodyPr/>
          <a:lstStyle/>
          <a:p>
            <a:pPr/>
            <a:r>
              <a:t>Nhắc lại</a:t>
            </a:r>
          </a:p>
        </p:txBody>
      </p:sp>
      <p:sp>
        <p:nvSpPr>
          <p:cNvPr id="445" name="Content Placeholder 1"/>
          <p:cNvSpPr txBox="1"/>
          <p:nvPr>
            <p:ph type="body" idx="1"/>
          </p:nvPr>
        </p:nvSpPr>
        <p:spPr>
          <a:xfrm>
            <a:off x="197427" y="893618"/>
            <a:ext cx="8749146" cy="5527966"/>
          </a:xfrm>
          <a:prstGeom prst="rect">
            <a:avLst/>
          </a:prstGeom>
        </p:spPr>
        <p:txBody>
          <a:bodyPr/>
          <a:lstStyle/>
          <a:p>
            <a:pPr/>
            <a:r>
              <a:t>Ví dụ:</a:t>
            </a:r>
          </a:p>
          <a:p>
            <a:pPr marL="0" indent="1489075">
              <a:buSzTx/>
              <a:buNone/>
              <a:tabLst>
                <a:tab pos="1600200" algn="l"/>
              </a:tabLst>
              <a:defRPr sz="2400">
                <a:solidFill>
                  <a:srgbClr val="0000FF"/>
                </a:solidFill>
                <a:latin typeface="Consolas"/>
                <a:ea typeface="Consolas"/>
                <a:cs typeface="Consolas"/>
                <a:sym typeface="Consolas"/>
              </a:defRPr>
            </a:pPr>
            <a:r>
              <a:t>int</a:t>
            </a:r>
            <a:r>
              <a:rPr>
                <a:solidFill>
                  <a:srgbClr val="000000"/>
                </a:solidFill>
              </a:rPr>
              <a:t> a[10];</a:t>
            </a:r>
            <a:endParaRPr>
              <a:solidFill>
                <a:srgbClr val="000000"/>
              </a:solidFill>
            </a:endParaRPr>
          </a:p>
          <a:p>
            <a:pPr marL="0" indent="1489075">
              <a:buSzTx/>
              <a:buNone/>
              <a:tabLst>
                <a:tab pos="1600200" algn="l"/>
              </a:tabLst>
              <a:defRPr sz="2400">
                <a:solidFill>
                  <a:srgbClr val="0000FF"/>
                </a:solidFill>
                <a:latin typeface="Consolas"/>
                <a:ea typeface="Consolas"/>
                <a:cs typeface="Consolas"/>
                <a:sym typeface="Consolas"/>
              </a:defRPr>
            </a:pPr>
            <a:r>
              <a:t>typedef</a:t>
            </a:r>
            <a:r>
              <a:rPr>
                <a:solidFill>
                  <a:srgbClr val="000000"/>
                </a:solidFill>
              </a:rPr>
              <a:t> </a:t>
            </a:r>
            <a:r>
              <a:t>int</a:t>
            </a:r>
            <a:r>
              <a:rPr>
                <a:solidFill>
                  <a:srgbClr val="000000"/>
                </a:solidFill>
              </a:rPr>
              <a:t>* </a:t>
            </a:r>
            <a:r>
              <a:rPr>
                <a:solidFill>
                  <a:srgbClr val="008B8B"/>
                </a:solidFill>
              </a:rPr>
              <a:t>IntPtr</a:t>
            </a:r>
            <a:r>
              <a:rPr>
                <a:solidFill>
                  <a:srgbClr val="000000"/>
                </a:solidFill>
              </a:rPr>
              <a:t>;</a:t>
            </a:r>
            <a:endParaRPr>
              <a:solidFill>
                <a:srgbClr val="000000"/>
              </a:solidFill>
            </a:endParaRPr>
          </a:p>
          <a:p>
            <a:pPr marL="0" indent="1489075">
              <a:buSzTx/>
              <a:buNone/>
              <a:tabLst>
                <a:tab pos="1600200" algn="l"/>
              </a:tabLst>
              <a:defRPr sz="2400">
                <a:solidFill>
                  <a:srgbClr val="008B8B"/>
                </a:solidFill>
                <a:latin typeface="Consolas"/>
                <a:ea typeface="Consolas"/>
                <a:cs typeface="Consolas"/>
                <a:sym typeface="Consolas"/>
              </a:defRPr>
            </a:pPr>
            <a:r>
              <a:t>IntPtr</a:t>
            </a:r>
            <a:r>
              <a:rPr>
                <a:solidFill>
                  <a:srgbClr val="000000"/>
                </a:solidFill>
              </a:rPr>
              <a:t> p;</a:t>
            </a:r>
          </a:p>
          <a:p>
            <a:pPr>
              <a:buFont typeface="Symbol"/>
              <a:buChar char="Þ"/>
            </a:pPr>
            <a:r>
              <a:t> </a:t>
            </a:r>
            <a:r>
              <a:t>a và p là các biến con trỏ</a:t>
            </a:r>
            <a:r>
              <a:t>.</a:t>
            </a:r>
          </a:p>
          <a:p>
            <a:pPr/>
            <a:r>
              <a:t>Phép gán hợp lệ </a:t>
            </a:r>
            <a:r>
              <a:rPr>
                <a:solidFill>
                  <a:srgbClr val="000000"/>
                </a:solidFill>
                <a:latin typeface="Consolas"/>
                <a:ea typeface="Consolas"/>
                <a:cs typeface="Consolas"/>
                <a:sym typeface="Consolas"/>
              </a:rPr>
              <a:t>p = a;</a:t>
            </a:r>
            <a:endParaRPr>
              <a:solidFill>
                <a:srgbClr val="000000"/>
              </a:solidFill>
              <a:latin typeface="Consolas"/>
              <a:ea typeface="Consolas"/>
              <a:cs typeface="Consolas"/>
              <a:sym typeface="Consolas"/>
            </a:endParaRPr>
          </a:p>
          <a:p>
            <a:pPr lvl="1" marL="445769" indent="-171450">
              <a:spcBef>
                <a:spcPts val="700"/>
              </a:spcBef>
              <a:defRPr sz="2200"/>
            </a:pPr>
            <a:r>
              <a:t>p bây giờ sẽ trỏ tới nơi a trỏ</a:t>
            </a:r>
            <a:r>
              <a:t>, t</a:t>
            </a:r>
            <a:r>
              <a:t>ức là tới phần tử đầu tiên của mảng a</a:t>
            </a:r>
          </a:p>
          <a:p>
            <a:pPr/>
            <a:r>
              <a:t>Phép gán không hợp lệ </a:t>
            </a:r>
            <a:r>
              <a:rPr>
                <a:solidFill>
                  <a:srgbClr val="000000"/>
                </a:solidFill>
                <a:latin typeface="Consolas"/>
                <a:ea typeface="Consolas"/>
                <a:cs typeface="Consolas"/>
                <a:sym typeface="Consolas"/>
              </a:rPr>
              <a:t>a = p</a:t>
            </a:r>
            <a:r>
              <a:t>;</a:t>
            </a:r>
          </a:p>
          <a:p>
            <a:pPr lvl="1" marL="445769" indent="-171450">
              <a:spcBef>
                <a:spcPts val="700"/>
              </a:spcBef>
              <a:defRPr sz="2200"/>
            </a:pPr>
            <a:r>
              <a:t>Bởi c</a:t>
            </a:r>
            <a:r>
              <a:t>on trỏ mảng là con trỏ hằng</a:t>
            </a:r>
            <a:r>
              <a:t>.</a:t>
            </a:r>
            <a:br/>
          </a:p>
        </p:txBody>
      </p:sp>
      <p:sp>
        <p:nvSpPr>
          <p:cNvPr id="44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45">
                                            <p:txEl>
                                              <p:pRg st="4" end="4"/>
                                            </p:txEl>
                                          </p:spTgt>
                                        </p:tgtEl>
                                        <p:attrNameLst>
                                          <p:attrName>style.visibility</p:attrName>
                                        </p:attrNameLst>
                                      </p:cBhvr>
                                      <p:to>
                                        <p:strVal val="visible"/>
                                      </p:to>
                                    </p:set>
                                    <p:animEffect filter="dissolve" transition="in">
                                      <p:cBhvr>
                                        <p:cTn id="7" dur="500"/>
                                        <p:tgtEl>
                                          <p:spTgt spid="44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1" fill="hold">
                                  <p:stCondLst>
                                    <p:cond delay="0"/>
                                  </p:stCondLst>
                                  <p:iterate type="el" backwards="0">
                                    <p:tmAbs val="0"/>
                                  </p:iterate>
                                  <p:childTnLst>
                                    <p:set>
                                      <p:cBhvr>
                                        <p:cTn id="11" fill="hold"/>
                                        <p:tgtEl>
                                          <p:spTgt spid="445">
                                            <p:txEl>
                                              <p:pRg st="5" end="5"/>
                                            </p:txEl>
                                          </p:spTgt>
                                        </p:tgtEl>
                                        <p:attrNameLst>
                                          <p:attrName>style.visibility</p:attrName>
                                        </p:attrNameLst>
                                      </p:cBhvr>
                                      <p:to>
                                        <p:strVal val="visible"/>
                                      </p:to>
                                    </p:set>
                                    <p:animEffect filter="dissolve" transition="in">
                                      <p:cBhvr>
                                        <p:cTn id="12" dur="500"/>
                                        <p:tgtEl>
                                          <p:spTgt spid="44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1" fill="hold">
                                  <p:stCondLst>
                                    <p:cond delay="0"/>
                                  </p:stCondLst>
                                  <p:iterate type="el" backwards="0">
                                    <p:tmAbs val="0"/>
                                  </p:iterate>
                                  <p:childTnLst>
                                    <p:set>
                                      <p:cBhvr>
                                        <p:cTn id="16" fill="hold"/>
                                        <p:tgtEl>
                                          <p:spTgt spid="445">
                                            <p:txEl>
                                              <p:pRg st="6" end="6"/>
                                            </p:txEl>
                                          </p:spTgt>
                                        </p:tgtEl>
                                        <p:attrNameLst>
                                          <p:attrName>style.visibility</p:attrName>
                                        </p:attrNameLst>
                                      </p:cBhvr>
                                      <p:to>
                                        <p:strVal val="visible"/>
                                      </p:to>
                                    </p:set>
                                    <p:animEffect filter="dissolve" transition="in">
                                      <p:cBhvr>
                                        <p:cTn id="17" dur="500"/>
                                        <p:tgtEl>
                                          <p:spTgt spid="44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1" fill="hold">
                                  <p:stCondLst>
                                    <p:cond delay="0"/>
                                  </p:stCondLst>
                                  <p:iterate type="el" backwards="0">
                                    <p:tmAbs val="0"/>
                                  </p:iterate>
                                  <p:childTnLst>
                                    <p:set>
                                      <p:cBhvr>
                                        <p:cTn id="21" fill="hold"/>
                                        <p:tgtEl>
                                          <p:spTgt spid="445">
                                            <p:txEl>
                                              <p:pRg st="7" end="7"/>
                                            </p:txEl>
                                          </p:spTgt>
                                        </p:tgtEl>
                                        <p:attrNameLst>
                                          <p:attrName>style.visibility</p:attrName>
                                        </p:attrNameLst>
                                      </p:cBhvr>
                                      <p:to>
                                        <p:strVal val="visible"/>
                                      </p:to>
                                    </p:set>
                                    <p:animEffect filter="dissolve" transition="in">
                                      <p:cBhvr>
                                        <p:cTn id="22" dur="500"/>
                                        <p:tgtEl>
                                          <p:spTgt spid="44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1" fill="hold">
                                  <p:stCondLst>
                                    <p:cond delay="0"/>
                                  </p:stCondLst>
                                  <p:iterate type="el" backwards="0">
                                    <p:tmAbs val="0"/>
                                  </p:iterate>
                                  <p:childTnLst>
                                    <p:set>
                                      <p:cBhvr>
                                        <p:cTn id="26" fill="hold"/>
                                        <p:tgtEl>
                                          <p:spTgt spid="445">
                                            <p:txEl>
                                              <p:pRg st="8" end="8"/>
                                            </p:txEl>
                                          </p:spTgt>
                                        </p:tgtEl>
                                        <p:attrNameLst>
                                          <p:attrName>style.visibility</p:attrName>
                                        </p:attrNameLst>
                                      </p:cBhvr>
                                      <p:to>
                                        <p:strVal val="visible"/>
                                      </p:to>
                                    </p:set>
                                    <p:animEffect filter="dissolve" transition="in">
                                      <p:cBhvr>
                                        <p:cTn id="27" dur="500"/>
                                        <p:tgtEl>
                                          <p:spTgt spid="44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45"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49" name="Title 5"/>
          <p:cNvSpPr txBox="1"/>
          <p:nvPr>
            <p:ph type="title"/>
          </p:nvPr>
        </p:nvSpPr>
        <p:spPr>
          <a:xfrm>
            <a:off x="197427" y="-1"/>
            <a:ext cx="8749146" cy="727366"/>
          </a:xfrm>
          <a:prstGeom prst="rect">
            <a:avLst/>
          </a:prstGeom>
        </p:spPr>
        <p:txBody>
          <a:bodyPr/>
          <a:lstStyle/>
          <a:p>
            <a:pPr/>
            <a:r>
              <a:t>Hạn chế của mảng chuẩn</a:t>
            </a:r>
          </a:p>
        </p:txBody>
      </p:sp>
      <p:sp>
        <p:nvSpPr>
          <p:cNvPr id="450" name="Content Placeholder 1"/>
          <p:cNvSpPr txBox="1"/>
          <p:nvPr>
            <p:ph type="body" idx="1"/>
          </p:nvPr>
        </p:nvSpPr>
        <p:spPr>
          <a:xfrm>
            <a:off x="197427" y="893618"/>
            <a:ext cx="8749146" cy="5527966"/>
          </a:xfrm>
          <a:prstGeom prst="rect">
            <a:avLst/>
          </a:prstGeom>
        </p:spPr>
        <p:txBody>
          <a:bodyPr/>
          <a:lstStyle/>
          <a:p>
            <a:pPr>
              <a:lnSpc>
                <a:spcPct val="150000"/>
              </a:lnSpc>
            </a:pPr>
            <a:r>
              <a:t>Hạn chế của mảng chuẩn</a:t>
            </a:r>
          </a:p>
          <a:p>
            <a:pPr lvl="1" marL="445769" indent="-171450">
              <a:lnSpc>
                <a:spcPct val="150000"/>
              </a:lnSpc>
              <a:spcBef>
                <a:spcPts val="700"/>
              </a:spcBef>
              <a:defRPr sz="2200"/>
            </a:pPr>
            <a:r>
              <a:t>Bắt buộc phải biết tr</a:t>
            </a:r>
            <a:r>
              <a:t>ướ</a:t>
            </a:r>
            <a:r>
              <a:t>c cần bao nhiều bộ nhớ l</a:t>
            </a:r>
            <a:r>
              <a:t>ư</a:t>
            </a:r>
            <a:r>
              <a:t>u trữ =&gt; tốn bộ nhớ, không thay </a:t>
            </a:r>
            <a:r>
              <a:t>đổ</a:t>
            </a:r>
            <a:r>
              <a:t>i </a:t>
            </a:r>
            <a:r>
              <a:t>đượ</a:t>
            </a:r>
            <a:r>
              <a:t>c kích th</a:t>
            </a:r>
            <a:r>
              <a:t>ướ</a:t>
            </a:r>
            <a:r>
              <a:t>c, …</a:t>
            </a:r>
          </a:p>
          <a:p>
            <a:pPr lvl="2" marL="738187" indent="-457200">
              <a:lnSpc>
                <a:spcPct val="150000"/>
              </a:lnSpc>
              <a:spcBef>
                <a:spcPts val="600"/>
              </a:spcBef>
              <a:buFont typeface="Symbol"/>
              <a:buChar char="Þ"/>
              <a:defRPr b="1">
                <a:solidFill>
                  <a:srgbClr val="FF0000"/>
                </a:solidFill>
              </a:defRPr>
            </a:pPr>
            <a:r>
              <a:t>Dùng </a:t>
            </a:r>
            <a:r>
              <a:t>Mảng động</a:t>
            </a:r>
          </a:p>
          <a:p>
            <a:pPr>
              <a:lnSpc>
                <a:spcPct val="150000"/>
              </a:lnSpc>
            </a:pPr>
            <a:r>
              <a:t>Mảng động</a:t>
            </a:r>
          </a:p>
          <a:p>
            <a:pPr lvl="1" marL="445769" indent="-171450">
              <a:lnSpc>
                <a:spcPct val="150000"/>
              </a:lnSpc>
              <a:spcBef>
                <a:spcPts val="700"/>
              </a:spcBef>
              <a:defRPr b="1" sz="2200">
                <a:solidFill>
                  <a:srgbClr val="2C8386"/>
                </a:solidFill>
              </a:defRPr>
            </a:pPr>
            <a:r>
              <a:t>Kích thước không xác định ở thời điểm lập trình</a:t>
            </a:r>
          </a:p>
          <a:p>
            <a:pPr lvl="1" marL="445769" indent="-171450">
              <a:lnSpc>
                <a:spcPct val="150000"/>
              </a:lnSpc>
              <a:spcBef>
                <a:spcPts val="700"/>
              </a:spcBef>
              <a:defRPr b="1" sz="2200">
                <a:solidFill>
                  <a:srgbClr val="2C8386"/>
                </a:solidFill>
              </a:defRPr>
            </a:pPr>
            <a:r>
              <a:t>Mà xác định khi chạy chương trình</a:t>
            </a:r>
            <a:br/>
          </a:p>
        </p:txBody>
      </p:sp>
      <p:sp>
        <p:nvSpPr>
          <p:cNvPr id="451"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50">
                                            <p:bg/>
                                          </p:spTgt>
                                        </p:tgtEl>
                                        <p:attrNameLst>
                                          <p:attrName>style.visibility</p:attrName>
                                        </p:attrNameLst>
                                      </p:cBhvr>
                                      <p:to>
                                        <p:strVal val="visible"/>
                                      </p:to>
                                    </p:set>
                                    <p:animEffect filter="dissolve" transition="in">
                                      <p:cBhvr>
                                        <p:cTn id="7" dur="500"/>
                                        <p:tgtEl>
                                          <p:spTgt spid="45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50">
                                            <p:txEl>
                                              <p:pRg st="0" end="0"/>
                                            </p:txEl>
                                          </p:spTgt>
                                        </p:tgtEl>
                                        <p:attrNameLst>
                                          <p:attrName>style.visibility</p:attrName>
                                        </p:attrNameLst>
                                      </p:cBhvr>
                                      <p:to>
                                        <p:strVal val="visible"/>
                                      </p:to>
                                    </p:set>
                                    <p:animEffect filter="dissolve" transition="in">
                                      <p:cBhvr>
                                        <p:cTn id="10" dur="500"/>
                                        <p:tgtEl>
                                          <p:spTgt spid="450">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450">
                                            <p:txEl>
                                              <p:pRg st="1" end="1"/>
                                            </p:txEl>
                                          </p:spTgt>
                                        </p:tgtEl>
                                        <p:attrNameLst>
                                          <p:attrName>style.visibility</p:attrName>
                                        </p:attrNameLst>
                                      </p:cBhvr>
                                      <p:to>
                                        <p:strVal val="visible"/>
                                      </p:to>
                                    </p:set>
                                    <p:animEffect filter="dissolve" transition="in">
                                      <p:cBhvr>
                                        <p:cTn id="13" dur="500"/>
                                        <p:tgtEl>
                                          <p:spTgt spid="450">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450">
                                            <p:txEl>
                                              <p:pRg st="2" end="2"/>
                                            </p:txEl>
                                          </p:spTgt>
                                        </p:tgtEl>
                                        <p:attrNameLst>
                                          <p:attrName>style.visibility</p:attrName>
                                        </p:attrNameLst>
                                      </p:cBhvr>
                                      <p:to>
                                        <p:strVal val="visible"/>
                                      </p:to>
                                    </p:set>
                                    <p:animEffect filter="dissolve" transition="in">
                                      <p:cBhvr>
                                        <p:cTn id="16" dur="500"/>
                                        <p:tgtEl>
                                          <p:spTgt spid="45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1" fill="hold">
                                  <p:stCondLst>
                                    <p:cond delay="0"/>
                                  </p:stCondLst>
                                  <p:iterate type="el" backwards="0">
                                    <p:tmAbs val="0"/>
                                  </p:iterate>
                                  <p:childTnLst>
                                    <p:set>
                                      <p:cBhvr>
                                        <p:cTn id="20" fill="hold"/>
                                        <p:tgtEl>
                                          <p:spTgt spid="450">
                                            <p:txEl>
                                              <p:pRg st="3" end="3"/>
                                            </p:txEl>
                                          </p:spTgt>
                                        </p:tgtEl>
                                        <p:attrNameLst>
                                          <p:attrName>style.visibility</p:attrName>
                                        </p:attrNameLst>
                                      </p:cBhvr>
                                      <p:to>
                                        <p:strVal val="visible"/>
                                      </p:to>
                                    </p:set>
                                    <p:animEffect filter="dissolve" transition="in">
                                      <p:cBhvr>
                                        <p:cTn id="21" dur="500"/>
                                        <p:tgtEl>
                                          <p:spTgt spid="450">
                                            <p:txEl>
                                              <p:pRg st="3" end="3"/>
                                            </p:txEl>
                                          </p:spTgt>
                                        </p:tgtEl>
                                      </p:cBhvr>
                                    </p:animEffect>
                                  </p:childTnLst>
                                </p:cTn>
                              </p:par>
                              <p:par>
                                <p:cTn id="22" presetClass="entr" nodeType="withEffect" presetSubtype="0" presetID="9" grpId="1" fill="hold">
                                  <p:stCondLst>
                                    <p:cond delay="0"/>
                                  </p:stCondLst>
                                  <p:iterate type="el" backwards="0">
                                    <p:tmAbs val="0"/>
                                  </p:iterate>
                                  <p:childTnLst>
                                    <p:set>
                                      <p:cBhvr>
                                        <p:cTn id="23" fill="hold"/>
                                        <p:tgtEl>
                                          <p:spTgt spid="450">
                                            <p:txEl>
                                              <p:pRg st="4" end="4"/>
                                            </p:txEl>
                                          </p:spTgt>
                                        </p:tgtEl>
                                        <p:attrNameLst>
                                          <p:attrName>style.visibility</p:attrName>
                                        </p:attrNameLst>
                                      </p:cBhvr>
                                      <p:to>
                                        <p:strVal val="visible"/>
                                      </p:to>
                                    </p:set>
                                    <p:animEffect filter="dissolve" transition="in">
                                      <p:cBhvr>
                                        <p:cTn id="24" dur="500"/>
                                        <p:tgtEl>
                                          <p:spTgt spid="450">
                                            <p:txEl>
                                              <p:pRg st="4" end="4"/>
                                            </p:txEl>
                                          </p:spTgt>
                                        </p:tgtEl>
                                      </p:cBhvr>
                                    </p:animEffect>
                                  </p:childTnLst>
                                </p:cTn>
                              </p:par>
                              <p:par>
                                <p:cTn id="25" presetClass="entr" nodeType="withEffect" presetSubtype="0" presetID="9" grpId="1" fill="hold">
                                  <p:stCondLst>
                                    <p:cond delay="0"/>
                                  </p:stCondLst>
                                  <p:iterate type="el" backwards="0">
                                    <p:tmAbs val="0"/>
                                  </p:iterate>
                                  <p:childTnLst>
                                    <p:set>
                                      <p:cBhvr>
                                        <p:cTn id="26" fill="hold"/>
                                        <p:tgtEl>
                                          <p:spTgt spid="450">
                                            <p:txEl>
                                              <p:pRg st="5" end="5"/>
                                            </p:txEl>
                                          </p:spTgt>
                                        </p:tgtEl>
                                        <p:attrNameLst>
                                          <p:attrName>style.visibility</p:attrName>
                                        </p:attrNameLst>
                                      </p:cBhvr>
                                      <p:to>
                                        <p:strVal val="visible"/>
                                      </p:to>
                                    </p:set>
                                    <p:animEffect filter="dissolve" transition="in">
                                      <p:cBhvr>
                                        <p:cTn id="27" dur="500"/>
                                        <p:tgtEl>
                                          <p:spTgt spid="450">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450"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54" name="Title 2"/>
          <p:cNvSpPr txBox="1"/>
          <p:nvPr>
            <p:ph type="title"/>
          </p:nvPr>
        </p:nvSpPr>
        <p:spPr>
          <a:xfrm>
            <a:off x="197427" y="-1"/>
            <a:ext cx="8749146" cy="727366"/>
          </a:xfrm>
          <a:prstGeom prst="rect">
            <a:avLst/>
          </a:prstGeom>
        </p:spPr>
        <p:txBody>
          <a:bodyPr/>
          <a:lstStyle/>
          <a:p>
            <a:pPr/>
            <a:r>
              <a:t>Tạo mảng động bằng toán tử new</a:t>
            </a:r>
          </a:p>
        </p:txBody>
      </p:sp>
      <p:sp>
        <p:nvSpPr>
          <p:cNvPr id="455" name="Content Placeholder 1"/>
          <p:cNvSpPr txBox="1"/>
          <p:nvPr>
            <p:ph type="body" idx="1"/>
          </p:nvPr>
        </p:nvSpPr>
        <p:spPr>
          <a:xfrm>
            <a:off x="197427" y="893618"/>
            <a:ext cx="8749146" cy="5527966"/>
          </a:xfrm>
          <a:prstGeom prst="rect">
            <a:avLst/>
          </a:prstGeom>
        </p:spPr>
        <p:txBody>
          <a:bodyPr/>
          <a:lstStyle/>
          <a:p>
            <a:pPr/>
            <a:r>
              <a:t>Cấp phát động cho biến con trỏ</a:t>
            </a:r>
          </a:p>
          <a:p>
            <a:pPr/>
            <a:r>
              <a:t>Sau đó dùng </a:t>
            </a:r>
            <a:r>
              <a:t>con trỏ</a:t>
            </a:r>
            <a:r>
              <a:t> như mảng chuẩn</a:t>
            </a:r>
          </a:p>
          <a:p>
            <a:pPr/>
            <a:r>
              <a:t>Cú pháp:</a:t>
            </a:r>
          </a:p>
          <a:p>
            <a:pPr lvl="1" marL="0" indent="0" algn="ctr">
              <a:spcBef>
                <a:spcPts val="700"/>
              </a:spcBef>
              <a:buSzTx/>
              <a:buNone/>
              <a:defRPr b="1" sz="2200">
                <a:solidFill>
                  <a:srgbClr val="FF0000"/>
                </a:solidFill>
                <a:latin typeface="Consolas"/>
                <a:ea typeface="Consolas"/>
                <a:cs typeface="Consolas"/>
                <a:sym typeface="Consolas"/>
              </a:defRPr>
            </a:pPr>
            <a:r>
              <a:t>&lt;type&gt; &lt;pointer&gt; = new &lt;type&gt; [&lt;number_of_elements&gt;]</a:t>
            </a:r>
          </a:p>
          <a:p>
            <a:pPr lvl="1" marL="0" indent="176212">
              <a:spcBef>
                <a:spcPts val="700"/>
              </a:spcBef>
              <a:buSzTx/>
              <a:buNone/>
              <a:defRPr sz="2200"/>
            </a:pPr>
            <a:r>
              <a:t>Ví dụ:</a:t>
            </a:r>
          </a:p>
          <a:p>
            <a:pPr marL="0" indent="1150937">
              <a:buSzTx/>
              <a:buNone/>
              <a:defRPr sz="2400">
                <a:solidFill>
                  <a:srgbClr val="0000FF"/>
                </a:solidFill>
                <a:latin typeface="Consolas"/>
                <a:ea typeface="Consolas"/>
                <a:cs typeface="Consolas"/>
                <a:sym typeface="Consolas"/>
              </a:defRPr>
            </a:pPr>
            <a:r>
              <a:t>typedef</a:t>
            </a:r>
            <a:r>
              <a:rPr>
                <a:solidFill>
                  <a:srgbClr val="000000"/>
                </a:solidFill>
              </a:rPr>
              <a:t> </a:t>
            </a:r>
            <a:r>
              <a:t>double</a:t>
            </a:r>
            <a:r>
              <a:rPr>
                <a:solidFill>
                  <a:srgbClr val="000000"/>
                </a:solidFill>
              </a:rPr>
              <a:t> * </a:t>
            </a:r>
            <a:r>
              <a:rPr>
                <a:solidFill>
                  <a:srgbClr val="008B8B"/>
                </a:solidFill>
              </a:rPr>
              <a:t>doublePtr</a:t>
            </a:r>
            <a:r>
              <a:rPr>
                <a:solidFill>
                  <a:srgbClr val="000000"/>
                </a:solidFill>
              </a:rPr>
              <a:t>;</a:t>
            </a:r>
            <a:endParaRPr>
              <a:solidFill>
                <a:srgbClr val="000000"/>
              </a:solidFill>
            </a:endParaRPr>
          </a:p>
          <a:p>
            <a:pPr marL="0" indent="1150937">
              <a:buSzTx/>
              <a:buNone/>
              <a:defRPr sz="2400">
                <a:solidFill>
                  <a:srgbClr val="008B8B"/>
                </a:solidFill>
                <a:latin typeface="Consolas"/>
                <a:ea typeface="Consolas"/>
                <a:cs typeface="Consolas"/>
                <a:sym typeface="Consolas"/>
              </a:defRPr>
            </a:pPr>
            <a:r>
              <a:t>doublePtr</a:t>
            </a:r>
            <a:r>
              <a:rPr>
                <a:solidFill>
                  <a:srgbClr val="000000"/>
                </a:solidFill>
              </a:rPr>
              <a:t> d;</a:t>
            </a:r>
            <a:endParaRPr>
              <a:solidFill>
                <a:srgbClr val="000000"/>
              </a:solidFill>
            </a:endParaRPr>
          </a:p>
          <a:p>
            <a:pPr marL="0" indent="1150937">
              <a:buSzTx/>
              <a:buNone/>
              <a:defRPr sz="2400">
                <a:solidFill>
                  <a:srgbClr val="000000"/>
                </a:solidFill>
                <a:latin typeface="Consolas"/>
                <a:ea typeface="Consolas"/>
                <a:cs typeface="Consolas"/>
                <a:sym typeface="Consolas"/>
              </a:defRPr>
            </a:pPr>
            <a:r>
              <a:t>d = </a:t>
            </a:r>
            <a:r>
              <a:rPr>
                <a:solidFill>
                  <a:srgbClr val="008080"/>
                </a:solidFill>
              </a:rPr>
              <a:t>new </a:t>
            </a:r>
            <a:r>
              <a:rPr>
                <a:solidFill>
                  <a:srgbClr val="0000FF"/>
                </a:solidFill>
              </a:rPr>
              <a:t>double</a:t>
            </a:r>
            <a:r>
              <a:t>[10];</a:t>
            </a:r>
          </a:p>
          <a:p>
            <a:pPr marL="457200" indent="-457200">
              <a:buFont typeface="Symbol"/>
              <a:buChar char="Þ"/>
            </a:pPr>
            <a:r>
              <a:t>Tạo biến mảng cấp phát động d có 10 phần tử, kiểu cơ sở là</a:t>
            </a:r>
            <a:r>
              <a:t> </a:t>
            </a:r>
            <a:r>
              <a:t>double</a:t>
            </a:r>
            <a:r>
              <a:t>.</a:t>
            </a:r>
            <a:br/>
          </a:p>
        </p:txBody>
      </p:sp>
      <p:sp>
        <p:nvSpPr>
          <p:cNvPr id="45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59" name="Title 2"/>
          <p:cNvSpPr txBox="1"/>
          <p:nvPr>
            <p:ph type="title"/>
          </p:nvPr>
        </p:nvSpPr>
        <p:spPr>
          <a:xfrm>
            <a:off x="197427" y="-1"/>
            <a:ext cx="8749146" cy="727366"/>
          </a:xfrm>
          <a:prstGeom prst="rect">
            <a:avLst/>
          </a:prstGeom>
        </p:spPr>
        <p:txBody>
          <a:bodyPr/>
          <a:lstStyle/>
          <a:p>
            <a:pPr/>
            <a:r>
              <a:t>Xóa mảng động</a:t>
            </a:r>
          </a:p>
        </p:txBody>
      </p:sp>
      <p:sp>
        <p:nvSpPr>
          <p:cNvPr id="460" name="Content Placeholder 1"/>
          <p:cNvSpPr txBox="1"/>
          <p:nvPr>
            <p:ph type="body" idx="1"/>
          </p:nvPr>
        </p:nvSpPr>
        <p:spPr>
          <a:xfrm>
            <a:off x="197427" y="893618"/>
            <a:ext cx="8749146" cy="5527966"/>
          </a:xfrm>
          <a:prstGeom prst="rect">
            <a:avLst/>
          </a:prstGeom>
        </p:spPr>
        <p:txBody>
          <a:bodyPr/>
          <a:lstStyle/>
          <a:p>
            <a:pPr/>
            <a:r>
              <a:t>Dùng toán tử </a:t>
            </a:r>
            <a:r>
              <a:rPr>
                <a:latin typeface="Consolas"/>
                <a:ea typeface="Consolas"/>
                <a:cs typeface="Consolas"/>
                <a:sym typeface="Consolas"/>
              </a:rPr>
              <a:t>delete[] </a:t>
            </a:r>
            <a:r>
              <a:t>để xóa mảng động.</a:t>
            </a:r>
          </a:p>
          <a:p>
            <a:pPr marL="0" indent="82296">
              <a:buSzTx/>
              <a:buNone/>
            </a:pPr>
            <a:r>
              <a:t>Ví dụ:</a:t>
            </a:r>
          </a:p>
          <a:p>
            <a:pPr marL="0" indent="973137">
              <a:buSzTx/>
              <a:buNone/>
              <a:defRPr sz="2400">
                <a:solidFill>
                  <a:srgbClr val="0000FF"/>
                </a:solidFill>
                <a:latin typeface="Consolas"/>
                <a:ea typeface="Consolas"/>
                <a:cs typeface="Consolas"/>
                <a:sym typeface="Consolas"/>
              </a:defRPr>
            </a:pPr>
            <a:r>
              <a:t>double</a:t>
            </a:r>
            <a:r>
              <a:rPr>
                <a:solidFill>
                  <a:srgbClr val="000000"/>
                </a:solidFill>
              </a:rPr>
              <a:t> *d = </a:t>
            </a:r>
            <a:r>
              <a:rPr>
                <a:solidFill>
                  <a:srgbClr val="008080"/>
                </a:solidFill>
              </a:rPr>
              <a:t>new d</a:t>
            </a:r>
            <a:r>
              <a:t>ouble</a:t>
            </a:r>
            <a:r>
              <a:rPr>
                <a:solidFill>
                  <a:srgbClr val="000000"/>
                </a:solidFill>
              </a:rPr>
              <a:t>[10];</a:t>
            </a:r>
            <a:endParaRPr>
              <a:solidFill>
                <a:srgbClr val="000000"/>
              </a:solidFill>
            </a:endParaRPr>
          </a:p>
          <a:p>
            <a:pPr marL="0" indent="973137">
              <a:buSzTx/>
              <a:buNone/>
              <a:defRPr sz="2400">
                <a:solidFill>
                  <a:srgbClr val="008000"/>
                </a:solidFill>
                <a:latin typeface="Consolas"/>
                <a:ea typeface="Consolas"/>
                <a:cs typeface="Consolas"/>
                <a:sym typeface="Consolas"/>
              </a:defRPr>
            </a:pPr>
            <a:r>
              <a:t>//... Processing</a:t>
            </a:r>
            <a:endParaRPr>
              <a:solidFill>
                <a:srgbClr val="000000"/>
              </a:solidFill>
            </a:endParaRPr>
          </a:p>
          <a:p>
            <a:pPr marL="0" indent="973137">
              <a:buSzTx/>
              <a:buNone/>
              <a:defRPr sz="2400">
                <a:solidFill>
                  <a:srgbClr val="008080"/>
                </a:solidFill>
                <a:latin typeface="Consolas"/>
                <a:ea typeface="Consolas"/>
                <a:cs typeface="Consolas"/>
                <a:sym typeface="Consolas"/>
              </a:defRPr>
            </a:pPr>
            <a:r>
              <a:t>delete[]</a:t>
            </a:r>
            <a:r>
              <a:rPr>
                <a:solidFill>
                  <a:srgbClr val="000000"/>
                </a:solidFill>
              </a:rPr>
              <a:t> d;</a:t>
            </a:r>
          </a:p>
          <a:p>
            <a:pPr>
              <a:buFont typeface="Symbol"/>
              <a:buChar char="Þ"/>
            </a:pPr>
            <a:r>
              <a:t> </a:t>
            </a:r>
            <a:r>
              <a:t>Giải phóng tất cả vùng nhớ của mảng động này</a:t>
            </a:r>
          </a:p>
          <a:p>
            <a:pPr>
              <a:buFont typeface="Symbol"/>
              <a:buChar char="Þ"/>
            </a:pPr>
            <a:r>
              <a:t> </a:t>
            </a:r>
            <a:r>
              <a:t>Cặp ngoặc vuông báo hiệu có mảng</a:t>
            </a:r>
          </a:p>
          <a:p>
            <a:pPr>
              <a:buFont typeface="Symbol"/>
              <a:buChar char="Þ"/>
            </a:pPr>
            <a:r>
              <a:t> </a:t>
            </a:r>
            <a:r>
              <a:t>Nhắc lại: d vẫn trỏ tới vùng nhớ đó</a:t>
            </a:r>
            <a:r>
              <a:t>. Vì vậy s</a:t>
            </a:r>
            <a:r>
              <a:t>au khi </a:t>
            </a:r>
            <a:r>
              <a:rPr>
                <a:latin typeface="Consolas"/>
                <a:ea typeface="Consolas"/>
                <a:cs typeface="Consolas"/>
                <a:sym typeface="Consolas"/>
              </a:rPr>
              <a:t>delete</a:t>
            </a:r>
            <a:r>
              <a:t>, cần gán </a:t>
            </a:r>
            <a:r>
              <a:rPr>
                <a:solidFill>
                  <a:srgbClr val="000000"/>
                </a:solidFill>
                <a:latin typeface="Consolas"/>
                <a:ea typeface="Consolas"/>
                <a:cs typeface="Consolas"/>
                <a:sym typeface="Consolas"/>
              </a:rPr>
              <a:t>d = </a:t>
            </a:r>
            <a:r>
              <a:rPr b="1">
                <a:solidFill>
                  <a:srgbClr val="228B22"/>
                </a:solidFill>
                <a:latin typeface="Consolas"/>
                <a:ea typeface="Consolas"/>
                <a:cs typeface="Consolas"/>
                <a:sym typeface="Consolas"/>
              </a:rPr>
              <a:t>NULL</a:t>
            </a:r>
            <a:r>
              <a:rPr>
                <a:solidFill>
                  <a:srgbClr val="000000"/>
                </a:solidFill>
                <a:latin typeface="Consolas"/>
                <a:ea typeface="Consolas"/>
                <a:cs typeface="Consolas"/>
                <a:sym typeface="Consolas"/>
              </a:rPr>
              <a:t>;</a:t>
            </a:r>
            <a:br>
              <a:rPr>
                <a:solidFill>
                  <a:srgbClr val="000000"/>
                </a:solidFill>
                <a:latin typeface="Consolas"/>
                <a:ea typeface="Consolas"/>
                <a:cs typeface="Consolas"/>
                <a:sym typeface="Consolas"/>
              </a:rPr>
            </a:br>
          </a:p>
        </p:txBody>
      </p:sp>
      <p:sp>
        <p:nvSpPr>
          <p:cNvPr id="461"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64" name="Title 2"/>
          <p:cNvSpPr txBox="1"/>
          <p:nvPr>
            <p:ph type="title"/>
          </p:nvPr>
        </p:nvSpPr>
        <p:spPr>
          <a:xfrm>
            <a:off x="197427" y="-1"/>
            <a:ext cx="8749146" cy="727366"/>
          </a:xfrm>
          <a:prstGeom prst="rect">
            <a:avLst/>
          </a:prstGeom>
        </p:spPr>
        <p:txBody>
          <a:bodyPr/>
          <a:lstStyle/>
          <a:p>
            <a:pPr/>
            <a:r>
              <a:t>Bài tập</a:t>
            </a:r>
          </a:p>
        </p:txBody>
      </p:sp>
      <p:sp>
        <p:nvSpPr>
          <p:cNvPr id="465" name="Content Placeholder 1"/>
          <p:cNvSpPr txBox="1"/>
          <p:nvPr>
            <p:ph type="body" idx="1"/>
          </p:nvPr>
        </p:nvSpPr>
        <p:spPr>
          <a:xfrm>
            <a:off x="197427" y="893618"/>
            <a:ext cx="8749146" cy="5527966"/>
          </a:xfrm>
          <a:prstGeom prst="rect">
            <a:avLst/>
          </a:prstGeom>
        </p:spPr>
        <p:txBody>
          <a:bodyPr/>
          <a:lstStyle/>
          <a:p>
            <a:pPr marL="0" indent="34290">
              <a:lnSpc>
                <a:spcPct val="150000"/>
              </a:lnSpc>
              <a:buSzTx/>
              <a:buNone/>
            </a:pPr>
            <a:r>
              <a:t>Hãy viết chương trình tạo mảng 1 chiều có n phần tử bằng 2 cách:</a:t>
            </a:r>
          </a:p>
          <a:p>
            <a:pPr lvl="1" marL="445769" indent="-171450">
              <a:lnSpc>
                <a:spcPct val="150000"/>
              </a:lnSpc>
              <a:spcBef>
                <a:spcPts val="700"/>
              </a:spcBef>
              <a:defRPr sz="2200"/>
            </a:pPr>
            <a:r>
              <a:t>Cách 1: Bằng mảng chuẩn</a:t>
            </a:r>
          </a:p>
          <a:p>
            <a:pPr lvl="1" marL="445769" indent="-171450">
              <a:lnSpc>
                <a:spcPct val="150000"/>
              </a:lnSpc>
              <a:spcBef>
                <a:spcPts val="700"/>
              </a:spcBef>
              <a:defRPr sz="2200"/>
            </a:pPr>
            <a:r>
              <a:t>Cách 2: Bằng cấp phát động</a:t>
            </a:r>
          </a:p>
        </p:txBody>
      </p:sp>
      <p:sp>
        <p:nvSpPr>
          <p:cNvPr id="46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69" name="Title 2"/>
          <p:cNvSpPr txBox="1"/>
          <p:nvPr>
            <p:ph type="title"/>
          </p:nvPr>
        </p:nvSpPr>
        <p:spPr>
          <a:xfrm>
            <a:off x="197427" y="-1"/>
            <a:ext cx="8749146" cy="727366"/>
          </a:xfrm>
          <a:prstGeom prst="rect">
            <a:avLst/>
          </a:prstGeom>
        </p:spPr>
        <p:txBody>
          <a:bodyPr/>
          <a:lstStyle/>
          <a:p>
            <a:pPr/>
            <a:r>
              <a:t>Lời giải</a:t>
            </a:r>
          </a:p>
        </p:txBody>
      </p:sp>
      <p:sp>
        <p:nvSpPr>
          <p:cNvPr id="470"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1" name="Rectangle 5"/>
          <p:cNvSpPr txBox="1"/>
          <p:nvPr/>
        </p:nvSpPr>
        <p:spPr>
          <a:xfrm>
            <a:off x="4610100" y="1676399"/>
            <a:ext cx="3848100" cy="28841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a:defRPr sz="24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a:defRPr sz="2400">
                <a:solidFill>
                  <a:srgbClr val="000000"/>
                </a:solidFill>
                <a:latin typeface="Consolas"/>
                <a:ea typeface="Consolas"/>
                <a:cs typeface="Consolas"/>
                <a:sym typeface="Consolas"/>
              </a:defRPr>
            </a:pPr>
          </a:p>
          <a:p>
            <a:pPr>
              <a:defRPr sz="24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indent="623887">
              <a:defRPr sz="2400">
                <a:solidFill>
                  <a:srgbClr val="0000FF"/>
                </a:solidFill>
                <a:latin typeface="Consolas"/>
                <a:ea typeface="Consolas"/>
                <a:cs typeface="Consolas"/>
                <a:sym typeface="Consolas"/>
              </a:defRPr>
            </a:pPr>
            <a:r>
              <a:t>int</a:t>
            </a:r>
            <a:r>
              <a:rPr>
                <a:solidFill>
                  <a:srgbClr val="000000"/>
                </a:solidFill>
              </a:rPr>
              <a:t> *arr;</a:t>
            </a:r>
            <a:endParaRPr>
              <a:solidFill>
                <a:srgbClr val="000000"/>
              </a:solidFill>
            </a:endParaRPr>
          </a:p>
          <a:p>
            <a:pPr indent="623887">
              <a:defRPr sz="2400">
                <a:solidFill>
                  <a:srgbClr val="000000"/>
                </a:solidFill>
                <a:latin typeface="Consolas"/>
                <a:ea typeface="Consolas"/>
                <a:cs typeface="Consolas"/>
                <a:sym typeface="Consolas"/>
              </a:defRPr>
            </a:pPr>
            <a:r>
              <a:t>arr = </a:t>
            </a:r>
            <a:r>
              <a:rPr>
                <a:solidFill>
                  <a:srgbClr val="008080"/>
                </a:solidFill>
              </a:rPr>
              <a:t>new </a:t>
            </a:r>
            <a:r>
              <a:rPr>
                <a:solidFill>
                  <a:srgbClr val="0000FF"/>
                </a:solidFill>
              </a:rPr>
              <a:t>int</a:t>
            </a:r>
            <a:r>
              <a:t>[10];</a:t>
            </a:r>
          </a:p>
          <a:p>
            <a:pPr indent="623887">
              <a:defRPr sz="2400">
                <a:solidFill>
                  <a:srgbClr val="0000FF"/>
                </a:solidFill>
                <a:latin typeface="Consolas"/>
                <a:ea typeface="Consolas"/>
                <a:cs typeface="Consolas"/>
                <a:sym typeface="Consolas"/>
              </a:defRPr>
            </a:pPr>
            <a:r>
              <a:t>return</a:t>
            </a:r>
            <a:r>
              <a:rPr>
                <a:solidFill>
                  <a:srgbClr val="000000"/>
                </a:solidFill>
              </a:rPr>
              <a:t> 0;</a:t>
            </a:r>
            <a:endParaRPr>
              <a:solidFill>
                <a:srgbClr val="000000"/>
              </a:solidFill>
            </a:endParaRPr>
          </a:p>
          <a:p>
            <a:pPr>
              <a:defRPr sz="2400">
                <a:solidFill>
                  <a:srgbClr val="000000"/>
                </a:solidFill>
                <a:latin typeface="Consolas"/>
                <a:ea typeface="Consolas"/>
                <a:cs typeface="Consolas"/>
                <a:sym typeface="Consolas"/>
              </a:defRPr>
            </a:pPr>
            <a:r>
              <a:t>}</a:t>
            </a:r>
          </a:p>
        </p:txBody>
      </p:sp>
      <p:sp>
        <p:nvSpPr>
          <p:cNvPr id="472" name="Rectangle 6"/>
          <p:cNvSpPr txBox="1"/>
          <p:nvPr/>
        </p:nvSpPr>
        <p:spPr>
          <a:xfrm>
            <a:off x="533400" y="1676399"/>
            <a:ext cx="4572000" cy="25285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a:defRPr sz="24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a:defRPr sz="2400">
                <a:solidFill>
                  <a:srgbClr val="000000"/>
                </a:solidFill>
                <a:latin typeface="Consolas"/>
                <a:ea typeface="Consolas"/>
                <a:cs typeface="Consolas"/>
                <a:sym typeface="Consolas"/>
              </a:defRPr>
            </a:pPr>
          </a:p>
          <a:p>
            <a:pPr>
              <a:defRPr sz="24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indent="855662">
              <a:defRPr sz="2400">
                <a:solidFill>
                  <a:srgbClr val="0000FF"/>
                </a:solidFill>
                <a:latin typeface="Consolas"/>
                <a:ea typeface="Consolas"/>
                <a:cs typeface="Consolas"/>
                <a:sym typeface="Consolas"/>
              </a:defRPr>
            </a:pPr>
            <a:r>
              <a:t>int</a:t>
            </a:r>
            <a:r>
              <a:rPr>
                <a:solidFill>
                  <a:srgbClr val="000000"/>
                </a:solidFill>
              </a:rPr>
              <a:t> arr[10];</a:t>
            </a:r>
            <a:endParaRPr>
              <a:solidFill>
                <a:srgbClr val="000000"/>
              </a:solidFill>
            </a:endParaRPr>
          </a:p>
          <a:p>
            <a:pPr indent="855662">
              <a:defRPr sz="2400">
                <a:solidFill>
                  <a:srgbClr val="0000FF"/>
                </a:solidFill>
                <a:latin typeface="Consolas"/>
                <a:ea typeface="Consolas"/>
                <a:cs typeface="Consolas"/>
                <a:sym typeface="Consolas"/>
              </a:defRPr>
            </a:pPr>
            <a:r>
              <a:t>return</a:t>
            </a:r>
            <a:r>
              <a:rPr>
                <a:solidFill>
                  <a:srgbClr val="000000"/>
                </a:solidFill>
              </a:rPr>
              <a:t> 0;</a:t>
            </a:r>
            <a:endParaRPr>
              <a:solidFill>
                <a:srgbClr val="000000"/>
              </a:solidFill>
            </a:endParaRPr>
          </a:p>
          <a:p>
            <a:pPr>
              <a:defRPr sz="2400">
                <a:solidFill>
                  <a:srgbClr val="000000"/>
                </a:solidFill>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75" name="Title 2"/>
          <p:cNvSpPr txBox="1"/>
          <p:nvPr>
            <p:ph type="title"/>
          </p:nvPr>
        </p:nvSpPr>
        <p:spPr>
          <a:xfrm>
            <a:off x="197427" y="-1"/>
            <a:ext cx="8749146" cy="727366"/>
          </a:xfrm>
          <a:prstGeom prst="rect">
            <a:avLst/>
          </a:prstGeom>
        </p:spPr>
        <p:txBody>
          <a:bodyPr/>
          <a:lstStyle/>
          <a:p>
            <a:pPr/>
            <a:r>
              <a:t>Hàm trả về kiểu mảng</a:t>
            </a:r>
          </a:p>
        </p:txBody>
      </p:sp>
      <p:sp>
        <p:nvSpPr>
          <p:cNvPr id="476" name="Content Placeholder 1"/>
          <p:cNvSpPr txBox="1"/>
          <p:nvPr>
            <p:ph type="body" idx="1"/>
          </p:nvPr>
        </p:nvSpPr>
        <p:spPr>
          <a:xfrm>
            <a:off x="197427" y="893618"/>
            <a:ext cx="8749146" cy="5527966"/>
          </a:xfrm>
          <a:prstGeom prst="rect">
            <a:avLst/>
          </a:prstGeom>
        </p:spPr>
        <p:txBody>
          <a:bodyPr/>
          <a:lstStyle/>
          <a:p>
            <a:pPr/>
            <a:r>
              <a:t>Ta không được phép trả về kiểu mảng trong hàm</a:t>
            </a:r>
            <a:r>
              <a:t>.</a:t>
            </a:r>
          </a:p>
          <a:p>
            <a:pPr marL="0" indent="82296">
              <a:buSzTx/>
              <a:buNone/>
            </a:pPr>
            <a:r>
              <a:t>Ví dụ:</a:t>
            </a:r>
          </a:p>
          <a:p>
            <a:pPr marL="0" indent="682625">
              <a:buSzTx/>
              <a:buNone/>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someFunction</a:t>
            </a:r>
            <a:r>
              <a:rPr>
                <a:solidFill>
                  <a:srgbClr val="000000"/>
                </a:solidFill>
              </a:rPr>
              <a:t>(); </a:t>
            </a:r>
            <a:r>
              <a:rPr>
                <a:solidFill>
                  <a:srgbClr val="008000"/>
                </a:solidFill>
              </a:rPr>
              <a:t>// Không h</a:t>
            </a:r>
            <a:r>
              <a:rPr>
                <a:solidFill>
                  <a:srgbClr val="008000"/>
                </a:solidFill>
                <a:latin typeface="Tahoma"/>
                <a:ea typeface="Tahoma"/>
                <a:cs typeface="Tahoma"/>
                <a:sym typeface="Tahoma"/>
              </a:rPr>
              <a:t>ợ</a:t>
            </a:r>
            <a:r>
              <a:rPr>
                <a:solidFill>
                  <a:srgbClr val="008000"/>
                </a:solidFill>
              </a:rPr>
              <a:t>p l</a:t>
            </a:r>
            <a:r>
              <a:rPr>
                <a:solidFill>
                  <a:srgbClr val="008000"/>
                </a:solidFill>
                <a:latin typeface="Tahoma"/>
                <a:ea typeface="Tahoma"/>
                <a:cs typeface="Tahoma"/>
                <a:sym typeface="Tahoma"/>
              </a:rPr>
              <a:t>ệ</a:t>
            </a:r>
            <a:r>
              <a:rPr>
                <a:solidFill>
                  <a:srgbClr val="008000"/>
                </a:solidFill>
              </a:rPr>
              <a:t>! </a:t>
            </a:r>
            <a:endParaRPr>
              <a:solidFill>
                <a:srgbClr val="008000"/>
              </a:solidFill>
            </a:endParaRPr>
          </a:p>
          <a:p>
            <a:pPr/>
            <a:endParaRPr>
              <a:solidFill>
                <a:srgbClr val="008000"/>
              </a:solidFill>
            </a:endParaRPr>
          </a:p>
          <a:p>
            <a:pPr/>
            <a:r>
              <a:t>Có thể thay bằng trả về con trỏ tới mảng có cùng kiểu cơ</a:t>
            </a:r>
            <a:r>
              <a:t> </a:t>
            </a:r>
            <a:r>
              <a:t>sở:</a:t>
            </a:r>
          </a:p>
          <a:p>
            <a:pPr marL="0" indent="682625">
              <a:buSzTx/>
              <a:buNone/>
              <a:tabLst>
                <a:tab pos="736600" algn="l"/>
              </a:tabLst>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someFunction</a:t>
            </a:r>
            <a:r>
              <a:rPr>
                <a:solidFill>
                  <a:srgbClr val="000000"/>
                </a:solidFill>
              </a:rPr>
              <a:t>(); </a:t>
            </a:r>
            <a:r>
              <a:rPr>
                <a:solidFill>
                  <a:srgbClr val="008000"/>
                </a:solidFill>
              </a:rPr>
              <a:t>// H</a:t>
            </a:r>
            <a:r>
              <a:rPr>
                <a:solidFill>
                  <a:srgbClr val="008000"/>
                </a:solidFill>
                <a:latin typeface="Tahoma"/>
                <a:ea typeface="Tahoma"/>
                <a:cs typeface="Tahoma"/>
                <a:sym typeface="Tahoma"/>
              </a:rPr>
              <a:t>ợ</a:t>
            </a:r>
            <a:r>
              <a:rPr>
                <a:solidFill>
                  <a:srgbClr val="008000"/>
                </a:solidFill>
              </a:rPr>
              <a:t>p l</a:t>
            </a:r>
            <a:r>
              <a:rPr>
                <a:solidFill>
                  <a:srgbClr val="008000"/>
                </a:solidFill>
                <a:latin typeface="Tahoma"/>
                <a:ea typeface="Tahoma"/>
                <a:cs typeface="Tahoma"/>
                <a:sym typeface="Tahoma"/>
              </a:rPr>
              <a:t>ệ</a:t>
            </a:r>
            <a:r>
              <a:rPr>
                <a:solidFill>
                  <a:srgbClr val="008000"/>
                </a:solidFill>
              </a:rPr>
              <a:t>!</a:t>
            </a:r>
            <a:br>
              <a:rPr>
                <a:solidFill>
                  <a:srgbClr val="008000"/>
                </a:solidFill>
              </a:rPr>
            </a:br>
          </a:p>
        </p:txBody>
      </p:sp>
      <p:sp>
        <p:nvSpPr>
          <p:cNvPr id="477"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Footer Placeholder 3"/>
          <p:cNvSpPr txBox="1"/>
          <p:nvPr/>
        </p:nvSpPr>
        <p:spPr>
          <a:xfrm>
            <a:off x="197427" y="6597431"/>
            <a:ext cx="7548996" cy="24681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latin typeface="Tahoma"/>
                <a:ea typeface="Tahoma"/>
                <a:cs typeface="Tahoma"/>
                <a:sym typeface="Tahoma"/>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182" name="Title 1"/>
          <p:cNvSpPr txBox="1"/>
          <p:nvPr>
            <p:ph type="title"/>
          </p:nvPr>
        </p:nvSpPr>
        <p:spPr>
          <a:xfrm>
            <a:off x="197427" y="-1"/>
            <a:ext cx="8749146" cy="727366"/>
          </a:xfrm>
          <a:prstGeom prst="rect">
            <a:avLst/>
          </a:prstGeom>
        </p:spPr>
        <p:txBody>
          <a:bodyPr/>
          <a:lstStyle/>
          <a:p>
            <a:pPr/>
            <a:r>
              <a:t>Nội dung</a:t>
            </a:r>
          </a:p>
        </p:txBody>
      </p:sp>
      <p:sp>
        <p:nvSpPr>
          <p:cNvPr id="183" name="Content Placeholder 2"/>
          <p:cNvSpPr txBox="1"/>
          <p:nvPr>
            <p:ph type="body" idx="1"/>
          </p:nvPr>
        </p:nvSpPr>
        <p:spPr>
          <a:xfrm>
            <a:off x="197427" y="893618"/>
            <a:ext cx="8749146" cy="5527966"/>
          </a:xfrm>
          <a:prstGeom prst="rect">
            <a:avLst/>
          </a:prstGeom>
        </p:spPr>
        <p:txBody>
          <a:bodyPr/>
          <a:lstStyle/>
          <a:p>
            <a:pPr marL="596645" indent="-514350">
              <a:lnSpc>
                <a:spcPct val="150000"/>
              </a:lnSpc>
              <a:buFontTx/>
              <a:buAutoNum type="arabicPeriod" startAt="1"/>
            </a:pPr>
            <a:r>
              <a:t>Cấp phát động</a:t>
            </a:r>
          </a:p>
          <a:p>
            <a:pPr marL="596645" indent="-514350">
              <a:lnSpc>
                <a:spcPct val="150000"/>
              </a:lnSpc>
              <a:buFontTx/>
              <a:buAutoNum type="arabicPeriod" startAt="1"/>
            </a:pPr>
            <a:r>
              <a:t>Cấp phát động mảng 1 chiều</a:t>
            </a:r>
          </a:p>
          <a:p>
            <a:pPr marL="596645" indent="-514350">
              <a:lnSpc>
                <a:spcPct val="150000"/>
              </a:lnSpc>
              <a:buFontTx/>
              <a:buAutoNum type="arabicPeriod" startAt="1"/>
            </a:pPr>
            <a:r>
              <a:t>Cấp phát động mảng 2 chiều</a:t>
            </a:r>
          </a:p>
          <a:p>
            <a:pPr marL="596645" indent="-514350">
              <a:lnSpc>
                <a:spcPct val="150000"/>
              </a:lnSpc>
              <a:buFontTx/>
              <a:buAutoNum type="arabicPeriod" startAt="1"/>
            </a:pPr>
            <a:r>
              <a:t>Con trỏ và hàm số</a:t>
            </a:r>
          </a:p>
          <a:p>
            <a:pPr marL="596645" indent="-514350">
              <a:lnSpc>
                <a:spcPct val="150000"/>
              </a:lnSpc>
              <a:buFontTx/>
              <a:buAutoNum type="arabicPeriod" startAt="1"/>
            </a:pPr>
            <a:r>
              <a:t>Con trỏ và cấu trúc</a:t>
            </a:r>
          </a:p>
          <a:p>
            <a:pPr marL="596645" indent="-514350">
              <a:lnSpc>
                <a:spcPct val="150000"/>
              </a:lnSpc>
              <a:buFontTx/>
              <a:buAutoNum type="arabicPeriod" startAt="1"/>
            </a:pPr>
            <a:r>
              <a:t>Một số vấn đề mở rộng</a:t>
            </a:r>
          </a:p>
        </p:txBody>
      </p:sp>
      <p:sp>
        <p:nvSpPr>
          <p:cNvPr id="184" name="Slide Number Placeholder 1"/>
          <p:cNvSpPr txBox="1"/>
          <p:nvPr>
            <p:ph type="sldNum" sz="quarter" idx="2"/>
          </p:nvPr>
        </p:nvSpPr>
        <p:spPr>
          <a:xfrm>
            <a:off x="8778064" y="6592569"/>
            <a:ext cx="16850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80" name="Title 2"/>
          <p:cNvSpPr txBox="1"/>
          <p:nvPr>
            <p:ph type="title"/>
          </p:nvPr>
        </p:nvSpPr>
        <p:spPr>
          <a:xfrm>
            <a:off x="197427" y="-1"/>
            <a:ext cx="8749146" cy="727366"/>
          </a:xfrm>
          <a:prstGeom prst="rect">
            <a:avLst/>
          </a:prstGeom>
        </p:spPr>
        <p:txBody>
          <a:bodyPr/>
          <a:lstStyle/>
          <a:p>
            <a:pPr/>
            <a:r>
              <a:t>Bài tập</a:t>
            </a:r>
          </a:p>
        </p:txBody>
      </p:sp>
      <p:sp>
        <p:nvSpPr>
          <p:cNvPr id="481" name="Content Placeholder 1"/>
          <p:cNvSpPr txBox="1"/>
          <p:nvPr>
            <p:ph type="body" idx="1"/>
          </p:nvPr>
        </p:nvSpPr>
        <p:spPr>
          <a:xfrm>
            <a:off x="197427" y="893618"/>
            <a:ext cx="8749146" cy="5527966"/>
          </a:xfrm>
          <a:prstGeom prst="rect">
            <a:avLst/>
          </a:prstGeom>
        </p:spPr>
        <p:txBody>
          <a:bodyPr/>
          <a:lstStyle/>
          <a:p>
            <a:pPr/>
            <a:r>
              <a:t>Hãy viết HÀM tạo mảng 1 chiều có n phần tử bằng cấp phát động.</a:t>
            </a:r>
          </a:p>
          <a:p>
            <a:pPr/>
          </a:p>
          <a:p>
            <a:pPr/>
            <a:r>
              <a:t>Viết hàm xuất mảng 1 chiều đã tạo.</a:t>
            </a:r>
          </a:p>
          <a:p>
            <a:pPr/>
          </a:p>
          <a:p>
            <a:pPr/>
            <a:r>
              <a:t>Viết hàm đếm số phần tử âm trong mảng 1 chiều.</a:t>
            </a:r>
          </a:p>
        </p:txBody>
      </p:sp>
      <p:sp>
        <p:nvSpPr>
          <p:cNvPr id="482"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85" name="Title 2"/>
          <p:cNvSpPr txBox="1"/>
          <p:nvPr>
            <p:ph type="title"/>
          </p:nvPr>
        </p:nvSpPr>
        <p:spPr>
          <a:xfrm>
            <a:off x="197427" y="-1"/>
            <a:ext cx="8749146" cy="727366"/>
          </a:xfrm>
          <a:prstGeom prst="rect">
            <a:avLst/>
          </a:prstGeom>
        </p:spPr>
        <p:txBody>
          <a:bodyPr/>
          <a:lstStyle/>
          <a:p>
            <a:pPr/>
            <a:r>
              <a:t>Lời giải</a:t>
            </a:r>
          </a:p>
        </p:txBody>
      </p:sp>
      <p:sp>
        <p:nvSpPr>
          <p:cNvPr id="48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7" name="Rectangle 5"/>
          <p:cNvSpPr/>
          <p:nvPr/>
        </p:nvSpPr>
        <p:spPr>
          <a:xfrm>
            <a:off x="76200" y="1219200"/>
            <a:ext cx="4495800" cy="4872023"/>
          </a:xfrm>
          <a:prstGeom prst="rect">
            <a:avLst/>
          </a:prstGeom>
          <a:ln w="19050">
            <a:solidFill>
              <a:srgbClr val="363D3D"/>
            </a:solidFill>
          </a:ln>
          <a:extLst>
            <a:ext uri="{C572A759-6A51-4108-AA02-DFA0A04FC94B}">
              <ma14:wrappingTextBoxFlag xmlns:ma14="http://schemas.microsoft.com/office/mac/drawingml/2011/main" val="1"/>
            </a:ext>
          </a:extLst>
        </p:spPr>
        <p:txBody>
          <a:bodyPr lIns="45719" rIns="45719">
            <a:spAutoFit/>
          </a:bodyPr>
          <a:lstStyle/>
          <a:p>
            <a:pPr>
              <a:defRPr>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a:defRPr>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a:defRPr>
                <a:solidFill>
                  <a:srgbClr val="000000"/>
                </a:solidFill>
                <a:latin typeface="Consolas"/>
                <a:ea typeface="Consolas"/>
                <a:cs typeface="Consolas"/>
                <a:sym typeface="Consolas"/>
              </a:defRPr>
            </a:pPr>
          </a:p>
          <a:p>
            <a:pPr>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Input</a:t>
            </a:r>
            <a:r>
              <a:rPr>
                <a:solidFill>
                  <a:srgbClr val="000000"/>
                </a:solidFill>
              </a:rPr>
              <a:t>(</a:t>
            </a:r>
            <a:r>
              <a:t>int</a:t>
            </a:r>
            <a:r>
              <a:rPr>
                <a:solidFill>
                  <a:srgbClr val="000000"/>
                </a:solidFill>
              </a:rPr>
              <a:t> </a:t>
            </a:r>
            <a:r>
              <a:rPr>
                <a:solidFill>
                  <a:srgbClr val="808080"/>
                </a:solidFill>
              </a:rPr>
              <a:t>n</a:t>
            </a:r>
            <a:r>
              <a:rPr>
                <a:solidFill>
                  <a:srgbClr val="000000"/>
                </a:solidFill>
              </a:rPr>
              <a:t>){</a:t>
            </a:r>
            <a:endParaRPr>
              <a:solidFill>
                <a:srgbClr val="000000"/>
              </a:solidFill>
            </a:endParaRPr>
          </a:p>
          <a:p>
            <a:pPr indent="623887">
              <a:defRPr>
                <a:solidFill>
                  <a:srgbClr val="0000FF"/>
                </a:solidFill>
                <a:latin typeface="Consolas"/>
                <a:ea typeface="Consolas"/>
                <a:cs typeface="Consolas"/>
                <a:sym typeface="Consolas"/>
              </a:defRPr>
            </a:pPr>
            <a:r>
              <a:t>int</a:t>
            </a:r>
            <a:r>
              <a:rPr>
                <a:solidFill>
                  <a:srgbClr val="000000"/>
                </a:solidFill>
              </a:rPr>
              <a:t> *p;</a:t>
            </a:r>
            <a:endParaRPr>
              <a:solidFill>
                <a:srgbClr val="000000"/>
              </a:solidFill>
            </a:endParaRPr>
          </a:p>
          <a:p>
            <a:pPr indent="623887">
              <a:defRPr>
                <a:solidFill>
                  <a:srgbClr val="000000"/>
                </a:solidFill>
                <a:latin typeface="Consolas"/>
                <a:ea typeface="Consolas"/>
                <a:cs typeface="Consolas"/>
                <a:sym typeface="Consolas"/>
              </a:defRPr>
            </a:pPr>
            <a:r>
              <a:t>p = </a:t>
            </a:r>
            <a:r>
              <a:rPr>
                <a:solidFill>
                  <a:srgbClr val="008080"/>
                </a:solidFill>
              </a:rPr>
              <a:t>new i</a:t>
            </a:r>
            <a:r>
              <a:rPr>
                <a:solidFill>
                  <a:srgbClr val="0000FF"/>
                </a:solidFill>
              </a:rPr>
              <a:t>nt</a:t>
            </a:r>
            <a:r>
              <a:t>[</a:t>
            </a:r>
            <a:r>
              <a:rPr>
                <a:solidFill>
                  <a:srgbClr val="808080"/>
                </a:solidFill>
              </a:rPr>
              <a:t>n</a:t>
            </a:r>
            <a:r>
              <a:t>];</a:t>
            </a:r>
          </a:p>
          <a:p>
            <a:pPr indent="623887">
              <a:defRPr>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a:t>
            </a:r>
            <a:r>
              <a:rPr>
                <a:solidFill>
                  <a:srgbClr val="808080"/>
                </a:solidFill>
              </a:rPr>
              <a:t>n</a:t>
            </a:r>
            <a:r>
              <a:rPr>
                <a:solidFill>
                  <a:srgbClr val="000000"/>
                </a:solidFill>
              </a:rPr>
              <a:t>; i++){</a:t>
            </a:r>
            <a:endParaRPr>
              <a:solidFill>
                <a:srgbClr val="000000"/>
              </a:solidFill>
            </a:endParaRPr>
          </a:p>
          <a:p>
            <a:pPr indent="1379537">
              <a:defRPr>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p[i];</a:t>
            </a:r>
            <a:endParaRPr>
              <a:solidFill>
                <a:srgbClr val="000000"/>
              </a:solidFill>
            </a:endParaRPr>
          </a:p>
          <a:p>
            <a:pPr indent="623887">
              <a:defRPr>
                <a:solidFill>
                  <a:srgbClr val="000000"/>
                </a:solidFill>
                <a:latin typeface="Consolas"/>
                <a:ea typeface="Consolas"/>
                <a:cs typeface="Consolas"/>
                <a:sym typeface="Consolas"/>
              </a:defRPr>
            </a:pPr>
            <a:r>
              <a:t>}</a:t>
            </a:r>
          </a:p>
          <a:p>
            <a:pPr indent="623887">
              <a:defRPr>
                <a:solidFill>
                  <a:srgbClr val="0000FF"/>
                </a:solidFill>
                <a:latin typeface="Consolas"/>
                <a:ea typeface="Consolas"/>
                <a:cs typeface="Consolas"/>
                <a:sym typeface="Consolas"/>
              </a:defRPr>
            </a:pPr>
            <a:r>
              <a:t>return</a:t>
            </a:r>
            <a:r>
              <a:rPr>
                <a:solidFill>
                  <a:srgbClr val="000000"/>
                </a:solidFill>
              </a:rPr>
              <a:t> p;</a:t>
            </a:r>
            <a:endParaRPr>
              <a:solidFill>
                <a:srgbClr val="000000"/>
              </a:solidFill>
            </a:endParaRPr>
          </a:p>
          <a:p>
            <a:pPr>
              <a:defRPr>
                <a:solidFill>
                  <a:srgbClr val="000000"/>
                </a:solidFill>
                <a:latin typeface="Consolas"/>
                <a:ea typeface="Consolas"/>
                <a:cs typeface="Consolas"/>
                <a:sym typeface="Consolas"/>
              </a:defRPr>
            </a:pPr>
            <a:r>
              <a:t>}</a:t>
            </a:r>
          </a:p>
          <a:p>
            <a:pPr>
              <a:defRPr>
                <a:solidFill>
                  <a:srgbClr val="000000"/>
                </a:solidFill>
                <a:latin typeface="Consolas"/>
                <a:ea typeface="Consolas"/>
                <a:cs typeface="Consolas"/>
                <a:sym typeface="Consolas"/>
              </a:defRPr>
            </a:pPr>
          </a:p>
          <a:p>
            <a:pPr>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indent="623887">
              <a:defRPr>
                <a:solidFill>
                  <a:srgbClr val="0000FF"/>
                </a:solidFill>
                <a:latin typeface="Consolas"/>
                <a:ea typeface="Consolas"/>
                <a:cs typeface="Consolas"/>
                <a:sym typeface="Consolas"/>
              </a:defRPr>
            </a:pPr>
            <a:r>
              <a:t>int</a:t>
            </a:r>
            <a:r>
              <a:rPr>
                <a:solidFill>
                  <a:srgbClr val="000000"/>
                </a:solidFill>
              </a:rPr>
              <a:t> *arr, n;</a:t>
            </a:r>
            <a:endParaRPr>
              <a:solidFill>
                <a:srgbClr val="000000"/>
              </a:solidFill>
            </a:endParaRPr>
          </a:p>
          <a:p>
            <a:pPr indent="623887">
              <a:defRPr>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"Nhap n: "</a:t>
            </a:r>
            <a:r>
              <a:rPr>
                <a:solidFill>
                  <a:srgbClr val="000000"/>
                </a:solidFill>
              </a:rPr>
              <a:t>; </a:t>
            </a:r>
            <a:endParaRPr>
              <a:solidFill>
                <a:srgbClr val="000000"/>
              </a:solidFill>
            </a:endParaRPr>
          </a:p>
          <a:p>
            <a:pPr indent="623887">
              <a:defRPr>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n;</a:t>
            </a:r>
            <a:endParaRPr>
              <a:solidFill>
                <a:srgbClr val="000000"/>
              </a:solidFill>
            </a:endParaRPr>
          </a:p>
          <a:p>
            <a:pPr indent="623887">
              <a:defRPr>
                <a:solidFill>
                  <a:srgbClr val="000000"/>
                </a:solidFill>
                <a:latin typeface="Consolas"/>
                <a:ea typeface="Consolas"/>
                <a:cs typeface="Consolas"/>
                <a:sym typeface="Consolas"/>
              </a:defRPr>
            </a:pPr>
            <a:r>
              <a:t>arr = </a:t>
            </a:r>
            <a:r>
              <a:rPr>
                <a:solidFill>
                  <a:srgbClr val="483D8B"/>
                </a:solidFill>
              </a:rPr>
              <a:t>Input</a:t>
            </a:r>
            <a:r>
              <a:t>(n);</a:t>
            </a:r>
          </a:p>
          <a:p>
            <a:pPr>
              <a:defRPr>
                <a:solidFill>
                  <a:srgbClr val="000000"/>
                </a:solidFill>
                <a:latin typeface="Consolas"/>
                <a:ea typeface="Consolas"/>
                <a:cs typeface="Consolas"/>
                <a:sym typeface="Consolas"/>
              </a:defRPr>
            </a:pPr>
            <a:r>
              <a:t>}</a:t>
            </a:r>
          </a:p>
        </p:txBody>
      </p:sp>
      <p:sp>
        <p:nvSpPr>
          <p:cNvPr id="488" name="Rectangle 6"/>
          <p:cNvSpPr/>
          <p:nvPr/>
        </p:nvSpPr>
        <p:spPr>
          <a:xfrm>
            <a:off x="4572000" y="1219200"/>
            <a:ext cx="4491038" cy="4338623"/>
          </a:xfrm>
          <a:prstGeom prst="rect">
            <a:avLst/>
          </a:prstGeom>
          <a:ln w="19050">
            <a:solidFill>
              <a:srgbClr val="363D3D"/>
            </a:solidFill>
          </a:ln>
          <a:extLst>
            <a:ext uri="{C572A759-6A51-4108-AA02-DFA0A04FC94B}">
              <ma14:wrappingTextBoxFlag xmlns:ma14="http://schemas.microsoft.com/office/mac/drawingml/2011/main" val="1"/>
            </a:ext>
          </a:extLst>
        </p:spPr>
        <p:txBody>
          <a:bodyPr lIns="45719" rIns="45719">
            <a:spAutoFit/>
          </a:bodyPr>
          <a:lstStyle/>
          <a:p>
            <a:pPr>
              <a:defRPr>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a:solidFill>
                <a:srgbClr val="000000"/>
              </a:solidFill>
            </a:endParaRPr>
          </a:p>
          <a:p>
            <a:pPr>
              <a:defRPr>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a:solidFill>
                <a:srgbClr val="000000"/>
              </a:solidFill>
            </a:endParaRPr>
          </a:p>
          <a:p>
            <a:pPr>
              <a:defRPr>
                <a:solidFill>
                  <a:srgbClr val="000000"/>
                </a:solidFill>
                <a:latin typeface="Consolas"/>
                <a:ea typeface="Consolas"/>
                <a:cs typeface="Consolas"/>
                <a:sym typeface="Consolas"/>
              </a:defRPr>
            </a:pPr>
          </a:p>
          <a:p>
            <a:pPr>
              <a:defRPr>
                <a:solidFill>
                  <a:srgbClr val="0000FF"/>
                </a:solidFill>
                <a:latin typeface="Consolas"/>
                <a:ea typeface="Consolas"/>
                <a:cs typeface="Consolas"/>
                <a:sym typeface="Consolas"/>
              </a:defRPr>
            </a:pPr>
            <a:r>
              <a:t>void</a:t>
            </a:r>
            <a:r>
              <a:rPr>
                <a:solidFill>
                  <a:srgbClr val="000000"/>
                </a:solidFill>
              </a:rPr>
              <a:t> </a:t>
            </a:r>
            <a:r>
              <a:rPr>
                <a:solidFill>
                  <a:srgbClr val="483D8B"/>
                </a:solidFill>
              </a:rPr>
              <a:t>Input</a:t>
            </a:r>
            <a:r>
              <a:rPr>
                <a:solidFill>
                  <a:srgbClr val="000000"/>
                </a:solidFill>
              </a:rPr>
              <a:t>(</a:t>
            </a:r>
            <a:r>
              <a:t>int</a:t>
            </a:r>
            <a:r>
              <a:rPr>
                <a:solidFill>
                  <a:srgbClr val="000000"/>
                </a:solidFill>
              </a:rPr>
              <a:t> *&amp;</a:t>
            </a:r>
            <a:r>
              <a:rPr>
                <a:solidFill>
                  <a:srgbClr val="808080"/>
                </a:solidFill>
              </a:rPr>
              <a:t>p</a:t>
            </a:r>
            <a:r>
              <a:rPr>
                <a:solidFill>
                  <a:srgbClr val="000000"/>
                </a:solidFill>
              </a:rPr>
              <a:t>, </a:t>
            </a:r>
            <a:r>
              <a:t>int</a:t>
            </a:r>
            <a:r>
              <a:rPr>
                <a:solidFill>
                  <a:srgbClr val="000000"/>
                </a:solidFill>
              </a:rPr>
              <a:t> </a:t>
            </a:r>
            <a:r>
              <a:rPr>
                <a:solidFill>
                  <a:srgbClr val="808080"/>
                </a:solidFill>
              </a:rPr>
              <a:t>n</a:t>
            </a:r>
            <a:r>
              <a:rPr>
                <a:solidFill>
                  <a:srgbClr val="000000"/>
                </a:solidFill>
              </a:rPr>
              <a:t>){</a:t>
            </a:r>
            <a:endParaRPr>
              <a:solidFill>
                <a:srgbClr val="000000"/>
              </a:solidFill>
            </a:endParaRPr>
          </a:p>
          <a:p>
            <a:pPr indent="623887">
              <a:defRPr>
                <a:solidFill>
                  <a:srgbClr val="808080"/>
                </a:solidFill>
                <a:latin typeface="Consolas"/>
                <a:ea typeface="Consolas"/>
                <a:cs typeface="Consolas"/>
                <a:sym typeface="Consolas"/>
              </a:defRPr>
            </a:pPr>
            <a:r>
              <a:t>p</a:t>
            </a:r>
            <a:r>
              <a:rPr>
                <a:solidFill>
                  <a:srgbClr val="000000"/>
                </a:solidFill>
              </a:rPr>
              <a:t> = </a:t>
            </a:r>
            <a:r>
              <a:rPr>
                <a:solidFill>
                  <a:srgbClr val="008080"/>
                </a:solidFill>
              </a:rPr>
              <a:t>new i</a:t>
            </a:r>
            <a:r>
              <a:rPr>
                <a:solidFill>
                  <a:srgbClr val="0000FF"/>
                </a:solidFill>
              </a:rPr>
              <a:t>nt</a:t>
            </a:r>
            <a:r>
              <a:rPr>
                <a:solidFill>
                  <a:srgbClr val="000000"/>
                </a:solidFill>
              </a:rPr>
              <a:t>[</a:t>
            </a:r>
            <a:r>
              <a:t>n</a:t>
            </a:r>
            <a:r>
              <a:rPr>
                <a:solidFill>
                  <a:srgbClr val="000000"/>
                </a:solidFill>
              </a:rPr>
              <a:t>];</a:t>
            </a:r>
            <a:endParaRPr>
              <a:solidFill>
                <a:srgbClr val="000000"/>
              </a:solidFill>
            </a:endParaRPr>
          </a:p>
          <a:p>
            <a:pPr indent="623887">
              <a:defRPr>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a:t>
            </a:r>
            <a:r>
              <a:rPr>
                <a:solidFill>
                  <a:srgbClr val="808080"/>
                </a:solidFill>
              </a:rPr>
              <a:t>n</a:t>
            </a:r>
            <a:r>
              <a:rPr>
                <a:solidFill>
                  <a:srgbClr val="000000"/>
                </a:solidFill>
              </a:rPr>
              <a:t>; i++){</a:t>
            </a:r>
            <a:endParaRPr>
              <a:solidFill>
                <a:srgbClr val="000000"/>
              </a:solidFill>
            </a:endParaRPr>
          </a:p>
          <a:p>
            <a:pPr indent="1320800">
              <a:defRPr>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a:t>
            </a:r>
            <a:r>
              <a:rPr>
                <a:solidFill>
                  <a:srgbClr val="808080"/>
                </a:solidFill>
              </a:rPr>
              <a:t>p</a:t>
            </a:r>
            <a:r>
              <a:rPr>
                <a:solidFill>
                  <a:srgbClr val="000000"/>
                </a:solidFill>
              </a:rPr>
              <a:t>[i];</a:t>
            </a:r>
            <a:endParaRPr>
              <a:solidFill>
                <a:srgbClr val="000000"/>
              </a:solidFill>
            </a:endParaRPr>
          </a:p>
          <a:p>
            <a:pPr indent="623887">
              <a:defRPr>
                <a:solidFill>
                  <a:srgbClr val="000000"/>
                </a:solidFill>
                <a:latin typeface="Consolas"/>
                <a:ea typeface="Consolas"/>
                <a:cs typeface="Consolas"/>
                <a:sym typeface="Consolas"/>
              </a:defRPr>
            </a:pPr>
            <a:r>
              <a:t>}</a:t>
            </a:r>
          </a:p>
          <a:p>
            <a:pPr>
              <a:defRPr>
                <a:solidFill>
                  <a:srgbClr val="000000"/>
                </a:solidFill>
                <a:latin typeface="Consolas"/>
                <a:ea typeface="Consolas"/>
                <a:cs typeface="Consolas"/>
                <a:sym typeface="Consolas"/>
              </a:defRPr>
            </a:pPr>
            <a:r>
              <a:t>}</a:t>
            </a:r>
          </a:p>
          <a:p>
            <a:pPr>
              <a:defRPr>
                <a:solidFill>
                  <a:srgbClr val="000000"/>
                </a:solidFill>
                <a:latin typeface="Consolas"/>
                <a:ea typeface="Consolas"/>
                <a:cs typeface="Consolas"/>
                <a:sym typeface="Consolas"/>
              </a:defRPr>
            </a:pPr>
          </a:p>
          <a:p>
            <a:pPr>
              <a:defRPr>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indent="623887">
              <a:defRPr>
                <a:solidFill>
                  <a:srgbClr val="0000FF"/>
                </a:solidFill>
                <a:latin typeface="Consolas"/>
                <a:ea typeface="Consolas"/>
                <a:cs typeface="Consolas"/>
                <a:sym typeface="Consolas"/>
              </a:defRPr>
            </a:pPr>
            <a:r>
              <a:t>int</a:t>
            </a:r>
            <a:r>
              <a:rPr>
                <a:solidFill>
                  <a:srgbClr val="000000"/>
                </a:solidFill>
              </a:rPr>
              <a:t> *arr, n;</a:t>
            </a:r>
            <a:endParaRPr>
              <a:solidFill>
                <a:srgbClr val="000000"/>
              </a:solidFill>
            </a:endParaRPr>
          </a:p>
          <a:p>
            <a:pPr indent="623887">
              <a:defRPr>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"Nhap n: "</a:t>
            </a:r>
            <a:r>
              <a:rPr>
                <a:solidFill>
                  <a:srgbClr val="000000"/>
                </a:solidFill>
              </a:rPr>
              <a:t>; </a:t>
            </a:r>
            <a:endParaRPr>
              <a:solidFill>
                <a:srgbClr val="000000"/>
              </a:solidFill>
            </a:endParaRPr>
          </a:p>
          <a:p>
            <a:pPr indent="623887">
              <a:defRPr>
                <a:solidFill>
                  <a:srgbClr val="483D8B"/>
                </a:solidFill>
                <a:latin typeface="Consolas"/>
                <a:ea typeface="Consolas"/>
                <a:cs typeface="Consolas"/>
                <a:sym typeface="Consolas"/>
              </a:defRPr>
            </a:pPr>
            <a:r>
              <a:t>cin</a:t>
            </a:r>
            <a:r>
              <a:rPr>
                <a:solidFill>
                  <a:srgbClr val="000000"/>
                </a:solidFill>
              </a:rPr>
              <a:t> </a:t>
            </a:r>
            <a:r>
              <a:rPr>
                <a:solidFill>
                  <a:srgbClr val="008B8B"/>
                </a:solidFill>
              </a:rPr>
              <a:t>&gt;&gt;</a:t>
            </a:r>
            <a:r>
              <a:rPr>
                <a:solidFill>
                  <a:srgbClr val="000000"/>
                </a:solidFill>
              </a:rPr>
              <a:t> n;</a:t>
            </a:r>
            <a:endParaRPr>
              <a:solidFill>
                <a:srgbClr val="000000"/>
              </a:solidFill>
            </a:endParaRPr>
          </a:p>
          <a:p>
            <a:pPr indent="623887">
              <a:defRPr>
                <a:solidFill>
                  <a:srgbClr val="483D8B"/>
                </a:solidFill>
                <a:latin typeface="Consolas"/>
                <a:ea typeface="Consolas"/>
                <a:cs typeface="Consolas"/>
                <a:sym typeface="Consolas"/>
              </a:defRPr>
            </a:pPr>
            <a:r>
              <a:t>Input</a:t>
            </a:r>
            <a:r>
              <a:rPr>
                <a:solidFill>
                  <a:srgbClr val="000000"/>
                </a:solidFill>
              </a:rPr>
              <a:t>(arr, n);</a:t>
            </a:r>
            <a:endParaRPr>
              <a:solidFill>
                <a:srgbClr val="000000"/>
              </a:solidFill>
            </a:endParaRPr>
          </a:p>
          <a:p>
            <a:pPr>
              <a:defRPr>
                <a:solidFill>
                  <a:srgbClr val="000000"/>
                </a:solidFill>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87">
                                            <p:txEl>
                                              <p:pRg st="3" end="3"/>
                                            </p:txEl>
                                          </p:spTgt>
                                        </p:tgtEl>
                                        <p:attrNameLst>
                                          <p:attrName>style.visibility</p:attrName>
                                        </p:attrNameLst>
                                      </p:cBhvr>
                                      <p:to>
                                        <p:strVal val="visible"/>
                                      </p:to>
                                    </p:set>
                                    <p:animEffect filter="dissolve" transition="in">
                                      <p:cBhvr>
                                        <p:cTn id="7" dur="500"/>
                                        <p:tgtEl>
                                          <p:spTgt spid="487">
                                            <p:txEl>
                                              <p:pRg st="3" end="3"/>
                                            </p:txEl>
                                          </p:spTgt>
                                        </p:tgtEl>
                                      </p:cBhvr>
                                    </p:animEffect>
                                  </p:childTnLst>
                                </p:cTn>
                              </p:par>
                            </p:childTnLst>
                          </p:cTn>
                        </p:par>
                        <p:par>
                          <p:cTn id="8" fill="hold">
                            <p:stCondLst>
                              <p:cond delay="500"/>
                            </p:stCondLst>
                            <p:childTnLst>
                              <p:par>
                                <p:cTn id="9" presetClass="entr" nodeType="afterEffect" presetID="9" grpId="1" fill="hold">
                                  <p:stCondLst>
                                    <p:cond delay="0"/>
                                  </p:stCondLst>
                                  <p:iterate type="el" backwards="0">
                                    <p:tmAbs val="0"/>
                                  </p:iterate>
                                  <p:childTnLst>
                                    <p:set>
                                      <p:cBhvr>
                                        <p:cTn id="10" fill="hold"/>
                                        <p:tgtEl>
                                          <p:spTgt spid="487">
                                            <p:txEl>
                                              <p:pRg st="4" end="4"/>
                                            </p:txEl>
                                          </p:spTgt>
                                        </p:tgtEl>
                                        <p:attrNameLst>
                                          <p:attrName>style.visibility</p:attrName>
                                        </p:attrNameLst>
                                      </p:cBhvr>
                                      <p:to>
                                        <p:strVal val="visible"/>
                                      </p:to>
                                    </p:set>
                                    <p:animEffect filter="dissolve" transition="in">
                                      <p:cBhvr>
                                        <p:cTn id="11" dur="500"/>
                                        <p:tgtEl>
                                          <p:spTgt spid="487">
                                            <p:txEl>
                                              <p:pRg st="4" end="4"/>
                                            </p:txEl>
                                          </p:spTgt>
                                        </p:tgtEl>
                                      </p:cBhvr>
                                    </p:animEffect>
                                  </p:childTnLst>
                                </p:cTn>
                              </p:par>
                            </p:childTnLst>
                          </p:cTn>
                        </p:par>
                        <p:par>
                          <p:cTn id="12" fill="hold">
                            <p:stCondLst>
                              <p:cond delay="1000"/>
                            </p:stCondLst>
                            <p:childTnLst>
                              <p:par>
                                <p:cTn id="13" presetClass="entr" nodeType="afterEffect" presetID="9" grpId="1" fill="hold">
                                  <p:stCondLst>
                                    <p:cond delay="0"/>
                                  </p:stCondLst>
                                  <p:iterate type="el" backwards="0">
                                    <p:tmAbs val="0"/>
                                  </p:iterate>
                                  <p:childTnLst>
                                    <p:set>
                                      <p:cBhvr>
                                        <p:cTn id="14" fill="hold"/>
                                        <p:tgtEl>
                                          <p:spTgt spid="487">
                                            <p:txEl>
                                              <p:pRg st="5" end="5"/>
                                            </p:txEl>
                                          </p:spTgt>
                                        </p:tgtEl>
                                        <p:attrNameLst>
                                          <p:attrName>style.visibility</p:attrName>
                                        </p:attrNameLst>
                                      </p:cBhvr>
                                      <p:to>
                                        <p:strVal val="visible"/>
                                      </p:to>
                                    </p:set>
                                    <p:animEffect filter="dissolve" transition="in">
                                      <p:cBhvr>
                                        <p:cTn id="15" dur="500"/>
                                        <p:tgtEl>
                                          <p:spTgt spid="487">
                                            <p:txEl>
                                              <p:pRg st="5" end="5"/>
                                            </p:txEl>
                                          </p:spTgt>
                                        </p:tgtEl>
                                      </p:cBhvr>
                                    </p:animEffect>
                                  </p:childTnLst>
                                </p:cTn>
                              </p:par>
                            </p:childTnLst>
                          </p:cTn>
                        </p:par>
                        <p:par>
                          <p:cTn id="16" fill="hold">
                            <p:stCondLst>
                              <p:cond delay="1500"/>
                            </p:stCondLst>
                            <p:childTnLst>
                              <p:par>
                                <p:cTn id="17" presetClass="entr" nodeType="afterEffect" presetID="9" grpId="1" fill="hold">
                                  <p:stCondLst>
                                    <p:cond delay="0"/>
                                  </p:stCondLst>
                                  <p:iterate type="el" backwards="0">
                                    <p:tmAbs val="0"/>
                                  </p:iterate>
                                  <p:childTnLst>
                                    <p:set>
                                      <p:cBhvr>
                                        <p:cTn id="18" fill="hold"/>
                                        <p:tgtEl>
                                          <p:spTgt spid="487">
                                            <p:txEl>
                                              <p:pRg st="6" end="6"/>
                                            </p:txEl>
                                          </p:spTgt>
                                        </p:tgtEl>
                                        <p:attrNameLst>
                                          <p:attrName>style.visibility</p:attrName>
                                        </p:attrNameLst>
                                      </p:cBhvr>
                                      <p:to>
                                        <p:strVal val="visible"/>
                                      </p:to>
                                    </p:set>
                                    <p:animEffect filter="dissolve" transition="in">
                                      <p:cBhvr>
                                        <p:cTn id="19" dur="500"/>
                                        <p:tgtEl>
                                          <p:spTgt spid="487">
                                            <p:txEl>
                                              <p:pRg st="6" end="6"/>
                                            </p:txEl>
                                          </p:spTgt>
                                        </p:tgtEl>
                                      </p:cBhvr>
                                    </p:animEffect>
                                  </p:childTnLst>
                                </p:cTn>
                              </p:par>
                            </p:childTnLst>
                          </p:cTn>
                        </p:par>
                        <p:par>
                          <p:cTn id="20" fill="hold">
                            <p:stCondLst>
                              <p:cond delay="2000"/>
                            </p:stCondLst>
                            <p:childTnLst>
                              <p:par>
                                <p:cTn id="21" presetClass="entr" nodeType="afterEffect" presetID="9" grpId="1" fill="hold">
                                  <p:stCondLst>
                                    <p:cond delay="0"/>
                                  </p:stCondLst>
                                  <p:iterate type="el" backwards="0">
                                    <p:tmAbs val="0"/>
                                  </p:iterate>
                                  <p:childTnLst>
                                    <p:set>
                                      <p:cBhvr>
                                        <p:cTn id="22" fill="hold"/>
                                        <p:tgtEl>
                                          <p:spTgt spid="487">
                                            <p:txEl>
                                              <p:pRg st="7" end="7"/>
                                            </p:txEl>
                                          </p:spTgt>
                                        </p:tgtEl>
                                        <p:attrNameLst>
                                          <p:attrName>style.visibility</p:attrName>
                                        </p:attrNameLst>
                                      </p:cBhvr>
                                      <p:to>
                                        <p:strVal val="visible"/>
                                      </p:to>
                                    </p:set>
                                    <p:animEffect filter="dissolve" transition="in">
                                      <p:cBhvr>
                                        <p:cTn id="23" dur="500"/>
                                        <p:tgtEl>
                                          <p:spTgt spid="487">
                                            <p:txEl>
                                              <p:pRg st="7" end="7"/>
                                            </p:txEl>
                                          </p:spTgt>
                                        </p:tgtEl>
                                      </p:cBhvr>
                                    </p:animEffect>
                                  </p:childTnLst>
                                </p:cTn>
                              </p:par>
                            </p:childTnLst>
                          </p:cTn>
                        </p:par>
                        <p:par>
                          <p:cTn id="24" fill="hold">
                            <p:stCondLst>
                              <p:cond delay="2500"/>
                            </p:stCondLst>
                            <p:childTnLst>
                              <p:par>
                                <p:cTn id="25" presetClass="entr" nodeType="afterEffect" presetID="9" grpId="1" fill="hold">
                                  <p:stCondLst>
                                    <p:cond delay="0"/>
                                  </p:stCondLst>
                                  <p:iterate type="el" backwards="0">
                                    <p:tmAbs val="0"/>
                                  </p:iterate>
                                  <p:childTnLst>
                                    <p:set>
                                      <p:cBhvr>
                                        <p:cTn id="26" fill="hold"/>
                                        <p:tgtEl>
                                          <p:spTgt spid="487">
                                            <p:txEl>
                                              <p:pRg st="8" end="8"/>
                                            </p:txEl>
                                          </p:spTgt>
                                        </p:tgtEl>
                                        <p:attrNameLst>
                                          <p:attrName>style.visibility</p:attrName>
                                        </p:attrNameLst>
                                      </p:cBhvr>
                                      <p:to>
                                        <p:strVal val="visible"/>
                                      </p:to>
                                    </p:set>
                                    <p:animEffect filter="dissolve" transition="in">
                                      <p:cBhvr>
                                        <p:cTn id="27" dur="500"/>
                                        <p:tgtEl>
                                          <p:spTgt spid="48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1" fill="hold">
                                  <p:stCondLst>
                                    <p:cond delay="0"/>
                                  </p:stCondLst>
                                  <p:iterate type="el" backwards="0">
                                    <p:tmAbs val="0"/>
                                  </p:iterate>
                                  <p:childTnLst>
                                    <p:set>
                                      <p:cBhvr>
                                        <p:cTn id="31" fill="hold"/>
                                        <p:tgtEl>
                                          <p:spTgt spid="487">
                                            <p:txEl>
                                              <p:pRg st="9" end="9"/>
                                            </p:txEl>
                                          </p:spTgt>
                                        </p:tgtEl>
                                        <p:attrNameLst>
                                          <p:attrName>style.visibility</p:attrName>
                                        </p:attrNameLst>
                                      </p:cBhvr>
                                      <p:to>
                                        <p:strVal val="visible"/>
                                      </p:to>
                                    </p:set>
                                    <p:animEffect filter="dissolve" transition="in">
                                      <p:cBhvr>
                                        <p:cTn id="32" dur="500"/>
                                        <p:tgtEl>
                                          <p:spTgt spid="487">
                                            <p:txEl>
                                              <p:pRg st="9" end="9"/>
                                            </p:txEl>
                                          </p:spTgt>
                                        </p:tgtEl>
                                      </p:cBhvr>
                                    </p:animEffect>
                                  </p:childTnLst>
                                </p:cTn>
                              </p:par>
                            </p:childTnLst>
                          </p:cTn>
                        </p:par>
                        <p:par>
                          <p:cTn id="33" fill="hold">
                            <p:stCondLst>
                              <p:cond delay="500"/>
                            </p:stCondLst>
                            <p:childTnLst>
                              <p:par>
                                <p:cTn id="34" presetClass="entr" nodeType="afterEffect" presetID="9" grpId="1" fill="hold">
                                  <p:stCondLst>
                                    <p:cond delay="0"/>
                                  </p:stCondLst>
                                  <p:iterate type="el" backwards="0">
                                    <p:tmAbs val="0"/>
                                  </p:iterate>
                                  <p:childTnLst>
                                    <p:set>
                                      <p:cBhvr>
                                        <p:cTn id="35" fill="hold"/>
                                        <p:tgtEl>
                                          <p:spTgt spid="487">
                                            <p:txEl>
                                              <p:pRg st="10" end="10"/>
                                            </p:txEl>
                                          </p:spTgt>
                                        </p:tgtEl>
                                        <p:attrNameLst>
                                          <p:attrName>style.visibility</p:attrName>
                                        </p:attrNameLst>
                                      </p:cBhvr>
                                      <p:to>
                                        <p:strVal val="visible"/>
                                      </p:to>
                                    </p:set>
                                    <p:animEffect filter="dissolve" transition="in">
                                      <p:cBhvr>
                                        <p:cTn id="36" dur="500"/>
                                        <p:tgtEl>
                                          <p:spTgt spid="487">
                                            <p:txEl>
                                              <p:pRg st="10" end="10"/>
                                            </p:txEl>
                                          </p:spTgt>
                                        </p:tgtEl>
                                      </p:cBhvr>
                                    </p:animEffect>
                                  </p:childTnLst>
                                </p:cTn>
                              </p:par>
                            </p:childTnLst>
                          </p:cTn>
                        </p:par>
                        <p:par>
                          <p:cTn id="37" fill="hold">
                            <p:stCondLst>
                              <p:cond delay="1000"/>
                            </p:stCondLst>
                            <p:childTnLst>
                              <p:par>
                                <p:cTn id="38" presetClass="entr" nodeType="afterEffect" presetID="9" grpId="1" fill="hold">
                                  <p:stCondLst>
                                    <p:cond delay="0"/>
                                  </p:stCondLst>
                                  <p:iterate type="el" backwards="0">
                                    <p:tmAbs val="0"/>
                                  </p:iterate>
                                  <p:childTnLst>
                                    <p:set>
                                      <p:cBhvr>
                                        <p:cTn id="39" fill="hold"/>
                                        <p:tgtEl>
                                          <p:spTgt spid="487">
                                            <p:txEl>
                                              <p:pRg st="11" end="11"/>
                                            </p:txEl>
                                          </p:spTgt>
                                        </p:tgtEl>
                                        <p:attrNameLst>
                                          <p:attrName>style.visibility</p:attrName>
                                        </p:attrNameLst>
                                      </p:cBhvr>
                                      <p:to>
                                        <p:strVal val="visible"/>
                                      </p:to>
                                    </p:set>
                                    <p:animEffect filter="dissolve" transition="in">
                                      <p:cBhvr>
                                        <p:cTn id="40" dur="500"/>
                                        <p:tgtEl>
                                          <p:spTgt spid="487">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1" fill="hold">
                                  <p:stCondLst>
                                    <p:cond delay="0"/>
                                  </p:stCondLst>
                                  <p:iterate type="el" backwards="0">
                                    <p:tmAbs val="0"/>
                                  </p:iterate>
                                  <p:childTnLst>
                                    <p:set>
                                      <p:cBhvr>
                                        <p:cTn id="44" fill="hold"/>
                                        <p:tgtEl>
                                          <p:spTgt spid="487">
                                            <p:txEl>
                                              <p:pRg st="12" end="12"/>
                                            </p:txEl>
                                          </p:spTgt>
                                        </p:tgtEl>
                                        <p:attrNameLst>
                                          <p:attrName>style.visibility</p:attrName>
                                        </p:attrNameLst>
                                      </p:cBhvr>
                                      <p:to>
                                        <p:strVal val="visible"/>
                                      </p:to>
                                    </p:set>
                                    <p:animEffect filter="dissolve" transition="in">
                                      <p:cBhvr>
                                        <p:cTn id="45" dur="500"/>
                                        <p:tgtEl>
                                          <p:spTgt spid="487">
                                            <p:txEl>
                                              <p:pRg st="12" end="12"/>
                                            </p:txEl>
                                          </p:spTgt>
                                        </p:tgtEl>
                                      </p:cBhvr>
                                    </p:animEffect>
                                  </p:childTnLst>
                                </p:cTn>
                              </p:par>
                            </p:childTnLst>
                          </p:cTn>
                        </p:par>
                        <p:par>
                          <p:cTn id="46" fill="hold">
                            <p:stCondLst>
                              <p:cond delay="500"/>
                            </p:stCondLst>
                            <p:childTnLst>
                              <p:par>
                                <p:cTn id="47" presetClass="entr" nodeType="afterEffect" presetID="9" grpId="1" fill="hold">
                                  <p:stCondLst>
                                    <p:cond delay="0"/>
                                  </p:stCondLst>
                                  <p:iterate type="el" backwards="0">
                                    <p:tmAbs val="0"/>
                                  </p:iterate>
                                  <p:childTnLst>
                                    <p:set>
                                      <p:cBhvr>
                                        <p:cTn id="48" fill="hold"/>
                                        <p:tgtEl>
                                          <p:spTgt spid="487">
                                            <p:txEl>
                                              <p:pRg st="13" end="13"/>
                                            </p:txEl>
                                          </p:spTgt>
                                        </p:tgtEl>
                                        <p:attrNameLst>
                                          <p:attrName>style.visibility</p:attrName>
                                        </p:attrNameLst>
                                      </p:cBhvr>
                                      <p:to>
                                        <p:strVal val="visible"/>
                                      </p:to>
                                    </p:set>
                                    <p:animEffect filter="dissolve" transition="in">
                                      <p:cBhvr>
                                        <p:cTn id="49" dur="500"/>
                                        <p:tgtEl>
                                          <p:spTgt spid="487">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Class="entr" nodeType="clickEffect" presetID="9" grpId="1" fill="hold">
                                  <p:stCondLst>
                                    <p:cond delay="0"/>
                                  </p:stCondLst>
                                  <p:iterate type="el" backwards="0">
                                    <p:tmAbs val="0"/>
                                  </p:iterate>
                                  <p:childTnLst>
                                    <p:set>
                                      <p:cBhvr>
                                        <p:cTn id="53" fill="hold"/>
                                        <p:tgtEl>
                                          <p:spTgt spid="487">
                                            <p:txEl>
                                              <p:pRg st="14" end="14"/>
                                            </p:txEl>
                                          </p:spTgt>
                                        </p:tgtEl>
                                        <p:attrNameLst>
                                          <p:attrName>style.visibility</p:attrName>
                                        </p:attrNameLst>
                                      </p:cBhvr>
                                      <p:to>
                                        <p:strVal val="visible"/>
                                      </p:to>
                                    </p:set>
                                    <p:animEffect filter="dissolve" transition="in">
                                      <p:cBhvr>
                                        <p:cTn id="54" dur="500"/>
                                        <p:tgtEl>
                                          <p:spTgt spid="487">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ID="9" grpId="1" fill="hold">
                                  <p:stCondLst>
                                    <p:cond delay="0"/>
                                  </p:stCondLst>
                                  <p:iterate type="el" backwards="0">
                                    <p:tmAbs val="0"/>
                                  </p:iterate>
                                  <p:childTnLst>
                                    <p:set>
                                      <p:cBhvr>
                                        <p:cTn id="58" fill="hold"/>
                                        <p:tgtEl>
                                          <p:spTgt spid="487">
                                            <p:txEl>
                                              <p:pRg st="15" end="15"/>
                                            </p:txEl>
                                          </p:spTgt>
                                        </p:tgtEl>
                                        <p:attrNameLst>
                                          <p:attrName>style.visibility</p:attrName>
                                        </p:attrNameLst>
                                      </p:cBhvr>
                                      <p:to>
                                        <p:strVal val="visible"/>
                                      </p:to>
                                    </p:set>
                                    <p:animEffect filter="dissolve" transition="in">
                                      <p:cBhvr>
                                        <p:cTn id="59" dur="500"/>
                                        <p:tgtEl>
                                          <p:spTgt spid="487">
                                            <p:txEl>
                                              <p:pRg st="15" end="15"/>
                                            </p:txEl>
                                          </p:spTgt>
                                        </p:tgtEl>
                                      </p:cBhvr>
                                    </p:animEffect>
                                  </p:childTnLst>
                                </p:cTn>
                              </p:par>
                            </p:childTnLst>
                          </p:cTn>
                        </p:par>
                        <p:par>
                          <p:cTn id="60" fill="hold">
                            <p:stCondLst>
                              <p:cond delay="500"/>
                            </p:stCondLst>
                            <p:childTnLst>
                              <p:par>
                                <p:cTn id="61" presetClass="entr" nodeType="afterEffect" presetID="9" grpId="1" fill="hold">
                                  <p:stCondLst>
                                    <p:cond delay="0"/>
                                  </p:stCondLst>
                                  <p:iterate type="el" backwards="0">
                                    <p:tmAbs val="0"/>
                                  </p:iterate>
                                  <p:childTnLst>
                                    <p:set>
                                      <p:cBhvr>
                                        <p:cTn id="62" fill="hold"/>
                                        <p:tgtEl>
                                          <p:spTgt spid="487">
                                            <p:txEl>
                                              <p:pRg st="16" end="16"/>
                                            </p:txEl>
                                          </p:spTgt>
                                        </p:tgtEl>
                                        <p:attrNameLst>
                                          <p:attrName>style.visibility</p:attrName>
                                        </p:attrNameLst>
                                      </p:cBhvr>
                                      <p:to>
                                        <p:strVal val="visible"/>
                                      </p:to>
                                    </p:set>
                                    <p:animEffect filter="dissolve" transition="in">
                                      <p:cBhvr>
                                        <p:cTn id="63" dur="500"/>
                                        <p:tgtEl>
                                          <p:spTgt spid="487">
                                            <p:txEl>
                                              <p:pRg st="16" end="16"/>
                                            </p:txEl>
                                          </p:spTgt>
                                        </p:tgtEl>
                                      </p:cBhvr>
                                    </p:animEffect>
                                  </p:childTnLst>
                                </p:cTn>
                              </p:par>
                            </p:childTnLst>
                          </p:cTn>
                        </p:par>
                        <p:par>
                          <p:cTn id="64" fill="hold">
                            <p:stCondLst>
                              <p:cond delay="1000"/>
                            </p:stCondLst>
                            <p:childTnLst>
                              <p:par>
                                <p:cTn id="65" presetClass="entr" nodeType="afterEffect" presetID="9" grpId="1" fill="hold">
                                  <p:stCondLst>
                                    <p:cond delay="0"/>
                                  </p:stCondLst>
                                  <p:iterate type="el" backwards="0">
                                    <p:tmAbs val="0"/>
                                  </p:iterate>
                                  <p:childTnLst>
                                    <p:set>
                                      <p:cBhvr>
                                        <p:cTn id="66" fill="hold"/>
                                        <p:tgtEl>
                                          <p:spTgt spid="487">
                                            <p:txEl>
                                              <p:pRg st="17" end="17"/>
                                            </p:txEl>
                                          </p:spTgt>
                                        </p:tgtEl>
                                        <p:attrNameLst>
                                          <p:attrName>style.visibility</p:attrName>
                                        </p:attrNameLst>
                                      </p:cBhvr>
                                      <p:to>
                                        <p:strVal val="visible"/>
                                      </p:to>
                                    </p:set>
                                    <p:animEffect filter="dissolve" transition="in">
                                      <p:cBhvr>
                                        <p:cTn id="67" dur="500"/>
                                        <p:tgtEl>
                                          <p:spTgt spid="487">
                                            <p:txEl>
                                              <p:pRg st="17" end="17"/>
                                            </p:txEl>
                                          </p:spTgt>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9" grpId="2" fill="hold">
                                  <p:stCondLst>
                                    <p:cond delay="0"/>
                                  </p:stCondLst>
                                  <p:iterate type="el" backwards="0">
                                    <p:tmAbs val="0"/>
                                  </p:iterate>
                                  <p:childTnLst>
                                    <p:set>
                                      <p:cBhvr>
                                        <p:cTn id="71" fill="hold"/>
                                        <p:tgtEl>
                                          <p:spTgt spid="488">
                                            <p:bg/>
                                          </p:spTgt>
                                        </p:tgtEl>
                                        <p:attrNameLst>
                                          <p:attrName>style.visibility</p:attrName>
                                        </p:attrNameLst>
                                      </p:cBhvr>
                                      <p:to>
                                        <p:strVal val="visible"/>
                                      </p:to>
                                    </p:set>
                                    <p:animEffect filter="dissolve" transition="in">
                                      <p:cBhvr>
                                        <p:cTn id="72" dur="500"/>
                                        <p:tgtEl>
                                          <p:spTgt spid="488">
                                            <p:bg/>
                                          </p:spTgt>
                                        </p:tgtEl>
                                      </p:cBhvr>
                                    </p:animEffect>
                                  </p:childTnLst>
                                </p:cTn>
                              </p:par>
                              <p:par>
                                <p:cTn id="73" presetClass="entr" nodeType="withEffect" presetSubtype="0" presetID="9" grpId="2" fill="hold">
                                  <p:stCondLst>
                                    <p:cond delay="0"/>
                                  </p:stCondLst>
                                  <p:iterate type="el" backwards="0">
                                    <p:tmAbs val="0"/>
                                  </p:iterate>
                                  <p:childTnLst>
                                    <p:set>
                                      <p:cBhvr>
                                        <p:cTn id="74" fill="hold"/>
                                        <p:tgtEl>
                                          <p:spTgt spid="488">
                                            <p:txEl>
                                              <p:pRg st="0" end="0"/>
                                            </p:txEl>
                                          </p:spTgt>
                                        </p:tgtEl>
                                        <p:attrNameLst>
                                          <p:attrName>style.visibility</p:attrName>
                                        </p:attrNameLst>
                                      </p:cBhvr>
                                      <p:to>
                                        <p:strVal val="visible"/>
                                      </p:to>
                                    </p:set>
                                    <p:animEffect filter="dissolve" transition="in">
                                      <p:cBhvr>
                                        <p:cTn id="75" dur="500"/>
                                        <p:tgtEl>
                                          <p:spTgt spid="488">
                                            <p:txEl>
                                              <p:pRg st="0" end="0"/>
                                            </p:txEl>
                                          </p:spTgt>
                                        </p:tgtEl>
                                      </p:cBhvr>
                                    </p:animEffect>
                                  </p:childTnLst>
                                </p:cTn>
                              </p:par>
                            </p:childTnLst>
                          </p:cTn>
                        </p:par>
                        <p:par>
                          <p:cTn id="76" fill="hold">
                            <p:stCondLst>
                              <p:cond delay="500"/>
                            </p:stCondLst>
                            <p:childTnLst>
                              <p:par>
                                <p:cTn id="77" presetClass="entr" nodeType="afterEffect" presetID="9" grpId="2" fill="hold">
                                  <p:stCondLst>
                                    <p:cond delay="0"/>
                                  </p:stCondLst>
                                  <p:iterate type="el" backwards="0">
                                    <p:tmAbs val="0"/>
                                  </p:iterate>
                                  <p:childTnLst>
                                    <p:set>
                                      <p:cBhvr>
                                        <p:cTn id="78" fill="hold"/>
                                        <p:tgtEl>
                                          <p:spTgt spid="488">
                                            <p:txEl>
                                              <p:pRg st="1" end="1"/>
                                            </p:txEl>
                                          </p:spTgt>
                                        </p:tgtEl>
                                        <p:attrNameLst>
                                          <p:attrName>style.visibility</p:attrName>
                                        </p:attrNameLst>
                                      </p:cBhvr>
                                      <p:to>
                                        <p:strVal val="visible"/>
                                      </p:to>
                                    </p:set>
                                    <p:animEffect filter="dissolve" transition="in">
                                      <p:cBhvr>
                                        <p:cTn id="79" dur="500"/>
                                        <p:tgtEl>
                                          <p:spTgt spid="488">
                                            <p:txEl>
                                              <p:pRg st="1" end="1"/>
                                            </p:txEl>
                                          </p:spTgt>
                                        </p:tgtEl>
                                      </p:cBhvr>
                                    </p:animEffect>
                                  </p:childTnLst>
                                </p:cTn>
                              </p:par>
                            </p:childTnLst>
                          </p:cTn>
                        </p:par>
                        <p:par>
                          <p:cTn id="80" fill="hold">
                            <p:stCondLst>
                              <p:cond delay="1000"/>
                            </p:stCondLst>
                            <p:childTnLst>
                              <p:par>
                                <p:cTn id="81" presetClass="entr" nodeType="afterEffect" presetID="9" grpId="2" fill="hold">
                                  <p:stCondLst>
                                    <p:cond delay="0"/>
                                  </p:stCondLst>
                                  <p:iterate type="el" backwards="0">
                                    <p:tmAbs val="0"/>
                                  </p:iterate>
                                  <p:childTnLst>
                                    <p:set>
                                      <p:cBhvr>
                                        <p:cTn id="82" fill="hold"/>
                                        <p:tgtEl>
                                          <p:spTgt spid="488">
                                            <p:txEl>
                                              <p:pRg st="2" end="2"/>
                                            </p:txEl>
                                          </p:spTgt>
                                        </p:tgtEl>
                                        <p:attrNameLst>
                                          <p:attrName>style.visibility</p:attrName>
                                        </p:attrNameLst>
                                      </p:cBhvr>
                                      <p:to>
                                        <p:strVal val="visible"/>
                                      </p:to>
                                    </p:set>
                                    <p:animEffect filter="dissolve" transition="in">
                                      <p:cBhvr>
                                        <p:cTn id="83" dur="500"/>
                                        <p:tgtEl>
                                          <p:spTgt spid="488">
                                            <p:txEl>
                                              <p:pRg st="2" end="2"/>
                                            </p:txEl>
                                          </p:spTgt>
                                        </p:tgtEl>
                                      </p:cBhvr>
                                    </p:animEffect>
                                  </p:childTnLst>
                                </p:cTn>
                              </p:par>
                            </p:childTnLst>
                          </p:cTn>
                        </p:par>
                        <p:par>
                          <p:cTn id="84" fill="hold">
                            <p:stCondLst>
                              <p:cond delay="1500"/>
                            </p:stCondLst>
                            <p:childTnLst>
                              <p:par>
                                <p:cTn id="85" presetClass="entr" nodeType="afterEffect" presetID="9" grpId="2" fill="hold">
                                  <p:stCondLst>
                                    <p:cond delay="0"/>
                                  </p:stCondLst>
                                  <p:iterate type="el" backwards="0">
                                    <p:tmAbs val="0"/>
                                  </p:iterate>
                                  <p:childTnLst>
                                    <p:set>
                                      <p:cBhvr>
                                        <p:cTn id="86" fill="hold"/>
                                        <p:tgtEl>
                                          <p:spTgt spid="488">
                                            <p:txEl>
                                              <p:pRg st="3" end="3"/>
                                            </p:txEl>
                                          </p:spTgt>
                                        </p:tgtEl>
                                        <p:attrNameLst>
                                          <p:attrName>style.visibility</p:attrName>
                                        </p:attrNameLst>
                                      </p:cBhvr>
                                      <p:to>
                                        <p:strVal val="visible"/>
                                      </p:to>
                                    </p:set>
                                    <p:animEffect filter="dissolve" transition="in">
                                      <p:cBhvr>
                                        <p:cTn id="87" dur="500"/>
                                        <p:tgtEl>
                                          <p:spTgt spid="488">
                                            <p:txEl>
                                              <p:pRg st="3" end="3"/>
                                            </p:txEl>
                                          </p:spTgt>
                                        </p:tgtEl>
                                      </p:cBhvr>
                                    </p:animEffect>
                                  </p:childTnLst>
                                </p:cTn>
                              </p:par>
                            </p:childTnLst>
                          </p:cTn>
                        </p:par>
                        <p:par>
                          <p:cTn id="88" fill="hold">
                            <p:stCondLst>
                              <p:cond delay="2000"/>
                            </p:stCondLst>
                            <p:childTnLst>
                              <p:par>
                                <p:cTn id="89" presetClass="entr" nodeType="afterEffect" presetID="9" grpId="2" fill="hold">
                                  <p:stCondLst>
                                    <p:cond delay="0"/>
                                  </p:stCondLst>
                                  <p:iterate type="el" backwards="0">
                                    <p:tmAbs val="0"/>
                                  </p:iterate>
                                  <p:childTnLst>
                                    <p:set>
                                      <p:cBhvr>
                                        <p:cTn id="90" fill="hold"/>
                                        <p:tgtEl>
                                          <p:spTgt spid="488">
                                            <p:txEl>
                                              <p:pRg st="4" end="4"/>
                                            </p:txEl>
                                          </p:spTgt>
                                        </p:tgtEl>
                                        <p:attrNameLst>
                                          <p:attrName>style.visibility</p:attrName>
                                        </p:attrNameLst>
                                      </p:cBhvr>
                                      <p:to>
                                        <p:strVal val="visible"/>
                                      </p:to>
                                    </p:set>
                                    <p:animEffect filter="dissolve" transition="in">
                                      <p:cBhvr>
                                        <p:cTn id="91" dur="500"/>
                                        <p:tgtEl>
                                          <p:spTgt spid="488">
                                            <p:txEl>
                                              <p:pRg st="4" end="4"/>
                                            </p:txEl>
                                          </p:spTgt>
                                        </p:tgtEl>
                                      </p:cBhvr>
                                    </p:animEffect>
                                  </p:childTnLst>
                                </p:cTn>
                              </p:par>
                            </p:childTnLst>
                          </p:cTn>
                        </p:par>
                        <p:par>
                          <p:cTn id="92" fill="hold">
                            <p:stCondLst>
                              <p:cond delay="2500"/>
                            </p:stCondLst>
                            <p:childTnLst>
                              <p:par>
                                <p:cTn id="93" presetClass="entr" nodeType="afterEffect" presetID="9" grpId="2" fill="hold">
                                  <p:stCondLst>
                                    <p:cond delay="0"/>
                                  </p:stCondLst>
                                  <p:iterate type="el" backwards="0">
                                    <p:tmAbs val="0"/>
                                  </p:iterate>
                                  <p:childTnLst>
                                    <p:set>
                                      <p:cBhvr>
                                        <p:cTn id="94" fill="hold"/>
                                        <p:tgtEl>
                                          <p:spTgt spid="488">
                                            <p:txEl>
                                              <p:pRg st="5" end="5"/>
                                            </p:txEl>
                                          </p:spTgt>
                                        </p:tgtEl>
                                        <p:attrNameLst>
                                          <p:attrName>style.visibility</p:attrName>
                                        </p:attrNameLst>
                                      </p:cBhvr>
                                      <p:to>
                                        <p:strVal val="visible"/>
                                      </p:to>
                                    </p:set>
                                    <p:animEffect filter="dissolve" transition="in">
                                      <p:cBhvr>
                                        <p:cTn id="95" dur="500"/>
                                        <p:tgtEl>
                                          <p:spTgt spid="488">
                                            <p:txEl>
                                              <p:pRg st="5" end="5"/>
                                            </p:txEl>
                                          </p:spTgt>
                                        </p:tgtEl>
                                      </p:cBhvr>
                                    </p:animEffect>
                                  </p:childTnLst>
                                </p:cTn>
                              </p:par>
                            </p:childTnLst>
                          </p:cTn>
                        </p:par>
                        <p:par>
                          <p:cTn id="96" fill="hold">
                            <p:stCondLst>
                              <p:cond delay="3000"/>
                            </p:stCondLst>
                            <p:childTnLst>
                              <p:par>
                                <p:cTn id="97" presetClass="entr" nodeType="afterEffect" presetID="9" grpId="2" fill="hold">
                                  <p:stCondLst>
                                    <p:cond delay="0"/>
                                  </p:stCondLst>
                                  <p:iterate type="el" backwards="0">
                                    <p:tmAbs val="0"/>
                                  </p:iterate>
                                  <p:childTnLst>
                                    <p:set>
                                      <p:cBhvr>
                                        <p:cTn id="98" fill="hold"/>
                                        <p:tgtEl>
                                          <p:spTgt spid="488">
                                            <p:txEl>
                                              <p:pRg st="6" end="6"/>
                                            </p:txEl>
                                          </p:spTgt>
                                        </p:tgtEl>
                                        <p:attrNameLst>
                                          <p:attrName>style.visibility</p:attrName>
                                        </p:attrNameLst>
                                      </p:cBhvr>
                                      <p:to>
                                        <p:strVal val="visible"/>
                                      </p:to>
                                    </p:set>
                                    <p:animEffect filter="dissolve" transition="in">
                                      <p:cBhvr>
                                        <p:cTn id="99" dur="500"/>
                                        <p:tgtEl>
                                          <p:spTgt spid="488">
                                            <p:txEl>
                                              <p:pRg st="6" end="6"/>
                                            </p:txEl>
                                          </p:spTgt>
                                        </p:tgtEl>
                                      </p:cBhvr>
                                    </p:animEffect>
                                  </p:childTnLst>
                                </p:cTn>
                              </p:par>
                            </p:childTnLst>
                          </p:cTn>
                        </p:par>
                        <p:par>
                          <p:cTn id="100" fill="hold">
                            <p:stCondLst>
                              <p:cond delay="3500"/>
                            </p:stCondLst>
                            <p:childTnLst>
                              <p:par>
                                <p:cTn id="101" presetClass="entr" nodeType="afterEffect" presetID="9" grpId="2" fill="hold">
                                  <p:stCondLst>
                                    <p:cond delay="0"/>
                                  </p:stCondLst>
                                  <p:iterate type="el" backwards="0">
                                    <p:tmAbs val="0"/>
                                  </p:iterate>
                                  <p:childTnLst>
                                    <p:set>
                                      <p:cBhvr>
                                        <p:cTn id="102" fill="hold"/>
                                        <p:tgtEl>
                                          <p:spTgt spid="488">
                                            <p:txEl>
                                              <p:pRg st="7" end="7"/>
                                            </p:txEl>
                                          </p:spTgt>
                                        </p:tgtEl>
                                        <p:attrNameLst>
                                          <p:attrName>style.visibility</p:attrName>
                                        </p:attrNameLst>
                                      </p:cBhvr>
                                      <p:to>
                                        <p:strVal val="visible"/>
                                      </p:to>
                                    </p:set>
                                    <p:animEffect filter="dissolve" transition="in">
                                      <p:cBhvr>
                                        <p:cTn id="103" dur="500"/>
                                        <p:tgtEl>
                                          <p:spTgt spid="488">
                                            <p:txEl>
                                              <p:pRg st="7" end="7"/>
                                            </p:txEl>
                                          </p:spTgt>
                                        </p:tgtEl>
                                      </p:cBhvr>
                                    </p:animEffect>
                                  </p:childTnLst>
                                </p:cTn>
                              </p:par>
                            </p:childTnLst>
                          </p:cTn>
                        </p:par>
                        <p:par>
                          <p:cTn id="104" fill="hold">
                            <p:stCondLst>
                              <p:cond delay="4000"/>
                            </p:stCondLst>
                            <p:childTnLst>
                              <p:par>
                                <p:cTn id="105" presetClass="entr" nodeType="afterEffect" presetID="9" grpId="2" fill="hold">
                                  <p:stCondLst>
                                    <p:cond delay="0"/>
                                  </p:stCondLst>
                                  <p:iterate type="el" backwards="0">
                                    <p:tmAbs val="0"/>
                                  </p:iterate>
                                  <p:childTnLst>
                                    <p:set>
                                      <p:cBhvr>
                                        <p:cTn id="106" fill="hold"/>
                                        <p:tgtEl>
                                          <p:spTgt spid="488">
                                            <p:txEl>
                                              <p:pRg st="8" end="8"/>
                                            </p:txEl>
                                          </p:spTgt>
                                        </p:tgtEl>
                                        <p:attrNameLst>
                                          <p:attrName>style.visibility</p:attrName>
                                        </p:attrNameLst>
                                      </p:cBhvr>
                                      <p:to>
                                        <p:strVal val="visible"/>
                                      </p:to>
                                    </p:set>
                                    <p:animEffect filter="dissolve" transition="in">
                                      <p:cBhvr>
                                        <p:cTn id="107" dur="500"/>
                                        <p:tgtEl>
                                          <p:spTgt spid="488">
                                            <p:txEl>
                                              <p:pRg st="8" end="8"/>
                                            </p:txEl>
                                          </p:spTgt>
                                        </p:tgtEl>
                                      </p:cBhvr>
                                    </p:animEffect>
                                  </p:childTnLst>
                                </p:cTn>
                              </p:par>
                            </p:childTnLst>
                          </p:cTn>
                        </p:par>
                        <p:par>
                          <p:cTn id="108" fill="hold">
                            <p:stCondLst>
                              <p:cond delay="4500"/>
                            </p:stCondLst>
                            <p:childTnLst>
                              <p:par>
                                <p:cTn id="109" presetClass="entr" nodeType="afterEffect" presetID="9" grpId="2" fill="hold">
                                  <p:stCondLst>
                                    <p:cond delay="0"/>
                                  </p:stCondLst>
                                  <p:iterate type="el" backwards="0">
                                    <p:tmAbs val="0"/>
                                  </p:iterate>
                                  <p:childTnLst>
                                    <p:set>
                                      <p:cBhvr>
                                        <p:cTn id="110" fill="hold"/>
                                        <p:tgtEl>
                                          <p:spTgt spid="488">
                                            <p:txEl>
                                              <p:pRg st="9" end="9"/>
                                            </p:txEl>
                                          </p:spTgt>
                                        </p:tgtEl>
                                        <p:attrNameLst>
                                          <p:attrName>style.visibility</p:attrName>
                                        </p:attrNameLst>
                                      </p:cBhvr>
                                      <p:to>
                                        <p:strVal val="visible"/>
                                      </p:to>
                                    </p:set>
                                    <p:animEffect filter="dissolve" transition="in">
                                      <p:cBhvr>
                                        <p:cTn id="111" dur="500"/>
                                        <p:tgtEl>
                                          <p:spTgt spid="488">
                                            <p:txEl>
                                              <p:pRg st="9" end="9"/>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Class="entr" nodeType="clickEffect" presetID="9" grpId="2" fill="hold">
                                  <p:stCondLst>
                                    <p:cond delay="0"/>
                                  </p:stCondLst>
                                  <p:iterate type="el" backwards="0">
                                    <p:tmAbs val="0"/>
                                  </p:iterate>
                                  <p:childTnLst>
                                    <p:set>
                                      <p:cBhvr>
                                        <p:cTn id="115" fill="hold"/>
                                        <p:tgtEl>
                                          <p:spTgt spid="488">
                                            <p:txEl>
                                              <p:pRg st="10" end="10"/>
                                            </p:txEl>
                                          </p:spTgt>
                                        </p:tgtEl>
                                        <p:attrNameLst>
                                          <p:attrName>style.visibility</p:attrName>
                                        </p:attrNameLst>
                                      </p:cBhvr>
                                      <p:to>
                                        <p:strVal val="visible"/>
                                      </p:to>
                                    </p:set>
                                    <p:animEffect filter="dissolve" transition="in">
                                      <p:cBhvr>
                                        <p:cTn id="116" dur="500"/>
                                        <p:tgtEl>
                                          <p:spTgt spid="488">
                                            <p:txEl>
                                              <p:pRg st="10" end="10"/>
                                            </p:txEl>
                                          </p:spTgt>
                                        </p:tgtEl>
                                      </p:cBhvr>
                                    </p:animEffect>
                                  </p:childTnLst>
                                </p:cTn>
                              </p:par>
                            </p:childTnLst>
                          </p:cTn>
                        </p:par>
                        <p:par>
                          <p:cTn id="117" fill="hold">
                            <p:stCondLst>
                              <p:cond delay="500"/>
                            </p:stCondLst>
                            <p:childTnLst>
                              <p:par>
                                <p:cTn id="118" presetClass="entr" nodeType="afterEffect" presetID="9" grpId="2" fill="hold">
                                  <p:stCondLst>
                                    <p:cond delay="0"/>
                                  </p:stCondLst>
                                  <p:iterate type="el" backwards="0">
                                    <p:tmAbs val="0"/>
                                  </p:iterate>
                                  <p:childTnLst>
                                    <p:set>
                                      <p:cBhvr>
                                        <p:cTn id="119" fill="hold"/>
                                        <p:tgtEl>
                                          <p:spTgt spid="488">
                                            <p:txEl>
                                              <p:pRg st="11" end="11"/>
                                            </p:txEl>
                                          </p:spTgt>
                                        </p:tgtEl>
                                        <p:attrNameLst>
                                          <p:attrName>style.visibility</p:attrName>
                                        </p:attrNameLst>
                                      </p:cBhvr>
                                      <p:to>
                                        <p:strVal val="visible"/>
                                      </p:to>
                                    </p:set>
                                    <p:animEffect filter="dissolve" transition="in">
                                      <p:cBhvr>
                                        <p:cTn id="120" dur="500"/>
                                        <p:tgtEl>
                                          <p:spTgt spid="488">
                                            <p:txEl>
                                              <p:pRg st="11" end="11"/>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Class="entr" nodeType="clickEffect" presetID="9" grpId="2" fill="hold">
                                  <p:stCondLst>
                                    <p:cond delay="0"/>
                                  </p:stCondLst>
                                  <p:iterate type="el" backwards="0">
                                    <p:tmAbs val="0"/>
                                  </p:iterate>
                                  <p:childTnLst>
                                    <p:set>
                                      <p:cBhvr>
                                        <p:cTn id="124" fill="hold"/>
                                        <p:tgtEl>
                                          <p:spTgt spid="488">
                                            <p:txEl>
                                              <p:pRg st="12" end="12"/>
                                            </p:txEl>
                                          </p:spTgt>
                                        </p:tgtEl>
                                        <p:attrNameLst>
                                          <p:attrName>style.visibility</p:attrName>
                                        </p:attrNameLst>
                                      </p:cBhvr>
                                      <p:to>
                                        <p:strVal val="visible"/>
                                      </p:to>
                                    </p:set>
                                    <p:animEffect filter="dissolve" transition="in">
                                      <p:cBhvr>
                                        <p:cTn id="125" dur="500"/>
                                        <p:tgtEl>
                                          <p:spTgt spid="488">
                                            <p:txEl>
                                              <p:pRg st="12" end="12"/>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Class="entr" nodeType="clickEffect" presetID="9" grpId="2" fill="hold">
                                  <p:stCondLst>
                                    <p:cond delay="0"/>
                                  </p:stCondLst>
                                  <p:iterate type="el" backwards="0">
                                    <p:tmAbs val="0"/>
                                  </p:iterate>
                                  <p:childTnLst>
                                    <p:set>
                                      <p:cBhvr>
                                        <p:cTn id="129" fill="hold"/>
                                        <p:tgtEl>
                                          <p:spTgt spid="488">
                                            <p:txEl>
                                              <p:pRg st="13" end="13"/>
                                            </p:txEl>
                                          </p:spTgt>
                                        </p:tgtEl>
                                        <p:attrNameLst>
                                          <p:attrName>style.visibility</p:attrName>
                                        </p:attrNameLst>
                                      </p:cBhvr>
                                      <p:to>
                                        <p:strVal val="visible"/>
                                      </p:to>
                                    </p:set>
                                    <p:animEffect filter="dissolve" transition="in">
                                      <p:cBhvr>
                                        <p:cTn id="130" dur="500"/>
                                        <p:tgtEl>
                                          <p:spTgt spid="488">
                                            <p:txEl>
                                              <p:pRg st="13" end="13"/>
                                            </p:txEl>
                                          </p:spTgt>
                                        </p:tgtEl>
                                      </p:cBhvr>
                                    </p:animEffect>
                                  </p:childTnLst>
                                </p:cTn>
                              </p:par>
                            </p:childTnLst>
                          </p:cTn>
                        </p:par>
                        <p:par>
                          <p:cTn id="131" fill="hold">
                            <p:stCondLst>
                              <p:cond delay="500"/>
                            </p:stCondLst>
                            <p:childTnLst>
                              <p:par>
                                <p:cTn id="132" presetClass="entr" nodeType="afterEffect" presetID="9" grpId="2" fill="hold">
                                  <p:stCondLst>
                                    <p:cond delay="0"/>
                                  </p:stCondLst>
                                  <p:iterate type="el" backwards="0">
                                    <p:tmAbs val="0"/>
                                  </p:iterate>
                                  <p:childTnLst>
                                    <p:set>
                                      <p:cBhvr>
                                        <p:cTn id="133" fill="hold"/>
                                        <p:tgtEl>
                                          <p:spTgt spid="488">
                                            <p:txEl>
                                              <p:pRg st="14" end="14"/>
                                            </p:txEl>
                                          </p:spTgt>
                                        </p:tgtEl>
                                        <p:attrNameLst>
                                          <p:attrName>style.visibility</p:attrName>
                                        </p:attrNameLst>
                                      </p:cBhvr>
                                      <p:to>
                                        <p:strVal val="visible"/>
                                      </p:to>
                                    </p:set>
                                    <p:animEffect filter="dissolve" transition="in">
                                      <p:cBhvr>
                                        <p:cTn id="134" dur="500"/>
                                        <p:tgtEl>
                                          <p:spTgt spid="488">
                                            <p:txEl>
                                              <p:pRg st="14" end="14"/>
                                            </p:txEl>
                                          </p:spTgt>
                                        </p:tgtEl>
                                      </p:cBhvr>
                                    </p:animEffect>
                                  </p:childTnLst>
                                </p:cTn>
                              </p:par>
                            </p:childTnLst>
                          </p:cTn>
                        </p:par>
                        <p:par>
                          <p:cTn id="135" fill="hold">
                            <p:stCondLst>
                              <p:cond delay="1000"/>
                            </p:stCondLst>
                            <p:childTnLst>
                              <p:par>
                                <p:cTn id="136" presetClass="entr" nodeType="afterEffect" presetID="9" grpId="2" fill="hold">
                                  <p:stCondLst>
                                    <p:cond delay="0"/>
                                  </p:stCondLst>
                                  <p:iterate type="el" backwards="0">
                                    <p:tmAbs val="0"/>
                                  </p:iterate>
                                  <p:childTnLst>
                                    <p:set>
                                      <p:cBhvr>
                                        <p:cTn id="137" fill="hold"/>
                                        <p:tgtEl>
                                          <p:spTgt spid="488">
                                            <p:txEl>
                                              <p:pRg st="15" end="15"/>
                                            </p:txEl>
                                          </p:spTgt>
                                        </p:tgtEl>
                                        <p:attrNameLst>
                                          <p:attrName>style.visibility</p:attrName>
                                        </p:attrNameLst>
                                      </p:cBhvr>
                                      <p:to>
                                        <p:strVal val="visible"/>
                                      </p:to>
                                    </p:set>
                                    <p:animEffect filter="dissolve" transition="in">
                                      <p:cBhvr>
                                        <p:cTn id="138" dur="500"/>
                                        <p:tgtEl>
                                          <p:spTgt spid="488">
                                            <p:txEl>
                                              <p:pRg st="15" end="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87" grpId="1"/>
      <p:bldP build="p" bldLvl="5" animBg="1" rev="0" advAuto="0" spid="488" grpId="2"/>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91" name="Title 2"/>
          <p:cNvSpPr txBox="1"/>
          <p:nvPr>
            <p:ph type="title"/>
          </p:nvPr>
        </p:nvSpPr>
        <p:spPr>
          <a:xfrm>
            <a:off x="197427" y="-1"/>
            <a:ext cx="8749146" cy="727366"/>
          </a:xfrm>
          <a:prstGeom prst="rect">
            <a:avLst/>
          </a:prstGeom>
        </p:spPr>
        <p:txBody>
          <a:bodyPr/>
          <a:lstStyle/>
          <a:p>
            <a:pPr/>
            <a:r>
              <a:t>Lời giải</a:t>
            </a:r>
          </a:p>
        </p:txBody>
      </p:sp>
      <p:sp>
        <p:nvSpPr>
          <p:cNvPr id="492" name="Content Placeholder 1"/>
          <p:cNvSpPr txBox="1"/>
          <p:nvPr>
            <p:ph type="body" idx="1"/>
          </p:nvPr>
        </p:nvSpPr>
        <p:spPr>
          <a:xfrm>
            <a:off x="197427" y="893618"/>
            <a:ext cx="8749146" cy="5527966"/>
          </a:xfrm>
          <a:prstGeom prst="rect">
            <a:avLst/>
          </a:prstGeom>
        </p:spPr>
        <p:txBody>
          <a:bodyPr/>
          <a:lstStyle/>
          <a:p>
            <a:pPr marL="0" indent="82296">
              <a:buSzTx/>
              <a:buNone/>
              <a:defRPr sz="2400">
                <a:solidFill>
                  <a:srgbClr val="008000"/>
                </a:solidFill>
                <a:latin typeface="Consolas"/>
                <a:ea typeface="Consolas"/>
                <a:cs typeface="Consolas"/>
                <a:sym typeface="Consolas"/>
              </a:defRPr>
            </a:pPr>
            <a:r>
              <a:t>// Hàm xu</a:t>
            </a:r>
            <a:r>
              <a:rPr>
                <a:latin typeface="Tahoma"/>
                <a:ea typeface="Tahoma"/>
                <a:cs typeface="Tahoma"/>
                <a:sym typeface="Tahoma"/>
              </a:rPr>
              <a:t>ấ</a:t>
            </a:r>
            <a:r>
              <a:t>t m</a:t>
            </a:r>
            <a:r>
              <a:rPr>
                <a:latin typeface="Tahoma"/>
                <a:ea typeface="Tahoma"/>
                <a:cs typeface="Tahoma"/>
                <a:sym typeface="Tahoma"/>
              </a:rPr>
              <a:t>ả</a:t>
            </a:r>
            <a:r>
              <a:t>ng</a:t>
            </a:r>
            <a:endParaRPr>
              <a:solidFill>
                <a:srgbClr val="0000FF"/>
              </a:solidFill>
            </a:endParaRPr>
          </a:p>
          <a:p>
            <a:pPr marL="0" indent="82296">
              <a:buSzTx/>
              <a:buNone/>
              <a:defRPr sz="2400">
                <a:solidFill>
                  <a:srgbClr val="0000FF"/>
                </a:solidFill>
                <a:latin typeface="Consolas"/>
                <a:ea typeface="Consolas"/>
                <a:cs typeface="Consolas"/>
                <a:sym typeface="Consolas"/>
              </a:defRPr>
            </a:pPr>
            <a:r>
              <a:t>void</a:t>
            </a:r>
            <a:r>
              <a:rPr>
                <a:solidFill>
                  <a:srgbClr val="000000"/>
                </a:solidFill>
              </a:rPr>
              <a:t> </a:t>
            </a:r>
            <a:r>
              <a:rPr>
                <a:solidFill>
                  <a:srgbClr val="483D8B"/>
                </a:solidFill>
              </a:rPr>
              <a:t>Output</a:t>
            </a:r>
            <a:r>
              <a:rPr>
                <a:solidFill>
                  <a:srgbClr val="000000"/>
                </a:solidFill>
              </a:rPr>
              <a:t>(</a:t>
            </a:r>
            <a:r>
              <a:t>int</a:t>
            </a:r>
            <a:r>
              <a:rPr>
                <a:solidFill>
                  <a:srgbClr val="000000"/>
                </a:solidFill>
              </a:rPr>
              <a:t> *</a:t>
            </a:r>
            <a:r>
              <a:rPr>
                <a:solidFill>
                  <a:srgbClr val="808080"/>
                </a:solidFill>
              </a:rPr>
              <a:t>p</a:t>
            </a:r>
            <a:r>
              <a:rPr>
                <a:solidFill>
                  <a:srgbClr val="000000"/>
                </a:solidFill>
              </a:rPr>
              <a:t>, </a:t>
            </a:r>
            <a:r>
              <a:t>int</a:t>
            </a:r>
            <a:r>
              <a:rPr>
                <a:solidFill>
                  <a:srgbClr val="000000"/>
                </a:solidFill>
              </a:rPr>
              <a:t> </a:t>
            </a:r>
            <a:r>
              <a:rPr>
                <a:solidFill>
                  <a:srgbClr val="808080"/>
                </a:solidFill>
              </a:rPr>
              <a:t>n</a:t>
            </a:r>
            <a:r>
              <a:rPr>
                <a:solidFill>
                  <a:srgbClr val="000000"/>
                </a:solidFill>
              </a:rPr>
              <a:t>) {</a:t>
            </a:r>
            <a:endParaRPr>
              <a:solidFill>
                <a:srgbClr val="000000"/>
              </a:solidFill>
            </a:endParaRPr>
          </a:p>
          <a:p>
            <a:pPr marL="0" indent="914400">
              <a:buSzTx/>
              <a:buNone/>
              <a:defRPr sz="24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"\n Xuat mang 1 chieu: "</a:t>
            </a:r>
            <a:r>
              <a:rPr>
                <a:solidFill>
                  <a:srgbClr val="000000"/>
                </a:solidFill>
              </a:rPr>
              <a:t>;</a:t>
            </a:r>
            <a:endParaRPr>
              <a:solidFill>
                <a:srgbClr val="000000"/>
              </a:solidFill>
            </a:endParaRPr>
          </a:p>
          <a:p>
            <a:pPr marL="0" indent="914400">
              <a:buSzTx/>
              <a:buNone/>
              <a:defRPr sz="24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a:t>
            </a:r>
            <a:r>
              <a:rPr>
                <a:solidFill>
                  <a:srgbClr val="808080"/>
                </a:solidFill>
              </a:rPr>
              <a:t>n</a:t>
            </a:r>
            <a:r>
              <a:rPr>
                <a:solidFill>
                  <a:srgbClr val="000000"/>
                </a:solidFill>
              </a:rPr>
              <a:t>; i++) {</a:t>
            </a:r>
            <a:endParaRPr>
              <a:solidFill>
                <a:srgbClr val="000000"/>
              </a:solidFill>
            </a:endParaRPr>
          </a:p>
          <a:p>
            <a:pPr marL="0" indent="1654175">
              <a:buSzTx/>
              <a:buNone/>
              <a:defRPr sz="24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808080"/>
                </a:solidFill>
              </a:rPr>
              <a:t>p</a:t>
            </a:r>
            <a:r>
              <a:rPr>
                <a:solidFill>
                  <a:srgbClr val="000000"/>
                </a:solidFill>
              </a:rPr>
              <a:t>[i] </a:t>
            </a:r>
            <a:r>
              <a:rPr>
                <a:solidFill>
                  <a:srgbClr val="008B8B"/>
                </a:solidFill>
              </a:rPr>
              <a:t>&lt;&lt;</a:t>
            </a:r>
            <a:r>
              <a:rPr>
                <a:solidFill>
                  <a:srgbClr val="000000"/>
                </a:solidFill>
              </a:rPr>
              <a:t> </a:t>
            </a:r>
            <a:r>
              <a:rPr>
                <a:solidFill>
                  <a:srgbClr val="A31515"/>
                </a:solidFill>
              </a:rPr>
              <a:t>" "</a:t>
            </a:r>
            <a:r>
              <a:rPr>
                <a:solidFill>
                  <a:srgbClr val="000000"/>
                </a:solidFill>
              </a:rPr>
              <a:t> ;</a:t>
            </a:r>
            <a:endParaRPr>
              <a:solidFill>
                <a:srgbClr val="000000"/>
              </a:solidFill>
            </a:endParaRPr>
          </a:p>
          <a:p>
            <a:pPr marL="0" indent="914400">
              <a:buSzTx/>
              <a:buNone/>
              <a:defRPr sz="2400">
                <a:solidFill>
                  <a:srgbClr val="000000"/>
                </a:solidFill>
                <a:latin typeface="Consolas"/>
                <a:ea typeface="Consolas"/>
                <a:cs typeface="Consolas"/>
                <a:sym typeface="Consolas"/>
              </a:defRPr>
            </a:pPr>
            <a:r>
              <a:t>}</a:t>
            </a:r>
          </a:p>
          <a:p>
            <a:pPr marL="0" indent="82296">
              <a:buSzTx/>
              <a:buNone/>
              <a:defRPr sz="2400">
                <a:solidFill>
                  <a:srgbClr val="000000"/>
                </a:solidFill>
                <a:latin typeface="Consolas"/>
                <a:ea typeface="Consolas"/>
                <a:cs typeface="Consolas"/>
                <a:sym typeface="Consolas"/>
              </a:defRPr>
            </a:pPr>
            <a:r>
              <a:t>}</a:t>
            </a:r>
          </a:p>
        </p:txBody>
      </p:sp>
      <p:sp>
        <p:nvSpPr>
          <p:cNvPr id="493"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496" name="Title 2"/>
          <p:cNvSpPr txBox="1"/>
          <p:nvPr>
            <p:ph type="title"/>
          </p:nvPr>
        </p:nvSpPr>
        <p:spPr>
          <a:xfrm>
            <a:off x="197427" y="-1"/>
            <a:ext cx="8749146" cy="727366"/>
          </a:xfrm>
          <a:prstGeom prst="rect">
            <a:avLst/>
          </a:prstGeom>
        </p:spPr>
        <p:txBody>
          <a:bodyPr/>
          <a:lstStyle/>
          <a:p>
            <a:pPr/>
            <a:r>
              <a:t>3. Mảng động 2 chiều</a:t>
            </a:r>
          </a:p>
        </p:txBody>
      </p:sp>
      <p:sp>
        <p:nvSpPr>
          <p:cNvPr id="497" name="Content Placeholder 1"/>
          <p:cNvSpPr txBox="1"/>
          <p:nvPr>
            <p:ph type="body" idx="1"/>
          </p:nvPr>
        </p:nvSpPr>
        <p:spPr>
          <a:xfrm>
            <a:off x="197427" y="893618"/>
            <a:ext cx="8749146" cy="5527966"/>
          </a:xfrm>
          <a:prstGeom prst="rect">
            <a:avLst/>
          </a:prstGeom>
        </p:spPr>
        <p:txBody>
          <a:bodyPr/>
          <a:lstStyle/>
          <a:p>
            <a:pPr/>
            <a:r>
              <a:t>Là mảng của mảng</a:t>
            </a:r>
          </a:p>
          <a:p>
            <a:pPr/>
            <a:r>
              <a:t>Sử dụng định nghĩa kiểu con trỏ giúp hiểu rõ hơn:</a:t>
            </a:r>
          </a:p>
          <a:p>
            <a:pPr marL="0" indent="973137">
              <a:buSzTx/>
              <a:buNone/>
              <a:defRPr sz="2400">
                <a:solidFill>
                  <a:srgbClr val="0000FF"/>
                </a:solidFill>
                <a:latin typeface="Consolas"/>
                <a:ea typeface="Consolas"/>
                <a:cs typeface="Consolas"/>
                <a:sym typeface="Consolas"/>
              </a:defRPr>
            </a:pPr>
            <a:r>
              <a:t>typedef</a:t>
            </a:r>
            <a:r>
              <a:rPr>
                <a:solidFill>
                  <a:srgbClr val="000000"/>
                </a:solidFill>
              </a:rPr>
              <a:t> </a:t>
            </a:r>
            <a:r>
              <a:t>int</a:t>
            </a:r>
            <a:r>
              <a:rPr>
                <a:solidFill>
                  <a:srgbClr val="000000"/>
                </a:solidFill>
              </a:rPr>
              <a:t>* </a:t>
            </a:r>
            <a:r>
              <a:rPr>
                <a:solidFill>
                  <a:srgbClr val="008B8B"/>
                </a:solidFill>
              </a:rPr>
              <a:t>IntArrayPtr</a:t>
            </a:r>
            <a:r>
              <a:rPr>
                <a:solidFill>
                  <a:srgbClr val="000000"/>
                </a:solidFill>
              </a:rPr>
              <a:t>;</a:t>
            </a:r>
            <a:endParaRPr>
              <a:solidFill>
                <a:srgbClr val="000000"/>
              </a:solidFill>
            </a:endParaRPr>
          </a:p>
          <a:p>
            <a:pPr marL="0" indent="973137">
              <a:buSzTx/>
              <a:buNone/>
              <a:defRPr sz="2400">
                <a:solidFill>
                  <a:srgbClr val="008B8B"/>
                </a:solidFill>
                <a:latin typeface="Consolas"/>
                <a:ea typeface="Consolas"/>
                <a:cs typeface="Consolas"/>
                <a:sym typeface="Consolas"/>
              </a:defRPr>
            </a:pPr>
            <a:r>
              <a:t>IntArrayPtr</a:t>
            </a:r>
            <a:r>
              <a:rPr>
                <a:solidFill>
                  <a:srgbClr val="000000"/>
                </a:solidFill>
              </a:rPr>
              <a:t> *m = </a:t>
            </a:r>
            <a:r>
              <a:rPr>
                <a:solidFill>
                  <a:srgbClr val="008080"/>
                </a:solidFill>
              </a:rPr>
              <a:t>new </a:t>
            </a:r>
            <a:r>
              <a:t>IntArrayPtr</a:t>
            </a:r>
            <a:r>
              <a:rPr>
                <a:solidFill>
                  <a:srgbClr val="000000"/>
                </a:solidFill>
              </a:rPr>
              <a:t>[3];</a:t>
            </a:r>
          </a:p>
          <a:p>
            <a:pPr>
              <a:buFont typeface="Symbol"/>
              <a:buChar char="Þ"/>
            </a:pPr>
            <a:r>
              <a:t> </a:t>
            </a:r>
            <a:r>
              <a:t>Tạo ra mảng 3 con trỏ</a:t>
            </a:r>
          </a:p>
          <a:p>
            <a:pPr>
              <a:buFont typeface="Symbol"/>
              <a:buChar char="Þ"/>
            </a:pPr>
            <a:r>
              <a:t> </a:t>
            </a:r>
            <a:r>
              <a:t>Sau đó biến mỗi con trỏ này thành mảng 4 biến int</a:t>
            </a:r>
          </a:p>
          <a:p>
            <a:pPr marL="0" indent="973137">
              <a:buSzTx/>
              <a:buNone/>
              <a:tabLst>
                <a:tab pos="1028700" algn="l"/>
              </a:tabLst>
              <a:defRPr sz="24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3; i++)</a:t>
            </a:r>
            <a:endParaRPr>
              <a:solidFill>
                <a:srgbClr val="000000"/>
              </a:solidFill>
            </a:endParaRPr>
          </a:p>
          <a:p>
            <a:pPr marL="0" indent="1711325">
              <a:buSzTx/>
              <a:buNone/>
              <a:tabLst>
                <a:tab pos="1028700" algn="l"/>
              </a:tabLst>
              <a:defRPr sz="2400">
                <a:solidFill>
                  <a:srgbClr val="000000"/>
                </a:solidFill>
                <a:latin typeface="Consolas"/>
                <a:ea typeface="Consolas"/>
                <a:cs typeface="Consolas"/>
                <a:sym typeface="Consolas"/>
              </a:defRPr>
            </a:pPr>
            <a:r>
              <a:t>m[i] = </a:t>
            </a:r>
            <a:r>
              <a:rPr>
                <a:solidFill>
                  <a:srgbClr val="008080"/>
                </a:solidFill>
              </a:rPr>
              <a:t>new i</a:t>
            </a:r>
            <a:r>
              <a:rPr>
                <a:solidFill>
                  <a:srgbClr val="0000FF"/>
                </a:solidFill>
              </a:rPr>
              <a:t>nt</a:t>
            </a:r>
            <a:r>
              <a:t>[4];</a:t>
            </a:r>
          </a:p>
          <a:p>
            <a:pPr>
              <a:buFont typeface="Symbol"/>
              <a:buChar char="Þ"/>
            </a:pPr>
            <a:r>
              <a:t> Kết quả là mảng động 3 x 4</a:t>
            </a:r>
            <a:br/>
          </a:p>
        </p:txBody>
      </p:sp>
      <p:sp>
        <p:nvSpPr>
          <p:cNvPr id="498"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01" name="Title 2"/>
          <p:cNvSpPr txBox="1"/>
          <p:nvPr>
            <p:ph type="title"/>
          </p:nvPr>
        </p:nvSpPr>
        <p:spPr>
          <a:xfrm>
            <a:off x="197427" y="-1"/>
            <a:ext cx="8749146" cy="727366"/>
          </a:xfrm>
          <a:prstGeom prst="rect">
            <a:avLst/>
          </a:prstGeom>
        </p:spPr>
        <p:txBody>
          <a:bodyPr/>
          <a:lstStyle/>
          <a:p>
            <a:pPr/>
            <a:r>
              <a:t>Bài tập</a:t>
            </a:r>
          </a:p>
        </p:txBody>
      </p:sp>
      <p:sp>
        <p:nvSpPr>
          <p:cNvPr id="502" name="Content Placeholder 1"/>
          <p:cNvSpPr txBox="1"/>
          <p:nvPr>
            <p:ph type="body" idx="1"/>
          </p:nvPr>
        </p:nvSpPr>
        <p:spPr>
          <a:xfrm>
            <a:off x="197427" y="893618"/>
            <a:ext cx="8749146" cy="5527966"/>
          </a:xfrm>
          <a:prstGeom prst="rect">
            <a:avLst/>
          </a:prstGeom>
        </p:spPr>
        <p:txBody>
          <a:bodyPr/>
          <a:lstStyle>
            <a:lvl1pPr marL="0" indent="34290">
              <a:buSzTx/>
              <a:buNone/>
            </a:lvl1pPr>
          </a:lstStyle>
          <a:p>
            <a:pPr/>
            <a:r>
              <a:t>Tạo mảng 2 chiều bằng con trỏ.</a:t>
            </a:r>
          </a:p>
        </p:txBody>
      </p:sp>
      <p:sp>
        <p:nvSpPr>
          <p:cNvPr id="503"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Footer Placeholder 3"/>
          <p:cNvSpPr txBox="1"/>
          <p:nvPr/>
        </p:nvSpPr>
        <p:spPr>
          <a:xfrm>
            <a:off x="197427" y="6592570"/>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06" name="Title 2"/>
          <p:cNvSpPr txBox="1"/>
          <p:nvPr>
            <p:ph type="title"/>
          </p:nvPr>
        </p:nvSpPr>
        <p:spPr>
          <a:xfrm>
            <a:off x="197427" y="-1"/>
            <a:ext cx="8749146" cy="727366"/>
          </a:xfrm>
          <a:prstGeom prst="rect">
            <a:avLst/>
          </a:prstGeom>
        </p:spPr>
        <p:txBody>
          <a:bodyPr/>
          <a:lstStyle/>
          <a:p>
            <a:pPr/>
            <a:r>
              <a:t>Tạo mảng 2 chiều bằng con trỏ.</a:t>
            </a:r>
          </a:p>
        </p:txBody>
      </p:sp>
      <p:sp>
        <p:nvSpPr>
          <p:cNvPr id="507" name="Content Placeholder 1"/>
          <p:cNvSpPr txBox="1"/>
          <p:nvPr>
            <p:ph type="body" idx="1"/>
          </p:nvPr>
        </p:nvSpPr>
        <p:spPr>
          <a:xfrm>
            <a:off x="197427" y="893618"/>
            <a:ext cx="8749146" cy="5527966"/>
          </a:xfrm>
          <a:prstGeom prst="rect">
            <a:avLst/>
          </a:prstGeom>
        </p:spPr>
        <p:txBody>
          <a:bodyPr/>
          <a:lstStyle/>
          <a:p>
            <a:pPr marL="0" indent="0" defTabSz="315468">
              <a:lnSpc>
                <a:spcPts val="2400"/>
              </a:lnSpc>
              <a:spcBef>
                <a:spcPts val="0"/>
              </a:spcBef>
              <a:buSzTx/>
              <a:buFontTx/>
              <a:buNone/>
              <a:defRPr sz="1035">
                <a:solidFill>
                  <a:srgbClr val="333333"/>
                </a:solidFill>
                <a:latin typeface="Consolas"/>
                <a:ea typeface="Consolas"/>
                <a:cs typeface="Consolas"/>
                <a:sym typeface="Consolas"/>
              </a:defRPr>
            </a:pPr>
            <a:r>
              <a:t>    </a:t>
            </a:r>
          </a:p>
          <a:p>
            <a:pPr marL="0" indent="0" defTabSz="315468">
              <a:lnSpc>
                <a:spcPts val="4500"/>
              </a:lnSpc>
              <a:spcBef>
                <a:spcPts val="0"/>
              </a:spcBef>
              <a:buSzTx/>
              <a:buFontTx/>
              <a:buNone/>
              <a:defRPr sz="1035">
                <a:solidFill>
                  <a:srgbClr val="333333"/>
                </a:solidFill>
                <a:latin typeface="Consolas"/>
                <a:ea typeface="Consolas"/>
                <a:cs typeface="Consolas"/>
                <a:sym typeface="Consolas"/>
              </a:defRPr>
            </a:pPr>
            <a:r>
              <a:t>       </a:t>
            </a:r>
            <a:r>
              <a:rPr sz="2760"/>
              <a:t>int **a;</a:t>
            </a:r>
            <a:endParaRPr sz="2760"/>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r>
              <a:t>	int m, n;</a:t>
            </a: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r>
              <a:t>	cout &lt;&lt; "nhap so dong:";</a:t>
            </a: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r>
              <a:t>	cin &gt;&gt; m;</a:t>
            </a: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r>
              <a:t>	cout &lt;&lt; "nhap so cot:";</a:t>
            </a: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r>
              <a:t>	cin &gt;&gt; n;</a:t>
            </a: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r>
              <a:t>	a = new int *[m];</a:t>
            </a: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r>
              <a:t>	for (int i = 0; i &lt; m; i++)</a:t>
            </a:r>
          </a:p>
          <a:p>
            <a:pPr marL="0" indent="0" defTabSz="315468">
              <a:lnSpc>
                <a:spcPts val="4500"/>
              </a:lnSpc>
              <a:spcBef>
                <a:spcPts val="0"/>
              </a:spcBef>
              <a:buSzTx/>
              <a:buFontTx/>
              <a:buNone/>
              <a:defRPr sz="2760">
                <a:solidFill>
                  <a:srgbClr val="333333"/>
                </a:solidFill>
                <a:latin typeface="Consolas"/>
                <a:ea typeface="Consolas"/>
                <a:cs typeface="Consolas"/>
                <a:sym typeface="Consolas"/>
              </a:defRPr>
            </a:pPr>
            <a:r>
              <a:t>		a[i] = new int[n];</a:t>
            </a:r>
          </a:p>
        </p:txBody>
      </p:sp>
      <p:sp>
        <p:nvSpPr>
          <p:cNvPr id="508" name="Slide Number Placeholder 4"/>
          <p:cNvSpPr txBox="1"/>
          <p:nvPr>
            <p:ph type="sldNum" sz="quarter" idx="2"/>
          </p:nvPr>
        </p:nvSpPr>
        <p:spPr>
          <a:xfrm>
            <a:off x="8713696" y="6592570"/>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Footer Placeholder 3"/>
          <p:cNvSpPr txBox="1"/>
          <p:nvPr/>
        </p:nvSpPr>
        <p:spPr>
          <a:xfrm>
            <a:off x="197427" y="6592570"/>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11" name="Title 2"/>
          <p:cNvSpPr txBox="1"/>
          <p:nvPr>
            <p:ph type="title"/>
          </p:nvPr>
        </p:nvSpPr>
        <p:spPr>
          <a:xfrm>
            <a:off x="197427" y="-1"/>
            <a:ext cx="8749146" cy="727366"/>
          </a:xfrm>
          <a:prstGeom prst="rect">
            <a:avLst/>
          </a:prstGeom>
        </p:spPr>
        <p:txBody>
          <a:bodyPr/>
          <a:lstStyle/>
          <a:p>
            <a:pPr/>
            <a:r>
              <a:t>Tạo mảng 2 chiều bằng con trỏ.</a:t>
            </a:r>
          </a:p>
        </p:txBody>
      </p:sp>
      <p:sp>
        <p:nvSpPr>
          <p:cNvPr id="512" name="Content Placeholder 1"/>
          <p:cNvSpPr txBox="1"/>
          <p:nvPr>
            <p:ph type="body" idx="1"/>
          </p:nvPr>
        </p:nvSpPr>
        <p:spPr>
          <a:xfrm>
            <a:off x="197427" y="893618"/>
            <a:ext cx="8749146" cy="5527966"/>
          </a:xfrm>
          <a:prstGeom prst="rect">
            <a:avLst/>
          </a:prstGeom>
        </p:spPr>
        <p:txBody>
          <a:bodyPr/>
          <a:lstStyle/>
          <a:p>
            <a:pPr marL="0" indent="0" defTabSz="457200">
              <a:lnSpc>
                <a:spcPts val="3600"/>
              </a:lnSpc>
              <a:spcBef>
                <a:spcPts val="0"/>
              </a:spcBef>
              <a:buSzTx/>
              <a:buFontTx/>
              <a:buNone/>
              <a:defRPr sz="1500">
                <a:solidFill>
                  <a:srgbClr val="333333"/>
                </a:solidFill>
                <a:latin typeface="Consolas"/>
                <a:ea typeface="Consolas"/>
                <a:cs typeface="Consolas"/>
                <a:sym typeface="Consolas"/>
              </a:defRPr>
            </a:pPr>
            <a:r>
              <a:t>    </a:t>
            </a:r>
          </a:p>
          <a:p>
            <a:pPr marL="0" indent="0" defTabSz="457200">
              <a:lnSpc>
                <a:spcPts val="3600"/>
              </a:lnSpc>
              <a:spcBef>
                <a:spcPts val="0"/>
              </a:spcBef>
              <a:buSzTx/>
              <a:buFontTx/>
              <a:buNone/>
              <a:defRPr sz="1500">
                <a:solidFill>
                  <a:srgbClr val="333333"/>
                </a:solidFill>
                <a:latin typeface="Consolas"/>
                <a:ea typeface="Consolas"/>
                <a:cs typeface="Consolas"/>
                <a:sym typeface="Consolas"/>
              </a:defRPr>
            </a:pPr>
            <a:r>
              <a:t>  </a:t>
            </a:r>
          </a:p>
          <a:p>
            <a:pPr marL="0" indent="0" defTabSz="457200">
              <a:lnSpc>
                <a:spcPts val="5600"/>
              </a:lnSpc>
              <a:spcBef>
                <a:spcPts val="0"/>
              </a:spcBef>
              <a:buSzTx/>
              <a:buFontTx/>
              <a:buNone/>
              <a:defRPr sz="3200">
                <a:solidFill>
                  <a:srgbClr val="333333"/>
                </a:solidFill>
                <a:latin typeface="Consolas"/>
                <a:ea typeface="Consolas"/>
                <a:cs typeface="Consolas"/>
                <a:sym typeface="Consolas"/>
              </a:defRPr>
            </a:pPr>
          </a:p>
          <a:p>
            <a:pPr marL="0" indent="0" defTabSz="457200">
              <a:lnSpc>
                <a:spcPts val="5600"/>
              </a:lnSpc>
              <a:spcBef>
                <a:spcPts val="0"/>
              </a:spcBef>
              <a:buSzTx/>
              <a:buFontTx/>
              <a:buNone/>
              <a:defRPr sz="3200">
                <a:solidFill>
                  <a:srgbClr val="333333"/>
                </a:solidFill>
                <a:latin typeface="Consolas"/>
                <a:ea typeface="Consolas"/>
                <a:cs typeface="Consolas"/>
                <a:sym typeface="Consolas"/>
              </a:defRPr>
            </a:pPr>
          </a:p>
          <a:p>
            <a:pPr marL="0" indent="0" defTabSz="457200">
              <a:lnSpc>
                <a:spcPts val="5600"/>
              </a:lnSpc>
              <a:spcBef>
                <a:spcPts val="0"/>
              </a:spcBef>
              <a:buSzTx/>
              <a:buFontTx/>
              <a:buNone/>
              <a:defRPr sz="3200">
                <a:solidFill>
                  <a:srgbClr val="333333"/>
                </a:solidFill>
                <a:latin typeface="Consolas"/>
                <a:ea typeface="Consolas"/>
                <a:cs typeface="Consolas"/>
                <a:sym typeface="Consolas"/>
              </a:defRPr>
            </a:pPr>
          </a:p>
          <a:p>
            <a:pPr marL="0" indent="0" defTabSz="457200">
              <a:lnSpc>
                <a:spcPts val="5600"/>
              </a:lnSpc>
              <a:spcBef>
                <a:spcPts val="0"/>
              </a:spcBef>
              <a:buSzTx/>
              <a:buFontTx/>
              <a:buNone/>
              <a:defRPr sz="3200">
                <a:solidFill>
                  <a:srgbClr val="333333"/>
                </a:solidFill>
                <a:latin typeface="Consolas"/>
                <a:ea typeface="Consolas"/>
                <a:cs typeface="Consolas"/>
                <a:sym typeface="Consolas"/>
              </a:defRPr>
            </a:pPr>
            <a:r>
              <a:t>	for (int i = 0; i &lt; n; i++)</a:t>
            </a:r>
          </a:p>
          <a:p>
            <a:pPr marL="0" indent="0" defTabSz="457200">
              <a:lnSpc>
                <a:spcPts val="5600"/>
              </a:lnSpc>
              <a:spcBef>
                <a:spcPts val="0"/>
              </a:spcBef>
              <a:buSzTx/>
              <a:buFontTx/>
              <a:buNone/>
              <a:defRPr sz="3200">
                <a:solidFill>
                  <a:srgbClr val="333333"/>
                </a:solidFill>
                <a:latin typeface="Consolas"/>
                <a:ea typeface="Consolas"/>
                <a:cs typeface="Consolas"/>
                <a:sym typeface="Consolas"/>
              </a:defRPr>
            </a:pPr>
            <a:r>
              <a:t>		delete[] a[i];</a:t>
            </a:r>
          </a:p>
          <a:p>
            <a:pPr marL="0" indent="0" defTabSz="457200">
              <a:lnSpc>
                <a:spcPts val="5600"/>
              </a:lnSpc>
              <a:spcBef>
                <a:spcPts val="0"/>
              </a:spcBef>
              <a:buSzTx/>
              <a:buFontTx/>
              <a:buNone/>
              <a:defRPr sz="3200">
                <a:solidFill>
                  <a:srgbClr val="333333"/>
                </a:solidFill>
                <a:latin typeface="Consolas"/>
                <a:ea typeface="Consolas"/>
                <a:cs typeface="Consolas"/>
                <a:sym typeface="Consolas"/>
              </a:defRPr>
            </a:pPr>
            <a:r>
              <a:t>	</a:t>
            </a:r>
          </a:p>
          <a:p>
            <a:pPr marL="0" indent="0" defTabSz="457200">
              <a:lnSpc>
                <a:spcPts val="5600"/>
              </a:lnSpc>
              <a:spcBef>
                <a:spcPts val="0"/>
              </a:spcBef>
              <a:buSzTx/>
              <a:buFontTx/>
              <a:buNone/>
              <a:defRPr sz="3200">
                <a:solidFill>
                  <a:srgbClr val="333333"/>
                </a:solidFill>
                <a:latin typeface="Consolas"/>
                <a:ea typeface="Consolas"/>
                <a:cs typeface="Consolas"/>
                <a:sym typeface="Consolas"/>
              </a:defRPr>
            </a:pPr>
            <a:r>
              <a:t>  delete[] a;</a:t>
            </a:r>
          </a:p>
        </p:txBody>
      </p:sp>
      <p:sp>
        <p:nvSpPr>
          <p:cNvPr id="513" name="Slide Number Placeholder 4"/>
          <p:cNvSpPr txBox="1"/>
          <p:nvPr>
            <p:ph type="sldNum" sz="quarter" idx="2"/>
          </p:nvPr>
        </p:nvSpPr>
        <p:spPr>
          <a:xfrm>
            <a:off x="8713696" y="6592570"/>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Footer Placeholder 3"/>
          <p:cNvSpPr txBox="1"/>
          <p:nvPr/>
        </p:nvSpPr>
        <p:spPr>
          <a:xfrm>
            <a:off x="197427" y="6592570"/>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16" name="Title 2"/>
          <p:cNvSpPr txBox="1"/>
          <p:nvPr>
            <p:ph type="title"/>
          </p:nvPr>
        </p:nvSpPr>
        <p:spPr>
          <a:xfrm>
            <a:off x="197427" y="-1"/>
            <a:ext cx="8749146" cy="727366"/>
          </a:xfrm>
          <a:prstGeom prst="rect">
            <a:avLst/>
          </a:prstGeom>
        </p:spPr>
        <p:txBody>
          <a:bodyPr/>
          <a:lstStyle/>
          <a:p>
            <a:pPr/>
            <a:r>
              <a:t>Tạo mảng 2 chiều bằng con trỏ.</a:t>
            </a:r>
          </a:p>
        </p:txBody>
      </p:sp>
      <p:sp>
        <p:nvSpPr>
          <p:cNvPr id="517" name="Content Placeholder 1"/>
          <p:cNvSpPr txBox="1"/>
          <p:nvPr>
            <p:ph type="body" idx="1"/>
          </p:nvPr>
        </p:nvSpPr>
        <p:spPr>
          <a:xfrm>
            <a:off x="197427" y="893618"/>
            <a:ext cx="8749146" cy="5527966"/>
          </a:xfrm>
          <a:prstGeom prst="rect">
            <a:avLst/>
          </a:prstGeom>
        </p:spPr>
        <p:txBody>
          <a:bodyPr/>
          <a:lstStyle/>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void nhapmang(int **a, int m, int n)</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for (int i = 0; i &lt; m; i++)</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for (int j = 0; j &lt; n; i++)</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a:t>
            </a:r>
          </a:p>
          <a:p>
            <a:pPr lvl="4" marL="0" indent="914400" defTabSz="457200">
              <a:lnSpc>
                <a:spcPts val="4800"/>
              </a:lnSpc>
              <a:spcBef>
                <a:spcPts val="0"/>
              </a:spcBef>
              <a:buSzTx/>
              <a:buFontTx/>
              <a:buNone/>
              <a:defRPr sz="2500">
                <a:solidFill>
                  <a:srgbClr val="333333"/>
                </a:solidFill>
                <a:latin typeface="Consolas"/>
                <a:ea typeface="Consolas"/>
                <a:cs typeface="Consolas"/>
                <a:sym typeface="Consolas"/>
              </a:defRPr>
            </a:pPr>
            <a:r>
              <a:t>	cout &lt;&lt; "phan tu thu a[" &lt;&lt; i &lt;&lt; "][" &lt;&lt; </a:t>
            </a:r>
          </a:p>
          <a:p>
            <a:pPr lvl="4" marL="0" indent="914400" defTabSz="457200">
              <a:lnSpc>
                <a:spcPts val="4800"/>
              </a:lnSpc>
              <a:spcBef>
                <a:spcPts val="0"/>
              </a:spcBef>
              <a:buSzTx/>
              <a:buFontTx/>
              <a:buNone/>
              <a:defRPr sz="2500">
                <a:solidFill>
                  <a:srgbClr val="333333"/>
                </a:solidFill>
                <a:latin typeface="Consolas"/>
                <a:ea typeface="Consolas"/>
                <a:cs typeface="Consolas"/>
                <a:sym typeface="Consolas"/>
              </a:defRPr>
            </a:pPr>
            <a:r>
              <a:t>                           j &lt;&lt; "]" &lt;&lt; endl;</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cin &gt;&gt; a[i][j];</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a:t>
            </a:r>
          </a:p>
        </p:txBody>
      </p:sp>
      <p:sp>
        <p:nvSpPr>
          <p:cNvPr id="518" name="Slide Number Placeholder 4"/>
          <p:cNvSpPr txBox="1"/>
          <p:nvPr>
            <p:ph type="sldNum" sz="quarter" idx="2"/>
          </p:nvPr>
        </p:nvSpPr>
        <p:spPr>
          <a:xfrm>
            <a:off x="8713696" y="6592570"/>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Footer Placeholder 3"/>
          <p:cNvSpPr txBox="1"/>
          <p:nvPr/>
        </p:nvSpPr>
        <p:spPr>
          <a:xfrm>
            <a:off x="197427" y="6592570"/>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21" name="Title 2"/>
          <p:cNvSpPr txBox="1"/>
          <p:nvPr>
            <p:ph type="title"/>
          </p:nvPr>
        </p:nvSpPr>
        <p:spPr>
          <a:xfrm>
            <a:off x="197427" y="-1"/>
            <a:ext cx="8749146" cy="727366"/>
          </a:xfrm>
          <a:prstGeom prst="rect">
            <a:avLst/>
          </a:prstGeom>
        </p:spPr>
        <p:txBody>
          <a:bodyPr/>
          <a:lstStyle/>
          <a:p>
            <a:pPr/>
            <a:r>
              <a:t>Tạo mảng 2 chiều bằng con trỏ.</a:t>
            </a:r>
          </a:p>
        </p:txBody>
      </p:sp>
      <p:sp>
        <p:nvSpPr>
          <p:cNvPr id="522" name="Content Placeholder 1"/>
          <p:cNvSpPr txBox="1"/>
          <p:nvPr>
            <p:ph type="body" idx="1"/>
          </p:nvPr>
        </p:nvSpPr>
        <p:spPr>
          <a:xfrm>
            <a:off x="197427" y="893618"/>
            <a:ext cx="8749146" cy="5527966"/>
          </a:xfrm>
          <a:prstGeom prst="rect">
            <a:avLst/>
          </a:prstGeom>
        </p:spPr>
        <p:txBody>
          <a:bodyPr/>
          <a:lstStyle/>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void xuatmang(int **a, int m, int n)</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cout &lt;&lt; "mang sau khi nhap la:";</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for (int i = 0; i &lt; m; i++)</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for (int j = 0; j &lt; n; j++)</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cout &lt;&lt; a[i][j];</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	cout &lt;&lt; endl;</a:t>
            </a:r>
          </a:p>
          <a:p>
            <a:pPr marL="0" indent="0" defTabSz="457200">
              <a:lnSpc>
                <a:spcPts val="4800"/>
              </a:lnSpc>
              <a:spcBef>
                <a:spcPts val="0"/>
              </a:spcBef>
              <a:buSzTx/>
              <a:buFontTx/>
              <a:buNone/>
              <a:defRPr sz="2500">
                <a:solidFill>
                  <a:srgbClr val="333333"/>
                </a:solidFill>
                <a:latin typeface="Consolas"/>
                <a:ea typeface="Consolas"/>
                <a:cs typeface="Consolas"/>
                <a:sym typeface="Consolas"/>
              </a:defRPr>
            </a:pPr>
            <a:r>
              <a:t>}</a:t>
            </a:r>
          </a:p>
        </p:txBody>
      </p:sp>
      <p:sp>
        <p:nvSpPr>
          <p:cNvPr id="523" name="Slide Number Placeholder 4"/>
          <p:cNvSpPr txBox="1"/>
          <p:nvPr>
            <p:ph type="sldNum" sz="quarter" idx="2"/>
          </p:nvPr>
        </p:nvSpPr>
        <p:spPr>
          <a:xfrm>
            <a:off x="8713696" y="6592570"/>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26" name="Title 1"/>
          <p:cNvSpPr txBox="1"/>
          <p:nvPr>
            <p:ph type="title"/>
          </p:nvPr>
        </p:nvSpPr>
        <p:spPr>
          <a:xfrm>
            <a:off x="197427" y="-1"/>
            <a:ext cx="8749146" cy="727366"/>
          </a:xfrm>
          <a:prstGeom prst="rect">
            <a:avLst/>
          </a:prstGeom>
        </p:spPr>
        <p:txBody>
          <a:bodyPr/>
          <a:lstStyle/>
          <a:p>
            <a:pPr/>
            <a:r>
              <a:t>4. Con trỏ và hàm số </a:t>
            </a:r>
          </a:p>
        </p:txBody>
      </p:sp>
      <p:sp>
        <p:nvSpPr>
          <p:cNvPr id="527" name="Content Placeholder 2"/>
          <p:cNvSpPr txBox="1"/>
          <p:nvPr>
            <p:ph type="body" idx="1"/>
          </p:nvPr>
        </p:nvSpPr>
        <p:spPr>
          <a:xfrm>
            <a:off x="197427" y="893618"/>
            <a:ext cx="8749146" cy="5527966"/>
          </a:xfrm>
          <a:prstGeom prst="rect">
            <a:avLst/>
          </a:prstGeom>
        </p:spPr>
        <p:txBody>
          <a:bodyPr/>
          <a:lstStyle>
            <a:lvl2pPr marL="445769" indent="-171450">
              <a:spcBef>
                <a:spcPts val="700"/>
              </a:spcBef>
              <a:defRPr sz="2200"/>
            </a:lvl2pPr>
          </a:lstStyle>
          <a:p>
            <a:pPr/>
            <a:r>
              <a:t>Tham số của hàm là 1 biến con trỏ</a:t>
            </a:r>
          </a:p>
          <a:p>
            <a:pPr lvl="1"/>
            <a:r>
              <a:t>Trường hợp thay đổi giá trị của đối số</a:t>
            </a:r>
          </a:p>
        </p:txBody>
      </p:sp>
      <p:sp>
        <p:nvSpPr>
          <p:cNvPr id="528"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9" name="Rectangle 5"/>
          <p:cNvSpPr txBox="1"/>
          <p:nvPr/>
        </p:nvSpPr>
        <p:spPr>
          <a:xfrm>
            <a:off x="2133600" y="1828799"/>
            <a:ext cx="4572000" cy="37861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void</a:t>
            </a:r>
            <a:r>
              <a:rPr>
                <a:solidFill>
                  <a:srgbClr val="000000"/>
                </a:solidFill>
              </a:rPr>
              <a:t> Hoanvi(</a:t>
            </a:r>
            <a:r>
              <a:t>int</a:t>
            </a:r>
            <a:r>
              <a:rPr>
                <a:solidFill>
                  <a:srgbClr val="000000"/>
                </a:solidFill>
              </a:rPr>
              <a:t> *x, </a:t>
            </a:r>
            <a:r>
              <a:t>int</a:t>
            </a:r>
            <a:r>
              <a:rPr>
                <a:solidFill>
                  <a:srgbClr val="000000"/>
                </a:solidFill>
              </a:rPr>
              <a:t> *y)</a:t>
            </a:r>
            <a:endParaRPr>
              <a:solidFill>
                <a:srgbClr val="000000"/>
              </a:solidFill>
            </a:endParaRP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	int</a:t>
            </a:r>
            <a:r>
              <a:rPr>
                <a:solidFill>
                  <a:srgbClr val="000000"/>
                </a:solidFill>
              </a:rPr>
              <a:t> z = *x;</a:t>
            </a:r>
            <a:endParaRPr>
              <a:solidFill>
                <a:srgbClr val="000000"/>
              </a:solidFill>
            </a:endParaRPr>
          </a:p>
          <a:p>
            <a:pPr>
              <a:defRPr>
                <a:solidFill>
                  <a:srgbClr val="000000"/>
                </a:solidFill>
                <a:latin typeface="Consolas"/>
                <a:ea typeface="Consolas"/>
                <a:cs typeface="Consolas"/>
                <a:sym typeface="Consolas"/>
              </a:defRPr>
            </a:pPr>
            <a:r>
              <a:t>	*x=*y;</a:t>
            </a:r>
          </a:p>
          <a:p>
            <a:pPr>
              <a:defRPr>
                <a:solidFill>
                  <a:srgbClr val="000000"/>
                </a:solidFill>
                <a:latin typeface="Consolas"/>
                <a:ea typeface="Consolas"/>
                <a:cs typeface="Consolas"/>
                <a:sym typeface="Consolas"/>
              </a:defRPr>
            </a:pPr>
            <a:r>
              <a:t>	*y=z;</a:t>
            </a: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void</a:t>
            </a:r>
            <a:r>
              <a:rPr>
                <a:solidFill>
                  <a:srgbClr val="000000"/>
                </a:solidFill>
              </a:rPr>
              <a:t> main()</a:t>
            </a:r>
            <a:endParaRPr>
              <a:solidFill>
                <a:srgbClr val="000000"/>
              </a:solidFill>
            </a:endParaRP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	int</a:t>
            </a:r>
            <a:r>
              <a:rPr>
                <a:solidFill>
                  <a:srgbClr val="000000"/>
                </a:solidFill>
              </a:rPr>
              <a:t> a=1,b=2;</a:t>
            </a:r>
            <a:endParaRPr>
              <a:solidFill>
                <a:srgbClr val="000000"/>
              </a:solidFill>
            </a:endParaRPr>
          </a:p>
          <a:p>
            <a:pPr>
              <a:defRPr>
                <a:solidFill>
                  <a:srgbClr val="000000"/>
                </a:solidFill>
                <a:latin typeface="Consolas"/>
                <a:ea typeface="Consolas"/>
                <a:cs typeface="Consolas"/>
                <a:sym typeface="Consolas"/>
              </a:defRPr>
            </a:pPr>
            <a:r>
              <a:t>	cout&lt;&lt;a&lt;&lt;b; </a:t>
            </a:r>
            <a:r>
              <a:rPr>
                <a:solidFill>
                  <a:srgbClr val="008000"/>
                </a:solidFill>
              </a:rPr>
              <a:t>// 1 2</a:t>
            </a:r>
          </a:p>
          <a:p>
            <a:pPr>
              <a:defRPr>
                <a:solidFill>
                  <a:srgbClr val="000000"/>
                </a:solidFill>
                <a:latin typeface="Consolas"/>
                <a:ea typeface="Consolas"/>
                <a:cs typeface="Consolas"/>
                <a:sym typeface="Consolas"/>
              </a:defRPr>
            </a:pPr>
            <a:r>
              <a:t>	Hoanvi(&amp;a,&amp;b);</a:t>
            </a:r>
          </a:p>
          <a:p>
            <a:pPr>
              <a:defRPr>
                <a:solidFill>
                  <a:srgbClr val="000000"/>
                </a:solidFill>
                <a:latin typeface="Consolas"/>
                <a:ea typeface="Consolas"/>
                <a:cs typeface="Consolas"/>
                <a:sym typeface="Consolas"/>
              </a:defRPr>
            </a:pPr>
            <a:r>
              <a:t>	cout&lt;&lt;a&lt;&lt;b; </a:t>
            </a:r>
            <a:r>
              <a:rPr>
                <a:solidFill>
                  <a:srgbClr val="008000"/>
                </a:solidFill>
              </a:rPr>
              <a:t>// 2 1</a:t>
            </a:r>
          </a:p>
          <a:p>
            <a:pPr>
              <a:defRPr>
                <a:solidFill>
                  <a:srgbClr val="000000"/>
                </a:solidFill>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187" name="Title 1"/>
          <p:cNvSpPr txBox="1"/>
          <p:nvPr>
            <p:ph type="title"/>
          </p:nvPr>
        </p:nvSpPr>
        <p:spPr>
          <a:xfrm>
            <a:off x="197427" y="-1"/>
            <a:ext cx="8749146" cy="727366"/>
          </a:xfrm>
          <a:prstGeom prst="rect">
            <a:avLst/>
          </a:prstGeom>
        </p:spPr>
        <p:txBody>
          <a:bodyPr/>
          <a:lstStyle/>
          <a:p>
            <a:pPr/>
            <a:r>
              <a:t>1. Cấp phát động</a:t>
            </a:r>
          </a:p>
        </p:txBody>
      </p:sp>
      <p:sp>
        <p:nvSpPr>
          <p:cNvPr id="188" name="Content Placeholder 2"/>
          <p:cNvSpPr txBox="1"/>
          <p:nvPr>
            <p:ph type="body" idx="1"/>
          </p:nvPr>
        </p:nvSpPr>
        <p:spPr>
          <a:xfrm>
            <a:off x="197427" y="893618"/>
            <a:ext cx="8749146" cy="5527966"/>
          </a:xfrm>
          <a:prstGeom prst="rect">
            <a:avLst/>
          </a:prstGeom>
        </p:spPr>
        <p:txBody>
          <a:bodyPr/>
          <a:lstStyle/>
          <a:p>
            <a:pPr>
              <a:lnSpc>
                <a:spcPct val="150000"/>
              </a:lnSpc>
            </a:pPr>
            <a:r>
              <a:t>Cấp phát bộ nhớ tĩnh (static memory allocation)</a:t>
            </a:r>
          </a:p>
          <a:p>
            <a:pPr lvl="1" marL="445769" indent="-171450">
              <a:lnSpc>
                <a:spcPct val="150000"/>
              </a:lnSpc>
              <a:spcBef>
                <a:spcPts val="700"/>
              </a:spcBef>
              <a:defRPr sz="2200"/>
            </a:pPr>
            <a:r>
              <a:t>Khai báo biến, cấu trúc, mảng, …</a:t>
            </a:r>
          </a:p>
          <a:p>
            <a:pPr lvl="1" marL="445769" indent="-171450">
              <a:lnSpc>
                <a:spcPct val="150000"/>
              </a:lnSpc>
              <a:spcBef>
                <a:spcPts val="700"/>
              </a:spcBef>
              <a:defRPr sz="2200"/>
            </a:pPr>
            <a:r>
              <a:t>Bắt buộc phải biết tr</a:t>
            </a:r>
            <a:r>
              <a:t>ướ</a:t>
            </a:r>
            <a:r>
              <a:t>c cần bao nhiều bộ nhớ l</a:t>
            </a:r>
            <a:r>
              <a:t>ư</a:t>
            </a:r>
            <a:r>
              <a:t>u trữ </a:t>
            </a:r>
            <a:r>
              <a:rPr>
                <a:latin typeface="Wingdings"/>
                <a:ea typeface="Wingdings"/>
                <a:cs typeface="Wingdings"/>
                <a:sym typeface="Wingdings"/>
              </a:rPr>
              <a:t>➔ </a:t>
            </a:r>
            <a:r>
              <a:t>tốn bộ nhớ, không thay </a:t>
            </a:r>
            <a:r>
              <a:t>đổ</a:t>
            </a:r>
            <a:r>
              <a:t>i </a:t>
            </a:r>
            <a:r>
              <a:t>đượ</a:t>
            </a:r>
            <a:r>
              <a:t>c kích th</a:t>
            </a:r>
            <a:r>
              <a:t>ướ</a:t>
            </a:r>
            <a:r>
              <a:t>c, …</a:t>
            </a:r>
          </a:p>
          <a:p>
            <a:pPr>
              <a:lnSpc>
                <a:spcPct val="150000"/>
              </a:lnSpc>
            </a:pPr>
            <a:r>
              <a:t>Cấp phát </a:t>
            </a:r>
            <a:r>
              <a:t>độ</a:t>
            </a:r>
            <a:r>
              <a:t>ng (dynamic memory allocation)</a:t>
            </a:r>
          </a:p>
          <a:p>
            <a:pPr lvl="1" marL="445769" indent="-171450">
              <a:lnSpc>
                <a:spcPct val="150000"/>
              </a:lnSpc>
              <a:spcBef>
                <a:spcPts val="700"/>
              </a:spcBef>
              <a:defRPr sz="2200"/>
            </a:pPr>
            <a:r>
              <a:t>Cần bao nhiêu cấp phát bấy nhiêu.</a:t>
            </a:r>
          </a:p>
          <a:p>
            <a:pPr lvl="1" marL="445769" indent="-171450">
              <a:lnSpc>
                <a:spcPct val="150000"/>
              </a:lnSpc>
              <a:spcBef>
                <a:spcPts val="700"/>
              </a:spcBef>
              <a:defRPr sz="2200"/>
            </a:pPr>
            <a:r>
              <a:t>Có thể giải phóng nếu không cần sử dụng.</a:t>
            </a:r>
          </a:p>
          <a:p>
            <a:pPr lvl="1" marL="445769" indent="-171450">
              <a:lnSpc>
                <a:spcPct val="150000"/>
              </a:lnSpc>
              <a:spcBef>
                <a:spcPts val="700"/>
              </a:spcBef>
              <a:defRPr sz="2200"/>
            </a:pPr>
            <a:r>
              <a:t>Sử dụng vùng nhớ ngoài ch</a:t>
            </a:r>
            <a:r>
              <a:t>ươ</a:t>
            </a:r>
            <a:r>
              <a:t>ng trình (cả bộ nhớ ảo virtual memory).</a:t>
            </a:r>
          </a:p>
        </p:txBody>
      </p:sp>
      <p:sp>
        <p:nvSpPr>
          <p:cNvPr id="189" name="Slide Number Placeholder 1"/>
          <p:cNvSpPr txBox="1"/>
          <p:nvPr>
            <p:ph type="sldNum" sz="quarter" idx="2"/>
          </p:nvPr>
        </p:nvSpPr>
        <p:spPr>
          <a:xfrm>
            <a:off x="8778064" y="6592569"/>
            <a:ext cx="16850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88">
                                            <p:txEl>
                                              <p:pRg st="3" end="3"/>
                                            </p:txEl>
                                          </p:spTgt>
                                        </p:tgtEl>
                                        <p:attrNameLst>
                                          <p:attrName>style.visibility</p:attrName>
                                        </p:attrNameLst>
                                      </p:cBhvr>
                                      <p:to>
                                        <p:strVal val="visible"/>
                                      </p:to>
                                    </p:set>
                                    <p:anim calcmode="lin" valueType="num">
                                      <p:cBhvr>
                                        <p:cTn id="7" dur="500" fill="hold"/>
                                        <p:tgtEl>
                                          <p:spTgt spid="188">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1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188">
                                            <p:txEl>
                                              <p:pRg st="4" end="4"/>
                                            </p:txEl>
                                          </p:spTgt>
                                        </p:tgtEl>
                                        <p:attrNameLst>
                                          <p:attrName>style.visibility</p:attrName>
                                        </p:attrNameLst>
                                      </p:cBhvr>
                                      <p:to>
                                        <p:strVal val="visible"/>
                                      </p:to>
                                    </p:set>
                                    <p:anim calcmode="lin" valueType="num">
                                      <p:cBhvr>
                                        <p:cTn id="13" dur="500" fill="hold"/>
                                        <p:tgtEl>
                                          <p:spTgt spid="188">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1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1" fill="hold">
                                  <p:stCondLst>
                                    <p:cond delay="0"/>
                                  </p:stCondLst>
                                  <p:iterate type="el" backwards="0">
                                    <p:tmAbs val="0"/>
                                  </p:iterate>
                                  <p:childTnLst>
                                    <p:set>
                                      <p:cBhvr>
                                        <p:cTn id="18" fill="hold"/>
                                        <p:tgtEl>
                                          <p:spTgt spid="188">
                                            <p:txEl>
                                              <p:pRg st="5" end="5"/>
                                            </p:txEl>
                                          </p:spTgt>
                                        </p:tgtEl>
                                        <p:attrNameLst>
                                          <p:attrName>style.visibility</p:attrName>
                                        </p:attrNameLst>
                                      </p:cBhvr>
                                      <p:to>
                                        <p:strVal val="visible"/>
                                      </p:to>
                                    </p:set>
                                    <p:anim calcmode="lin" valueType="num">
                                      <p:cBhvr>
                                        <p:cTn id="19" dur="500" fill="hold"/>
                                        <p:tgtEl>
                                          <p:spTgt spid="188">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18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1" fill="hold">
                                  <p:stCondLst>
                                    <p:cond delay="0"/>
                                  </p:stCondLst>
                                  <p:iterate type="el" backwards="0">
                                    <p:tmAbs val="0"/>
                                  </p:iterate>
                                  <p:childTnLst>
                                    <p:set>
                                      <p:cBhvr>
                                        <p:cTn id="24" fill="hold"/>
                                        <p:tgtEl>
                                          <p:spTgt spid="188">
                                            <p:txEl>
                                              <p:pRg st="6" end="6"/>
                                            </p:txEl>
                                          </p:spTgt>
                                        </p:tgtEl>
                                        <p:attrNameLst>
                                          <p:attrName>style.visibility</p:attrName>
                                        </p:attrNameLst>
                                      </p:cBhvr>
                                      <p:to>
                                        <p:strVal val="visible"/>
                                      </p:to>
                                    </p:set>
                                    <p:anim calcmode="lin" valueType="num">
                                      <p:cBhvr>
                                        <p:cTn id="25" dur="500" fill="hold"/>
                                        <p:tgtEl>
                                          <p:spTgt spid="188">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18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32" name="Title 1"/>
          <p:cNvSpPr txBox="1"/>
          <p:nvPr>
            <p:ph type="title"/>
          </p:nvPr>
        </p:nvSpPr>
        <p:spPr>
          <a:xfrm>
            <a:off x="197427" y="-1"/>
            <a:ext cx="8749146" cy="727366"/>
          </a:xfrm>
          <a:prstGeom prst="rect">
            <a:avLst/>
          </a:prstGeom>
        </p:spPr>
        <p:txBody>
          <a:bodyPr/>
          <a:lstStyle/>
          <a:p>
            <a:pPr/>
            <a:r>
              <a:t>4. Con trỏ và hàm số </a:t>
            </a:r>
          </a:p>
        </p:txBody>
      </p:sp>
      <p:sp>
        <p:nvSpPr>
          <p:cNvPr id="533" name="Content Placeholder 2"/>
          <p:cNvSpPr txBox="1"/>
          <p:nvPr>
            <p:ph type="body" idx="1"/>
          </p:nvPr>
        </p:nvSpPr>
        <p:spPr>
          <a:xfrm>
            <a:off x="197427" y="893618"/>
            <a:ext cx="8749146" cy="5527966"/>
          </a:xfrm>
          <a:prstGeom prst="rect">
            <a:avLst/>
          </a:prstGeom>
        </p:spPr>
        <p:txBody>
          <a:bodyPr/>
          <a:lstStyle>
            <a:lvl2pPr marL="445769" indent="-171450">
              <a:spcBef>
                <a:spcPts val="700"/>
              </a:spcBef>
              <a:defRPr sz="2200"/>
            </a:lvl2pPr>
          </a:lstStyle>
          <a:p>
            <a:pPr/>
            <a:r>
              <a:t>Tham số của hàm là 1 biến con trỏ</a:t>
            </a:r>
          </a:p>
          <a:p>
            <a:pPr lvl="1"/>
            <a:r>
              <a:t>Trường hợp không thay đổi giá trị của đối số</a:t>
            </a:r>
          </a:p>
        </p:txBody>
      </p:sp>
      <p:sp>
        <p:nvSpPr>
          <p:cNvPr id="534"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5" name="Rectangle 5"/>
          <p:cNvSpPr txBox="1"/>
          <p:nvPr/>
        </p:nvSpPr>
        <p:spPr>
          <a:xfrm>
            <a:off x="2133600" y="2322695"/>
            <a:ext cx="4572000" cy="40528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void</a:t>
            </a:r>
            <a:r>
              <a:rPr>
                <a:solidFill>
                  <a:srgbClr val="000000"/>
                </a:solidFill>
              </a:rPr>
              <a:t> Capphat(</a:t>
            </a:r>
            <a:r>
              <a:t>int</a:t>
            </a:r>
            <a:r>
              <a:rPr>
                <a:solidFill>
                  <a:srgbClr val="000000"/>
                </a:solidFill>
              </a:rPr>
              <a:t> *a)</a:t>
            </a:r>
            <a:endParaRPr>
              <a:solidFill>
                <a:srgbClr val="000000"/>
              </a:solidFill>
            </a:endParaRPr>
          </a:p>
          <a:p>
            <a:pPr>
              <a:defRPr>
                <a:solidFill>
                  <a:srgbClr val="000000"/>
                </a:solidFill>
                <a:latin typeface="Consolas"/>
                <a:ea typeface="Consolas"/>
                <a:cs typeface="Consolas"/>
                <a:sym typeface="Consolas"/>
              </a:defRPr>
            </a:pPr>
            <a:r>
              <a:t>{	a = </a:t>
            </a:r>
            <a:r>
              <a:rPr>
                <a:solidFill>
                  <a:srgbClr val="0000FF"/>
                </a:solidFill>
              </a:rPr>
              <a:t>new</a:t>
            </a:r>
            <a:r>
              <a:t> </a:t>
            </a:r>
            <a:r>
              <a:rPr>
                <a:solidFill>
                  <a:srgbClr val="0000FF"/>
                </a:solidFill>
              </a:rPr>
              <a:t>int</a:t>
            </a:r>
            <a:r>
              <a:t>[5];</a:t>
            </a:r>
          </a:p>
          <a:p>
            <a:pPr>
              <a:defRPr>
                <a:solidFill>
                  <a:srgbClr val="0000FF"/>
                </a:solidFill>
                <a:latin typeface="Consolas"/>
                <a:ea typeface="Consolas"/>
                <a:cs typeface="Consolas"/>
                <a:sym typeface="Consolas"/>
              </a:defRPr>
            </a:pPr>
            <a:r>
              <a:t>	for</a:t>
            </a:r>
            <a:r>
              <a:rPr>
                <a:solidFill>
                  <a:srgbClr val="000000"/>
                </a:solidFill>
              </a:rPr>
              <a:t>(</a:t>
            </a:r>
            <a:r>
              <a:t>int</a:t>
            </a:r>
            <a:r>
              <a:rPr>
                <a:solidFill>
                  <a:srgbClr val="000000"/>
                </a:solidFill>
              </a:rPr>
              <a:t> i=0; i&lt;5; i++)</a:t>
            </a:r>
            <a:endParaRPr>
              <a:solidFill>
                <a:srgbClr val="000000"/>
              </a:solidFill>
            </a:endParaRPr>
          </a:p>
          <a:p>
            <a:pPr>
              <a:defRPr>
                <a:solidFill>
                  <a:srgbClr val="000000"/>
                </a:solidFill>
                <a:latin typeface="Consolas"/>
                <a:ea typeface="Consolas"/>
                <a:cs typeface="Consolas"/>
                <a:sym typeface="Consolas"/>
              </a:defRPr>
            </a:pPr>
            <a:r>
              <a:t>	{	a[i]=i+1;</a:t>
            </a:r>
          </a:p>
          <a:p>
            <a:pPr>
              <a:defRPr>
                <a:solidFill>
                  <a:srgbClr val="000000"/>
                </a:solidFill>
                <a:latin typeface="Consolas"/>
                <a:ea typeface="Consolas"/>
                <a:cs typeface="Consolas"/>
                <a:sym typeface="Consolas"/>
              </a:defRPr>
            </a:pPr>
            <a:r>
              <a:t>		cout&lt;&lt; a[i];</a:t>
            </a:r>
          </a:p>
          <a:p>
            <a:pPr>
              <a:defRPr>
                <a:solidFill>
                  <a:srgbClr val="000000"/>
                </a:solidFill>
                <a:latin typeface="Consolas"/>
                <a:ea typeface="Consolas"/>
                <a:cs typeface="Consolas"/>
                <a:sym typeface="Consolas"/>
              </a:defRPr>
            </a:pPr>
            <a:r>
              <a:t>	}</a:t>
            </a: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void</a:t>
            </a:r>
            <a:r>
              <a:rPr>
                <a:solidFill>
                  <a:srgbClr val="000000"/>
                </a:solidFill>
              </a:rPr>
              <a:t> main()</a:t>
            </a:r>
            <a:endParaRPr>
              <a:solidFill>
                <a:srgbClr val="000000"/>
              </a:solidFill>
            </a:endParaRPr>
          </a:p>
          <a:p>
            <a:pPr>
              <a:defRPr>
                <a:solidFill>
                  <a:srgbClr val="000000"/>
                </a:solidFill>
                <a:latin typeface="Consolas"/>
                <a:ea typeface="Consolas"/>
                <a:cs typeface="Consolas"/>
                <a:sym typeface="Consolas"/>
              </a:defRPr>
            </a:pPr>
            <a:r>
              <a:t>{	</a:t>
            </a:r>
            <a:r>
              <a:rPr>
                <a:solidFill>
                  <a:srgbClr val="0000FF"/>
                </a:solidFill>
              </a:rPr>
              <a:t>int</a:t>
            </a:r>
            <a:r>
              <a:t> n=5;</a:t>
            </a:r>
          </a:p>
          <a:p>
            <a:pPr>
              <a:defRPr>
                <a:solidFill>
                  <a:srgbClr val="0000FF"/>
                </a:solidFill>
                <a:latin typeface="Consolas"/>
                <a:ea typeface="Consolas"/>
                <a:cs typeface="Consolas"/>
                <a:sym typeface="Consolas"/>
              </a:defRPr>
            </a:pPr>
            <a:r>
              <a:t>	int</a:t>
            </a:r>
            <a:r>
              <a:rPr>
                <a:solidFill>
                  <a:srgbClr val="000000"/>
                </a:solidFill>
              </a:rPr>
              <a:t> *b = &amp;n;</a:t>
            </a:r>
            <a:endParaRPr>
              <a:solidFill>
                <a:srgbClr val="000000"/>
              </a:solidFill>
            </a:endParaRPr>
          </a:p>
          <a:p>
            <a:pPr>
              <a:defRPr>
                <a:solidFill>
                  <a:srgbClr val="000000"/>
                </a:solidFill>
                <a:latin typeface="Consolas"/>
                <a:ea typeface="Consolas"/>
                <a:cs typeface="Consolas"/>
                <a:sym typeface="Consolas"/>
              </a:defRPr>
            </a:pPr>
            <a:r>
              <a:t>	cout&lt;&lt;*b; </a:t>
            </a:r>
            <a:r>
              <a:rPr>
                <a:solidFill>
                  <a:srgbClr val="008000"/>
                </a:solidFill>
              </a:rPr>
              <a:t>// 5</a:t>
            </a:r>
          </a:p>
          <a:p>
            <a:pPr>
              <a:defRPr>
                <a:solidFill>
                  <a:srgbClr val="000000"/>
                </a:solidFill>
                <a:latin typeface="Consolas"/>
                <a:ea typeface="Consolas"/>
                <a:cs typeface="Consolas"/>
                <a:sym typeface="Consolas"/>
              </a:defRPr>
            </a:pPr>
            <a:r>
              <a:t>	Capphat(b); </a:t>
            </a:r>
            <a:r>
              <a:rPr>
                <a:solidFill>
                  <a:srgbClr val="008000"/>
                </a:solidFill>
              </a:rPr>
              <a:t>// 1 2 3 4 5</a:t>
            </a:r>
          </a:p>
          <a:p>
            <a:pPr>
              <a:defRPr>
                <a:solidFill>
                  <a:srgbClr val="000000"/>
                </a:solidFill>
                <a:latin typeface="Consolas"/>
                <a:ea typeface="Consolas"/>
                <a:cs typeface="Consolas"/>
                <a:sym typeface="Consolas"/>
              </a:defRPr>
            </a:pPr>
            <a:r>
              <a:t>	cout&lt;&lt;*b; </a:t>
            </a:r>
            <a:r>
              <a:rPr>
                <a:solidFill>
                  <a:srgbClr val="008000"/>
                </a:solidFill>
              </a:rPr>
              <a:t>// 5</a:t>
            </a:r>
          </a:p>
          <a:p>
            <a:pPr>
              <a:defRPr>
                <a:solidFill>
                  <a:srgbClr val="000000"/>
                </a:solidFill>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38" name="Title 1"/>
          <p:cNvSpPr txBox="1"/>
          <p:nvPr>
            <p:ph type="title"/>
          </p:nvPr>
        </p:nvSpPr>
        <p:spPr>
          <a:xfrm>
            <a:off x="197427" y="-1"/>
            <a:ext cx="8749146" cy="727366"/>
          </a:xfrm>
          <a:prstGeom prst="rect">
            <a:avLst/>
          </a:prstGeom>
        </p:spPr>
        <p:txBody>
          <a:bodyPr/>
          <a:lstStyle/>
          <a:p>
            <a:pPr/>
            <a:r>
              <a:t>4. Con trỏ và hàm số </a:t>
            </a:r>
          </a:p>
        </p:txBody>
      </p:sp>
      <p:sp>
        <p:nvSpPr>
          <p:cNvPr id="539" name="Content Placeholder 2"/>
          <p:cNvSpPr txBox="1"/>
          <p:nvPr>
            <p:ph type="body" idx="1"/>
          </p:nvPr>
        </p:nvSpPr>
        <p:spPr>
          <a:xfrm>
            <a:off x="197427" y="893618"/>
            <a:ext cx="8749146" cy="5527966"/>
          </a:xfrm>
          <a:prstGeom prst="rect">
            <a:avLst/>
          </a:prstGeom>
        </p:spPr>
        <p:txBody>
          <a:bodyPr/>
          <a:lstStyle/>
          <a:p>
            <a:pPr/>
            <a:r>
              <a:t>Kiểu trả về của hàm là 1 con trỏ</a:t>
            </a:r>
          </a:p>
        </p:txBody>
      </p:sp>
      <p:sp>
        <p:nvSpPr>
          <p:cNvPr id="540"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1" name="Rectangle 5"/>
          <p:cNvSpPr txBox="1"/>
          <p:nvPr/>
        </p:nvSpPr>
        <p:spPr>
          <a:xfrm>
            <a:off x="2286000" y="2413337"/>
            <a:ext cx="4572000" cy="2185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int</a:t>
            </a:r>
            <a:r>
              <a:rPr>
                <a:solidFill>
                  <a:srgbClr val="000000"/>
                </a:solidFill>
              </a:rPr>
              <a:t>* GetArray()</a:t>
            </a:r>
            <a:endParaRPr>
              <a:solidFill>
                <a:srgbClr val="000000"/>
              </a:solidFill>
            </a:endParaRP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	int</a:t>
            </a:r>
            <a:r>
              <a:rPr>
                <a:solidFill>
                  <a:srgbClr val="000000"/>
                </a:solidFill>
              </a:rPr>
              <a:t> a = </a:t>
            </a:r>
            <a:r>
              <a:t>new</a:t>
            </a:r>
            <a:r>
              <a:rPr>
                <a:solidFill>
                  <a:srgbClr val="000000"/>
                </a:solidFill>
              </a:rPr>
              <a:t> </a:t>
            </a:r>
            <a:r>
              <a:t>int</a:t>
            </a:r>
            <a:r>
              <a:rPr>
                <a:solidFill>
                  <a:srgbClr val="000000"/>
                </a:solidFill>
              </a:rPr>
              <a:t> [5];</a:t>
            </a:r>
            <a:endParaRPr>
              <a:solidFill>
                <a:srgbClr val="000000"/>
              </a:solidFill>
            </a:endParaRPr>
          </a:p>
          <a:p>
            <a:pPr>
              <a:defRPr>
                <a:solidFill>
                  <a:srgbClr val="000000"/>
                </a:solidFill>
                <a:latin typeface="Consolas"/>
                <a:ea typeface="Consolas"/>
                <a:cs typeface="Consolas"/>
                <a:sym typeface="Consolas"/>
              </a:defRPr>
            </a:pPr>
            <a:r>
              <a:t>	</a:t>
            </a:r>
            <a:r>
              <a:rPr>
                <a:solidFill>
                  <a:srgbClr val="0000FF"/>
                </a:solidFill>
              </a:rPr>
              <a:t>for</a:t>
            </a:r>
            <a:r>
              <a:t>(</a:t>
            </a:r>
            <a:r>
              <a:rPr>
                <a:solidFill>
                  <a:srgbClr val="0000FF"/>
                </a:solidFill>
              </a:rPr>
              <a:t>int</a:t>
            </a:r>
            <a:r>
              <a:t> i=0; i&lt;5; i++)</a:t>
            </a:r>
          </a:p>
          <a:p>
            <a:pPr>
              <a:defRPr>
                <a:solidFill>
                  <a:srgbClr val="000000"/>
                </a:solidFill>
                <a:latin typeface="Consolas"/>
                <a:ea typeface="Consolas"/>
                <a:cs typeface="Consolas"/>
                <a:sym typeface="Consolas"/>
              </a:defRPr>
            </a:pPr>
            <a:r>
              <a:t>		a[i]=i+1;</a:t>
            </a:r>
          </a:p>
          <a:p>
            <a:pPr>
              <a:defRPr>
                <a:solidFill>
                  <a:srgbClr val="0000FF"/>
                </a:solidFill>
                <a:latin typeface="Consolas"/>
                <a:ea typeface="Consolas"/>
                <a:cs typeface="Consolas"/>
                <a:sym typeface="Consolas"/>
              </a:defRPr>
            </a:pPr>
            <a:r>
              <a:t>	return</a:t>
            </a:r>
            <a:r>
              <a:rPr>
                <a:solidFill>
                  <a:srgbClr val="000000"/>
                </a:solidFill>
              </a:rPr>
              <a:t> a;</a:t>
            </a:r>
            <a:endParaRPr>
              <a:solidFill>
                <a:srgbClr val="000000"/>
              </a:solidFill>
            </a:endParaRPr>
          </a:p>
          <a:p>
            <a:pPr>
              <a:defRPr>
                <a:solidFill>
                  <a:srgbClr val="000000"/>
                </a:solidFill>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44" name="Title 1"/>
          <p:cNvSpPr txBox="1"/>
          <p:nvPr>
            <p:ph type="title"/>
          </p:nvPr>
        </p:nvSpPr>
        <p:spPr>
          <a:xfrm>
            <a:off x="197427" y="-1"/>
            <a:ext cx="8749146" cy="727366"/>
          </a:xfrm>
          <a:prstGeom prst="rect">
            <a:avLst/>
          </a:prstGeom>
        </p:spPr>
        <p:txBody>
          <a:bodyPr/>
          <a:lstStyle/>
          <a:p>
            <a:pPr/>
            <a:r>
              <a:t>4. Con trỏ và cấu trúc</a:t>
            </a:r>
          </a:p>
        </p:txBody>
      </p:sp>
      <p:sp>
        <p:nvSpPr>
          <p:cNvPr id="545" name="Content Placeholder 2"/>
          <p:cNvSpPr txBox="1"/>
          <p:nvPr>
            <p:ph type="body" idx="1"/>
          </p:nvPr>
        </p:nvSpPr>
        <p:spPr>
          <a:xfrm>
            <a:off x="197427" y="893618"/>
            <a:ext cx="8749146" cy="5527966"/>
          </a:xfrm>
          <a:prstGeom prst="rect">
            <a:avLst/>
          </a:prstGeom>
        </p:spPr>
        <p:txBody>
          <a:bodyPr/>
          <a:lstStyle/>
          <a:p>
            <a:pPr/>
            <a:r>
              <a:t>Truy xuất các các thuộc tính dùng con trỏ:</a:t>
            </a:r>
          </a:p>
          <a:p>
            <a:pPr marL="0" indent="34290">
              <a:buSzTx/>
              <a:buNone/>
            </a:pPr>
            <a:r>
              <a:t>	tên_biến_con_trỏ </a:t>
            </a:r>
            <a:r>
              <a:rPr>
                <a:latin typeface="Wingdings"/>
                <a:ea typeface="Wingdings"/>
                <a:cs typeface="Wingdings"/>
                <a:sym typeface="Wingdings"/>
              </a:rPr>
              <a:t> </a:t>
            </a:r>
            <a:r>
              <a:t>tên_thuộc_tính</a:t>
            </a:r>
          </a:p>
          <a:p>
            <a:pPr/>
            <a:r>
              <a:t>Ví dụ cấu trúc phân số</a:t>
            </a:r>
          </a:p>
        </p:txBody>
      </p:sp>
      <p:sp>
        <p:nvSpPr>
          <p:cNvPr id="546"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7" name="Rectangle 5"/>
          <p:cNvSpPr txBox="1"/>
          <p:nvPr/>
        </p:nvSpPr>
        <p:spPr>
          <a:xfrm>
            <a:off x="1295400" y="2514599"/>
            <a:ext cx="4572000" cy="36724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struct</a:t>
            </a:r>
            <a:r>
              <a:rPr>
                <a:solidFill>
                  <a:srgbClr val="000000"/>
                </a:solidFill>
              </a:rPr>
              <a:t> PhanSo </a:t>
            </a:r>
            <a:endParaRPr>
              <a:solidFill>
                <a:srgbClr val="000000"/>
              </a:solidFill>
            </a:endParaRPr>
          </a:p>
          <a:p>
            <a:pPr>
              <a:defRPr>
                <a:solidFill>
                  <a:srgbClr val="000000"/>
                </a:solidFill>
                <a:latin typeface="Consolas"/>
                <a:ea typeface="Consolas"/>
                <a:cs typeface="Consolas"/>
                <a:sym typeface="Consolas"/>
              </a:defRPr>
            </a:pPr>
            <a:r>
              <a:t>{</a:t>
            </a:r>
            <a:r>
              <a:rPr>
                <a:solidFill>
                  <a:srgbClr val="0000FF"/>
                </a:solidFill>
              </a:rPr>
              <a:t>	int</a:t>
            </a:r>
            <a:r>
              <a:t> TuSo;</a:t>
            </a:r>
          </a:p>
          <a:p>
            <a:pPr>
              <a:defRPr>
                <a:solidFill>
                  <a:srgbClr val="0000FF"/>
                </a:solidFill>
                <a:latin typeface="Consolas"/>
                <a:ea typeface="Consolas"/>
                <a:cs typeface="Consolas"/>
                <a:sym typeface="Consolas"/>
              </a:defRPr>
            </a:pPr>
            <a:r>
              <a:t>	int</a:t>
            </a:r>
            <a:r>
              <a:rPr>
                <a:solidFill>
                  <a:srgbClr val="000000"/>
                </a:solidFill>
              </a:rPr>
              <a:t> MauSo;</a:t>
            </a:r>
            <a:endParaRPr>
              <a:solidFill>
                <a:srgbClr val="000000"/>
              </a:solidFill>
            </a:endParaRPr>
          </a:p>
          <a:p>
            <a:pPr>
              <a:defRPr>
                <a:solidFill>
                  <a:srgbClr val="000000"/>
                </a:solidFill>
                <a:latin typeface="Consolas"/>
                <a:ea typeface="Consolas"/>
                <a:cs typeface="Consolas"/>
                <a:sym typeface="Consolas"/>
              </a:defRPr>
            </a:pPr>
            <a:r>
              <a:t>};</a:t>
            </a:r>
          </a:p>
          <a:p>
            <a:pPr>
              <a:defRPr>
                <a:solidFill>
                  <a:srgbClr val="000000"/>
                </a:solidFill>
                <a:latin typeface="Consolas"/>
                <a:ea typeface="Consolas"/>
                <a:cs typeface="Consolas"/>
                <a:sym typeface="Consolas"/>
              </a:defRPr>
            </a:pPr>
            <a:r>
              <a:t>PhanSo x;</a:t>
            </a:r>
          </a:p>
          <a:p>
            <a:pPr>
              <a:defRPr>
                <a:solidFill>
                  <a:srgbClr val="000000"/>
                </a:solidFill>
                <a:latin typeface="Consolas"/>
                <a:ea typeface="Consolas"/>
                <a:cs typeface="Consolas"/>
                <a:sym typeface="Consolas"/>
              </a:defRPr>
            </a:pPr>
            <a:r>
              <a:t>x.Tuso=1; x.MauSo=2;</a:t>
            </a:r>
          </a:p>
          <a:p>
            <a:pPr>
              <a:defRPr>
                <a:solidFill>
                  <a:srgbClr val="000000"/>
                </a:solidFill>
                <a:latin typeface="Consolas"/>
                <a:ea typeface="Consolas"/>
                <a:cs typeface="Consolas"/>
                <a:sym typeface="Consolas"/>
              </a:defRPr>
            </a:pPr>
            <a:r>
              <a:t>PhanSo *p, *q;</a:t>
            </a:r>
          </a:p>
          <a:p>
            <a:pPr>
              <a:defRPr>
                <a:solidFill>
                  <a:srgbClr val="000000"/>
                </a:solidFill>
                <a:latin typeface="Consolas"/>
                <a:ea typeface="Consolas"/>
                <a:cs typeface="Consolas"/>
                <a:sym typeface="Consolas"/>
              </a:defRPr>
            </a:pPr>
            <a:r>
              <a:t>p = &amp;x;</a:t>
            </a:r>
          </a:p>
          <a:p>
            <a:pPr>
              <a:defRPr>
                <a:solidFill>
                  <a:srgbClr val="000000"/>
                </a:solidFill>
                <a:latin typeface="Consolas"/>
                <a:ea typeface="Consolas"/>
                <a:cs typeface="Consolas"/>
                <a:sym typeface="Consolas"/>
              </a:defRPr>
            </a:pPr>
            <a:r>
              <a:t>P</a:t>
            </a:r>
            <a:r>
              <a:rPr>
                <a:latin typeface="Wingdings"/>
                <a:ea typeface="Wingdings"/>
                <a:cs typeface="Wingdings"/>
                <a:sym typeface="Wingdings"/>
              </a:rPr>
              <a:t></a:t>
            </a:r>
            <a:r>
              <a:t>Tuso=3; p</a:t>
            </a:r>
            <a:r>
              <a:rPr>
                <a:latin typeface="Wingdings"/>
                <a:ea typeface="Wingdings"/>
                <a:cs typeface="Wingdings"/>
                <a:sym typeface="Wingdings"/>
              </a:rPr>
              <a:t> </a:t>
            </a:r>
            <a:r>
              <a:t>MauSo=4; </a:t>
            </a:r>
            <a:r>
              <a:rPr>
                <a:solidFill>
                  <a:srgbClr val="008000"/>
                </a:solidFill>
              </a:rPr>
              <a:t>// x(3,4)</a:t>
            </a:r>
          </a:p>
          <a:p>
            <a:pPr>
              <a:defRPr>
                <a:solidFill>
                  <a:srgbClr val="000000"/>
                </a:solidFill>
                <a:latin typeface="Consolas"/>
                <a:ea typeface="Consolas"/>
                <a:cs typeface="Consolas"/>
                <a:sym typeface="Consolas"/>
              </a:defRPr>
            </a:pPr>
          </a:p>
          <a:p>
            <a:pPr>
              <a:defRPr>
                <a:solidFill>
                  <a:srgbClr val="000000"/>
                </a:solidFill>
                <a:latin typeface="Consolas"/>
                <a:ea typeface="Consolas"/>
                <a:cs typeface="Consolas"/>
                <a:sym typeface="Consolas"/>
              </a:defRPr>
            </a:pPr>
            <a:r>
              <a:t>q = </a:t>
            </a:r>
            <a:r>
              <a:rPr>
                <a:solidFill>
                  <a:srgbClr val="0000FF"/>
                </a:solidFill>
              </a:rPr>
              <a:t>new</a:t>
            </a:r>
            <a:r>
              <a:t> PhanSo();</a:t>
            </a:r>
          </a:p>
          <a:p>
            <a:pPr>
              <a:defRPr>
                <a:solidFill>
                  <a:srgbClr val="000000"/>
                </a:solidFill>
                <a:latin typeface="Consolas"/>
                <a:ea typeface="Consolas"/>
                <a:cs typeface="Consolas"/>
                <a:sym typeface="Consolas"/>
              </a:defRPr>
            </a:pPr>
            <a:r>
              <a:t>q-&gt;TuSo = 1;  </a:t>
            </a:r>
            <a:r>
              <a:rPr>
                <a:solidFill>
                  <a:srgbClr val="008000"/>
                </a:solidFill>
              </a:rPr>
              <a:t>// gi</a:t>
            </a:r>
            <a:r>
              <a:rPr>
                <a:solidFill>
                  <a:srgbClr val="008000"/>
                </a:solidFill>
                <a:latin typeface="+mj-lt"/>
                <a:ea typeface="+mj-ea"/>
                <a:cs typeface="+mj-cs"/>
                <a:sym typeface="Helvetica"/>
              </a:rPr>
              <a:t>ố</a:t>
            </a:r>
            <a:r>
              <a:rPr>
                <a:solidFill>
                  <a:srgbClr val="008000"/>
                </a:solidFill>
              </a:rPr>
              <a:t>ng (*q).TuSo=1</a:t>
            </a:r>
          </a:p>
          <a:p>
            <a:pPr>
              <a:defRPr>
                <a:solidFill>
                  <a:srgbClr val="000000"/>
                </a:solidFill>
                <a:latin typeface="Consolas"/>
                <a:ea typeface="Consolas"/>
                <a:cs typeface="Consolas"/>
                <a:sym typeface="Consolas"/>
              </a:defRPr>
            </a:pPr>
            <a:r>
              <a:t>q-&gt;MauSo = 2;</a:t>
            </a:r>
            <a:r>
              <a:rPr>
                <a:solidFill>
                  <a:srgbClr val="008000"/>
                </a:solidFill>
              </a:rPr>
              <a:t>// gi</a:t>
            </a:r>
            <a:r>
              <a:rPr>
                <a:solidFill>
                  <a:srgbClr val="008000"/>
                </a:solidFill>
                <a:latin typeface="+mj-lt"/>
                <a:ea typeface="+mj-ea"/>
                <a:cs typeface="+mj-cs"/>
                <a:sym typeface="Helvetica"/>
              </a:rPr>
              <a:t>ố</a:t>
            </a:r>
            <a:r>
              <a:rPr>
                <a:solidFill>
                  <a:srgbClr val="008000"/>
                </a:solidFill>
              </a:rPr>
              <a:t>ng (*q).MauSo=2</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Title 1"/>
          <p:cNvSpPr txBox="1"/>
          <p:nvPr>
            <p:ph type="title"/>
          </p:nvPr>
        </p:nvSpPr>
        <p:spPr>
          <a:xfrm>
            <a:off x="197427" y="-1"/>
            <a:ext cx="8749146" cy="727366"/>
          </a:xfrm>
          <a:prstGeom prst="rect">
            <a:avLst/>
          </a:prstGeom>
        </p:spPr>
        <p:txBody>
          <a:bodyPr/>
          <a:lstStyle/>
          <a:p>
            <a:pPr/>
            <a:r>
              <a:t>4. Con trỏ và cấu trúc</a:t>
            </a:r>
          </a:p>
        </p:txBody>
      </p:sp>
      <p:sp>
        <p:nvSpPr>
          <p:cNvPr id="550" name="Content Placeholder 2"/>
          <p:cNvSpPr txBox="1"/>
          <p:nvPr>
            <p:ph type="body" idx="1"/>
          </p:nvPr>
        </p:nvSpPr>
        <p:spPr>
          <a:xfrm>
            <a:off x="197427" y="893618"/>
            <a:ext cx="8749146" cy="5527966"/>
          </a:xfrm>
          <a:prstGeom prst="rect">
            <a:avLst/>
          </a:prstGeom>
        </p:spPr>
        <p:txBody>
          <a:bodyPr/>
          <a:lstStyle/>
          <a:p>
            <a:pPr/>
            <a:r>
              <a:t>Cấu trúc đệ quy (tự trỏ)</a:t>
            </a:r>
          </a:p>
        </p:txBody>
      </p:sp>
      <p:sp>
        <p:nvSpPr>
          <p:cNvPr id="551" name="TextBox 5"/>
          <p:cNvSpPr txBox="1"/>
          <p:nvPr/>
        </p:nvSpPr>
        <p:spPr>
          <a:xfrm>
            <a:off x="1943100" y="2013279"/>
            <a:ext cx="5257800" cy="28157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solidFill>
                  <a:srgbClr val="0000FF"/>
                </a:solidFill>
                <a:latin typeface="Consolas"/>
                <a:ea typeface="Consolas"/>
                <a:cs typeface="Consolas"/>
                <a:sym typeface="Consolas"/>
              </a:defRPr>
            </a:pPr>
            <a:r>
              <a:t>struct</a:t>
            </a:r>
            <a:r>
              <a:rPr>
                <a:solidFill>
                  <a:srgbClr val="000000"/>
                </a:solidFill>
              </a:rPr>
              <a:t> PERSON</a:t>
            </a:r>
            <a:endParaRPr>
              <a:latin typeface="Arial"/>
              <a:ea typeface="Arial"/>
              <a:cs typeface="Arial"/>
              <a:sym typeface="Arial"/>
            </a:endParaRPr>
          </a:p>
          <a:p>
            <a:pPr>
              <a:defRPr sz="1500">
                <a:solidFill>
                  <a:srgbClr val="000000"/>
                </a:solidFill>
                <a:latin typeface="Consolas"/>
                <a:ea typeface="Consolas"/>
                <a:cs typeface="Consolas"/>
                <a:sym typeface="Consolas"/>
              </a:defRPr>
            </a:pPr>
            <a:r>
              <a:t>{</a:t>
            </a:r>
            <a:endParaRPr>
              <a:latin typeface="Arial"/>
              <a:ea typeface="Arial"/>
              <a:cs typeface="Arial"/>
              <a:sym typeface="Arial"/>
            </a:endParaRPr>
          </a:p>
          <a:p>
            <a:pPr>
              <a:defRPr sz="1500">
                <a:solidFill>
                  <a:srgbClr val="0000FF"/>
                </a:solidFill>
                <a:latin typeface="Consolas"/>
                <a:ea typeface="Consolas"/>
                <a:cs typeface="Consolas"/>
                <a:sym typeface="Consolas"/>
              </a:defRPr>
            </a:pPr>
            <a:r>
              <a:t>	char</a:t>
            </a:r>
            <a:r>
              <a:rPr>
                <a:solidFill>
                  <a:srgbClr val="000000"/>
                </a:solidFill>
              </a:rPr>
              <a:t> hoten[30];</a:t>
            </a:r>
            <a:endParaRPr>
              <a:latin typeface="Arial"/>
              <a:ea typeface="Arial"/>
              <a:cs typeface="Arial"/>
              <a:sym typeface="Arial"/>
            </a:endParaRPr>
          </a:p>
          <a:p>
            <a:pPr>
              <a:defRPr sz="1500">
                <a:solidFill>
                  <a:srgbClr val="0000FF"/>
                </a:solidFill>
                <a:latin typeface="Consolas"/>
                <a:ea typeface="Consolas"/>
                <a:cs typeface="Consolas"/>
                <a:sym typeface="Consolas"/>
              </a:defRPr>
            </a:pPr>
            <a:r>
              <a:t>	struct</a:t>
            </a:r>
            <a:r>
              <a:rPr>
                <a:solidFill>
                  <a:srgbClr val="000000"/>
                </a:solidFill>
              </a:rPr>
              <a:t> PERSON *father, *mother;</a:t>
            </a:r>
            <a:endParaRPr>
              <a:latin typeface="Arial"/>
              <a:ea typeface="Arial"/>
              <a:cs typeface="Arial"/>
              <a:sym typeface="Arial"/>
            </a:endParaRPr>
          </a:p>
          <a:p>
            <a:pPr>
              <a:defRPr sz="1500">
                <a:solidFill>
                  <a:srgbClr val="000000"/>
                </a:solidFill>
                <a:latin typeface="Consolas"/>
                <a:ea typeface="Consolas"/>
                <a:cs typeface="Consolas"/>
                <a:sym typeface="Consolas"/>
              </a:defRPr>
            </a:pPr>
            <a:r>
              <a:t>};</a:t>
            </a:r>
            <a:endParaRPr>
              <a:latin typeface="Arial"/>
              <a:ea typeface="Arial"/>
              <a:cs typeface="Arial"/>
              <a:sym typeface="Arial"/>
            </a:endParaRPr>
          </a:p>
          <a:p>
            <a:pPr>
              <a:defRPr sz="1500">
                <a:solidFill>
                  <a:srgbClr val="000000"/>
                </a:solidFill>
                <a:latin typeface="Consolas"/>
                <a:ea typeface="Consolas"/>
                <a:cs typeface="Consolas"/>
                <a:sym typeface="Consolas"/>
              </a:defRPr>
            </a:pPr>
          </a:p>
          <a:p>
            <a:pPr>
              <a:defRPr sz="1500">
                <a:solidFill>
                  <a:srgbClr val="0000FF"/>
                </a:solidFill>
                <a:latin typeface="Consolas"/>
                <a:ea typeface="Consolas"/>
                <a:cs typeface="Consolas"/>
                <a:sym typeface="Consolas"/>
              </a:defRPr>
            </a:pPr>
            <a:r>
              <a:t>struct</a:t>
            </a:r>
            <a:r>
              <a:rPr>
                <a:solidFill>
                  <a:srgbClr val="000000"/>
                </a:solidFill>
              </a:rPr>
              <a:t> NODE</a:t>
            </a:r>
            <a:endParaRPr>
              <a:latin typeface="Arial"/>
              <a:ea typeface="Arial"/>
              <a:cs typeface="Arial"/>
              <a:sym typeface="Arial"/>
            </a:endParaRPr>
          </a:p>
          <a:p>
            <a:pPr>
              <a:defRPr sz="1500">
                <a:solidFill>
                  <a:srgbClr val="000000"/>
                </a:solidFill>
                <a:latin typeface="Consolas"/>
                <a:ea typeface="Consolas"/>
                <a:cs typeface="Consolas"/>
                <a:sym typeface="Consolas"/>
              </a:defRPr>
            </a:pPr>
            <a:r>
              <a:t>{</a:t>
            </a:r>
            <a:endParaRPr>
              <a:latin typeface="Arial"/>
              <a:ea typeface="Arial"/>
              <a:cs typeface="Arial"/>
              <a:sym typeface="Arial"/>
            </a:endParaRPr>
          </a:p>
          <a:p>
            <a:pPr>
              <a:defRPr sz="1500">
                <a:solidFill>
                  <a:srgbClr val="0000FF"/>
                </a:solidFill>
                <a:latin typeface="Consolas"/>
                <a:ea typeface="Consolas"/>
                <a:cs typeface="Consolas"/>
                <a:sym typeface="Consolas"/>
              </a:defRPr>
            </a:pPr>
            <a:r>
              <a:t>	int</a:t>
            </a:r>
            <a:r>
              <a:rPr>
                <a:solidFill>
                  <a:srgbClr val="000000"/>
                </a:solidFill>
              </a:rPr>
              <a:t> value;</a:t>
            </a:r>
            <a:endParaRPr>
              <a:latin typeface="Arial"/>
              <a:ea typeface="Arial"/>
              <a:cs typeface="Arial"/>
              <a:sym typeface="Arial"/>
            </a:endParaRPr>
          </a:p>
          <a:p>
            <a:pPr>
              <a:defRPr sz="1500">
                <a:solidFill>
                  <a:srgbClr val="0000FF"/>
                </a:solidFill>
                <a:latin typeface="Consolas"/>
                <a:ea typeface="Consolas"/>
                <a:cs typeface="Consolas"/>
                <a:sym typeface="Consolas"/>
              </a:defRPr>
            </a:pPr>
            <a:r>
              <a:t>	struct</a:t>
            </a:r>
            <a:r>
              <a:rPr>
                <a:solidFill>
                  <a:srgbClr val="000000"/>
                </a:solidFill>
              </a:rPr>
              <a:t> NODE *pNext;</a:t>
            </a:r>
            <a:endParaRPr>
              <a:latin typeface="Arial"/>
              <a:ea typeface="Arial"/>
              <a:cs typeface="Arial"/>
              <a:sym typeface="Arial"/>
            </a:endParaRPr>
          </a:p>
          <a:p>
            <a:pPr>
              <a:defRPr sz="1500">
                <a:solidFill>
                  <a:srgbClr val="000000"/>
                </a:solidFill>
                <a:latin typeface="Consolas"/>
                <a:ea typeface="Consolas"/>
                <a:cs typeface="Consolas"/>
                <a:sym typeface="Consolas"/>
              </a:defRPr>
            </a:pPr>
            <a:r>
              <a:t>};</a:t>
            </a:r>
            <a:endParaRPr>
              <a:latin typeface="Arial"/>
              <a:ea typeface="Arial"/>
              <a:cs typeface="Arial"/>
              <a:sym typeface="Arial"/>
            </a:endParaRPr>
          </a:p>
        </p:txBody>
      </p:sp>
      <p:sp>
        <p:nvSpPr>
          <p:cNvPr id="552" name="Rectangle 4"/>
          <p:cNvSpPr/>
          <p:nvPr/>
        </p:nvSpPr>
        <p:spPr>
          <a:xfrm>
            <a:off x="2665698" y="2735186"/>
            <a:ext cx="3402594" cy="293478"/>
          </a:xfrm>
          <a:prstGeom prst="rect">
            <a:avLst/>
          </a:prstGeom>
          <a:solidFill>
            <a:schemeClr val="accent1">
              <a:alpha val="40000"/>
            </a:schemeClr>
          </a:solidFill>
          <a:ln w="12700">
            <a:solidFill>
              <a:srgbClr val="2A8082"/>
            </a:solidFill>
            <a:miter/>
          </a:ln>
        </p:spPr>
        <p:txBody>
          <a:bodyPr lIns="45719" rIns="45719" anchor="ctr"/>
          <a:lstStyle/>
          <a:p>
            <a:pPr algn="ctr">
              <a:defRPr sz="1300">
                <a:solidFill>
                  <a:srgbClr val="FFFFFF"/>
                </a:solidFill>
              </a:defRPr>
            </a:pPr>
          </a:p>
        </p:txBody>
      </p:sp>
      <p:sp>
        <p:nvSpPr>
          <p:cNvPr id="553" name="Rectangle 5"/>
          <p:cNvSpPr/>
          <p:nvPr/>
        </p:nvSpPr>
        <p:spPr>
          <a:xfrm>
            <a:off x="2665698" y="4089646"/>
            <a:ext cx="3402594" cy="293478"/>
          </a:xfrm>
          <a:prstGeom prst="rect">
            <a:avLst/>
          </a:prstGeom>
          <a:solidFill>
            <a:schemeClr val="accent1">
              <a:alpha val="40000"/>
            </a:schemeClr>
          </a:solidFill>
          <a:ln w="12700">
            <a:solidFill>
              <a:srgbClr val="2A8082"/>
            </a:solidFill>
            <a:miter/>
          </a:ln>
        </p:spPr>
        <p:txBody>
          <a:bodyPr lIns="45719" rIns="45719" anchor="ctr"/>
          <a:lstStyle/>
          <a:p>
            <a:pPr algn="ctr">
              <a:defRPr sz="1300">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52"/>
                                        </p:tgtEl>
                                        <p:attrNameLst>
                                          <p:attrName>style.visibility</p:attrName>
                                        </p:attrNameLst>
                                      </p:cBhvr>
                                      <p:to>
                                        <p:strVal val="visible"/>
                                      </p:to>
                                    </p:set>
                                    <p:anim calcmode="lin" valueType="num">
                                      <p:cBhvr>
                                        <p:cTn id="7" dur="1000" fill="hold"/>
                                        <p:tgtEl>
                                          <p:spTgt spid="552"/>
                                        </p:tgtEl>
                                        <p:attrNameLst>
                                          <p:attrName>ppt_x</p:attrName>
                                        </p:attrNameLst>
                                      </p:cBhvr>
                                      <p:tavLst>
                                        <p:tav tm="0">
                                          <p:val>
                                            <p:strVal val="#ppt_x"/>
                                          </p:val>
                                        </p:tav>
                                        <p:tav tm="100000">
                                          <p:val>
                                            <p:strVal val="#ppt_x"/>
                                          </p:val>
                                        </p:tav>
                                      </p:tavLst>
                                    </p:anim>
                                    <p:anim calcmode="lin" valueType="num">
                                      <p:cBhvr>
                                        <p:cTn id="8" dur="1000" fill="hold"/>
                                        <p:tgtEl>
                                          <p:spTgt spid="55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553"/>
                                        </p:tgtEl>
                                        <p:attrNameLst>
                                          <p:attrName>style.visibility</p:attrName>
                                        </p:attrNameLst>
                                      </p:cBhvr>
                                      <p:to>
                                        <p:strVal val="visible"/>
                                      </p:to>
                                    </p:set>
                                    <p:anim calcmode="lin" valueType="num">
                                      <p:cBhvr>
                                        <p:cTn id="12" dur="750" fill="hold"/>
                                        <p:tgtEl>
                                          <p:spTgt spid="553"/>
                                        </p:tgtEl>
                                        <p:attrNameLst>
                                          <p:attrName>ppt_x</p:attrName>
                                        </p:attrNameLst>
                                      </p:cBhvr>
                                      <p:tavLst>
                                        <p:tav tm="0">
                                          <p:val>
                                            <p:strVal val="#ppt_x"/>
                                          </p:val>
                                        </p:tav>
                                        <p:tav tm="100000">
                                          <p:val>
                                            <p:strVal val="#ppt_x"/>
                                          </p:val>
                                        </p:tav>
                                      </p:tavLst>
                                    </p:anim>
                                    <p:anim calcmode="lin" valueType="num">
                                      <p:cBhvr>
                                        <p:cTn id="13" dur="750" fill="hold"/>
                                        <p:tgtEl>
                                          <p:spTgt spid="5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2" grpId="1"/>
      <p:bldP build="whole" bldLvl="1" animBg="1" rev="0" advAuto="0" spid="553" grpId="2"/>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56" name="Title 1"/>
          <p:cNvSpPr txBox="1"/>
          <p:nvPr>
            <p:ph type="title"/>
          </p:nvPr>
        </p:nvSpPr>
        <p:spPr>
          <a:xfrm>
            <a:off x="197427" y="-1"/>
            <a:ext cx="8749146" cy="727366"/>
          </a:xfrm>
          <a:prstGeom prst="rect">
            <a:avLst/>
          </a:prstGeom>
        </p:spPr>
        <p:txBody>
          <a:bodyPr/>
          <a:lstStyle/>
          <a:p>
            <a:pPr/>
            <a:r>
              <a:t>Bài tập </a:t>
            </a:r>
          </a:p>
        </p:txBody>
      </p:sp>
      <p:sp>
        <p:nvSpPr>
          <p:cNvPr id="557" name="Content Placeholder 2"/>
          <p:cNvSpPr txBox="1"/>
          <p:nvPr>
            <p:ph type="body" idx="1"/>
          </p:nvPr>
        </p:nvSpPr>
        <p:spPr>
          <a:xfrm>
            <a:off x="197427" y="893618"/>
            <a:ext cx="8749146" cy="5527966"/>
          </a:xfrm>
          <a:prstGeom prst="rect">
            <a:avLst/>
          </a:prstGeom>
        </p:spPr>
        <p:txBody>
          <a:bodyPr/>
          <a:lstStyle/>
          <a:p>
            <a:pPr marL="339725" indent="-339725">
              <a:lnSpc>
                <a:spcPct val="120000"/>
              </a:lnSpc>
              <a:defRPr sz="2400"/>
            </a:pPr>
            <a:r>
              <a:t>Bài 1: Tại sao cần phải giải phóng khối nhớ </a:t>
            </a:r>
            <a:r>
              <a:t>đượ</a:t>
            </a:r>
            <a:r>
              <a:t>c cấp phát </a:t>
            </a:r>
            <a:r>
              <a:t>độ</a:t>
            </a:r>
            <a:r>
              <a:t>ng?</a:t>
            </a:r>
          </a:p>
          <a:p>
            <a:pPr marL="457200" indent="-457200">
              <a:lnSpc>
                <a:spcPct val="120000"/>
              </a:lnSpc>
              <a:buFont typeface="Symbol"/>
              <a:buChar char="Þ"/>
              <a:defRPr sz="2400">
                <a:solidFill>
                  <a:srgbClr val="FF0000"/>
                </a:solidFill>
              </a:defRPr>
            </a:pPr>
            <a:r>
              <a:t>Khối nhớ không tự giải phóng sau khi sử dụng</a:t>
            </a:r>
            <a:r>
              <a:rPr>
                <a:solidFill>
                  <a:srgbClr val="363D3D"/>
                </a:solidFill>
              </a:rPr>
              <a:t> nên sẽ làm giảm tốc độ thực hiện chương trình hoặc tràn bộ nhớ nếu tiếp tục cấp phát</a:t>
            </a:r>
          </a:p>
          <a:p>
            <a:pPr marL="339725" indent="-339725">
              <a:lnSpc>
                <a:spcPct val="120000"/>
              </a:lnSpc>
              <a:defRPr sz="2400"/>
            </a:pPr>
            <a:r>
              <a:t>Bài 2: Điều gì xảy ra nếu ta nối thêm một số ký tự vào một chuỗi (được cấp phát động trước đó) mà không cấp phát lại bộ nhớ cho nó?</a:t>
            </a:r>
          </a:p>
          <a:p>
            <a:pPr marL="457200" indent="-457200">
              <a:lnSpc>
                <a:spcPct val="120000"/>
              </a:lnSpc>
              <a:buFont typeface="Symbol"/>
              <a:buChar char="Þ"/>
              <a:defRPr sz="2400"/>
            </a:pPr>
            <a:r>
              <a:t>Nếu chuỗi đủ lớn để chứa thêm thông tin thì không cần cấp phát lại. Ngược lại phải cấp phát lại để có thêm vùng nhớ.</a:t>
            </a:r>
          </a:p>
        </p:txBody>
      </p:sp>
      <p:sp>
        <p:nvSpPr>
          <p:cNvPr id="558" name="Slide Number Placeholder 1"/>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57">
                                            <p:txEl>
                                              <p:pRg st="1" end="1"/>
                                            </p:txEl>
                                          </p:spTgt>
                                        </p:tgtEl>
                                        <p:attrNameLst>
                                          <p:attrName>style.visibility</p:attrName>
                                        </p:attrNameLst>
                                      </p:cBhvr>
                                      <p:to>
                                        <p:strVal val="visible"/>
                                      </p:to>
                                    </p:set>
                                    <p:anim calcmode="lin" valueType="num">
                                      <p:cBhvr>
                                        <p:cTn id="7" dur="500" fill="hold"/>
                                        <p:tgtEl>
                                          <p:spTgt spid="557">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5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557">
                                            <p:txEl>
                                              <p:pRg st="2" end="2"/>
                                            </p:txEl>
                                          </p:spTgt>
                                        </p:tgtEl>
                                        <p:attrNameLst>
                                          <p:attrName>style.visibility</p:attrName>
                                        </p:attrNameLst>
                                      </p:cBhvr>
                                      <p:to>
                                        <p:strVal val="visible"/>
                                      </p:to>
                                    </p:set>
                                    <p:anim calcmode="lin" valueType="num">
                                      <p:cBhvr>
                                        <p:cTn id="13" dur="500" fill="hold"/>
                                        <p:tgtEl>
                                          <p:spTgt spid="557">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5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1" fill="hold">
                                  <p:stCondLst>
                                    <p:cond delay="0"/>
                                  </p:stCondLst>
                                  <p:iterate type="el" backwards="0">
                                    <p:tmAbs val="0"/>
                                  </p:iterate>
                                  <p:childTnLst>
                                    <p:set>
                                      <p:cBhvr>
                                        <p:cTn id="18" fill="hold"/>
                                        <p:tgtEl>
                                          <p:spTgt spid="557">
                                            <p:txEl>
                                              <p:pRg st="3" end="3"/>
                                            </p:txEl>
                                          </p:spTgt>
                                        </p:tgtEl>
                                        <p:attrNameLst>
                                          <p:attrName>style.visibility</p:attrName>
                                        </p:attrNameLst>
                                      </p:cBhvr>
                                      <p:to>
                                        <p:strVal val="visible"/>
                                      </p:to>
                                    </p:set>
                                    <p:anim calcmode="lin" valueType="num">
                                      <p:cBhvr>
                                        <p:cTn id="19" dur="500" fill="hold"/>
                                        <p:tgtEl>
                                          <p:spTgt spid="557">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55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57" grpId="1"/>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61" name="Title 1"/>
          <p:cNvSpPr txBox="1"/>
          <p:nvPr>
            <p:ph type="title"/>
          </p:nvPr>
        </p:nvSpPr>
        <p:spPr>
          <a:xfrm>
            <a:off x="197427" y="-1"/>
            <a:ext cx="8749146" cy="727366"/>
          </a:xfrm>
          <a:prstGeom prst="rect">
            <a:avLst/>
          </a:prstGeom>
        </p:spPr>
        <p:txBody>
          <a:bodyPr/>
          <a:lstStyle/>
          <a:p>
            <a:pPr/>
            <a:r>
              <a:t>Bài tập</a:t>
            </a:r>
          </a:p>
        </p:txBody>
      </p:sp>
      <p:sp>
        <p:nvSpPr>
          <p:cNvPr id="562" name="Content Placeholder 2"/>
          <p:cNvSpPr txBox="1"/>
          <p:nvPr>
            <p:ph type="body" idx="1"/>
          </p:nvPr>
        </p:nvSpPr>
        <p:spPr>
          <a:xfrm>
            <a:off x="197427" y="893618"/>
            <a:ext cx="8749146" cy="5527966"/>
          </a:xfrm>
          <a:prstGeom prst="rect">
            <a:avLst/>
          </a:prstGeom>
        </p:spPr>
        <p:txBody>
          <a:bodyPr/>
          <a:lstStyle/>
          <a:p>
            <a:pPr marL="339725" indent="-339725">
              <a:lnSpc>
                <a:spcPct val="150000"/>
              </a:lnSpc>
              <a:defRPr sz="2200"/>
            </a:pPr>
            <a:r>
              <a:t>Bài 3: Ta th</a:t>
            </a:r>
            <a:r>
              <a:t>ườ</a:t>
            </a:r>
            <a:r>
              <a:t>ng dùng phép ép kiểu trong những tr</a:t>
            </a:r>
            <a:r>
              <a:t>ườ</a:t>
            </a:r>
            <a:r>
              <a:t>ng hợp nào?</a:t>
            </a:r>
            <a:endParaRPr sz="2400"/>
          </a:p>
          <a:p>
            <a:pPr marL="342900" indent="-342900">
              <a:lnSpc>
                <a:spcPct val="150000"/>
              </a:lnSpc>
              <a:buFont typeface="Symbol"/>
              <a:buChar char="Þ"/>
              <a:defRPr sz="2200"/>
            </a:pPr>
            <a:r>
              <a:t>Lấy phần nguyên của số thực hoặc lấy phần thực của phép chia hai số nguyên, …</a:t>
            </a:r>
            <a:endParaRPr sz="2400"/>
          </a:p>
          <a:p>
            <a:pPr marL="339725" indent="-339725">
              <a:lnSpc>
                <a:spcPct val="150000"/>
              </a:lnSpc>
              <a:defRPr sz="2200"/>
            </a:pPr>
            <a:r>
              <a:t>Bài 4: Giả sử </a:t>
            </a:r>
            <a:r>
              <a:rPr>
                <a:solidFill>
                  <a:srgbClr val="FF0000"/>
                </a:solidFill>
              </a:rPr>
              <a:t>c</a:t>
            </a:r>
            <a:r>
              <a:t> kiểu </a:t>
            </a:r>
            <a:r>
              <a:rPr>
                <a:solidFill>
                  <a:srgbClr val="FF0000"/>
                </a:solidFill>
              </a:rPr>
              <a:t>char</a:t>
            </a:r>
            <a:r>
              <a:t>, </a:t>
            </a:r>
            <a:r>
              <a:rPr>
                <a:solidFill>
                  <a:srgbClr val="FF0000"/>
                </a:solidFill>
              </a:rPr>
              <a:t>i</a:t>
            </a:r>
            <a:r>
              <a:t> kiểu </a:t>
            </a:r>
            <a:r>
              <a:rPr>
                <a:solidFill>
                  <a:srgbClr val="FF0000"/>
                </a:solidFill>
              </a:rPr>
              <a:t>int</a:t>
            </a:r>
            <a:r>
              <a:t>, </a:t>
            </a:r>
            <a:r>
              <a:rPr>
                <a:solidFill>
                  <a:srgbClr val="FF0000"/>
                </a:solidFill>
              </a:rPr>
              <a:t>l</a:t>
            </a:r>
            <a:r>
              <a:t> kiểu </a:t>
            </a:r>
            <a:r>
              <a:rPr>
                <a:solidFill>
                  <a:srgbClr val="FF0000"/>
                </a:solidFill>
              </a:rPr>
              <a:t>long</a:t>
            </a:r>
            <a:r>
              <a:t>. Hãy xác </a:t>
            </a:r>
            <a:r>
              <a:t>đị</a:t>
            </a:r>
            <a:r>
              <a:t>nh kiểu của các biểu thức sau:</a:t>
            </a:r>
            <a:endParaRPr sz="2400"/>
          </a:p>
          <a:p>
            <a:pPr lvl="1" marL="914400" indent="-514350">
              <a:lnSpc>
                <a:spcPct val="150000"/>
              </a:lnSpc>
              <a:spcBef>
                <a:spcPts val="700"/>
              </a:spcBef>
              <a:defRPr sz="2000">
                <a:latin typeface="Consolas"/>
                <a:ea typeface="Consolas"/>
                <a:cs typeface="Consolas"/>
                <a:sym typeface="Consolas"/>
              </a:defRPr>
            </a:pPr>
            <a:r>
              <a:t>(c + i + l)</a:t>
            </a:r>
          </a:p>
          <a:p>
            <a:pPr lvl="1" marL="914400" indent="-514350">
              <a:lnSpc>
                <a:spcPct val="150000"/>
              </a:lnSpc>
              <a:spcBef>
                <a:spcPts val="700"/>
              </a:spcBef>
              <a:defRPr sz="2000">
                <a:latin typeface="Consolas"/>
                <a:ea typeface="Consolas"/>
                <a:cs typeface="Consolas"/>
                <a:sym typeface="Consolas"/>
              </a:defRPr>
            </a:pPr>
            <a:r>
              <a:t>(i + ‘A’)</a:t>
            </a:r>
          </a:p>
          <a:p>
            <a:pPr lvl="1" marL="914400" indent="-514350">
              <a:lnSpc>
                <a:spcPct val="150000"/>
              </a:lnSpc>
              <a:spcBef>
                <a:spcPts val="700"/>
              </a:spcBef>
              <a:defRPr sz="2000">
                <a:latin typeface="Consolas"/>
                <a:ea typeface="Consolas"/>
                <a:cs typeface="Consolas"/>
                <a:sym typeface="Consolas"/>
              </a:defRPr>
            </a:pPr>
            <a:r>
              <a:t>(i + 32.0)</a:t>
            </a:r>
          </a:p>
          <a:p>
            <a:pPr lvl="1" marL="914400" indent="-514350">
              <a:lnSpc>
                <a:spcPct val="150000"/>
              </a:lnSpc>
              <a:spcBef>
                <a:spcPts val="700"/>
              </a:spcBef>
              <a:defRPr sz="2000">
                <a:latin typeface="Consolas"/>
                <a:ea typeface="Consolas"/>
                <a:cs typeface="Consolas"/>
                <a:sym typeface="Consolas"/>
              </a:defRPr>
            </a:pPr>
            <a:r>
              <a:t>(100 + 1.0)</a:t>
            </a:r>
          </a:p>
        </p:txBody>
      </p:sp>
      <p:sp>
        <p:nvSpPr>
          <p:cNvPr id="563" name="Slide Number Placeholder 1"/>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62">
                                            <p:txEl>
                                              <p:pRg st="1" end="1"/>
                                            </p:txEl>
                                          </p:spTgt>
                                        </p:tgtEl>
                                        <p:attrNameLst>
                                          <p:attrName>style.visibility</p:attrName>
                                        </p:attrNameLst>
                                      </p:cBhvr>
                                      <p:to>
                                        <p:strVal val="visible"/>
                                      </p:to>
                                    </p:set>
                                    <p:anim calcmode="lin" valueType="num">
                                      <p:cBhvr>
                                        <p:cTn id="7" dur="500" fill="hold"/>
                                        <p:tgtEl>
                                          <p:spTgt spid="562">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5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562">
                                            <p:txEl>
                                              <p:pRg st="2" end="2"/>
                                            </p:txEl>
                                          </p:spTgt>
                                        </p:tgtEl>
                                        <p:attrNameLst>
                                          <p:attrName>style.visibility</p:attrName>
                                        </p:attrNameLst>
                                      </p:cBhvr>
                                      <p:to>
                                        <p:strVal val="visible"/>
                                      </p:to>
                                    </p:set>
                                    <p:anim calcmode="lin" valueType="num">
                                      <p:cBhvr>
                                        <p:cTn id="13" dur="500" fill="hold"/>
                                        <p:tgtEl>
                                          <p:spTgt spid="562">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562">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1" fill="hold">
                                  <p:stCondLst>
                                    <p:cond delay="0"/>
                                  </p:stCondLst>
                                  <p:iterate type="el" backwards="0">
                                    <p:tmAbs val="0"/>
                                  </p:iterate>
                                  <p:childTnLst>
                                    <p:set>
                                      <p:cBhvr>
                                        <p:cTn id="17" fill="hold"/>
                                        <p:tgtEl>
                                          <p:spTgt spid="562">
                                            <p:txEl>
                                              <p:pRg st="3" end="3"/>
                                            </p:txEl>
                                          </p:spTgt>
                                        </p:tgtEl>
                                        <p:attrNameLst>
                                          <p:attrName>style.visibility</p:attrName>
                                        </p:attrNameLst>
                                      </p:cBhvr>
                                      <p:to>
                                        <p:strVal val="visible"/>
                                      </p:to>
                                    </p:set>
                                    <p:anim calcmode="lin" valueType="num">
                                      <p:cBhvr>
                                        <p:cTn id="18" dur="500" fill="hold"/>
                                        <p:tgtEl>
                                          <p:spTgt spid="562">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5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1" fill="hold">
                                  <p:stCondLst>
                                    <p:cond delay="0"/>
                                  </p:stCondLst>
                                  <p:iterate type="el" backwards="0">
                                    <p:tmAbs val="0"/>
                                  </p:iterate>
                                  <p:childTnLst>
                                    <p:set>
                                      <p:cBhvr>
                                        <p:cTn id="23" fill="hold"/>
                                        <p:tgtEl>
                                          <p:spTgt spid="562">
                                            <p:txEl>
                                              <p:pRg st="4" end="4"/>
                                            </p:txEl>
                                          </p:spTgt>
                                        </p:tgtEl>
                                        <p:attrNameLst>
                                          <p:attrName>style.visibility</p:attrName>
                                        </p:attrNameLst>
                                      </p:cBhvr>
                                      <p:to>
                                        <p:strVal val="visible"/>
                                      </p:to>
                                    </p:set>
                                    <p:anim calcmode="lin" valueType="num">
                                      <p:cBhvr>
                                        <p:cTn id="24" dur="500" fill="hold"/>
                                        <p:tgtEl>
                                          <p:spTgt spid="562">
                                            <p:txEl>
                                              <p:pRg st="4" end="4"/>
                                            </p:txEl>
                                          </p:spTgt>
                                        </p:tgtEl>
                                        <p:attrNameLst>
                                          <p:attrName>ppt_x</p:attrName>
                                        </p:attrNameLst>
                                      </p:cBhvr>
                                      <p:tavLst>
                                        <p:tav tm="0">
                                          <p:val>
                                            <p:strVal val="#ppt_x"/>
                                          </p:val>
                                        </p:tav>
                                        <p:tav tm="100000">
                                          <p:val>
                                            <p:strVal val="#ppt_x"/>
                                          </p:val>
                                        </p:tav>
                                      </p:tavLst>
                                    </p:anim>
                                    <p:anim calcmode="lin" valueType="num">
                                      <p:cBhvr>
                                        <p:cTn id="25" dur="500" fill="hold"/>
                                        <p:tgtEl>
                                          <p:spTgt spid="5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4" presetID="2" grpId="1" fill="hold">
                                  <p:stCondLst>
                                    <p:cond delay="0"/>
                                  </p:stCondLst>
                                  <p:iterate type="el" backwards="0">
                                    <p:tmAbs val="0"/>
                                  </p:iterate>
                                  <p:childTnLst>
                                    <p:set>
                                      <p:cBhvr>
                                        <p:cTn id="29" fill="hold"/>
                                        <p:tgtEl>
                                          <p:spTgt spid="562">
                                            <p:txEl>
                                              <p:pRg st="5" end="5"/>
                                            </p:txEl>
                                          </p:spTgt>
                                        </p:tgtEl>
                                        <p:attrNameLst>
                                          <p:attrName>style.visibility</p:attrName>
                                        </p:attrNameLst>
                                      </p:cBhvr>
                                      <p:to>
                                        <p:strVal val="visible"/>
                                      </p:to>
                                    </p:set>
                                    <p:anim calcmode="lin" valueType="num">
                                      <p:cBhvr>
                                        <p:cTn id="30" dur="500" fill="hold"/>
                                        <p:tgtEl>
                                          <p:spTgt spid="562">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5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4" presetID="2" grpId="1" fill="hold">
                                  <p:stCondLst>
                                    <p:cond delay="0"/>
                                  </p:stCondLst>
                                  <p:iterate type="el" backwards="0">
                                    <p:tmAbs val="0"/>
                                  </p:iterate>
                                  <p:childTnLst>
                                    <p:set>
                                      <p:cBhvr>
                                        <p:cTn id="35" fill="hold"/>
                                        <p:tgtEl>
                                          <p:spTgt spid="562">
                                            <p:txEl>
                                              <p:pRg st="6" end="6"/>
                                            </p:txEl>
                                          </p:spTgt>
                                        </p:tgtEl>
                                        <p:attrNameLst>
                                          <p:attrName>style.visibility</p:attrName>
                                        </p:attrNameLst>
                                      </p:cBhvr>
                                      <p:to>
                                        <p:strVal val="visible"/>
                                      </p:to>
                                    </p:set>
                                    <p:anim calcmode="lin" valueType="num">
                                      <p:cBhvr>
                                        <p:cTn id="36" dur="500" fill="hold"/>
                                        <p:tgtEl>
                                          <p:spTgt spid="562">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5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2"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66" name="Title 1"/>
          <p:cNvSpPr txBox="1"/>
          <p:nvPr>
            <p:ph type="title"/>
          </p:nvPr>
        </p:nvSpPr>
        <p:spPr>
          <a:xfrm>
            <a:off x="197427" y="-1"/>
            <a:ext cx="8749146" cy="727366"/>
          </a:xfrm>
          <a:prstGeom prst="rect">
            <a:avLst/>
          </a:prstGeom>
        </p:spPr>
        <p:txBody>
          <a:bodyPr/>
          <a:lstStyle/>
          <a:p>
            <a:pPr/>
            <a:r>
              <a:t>Bài tập</a:t>
            </a:r>
          </a:p>
        </p:txBody>
      </p:sp>
      <p:sp>
        <p:nvSpPr>
          <p:cNvPr id="567" name="Content Placeholder 2"/>
          <p:cNvSpPr txBox="1"/>
          <p:nvPr>
            <p:ph type="body" idx="1"/>
          </p:nvPr>
        </p:nvSpPr>
        <p:spPr>
          <a:xfrm>
            <a:off x="197427" y="893618"/>
            <a:ext cx="8749146" cy="5527966"/>
          </a:xfrm>
          <a:prstGeom prst="rect">
            <a:avLst/>
          </a:prstGeom>
        </p:spPr>
        <p:txBody>
          <a:bodyPr/>
          <a:lstStyle/>
          <a:p>
            <a:pPr marL="339725" indent="-339725">
              <a:lnSpc>
                <a:spcPct val="150000"/>
              </a:lnSpc>
            </a:pPr>
            <a:r>
              <a:t>Bài 5: Việc cấp phát </a:t>
            </a:r>
            <a:r>
              <a:t>độ</a:t>
            </a:r>
            <a:r>
              <a:t>ng nghĩa là gì?</a:t>
            </a:r>
          </a:p>
          <a:p>
            <a:pPr marL="457200" indent="-457200">
              <a:lnSpc>
                <a:spcPct val="150000"/>
              </a:lnSpc>
              <a:buFont typeface="Symbol"/>
              <a:buChar char="Þ"/>
            </a:pPr>
            <a:r>
              <a:t>Bộ nhớ được cấp phát động là bộ nhớ được </a:t>
            </a:r>
            <a:r>
              <a:rPr>
                <a:solidFill>
                  <a:srgbClr val="FF0000"/>
                </a:solidFill>
              </a:rPr>
              <a:t>cấp phát trong khi chạy chương trình</a:t>
            </a:r>
            <a:r>
              <a:t> và </a:t>
            </a:r>
            <a:r>
              <a:rPr>
                <a:solidFill>
                  <a:srgbClr val="FF0000"/>
                </a:solidFill>
              </a:rPr>
              <a:t>có thể thay đổi độ lớn vùng nhớ</a:t>
            </a:r>
            <a:r>
              <a:t>.</a:t>
            </a:r>
          </a:p>
        </p:txBody>
      </p:sp>
      <p:sp>
        <p:nvSpPr>
          <p:cNvPr id="568" name="Slide Number Placeholder 1"/>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67">
                                            <p:txEl>
                                              <p:pRg st="1" end="1"/>
                                            </p:txEl>
                                          </p:spTgt>
                                        </p:tgtEl>
                                        <p:attrNameLst>
                                          <p:attrName>style.visibility</p:attrName>
                                        </p:attrNameLst>
                                      </p:cBhvr>
                                      <p:to>
                                        <p:strVal val="visible"/>
                                      </p:to>
                                    </p:set>
                                    <p:anim calcmode="lin" valueType="num">
                                      <p:cBhvr>
                                        <p:cTn id="7" dur="500" fill="hold"/>
                                        <p:tgtEl>
                                          <p:spTgt spid="567">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5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7" grpId="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71" name="Title 1"/>
          <p:cNvSpPr txBox="1"/>
          <p:nvPr>
            <p:ph type="title"/>
          </p:nvPr>
        </p:nvSpPr>
        <p:spPr>
          <a:xfrm>
            <a:off x="197427" y="-1"/>
            <a:ext cx="8749146" cy="727366"/>
          </a:xfrm>
          <a:prstGeom prst="rect">
            <a:avLst/>
          </a:prstGeom>
        </p:spPr>
        <p:txBody>
          <a:bodyPr/>
          <a:lstStyle/>
          <a:p>
            <a:pPr/>
            <a:r>
              <a:t>Bài tập</a:t>
            </a:r>
          </a:p>
        </p:txBody>
      </p:sp>
      <p:sp>
        <p:nvSpPr>
          <p:cNvPr id="572" name="Content Placeholder 2"/>
          <p:cNvSpPr txBox="1"/>
          <p:nvPr>
            <p:ph type="body" idx="1"/>
          </p:nvPr>
        </p:nvSpPr>
        <p:spPr>
          <a:xfrm>
            <a:off x="197427" y="893618"/>
            <a:ext cx="8749146" cy="5527966"/>
          </a:xfrm>
          <a:prstGeom prst="rect">
            <a:avLst/>
          </a:prstGeom>
        </p:spPr>
        <p:txBody>
          <a:bodyPr/>
          <a:lstStyle/>
          <a:p>
            <a:pPr/>
            <a:r>
              <a:t>Bài 6: Cho biết kết quả chương trình sau. Giải thích tại sao ta có được kết quả này.</a:t>
            </a:r>
          </a:p>
        </p:txBody>
      </p:sp>
      <p:sp>
        <p:nvSpPr>
          <p:cNvPr id="573"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4" name="Rectangle 5"/>
          <p:cNvSpPr txBox="1"/>
          <p:nvPr/>
        </p:nvSpPr>
        <p:spPr>
          <a:xfrm>
            <a:off x="1904999" y="1904999"/>
            <a:ext cx="5060378" cy="33688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void</a:t>
            </a:r>
            <a:r>
              <a:rPr>
                <a:solidFill>
                  <a:srgbClr val="000000"/>
                </a:solidFill>
              </a:rPr>
              <a:t> hamf(</a:t>
            </a:r>
            <a:r>
              <a:t>int</a:t>
            </a:r>
            <a:r>
              <a:rPr>
                <a:solidFill>
                  <a:srgbClr val="000000"/>
                </a:solidFill>
              </a:rPr>
              <a:t>*a)</a:t>
            </a:r>
            <a:endParaRPr>
              <a:solidFill>
                <a:srgbClr val="000000"/>
              </a:solidFill>
            </a:endParaRPr>
          </a:p>
          <a:p>
            <a:pPr>
              <a:defRPr>
                <a:solidFill>
                  <a:srgbClr val="000000"/>
                </a:solidFill>
                <a:latin typeface="Consolas"/>
                <a:ea typeface="Consolas"/>
                <a:cs typeface="Consolas"/>
                <a:sym typeface="Consolas"/>
              </a:defRPr>
            </a:pPr>
            <a:r>
              <a:t>{	a= </a:t>
            </a:r>
            <a:r>
              <a:rPr>
                <a:solidFill>
                  <a:srgbClr val="0000FF"/>
                </a:solidFill>
              </a:rPr>
              <a:t>new</a:t>
            </a:r>
            <a:r>
              <a:t> </a:t>
            </a:r>
            <a:r>
              <a:rPr>
                <a:solidFill>
                  <a:srgbClr val="0000FF"/>
                </a:solidFill>
              </a:rPr>
              <a:t>int</a:t>
            </a:r>
            <a:r>
              <a:t>[5];</a:t>
            </a:r>
          </a:p>
          <a:p>
            <a:pPr>
              <a:defRPr>
                <a:solidFill>
                  <a:srgbClr val="0000FF"/>
                </a:solidFill>
                <a:latin typeface="Consolas"/>
                <a:ea typeface="Consolas"/>
                <a:cs typeface="Consolas"/>
                <a:sym typeface="Consolas"/>
              </a:defRPr>
            </a:pPr>
            <a:r>
              <a:t>	for</a:t>
            </a:r>
            <a:r>
              <a:rPr>
                <a:solidFill>
                  <a:srgbClr val="000000"/>
                </a:solidFill>
              </a:rPr>
              <a:t>(</a:t>
            </a:r>
            <a:r>
              <a:t>int</a:t>
            </a:r>
            <a:r>
              <a:rPr>
                <a:solidFill>
                  <a:srgbClr val="000000"/>
                </a:solidFill>
              </a:rPr>
              <a:t> i=0; i&lt;5; i++)</a:t>
            </a:r>
            <a:endParaRPr>
              <a:solidFill>
                <a:srgbClr val="000000"/>
              </a:solidFill>
            </a:endParaRPr>
          </a:p>
          <a:p>
            <a:pPr>
              <a:defRPr>
                <a:solidFill>
                  <a:srgbClr val="000000"/>
                </a:solidFill>
                <a:latin typeface="Consolas"/>
                <a:ea typeface="Consolas"/>
                <a:cs typeface="Consolas"/>
                <a:sym typeface="Consolas"/>
              </a:defRPr>
            </a:pPr>
            <a:r>
              <a:t>		a[i]=i+1;</a:t>
            </a: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void</a:t>
            </a:r>
            <a:r>
              <a:rPr>
                <a:solidFill>
                  <a:srgbClr val="000000"/>
                </a:solidFill>
              </a:rPr>
              <a:t> main()  </a:t>
            </a:r>
            <a:endParaRPr>
              <a:solidFill>
                <a:srgbClr val="000000"/>
              </a:solidFill>
            </a:endParaRPr>
          </a:p>
          <a:p>
            <a:pPr>
              <a:defRPr>
                <a:solidFill>
                  <a:srgbClr val="000000"/>
                </a:solidFill>
                <a:latin typeface="Consolas"/>
                <a:ea typeface="Consolas"/>
                <a:cs typeface="Consolas"/>
                <a:sym typeface="Consolas"/>
              </a:defRPr>
            </a:pPr>
            <a:r>
              <a:t>{  	</a:t>
            </a:r>
            <a:r>
              <a:rPr>
                <a:solidFill>
                  <a:srgbClr val="0000FF"/>
                </a:solidFill>
              </a:rPr>
              <a:t>int</a:t>
            </a:r>
            <a:r>
              <a:t> n=5;</a:t>
            </a:r>
          </a:p>
          <a:p>
            <a:pPr>
              <a:defRPr>
                <a:solidFill>
                  <a:srgbClr val="0000FF"/>
                </a:solidFill>
                <a:latin typeface="Consolas"/>
                <a:ea typeface="Consolas"/>
                <a:cs typeface="Consolas"/>
                <a:sym typeface="Consolas"/>
              </a:defRPr>
            </a:pPr>
            <a:r>
              <a:t>	int</a:t>
            </a:r>
            <a:r>
              <a:rPr>
                <a:solidFill>
                  <a:srgbClr val="000000"/>
                </a:solidFill>
              </a:rPr>
              <a:t> *a= &amp;n;</a:t>
            </a:r>
            <a:endParaRPr>
              <a:solidFill>
                <a:srgbClr val="000000"/>
              </a:solidFill>
            </a:endParaRPr>
          </a:p>
          <a:p>
            <a:pPr>
              <a:defRPr>
                <a:solidFill>
                  <a:srgbClr val="000000"/>
                </a:solidFill>
                <a:latin typeface="Consolas"/>
                <a:ea typeface="Consolas"/>
                <a:cs typeface="Consolas"/>
                <a:sym typeface="Consolas"/>
              </a:defRPr>
            </a:pPr>
            <a:r>
              <a:t>    	cout&lt;&lt;“Giá tr</a:t>
            </a:r>
            <a:r>
              <a:rPr>
                <a:latin typeface="+mj-lt"/>
                <a:ea typeface="+mj-ea"/>
                <a:cs typeface="+mj-cs"/>
                <a:sym typeface="Helvetica"/>
              </a:rPr>
              <a:t>ị</a:t>
            </a:r>
            <a:r>
              <a:t> *a = </a:t>
            </a:r>
            <a:r>
              <a:rPr>
                <a:solidFill>
                  <a:srgbClr val="A31515"/>
                </a:solidFill>
              </a:rPr>
              <a:t>"&lt;&lt;*a;  </a:t>
            </a:r>
          </a:p>
          <a:p>
            <a:pPr>
              <a:defRPr>
                <a:solidFill>
                  <a:srgbClr val="000000"/>
                </a:solidFill>
                <a:latin typeface="Consolas"/>
                <a:ea typeface="Consolas"/>
                <a:cs typeface="Consolas"/>
                <a:sym typeface="Consolas"/>
              </a:defRPr>
            </a:pPr>
            <a:r>
              <a:t>	hamf(a);</a:t>
            </a:r>
          </a:p>
          <a:p>
            <a:pPr>
              <a:defRPr>
                <a:solidFill>
                  <a:srgbClr val="000000"/>
                </a:solidFill>
                <a:latin typeface="Consolas"/>
                <a:ea typeface="Consolas"/>
                <a:cs typeface="Consolas"/>
                <a:sym typeface="Consolas"/>
              </a:defRPr>
            </a:pPr>
            <a:r>
              <a:t>	cout&lt;&lt;“Giá tr</a:t>
            </a:r>
            <a:r>
              <a:rPr>
                <a:latin typeface="+mj-lt"/>
                <a:ea typeface="+mj-ea"/>
                <a:cs typeface="+mj-cs"/>
                <a:sym typeface="Helvetica"/>
              </a:rPr>
              <a:t>ị</a:t>
            </a:r>
            <a:r>
              <a:t> *a = </a:t>
            </a:r>
            <a:r>
              <a:rPr>
                <a:solidFill>
                  <a:srgbClr val="A31515"/>
                </a:solidFill>
              </a:rPr>
              <a:t>"&lt;&lt;*a;  </a:t>
            </a:r>
          </a:p>
          <a:p>
            <a:pPr>
              <a:defRPr>
                <a:solidFill>
                  <a:srgbClr val="000000"/>
                </a:solidFill>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77" name="Title 1"/>
          <p:cNvSpPr txBox="1"/>
          <p:nvPr>
            <p:ph type="title"/>
          </p:nvPr>
        </p:nvSpPr>
        <p:spPr>
          <a:xfrm>
            <a:off x="197427" y="-1"/>
            <a:ext cx="8749146" cy="727366"/>
          </a:xfrm>
          <a:prstGeom prst="rect">
            <a:avLst/>
          </a:prstGeom>
        </p:spPr>
        <p:txBody>
          <a:bodyPr/>
          <a:lstStyle/>
          <a:p>
            <a:pPr/>
            <a:r>
              <a:t>Bài tập</a:t>
            </a:r>
          </a:p>
        </p:txBody>
      </p:sp>
      <p:sp>
        <p:nvSpPr>
          <p:cNvPr id="578" name="Content Placeholder 2"/>
          <p:cNvSpPr txBox="1"/>
          <p:nvPr>
            <p:ph type="body" idx="1"/>
          </p:nvPr>
        </p:nvSpPr>
        <p:spPr>
          <a:xfrm>
            <a:off x="197427" y="893618"/>
            <a:ext cx="8749146" cy="5527966"/>
          </a:xfrm>
          <a:prstGeom prst="rect">
            <a:avLst/>
          </a:prstGeom>
        </p:spPr>
        <p:txBody>
          <a:bodyPr/>
          <a:lstStyle/>
          <a:p>
            <a:pPr/>
            <a:r>
              <a:t>Bài 7: Cho biết kết quả chương trình sau. Giải thích tại sao ta có được kết quả này.</a:t>
            </a:r>
          </a:p>
        </p:txBody>
      </p:sp>
      <p:sp>
        <p:nvSpPr>
          <p:cNvPr id="579"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0" name="Rectangle 5"/>
          <p:cNvSpPr txBox="1"/>
          <p:nvPr/>
        </p:nvSpPr>
        <p:spPr>
          <a:xfrm>
            <a:off x="1904999" y="1904999"/>
            <a:ext cx="5060378" cy="33688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void</a:t>
            </a:r>
            <a:r>
              <a:rPr>
                <a:solidFill>
                  <a:srgbClr val="000000"/>
                </a:solidFill>
              </a:rPr>
              <a:t> hamf(</a:t>
            </a:r>
            <a:r>
              <a:t>int</a:t>
            </a:r>
            <a:r>
              <a:rPr>
                <a:solidFill>
                  <a:srgbClr val="000000"/>
                </a:solidFill>
              </a:rPr>
              <a:t>*&amp;a)</a:t>
            </a:r>
            <a:endParaRPr>
              <a:solidFill>
                <a:srgbClr val="000000"/>
              </a:solidFill>
            </a:endParaRPr>
          </a:p>
          <a:p>
            <a:pPr>
              <a:defRPr>
                <a:solidFill>
                  <a:srgbClr val="000000"/>
                </a:solidFill>
                <a:latin typeface="Consolas"/>
                <a:ea typeface="Consolas"/>
                <a:cs typeface="Consolas"/>
                <a:sym typeface="Consolas"/>
              </a:defRPr>
            </a:pPr>
            <a:r>
              <a:t>{	a= </a:t>
            </a:r>
            <a:r>
              <a:rPr>
                <a:solidFill>
                  <a:srgbClr val="0000FF"/>
                </a:solidFill>
              </a:rPr>
              <a:t>new</a:t>
            </a:r>
            <a:r>
              <a:t> </a:t>
            </a:r>
            <a:r>
              <a:rPr>
                <a:solidFill>
                  <a:srgbClr val="0000FF"/>
                </a:solidFill>
              </a:rPr>
              <a:t>int</a:t>
            </a:r>
            <a:r>
              <a:t>[5];</a:t>
            </a:r>
          </a:p>
          <a:p>
            <a:pPr>
              <a:defRPr>
                <a:solidFill>
                  <a:srgbClr val="0000FF"/>
                </a:solidFill>
                <a:latin typeface="Consolas"/>
                <a:ea typeface="Consolas"/>
                <a:cs typeface="Consolas"/>
                <a:sym typeface="Consolas"/>
              </a:defRPr>
            </a:pPr>
            <a:r>
              <a:t>	for</a:t>
            </a:r>
            <a:r>
              <a:rPr>
                <a:solidFill>
                  <a:srgbClr val="000000"/>
                </a:solidFill>
              </a:rPr>
              <a:t>(</a:t>
            </a:r>
            <a:r>
              <a:t>int</a:t>
            </a:r>
            <a:r>
              <a:rPr>
                <a:solidFill>
                  <a:srgbClr val="000000"/>
                </a:solidFill>
              </a:rPr>
              <a:t> i=0; i&lt;5; i++)</a:t>
            </a:r>
            <a:endParaRPr>
              <a:solidFill>
                <a:srgbClr val="000000"/>
              </a:solidFill>
            </a:endParaRPr>
          </a:p>
          <a:p>
            <a:pPr>
              <a:defRPr>
                <a:solidFill>
                  <a:srgbClr val="000000"/>
                </a:solidFill>
                <a:latin typeface="Consolas"/>
                <a:ea typeface="Consolas"/>
                <a:cs typeface="Consolas"/>
                <a:sym typeface="Consolas"/>
              </a:defRPr>
            </a:pPr>
            <a:r>
              <a:t>		a[i]=i+1;</a:t>
            </a: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void</a:t>
            </a:r>
            <a:r>
              <a:rPr>
                <a:solidFill>
                  <a:srgbClr val="000000"/>
                </a:solidFill>
              </a:rPr>
              <a:t> main()  </a:t>
            </a:r>
            <a:endParaRPr>
              <a:solidFill>
                <a:srgbClr val="000000"/>
              </a:solidFill>
            </a:endParaRPr>
          </a:p>
          <a:p>
            <a:pPr>
              <a:defRPr>
                <a:solidFill>
                  <a:srgbClr val="000000"/>
                </a:solidFill>
                <a:latin typeface="Consolas"/>
                <a:ea typeface="Consolas"/>
                <a:cs typeface="Consolas"/>
                <a:sym typeface="Consolas"/>
              </a:defRPr>
            </a:pPr>
            <a:r>
              <a:t>{  	</a:t>
            </a:r>
            <a:r>
              <a:rPr>
                <a:solidFill>
                  <a:srgbClr val="0000FF"/>
                </a:solidFill>
              </a:rPr>
              <a:t>int</a:t>
            </a:r>
            <a:r>
              <a:t> n=5;</a:t>
            </a:r>
          </a:p>
          <a:p>
            <a:pPr>
              <a:defRPr>
                <a:solidFill>
                  <a:srgbClr val="0000FF"/>
                </a:solidFill>
                <a:latin typeface="Consolas"/>
                <a:ea typeface="Consolas"/>
                <a:cs typeface="Consolas"/>
                <a:sym typeface="Consolas"/>
              </a:defRPr>
            </a:pPr>
            <a:r>
              <a:t>	int</a:t>
            </a:r>
            <a:r>
              <a:rPr>
                <a:solidFill>
                  <a:srgbClr val="000000"/>
                </a:solidFill>
              </a:rPr>
              <a:t> *a= &amp;n;</a:t>
            </a:r>
            <a:endParaRPr>
              <a:solidFill>
                <a:srgbClr val="000000"/>
              </a:solidFill>
            </a:endParaRPr>
          </a:p>
          <a:p>
            <a:pPr>
              <a:defRPr>
                <a:solidFill>
                  <a:srgbClr val="000000"/>
                </a:solidFill>
                <a:latin typeface="Consolas"/>
                <a:ea typeface="Consolas"/>
                <a:cs typeface="Consolas"/>
                <a:sym typeface="Consolas"/>
              </a:defRPr>
            </a:pPr>
            <a:r>
              <a:t>    	cout&lt;&lt;“Giá tr</a:t>
            </a:r>
            <a:r>
              <a:rPr>
                <a:latin typeface="+mj-lt"/>
                <a:ea typeface="+mj-ea"/>
                <a:cs typeface="+mj-cs"/>
                <a:sym typeface="Helvetica"/>
              </a:rPr>
              <a:t>ị</a:t>
            </a:r>
            <a:r>
              <a:t> *a = </a:t>
            </a:r>
            <a:r>
              <a:rPr>
                <a:solidFill>
                  <a:srgbClr val="A31515"/>
                </a:solidFill>
              </a:rPr>
              <a:t>"&lt;&lt;*a;  </a:t>
            </a:r>
          </a:p>
          <a:p>
            <a:pPr>
              <a:defRPr>
                <a:solidFill>
                  <a:srgbClr val="000000"/>
                </a:solidFill>
                <a:latin typeface="Consolas"/>
                <a:ea typeface="Consolas"/>
                <a:cs typeface="Consolas"/>
                <a:sym typeface="Consolas"/>
              </a:defRPr>
            </a:pPr>
            <a:r>
              <a:t>	hamf(a);</a:t>
            </a:r>
          </a:p>
          <a:p>
            <a:pPr>
              <a:defRPr>
                <a:solidFill>
                  <a:srgbClr val="000000"/>
                </a:solidFill>
                <a:latin typeface="Consolas"/>
                <a:ea typeface="Consolas"/>
                <a:cs typeface="Consolas"/>
                <a:sym typeface="Consolas"/>
              </a:defRPr>
            </a:pPr>
            <a:r>
              <a:t>	cout&lt;&lt;“Giá tr</a:t>
            </a:r>
            <a:r>
              <a:rPr>
                <a:latin typeface="+mj-lt"/>
                <a:ea typeface="+mj-ea"/>
                <a:cs typeface="+mj-cs"/>
                <a:sym typeface="Helvetica"/>
              </a:rPr>
              <a:t>ị</a:t>
            </a:r>
            <a:r>
              <a:t> *a = </a:t>
            </a:r>
            <a:r>
              <a:rPr>
                <a:solidFill>
                  <a:srgbClr val="A31515"/>
                </a:solidFill>
              </a:rPr>
              <a:t>"&lt;&lt;*a;  </a:t>
            </a:r>
          </a:p>
          <a:p>
            <a:pPr>
              <a:defRPr>
                <a:solidFill>
                  <a:srgbClr val="000000"/>
                </a:solidFill>
                <a:latin typeface="Consolas"/>
                <a:ea typeface="Consolas"/>
                <a:cs typeface="Consolas"/>
                <a:sym typeface="Consolas"/>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2"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83" name="Title 1"/>
          <p:cNvSpPr txBox="1"/>
          <p:nvPr>
            <p:ph type="title"/>
          </p:nvPr>
        </p:nvSpPr>
        <p:spPr>
          <a:xfrm>
            <a:off x="197427" y="-1"/>
            <a:ext cx="8749146" cy="727366"/>
          </a:xfrm>
          <a:prstGeom prst="rect">
            <a:avLst/>
          </a:prstGeom>
        </p:spPr>
        <p:txBody>
          <a:bodyPr/>
          <a:lstStyle/>
          <a:p>
            <a:pPr/>
            <a:r>
              <a:t>Bài tập bắt buộc (1/2)</a:t>
            </a:r>
          </a:p>
        </p:txBody>
      </p:sp>
      <p:sp>
        <p:nvSpPr>
          <p:cNvPr id="584" name="Content Placeholder 2"/>
          <p:cNvSpPr txBox="1"/>
          <p:nvPr>
            <p:ph type="body" idx="1"/>
          </p:nvPr>
        </p:nvSpPr>
        <p:spPr>
          <a:xfrm>
            <a:off x="197427" y="893618"/>
            <a:ext cx="8749146" cy="5527966"/>
          </a:xfrm>
          <a:prstGeom prst="rect">
            <a:avLst/>
          </a:prstGeom>
        </p:spPr>
        <p:txBody>
          <a:bodyPr/>
          <a:lstStyle/>
          <a:p>
            <a:pPr marL="537667" indent="-504063" defTabSz="672084">
              <a:lnSpc>
                <a:spcPct val="108000"/>
              </a:lnSpc>
              <a:spcBef>
                <a:spcPts val="1200"/>
              </a:spcBef>
              <a:buFontTx/>
              <a:buAutoNum type="arabicPeriod" startAt="1"/>
              <a:defRPr sz="2548"/>
            </a:pPr>
            <a:r>
              <a:t>Viết chương trình nhập một dãy số tùy ý (sử dụng con trỏ và sự cấp phát động), xuất ra dãy gồm tất cả các số nhỏ hơn 1 có trong dãy được nhập vào, tính tổng và tích của dãy số. </a:t>
            </a:r>
          </a:p>
          <a:p>
            <a:pPr marL="537667" indent="-504063" defTabSz="672084">
              <a:lnSpc>
                <a:spcPct val="108000"/>
              </a:lnSpc>
              <a:spcBef>
                <a:spcPts val="1200"/>
              </a:spcBef>
              <a:buFontTx/>
              <a:buAutoNum type="arabicPeriod" startAt="1"/>
              <a:defRPr sz="2548"/>
            </a:pPr>
            <a:r>
              <a:t>Viết chương trình khai báo mảng hai chiều có kích thước 12x12 phần tử kiểu char. Gán ký tự ‘X’ cho mọi phần tử của mảng này. Sử dụng con trỏ đến mảng để in giá trị các phần tử trong mảng lên màn hình ở dạng ma trận.</a:t>
            </a:r>
          </a:p>
          <a:p>
            <a:pPr marL="537667" indent="-504063" defTabSz="672084">
              <a:lnSpc>
                <a:spcPct val="120000"/>
              </a:lnSpc>
              <a:spcBef>
                <a:spcPts val="1200"/>
              </a:spcBef>
              <a:buFontTx/>
              <a:buAutoNum type="arabicPeriod" startAt="1"/>
              <a:defRPr sz="2548"/>
            </a:pPr>
            <a:r>
              <a:t>Viết chương trình khai báo mảng con trỏ kiểu float, nhập 10 số thực từ bàn phím, sắp xếp lại và in ra màn hình dãy số đã sắp xếp.</a:t>
            </a:r>
          </a:p>
        </p:txBody>
      </p:sp>
      <p:sp>
        <p:nvSpPr>
          <p:cNvPr id="585"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192" name="Title 1"/>
          <p:cNvSpPr txBox="1"/>
          <p:nvPr>
            <p:ph type="title"/>
          </p:nvPr>
        </p:nvSpPr>
        <p:spPr>
          <a:xfrm>
            <a:off x="197427" y="-1"/>
            <a:ext cx="8749146" cy="727366"/>
          </a:xfrm>
          <a:prstGeom prst="rect">
            <a:avLst/>
          </a:prstGeom>
        </p:spPr>
        <p:txBody>
          <a:bodyPr/>
          <a:lstStyle/>
          <a:p>
            <a:pPr/>
            <a:r>
              <a:t>Cấu trúc một CT C++ trong bộ nhớ</a:t>
            </a:r>
          </a:p>
        </p:txBody>
      </p:sp>
      <p:sp>
        <p:nvSpPr>
          <p:cNvPr id="193" name="Content Placeholder 2"/>
          <p:cNvSpPr txBox="1"/>
          <p:nvPr>
            <p:ph type="body" idx="1"/>
          </p:nvPr>
        </p:nvSpPr>
        <p:spPr>
          <a:xfrm>
            <a:off x="197427" y="893618"/>
            <a:ext cx="8749146" cy="5527966"/>
          </a:xfrm>
          <a:prstGeom prst="rect">
            <a:avLst/>
          </a:prstGeom>
        </p:spPr>
        <p:txBody>
          <a:bodyPr/>
          <a:lstStyle/>
          <a:p>
            <a:pPr/>
            <a:r>
              <a:t>Toàn bộ tập tin ch</a:t>
            </a:r>
            <a:r>
              <a:t>ươ</a:t>
            </a:r>
            <a:r>
              <a:t>ng trình sẽ </a:t>
            </a:r>
            <a:r>
              <a:t>đượ</a:t>
            </a:r>
            <a:r>
              <a:t>c nạp vào bộ nhớ tại vùng nhớ còn trống, gồm 4 phần:</a:t>
            </a:r>
          </a:p>
        </p:txBody>
      </p:sp>
      <p:sp>
        <p:nvSpPr>
          <p:cNvPr id="194" name="Slide Number Placeholder 18"/>
          <p:cNvSpPr txBox="1"/>
          <p:nvPr>
            <p:ph type="sldNum" sz="quarter" idx="2"/>
          </p:nvPr>
        </p:nvSpPr>
        <p:spPr>
          <a:xfrm>
            <a:off x="8778064" y="6592569"/>
            <a:ext cx="16850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7" name="AutoShape 6"/>
          <p:cNvGrpSpPr/>
          <p:nvPr/>
        </p:nvGrpSpPr>
        <p:grpSpPr>
          <a:xfrm>
            <a:off x="1219200" y="2168935"/>
            <a:ext cx="3124200" cy="691330"/>
            <a:chOff x="0" y="0"/>
            <a:chExt cx="3124200" cy="691328"/>
          </a:xfrm>
        </p:grpSpPr>
        <p:sp>
          <p:nvSpPr>
            <p:cNvPr id="195" name="Rounded Rectangle"/>
            <p:cNvSpPr/>
            <p:nvPr/>
          </p:nvSpPr>
          <p:spPr>
            <a:xfrm>
              <a:off x="0" y="40864"/>
              <a:ext cx="3124200" cy="609601"/>
            </a:xfrm>
            <a:prstGeom prst="roundRect">
              <a:avLst>
                <a:gd name="adj" fmla="val 16667"/>
              </a:avLst>
            </a:pr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196" name="STACK…"/>
            <p:cNvSpPr txBox="1"/>
            <p:nvPr/>
          </p:nvSpPr>
          <p:spPr>
            <a:xfrm>
              <a:off x="732254" y="0"/>
              <a:ext cx="1659692" cy="6913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1" sz="2400">
                  <a:latin typeface="Times New Roman"/>
                  <a:ea typeface="Times New Roman"/>
                  <a:cs typeface="Times New Roman"/>
                  <a:sym typeface="Times New Roman"/>
                </a:defRPr>
              </a:pPr>
              <a:r>
                <a:t>STACK</a:t>
              </a:r>
            </a:p>
            <a:p>
              <a:pPr algn="ctr">
                <a:defRPr>
                  <a:latin typeface="Times New Roman"/>
                  <a:ea typeface="Times New Roman"/>
                  <a:cs typeface="Times New Roman"/>
                  <a:sym typeface="Times New Roman"/>
                </a:defRPr>
              </a:pPr>
              <a:r>
                <a:t>Last-In First-Out</a:t>
              </a:r>
            </a:p>
          </p:txBody>
        </p:sp>
      </p:grpSp>
      <p:sp>
        <p:nvSpPr>
          <p:cNvPr id="198" name="Straight Arrow Connector 8"/>
          <p:cNvSpPr/>
          <p:nvPr/>
        </p:nvSpPr>
        <p:spPr>
          <a:xfrm>
            <a:off x="4343400" y="5181600"/>
            <a:ext cx="457201" cy="1589"/>
          </a:xfrm>
          <a:prstGeom prst="line">
            <a:avLst/>
          </a:prstGeom>
          <a:ln w="38100">
            <a:solidFill>
              <a:schemeClr val="accent1"/>
            </a:solidFill>
            <a:miter/>
            <a:tailEnd type="triangle"/>
          </a:ln>
        </p:spPr>
        <p:txBody>
          <a:bodyPr lIns="45719" rIns="45719"/>
          <a:lstStyle/>
          <a:p>
            <a:pPr/>
          </a:p>
        </p:txBody>
      </p:sp>
      <p:grpSp>
        <p:nvGrpSpPr>
          <p:cNvPr id="201" name="AutoShape 6"/>
          <p:cNvGrpSpPr/>
          <p:nvPr/>
        </p:nvGrpSpPr>
        <p:grpSpPr>
          <a:xfrm>
            <a:off x="4800600" y="4874035"/>
            <a:ext cx="3352800" cy="615130"/>
            <a:chOff x="0" y="0"/>
            <a:chExt cx="3352800" cy="615128"/>
          </a:xfrm>
        </p:grpSpPr>
        <p:sp>
          <p:nvSpPr>
            <p:cNvPr id="199" name="Rounded Rectangle"/>
            <p:cNvSpPr/>
            <p:nvPr/>
          </p:nvSpPr>
          <p:spPr>
            <a:xfrm>
              <a:off x="0" y="2764"/>
              <a:ext cx="3352800" cy="609601"/>
            </a:xfrm>
            <a:prstGeom prst="roundRect">
              <a:avLst>
                <a:gd name="adj" fmla="val 16667"/>
              </a:avLst>
            </a:prstGeom>
            <a:solidFill>
              <a:srgbClr val="FFFFFF"/>
            </a:solidFill>
            <a:ln w="12700" cap="flat">
              <a:solidFill>
                <a:schemeClr val="accent3"/>
              </a:solidFill>
              <a:prstDash val="solid"/>
              <a:miter lim="800000"/>
            </a:ln>
            <a:effectLst/>
          </p:spPr>
          <p:txBody>
            <a:bodyPr wrap="square" lIns="45719" tIns="45719" rIns="45719" bIns="45719" numCol="1" anchor="ctr">
              <a:noAutofit/>
            </a:bodyPr>
            <a:lstStyle/>
            <a:p>
              <a:pPr algn="ctr"/>
            </a:p>
          </p:txBody>
        </p:sp>
        <p:sp>
          <p:nvSpPr>
            <p:cNvPr id="200" name="Vùng cấp phát tĩnh…"/>
            <p:cNvSpPr txBox="1"/>
            <p:nvPr/>
          </p:nvSpPr>
          <p:spPr>
            <a:xfrm>
              <a:off x="692572" y="0"/>
              <a:ext cx="1967656" cy="6151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a:latin typeface="Times New Roman"/>
                  <a:ea typeface="Times New Roman"/>
                  <a:cs typeface="Times New Roman"/>
                  <a:sym typeface="Times New Roman"/>
                </a:defRPr>
              </a:pPr>
              <a:r>
                <a:t>Vùng cấp phát tĩnh</a:t>
              </a:r>
            </a:p>
            <a:p>
              <a:pPr algn="ctr">
                <a:defRPr>
                  <a:latin typeface="Times New Roman"/>
                  <a:ea typeface="Times New Roman"/>
                  <a:cs typeface="Times New Roman"/>
                  <a:sym typeface="Times New Roman"/>
                </a:defRPr>
              </a:pPr>
              <a:r>
                <a:t>(kích th</a:t>
              </a:r>
              <a:r>
                <a:t>ướ</a:t>
              </a:r>
              <a:r>
                <a:t>c cố </a:t>
              </a:r>
              <a:r>
                <a:t>đị</a:t>
              </a:r>
              <a:r>
                <a:t>nh)</a:t>
              </a:r>
            </a:p>
          </p:txBody>
        </p:sp>
      </p:grpSp>
      <p:sp>
        <p:nvSpPr>
          <p:cNvPr id="202" name="Straight Arrow Connector 11"/>
          <p:cNvSpPr/>
          <p:nvPr/>
        </p:nvSpPr>
        <p:spPr>
          <a:xfrm>
            <a:off x="4343400" y="4494212"/>
            <a:ext cx="457201" cy="1588"/>
          </a:xfrm>
          <a:prstGeom prst="line">
            <a:avLst/>
          </a:prstGeom>
          <a:ln w="38100">
            <a:solidFill>
              <a:schemeClr val="accent1"/>
            </a:solidFill>
            <a:miter/>
            <a:tailEnd type="triangle"/>
          </a:ln>
        </p:spPr>
        <p:txBody>
          <a:bodyPr lIns="45719" rIns="45719"/>
          <a:lstStyle/>
          <a:p>
            <a:pPr/>
          </a:p>
        </p:txBody>
      </p:sp>
      <p:grpSp>
        <p:nvGrpSpPr>
          <p:cNvPr id="205" name="AutoShape 6"/>
          <p:cNvGrpSpPr/>
          <p:nvPr/>
        </p:nvGrpSpPr>
        <p:grpSpPr>
          <a:xfrm>
            <a:off x="4800600" y="4264435"/>
            <a:ext cx="3352800" cy="615130"/>
            <a:chOff x="0" y="0"/>
            <a:chExt cx="3352800" cy="615128"/>
          </a:xfrm>
        </p:grpSpPr>
        <p:sp>
          <p:nvSpPr>
            <p:cNvPr id="203" name="Rounded Rectangle"/>
            <p:cNvSpPr/>
            <p:nvPr/>
          </p:nvSpPr>
          <p:spPr>
            <a:xfrm>
              <a:off x="0" y="2764"/>
              <a:ext cx="3352800" cy="609601"/>
            </a:xfrm>
            <a:prstGeom prst="roundRect">
              <a:avLst>
                <a:gd name="adj" fmla="val 16667"/>
              </a:avLst>
            </a:prstGeom>
            <a:solidFill>
              <a:srgbClr val="FFFFFF"/>
            </a:solidFill>
            <a:ln w="12700" cap="flat">
              <a:solidFill>
                <a:schemeClr val="accent3"/>
              </a:solidFill>
              <a:prstDash val="solid"/>
              <a:miter lim="800000"/>
            </a:ln>
            <a:effectLst/>
          </p:spPr>
          <p:txBody>
            <a:bodyPr wrap="square" lIns="45719" tIns="45719" rIns="45719" bIns="45719" numCol="1" anchor="ctr">
              <a:noAutofit/>
            </a:bodyPr>
            <a:lstStyle/>
            <a:p>
              <a:pPr algn="ctr"/>
            </a:p>
          </p:txBody>
        </p:sp>
        <p:sp>
          <p:nvSpPr>
            <p:cNvPr id="204" name="Vùng cấp phát động…"/>
            <p:cNvSpPr txBox="1"/>
            <p:nvPr/>
          </p:nvSpPr>
          <p:spPr>
            <a:xfrm>
              <a:off x="398841" y="0"/>
              <a:ext cx="2555117" cy="6151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a:latin typeface="Times New Roman"/>
                  <a:ea typeface="Times New Roman"/>
                  <a:cs typeface="Times New Roman"/>
                  <a:sym typeface="Times New Roman"/>
                </a:defRPr>
              </a:pPr>
              <a:r>
                <a:t>Vùng cấp phát </a:t>
              </a:r>
              <a:r>
                <a:t>độ</a:t>
              </a:r>
              <a:r>
                <a:t>ng</a:t>
              </a:r>
            </a:p>
            <a:p>
              <a:pPr algn="ctr">
                <a:defRPr>
                  <a:latin typeface="Times New Roman"/>
                  <a:ea typeface="Times New Roman"/>
                  <a:cs typeface="Times New Roman"/>
                  <a:sym typeface="Times New Roman"/>
                </a:defRPr>
              </a:pPr>
              <a:r>
                <a:t>(RAM trống và bộ nhớ ảo)</a:t>
              </a:r>
            </a:p>
          </p:txBody>
        </p:sp>
      </p:grpSp>
      <p:sp>
        <p:nvSpPr>
          <p:cNvPr id="206" name="Straight Arrow Connector 13"/>
          <p:cNvSpPr/>
          <p:nvPr/>
        </p:nvSpPr>
        <p:spPr>
          <a:xfrm>
            <a:off x="4343400" y="5791200"/>
            <a:ext cx="457201" cy="1589"/>
          </a:xfrm>
          <a:prstGeom prst="line">
            <a:avLst/>
          </a:prstGeom>
          <a:ln w="38100">
            <a:solidFill>
              <a:schemeClr val="accent1"/>
            </a:solidFill>
            <a:miter/>
            <a:tailEnd type="triangle"/>
          </a:ln>
        </p:spPr>
        <p:txBody>
          <a:bodyPr lIns="45719" rIns="45719"/>
          <a:lstStyle/>
          <a:p>
            <a:pPr/>
          </a:p>
        </p:txBody>
      </p:sp>
      <p:grpSp>
        <p:nvGrpSpPr>
          <p:cNvPr id="209" name="AutoShape 6"/>
          <p:cNvGrpSpPr/>
          <p:nvPr/>
        </p:nvGrpSpPr>
        <p:grpSpPr>
          <a:xfrm>
            <a:off x="4800600" y="5483635"/>
            <a:ext cx="3352800" cy="615130"/>
            <a:chOff x="0" y="0"/>
            <a:chExt cx="3352800" cy="615128"/>
          </a:xfrm>
        </p:grpSpPr>
        <p:sp>
          <p:nvSpPr>
            <p:cNvPr id="207" name="Rounded Rectangle"/>
            <p:cNvSpPr/>
            <p:nvPr/>
          </p:nvSpPr>
          <p:spPr>
            <a:xfrm>
              <a:off x="0" y="2764"/>
              <a:ext cx="3352800" cy="609601"/>
            </a:xfrm>
            <a:prstGeom prst="roundRect">
              <a:avLst>
                <a:gd name="adj" fmla="val 16667"/>
              </a:avLst>
            </a:prstGeom>
            <a:solidFill>
              <a:srgbClr val="FFFFFF"/>
            </a:solidFill>
            <a:ln w="12700" cap="flat">
              <a:solidFill>
                <a:schemeClr val="accent3"/>
              </a:solidFill>
              <a:prstDash val="solid"/>
              <a:miter lim="800000"/>
            </a:ln>
            <a:effectLst/>
          </p:spPr>
          <p:txBody>
            <a:bodyPr wrap="square" lIns="45719" tIns="45719" rIns="45719" bIns="45719" numCol="1" anchor="ctr">
              <a:noAutofit/>
            </a:bodyPr>
            <a:lstStyle/>
            <a:p>
              <a:pPr algn="ctr"/>
            </a:p>
          </p:txBody>
        </p:sp>
        <p:sp>
          <p:nvSpPr>
            <p:cNvPr id="208" name="Gồm các lệnh và hằng…"/>
            <p:cNvSpPr txBox="1"/>
            <p:nvPr/>
          </p:nvSpPr>
          <p:spPr>
            <a:xfrm>
              <a:off x="573808" y="0"/>
              <a:ext cx="2205184" cy="6151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a:latin typeface="Times New Roman"/>
                  <a:ea typeface="Times New Roman"/>
                  <a:cs typeface="Times New Roman"/>
                  <a:sym typeface="Times New Roman"/>
                </a:defRPr>
              </a:pPr>
              <a:r>
                <a:t>Gồm các lệnh và hằng</a:t>
              </a:r>
            </a:p>
            <a:p>
              <a:pPr algn="ctr">
                <a:defRPr>
                  <a:latin typeface="Times New Roman"/>
                  <a:ea typeface="Times New Roman"/>
                  <a:cs typeface="Times New Roman"/>
                  <a:sym typeface="Times New Roman"/>
                </a:defRPr>
              </a:pPr>
              <a:r>
                <a:t>(kích th</a:t>
              </a:r>
              <a:r>
                <a:t>ướ</a:t>
              </a:r>
              <a:r>
                <a:t>c cố </a:t>
              </a:r>
              <a:r>
                <a:t>đị</a:t>
              </a:r>
              <a:r>
                <a:t>nh)</a:t>
              </a:r>
            </a:p>
          </p:txBody>
        </p:sp>
      </p:grpSp>
      <p:sp>
        <p:nvSpPr>
          <p:cNvPr id="210" name="Straight Arrow Connector 15"/>
          <p:cNvSpPr/>
          <p:nvPr/>
        </p:nvSpPr>
        <p:spPr>
          <a:xfrm>
            <a:off x="4343400" y="2514600"/>
            <a:ext cx="457201" cy="1589"/>
          </a:xfrm>
          <a:prstGeom prst="line">
            <a:avLst/>
          </a:prstGeom>
          <a:ln w="38100">
            <a:solidFill>
              <a:schemeClr val="accent1"/>
            </a:solidFill>
            <a:miter/>
            <a:tailEnd type="triangle"/>
          </a:ln>
        </p:spPr>
        <p:txBody>
          <a:bodyPr lIns="45719" rIns="45719"/>
          <a:lstStyle/>
          <a:p>
            <a:pPr/>
          </a:p>
        </p:txBody>
      </p:sp>
      <p:grpSp>
        <p:nvGrpSpPr>
          <p:cNvPr id="213" name="AutoShape 6"/>
          <p:cNvGrpSpPr/>
          <p:nvPr/>
        </p:nvGrpSpPr>
        <p:grpSpPr>
          <a:xfrm>
            <a:off x="4800600" y="2207035"/>
            <a:ext cx="3352800" cy="615130"/>
            <a:chOff x="0" y="0"/>
            <a:chExt cx="3352800" cy="615128"/>
          </a:xfrm>
        </p:grpSpPr>
        <p:sp>
          <p:nvSpPr>
            <p:cNvPr id="211" name="Rounded Rectangle"/>
            <p:cNvSpPr/>
            <p:nvPr/>
          </p:nvSpPr>
          <p:spPr>
            <a:xfrm>
              <a:off x="0" y="2764"/>
              <a:ext cx="3352800" cy="609601"/>
            </a:xfrm>
            <a:prstGeom prst="roundRect">
              <a:avLst>
                <a:gd name="adj" fmla="val 16667"/>
              </a:avLst>
            </a:prstGeom>
            <a:solidFill>
              <a:srgbClr val="FFFFFF"/>
            </a:solidFill>
            <a:ln w="12700" cap="flat">
              <a:solidFill>
                <a:schemeClr val="accent3"/>
              </a:solidFill>
              <a:prstDash val="solid"/>
              <a:miter lim="800000"/>
            </a:ln>
            <a:effectLst/>
          </p:spPr>
          <p:txBody>
            <a:bodyPr wrap="square" lIns="45719" tIns="45719" rIns="45719" bIns="45719" numCol="1" anchor="ctr">
              <a:noAutofit/>
            </a:bodyPr>
            <a:lstStyle/>
            <a:p>
              <a:pPr algn="ctr">
                <a:defRPr>
                  <a:latin typeface="Times New Roman"/>
                  <a:ea typeface="Times New Roman"/>
                  <a:cs typeface="Times New Roman"/>
                  <a:sym typeface="Times New Roman"/>
                </a:defRPr>
              </a:pPr>
            </a:p>
          </p:txBody>
        </p:sp>
        <p:sp>
          <p:nvSpPr>
            <p:cNvPr id="212" name="Lưu đối tượng cục bộ…"/>
            <p:cNvSpPr txBox="1"/>
            <p:nvPr/>
          </p:nvSpPr>
          <p:spPr>
            <a:xfrm>
              <a:off x="605117" y="0"/>
              <a:ext cx="2142566" cy="6151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a:latin typeface="Times New Roman"/>
                  <a:ea typeface="Times New Roman"/>
                  <a:cs typeface="Times New Roman"/>
                  <a:sym typeface="Times New Roman"/>
                </a:defRPr>
              </a:pPr>
              <a:r>
                <a:t>L</a:t>
              </a:r>
              <a:r>
                <a:t>ư</a:t>
              </a:r>
              <a:r>
                <a:t>u </a:t>
              </a:r>
              <a:r>
                <a:t>đố</a:t>
              </a:r>
              <a:r>
                <a:t>i t</a:t>
              </a:r>
              <a:r>
                <a:t>ượ</a:t>
              </a:r>
              <a:r>
                <a:t>ng cục bộ</a:t>
              </a:r>
            </a:p>
            <a:p>
              <a:pPr algn="ctr">
                <a:defRPr>
                  <a:latin typeface="Times New Roman"/>
                  <a:ea typeface="Times New Roman"/>
                  <a:cs typeface="Times New Roman"/>
                  <a:sym typeface="Times New Roman"/>
                </a:defRPr>
              </a:pPr>
              <a:r>
                <a:t>khi thực hiện hàm</a:t>
              </a:r>
            </a:p>
          </p:txBody>
        </p:sp>
      </p:grpSp>
      <p:sp>
        <p:nvSpPr>
          <p:cNvPr id="214" name="Straight Arrow Connector 17"/>
          <p:cNvSpPr/>
          <p:nvPr/>
        </p:nvSpPr>
        <p:spPr>
          <a:xfrm flipV="1">
            <a:off x="990600" y="2211388"/>
            <a:ext cx="1589" cy="3960813"/>
          </a:xfrm>
          <a:prstGeom prst="line">
            <a:avLst/>
          </a:prstGeom>
          <a:ln w="38100">
            <a:solidFill>
              <a:schemeClr val="accent1"/>
            </a:solidFill>
            <a:miter/>
            <a:tailEnd type="triangle"/>
          </a:ln>
        </p:spPr>
        <p:txBody>
          <a:bodyPr lIns="45719" rIns="45719"/>
          <a:lstStyle/>
          <a:p>
            <a:pPr/>
          </a:p>
        </p:txBody>
      </p:sp>
      <p:grpSp>
        <p:nvGrpSpPr>
          <p:cNvPr id="217" name="AutoShape 6"/>
          <p:cNvGrpSpPr/>
          <p:nvPr/>
        </p:nvGrpSpPr>
        <p:grpSpPr>
          <a:xfrm>
            <a:off x="1219200" y="2819400"/>
            <a:ext cx="3124200" cy="1447800"/>
            <a:chOff x="0" y="0"/>
            <a:chExt cx="3124200" cy="1447800"/>
          </a:xfrm>
        </p:grpSpPr>
        <p:sp>
          <p:nvSpPr>
            <p:cNvPr id="215" name="Rounded Rectangle"/>
            <p:cNvSpPr/>
            <p:nvPr/>
          </p:nvSpPr>
          <p:spPr>
            <a:xfrm>
              <a:off x="0" y="0"/>
              <a:ext cx="3124200" cy="1447800"/>
            </a:xfrm>
            <a:prstGeom prst="roundRect">
              <a:avLst>
                <a:gd name="adj" fmla="val 16667"/>
              </a:avLst>
            </a:prstGeom>
            <a:gradFill flip="none" rotWithShape="1">
              <a:gsLst>
                <a:gs pos="0">
                  <a:schemeClr val="accent2">
                    <a:hueOff val="253439"/>
                    <a:satOff val="-5268"/>
                    <a:lumOff val="24967"/>
                  </a:schemeClr>
                </a:gs>
                <a:gs pos="50000">
                  <a:srgbClr val="A7D598"/>
                </a:gs>
                <a:gs pos="100000">
                  <a:schemeClr val="accent2">
                    <a:hueOff val="238680"/>
                    <a:satOff val="-1883"/>
                    <a:lumOff val="1681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defRPr>
                  <a:latin typeface="Times New Roman"/>
                  <a:ea typeface="Times New Roman"/>
                  <a:cs typeface="Times New Roman"/>
                  <a:sym typeface="Times New Roman"/>
                </a:defRPr>
              </a:pPr>
            </a:p>
          </p:txBody>
        </p:sp>
        <p:sp>
          <p:nvSpPr>
            <p:cNvPr id="216" name="Vùng nhớ trống"/>
            <p:cNvSpPr txBox="1"/>
            <p:nvPr/>
          </p:nvSpPr>
          <p:spPr>
            <a:xfrm>
              <a:off x="782874" y="549685"/>
              <a:ext cx="1558452"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latin typeface="Times New Roman"/>
                  <a:ea typeface="Times New Roman"/>
                  <a:cs typeface="Times New Roman"/>
                  <a:sym typeface="Times New Roman"/>
                </a:defRPr>
              </a:lvl1pPr>
            </a:lstStyle>
            <a:p>
              <a:pPr/>
              <a:r>
                <a:t>Vùng nhớ trống</a:t>
              </a:r>
            </a:p>
          </p:txBody>
        </p:sp>
      </p:grpSp>
      <p:grpSp>
        <p:nvGrpSpPr>
          <p:cNvPr id="220" name="AutoShape 6"/>
          <p:cNvGrpSpPr/>
          <p:nvPr/>
        </p:nvGrpSpPr>
        <p:grpSpPr>
          <a:xfrm>
            <a:off x="1219200" y="4267200"/>
            <a:ext cx="3124200" cy="609600"/>
            <a:chOff x="0" y="0"/>
            <a:chExt cx="3124200" cy="609600"/>
          </a:xfrm>
        </p:grpSpPr>
        <p:sp>
          <p:nvSpPr>
            <p:cNvPr id="218" name="Rounded Rectangle"/>
            <p:cNvSpPr/>
            <p:nvPr/>
          </p:nvSpPr>
          <p:spPr>
            <a:xfrm>
              <a:off x="0" y="0"/>
              <a:ext cx="3124200" cy="609600"/>
            </a:xfrm>
            <a:prstGeom prst="roundRect">
              <a:avLst>
                <a:gd name="adj" fmla="val 16667"/>
              </a:avLst>
            </a:pr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219" name="HEAP"/>
            <p:cNvSpPr txBox="1"/>
            <p:nvPr/>
          </p:nvSpPr>
          <p:spPr>
            <a:xfrm>
              <a:off x="1167948" y="74930"/>
              <a:ext cx="788304"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1" sz="2400"/>
              </a:lvl1pPr>
            </a:lstStyle>
            <a:p>
              <a:pPr/>
              <a:r>
                <a:t>HEAP</a:t>
              </a:r>
            </a:p>
          </p:txBody>
        </p:sp>
      </p:grpSp>
      <p:grpSp>
        <p:nvGrpSpPr>
          <p:cNvPr id="223" name="AutoShape 6"/>
          <p:cNvGrpSpPr/>
          <p:nvPr/>
        </p:nvGrpSpPr>
        <p:grpSpPr>
          <a:xfrm>
            <a:off x="1219200" y="4874035"/>
            <a:ext cx="3124200" cy="615130"/>
            <a:chOff x="0" y="0"/>
            <a:chExt cx="3124200" cy="615128"/>
          </a:xfrm>
        </p:grpSpPr>
        <p:sp>
          <p:nvSpPr>
            <p:cNvPr id="221" name="Rounded Rectangle"/>
            <p:cNvSpPr/>
            <p:nvPr/>
          </p:nvSpPr>
          <p:spPr>
            <a:xfrm>
              <a:off x="0" y="2764"/>
              <a:ext cx="3124200" cy="609601"/>
            </a:xfrm>
            <a:prstGeom prst="roundRect">
              <a:avLst>
                <a:gd name="adj" fmla="val 16667"/>
              </a:avLst>
            </a:pr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defRPr>
                  <a:latin typeface="Times New Roman"/>
                  <a:ea typeface="Times New Roman"/>
                  <a:cs typeface="Times New Roman"/>
                  <a:sym typeface="Times New Roman"/>
                </a:defRPr>
              </a:pPr>
            </a:p>
          </p:txBody>
        </p:sp>
        <p:sp>
          <p:nvSpPr>
            <p:cNvPr id="222" name="Đối tượng toàn cục…"/>
            <p:cNvSpPr txBox="1"/>
            <p:nvPr/>
          </p:nvSpPr>
          <p:spPr>
            <a:xfrm>
              <a:off x="600429" y="0"/>
              <a:ext cx="1923342" cy="6151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a:latin typeface="Times New Roman"/>
                  <a:ea typeface="Times New Roman"/>
                  <a:cs typeface="Times New Roman"/>
                  <a:sym typeface="Times New Roman"/>
                </a:defRPr>
              </a:pPr>
              <a:r>
                <a:t>Đối t</a:t>
              </a:r>
              <a:r>
                <a:t>ượ</a:t>
              </a:r>
              <a:r>
                <a:t>ng toàn cục</a:t>
              </a:r>
            </a:p>
            <a:p>
              <a:pPr algn="ctr">
                <a:defRPr>
                  <a:latin typeface="Times New Roman"/>
                  <a:ea typeface="Times New Roman"/>
                  <a:cs typeface="Times New Roman"/>
                  <a:sym typeface="Times New Roman"/>
                </a:defRPr>
              </a:pPr>
              <a:r>
                <a:t>&amp; tĩnh</a:t>
              </a:r>
            </a:p>
          </p:txBody>
        </p:sp>
      </p:grpSp>
      <p:grpSp>
        <p:nvGrpSpPr>
          <p:cNvPr id="226" name="AutoShape 6"/>
          <p:cNvGrpSpPr/>
          <p:nvPr/>
        </p:nvGrpSpPr>
        <p:grpSpPr>
          <a:xfrm>
            <a:off x="1219200" y="5486400"/>
            <a:ext cx="3124200" cy="609600"/>
            <a:chOff x="0" y="0"/>
            <a:chExt cx="3124200" cy="609600"/>
          </a:xfrm>
        </p:grpSpPr>
        <p:sp>
          <p:nvSpPr>
            <p:cNvPr id="224" name="Rounded Rectangle"/>
            <p:cNvSpPr/>
            <p:nvPr/>
          </p:nvSpPr>
          <p:spPr>
            <a:xfrm>
              <a:off x="0" y="0"/>
              <a:ext cx="3124200" cy="609600"/>
            </a:xfrm>
            <a:prstGeom prst="roundRect">
              <a:avLst>
                <a:gd name="adj" fmla="val 16667"/>
              </a:avLst>
            </a:pr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defRPr>
                  <a:latin typeface="Times New Roman"/>
                  <a:ea typeface="Times New Roman"/>
                  <a:cs typeface="Times New Roman"/>
                  <a:sym typeface="Times New Roman"/>
                </a:defRPr>
              </a:pPr>
            </a:p>
          </p:txBody>
        </p:sp>
        <p:sp>
          <p:nvSpPr>
            <p:cNvPr id="225" name="Mã chương trình"/>
            <p:cNvSpPr txBox="1"/>
            <p:nvPr/>
          </p:nvSpPr>
          <p:spPr>
            <a:xfrm>
              <a:off x="740067" y="130585"/>
              <a:ext cx="1644066"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a:latin typeface="Times New Roman"/>
                  <a:ea typeface="Times New Roman"/>
                  <a:cs typeface="Times New Roman"/>
                  <a:sym typeface="Times New Roman"/>
                </a:defRPr>
              </a:pPr>
              <a:r>
                <a:t>Mã ch</a:t>
              </a:r>
              <a:r>
                <a:t>ươ</a:t>
              </a:r>
              <a:r>
                <a:t>ng trình</a:t>
              </a:r>
            </a:p>
          </p:txBody>
        </p:sp>
      </p:grpSp>
      <p:sp>
        <p:nvSpPr>
          <p:cNvPr id="227" name="Right Arrow 24"/>
          <p:cNvSpPr/>
          <p:nvPr/>
        </p:nvSpPr>
        <p:spPr>
          <a:xfrm rot="5400000">
            <a:off x="2476500" y="2781300"/>
            <a:ext cx="609600" cy="685800"/>
          </a:xfrm>
          <a:prstGeom prst="rightArrow">
            <a:avLst>
              <a:gd name="adj1" fmla="val 50000"/>
              <a:gd name="adj2" fmla="val 50000"/>
            </a:avLst>
          </a:prstGeom>
          <a:gradFill>
            <a:gsLst>
              <a:gs pos="0">
                <a:srgbClr val="FFFF99"/>
              </a:gs>
              <a:gs pos="100000">
                <a:srgbClr val="FFC000"/>
              </a:gs>
            </a:gsLst>
          </a:gradFill>
          <a:ln w="12700">
            <a:miter lim="400000"/>
          </a:ln>
        </p:spPr>
        <p:txBody>
          <a:bodyPr lIns="45719" rIns="45719" anchor="ctr"/>
          <a:lstStyle/>
          <a:p>
            <a:pPr algn="r">
              <a:defRPr b="1" sz="3600">
                <a:solidFill>
                  <a:srgbClr val="FFFFFF"/>
                </a:solidFill>
                <a:latin typeface="Arial"/>
                <a:ea typeface="Arial"/>
                <a:cs typeface="Arial"/>
                <a:sym typeface="Arial"/>
              </a:defRPr>
            </a:pPr>
          </a:p>
        </p:txBody>
      </p:sp>
      <p:sp>
        <p:nvSpPr>
          <p:cNvPr id="228" name="Right Arrow 25"/>
          <p:cNvSpPr/>
          <p:nvPr/>
        </p:nvSpPr>
        <p:spPr>
          <a:xfrm rot="16200000">
            <a:off x="2476500" y="3619500"/>
            <a:ext cx="609600" cy="685800"/>
          </a:xfrm>
          <a:prstGeom prst="rightArrow">
            <a:avLst>
              <a:gd name="adj1" fmla="val 50000"/>
              <a:gd name="adj2" fmla="val 50000"/>
            </a:avLst>
          </a:prstGeom>
          <a:gradFill>
            <a:gsLst>
              <a:gs pos="0">
                <a:srgbClr val="FFFF99"/>
              </a:gs>
              <a:gs pos="100000">
                <a:srgbClr val="FFC000"/>
              </a:gs>
            </a:gsLst>
          </a:gradFill>
          <a:ln w="12700">
            <a:miter lim="400000"/>
          </a:ln>
        </p:spPr>
        <p:txBody>
          <a:bodyPr lIns="45719" rIns="45719" anchor="ctr"/>
          <a:lstStyle/>
          <a:p>
            <a:pPr algn="r">
              <a:defRPr b="1" sz="3600">
                <a:solidFill>
                  <a:srgbClr val="FFFFFF"/>
                </a:solidFill>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214"/>
                                        </p:tgtEl>
                                        <p:attrNameLst>
                                          <p:attrName>style.visibility</p:attrName>
                                        </p:attrNameLst>
                                      </p:cBhvr>
                                      <p:to>
                                        <p:strVal val="visible"/>
                                      </p:to>
                                    </p:set>
                                    <p:animEffect filter="wipe(down)" transition="in">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26"/>
                                        </p:tgtEl>
                                        <p:attrNameLst>
                                          <p:attrName>style.visibility</p:attrName>
                                        </p:attrNameLst>
                                      </p:cBhvr>
                                      <p:to>
                                        <p:strVal val="visible"/>
                                      </p:to>
                                    </p:set>
                                    <p:animEffect filter="dissolve" transition="in">
                                      <p:cBhvr>
                                        <p:cTn id="12" dur="500"/>
                                        <p:tgtEl>
                                          <p:spTgt spid="226"/>
                                        </p:tgtEl>
                                      </p:cBhvr>
                                    </p:animEffect>
                                  </p:childTnLst>
                                </p:cTn>
                              </p:par>
                            </p:childTnLst>
                          </p:cTn>
                        </p:par>
                        <p:par>
                          <p:cTn id="13" fill="hold">
                            <p:stCondLst>
                              <p:cond delay="500"/>
                            </p:stCondLst>
                            <p:childTnLst>
                              <p:par>
                                <p:cTn id="14" presetClass="entr" nodeType="afterEffect" presetSubtype="8" presetID="22" grpId="3" fill="hold">
                                  <p:stCondLst>
                                    <p:cond delay="0"/>
                                  </p:stCondLst>
                                  <p:iterate type="el" backwards="0">
                                    <p:tmAbs val="0"/>
                                  </p:iterate>
                                  <p:childTnLst>
                                    <p:set>
                                      <p:cBhvr>
                                        <p:cTn id="15" fill="hold"/>
                                        <p:tgtEl>
                                          <p:spTgt spid="206"/>
                                        </p:tgtEl>
                                        <p:attrNameLst>
                                          <p:attrName>style.visibility</p:attrName>
                                        </p:attrNameLst>
                                      </p:cBhvr>
                                      <p:to>
                                        <p:strVal val="visible"/>
                                      </p:to>
                                    </p:set>
                                    <p:animEffect filter="wipe(left)" transition="in">
                                      <p:cBhvr>
                                        <p:cTn id="16" dur="500"/>
                                        <p:tgtEl>
                                          <p:spTgt spid="206"/>
                                        </p:tgtEl>
                                      </p:cBhvr>
                                    </p:animEffect>
                                  </p:childTnLst>
                                </p:cTn>
                              </p:par>
                            </p:childTnLst>
                          </p:cTn>
                        </p:par>
                        <p:par>
                          <p:cTn id="17" fill="hold">
                            <p:stCondLst>
                              <p:cond delay="1000"/>
                            </p:stCondLst>
                            <p:childTnLst>
                              <p:par>
                                <p:cTn id="18" presetClass="entr" nodeType="afterEffect" presetID="9" grpId="4" fill="hold">
                                  <p:stCondLst>
                                    <p:cond delay="0"/>
                                  </p:stCondLst>
                                  <p:iterate type="el" backwards="0">
                                    <p:tmAbs val="0"/>
                                  </p:iterate>
                                  <p:childTnLst>
                                    <p:set>
                                      <p:cBhvr>
                                        <p:cTn id="19" fill="hold"/>
                                        <p:tgtEl>
                                          <p:spTgt spid="209"/>
                                        </p:tgtEl>
                                        <p:attrNameLst>
                                          <p:attrName>style.visibility</p:attrName>
                                        </p:attrNameLst>
                                      </p:cBhvr>
                                      <p:to>
                                        <p:strVal val="visible"/>
                                      </p:to>
                                    </p:set>
                                    <p:animEffect filter="dissolve" transition="in">
                                      <p:cBhvr>
                                        <p:cTn id="20" dur="500"/>
                                        <p:tgtEl>
                                          <p:spTgt spid="209"/>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5" fill="hold">
                                  <p:stCondLst>
                                    <p:cond delay="0"/>
                                  </p:stCondLst>
                                  <p:iterate type="el" backwards="0">
                                    <p:tmAbs val="0"/>
                                  </p:iterate>
                                  <p:childTnLst>
                                    <p:set>
                                      <p:cBhvr>
                                        <p:cTn id="24" fill="hold"/>
                                        <p:tgtEl>
                                          <p:spTgt spid="223"/>
                                        </p:tgtEl>
                                        <p:attrNameLst>
                                          <p:attrName>style.visibility</p:attrName>
                                        </p:attrNameLst>
                                      </p:cBhvr>
                                      <p:to>
                                        <p:strVal val="visible"/>
                                      </p:to>
                                    </p:set>
                                    <p:anim calcmode="lin" valueType="num">
                                      <p:cBhvr>
                                        <p:cTn id="25" dur="500" fill="hold"/>
                                        <p:tgtEl>
                                          <p:spTgt spid="223"/>
                                        </p:tgtEl>
                                        <p:attrNameLst>
                                          <p:attrName>ppt_x</p:attrName>
                                        </p:attrNameLst>
                                      </p:cBhvr>
                                      <p:tavLst>
                                        <p:tav tm="0">
                                          <p:val>
                                            <p:strVal val="#ppt_x"/>
                                          </p:val>
                                        </p:tav>
                                        <p:tav tm="100000">
                                          <p:val>
                                            <p:strVal val="#ppt_x"/>
                                          </p:val>
                                        </p:tav>
                                      </p:tavLst>
                                    </p:anim>
                                    <p:anim calcmode="lin" valueType="num">
                                      <p:cBhvr>
                                        <p:cTn id="26" dur="500" fill="hold"/>
                                        <p:tgtEl>
                                          <p:spTgt spid="223"/>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Class="entr" nodeType="afterEffect" presetSubtype="4" presetID="2" grpId="6" fill="hold">
                                  <p:stCondLst>
                                    <p:cond delay="0"/>
                                  </p:stCondLst>
                                  <p:iterate type="el" backwards="0">
                                    <p:tmAbs val="0"/>
                                  </p:iterate>
                                  <p:childTnLst>
                                    <p:set>
                                      <p:cBhvr>
                                        <p:cTn id="29" fill="hold"/>
                                        <p:tgtEl>
                                          <p:spTgt spid="198"/>
                                        </p:tgtEl>
                                        <p:attrNameLst>
                                          <p:attrName>style.visibility</p:attrName>
                                        </p:attrNameLst>
                                      </p:cBhvr>
                                      <p:to>
                                        <p:strVal val="visible"/>
                                      </p:to>
                                    </p:set>
                                    <p:anim calcmode="lin" valueType="num">
                                      <p:cBhvr>
                                        <p:cTn id="30" dur="500" fill="hold"/>
                                        <p:tgtEl>
                                          <p:spTgt spid="198"/>
                                        </p:tgtEl>
                                        <p:attrNameLst>
                                          <p:attrName>ppt_x</p:attrName>
                                        </p:attrNameLst>
                                      </p:cBhvr>
                                      <p:tavLst>
                                        <p:tav tm="0">
                                          <p:val>
                                            <p:strVal val="#ppt_x"/>
                                          </p:val>
                                        </p:tav>
                                        <p:tav tm="100000">
                                          <p:val>
                                            <p:strVal val="#ppt_x"/>
                                          </p:val>
                                        </p:tav>
                                      </p:tavLst>
                                    </p:anim>
                                    <p:anim calcmode="lin" valueType="num">
                                      <p:cBhvr>
                                        <p:cTn id="31" dur="500" fill="hold"/>
                                        <p:tgtEl>
                                          <p:spTgt spid="198"/>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Class="entr" nodeType="afterEffect" presetSubtype="4" presetID="2" grpId="7" fill="hold">
                                  <p:stCondLst>
                                    <p:cond delay="0"/>
                                  </p:stCondLst>
                                  <p:iterate type="el" backwards="0">
                                    <p:tmAbs val="0"/>
                                  </p:iterate>
                                  <p:childTnLst>
                                    <p:set>
                                      <p:cBhvr>
                                        <p:cTn id="34" fill="hold"/>
                                        <p:tgtEl>
                                          <p:spTgt spid="201"/>
                                        </p:tgtEl>
                                        <p:attrNameLst>
                                          <p:attrName>style.visibility</p:attrName>
                                        </p:attrNameLst>
                                      </p:cBhvr>
                                      <p:to>
                                        <p:strVal val="visible"/>
                                      </p:to>
                                    </p:set>
                                    <p:anim calcmode="lin" valueType="num">
                                      <p:cBhvr>
                                        <p:cTn id="35" dur="500" fill="hold"/>
                                        <p:tgtEl>
                                          <p:spTgt spid="201"/>
                                        </p:tgtEl>
                                        <p:attrNameLst>
                                          <p:attrName>ppt_x</p:attrName>
                                        </p:attrNameLst>
                                      </p:cBhvr>
                                      <p:tavLst>
                                        <p:tav tm="0">
                                          <p:val>
                                            <p:strVal val="#ppt_x"/>
                                          </p:val>
                                        </p:tav>
                                        <p:tav tm="100000">
                                          <p:val>
                                            <p:strVal val="#ppt_x"/>
                                          </p:val>
                                        </p:tav>
                                      </p:tavLst>
                                    </p:anim>
                                    <p:anim calcmode="lin" valueType="num">
                                      <p:cBhvr>
                                        <p:cTn id="36"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8" fill="hold">
                                  <p:stCondLst>
                                    <p:cond delay="0"/>
                                  </p:stCondLst>
                                  <p:iterate type="el" backwards="0">
                                    <p:tmAbs val="0"/>
                                  </p:iterate>
                                  <p:childTnLst>
                                    <p:set>
                                      <p:cBhvr>
                                        <p:cTn id="40" fill="hold"/>
                                        <p:tgtEl>
                                          <p:spTgt spid="220"/>
                                        </p:tgtEl>
                                        <p:attrNameLst>
                                          <p:attrName>style.visibility</p:attrName>
                                        </p:attrNameLst>
                                      </p:cBhvr>
                                      <p:to>
                                        <p:strVal val="visible"/>
                                      </p:to>
                                    </p:set>
                                    <p:anim calcmode="lin" valueType="num">
                                      <p:cBhvr>
                                        <p:cTn id="41" dur="500" fill="hold"/>
                                        <p:tgtEl>
                                          <p:spTgt spid="220"/>
                                        </p:tgtEl>
                                        <p:attrNameLst>
                                          <p:attrName>ppt_x</p:attrName>
                                        </p:attrNameLst>
                                      </p:cBhvr>
                                      <p:tavLst>
                                        <p:tav tm="0">
                                          <p:val>
                                            <p:strVal val="#ppt_x"/>
                                          </p:val>
                                        </p:tav>
                                        <p:tav tm="100000">
                                          <p:val>
                                            <p:strVal val="#ppt_x"/>
                                          </p:val>
                                        </p:tav>
                                      </p:tavLst>
                                    </p:anim>
                                    <p:anim calcmode="lin" valueType="num">
                                      <p:cBhvr>
                                        <p:cTn id="42" dur="500" fill="hold"/>
                                        <p:tgtEl>
                                          <p:spTgt spid="220"/>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Class="entr" nodeType="afterEffect" presetSubtype="4" presetID="2" grpId="9" fill="hold">
                                  <p:stCondLst>
                                    <p:cond delay="0"/>
                                  </p:stCondLst>
                                  <p:iterate type="el" backwards="0">
                                    <p:tmAbs val="0"/>
                                  </p:iterate>
                                  <p:childTnLst>
                                    <p:set>
                                      <p:cBhvr>
                                        <p:cTn id="45" fill="hold"/>
                                        <p:tgtEl>
                                          <p:spTgt spid="202"/>
                                        </p:tgtEl>
                                        <p:attrNameLst>
                                          <p:attrName>style.visibility</p:attrName>
                                        </p:attrNameLst>
                                      </p:cBhvr>
                                      <p:to>
                                        <p:strVal val="visible"/>
                                      </p:to>
                                    </p:set>
                                    <p:anim calcmode="lin" valueType="num">
                                      <p:cBhvr>
                                        <p:cTn id="46" dur="500" fill="hold"/>
                                        <p:tgtEl>
                                          <p:spTgt spid="202"/>
                                        </p:tgtEl>
                                        <p:attrNameLst>
                                          <p:attrName>ppt_x</p:attrName>
                                        </p:attrNameLst>
                                      </p:cBhvr>
                                      <p:tavLst>
                                        <p:tav tm="0">
                                          <p:val>
                                            <p:strVal val="#ppt_x"/>
                                          </p:val>
                                        </p:tav>
                                        <p:tav tm="100000">
                                          <p:val>
                                            <p:strVal val="#ppt_x"/>
                                          </p:val>
                                        </p:tav>
                                      </p:tavLst>
                                    </p:anim>
                                    <p:anim calcmode="lin" valueType="num">
                                      <p:cBhvr>
                                        <p:cTn id="47" dur="500" fill="hold"/>
                                        <p:tgtEl>
                                          <p:spTgt spid="202"/>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Class="entr" nodeType="afterEffect" presetSubtype="4" presetID="2" grpId="10" fill="hold">
                                  <p:stCondLst>
                                    <p:cond delay="0"/>
                                  </p:stCondLst>
                                  <p:iterate type="el" backwards="0">
                                    <p:tmAbs val="0"/>
                                  </p:iterate>
                                  <p:childTnLst>
                                    <p:set>
                                      <p:cBhvr>
                                        <p:cTn id="50" fill="hold"/>
                                        <p:tgtEl>
                                          <p:spTgt spid="205"/>
                                        </p:tgtEl>
                                        <p:attrNameLst>
                                          <p:attrName>style.visibility</p:attrName>
                                        </p:attrNameLst>
                                      </p:cBhvr>
                                      <p:to>
                                        <p:strVal val="visible"/>
                                      </p:to>
                                    </p:set>
                                    <p:anim calcmode="lin" valueType="num">
                                      <p:cBhvr>
                                        <p:cTn id="51" dur="500" fill="hold"/>
                                        <p:tgtEl>
                                          <p:spTgt spid="205"/>
                                        </p:tgtEl>
                                        <p:attrNameLst>
                                          <p:attrName>ppt_x</p:attrName>
                                        </p:attrNameLst>
                                      </p:cBhvr>
                                      <p:tavLst>
                                        <p:tav tm="0">
                                          <p:val>
                                            <p:strVal val="#ppt_x"/>
                                          </p:val>
                                        </p:tav>
                                        <p:tav tm="100000">
                                          <p:val>
                                            <p:strVal val="#ppt_x"/>
                                          </p:val>
                                        </p:tav>
                                      </p:tavLst>
                                    </p:anim>
                                    <p:anim calcmode="lin" valueType="num">
                                      <p:cBhvr>
                                        <p:cTn id="52"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4" presetID="2" grpId="11" fill="hold">
                                  <p:stCondLst>
                                    <p:cond delay="0"/>
                                  </p:stCondLst>
                                  <p:iterate type="el" backwards="0">
                                    <p:tmAbs val="0"/>
                                  </p:iterate>
                                  <p:childTnLst>
                                    <p:set>
                                      <p:cBhvr>
                                        <p:cTn id="56" fill="hold"/>
                                        <p:tgtEl>
                                          <p:spTgt spid="217"/>
                                        </p:tgtEl>
                                        <p:attrNameLst>
                                          <p:attrName>style.visibility</p:attrName>
                                        </p:attrNameLst>
                                      </p:cBhvr>
                                      <p:to>
                                        <p:strVal val="visible"/>
                                      </p:to>
                                    </p:set>
                                    <p:anim calcmode="lin" valueType="num">
                                      <p:cBhvr>
                                        <p:cTn id="57" dur="500" fill="hold"/>
                                        <p:tgtEl>
                                          <p:spTgt spid="217"/>
                                        </p:tgtEl>
                                        <p:attrNameLst>
                                          <p:attrName>ppt_x</p:attrName>
                                        </p:attrNameLst>
                                      </p:cBhvr>
                                      <p:tavLst>
                                        <p:tav tm="0">
                                          <p:val>
                                            <p:strVal val="#ppt_x"/>
                                          </p:val>
                                        </p:tav>
                                        <p:tav tm="100000">
                                          <p:val>
                                            <p:strVal val="#ppt_x"/>
                                          </p:val>
                                        </p:tav>
                                      </p:tavLst>
                                    </p:anim>
                                    <p:anim calcmode="lin" valueType="num">
                                      <p:cBhvr>
                                        <p:cTn id="58"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4" presetID="2" grpId="12" fill="hold">
                                  <p:stCondLst>
                                    <p:cond delay="0"/>
                                  </p:stCondLst>
                                  <p:iterate type="el" backwards="0">
                                    <p:tmAbs val="0"/>
                                  </p:iterate>
                                  <p:childTnLst>
                                    <p:set>
                                      <p:cBhvr>
                                        <p:cTn id="62" fill="hold"/>
                                        <p:tgtEl>
                                          <p:spTgt spid="197"/>
                                        </p:tgtEl>
                                        <p:attrNameLst>
                                          <p:attrName>style.visibility</p:attrName>
                                        </p:attrNameLst>
                                      </p:cBhvr>
                                      <p:to>
                                        <p:strVal val="visible"/>
                                      </p:to>
                                    </p:set>
                                    <p:anim calcmode="lin" valueType="num">
                                      <p:cBhvr>
                                        <p:cTn id="63" dur="500" fill="hold"/>
                                        <p:tgtEl>
                                          <p:spTgt spid="197"/>
                                        </p:tgtEl>
                                        <p:attrNameLst>
                                          <p:attrName>ppt_x</p:attrName>
                                        </p:attrNameLst>
                                      </p:cBhvr>
                                      <p:tavLst>
                                        <p:tav tm="0">
                                          <p:val>
                                            <p:strVal val="#ppt_x"/>
                                          </p:val>
                                        </p:tav>
                                        <p:tav tm="100000">
                                          <p:val>
                                            <p:strVal val="#ppt_x"/>
                                          </p:val>
                                        </p:tav>
                                      </p:tavLst>
                                    </p:anim>
                                    <p:anim calcmode="lin" valueType="num">
                                      <p:cBhvr>
                                        <p:cTn id="64" dur="500" fill="hold"/>
                                        <p:tgtEl>
                                          <p:spTgt spid="197"/>
                                        </p:tgtEl>
                                        <p:attrNameLst>
                                          <p:attrName>ppt_y</p:attrName>
                                        </p:attrNameLst>
                                      </p:cBhvr>
                                      <p:tavLst>
                                        <p:tav tm="0">
                                          <p:val>
                                            <p:strVal val="1+#ppt_h/2"/>
                                          </p:val>
                                        </p:tav>
                                        <p:tav tm="100000">
                                          <p:val>
                                            <p:strVal val="#ppt_y"/>
                                          </p:val>
                                        </p:tav>
                                      </p:tavLst>
                                    </p:anim>
                                  </p:childTnLst>
                                </p:cTn>
                              </p:par>
                            </p:childTnLst>
                          </p:cTn>
                        </p:par>
                        <p:par>
                          <p:cTn id="65" fill="hold">
                            <p:stCondLst>
                              <p:cond delay="500"/>
                            </p:stCondLst>
                            <p:childTnLst>
                              <p:par>
                                <p:cTn id="66" presetClass="entr" nodeType="afterEffect" presetSubtype="8" presetID="22" grpId="13" fill="hold">
                                  <p:stCondLst>
                                    <p:cond delay="0"/>
                                  </p:stCondLst>
                                  <p:iterate type="el" backwards="0">
                                    <p:tmAbs val="0"/>
                                  </p:iterate>
                                  <p:childTnLst>
                                    <p:set>
                                      <p:cBhvr>
                                        <p:cTn id="67" fill="hold"/>
                                        <p:tgtEl>
                                          <p:spTgt spid="210"/>
                                        </p:tgtEl>
                                        <p:attrNameLst>
                                          <p:attrName>style.visibility</p:attrName>
                                        </p:attrNameLst>
                                      </p:cBhvr>
                                      <p:to>
                                        <p:strVal val="visible"/>
                                      </p:to>
                                    </p:set>
                                    <p:animEffect filter="wipe(left)" transition="in">
                                      <p:cBhvr>
                                        <p:cTn id="68" dur="500"/>
                                        <p:tgtEl>
                                          <p:spTgt spid="210"/>
                                        </p:tgtEl>
                                      </p:cBhvr>
                                    </p:animEffect>
                                  </p:childTnLst>
                                </p:cTn>
                              </p:par>
                            </p:childTnLst>
                          </p:cTn>
                        </p:par>
                        <p:par>
                          <p:cTn id="69" fill="hold">
                            <p:stCondLst>
                              <p:cond delay="1000"/>
                            </p:stCondLst>
                            <p:childTnLst>
                              <p:par>
                                <p:cTn id="70" presetClass="entr" nodeType="afterEffect" presetID="9" grpId="14" fill="hold">
                                  <p:stCondLst>
                                    <p:cond delay="0"/>
                                  </p:stCondLst>
                                  <p:iterate type="el" backwards="0">
                                    <p:tmAbs val="0"/>
                                  </p:iterate>
                                  <p:childTnLst>
                                    <p:set>
                                      <p:cBhvr>
                                        <p:cTn id="71" fill="hold"/>
                                        <p:tgtEl>
                                          <p:spTgt spid="213"/>
                                        </p:tgtEl>
                                        <p:attrNameLst>
                                          <p:attrName>style.visibility</p:attrName>
                                        </p:attrNameLst>
                                      </p:cBhvr>
                                      <p:to>
                                        <p:strVal val="visible"/>
                                      </p:to>
                                    </p:set>
                                    <p:animEffect filter="dissolve" transition="in">
                                      <p:cBhvr>
                                        <p:cTn id="72" dur="500"/>
                                        <p:tgtEl>
                                          <p:spTgt spid="213"/>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4" presetID="22" grpId="15" fill="hold">
                                  <p:stCondLst>
                                    <p:cond delay="0"/>
                                  </p:stCondLst>
                                  <p:iterate type="el" backwards="0">
                                    <p:tmAbs val="0"/>
                                  </p:iterate>
                                  <p:childTnLst>
                                    <p:set>
                                      <p:cBhvr>
                                        <p:cTn id="76" fill="hold"/>
                                        <p:tgtEl>
                                          <p:spTgt spid="228"/>
                                        </p:tgtEl>
                                        <p:attrNameLst>
                                          <p:attrName>style.visibility</p:attrName>
                                        </p:attrNameLst>
                                      </p:cBhvr>
                                      <p:to>
                                        <p:strVal val="visible"/>
                                      </p:to>
                                    </p:set>
                                    <p:animEffect filter="wipe(down)" transition="in">
                                      <p:cBhvr>
                                        <p:cTn id="77" dur="500"/>
                                        <p:tgtEl>
                                          <p:spTgt spid="228"/>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1" presetID="22" grpId="16" fill="hold">
                                  <p:stCondLst>
                                    <p:cond delay="0"/>
                                  </p:stCondLst>
                                  <p:iterate type="el" backwards="0">
                                    <p:tmAbs val="0"/>
                                  </p:iterate>
                                  <p:childTnLst>
                                    <p:set>
                                      <p:cBhvr>
                                        <p:cTn id="81" fill="hold"/>
                                        <p:tgtEl>
                                          <p:spTgt spid="227"/>
                                        </p:tgtEl>
                                        <p:attrNameLst>
                                          <p:attrName>style.visibility</p:attrName>
                                        </p:attrNameLst>
                                      </p:cBhvr>
                                      <p:to>
                                        <p:strVal val="visible"/>
                                      </p:to>
                                    </p:set>
                                    <p:animEffect filter="wipe(up)" transition="in">
                                      <p:cBhvr>
                                        <p:cTn id="82"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4"/>
      <p:bldP build="whole" bldLvl="1" animBg="1" rev="0" advAuto="0" spid="217" grpId="11"/>
      <p:bldP build="whole" bldLvl="1" animBg="1" rev="0" advAuto="0" spid="205" grpId="10"/>
      <p:bldP build="whole" bldLvl="1" animBg="1" rev="0" advAuto="0" spid="214" grpId="1"/>
      <p:bldP build="whole" bldLvl="1" animBg="1" rev="0" advAuto="0" spid="206" grpId="3"/>
      <p:bldP build="whole" bldLvl="1" animBg="1" rev="0" advAuto="0" spid="227" grpId="16"/>
      <p:bldP build="whole" bldLvl="1" animBg="1" rev="0" advAuto="0" spid="228" grpId="15"/>
      <p:bldP build="whole" bldLvl="1" animBg="1" rev="0" advAuto="0" spid="223" grpId="5"/>
      <p:bldP build="whole" bldLvl="1" animBg="1" rev="0" advAuto="0" spid="202" grpId="9"/>
      <p:bldP build="whole" bldLvl="1" animBg="1" rev="0" advAuto="0" spid="210" grpId="13"/>
      <p:bldP build="whole" bldLvl="1" animBg="1" rev="0" advAuto="0" spid="198" grpId="6"/>
      <p:bldP build="whole" bldLvl="1" animBg="1" rev="0" advAuto="0" spid="213" grpId="14"/>
      <p:bldP build="whole" bldLvl="1" animBg="1" rev="0" advAuto="0" spid="226" grpId="2"/>
      <p:bldP build="whole" bldLvl="1" animBg="1" rev="0" advAuto="0" spid="220" grpId="8"/>
      <p:bldP build="whole" bldLvl="1" animBg="1" rev="0" advAuto="0" spid="197" grpId="12"/>
      <p:bldP build="whole" bldLvl="1" animBg="1" rev="0" advAuto="0" spid="201" grpId="7"/>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88" name="Title 1"/>
          <p:cNvSpPr txBox="1"/>
          <p:nvPr>
            <p:ph type="title"/>
          </p:nvPr>
        </p:nvSpPr>
        <p:spPr>
          <a:xfrm>
            <a:off x="197427" y="-1"/>
            <a:ext cx="8749146" cy="727366"/>
          </a:xfrm>
          <a:prstGeom prst="rect">
            <a:avLst/>
          </a:prstGeom>
        </p:spPr>
        <p:txBody>
          <a:bodyPr/>
          <a:lstStyle/>
          <a:p>
            <a:pPr/>
            <a:r>
              <a:t>6. Vấn đề mở rộng</a:t>
            </a:r>
          </a:p>
        </p:txBody>
      </p:sp>
      <p:sp>
        <p:nvSpPr>
          <p:cNvPr id="589" name="Content Placeholder 2"/>
          <p:cNvSpPr txBox="1"/>
          <p:nvPr>
            <p:ph type="body" idx="1"/>
          </p:nvPr>
        </p:nvSpPr>
        <p:spPr>
          <a:xfrm>
            <a:off x="197427" y="893618"/>
            <a:ext cx="8749146" cy="5527966"/>
          </a:xfrm>
          <a:prstGeom prst="rect">
            <a:avLst/>
          </a:prstGeom>
        </p:spPr>
        <p:txBody>
          <a:bodyPr/>
          <a:lstStyle/>
          <a:p>
            <a:pPr marL="0" indent="82296">
              <a:lnSpc>
                <a:spcPct val="150000"/>
              </a:lnSpc>
              <a:buSzTx/>
              <a:buNone/>
            </a:pPr>
            <a:r>
              <a:t>a) Các thao tác trên khối nhớ</a:t>
            </a:r>
          </a:p>
          <a:p>
            <a:pPr marL="0" indent="82296">
              <a:lnSpc>
                <a:spcPct val="150000"/>
              </a:lnSpc>
              <a:buSzTx/>
              <a:buNone/>
            </a:pPr>
            <a:r>
              <a:t>b) Tham khảo cấp phát động bằng hàm </a:t>
            </a:r>
            <a:r>
              <a:rPr>
                <a:latin typeface="Consolas"/>
                <a:ea typeface="Consolas"/>
                <a:cs typeface="Consolas"/>
                <a:sym typeface="Consolas"/>
              </a:rPr>
              <a:t>malloc</a:t>
            </a:r>
          </a:p>
        </p:txBody>
      </p:sp>
      <p:sp>
        <p:nvSpPr>
          <p:cNvPr id="590"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2"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93" name="Title 1"/>
          <p:cNvSpPr txBox="1"/>
          <p:nvPr>
            <p:ph type="title"/>
          </p:nvPr>
        </p:nvSpPr>
        <p:spPr>
          <a:xfrm>
            <a:off x="197427" y="-1"/>
            <a:ext cx="8749146" cy="727366"/>
          </a:xfrm>
          <a:prstGeom prst="rect">
            <a:avLst/>
          </a:prstGeom>
        </p:spPr>
        <p:txBody>
          <a:bodyPr/>
          <a:lstStyle/>
          <a:p>
            <a:pPr/>
            <a:r>
              <a:t>6.a) Thao tác trên các khối nhớ</a:t>
            </a:r>
          </a:p>
        </p:txBody>
      </p:sp>
      <p:sp>
        <p:nvSpPr>
          <p:cNvPr id="594" name="Content Placeholder 2"/>
          <p:cNvSpPr txBox="1"/>
          <p:nvPr>
            <p:ph type="body" idx="1"/>
          </p:nvPr>
        </p:nvSpPr>
        <p:spPr>
          <a:xfrm>
            <a:off x="197427" y="893618"/>
            <a:ext cx="8749146" cy="5527966"/>
          </a:xfrm>
          <a:prstGeom prst="rect">
            <a:avLst/>
          </a:prstGeom>
        </p:spPr>
        <p:txBody>
          <a:bodyPr/>
          <a:lstStyle/>
          <a:p>
            <a:pPr>
              <a:lnSpc>
                <a:spcPct val="150000"/>
              </a:lnSpc>
            </a:pPr>
            <a:r>
              <a:t>Thuộc th</a:t>
            </a:r>
            <a:r>
              <a:t>ư</a:t>
            </a:r>
            <a:r>
              <a:t> viện </a:t>
            </a:r>
            <a:r>
              <a:rPr>
                <a:solidFill>
                  <a:srgbClr val="FF0000"/>
                </a:solidFill>
              </a:rPr>
              <a:t>&lt;string.h&gt;</a:t>
            </a:r>
            <a:endParaRPr>
              <a:solidFill>
                <a:srgbClr val="FF0000"/>
              </a:solidFill>
            </a:endParaRPr>
          </a:p>
          <a:p>
            <a:pPr lvl="1" marL="445769" indent="-171450">
              <a:lnSpc>
                <a:spcPct val="150000"/>
              </a:lnSpc>
              <a:spcBef>
                <a:spcPts val="700"/>
              </a:spcBef>
              <a:defRPr sz="2200"/>
            </a:pPr>
            <a:r>
              <a:t>memset: gán giá trị cho tất cả các byte nhớ trong khối.</a:t>
            </a:r>
          </a:p>
          <a:p>
            <a:pPr lvl="1" marL="445769" indent="-171450">
              <a:lnSpc>
                <a:spcPct val="150000"/>
              </a:lnSpc>
              <a:spcBef>
                <a:spcPts val="700"/>
              </a:spcBef>
              <a:defRPr sz="2200"/>
            </a:pPr>
            <a:r>
              <a:t>memcpy: sao chép khối.</a:t>
            </a:r>
          </a:p>
          <a:p>
            <a:pPr lvl="1" marL="445769" indent="-171450">
              <a:lnSpc>
                <a:spcPct val="150000"/>
              </a:lnSpc>
              <a:spcBef>
                <a:spcPts val="700"/>
              </a:spcBef>
              <a:defRPr sz="2200"/>
            </a:pPr>
            <a:r>
              <a:t>memmove: di chuyển thông tin từ khối này sang khối khác.</a:t>
            </a:r>
          </a:p>
        </p:txBody>
      </p:sp>
      <p:sp>
        <p:nvSpPr>
          <p:cNvPr id="595" name="Slide Number Placeholder 1"/>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7"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598" name="Title 1"/>
          <p:cNvSpPr txBox="1"/>
          <p:nvPr>
            <p:ph type="title"/>
          </p:nvPr>
        </p:nvSpPr>
        <p:spPr>
          <a:xfrm>
            <a:off x="197427" y="-1"/>
            <a:ext cx="8749146" cy="727366"/>
          </a:xfrm>
          <a:prstGeom prst="rect">
            <a:avLst/>
          </a:prstGeom>
        </p:spPr>
        <p:txBody>
          <a:bodyPr/>
          <a:lstStyle/>
          <a:p>
            <a:pPr/>
            <a:r>
              <a:t>6.a) Thao tác trên các khối nhớ (tt)</a:t>
            </a:r>
          </a:p>
        </p:txBody>
      </p:sp>
      <p:sp>
        <p:nvSpPr>
          <p:cNvPr id="599"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0" name="AutoShape 47"/>
          <p:cNvSpPr/>
          <p:nvPr/>
        </p:nvSpPr>
        <p:spPr>
          <a:xfrm>
            <a:off x="649388" y="1620837"/>
            <a:ext cx="7329490" cy="4640631"/>
          </a:xfrm>
          <a:prstGeom prst="roundRect">
            <a:avLst>
              <a:gd name="adj" fmla="val 0"/>
            </a:avLst>
          </a:prstGeom>
          <a:ln w="19050">
            <a:solidFill>
              <a:srgbClr val="FFFFFF"/>
            </a:solidFill>
          </a:ln>
        </p:spPr>
        <p:txBody>
          <a:bodyPr lIns="45719" rIns="45719" anchor="ctr"/>
          <a:lstStyle/>
          <a:p>
            <a:pPr>
              <a:defRPr>
                <a:solidFill>
                  <a:srgbClr val="003366"/>
                </a:solidFill>
                <a:latin typeface="Verdana"/>
                <a:ea typeface="Verdana"/>
                <a:cs typeface="Verdana"/>
                <a:sym typeface="Verdana"/>
              </a:defRPr>
            </a:pPr>
          </a:p>
        </p:txBody>
      </p:sp>
      <p:grpSp>
        <p:nvGrpSpPr>
          <p:cNvPr id="603" name="Text Box 49"/>
          <p:cNvGrpSpPr/>
          <p:nvPr/>
        </p:nvGrpSpPr>
        <p:grpSpPr>
          <a:xfrm>
            <a:off x="1042651" y="1656725"/>
            <a:ext cx="6447174" cy="1314113"/>
            <a:chOff x="0" y="0"/>
            <a:chExt cx="6447173" cy="1314112"/>
          </a:xfrm>
        </p:grpSpPr>
        <p:sp>
          <p:nvSpPr>
            <p:cNvPr id="601" name="Rectangle"/>
            <p:cNvSpPr/>
            <p:nvPr/>
          </p:nvSpPr>
          <p:spPr>
            <a:xfrm>
              <a:off x="0" y="75237"/>
              <a:ext cx="6447174" cy="1163638"/>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02" name="Gán count (bytes) đầu tiên của vùng nhớ mà dest trỏ tới bằng giá trị c (từ 0 đến 255)…"/>
            <p:cNvSpPr txBox="1"/>
            <p:nvPr/>
          </p:nvSpPr>
          <p:spPr>
            <a:xfrm>
              <a:off x="0" y="0"/>
              <a:ext cx="6447174" cy="1314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Gán </a:t>
              </a:r>
              <a:r>
                <a:rPr>
                  <a:solidFill>
                    <a:srgbClr val="FFC000"/>
                  </a:solidFill>
                </a:rPr>
                <a:t>count</a:t>
              </a:r>
              <a:r>
                <a:t> (bytes) </a:t>
              </a:r>
              <a:r>
                <a:rPr>
                  <a:latin typeface="Verdana"/>
                  <a:ea typeface="Verdana"/>
                  <a:cs typeface="Verdana"/>
                  <a:sym typeface="Verdana"/>
                </a:rPr>
                <a:t>đ</a:t>
              </a:r>
              <a:r>
                <a:t>ầ</a:t>
              </a:r>
              <a:r>
                <a:t>u tiên của vùng nhớ mà </a:t>
              </a:r>
              <a:r>
                <a:rPr>
                  <a:solidFill>
                    <a:srgbClr val="FFC000"/>
                  </a:solidFill>
                </a:rPr>
                <a:t>dest</a:t>
              </a:r>
              <a:r>
                <a:t> trỏ tới bằng giá trị </a:t>
              </a:r>
              <a:r>
                <a:rPr>
                  <a:solidFill>
                    <a:srgbClr val="FFC000"/>
                  </a:solidFill>
                </a:rPr>
                <a:t>c </a:t>
              </a:r>
              <a:r>
                <a:t>(từ 0 </a:t>
              </a:r>
              <a:r>
                <a:rPr>
                  <a:latin typeface="Verdana"/>
                  <a:ea typeface="Verdana"/>
                  <a:cs typeface="Verdana"/>
                  <a:sym typeface="Verdana"/>
                </a:rPr>
                <a:t>đ</a:t>
              </a:r>
              <a:r>
                <a:t>ế</a:t>
              </a:r>
              <a:r>
                <a:t>n 255)</a:t>
              </a:r>
            </a:p>
            <a:p>
              <a:pPr algn="just">
                <a:defRPr sz="2000">
                  <a:solidFill>
                    <a:srgbClr val="003366"/>
                  </a:solidFill>
                  <a:latin typeface="Tahoma"/>
                  <a:ea typeface="Tahoma"/>
                  <a:cs typeface="Tahoma"/>
                  <a:sym typeface="Tahoma"/>
                </a:defRPr>
              </a:pPr>
              <a:r>
                <a:t>Th</a:t>
              </a:r>
              <a:r>
                <a:rPr>
                  <a:latin typeface="Verdana"/>
                  <a:ea typeface="Verdana"/>
                  <a:cs typeface="Verdana"/>
                  <a:sym typeface="Verdana"/>
                </a:rPr>
                <a:t>ư</a:t>
              </a:r>
              <a:r>
                <a:t>ờ</a:t>
              </a:r>
              <a:r>
                <a:t>ng dùng cho vùng nhớ kiểu char còn vùng nhớ kiểu khác th</a:t>
              </a:r>
              <a:r>
                <a:rPr>
                  <a:latin typeface="Verdana"/>
                  <a:ea typeface="Verdana"/>
                  <a:cs typeface="Verdana"/>
                  <a:sym typeface="Verdana"/>
                </a:rPr>
                <a:t>ư</a:t>
              </a:r>
              <a:r>
                <a:t>ờ</a:t>
              </a:r>
              <a:r>
                <a:t>ng </a:t>
              </a:r>
              <a:r>
                <a:rPr>
                  <a:latin typeface="Verdana"/>
                  <a:ea typeface="Verdana"/>
                  <a:cs typeface="Verdana"/>
                  <a:sym typeface="Verdana"/>
                </a:rPr>
                <a:t>đ</a:t>
              </a:r>
              <a:r>
                <a:t>ặ</a:t>
              </a:r>
              <a:r>
                <a:t>t giá trị zero.</a:t>
              </a:r>
            </a:p>
          </p:txBody>
        </p:sp>
      </p:grpSp>
      <p:grpSp>
        <p:nvGrpSpPr>
          <p:cNvPr id="606" name="Text Box 49"/>
          <p:cNvGrpSpPr/>
          <p:nvPr/>
        </p:nvGrpSpPr>
        <p:grpSpPr>
          <a:xfrm>
            <a:off x="1042651" y="3052915"/>
            <a:ext cx="6447174" cy="846351"/>
            <a:chOff x="0" y="0"/>
            <a:chExt cx="6447173" cy="846349"/>
          </a:xfrm>
        </p:grpSpPr>
        <p:sp>
          <p:nvSpPr>
            <p:cNvPr id="604" name="Rectangle"/>
            <p:cNvSpPr/>
            <p:nvPr/>
          </p:nvSpPr>
          <p:spPr>
            <a:xfrm>
              <a:off x="0" y="0"/>
              <a:ext cx="6447174" cy="846350"/>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05" name="Trả về: Con trỏ dest."/>
            <p:cNvSpPr txBox="1"/>
            <p:nvPr/>
          </p:nvSpPr>
          <p:spPr>
            <a:xfrm>
              <a:off x="0" y="225054"/>
              <a:ext cx="644717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Trả về: Con trỏ </a:t>
              </a:r>
              <a:r>
                <a:rPr>
                  <a:solidFill>
                    <a:srgbClr val="FFC000"/>
                  </a:solidFill>
                </a:rPr>
                <a:t>dest</a:t>
              </a:r>
              <a:r>
                <a:t>.</a:t>
              </a:r>
            </a:p>
          </p:txBody>
        </p:sp>
      </p:grpSp>
      <p:grpSp>
        <p:nvGrpSpPr>
          <p:cNvPr id="609" name="Text Box 49"/>
          <p:cNvGrpSpPr/>
          <p:nvPr/>
        </p:nvGrpSpPr>
        <p:grpSpPr>
          <a:xfrm>
            <a:off x="1042651" y="3748314"/>
            <a:ext cx="6577349" cy="1522554"/>
            <a:chOff x="0" y="0"/>
            <a:chExt cx="6577348" cy="1522552"/>
          </a:xfrm>
        </p:grpSpPr>
        <p:sp>
          <p:nvSpPr>
            <p:cNvPr id="607" name="Rectangle"/>
            <p:cNvSpPr/>
            <p:nvPr/>
          </p:nvSpPr>
          <p:spPr>
            <a:xfrm>
              <a:off x="0" y="-1"/>
              <a:ext cx="6577349" cy="1522554"/>
            </a:xfrm>
            <a:prstGeom prst="rect">
              <a:avLst/>
            </a:prstGeom>
            <a:solidFill>
              <a:srgbClr val="FFFFFF"/>
            </a:solidFill>
            <a:ln w="12700" cap="flat">
              <a:solidFill>
                <a:srgbClr val="FFFFFF"/>
              </a:solidFill>
              <a:prstDash val="solid"/>
              <a:round/>
            </a:ln>
            <a:effectLst/>
          </p:spPr>
          <p:txBody>
            <a:bodyPr wrap="square" lIns="45719" tIns="45719" rIns="45719" bIns="45719" numCol="1" anchor="ctr">
              <a:noAutofit/>
            </a:bodyPr>
            <a:lstStyle/>
            <a:p>
              <a:pPr>
                <a:defRPr sz="2000">
                  <a:solidFill>
                    <a:srgbClr val="003366"/>
                  </a:solidFill>
                  <a:latin typeface="Tahoma"/>
                  <a:ea typeface="Tahoma"/>
                  <a:cs typeface="Tahoma"/>
                  <a:sym typeface="Tahoma"/>
                </a:defRPr>
              </a:pPr>
            </a:p>
          </p:txBody>
        </p:sp>
        <p:sp>
          <p:nvSpPr>
            <p:cNvPr id="608" name="char str[] = &quot;Hello world&quot;;…"/>
            <p:cNvSpPr txBox="1"/>
            <p:nvPr/>
          </p:nvSpPr>
          <p:spPr>
            <a:xfrm>
              <a:off x="0" y="153060"/>
              <a:ext cx="6577349" cy="1216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2000">
                  <a:solidFill>
                    <a:srgbClr val="0000FF"/>
                  </a:solidFill>
                  <a:latin typeface="Consolas"/>
                  <a:ea typeface="Consolas"/>
                  <a:cs typeface="Consolas"/>
                  <a:sym typeface="Consolas"/>
                </a:defRPr>
              </a:pPr>
              <a:r>
                <a:t>char</a:t>
              </a:r>
              <a:r>
                <a:rPr>
                  <a:solidFill>
                    <a:srgbClr val="000000"/>
                  </a:solidFill>
                </a:rPr>
                <a:t> str[] = </a:t>
              </a:r>
              <a:r>
                <a:rPr>
                  <a:solidFill>
                    <a:srgbClr val="A31515"/>
                  </a:solidFill>
                </a:rPr>
                <a:t>"Hello world"</a:t>
              </a:r>
              <a:r>
                <a:rPr>
                  <a:solidFill>
                    <a:srgbClr val="000000"/>
                  </a:solidFill>
                </a:rPr>
                <a:t>;</a:t>
              </a:r>
              <a:endParaRPr>
                <a:solidFill>
                  <a:srgbClr val="000000"/>
                </a:solidFill>
              </a:endParaRPr>
            </a:p>
            <a:p>
              <a:pPr>
                <a:defRPr sz="2000">
                  <a:solidFill>
                    <a:srgbClr val="483D8B"/>
                  </a:solidFill>
                  <a:latin typeface="Consolas"/>
                  <a:ea typeface="Consolas"/>
                  <a:cs typeface="Consolas"/>
                  <a:sym typeface="Consolas"/>
                </a:defRPr>
              </a:pPr>
              <a:r>
                <a:t>printf</a:t>
              </a:r>
              <a:r>
                <a:rPr>
                  <a:solidFill>
                    <a:srgbClr val="000000"/>
                  </a:solidFill>
                </a:rPr>
                <a:t>(</a:t>
              </a:r>
              <a:r>
                <a:rPr>
                  <a:solidFill>
                    <a:srgbClr val="A31515"/>
                  </a:solidFill>
                </a:rPr>
                <a:t>"Truoc khi memset: </a:t>
              </a:r>
              <a:r>
                <a:rPr>
                  <a:solidFill>
                    <a:srgbClr val="3CB371"/>
                  </a:solidFill>
                </a:rPr>
                <a:t>%s</a:t>
              </a:r>
              <a:r>
                <a:rPr>
                  <a:solidFill>
                    <a:srgbClr val="A31515"/>
                  </a:solidFill>
                </a:rPr>
                <a:t>\n"</a:t>
              </a:r>
              <a:r>
                <a:rPr>
                  <a:solidFill>
                    <a:srgbClr val="000000"/>
                  </a:solidFill>
                </a:rPr>
                <a:t>, str);</a:t>
              </a:r>
              <a:endParaRPr>
                <a:solidFill>
                  <a:srgbClr val="000000"/>
                </a:solidFill>
              </a:endParaRPr>
            </a:p>
            <a:p>
              <a:pPr>
                <a:defRPr sz="2000">
                  <a:solidFill>
                    <a:srgbClr val="483D8B"/>
                  </a:solidFill>
                  <a:latin typeface="Consolas"/>
                  <a:ea typeface="Consolas"/>
                  <a:cs typeface="Consolas"/>
                  <a:sym typeface="Consolas"/>
                </a:defRPr>
              </a:pPr>
              <a:r>
                <a:t>memset</a:t>
              </a:r>
              <a:r>
                <a:rPr>
                  <a:solidFill>
                    <a:srgbClr val="000000"/>
                  </a:solidFill>
                </a:rPr>
                <a:t>(str, </a:t>
              </a:r>
              <a:r>
                <a:rPr>
                  <a:solidFill>
                    <a:srgbClr val="A31515"/>
                  </a:solidFill>
                </a:rPr>
                <a:t>'*'</a:t>
              </a:r>
              <a:r>
                <a:rPr>
                  <a:solidFill>
                    <a:srgbClr val="000000"/>
                  </a:solidFill>
                </a:rPr>
                <a:t>, </a:t>
              </a:r>
              <a:r>
                <a:t>strlen</a:t>
              </a:r>
              <a:r>
                <a:rPr>
                  <a:solidFill>
                    <a:srgbClr val="000000"/>
                  </a:solidFill>
                </a:rPr>
                <a:t>(str));</a:t>
              </a:r>
              <a:endParaRPr>
                <a:solidFill>
                  <a:srgbClr val="000000"/>
                </a:solidFill>
              </a:endParaRPr>
            </a:p>
            <a:p>
              <a:pPr>
                <a:defRPr sz="2000">
                  <a:solidFill>
                    <a:srgbClr val="483D8B"/>
                  </a:solidFill>
                  <a:latin typeface="Consolas"/>
                  <a:ea typeface="Consolas"/>
                  <a:cs typeface="Consolas"/>
                  <a:sym typeface="Consolas"/>
                </a:defRPr>
              </a:pPr>
              <a:r>
                <a:t>printf</a:t>
              </a:r>
              <a:r>
                <a:rPr>
                  <a:solidFill>
                    <a:srgbClr val="000000"/>
                  </a:solidFill>
                </a:rPr>
                <a:t>(</a:t>
              </a:r>
              <a:r>
                <a:rPr>
                  <a:solidFill>
                    <a:srgbClr val="A31515"/>
                  </a:solidFill>
                </a:rPr>
                <a:t>"Sau khi memset: </a:t>
              </a:r>
              <a:r>
                <a:rPr>
                  <a:solidFill>
                    <a:srgbClr val="3CB371"/>
                  </a:solidFill>
                </a:rPr>
                <a:t>%s</a:t>
              </a:r>
              <a:r>
                <a:rPr>
                  <a:solidFill>
                    <a:srgbClr val="A31515"/>
                  </a:solidFill>
                </a:rPr>
                <a:t>\n"</a:t>
              </a:r>
              <a:r>
                <a:rPr>
                  <a:solidFill>
                    <a:srgbClr val="000000"/>
                  </a:solidFill>
                </a:rPr>
                <a:t>, str);</a:t>
              </a:r>
            </a:p>
          </p:txBody>
        </p:sp>
      </p:grpSp>
      <p:grpSp>
        <p:nvGrpSpPr>
          <p:cNvPr id="612" name="Freeform 2"/>
          <p:cNvGrpSpPr/>
          <p:nvPr/>
        </p:nvGrpSpPr>
        <p:grpSpPr>
          <a:xfrm>
            <a:off x="638318" y="1090969"/>
            <a:ext cx="7322165" cy="509231"/>
            <a:chOff x="0" y="0"/>
            <a:chExt cx="7322163" cy="509230"/>
          </a:xfrm>
        </p:grpSpPr>
        <p:sp>
          <p:nvSpPr>
            <p:cNvPr id="610" name="Shape"/>
            <p:cNvSpPr/>
            <p:nvPr/>
          </p:nvSpPr>
          <p:spPr>
            <a:xfrm>
              <a:off x="0" y="0"/>
              <a:ext cx="7322164" cy="509231"/>
            </a:xfrm>
            <a:custGeom>
              <a:avLst/>
              <a:gdLst/>
              <a:ahLst/>
              <a:cxnLst>
                <a:cxn ang="0">
                  <a:pos x="wd2" y="hd2"/>
                </a:cxn>
                <a:cxn ang="5400000">
                  <a:pos x="wd2" y="hd2"/>
                </a:cxn>
                <a:cxn ang="10800000">
                  <a:pos x="wd2" y="hd2"/>
                </a:cxn>
                <a:cxn ang="16200000">
                  <a:pos x="wd2" y="hd2"/>
                </a:cxn>
              </a:cxnLst>
              <a:rect l="0" t="0" r="r" b="b"/>
              <a:pathLst>
                <a:path w="21292" h="20745" fill="norm" stroke="1" extrusionOk="0">
                  <a:moveTo>
                    <a:pt x="24" y="8126"/>
                  </a:moveTo>
                  <a:cubicBezTo>
                    <a:pt x="24" y="17331"/>
                    <a:pt x="24" y="20745"/>
                    <a:pt x="24" y="20745"/>
                  </a:cubicBezTo>
                  <a:lnTo>
                    <a:pt x="21293" y="20745"/>
                  </a:lnTo>
                  <a:lnTo>
                    <a:pt x="21293" y="7607"/>
                  </a:lnTo>
                  <a:cubicBezTo>
                    <a:pt x="21239" y="4786"/>
                    <a:pt x="21346" y="-855"/>
                    <a:pt x="19731" y="110"/>
                  </a:cubicBezTo>
                  <a:cubicBezTo>
                    <a:pt x="10605" y="110"/>
                    <a:pt x="1565" y="110"/>
                    <a:pt x="1565" y="110"/>
                  </a:cubicBezTo>
                  <a:cubicBezTo>
                    <a:pt x="-254" y="-335"/>
                    <a:pt x="3" y="6493"/>
                    <a:pt x="24" y="8126"/>
                  </a:cubicBezTo>
                  <a:close/>
                </a:path>
              </a:pathLst>
            </a:cu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611" name="void *memset(void *dest, int c, size_t count)"/>
            <p:cNvSpPr txBox="1"/>
            <p:nvPr/>
          </p:nvSpPr>
          <p:spPr>
            <a:xfrm>
              <a:off x="783167" y="53284"/>
              <a:ext cx="5686870" cy="381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a:latin typeface="Verdana"/>
                  <a:ea typeface="Verdana"/>
                  <a:cs typeface="Verdana"/>
                  <a:sym typeface="Verdana"/>
                </a:defRPr>
              </a:pPr>
              <a:r>
                <a:t>void *</a:t>
              </a:r>
              <a:r>
                <a:rPr>
                  <a:latin typeface="Consolas"/>
                  <a:ea typeface="Consolas"/>
                  <a:cs typeface="Consolas"/>
                  <a:sym typeface="Consolas"/>
                </a:rPr>
                <a:t>memset(void *dest, int c, size_t count</a:t>
              </a:r>
              <a:r>
                <a:t>)</a:t>
              </a:r>
            </a:p>
          </p:txBody>
        </p:sp>
      </p:grpSp>
      <p:sp>
        <p:nvSpPr>
          <p:cNvPr id="613" name="Rectangle 2"/>
          <p:cNvSpPr/>
          <p:nvPr/>
        </p:nvSpPr>
        <p:spPr>
          <a:xfrm>
            <a:off x="1042651" y="5347067"/>
            <a:ext cx="6577349" cy="641757"/>
          </a:xfrm>
          <a:prstGeom prst="rect">
            <a:avLst/>
          </a:prstGeom>
          <a:ln>
            <a:solidFill>
              <a:srgbClr val="FFFFFF"/>
            </a:solidFill>
          </a:ln>
          <a:extLst>
            <a:ext uri="{C572A759-6A51-4108-AA02-DFA0A04FC94B}">
              <ma14:wrappingTextBoxFlag xmlns:ma14="http://schemas.microsoft.com/office/mac/drawingml/2011/main" val="1"/>
            </a:ext>
          </a:extLst>
        </p:spPr>
        <p:txBody>
          <a:bodyPr lIns="45719" rIns="45719">
            <a:spAutoFit/>
          </a:bodyPr>
          <a:lstStyle/>
          <a:p>
            <a:pPr>
              <a:defRPr sz="2000">
                <a:solidFill>
                  <a:srgbClr val="A31515"/>
                </a:solidFill>
                <a:latin typeface="Consolas"/>
                <a:ea typeface="Consolas"/>
                <a:cs typeface="Consolas"/>
                <a:sym typeface="Consolas"/>
              </a:defRPr>
            </a:pPr>
            <a:r>
              <a:t>Truoc khi memset: Hello world</a:t>
            </a:r>
          </a:p>
          <a:p>
            <a:pPr>
              <a:defRPr sz="2000">
                <a:solidFill>
                  <a:srgbClr val="A31515"/>
                </a:solidFill>
                <a:latin typeface="Consolas"/>
                <a:ea typeface="Consolas"/>
                <a:cs typeface="Consolas"/>
                <a:sym typeface="Consolas"/>
              </a:defRPr>
            </a:pPr>
            <a:r>
              <a:t>Sau khi memset: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12"/>
                                        </p:tgtEl>
                                        <p:attrNameLst>
                                          <p:attrName>style.visibility</p:attrName>
                                        </p:attrNameLst>
                                      </p:cBhvr>
                                      <p:to>
                                        <p:strVal val="visible"/>
                                      </p:to>
                                    </p:set>
                                    <p:animEffect filter="dissolve" transition="in">
                                      <p:cBhvr>
                                        <p:cTn id="7" dur="500"/>
                                        <p:tgtEl>
                                          <p:spTgt spid="612"/>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600"/>
                                        </p:tgtEl>
                                        <p:attrNameLst>
                                          <p:attrName>style.visibility</p:attrName>
                                        </p:attrNameLst>
                                      </p:cBhvr>
                                      <p:to>
                                        <p:strVal val="visible"/>
                                      </p:to>
                                    </p:set>
                                    <p:animEffect filter="dissolve" transition="in">
                                      <p:cBhvr>
                                        <p:cTn id="11" dur="500"/>
                                        <p:tgtEl>
                                          <p:spTgt spid="600"/>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603"/>
                                        </p:tgtEl>
                                        <p:attrNameLst>
                                          <p:attrName>style.visibility</p:attrName>
                                        </p:attrNameLst>
                                      </p:cBhvr>
                                      <p:to>
                                        <p:strVal val="visible"/>
                                      </p:to>
                                    </p:set>
                                    <p:animEffect filter="dissolve" transition="in">
                                      <p:cBhvr>
                                        <p:cTn id="15" dur="500"/>
                                        <p:tgtEl>
                                          <p:spTgt spid="603"/>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606"/>
                                        </p:tgtEl>
                                        <p:attrNameLst>
                                          <p:attrName>style.visibility</p:attrName>
                                        </p:attrNameLst>
                                      </p:cBhvr>
                                      <p:to>
                                        <p:strVal val="visible"/>
                                      </p:to>
                                    </p:set>
                                    <p:animEffect filter="dissolve" transition="in">
                                      <p:cBhvr>
                                        <p:cTn id="19" dur="500"/>
                                        <p:tgtEl>
                                          <p:spTgt spid="606"/>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609"/>
                                        </p:tgtEl>
                                        <p:attrNameLst>
                                          <p:attrName>style.visibility</p:attrName>
                                        </p:attrNameLst>
                                      </p:cBhvr>
                                      <p:to>
                                        <p:strVal val="visible"/>
                                      </p:to>
                                    </p:set>
                                    <p:animEffect filter="dissolve" transition="in">
                                      <p:cBhvr>
                                        <p:cTn id="23" dur="500"/>
                                        <p:tgtEl>
                                          <p:spTgt spid="609"/>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6" fill="hold">
                                  <p:stCondLst>
                                    <p:cond delay="0"/>
                                  </p:stCondLst>
                                  <p:iterate type="el" backwards="0">
                                    <p:tmAbs val="0"/>
                                  </p:iterate>
                                  <p:childTnLst>
                                    <p:set>
                                      <p:cBhvr>
                                        <p:cTn id="27" fill="hold"/>
                                        <p:tgtEl>
                                          <p:spTgt spid="613"/>
                                        </p:tgtEl>
                                        <p:attrNameLst>
                                          <p:attrName>style.visibility</p:attrName>
                                        </p:attrNameLst>
                                      </p:cBhvr>
                                      <p:to>
                                        <p:strVal val="visible"/>
                                      </p:to>
                                    </p:set>
                                    <p:animEffect filter="dissolve" transition="in">
                                      <p:cBhvr>
                                        <p:cTn id="28" dur="500"/>
                                        <p:tgtEl>
                                          <p:spTgt spid="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6" grpId="4"/>
      <p:bldP build="whole" bldLvl="1" animBg="1" rev="0" advAuto="0" spid="603" grpId="3"/>
      <p:bldP build="whole" bldLvl="1" animBg="1" rev="0" advAuto="0" spid="609" grpId="5"/>
      <p:bldP build="whole" bldLvl="1" animBg="1" rev="0" advAuto="0" spid="600" grpId="2"/>
      <p:bldP build="whole" bldLvl="1" animBg="1" rev="0" advAuto="0" spid="612" grpId="1"/>
      <p:bldP build="whole" bldLvl="1" animBg="1" rev="0" advAuto="0" spid="613" grpId="6"/>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5"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616" name="Title 1"/>
          <p:cNvSpPr txBox="1"/>
          <p:nvPr>
            <p:ph type="title"/>
          </p:nvPr>
        </p:nvSpPr>
        <p:spPr>
          <a:xfrm>
            <a:off x="197427" y="-1"/>
            <a:ext cx="8749146" cy="727366"/>
          </a:xfrm>
          <a:prstGeom prst="rect">
            <a:avLst/>
          </a:prstGeom>
        </p:spPr>
        <p:txBody>
          <a:bodyPr/>
          <a:lstStyle/>
          <a:p>
            <a:pPr/>
            <a:r>
              <a:t>6.a) Thao tác trên các khối nhớ (tt)</a:t>
            </a:r>
          </a:p>
        </p:txBody>
      </p:sp>
      <p:sp>
        <p:nvSpPr>
          <p:cNvPr id="617" name="Content Placeholder 1"/>
          <p:cNvSpPr txBox="1"/>
          <p:nvPr>
            <p:ph type="body" idx="1"/>
          </p:nvPr>
        </p:nvSpPr>
        <p:spPr>
          <a:xfrm>
            <a:off x="197427" y="893618"/>
            <a:ext cx="8749146" cy="5527966"/>
          </a:xfrm>
          <a:prstGeom prst="rect">
            <a:avLst/>
          </a:prstGeom>
        </p:spPr>
        <p:txBody>
          <a:bodyPr/>
          <a:lstStyle/>
          <a:p>
            <a:pPr/>
          </a:p>
        </p:txBody>
      </p:sp>
      <p:sp>
        <p:nvSpPr>
          <p:cNvPr id="618" name="Slide Number Placeholder 5"/>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9" name="AutoShape 47"/>
          <p:cNvSpPr/>
          <p:nvPr/>
        </p:nvSpPr>
        <p:spPr>
          <a:xfrm>
            <a:off x="631825" y="1620837"/>
            <a:ext cx="7433703" cy="4603063"/>
          </a:xfrm>
          <a:prstGeom prst="roundRect">
            <a:avLst>
              <a:gd name="adj" fmla="val 0"/>
            </a:avLst>
          </a:prstGeom>
          <a:ln w="25400">
            <a:solidFill>
              <a:srgbClr val="FFFFFF"/>
            </a:solidFill>
          </a:ln>
        </p:spPr>
        <p:txBody>
          <a:bodyPr lIns="45719" rIns="45719" anchor="ctr"/>
          <a:lstStyle/>
          <a:p>
            <a:pPr>
              <a:defRPr>
                <a:solidFill>
                  <a:srgbClr val="003366"/>
                </a:solidFill>
                <a:latin typeface="Verdana"/>
                <a:ea typeface="Verdana"/>
                <a:cs typeface="Verdana"/>
                <a:sym typeface="Verdana"/>
              </a:defRPr>
            </a:pPr>
          </a:p>
        </p:txBody>
      </p:sp>
      <p:grpSp>
        <p:nvGrpSpPr>
          <p:cNvPr id="622" name="Text Box 49"/>
          <p:cNvGrpSpPr/>
          <p:nvPr/>
        </p:nvGrpSpPr>
        <p:grpSpPr>
          <a:xfrm>
            <a:off x="1143000" y="1658027"/>
            <a:ext cx="6477001" cy="1311509"/>
            <a:chOff x="0" y="0"/>
            <a:chExt cx="6477000" cy="1311508"/>
          </a:xfrm>
        </p:grpSpPr>
        <p:sp>
          <p:nvSpPr>
            <p:cNvPr id="620" name="Rectangle"/>
            <p:cNvSpPr/>
            <p:nvPr/>
          </p:nvSpPr>
          <p:spPr>
            <a:xfrm>
              <a:off x="0" y="73935"/>
              <a:ext cx="6477000" cy="1163638"/>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21" name="Sao chép chính xác count byte từ khối nhớ src vào khối nhớ dest.…"/>
            <p:cNvSpPr txBox="1"/>
            <p:nvPr/>
          </p:nvSpPr>
          <p:spPr>
            <a:xfrm>
              <a:off x="0" y="0"/>
              <a:ext cx="6477000" cy="1311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Sao chép chính xác </a:t>
              </a:r>
              <a:r>
                <a:rPr>
                  <a:solidFill>
                    <a:srgbClr val="FFC000"/>
                  </a:solidFill>
                </a:rPr>
                <a:t>count</a:t>
              </a:r>
              <a:r>
                <a:t> byte từ khối nhớ </a:t>
              </a:r>
              <a:r>
                <a:rPr>
                  <a:solidFill>
                    <a:srgbClr val="FFC000"/>
                  </a:solidFill>
                </a:rPr>
                <a:t>src</a:t>
              </a:r>
              <a:r>
                <a:t> vào khối nhớ </a:t>
              </a:r>
              <a:r>
                <a:rPr>
                  <a:solidFill>
                    <a:srgbClr val="FFC000"/>
                  </a:solidFill>
                </a:rPr>
                <a:t>dest</a:t>
              </a:r>
              <a:r>
                <a:t>.</a:t>
              </a:r>
            </a:p>
            <a:p>
              <a:pPr algn="just">
                <a:defRPr sz="2000">
                  <a:solidFill>
                    <a:srgbClr val="003366"/>
                  </a:solidFill>
                  <a:latin typeface="Tahoma"/>
                  <a:ea typeface="Tahoma"/>
                  <a:cs typeface="Tahoma"/>
                  <a:sym typeface="Tahoma"/>
                </a:defRPr>
              </a:pPr>
              <a:r>
                <a:t>Nếu hai khối nhớ </a:t>
              </a:r>
              <a:r>
                <a:rPr>
                  <a:latin typeface="Verdana"/>
                  <a:ea typeface="Verdana"/>
                  <a:cs typeface="Verdana"/>
                  <a:sym typeface="Verdana"/>
                </a:rPr>
                <a:t>đè</a:t>
              </a:r>
              <a:r>
                <a:t> lên nhau, hàm sẽ làm việc không chính xác.</a:t>
              </a:r>
            </a:p>
          </p:txBody>
        </p:sp>
      </p:grpSp>
      <p:grpSp>
        <p:nvGrpSpPr>
          <p:cNvPr id="625" name="Text Box 49"/>
          <p:cNvGrpSpPr/>
          <p:nvPr/>
        </p:nvGrpSpPr>
        <p:grpSpPr>
          <a:xfrm>
            <a:off x="1143000" y="2996300"/>
            <a:ext cx="6477001" cy="636802"/>
            <a:chOff x="0" y="0"/>
            <a:chExt cx="6477000" cy="636801"/>
          </a:xfrm>
        </p:grpSpPr>
        <p:sp>
          <p:nvSpPr>
            <p:cNvPr id="623" name="Rectangle"/>
            <p:cNvSpPr/>
            <p:nvPr/>
          </p:nvSpPr>
          <p:spPr>
            <a:xfrm>
              <a:off x="0" y="-1"/>
              <a:ext cx="6477000" cy="636803"/>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24" name="Trả về: Con trỏ dest."/>
            <p:cNvSpPr txBox="1"/>
            <p:nvPr/>
          </p:nvSpPr>
          <p:spPr>
            <a:xfrm>
              <a:off x="0" y="120280"/>
              <a:ext cx="6477000"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Trả về: Con trỏ </a:t>
              </a:r>
              <a:r>
                <a:rPr>
                  <a:solidFill>
                    <a:srgbClr val="FFC000"/>
                  </a:solidFill>
                </a:rPr>
                <a:t>dest</a:t>
              </a:r>
              <a:r>
                <a:t>.</a:t>
              </a:r>
            </a:p>
          </p:txBody>
        </p:sp>
      </p:grpSp>
      <p:grpSp>
        <p:nvGrpSpPr>
          <p:cNvPr id="628" name="Text Box 49"/>
          <p:cNvGrpSpPr/>
          <p:nvPr/>
        </p:nvGrpSpPr>
        <p:grpSpPr>
          <a:xfrm>
            <a:off x="1143000" y="3582087"/>
            <a:ext cx="6477001" cy="1727415"/>
            <a:chOff x="0" y="0"/>
            <a:chExt cx="6477000" cy="1727413"/>
          </a:xfrm>
        </p:grpSpPr>
        <p:sp>
          <p:nvSpPr>
            <p:cNvPr id="626" name="Rectangle"/>
            <p:cNvSpPr/>
            <p:nvPr/>
          </p:nvSpPr>
          <p:spPr>
            <a:xfrm>
              <a:off x="0" y="0"/>
              <a:ext cx="6477000" cy="1727414"/>
            </a:xfrm>
            <a:prstGeom prst="rect">
              <a:avLst/>
            </a:prstGeom>
            <a:solidFill>
              <a:srgbClr val="FFFFFF"/>
            </a:solidFill>
            <a:ln w="19050" cap="flat">
              <a:solidFill>
                <a:srgbClr val="FFFFFF"/>
              </a:solidFill>
              <a:prstDash val="solid"/>
              <a:round/>
            </a:ln>
            <a:effectLst/>
          </p:spPr>
          <p:txBody>
            <a:bodyPr wrap="square" lIns="45719" tIns="45719" rIns="45719" bIns="45719" numCol="1" anchor="ctr">
              <a:noAutofit/>
            </a:bodyPr>
            <a:lstStyle/>
            <a:p>
              <a:pPr>
                <a:defRPr sz="2000">
                  <a:solidFill>
                    <a:srgbClr val="003366"/>
                  </a:solidFill>
                  <a:latin typeface="Tahoma"/>
                  <a:ea typeface="Tahoma"/>
                  <a:cs typeface="Tahoma"/>
                  <a:sym typeface="Tahoma"/>
                </a:defRPr>
              </a:pPr>
            </a:p>
          </p:txBody>
        </p:sp>
        <p:sp>
          <p:nvSpPr>
            <p:cNvPr id="627" name="char src[] = &quot;*****&quot;;…"/>
            <p:cNvSpPr txBox="1"/>
            <p:nvPr/>
          </p:nvSpPr>
          <p:spPr>
            <a:xfrm>
              <a:off x="0" y="109441"/>
              <a:ext cx="6477000" cy="15085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2000">
                  <a:solidFill>
                    <a:srgbClr val="0000FF"/>
                  </a:solidFill>
                  <a:latin typeface="Consolas"/>
                  <a:ea typeface="Consolas"/>
                  <a:cs typeface="Consolas"/>
                  <a:sym typeface="Consolas"/>
                </a:defRPr>
              </a:pPr>
              <a:r>
                <a:t>char</a:t>
              </a:r>
              <a:r>
                <a:rPr>
                  <a:solidFill>
                    <a:srgbClr val="000000"/>
                  </a:solidFill>
                </a:rPr>
                <a:t> src[] = </a:t>
              </a:r>
              <a:r>
                <a:rPr>
                  <a:solidFill>
                    <a:srgbClr val="A31515"/>
                  </a:solidFill>
                </a:rPr>
                <a:t>"*****"</a:t>
              </a:r>
              <a:r>
                <a:rPr>
                  <a:solidFill>
                    <a:srgbClr val="000000"/>
                  </a:solidFill>
                </a:rPr>
                <a:t>;</a:t>
              </a:r>
              <a:endParaRPr>
                <a:solidFill>
                  <a:srgbClr val="000000"/>
                </a:solidFill>
              </a:endParaRPr>
            </a:p>
            <a:p>
              <a:pPr>
                <a:defRPr sz="2000">
                  <a:solidFill>
                    <a:srgbClr val="0000FF"/>
                  </a:solidFill>
                  <a:latin typeface="Consolas"/>
                  <a:ea typeface="Consolas"/>
                  <a:cs typeface="Consolas"/>
                  <a:sym typeface="Consolas"/>
                </a:defRPr>
              </a:pPr>
              <a:r>
                <a:t>char</a:t>
              </a:r>
              <a:r>
                <a:rPr>
                  <a:solidFill>
                    <a:srgbClr val="000000"/>
                  </a:solidFill>
                </a:rPr>
                <a:t> dest[] = </a:t>
              </a:r>
              <a:r>
                <a:rPr>
                  <a:solidFill>
                    <a:srgbClr val="A31515"/>
                  </a:solidFill>
                </a:rPr>
                <a:t>"0123456789"</a:t>
              </a:r>
              <a:r>
                <a:rPr>
                  <a:solidFill>
                    <a:srgbClr val="000000"/>
                  </a:solidFill>
                </a:rPr>
                <a:t>;</a:t>
              </a:r>
              <a:endParaRPr>
                <a:solidFill>
                  <a:srgbClr val="000000"/>
                </a:solidFill>
              </a:endParaRPr>
            </a:p>
            <a:p>
              <a:pPr>
                <a:defRPr sz="2000">
                  <a:solidFill>
                    <a:srgbClr val="483D8B"/>
                  </a:solidFill>
                  <a:latin typeface="Consolas"/>
                  <a:ea typeface="Consolas"/>
                  <a:cs typeface="Consolas"/>
                  <a:sym typeface="Consolas"/>
                </a:defRPr>
              </a:pPr>
              <a:r>
                <a:t>memcpy</a:t>
              </a:r>
              <a:r>
                <a:rPr>
                  <a:solidFill>
                    <a:srgbClr val="000000"/>
                  </a:solidFill>
                </a:rPr>
                <a:t>(dest, src, 5);</a:t>
              </a:r>
              <a:endParaRPr>
                <a:solidFill>
                  <a:srgbClr val="000000"/>
                </a:solidFill>
              </a:endParaRPr>
            </a:p>
            <a:p>
              <a:pPr>
                <a:defRPr sz="2000">
                  <a:solidFill>
                    <a:srgbClr val="483D8B"/>
                  </a:solidFill>
                  <a:latin typeface="Consolas"/>
                  <a:ea typeface="Consolas"/>
                  <a:cs typeface="Consolas"/>
                  <a:sym typeface="Consolas"/>
                </a:defRPr>
              </a:pPr>
              <a:r>
                <a:t>memcpy</a:t>
              </a:r>
              <a:r>
                <a:rPr>
                  <a:solidFill>
                    <a:srgbClr val="000000"/>
                  </a:solidFill>
                </a:rPr>
                <a:t>(dest + 3, dest + 2, 5);</a:t>
              </a:r>
              <a:endParaRPr>
                <a:solidFill>
                  <a:srgbClr val="000000"/>
                </a:solidFill>
              </a:endParaRPr>
            </a:p>
            <a:p>
              <a:pPr>
                <a:defRPr sz="2000">
                  <a:solidFill>
                    <a:srgbClr val="483D8B"/>
                  </a:solidFill>
                  <a:latin typeface="Consolas"/>
                  <a:ea typeface="Consolas"/>
                  <a:cs typeface="Consolas"/>
                  <a:sym typeface="Consolas"/>
                </a:defRPr>
              </a:pPr>
              <a:r>
                <a:t>printf</a:t>
              </a:r>
              <a:r>
                <a:rPr>
                  <a:solidFill>
                    <a:srgbClr val="000000"/>
                  </a:solidFill>
                </a:rPr>
                <a:t>(</a:t>
              </a:r>
              <a:r>
                <a:rPr>
                  <a:solidFill>
                    <a:srgbClr val="A31515"/>
                  </a:solidFill>
                </a:rPr>
                <a:t>“dest: </a:t>
              </a:r>
              <a:r>
                <a:rPr>
                  <a:solidFill>
                    <a:srgbClr val="3CB371"/>
                  </a:solidFill>
                </a:rPr>
                <a:t>%s</a:t>
              </a:r>
              <a:r>
                <a:rPr>
                  <a:solidFill>
                    <a:srgbClr val="A31515"/>
                  </a:solidFill>
                </a:rPr>
                <a:t>\n"</a:t>
              </a:r>
              <a:r>
                <a:rPr>
                  <a:solidFill>
                    <a:srgbClr val="000000"/>
                  </a:solidFill>
                </a:rPr>
                <a:t>, dest);</a:t>
              </a:r>
            </a:p>
          </p:txBody>
        </p:sp>
      </p:grpSp>
      <p:grpSp>
        <p:nvGrpSpPr>
          <p:cNvPr id="631" name="Freeform 2"/>
          <p:cNvGrpSpPr/>
          <p:nvPr/>
        </p:nvGrpSpPr>
        <p:grpSpPr>
          <a:xfrm>
            <a:off x="622259" y="1087794"/>
            <a:ext cx="7448306" cy="509231"/>
            <a:chOff x="0" y="0"/>
            <a:chExt cx="7448305" cy="509230"/>
          </a:xfrm>
        </p:grpSpPr>
        <p:sp>
          <p:nvSpPr>
            <p:cNvPr id="629" name="Shape"/>
            <p:cNvSpPr/>
            <p:nvPr/>
          </p:nvSpPr>
          <p:spPr>
            <a:xfrm>
              <a:off x="0" y="0"/>
              <a:ext cx="7448306" cy="509231"/>
            </a:xfrm>
            <a:custGeom>
              <a:avLst/>
              <a:gdLst/>
              <a:ahLst/>
              <a:cxnLst>
                <a:cxn ang="0">
                  <a:pos x="wd2" y="hd2"/>
                </a:cxn>
                <a:cxn ang="5400000">
                  <a:pos x="wd2" y="hd2"/>
                </a:cxn>
                <a:cxn ang="10800000">
                  <a:pos x="wd2" y="hd2"/>
                </a:cxn>
                <a:cxn ang="16200000">
                  <a:pos x="wd2" y="hd2"/>
                </a:cxn>
              </a:cxnLst>
              <a:rect l="0" t="0" r="r" b="b"/>
              <a:pathLst>
                <a:path w="21292" h="20745" fill="norm" stroke="1" extrusionOk="0">
                  <a:moveTo>
                    <a:pt x="24" y="8126"/>
                  </a:moveTo>
                  <a:cubicBezTo>
                    <a:pt x="24" y="17331"/>
                    <a:pt x="24" y="20745"/>
                    <a:pt x="24" y="20745"/>
                  </a:cubicBezTo>
                  <a:lnTo>
                    <a:pt x="21293" y="20745"/>
                  </a:lnTo>
                  <a:lnTo>
                    <a:pt x="21293" y="7607"/>
                  </a:lnTo>
                  <a:cubicBezTo>
                    <a:pt x="21239" y="4786"/>
                    <a:pt x="21346" y="-855"/>
                    <a:pt x="19731" y="110"/>
                  </a:cubicBezTo>
                  <a:cubicBezTo>
                    <a:pt x="10605" y="110"/>
                    <a:pt x="1565" y="110"/>
                    <a:pt x="1565" y="110"/>
                  </a:cubicBezTo>
                  <a:cubicBezTo>
                    <a:pt x="-254" y="-335"/>
                    <a:pt x="3" y="6493"/>
                    <a:pt x="24" y="8126"/>
                  </a:cubicBezTo>
                  <a:close/>
                </a:path>
              </a:pathLst>
            </a:cu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630" name="void *memcpy(void *dest, void *src, size_t count)"/>
            <p:cNvSpPr txBox="1"/>
            <p:nvPr/>
          </p:nvSpPr>
          <p:spPr>
            <a:xfrm>
              <a:off x="557718" y="84582"/>
              <a:ext cx="6262723"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latin typeface="Consolas"/>
                  <a:ea typeface="Consolas"/>
                  <a:cs typeface="Consolas"/>
                  <a:sym typeface="Consolas"/>
                </a:defRPr>
              </a:lvl1pPr>
            </a:lstStyle>
            <a:p>
              <a:pPr/>
              <a:r>
                <a:t>void *memcpy(void *dest, void *src, size_t count)</a:t>
              </a:r>
            </a:p>
          </p:txBody>
        </p:sp>
      </p:grpSp>
      <p:sp>
        <p:nvSpPr>
          <p:cNvPr id="632" name="Rectangle 4"/>
          <p:cNvSpPr/>
          <p:nvPr/>
        </p:nvSpPr>
        <p:spPr>
          <a:xfrm>
            <a:off x="1143000" y="5479332"/>
            <a:ext cx="6477000" cy="352833"/>
          </a:xfrm>
          <a:prstGeom prst="rect">
            <a:avLst/>
          </a:prstGeom>
          <a:ln w="12700">
            <a:solidFill>
              <a:srgbClr val="FFFFFF"/>
            </a:solidFill>
          </a:ln>
          <a:extLst>
            <a:ext uri="{C572A759-6A51-4108-AA02-DFA0A04FC94B}">
              <ma14:wrappingTextBoxFlag xmlns:ma14="http://schemas.microsoft.com/office/mac/drawingml/2011/main" val="1"/>
            </a:ext>
          </a:extLst>
        </p:spPr>
        <p:txBody>
          <a:bodyPr lIns="45719" rIns="45719">
            <a:spAutoFit/>
          </a:bodyPr>
          <a:lstStyle>
            <a:lvl1pPr>
              <a:defRPr sz="2000">
                <a:solidFill>
                  <a:srgbClr val="A31515"/>
                </a:solidFill>
                <a:latin typeface="Consolas"/>
                <a:ea typeface="Consolas"/>
                <a:cs typeface="Consolas"/>
                <a:sym typeface="Consolas"/>
              </a:defRPr>
            </a:lvl1pPr>
          </a:lstStyle>
          <a:p>
            <a:pPr/>
            <a:r>
              <a:t>dest: ******5689</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31"/>
                                        </p:tgtEl>
                                        <p:attrNameLst>
                                          <p:attrName>style.visibility</p:attrName>
                                        </p:attrNameLst>
                                      </p:cBhvr>
                                      <p:to>
                                        <p:strVal val="visible"/>
                                      </p:to>
                                    </p:set>
                                    <p:animEffect filter="dissolve" transition="in">
                                      <p:cBhvr>
                                        <p:cTn id="7" dur="500"/>
                                        <p:tgtEl>
                                          <p:spTgt spid="631"/>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619"/>
                                        </p:tgtEl>
                                        <p:attrNameLst>
                                          <p:attrName>style.visibility</p:attrName>
                                        </p:attrNameLst>
                                      </p:cBhvr>
                                      <p:to>
                                        <p:strVal val="visible"/>
                                      </p:to>
                                    </p:set>
                                    <p:animEffect filter="dissolve" transition="in">
                                      <p:cBhvr>
                                        <p:cTn id="11" dur="500"/>
                                        <p:tgtEl>
                                          <p:spTgt spid="619"/>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622"/>
                                        </p:tgtEl>
                                        <p:attrNameLst>
                                          <p:attrName>style.visibility</p:attrName>
                                        </p:attrNameLst>
                                      </p:cBhvr>
                                      <p:to>
                                        <p:strVal val="visible"/>
                                      </p:to>
                                    </p:set>
                                    <p:animEffect filter="dissolve" transition="in">
                                      <p:cBhvr>
                                        <p:cTn id="15" dur="500"/>
                                        <p:tgtEl>
                                          <p:spTgt spid="622"/>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625"/>
                                        </p:tgtEl>
                                        <p:attrNameLst>
                                          <p:attrName>style.visibility</p:attrName>
                                        </p:attrNameLst>
                                      </p:cBhvr>
                                      <p:to>
                                        <p:strVal val="visible"/>
                                      </p:to>
                                    </p:set>
                                    <p:animEffect filter="dissolve" transition="in">
                                      <p:cBhvr>
                                        <p:cTn id="19" dur="500"/>
                                        <p:tgtEl>
                                          <p:spTgt spid="625"/>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628"/>
                                        </p:tgtEl>
                                        <p:attrNameLst>
                                          <p:attrName>style.visibility</p:attrName>
                                        </p:attrNameLst>
                                      </p:cBhvr>
                                      <p:to>
                                        <p:strVal val="visible"/>
                                      </p:to>
                                    </p:set>
                                    <p:animEffect filter="dissolve" transition="in">
                                      <p:cBhvr>
                                        <p:cTn id="23" dur="500"/>
                                        <p:tgtEl>
                                          <p:spTgt spid="628"/>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6" fill="hold">
                                  <p:stCondLst>
                                    <p:cond delay="0"/>
                                  </p:stCondLst>
                                  <p:iterate type="el" backwards="0">
                                    <p:tmAbs val="0"/>
                                  </p:iterate>
                                  <p:childTnLst>
                                    <p:set>
                                      <p:cBhvr>
                                        <p:cTn id="27" fill="hold"/>
                                        <p:tgtEl>
                                          <p:spTgt spid="632"/>
                                        </p:tgtEl>
                                        <p:attrNameLst>
                                          <p:attrName>style.visibility</p:attrName>
                                        </p:attrNameLst>
                                      </p:cBhvr>
                                      <p:to>
                                        <p:strVal val="visible"/>
                                      </p:to>
                                    </p:set>
                                    <p:animEffect filter="dissolve" transition="in">
                                      <p:cBhvr>
                                        <p:cTn id="28" dur="500"/>
                                        <p:tgtEl>
                                          <p:spTgt spid="6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8" grpId="5"/>
      <p:bldP build="whole" bldLvl="1" animBg="1" rev="0" advAuto="0" spid="619" grpId="2"/>
      <p:bldP build="whole" bldLvl="1" animBg="1" rev="0" advAuto="0" spid="622" grpId="3"/>
      <p:bldP build="whole" bldLvl="1" animBg="1" rev="0" advAuto="0" spid="631" grpId="1"/>
      <p:bldP build="whole" bldLvl="1" animBg="1" rev="0" advAuto="0" spid="625" grpId="4"/>
      <p:bldP build="whole" bldLvl="1" animBg="1" rev="0" advAuto="0" spid="632" grpId="6"/>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635" name="Title 1"/>
          <p:cNvSpPr txBox="1"/>
          <p:nvPr>
            <p:ph type="title"/>
          </p:nvPr>
        </p:nvSpPr>
        <p:spPr>
          <a:xfrm>
            <a:off x="197427" y="-1"/>
            <a:ext cx="8749146" cy="727366"/>
          </a:xfrm>
          <a:prstGeom prst="rect">
            <a:avLst/>
          </a:prstGeom>
        </p:spPr>
        <p:txBody>
          <a:bodyPr/>
          <a:lstStyle/>
          <a:p>
            <a:pPr/>
            <a:r>
              <a:t>6.a) Thao tác trên các khối nhớ (tt)</a:t>
            </a:r>
          </a:p>
        </p:txBody>
      </p:sp>
      <p:sp>
        <p:nvSpPr>
          <p:cNvPr id="636" name="Content Placeholder 4"/>
          <p:cNvSpPr txBox="1"/>
          <p:nvPr>
            <p:ph type="body" idx="1"/>
          </p:nvPr>
        </p:nvSpPr>
        <p:spPr>
          <a:xfrm>
            <a:off x="197427" y="893618"/>
            <a:ext cx="8749146" cy="5527966"/>
          </a:xfrm>
          <a:prstGeom prst="rect">
            <a:avLst/>
          </a:prstGeom>
        </p:spPr>
        <p:txBody>
          <a:bodyPr/>
          <a:lstStyle/>
          <a:p>
            <a:pPr/>
          </a:p>
        </p:txBody>
      </p:sp>
      <p:sp>
        <p:nvSpPr>
          <p:cNvPr id="637" name="Slide Number Placeholder 2"/>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8" name="AutoShape 47"/>
          <p:cNvSpPr/>
          <p:nvPr/>
        </p:nvSpPr>
        <p:spPr>
          <a:xfrm>
            <a:off x="408598" y="1773236"/>
            <a:ext cx="7760729" cy="4603064"/>
          </a:xfrm>
          <a:prstGeom prst="roundRect">
            <a:avLst>
              <a:gd name="adj" fmla="val 0"/>
            </a:avLst>
          </a:prstGeom>
          <a:solidFill>
            <a:srgbClr val="FFFFFF"/>
          </a:solidFill>
          <a:ln w="25400">
            <a:solidFill>
              <a:srgbClr val="FFFFFF"/>
            </a:solidFill>
          </a:ln>
        </p:spPr>
        <p:txBody>
          <a:bodyPr lIns="45719" rIns="45719" anchor="ctr"/>
          <a:lstStyle/>
          <a:p>
            <a:pPr>
              <a:defRPr>
                <a:solidFill>
                  <a:srgbClr val="003366"/>
                </a:solidFill>
                <a:latin typeface="Verdana"/>
                <a:ea typeface="Verdana"/>
                <a:cs typeface="Verdana"/>
                <a:sym typeface="Verdana"/>
              </a:defRPr>
            </a:pPr>
          </a:p>
        </p:txBody>
      </p:sp>
      <p:grpSp>
        <p:nvGrpSpPr>
          <p:cNvPr id="641" name="Text Box 49"/>
          <p:cNvGrpSpPr/>
          <p:nvPr/>
        </p:nvGrpSpPr>
        <p:grpSpPr>
          <a:xfrm>
            <a:off x="914400" y="1810427"/>
            <a:ext cx="6629401" cy="1311509"/>
            <a:chOff x="0" y="0"/>
            <a:chExt cx="6629400" cy="1311508"/>
          </a:xfrm>
        </p:grpSpPr>
        <p:sp>
          <p:nvSpPr>
            <p:cNvPr id="639" name="Rectangle"/>
            <p:cNvSpPr/>
            <p:nvPr/>
          </p:nvSpPr>
          <p:spPr>
            <a:xfrm>
              <a:off x="0" y="73935"/>
              <a:ext cx="6629400" cy="1163638"/>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40" name="Sao chép chính xác count byte từ khối nhớ src vào khối nhớ dest.…"/>
            <p:cNvSpPr txBox="1"/>
            <p:nvPr/>
          </p:nvSpPr>
          <p:spPr>
            <a:xfrm>
              <a:off x="0" y="0"/>
              <a:ext cx="6629400" cy="1311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Sao chép chính xác </a:t>
              </a:r>
              <a:r>
                <a:rPr>
                  <a:solidFill>
                    <a:srgbClr val="FFC000"/>
                  </a:solidFill>
                </a:rPr>
                <a:t>count</a:t>
              </a:r>
              <a:r>
                <a:t> byte từ khối nhớ </a:t>
              </a:r>
              <a:r>
                <a:rPr>
                  <a:solidFill>
                    <a:srgbClr val="FFC000"/>
                  </a:solidFill>
                </a:rPr>
                <a:t>src</a:t>
              </a:r>
              <a:r>
                <a:t> vào khối nhớ </a:t>
              </a:r>
              <a:r>
                <a:rPr>
                  <a:solidFill>
                    <a:srgbClr val="FFC000"/>
                  </a:solidFill>
                </a:rPr>
                <a:t>dest</a:t>
              </a:r>
              <a:r>
                <a:t>.</a:t>
              </a:r>
            </a:p>
            <a:p>
              <a:pPr algn="just">
                <a:defRPr sz="2000">
                  <a:solidFill>
                    <a:srgbClr val="003366"/>
                  </a:solidFill>
                  <a:latin typeface="Tahoma"/>
                  <a:ea typeface="Tahoma"/>
                  <a:cs typeface="Tahoma"/>
                  <a:sym typeface="Tahoma"/>
                </a:defRPr>
              </a:pPr>
              <a:r>
                <a:t>Nếu hai khối nhớ </a:t>
              </a:r>
              <a:r>
                <a:rPr>
                  <a:latin typeface="Verdana"/>
                  <a:ea typeface="Verdana"/>
                  <a:cs typeface="Verdana"/>
                  <a:sym typeface="Verdana"/>
                </a:rPr>
                <a:t>đè</a:t>
              </a:r>
              <a:r>
                <a:t> lên nhau, hàm vẫn thực hiện chính xác.</a:t>
              </a:r>
            </a:p>
          </p:txBody>
        </p:sp>
      </p:grpSp>
      <p:grpSp>
        <p:nvGrpSpPr>
          <p:cNvPr id="644" name="Text Box 49"/>
          <p:cNvGrpSpPr/>
          <p:nvPr/>
        </p:nvGrpSpPr>
        <p:grpSpPr>
          <a:xfrm>
            <a:off x="914400" y="3047999"/>
            <a:ext cx="6629401" cy="636803"/>
            <a:chOff x="0" y="0"/>
            <a:chExt cx="6629400" cy="636801"/>
          </a:xfrm>
        </p:grpSpPr>
        <p:sp>
          <p:nvSpPr>
            <p:cNvPr id="642" name="Rectangle"/>
            <p:cNvSpPr/>
            <p:nvPr/>
          </p:nvSpPr>
          <p:spPr>
            <a:xfrm>
              <a:off x="0" y="-1"/>
              <a:ext cx="6629400" cy="636803"/>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43" name="Trả về: Con trỏ dest."/>
            <p:cNvSpPr txBox="1"/>
            <p:nvPr/>
          </p:nvSpPr>
          <p:spPr>
            <a:xfrm>
              <a:off x="0" y="120280"/>
              <a:ext cx="6629400"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Trả về: Con trỏ </a:t>
              </a:r>
              <a:r>
                <a:rPr>
                  <a:solidFill>
                    <a:srgbClr val="FFC000"/>
                  </a:solidFill>
                </a:rPr>
                <a:t>dest</a:t>
              </a:r>
              <a:r>
                <a:t>.</a:t>
              </a:r>
            </a:p>
          </p:txBody>
        </p:sp>
      </p:grpSp>
      <p:grpSp>
        <p:nvGrpSpPr>
          <p:cNvPr id="647" name="Text Box 49"/>
          <p:cNvGrpSpPr/>
          <p:nvPr/>
        </p:nvGrpSpPr>
        <p:grpSpPr>
          <a:xfrm>
            <a:off x="909911" y="3907525"/>
            <a:ext cx="6629401" cy="1731276"/>
            <a:chOff x="0" y="0"/>
            <a:chExt cx="6629400" cy="1731274"/>
          </a:xfrm>
        </p:grpSpPr>
        <p:sp>
          <p:nvSpPr>
            <p:cNvPr id="645" name="Rectangle"/>
            <p:cNvSpPr/>
            <p:nvPr/>
          </p:nvSpPr>
          <p:spPr>
            <a:xfrm>
              <a:off x="0" y="0"/>
              <a:ext cx="6629400" cy="1731275"/>
            </a:xfrm>
            <a:prstGeom prst="rect">
              <a:avLst/>
            </a:prstGeom>
            <a:solidFill>
              <a:srgbClr val="FFFFFF"/>
            </a:solidFill>
            <a:ln w="12700" cap="flat">
              <a:solidFill>
                <a:srgbClr val="FFFFFF"/>
              </a:solidFill>
              <a:prstDash val="solid"/>
              <a:round/>
            </a:ln>
            <a:effectLst/>
          </p:spPr>
          <p:txBody>
            <a:bodyPr wrap="square" lIns="45719" tIns="45719" rIns="45719" bIns="45719" numCol="1" anchor="ctr">
              <a:noAutofit/>
            </a:bodyPr>
            <a:lstStyle/>
            <a:p>
              <a:pPr>
                <a:defRPr sz="2000">
                  <a:solidFill>
                    <a:srgbClr val="003366"/>
                  </a:solidFill>
                  <a:latin typeface="Tahoma"/>
                  <a:ea typeface="Tahoma"/>
                  <a:cs typeface="Tahoma"/>
                  <a:sym typeface="Tahoma"/>
                </a:defRPr>
              </a:pPr>
            </a:p>
          </p:txBody>
        </p:sp>
        <p:sp>
          <p:nvSpPr>
            <p:cNvPr id="646" name="char src[] = &quot;*****&quot;;…"/>
            <p:cNvSpPr txBox="1"/>
            <p:nvPr/>
          </p:nvSpPr>
          <p:spPr>
            <a:xfrm>
              <a:off x="0" y="111371"/>
              <a:ext cx="6629400" cy="1508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2000">
                  <a:solidFill>
                    <a:srgbClr val="0000FF"/>
                  </a:solidFill>
                  <a:latin typeface="Consolas"/>
                  <a:ea typeface="Consolas"/>
                  <a:cs typeface="Consolas"/>
                  <a:sym typeface="Consolas"/>
                </a:defRPr>
              </a:pPr>
              <a:r>
                <a:t>char</a:t>
              </a:r>
              <a:r>
                <a:rPr>
                  <a:solidFill>
                    <a:srgbClr val="000000"/>
                  </a:solidFill>
                </a:rPr>
                <a:t> src[] = </a:t>
              </a:r>
              <a:r>
                <a:rPr>
                  <a:solidFill>
                    <a:srgbClr val="A31515"/>
                  </a:solidFill>
                </a:rPr>
                <a:t>"*****"</a:t>
              </a:r>
              <a:r>
                <a:rPr>
                  <a:solidFill>
                    <a:srgbClr val="000000"/>
                  </a:solidFill>
                </a:rPr>
                <a:t>;</a:t>
              </a:r>
              <a:endParaRPr>
                <a:solidFill>
                  <a:srgbClr val="000000"/>
                </a:solidFill>
              </a:endParaRPr>
            </a:p>
            <a:p>
              <a:pPr>
                <a:defRPr sz="2000">
                  <a:solidFill>
                    <a:srgbClr val="0000FF"/>
                  </a:solidFill>
                  <a:latin typeface="Consolas"/>
                  <a:ea typeface="Consolas"/>
                  <a:cs typeface="Consolas"/>
                  <a:sym typeface="Consolas"/>
                </a:defRPr>
              </a:pPr>
              <a:r>
                <a:t>char</a:t>
              </a:r>
              <a:r>
                <a:rPr>
                  <a:solidFill>
                    <a:srgbClr val="000000"/>
                  </a:solidFill>
                </a:rPr>
                <a:t> dest[] = </a:t>
              </a:r>
              <a:r>
                <a:rPr>
                  <a:solidFill>
                    <a:srgbClr val="A31515"/>
                  </a:solidFill>
                </a:rPr>
                <a:t>"0123456789"</a:t>
              </a:r>
              <a:r>
                <a:rPr>
                  <a:solidFill>
                    <a:srgbClr val="000000"/>
                  </a:solidFill>
                </a:rPr>
                <a:t>;</a:t>
              </a:r>
              <a:endParaRPr>
                <a:solidFill>
                  <a:srgbClr val="000000"/>
                </a:solidFill>
              </a:endParaRPr>
            </a:p>
            <a:p>
              <a:pPr>
                <a:defRPr sz="2000">
                  <a:solidFill>
                    <a:srgbClr val="483D8B"/>
                  </a:solidFill>
                  <a:latin typeface="Consolas"/>
                  <a:ea typeface="Consolas"/>
                  <a:cs typeface="Consolas"/>
                  <a:sym typeface="Consolas"/>
                </a:defRPr>
              </a:pPr>
              <a:r>
                <a:t>memmove</a:t>
              </a:r>
              <a:r>
                <a:rPr>
                  <a:solidFill>
                    <a:srgbClr val="000000"/>
                  </a:solidFill>
                </a:rPr>
                <a:t>(dest, src, 5);</a:t>
              </a:r>
              <a:endParaRPr>
                <a:solidFill>
                  <a:srgbClr val="000000"/>
                </a:solidFill>
              </a:endParaRPr>
            </a:p>
            <a:p>
              <a:pPr>
                <a:defRPr sz="2000">
                  <a:solidFill>
                    <a:srgbClr val="483D8B"/>
                  </a:solidFill>
                  <a:latin typeface="Consolas"/>
                  <a:ea typeface="Consolas"/>
                  <a:cs typeface="Consolas"/>
                  <a:sym typeface="Consolas"/>
                </a:defRPr>
              </a:pPr>
              <a:r>
                <a:t>memmove</a:t>
              </a:r>
              <a:r>
                <a:rPr>
                  <a:solidFill>
                    <a:srgbClr val="000000"/>
                  </a:solidFill>
                </a:rPr>
                <a:t>(dest + 3, dest + 2, 5);</a:t>
              </a:r>
              <a:endParaRPr>
                <a:solidFill>
                  <a:srgbClr val="000000"/>
                </a:solidFill>
              </a:endParaRPr>
            </a:p>
            <a:p>
              <a:pPr>
                <a:defRPr sz="2000">
                  <a:solidFill>
                    <a:srgbClr val="483D8B"/>
                  </a:solidFill>
                  <a:latin typeface="Consolas"/>
                  <a:ea typeface="Consolas"/>
                  <a:cs typeface="Consolas"/>
                  <a:sym typeface="Consolas"/>
                </a:defRPr>
              </a:pPr>
              <a:r>
                <a:t>printf</a:t>
              </a:r>
              <a:r>
                <a:rPr>
                  <a:solidFill>
                    <a:srgbClr val="000000"/>
                  </a:solidFill>
                </a:rPr>
                <a:t>(</a:t>
              </a:r>
              <a:r>
                <a:rPr>
                  <a:solidFill>
                    <a:srgbClr val="A31515"/>
                  </a:solidFill>
                </a:rPr>
                <a:t>“dest: </a:t>
              </a:r>
              <a:r>
                <a:rPr>
                  <a:solidFill>
                    <a:srgbClr val="3CB371"/>
                  </a:solidFill>
                </a:rPr>
                <a:t>%s</a:t>
              </a:r>
              <a:r>
                <a:rPr>
                  <a:solidFill>
                    <a:srgbClr val="A31515"/>
                  </a:solidFill>
                </a:rPr>
                <a:t>\n"</a:t>
              </a:r>
              <a:r>
                <a:rPr>
                  <a:solidFill>
                    <a:srgbClr val="000000"/>
                  </a:solidFill>
                </a:rPr>
                <a:t>, dest);</a:t>
              </a:r>
            </a:p>
          </p:txBody>
        </p:sp>
      </p:grpSp>
      <p:grpSp>
        <p:nvGrpSpPr>
          <p:cNvPr id="650" name="Freeform 2"/>
          <p:cNvGrpSpPr/>
          <p:nvPr/>
        </p:nvGrpSpPr>
        <p:grpSpPr>
          <a:xfrm>
            <a:off x="397568" y="1240194"/>
            <a:ext cx="7775974" cy="509231"/>
            <a:chOff x="0" y="0"/>
            <a:chExt cx="7775973" cy="509230"/>
          </a:xfrm>
        </p:grpSpPr>
        <p:sp>
          <p:nvSpPr>
            <p:cNvPr id="648" name="Shape"/>
            <p:cNvSpPr/>
            <p:nvPr/>
          </p:nvSpPr>
          <p:spPr>
            <a:xfrm>
              <a:off x="0" y="0"/>
              <a:ext cx="7775974" cy="509231"/>
            </a:xfrm>
            <a:custGeom>
              <a:avLst/>
              <a:gdLst/>
              <a:ahLst/>
              <a:cxnLst>
                <a:cxn ang="0">
                  <a:pos x="wd2" y="hd2"/>
                </a:cxn>
                <a:cxn ang="5400000">
                  <a:pos x="wd2" y="hd2"/>
                </a:cxn>
                <a:cxn ang="10800000">
                  <a:pos x="wd2" y="hd2"/>
                </a:cxn>
                <a:cxn ang="16200000">
                  <a:pos x="wd2" y="hd2"/>
                </a:cxn>
              </a:cxnLst>
              <a:rect l="0" t="0" r="r" b="b"/>
              <a:pathLst>
                <a:path w="21292" h="20745" fill="norm" stroke="1" extrusionOk="0">
                  <a:moveTo>
                    <a:pt x="24" y="8126"/>
                  </a:moveTo>
                  <a:cubicBezTo>
                    <a:pt x="24" y="17331"/>
                    <a:pt x="24" y="20745"/>
                    <a:pt x="24" y="20745"/>
                  </a:cubicBezTo>
                  <a:lnTo>
                    <a:pt x="21293" y="20745"/>
                  </a:lnTo>
                  <a:lnTo>
                    <a:pt x="21293" y="7607"/>
                  </a:lnTo>
                  <a:cubicBezTo>
                    <a:pt x="21239" y="4786"/>
                    <a:pt x="21346" y="-855"/>
                    <a:pt x="19731" y="110"/>
                  </a:cubicBezTo>
                  <a:cubicBezTo>
                    <a:pt x="10605" y="110"/>
                    <a:pt x="1565" y="110"/>
                    <a:pt x="1565" y="110"/>
                  </a:cubicBezTo>
                  <a:cubicBezTo>
                    <a:pt x="-254" y="-335"/>
                    <a:pt x="3" y="6493"/>
                    <a:pt x="24" y="8126"/>
                  </a:cubicBezTo>
                  <a:close/>
                </a:path>
              </a:pathLst>
            </a:cu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649" name="void *memmove(void *dest, void *src, size_t count)"/>
            <p:cNvSpPr txBox="1"/>
            <p:nvPr/>
          </p:nvSpPr>
          <p:spPr>
            <a:xfrm>
              <a:off x="657165" y="84582"/>
              <a:ext cx="6388409"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latin typeface="Consolas"/>
                  <a:ea typeface="Consolas"/>
                  <a:cs typeface="Consolas"/>
                  <a:sym typeface="Consolas"/>
                </a:defRPr>
              </a:lvl1pPr>
            </a:lstStyle>
            <a:p>
              <a:pPr/>
              <a:r>
                <a:t>void *memmove(void *dest, void *src, size_t count)</a:t>
              </a:r>
            </a:p>
          </p:txBody>
        </p:sp>
      </p:grpSp>
      <p:sp>
        <p:nvSpPr>
          <p:cNvPr id="651" name="Rectangle 51"/>
          <p:cNvSpPr/>
          <p:nvPr/>
        </p:nvSpPr>
        <p:spPr>
          <a:xfrm>
            <a:off x="892327" y="5805054"/>
            <a:ext cx="6633627" cy="415887"/>
          </a:xfrm>
          <a:prstGeom prst="rect">
            <a:avLst/>
          </a:prstGeom>
          <a:ln w="12700">
            <a:solidFill>
              <a:srgbClr val="FFFFFF"/>
            </a:solidFill>
          </a:ln>
          <a:extLst>
            <a:ext uri="{C572A759-6A51-4108-AA02-DFA0A04FC94B}">
              <ma14:wrappingTextBoxFlag xmlns:ma14="http://schemas.microsoft.com/office/mac/drawingml/2011/main" val="1"/>
            </a:ext>
          </a:extLst>
        </p:spPr>
        <p:txBody>
          <a:bodyPr lIns="45719" rIns="45719">
            <a:spAutoFit/>
          </a:bodyPr>
          <a:lstStyle/>
          <a:p>
            <a:pPr>
              <a:defRPr sz="2000">
                <a:solidFill>
                  <a:srgbClr val="A31515"/>
                </a:solidFill>
                <a:latin typeface="Consolas"/>
                <a:ea typeface="Consolas"/>
                <a:cs typeface="Consolas"/>
                <a:sym typeface="Consolas"/>
              </a:defRPr>
            </a:pPr>
            <a:r>
              <a:t>K</a:t>
            </a:r>
            <a:r>
              <a:rPr>
                <a:latin typeface="+mj-lt"/>
                <a:ea typeface="+mj-ea"/>
                <a:cs typeface="+mj-cs"/>
                <a:sym typeface="Helvetica"/>
              </a:rPr>
              <a:t>ế</a:t>
            </a:r>
            <a:r>
              <a:t>t qu</a:t>
            </a:r>
            <a:r>
              <a:rPr>
                <a:latin typeface="+mj-lt"/>
                <a:ea typeface="+mj-ea"/>
                <a:cs typeface="+mj-cs"/>
                <a:sym typeface="Helvetica"/>
              </a:rPr>
              <a:t>ả</a:t>
            </a:r>
            <a:r>
              <a:t> đo</a:t>
            </a:r>
            <a:r>
              <a:rPr>
                <a:latin typeface="+mj-lt"/>
                <a:ea typeface="+mj-ea"/>
                <a:cs typeface="+mj-cs"/>
                <a:sym typeface="Helvetica"/>
              </a:rPr>
              <a:t>ạ</a:t>
            </a:r>
            <a:r>
              <a:t>n code: dest: ******5689</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50"/>
                                        </p:tgtEl>
                                        <p:attrNameLst>
                                          <p:attrName>style.visibility</p:attrName>
                                        </p:attrNameLst>
                                      </p:cBhvr>
                                      <p:to>
                                        <p:strVal val="visible"/>
                                      </p:to>
                                    </p:set>
                                    <p:animEffect filter="dissolve" transition="in">
                                      <p:cBhvr>
                                        <p:cTn id="7" dur="500"/>
                                        <p:tgtEl>
                                          <p:spTgt spid="650"/>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638"/>
                                        </p:tgtEl>
                                        <p:attrNameLst>
                                          <p:attrName>style.visibility</p:attrName>
                                        </p:attrNameLst>
                                      </p:cBhvr>
                                      <p:to>
                                        <p:strVal val="visible"/>
                                      </p:to>
                                    </p:set>
                                    <p:animEffect filter="dissolve" transition="in">
                                      <p:cBhvr>
                                        <p:cTn id="11" dur="500"/>
                                        <p:tgtEl>
                                          <p:spTgt spid="638"/>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641"/>
                                        </p:tgtEl>
                                        <p:attrNameLst>
                                          <p:attrName>style.visibility</p:attrName>
                                        </p:attrNameLst>
                                      </p:cBhvr>
                                      <p:to>
                                        <p:strVal val="visible"/>
                                      </p:to>
                                    </p:set>
                                    <p:animEffect filter="dissolve" transition="in">
                                      <p:cBhvr>
                                        <p:cTn id="15" dur="500"/>
                                        <p:tgtEl>
                                          <p:spTgt spid="641"/>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644"/>
                                        </p:tgtEl>
                                        <p:attrNameLst>
                                          <p:attrName>style.visibility</p:attrName>
                                        </p:attrNameLst>
                                      </p:cBhvr>
                                      <p:to>
                                        <p:strVal val="visible"/>
                                      </p:to>
                                    </p:set>
                                    <p:animEffect filter="dissolve" transition="in">
                                      <p:cBhvr>
                                        <p:cTn id="19" dur="500"/>
                                        <p:tgtEl>
                                          <p:spTgt spid="644"/>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647"/>
                                        </p:tgtEl>
                                        <p:attrNameLst>
                                          <p:attrName>style.visibility</p:attrName>
                                        </p:attrNameLst>
                                      </p:cBhvr>
                                      <p:to>
                                        <p:strVal val="visible"/>
                                      </p:to>
                                    </p:set>
                                    <p:animEffect filter="dissolve" transition="in">
                                      <p:cBhvr>
                                        <p:cTn id="23" dur="500"/>
                                        <p:tgtEl>
                                          <p:spTgt spid="647"/>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6" fill="hold">
                                  <p:stCondLst>
                                    <p:cond delay="0"/>
                                  </p:stCondLst>
                                  <p:iterate type="el" backwards="0">
                                    <p:tmAbs val="0"/>
                                  </p:iterate>
                                  <p:childTnLst>
                                    <p:set>
                                      <p:cBhvr>
                                        <p:cTn id="27" fill="hold"/>
                                        <p:tgtEl>
                                          <p:spTgt spid="651"/>
                                        </p:tgtEl>
                                        <p:attrNameLst>
                                          <p:attrName>style.visibility</p:attrName>
                                        </p:attrNameLst>
                                      </p:cBhvr>
                                      <p:to>
                                        <p:strVal val="visible"/>
                                      </p:to>
                                    </p:set>
                                    <p:animEffect filter="dissolve" transition="in">
                                      <p:cBhvr>
                                        <p:cTn id="28" dur="500"/>
                                        <p:tgtEl>
                                          <p:spTgt spid="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8" grpId="2"/>
      <p:bldP build="whole" bldLvl="1" animBg="1" rev="0" advAuto="0" spid="650" grpId="1"/>
      <p:bldP build="whole" bldLvl="1" animBg="1" rev="0" advAuto="0" spid="641" grpId="3"/>
      <p:bldP build="whole" bldLvl="1" animBg="1" rev="0" advAuto="0" spid="647" grpId="5"/>
      <p:bldP build="whole" bldLvl="1" animBg="1" rev="0" advAuto="0" spid="644" grpId="4"/>
      <p:bldP build="whole" bldLvl="1" animBg="1" rev="0" advAuto="0" spid="651" grpId="6"/>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654" name="Title 2"/>
          <p:cNvSpPr txBox="1"/>
          <p:nvPr>
            <p:ph type="title"/>
          </p:nvPr>
        </p:nvSpPr>
        <p:spPr>
          <a:xfrm>
            <a:off x="197427" y="-1"/>
            <a:ext cx="8749146" cy="727366"/>
          </a:xfrm>
          <a:prstGeom prst="rect">
            <a:avLst/>
          </a:prstGeom>
        </p:spPr>
        <p:txBody>
          <a:bodyPr/>
          <a:lstStyle/>
          <a:p>
            <a:pPr>
              <a:defRPr sz="2200"/>
            </a:pPr>
            <a:r>
              <a:t>6.b) Tham kh</a:t>
            </a:r>
            <a:r>
              <a:t>ảo</a:t>
            </a:r>
            <a:r>
              <a:t> c</a:t>
            </a:r>
            <a:r>
              <a:t>ấp</a:t>
            </a:r>
            <a:r>
              <a:t> phát đ</a:t>
            </a:r>
            <a:r>
              <a:t>ộng</a:t>
            </a:r>
            <a:r>
              <a:t> b</a:t>
            </a:r>
            <a:r>
              <a:t>ằng</a:t>
            </a:r>
            <a:r>
              <a:t> hàm malloc trong C</a:t>
            </a:r>
          </a:p>
        </p:txBody>
      </p:sp>
      <p:sp>
        <p:nvSpPr>
          <p:cNvPr id="655"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6" name="AutoShape 47"/>
          <p:cNvSpPr/>
          <p:nvPr/>
        </p:nvSpPr>
        <p:spPr>
          <a:xfrm>
            <a:off x="555623" y="1849438"/>
            <a:ext cx="7826377" cy="4475163"/>
          </a:xfrm>
          <a:prstGeom prst="roundRect">
            <a:avLst>
              <a:gd name="adj" fmla="val 0"/>
            </a:avLst>
          </a:prstGeom>
          <a:ln w="25400">
            <a:solidFill>
              <a:srgbClr val="FFFFFF"/>
            </a:solidFill>
          </a:ln>
        </p:spPr>
        <p:txBody>
          <a:bodyPr lIns="45719" rIns="45719" anchor="ctr"/>
          <a:lstStyle/>
          <a:p>
            <a:pPr>
              <a:defRPr>
                <a:solidFill>
                  <a:srgbClr val="003366"/>
                </a:solidFill>
                <a:latin typeface="Verdana"/>
                <a:ea typeface="Verdana"/>
                <a:cs typeface="Verdana"/>
                <a:sym typeface="Verdana"/>
              </a:defRPr>
            </a:pPr>
          </a:p>
        </p:txBody>
      </p:sp>
      <p:grpSp>
        <p:nvGrpSpPr>
          <p:cNvPr id="659" name="Text Box 49"/>
          <p:cNvGrpSpPr/>
          <p:nvPr/>
        </p:nvGrpSpPr>
        <p:grpSpPr>
          <a:xfrm>
            <a:off x="1169767" y="1995054"/>
            <a:ext cx="6755032" cy="824345"/>
            <a:chOff x="0" y="0"/>
            <a:chExt cx="6755031" cy="824344"/>
          </a:xfrm>
        </p:grpSpPr>
        <p:sp>
          <p:nvSpPr>
            <p:cNvPr id="657" name="Rectangle"/>
            <p:cNvSpPr/>
            <p:nvPr/>
          </p:nvSpPr>
          <p:spPr>
            <a:xfrm>
              <a:off x="0" y="0"/>
              <a:ext cx="6755032" cy="824345"/>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58" name="Cấp phát trong HEAP một vùng nhớ size (bytes)…"/>
            <p:cNvSpPr txBox="1"/>
            <p:nvPr/>
          </p:nvSpPr>
          <p:spPr>
            <a:xfrm>
              <a:off x="0" y="61652"/>
              <a:ext cx="6755032"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Cấp phát trong HEAP một vùng nhớ </a:t>
              </a:r>
              <a:r>
                <a:rPr>
                  <a:solidFill>
                    <a:srgbClr val="FFC000"/>
                  </a:solidFill>
                </a:rPr>
                <a:t>size</a:t>
              </a:r>
              <a:r>
                <a:t> (</a:t>
              </a:r>
              <a:r>
                <a:rPr>
                  <a:solidFill>
                    <a:srgbClr val="FF0000"/>
                  </a:solidFill>
                </a:rPr>
                <a:t>bytes</a:t>
              </a:r>
              <a:r>
                <a:t>)</a:t>
              </a:r>
            </a:p>
            <a:p>
              <a:pPr algn="just">
                <a:defRPr sz="2000">
                  <a:solidFill>
                    <a:srgbClr val="FF0000"/>
                  </a:solidFill>
                  <a:latin typeface="Tahoma"/>
                  <a:ea typeface="Tahoma"/>
                  <a:cs typeface="Tahoma"/>
                  <a:sym typeface="Tahoma"/>
                </a:defRPr>
              </a:pPr>
              <a:r>
                <a:t>size_t</a:t>
              </a:r>
              <a:r>
                <a:rPr>
                  <a:solidFill>
                    <a:srgbClr val="003366"/>
                  </a:solidFill>
                </a:rPr>
                <a:t> thay cho unsigned (trong </a:t>
              </a:r>
              <a:r>
                <a:t>&lt;stddef.h&gt;</a:t>
              </a:r>
              <a:r>
                <a:rPr>
                  <a:solidFill>
                    <a:srgbClr val="003366"/>
                  </a:solidFill>
                </a:rPr>
                <a:t>)</a:t>
              </a:r>
            </a:p>
          </p:txBody>
        </p:sp>
      </p:grpSp>
      <p:grpSp>
        <p:nvGrpSpPr>
          <p:cNvPr id="662" name="Text Box 49"/>
          <p:cNvGrpSpPr/>
          <p:nvPr/>
        </p:nvGrpSpPr>
        <p:grpSpPr>
          <a:xfrm>
            <a:off x="1152182" y="2819399"/>
            <a:ext cx="6755032" cy="1163639"/>
            <a:chOff x="0" y="0"/>
            <a:chExt cx="6755031" cy="1163637"/>
          </a:xfrm>
        </p:grpSpPr>
        <p:sp>
          <p:nvSpPr>
            <p:cNvPr id="660" name="Rectangle"/>
            <p:cNvSpPr/>
            <p:nvPr/>
          </p:nvSpPr>
          <p:spPr>
            <a:xfrm>
              <a:off x="0" y="0"/>
              <a:ext cx="6755032" cy="1163638"/>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61" name="Trả về:…"/>
            <p:cNvSpPr txBox="1"/>
            <p:nvPr/>
          </p:nvSpPr>
          <p:spPr>
            <a:xfrm>
              <a:off x="0" y="78030"/>
              <a:ext cx="6755032" cy="1007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Trả về: </a:t>
              </a:r>
            </a:p>
            <a:p>
              <a:pPr algn="just">
                <a:defRPr sz="2000">
                  <a:solidFill>
                    <a:srgbClr val="003366"/>
                  </a:solidFill>
                  <a:latin typeface="Tahoma"/>
                  <a:ea typeface="Tahoma"/>
                  <a:cs typeface="Tahoma"/>
                  <a:sym typeface="Tahoma"/>
                </a:defRPr>
              </a:pPr>
              <a:r>
                <a:t>- </a:t>
              </a:r>
              <a:r>
                <a:rPr>
                  <a:solidFill>
                    <a:srgbClr val="0A85FF"/>
                  </a:solidFill>
                </a:rPr>
                <a:t>Thành công</a:t>
              </a:r>
              <a:r>
                <a:t>: Con trỏ </a:t>
              </a:r>
              <a:r>
                <a:rPr>
                  <a:latin typeface="Verdana"/>
                  <a:ea typeface="Verdana"/>
                  <a:cs typeface="Verdana"/>
                  <a:sym typeface="Verdana"/>
                </a:rPr>
                <a:t>đ</a:t>
              </a:r>
              <a:r>
                <a:t>ế</a:t>
              </a:r>
              <a:r>
                <a:t>n vùng nhớ mới </a:t>
              </a:r>
              <a:r>
                <a:rPr>
                  <a:latin typeface="Verdana"/>
                  <a:ea typeface="Verdana"/>
                  <a:cs typeface="Verdana"/>
                  <a:sym typeface="Verdana"/>
                </a:rPr>
                <a:t>đư</a:t>
              </a:r>
              <a:r>
                <a:t>ợ</a:t>
              </a:r>
              <a:r>
                <a:t>c cấp phát.</a:t>
              </a:r>
            </a:p>
            <a:p>
              <a:pPr algn="just">
                <a:defRPr sz="2000">
                  <a:solidFill>
                    <a:srgbClr val="003366"/>
                  </a:solidFill>
                  <a:latin typeface="Tahoma"/>
                  <a:ea typeface="Tahoma"/>
                  <a:cs typeface="Tahoma"/>
                  <a:sym typeface="Tahoma"/>
                </a:defRPr>
              </a:pPr>
              <a:r>
                <a:t>- </a:t>
              </a:r>
              <a:r>
                <a:rPr>
                  <a:solidFill>
                    <a:srgbClr val="0A85FF"/>
                  </a:solidFill>
                </a:rPr>
                <a:t>Thất bại</a:t>
              </a:r>
              <a:r>
                <a:t>: </a:t>
              </a:r>
              <a:r>
                <a:rPr>
                  <a:solidFill>
                    <a:srgbClr val="FF0000"/>
                  </a:solidFill>
                </a:rPr>
                <a:t>NULL</a:t>
              </a:r>
              <a:r>
                <a:t> (không </a:t>
              </a:r>
              <a:r>
                <a:rPr>
                  <a:latin typeface="Verdana"/>
                  <a:ea typeface="Verdana"/>
                  <a:cs typeface="Verdana"/>
                  <a:sym typeface="Verdana"/>
                </a:rPr>
                <a:t>đ</a:t>
              </a:r>
              <a:r>
                <a:t>ủ</a:t>
              </a:r>
              <a:r>
                <a:t> bộ nhớ).</a:t>
              </a:r>
            </a:p>
          </p:txBody>
        </p:sp>
      </p:grpSp>
      <p:grpSp>
        <p:nvGrpSpPr>
          <p:cNvPr id="665" name="Text Box 49"/>
          <p:cNvGrpSpPr/>
          <p:nvPr/>
        </p:nvGrpSpPr>
        <p:grpSpPr>
          <a:xfrm>
            <a:off x="1169766" y="4128725"/>
            <a:ext cx="6938397" cy="2244438"/>
            <a:chOff x="0" y="0"/>
            <a:chExt cx="6938395" cy="2244437"/>
          </a:xfrm>
        </p:grpSpPr>
        <p:sp>
          <p:nvSpPr>
            <p:cNvPr id="663" name="Rectangle"/>
            <p:cNvSpPr/>
            <p:nvPr/>
          </p:nvSpPr>
          <p:spPr>
            <a:xfrm>
              <a:off x="-1" y="-1"/>
              <a:ext cx="6938397" cy="2244439"/>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defRPr sz="2000">
                  <a:solidFill>
                    <a:srgbClr val="003366"/>
                  </a:solidFill>
                  <a:latin typeface="Tahoma"/>
                  <a:ea typeface="Tahoma"/>
                  <a:cs typeface="Tahoma"/>
                  <a:sym typeface="Tahoma"/>
                </a:defRPr>
              </a:pPr>
            </a:p>
          </p:txBody>
        </p:sp>
        <p:sp>
          <p:nvSpPr>
            <p:cNvPr id="664" name="int *p = (int *)malloc(sizeof(int));…"/>
            <p:cNvSpPr txBox="1"/>
            <p:nvPr/>
          </p:nvSpPr>
          <p:spPr>
            <a:xfrm>
              <a:off x="-1" y="221902"/>
              <a:ext cx="6938397" cy="1800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2000">
                  <a:solidFill>
                    <a:srgbClr val="0000FF"/>
                  </a:solidFill>
                  <a:latin typeface="Consolas"/>
                  <a:ea typeface="Consolas"/>
                  <a:cs typeface="Consolas"/>
                  <a:sym typeface="Consolas"/>
                </a:defRPr>
              </a:pPr>
              <a:r>
                <a:t>int</a:t>
              </a:r>
              <a:r>
                <a:rPr>
                  <a:solidFill>
                    <a:srgbClr val="000000"/>
                  </a:solidFill>
                </a:rPr>
                <a:t> *p = (</a:t>
              </a:r>
              <a:r>
                <a:t>int</a:t>
              </a:r>
              <a:r>
                <a:rPr>
                  <a:solidFill>
                    <a:srgbClr val="000000"/>
                  </a:solidFill>
                </a:rPr>
                <a:t> *)</a:t>
              </a:r>
              <a:r>
                <a:rPr>
                  <a:solidFill>
                    <a:srgbClr val="483D8B"/>
                  </a:solidFill>
                </a:rPr>
                <a:t>malloc</a:t>
              </a:r>
              <a:r>
                <a:rPr>
                  <a:solidFill>
                    <a:srgbClr val="000000"/>
                  </a:solidFill>
                </a:rPr>
                <a:t>(</a:t>
              </a:r>
              <a:r>
                <a:t>sizeof</a:t>
              </a:r>
              <a:r>
                <a:rPr>
                  <a:solidFill>
                    <a:srgbClr val="000000"/>
                  </a:solidFill>
                </a:rPr>
                <a:t>(</a:t>
              </a:r>
              <a:r>
                <a:t>int</a:t>
              </a:r>
              <a:r>
                <a:rPr>
                  <a:solidFill>
                    <a:srgbClr val="000000"/>
                  </a:solidFill>
                </a:rPr>
                <a:t>));</a:t>
              </a:r>
              <a:endParaRPr>
                <a:solidFill>
                  <a:srgbClr val="000000"/>
                </a:solidFill>
              </a:endParaRPr>
            </a:p>
            <a:p>
              <a:pPr>
                <a:defRPr sz="2000">
                  <a:solidFill>
                    <a:srgbClr val="000000"/>
                  </a:solidFill>
                  <a:latin typeface="Consolas"/>
                  <a:ea typeface="Consolas"/>
                  <a:cs typeface="Consolas"/>
                  <a:sym typeface="Consolas"/>
                </a:defRPr>
              </a:pPr>
              <a:r>
                <a:t>// </a:t>
              </a:r>
              <a:r>
                <a:rPr>
                  <a:solidFill>
                    <a:srgbClr val="0000FF"/>
                  </a:solidFill>
                </a:rPr>
                <a:t>int</a:t>
              </a:r>
              <a:r>
                <a:t> *p = </a:t>
              </a:r>
              <a:r>
                <a:rPr>
                  <a:solidFill>
                    <a:srgbClr val="008080"/>
                  </a:solidFill>
                </a:rPr>
                <a:t>new i</a:t>
              </a:r>
              <a:r>
                <a:rPr>
                  <a:solidFill>
                    <a:srgbClr val="0000FF"/>
                  </a:solidFill>
                </a:rPr>
                <a:t>nt</a:t>
              </a:r>
              <a:r>
                <a:t>;</a:t>
              </a:r>
            </a:p>
            <a:p>
              <a:pPr>
                <a:defRPr sz="2000">
                  <a:solidFill>
                    <a:srgbClr val="0000FF"/>
                  </a:solidFill>
                  <a:latin typeface="Consolas"/>
                  <a:ea typeface="Consolas"/>
                  <a:cs typeface="Consolas"/>
                  <a:sym typeface="Consolas"/>
                </a:defRPr>
              </a:pPr>
            </a:p>
            <a:p>
              <a:pPr>
                <a:defRPr sz="2000">
                  <a:solidFill>
                    <a:srgbClr val="0000FF"/>
                  </a:solidFill>
                  <a:latin typeface="Consolas"/>
                  <a:ea typeface="Consolas"/>
                  <a:cs typeface="Consolas"/>
                  <a:sym typeface="Consolas"/>
                </a:defRPr>
              </a:pPr>
              <a:r>
                <a:t>int</a:t>
              </a:r>
              <a:r>
                <a:rPr>
                  <a:solidFill>
                    <a:srgbClr val="000000"/>
                  </a:solidFill>
                </a:rPr>
                <a:t> *p = (</a:t>
              </a:r>
              <a:r>
                <a:t>int</a:t>
              </a:r>
              <a:r>
                <a:rPr>
                  <a:solidFill>
                    <a:srgbClr val="000000"/>
                  </a:solidFill>
                </a:rPr>
                <a:t> *)</a:t>
              </a:r>
              <a:r>
                <a:rPr>
                  <a:solidFill>
                    <a:srgbClr val="483D8B"/>
                  </a:solidFill>
                </a:rPr>
                <a:t>malloc</a:t>
              </a:r>
              <a:r>
                <a:rPr>
                  <a:solidFill>
                    <a:srgbClr val="000000"/>
                  </a:solidFill>
                </a:rPr>
                <a:t>(10 * </a:t>
              </a:r>
              <a:r>
                <a:t>sizeof</a:t>
              </a:r>
              <a:r>
                <a:rPr>
                  <a:solidFill>
                    <a:srgbClr val="000000"/>
                  </a:solidFill>
                </a:rPr>
                <a:t>(</a:t>
              </a:r>
              <a:r>
                <a:t>int</a:t>
              </a:r>
              <a:r>
                <a:rPr>
                  <a:solidFill>
                    <a:srgbClr val="000000"/>
                  </a:solidFill>
                </a:rPr>
                <a:t>));</a:t>
              </a:r>
              <a:endParaRPr>
                <a:solidFill>
                  <a:srgbClr val="000000"/>
                </a:solidFill>
              </a:endParaRPr>
            </a:p>
            <a:p>
              <a:pPr>
                <a:defRPr sz="2000">
                  <a:solidFill>
                    <a:srgbClr val="000000"/>
                  </a:solidFill>
                  <a:latin typeface="Consolas"/>
                  <a:ea typeface="Consolas"/>
                  <a:cs typeface="Consolas"/>
                  <a:sym typeface="Consolas"/>
                </a:defRPr>
              </a:pPr>
              <a:r>
                <a:t>// </a:t>
              </a:r>
              <a:r>
                <a:rPr>
                  <a:solidFill>
                    <a:srgbClr val="0000FF"/>
                  </a:solidFill>
                </a:rPr>
                <a:t>int</a:t>
              </a:r>
              <a:r>
                <a:t> *p = </a:t>
              </a:r>
              <a:r>
                <a:rPr>
                  <a:solidFill>
                    <a:srgbClr val="008080"/>
                  </a:solidFill>
                </a:rPr>
                <a:t>new i</a:t>
              </a:r>
              <a:r>
                <a:rPr>
                  <a:solidFill>
                    <a:srgbClr val="0000FF"/>
                  </a:solidFill>
                </a:rPr>
                <a:t>nt</a:t>
              </a:r>
              <a:r>
                <a:t>[10];</a:t>
              </a:r>
            </a:p>
            <a:p>
              <a:pPr>
                <a:defRPr sz="2000">
                  <a:solidFill>
                    <a:srgbClr val="0000FF"/>
                  </a:solidFill>
                  <a:latin typeface="Consolas"/>
                  <a:ea typeface="Consolas"/>
                  <a:cs typeface="Consolas"/>
                  <a:sym typeface="Consolas"/>
                </a:defRPr>
              </a:pPr>
              <a:r>
                <a:t>if</a:t>
              </a:r>
              <a:r>
                <a:rPr>
                  <a:solidFill>
                    <a:srgbClr val="000000"/>
                  </a:solidFill>
                </a:rPr>
                <a:t> (p == </a:t>
              </a:r>
              <a:r>
                <a:rPr b="1">
                  <a:solidFill>
                    <a:srgbClr val="228B22"/>
                  </a:solidFill>
                </a:rPr>
                <a:t>NULL</a:t>
              </a:r>
              <a:r>
                <a:rPr>
                  <a:solidFill>
                    <a:srgbClr val="000000"/>
                  </a:solidFill>
                </a:rPr>
                <a:t>) </a:t>
              </a:r>
              <a:r>
                <a:rPr>
                  <a:solidFill>
                    <a:srgbClr val="483D8B"/>
                  </a:solidFill>
                </a:rPr>
                <a:t>printf</a:t>
              </a:r>
              <a:r>
                <a:rPr>
                  <a:solidFill>
                    <a:srgbClr val="000000"/>
                  </a:solidFill>
                </a:rPr>
                <a:t>(</a:t>
              </a:r>
              <a:r>
                <a:rPr>
                  <a:solidFill>
                    <a:srgbClr val="A31515"/>
                  </a:solidFill>
                </a:rPr>
                <a:t>"Khong du bo nho!"</a:t>
              </a:r>
              <a:r>
                <a:rPr>
                  <a:solidFill>
                    <a:srgbClr val="000000"/>
                  </a:solidFill>
                </a:rPr>
                <a:t>);</a:t>
              </a:r>
            </a:p>
          </p:txBody>
        </p:sp>
      </p:grpSp>
      <p:grpSp>
        <p:nvGrpSpPr>
          <p:cNvPr id="668" name="Freeform 2"/>
          <p:cNvGrpSpPr/>
          <p:nvPr/>
        </p:nvGrpSpPr>
        <p:grpSpPr>
          <a:xfrm>
            <a:off x="550672" y="1319569"/>
            <a:ext cx="7835090" cy="509231"/>
            <a:chOff x="0" y="0"/>
            <a:chExt cx="7835089" cy="509230"/>
          </a:xfrm>
        </p:grpSpPr>
        <p:sp>
          <p:nvSpPr>
            <p:cNvPr id="666" name="Shape"/>
            <p:cNvSpPr/>
            <p:nvPr/>
          </p:nvSpPr>
          <p:spPr>
            <a:xfrm>
              <a:off x="0" y="0"/>
              <a:ext cx="7835090" cy="509231"/>
            </a:xfrm>
            <a:custGeom>
              <a:avLst/>
              <a:gdLst/>
              <a:ahLst/>
              <a:cxnLst>
                <a:cxn ang="0">
                  <a:pos x="wd2" y="hd2"/>
                </a:cxn>
                <a:cxn ang="5400000">
                  <a:pos x="wd2" y="hd2"/>
                </a:cxn>
                <a:cxn ang="10800000">
                  <a:pos x="wd2" y="hd2"/>
                </a:cxn>
                <a:cxn ang="16200000">
                  <a:pos x="wd2" y="hd2"/>
                </a:cxn>
              </a:cxnLst>
              <a:rect l="0" t="0" r="r" b="b"/>
              <a:pathLst>
                <a:path w="21292" h="20745" fill="norm" stroke="1" extrusionOk="0">
                  <a:moveTo>
                    <a:pt x="24" y="8126"/>
                  </a:moveTo>
                  <a:cubicBezTo>
                    <a:pt x="24" y="17331"/>
                    <a:pt x="24" y="20745"/>
                    <a:pt x="24" y="20745"/>
                  </a:cubicBezTo>
                  <a:lnTo>
                    <a:pt x="21293" y="20745"/>
                  </a:lnTo>
                  <a:lnTo>
                    <a:pt x="21293" y="7607"/>
                  </a:lnTo>
                  <a:cubicBezTo>
                    <a:pt x="21239" y="4786"/>
                    <a:pt x="21346" y="-855"/>
                    <a:pt x="19731" y="110"/>
                  </a:cubicBezTo>
                  <a:cubicBezTo>
                    <a:pt x="10605" y="110"/>
                    <a:pt x="1565" y="110"/>
                    <a:pt x="1565" y="110"/>
                  </a:cubicBezTo>
                  <a:cubicBezTo>
                    <a:pt x="-254" y="-335"/>
                    <a:pt x="3" y="6493"/>
                    <a:pt x="24" y="8126"/>
                  </a:cubicBezTo>
                  <a:close/>
                </a:path>
              </a:pathLst>
            </a:cu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667" name="void *malloc(size_t size)"/>
            <p:cNvSpPr txBox="1"/>
            <p:nvPr/>
          </p:nvSpPr>
          <p:spPr>
            <a:xfrm>
              <a:off x="2257512" y="84582"/>
              <a:ext cx="3246275"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latin typeface="Consolas"/>
                  <a:ea typeface="Consolas"/>
                  <a:cs typeface="Consolas"/>
                  <a:sym typeface="Consolas"/>
                </a:defRPr>
              </a:lvl1pPr>
            </a:lstStyle>
            <a:p>
              <a:pPr/>
              <a:r>
                <a:t>void *malloc(size_t size)</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68"/>
                                        </p:tgtEl>
                                        <p:attrNameLst>
                                          <p:attrName>style.visibility</p:attrName>
                                        </p:attrNameLst>
                                      </p:cBhvr>
                                      <p:to>
                                        <p:strVal val="visible"/>
                                      </p:to>
                                    </p:set>
                                    <p:animEffect filter="dissolve" transition="in">
                                      <p:cBhvr>
                                        <p:cTn id="7" dur="500"/>
                                        <p:tgtEl>
                                          <p:spTgt spid="668"/>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656"/>
                                        </p:tgtEl>
                                        <p:attrNameLst>
                                          <p:attrName>style.visibility</p:attrName>
                                        </p:attrNameLst>
                                      </p:cBhvr>
                                      <p:to>
                                        <p:strVal val="visible"/>
                                      </p:to>
                                    </p:set>
                                    <p:animEffect filter="dissolve" transition="in">
                                      <p:cBhvr>
                                        <p:cTn id="11" dur="500"/>
                                        <p:tgtEl>
                                          <p:spTgt spid="656"/>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659"/>
                                        </p:tgtEl>
                                        <p:attrNameLst>
                                          <p:attrName>style.visibility</p:attrName>
                                        </p:attrNameLst>
                                      </p:cBhvr>
                                      <p:to>
                                        <p:strVal val="visible"/>
                                      </p:to>
                                    </p:set>
                                    <p:animEffect filter="dissolve" transition="in">
                                      <p:cBhvr>
                                        <p:cTn id="15" dur="500"/>
                                        <p:tgtEl>
                                          <p:spTgt spid="659"/>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662"/>
                                        </p:tgtEl>
                                        <p:attrNameLst>
                                          <p:attrName>style.visibility</p:attrName>
                                        </p:attrNameLst>
                                      </p:cBhvr>
                                      <p:to>
                                        <p:strVal val="visible"/>
                                      </p:to>
                                    </p:set>
                                    <p:animEffect filter="dissolve" transition="in">
                                      <p:cBhvr>
                                        <p:cTn id="19" dur="500"/>
                                        <p:tgtEl>
                                          <p:spTgt spid="662"/>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665"/>
                                        </p:tgtEl>
                                        <p:attrNameLst>
                                          <p:attrName>style.visibility</p:attrName>
                                        </p:attrNameLst>
                                      </p:cBhvr>
                                      <p:to>
                                        <p:strVal val="visible"/>
                                      </p:to>
                                    </p:set>
                                    <p:animEffect filter="dissolve" transition="in">
                                      <p:cBhvr>
                                        <p:cTn id="23" dur="500"/>
                                        <p:tgtEl>
                                          <p:spTgt spid="6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5" grpId="5"/>
      <p:bldP build="whole" bldLvl="1" animBg="1" rev="0" advAuto="0" spid="662" grpId="4"/>
      <p:bldP build="whole" bldLvl="1" animBg="1" rev="0" advAuto="0" spid="656" grpId="2"/>
      <p:bldP build="whole" bldLvl="1" animBg="1" rev="0" advAuto="0" spid="659" grpId="3"/>
      <p:bldP build="whole" bldLvl="1" animBg="1" rev="0" advAuto="0" spid="668" grpId="1"/>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671" name="Title 2"/>
          <p:cNvSpPr txBox="1"/>
          <p:nvPr>
            <p:ph type="title"/>
          </p:nvPr>
        </p:nvSpPr>
        <p:spPr>
          <a:xfrm>
            <a:off x="197427" y="-1"/>
            <a:ext cx="8749146" cy="727366"/>
          </a:xfrm>
          <a:prstGeom prst="rect">
            <a:avLst/>
          </a:prstGeom>
        </p:spPr>
        <p:txBody>
          <a:bodyPr/>
          <a:lstStyle/>
          <a:p>
            <a:pPr/>
            <a:r>
              <a:t>6.b) Tham kh</a:t>
            </a:r>
            <a:r>
              <a:t>ảo</a:t>
            </a:r>
            <a:r>
              <a:t> c</a:t>
            </a:r>
            <a:r>
              <a:t>ấp</a:t>
            </a:r>
            <a:r>
              <a:t> phát đ</a:t>
            </a:r>
            <a:r>
              <a:t>ộng</a:t>
            </a:r>
            <a:r>
              <a:t> b</a:t>
            </a:r>
            <a:r>
              <a:t>ằng</a:t>
            </a:r>
            <a:r>
              <a:t> hàm malloc (tt)</a:t>
            </a:r>
          </a:p>
        </p:txBody>
      </p:sp>
      <p:sp>
        <p:nvSpPr>
          <p:cNvPr id="672" name="Content Placeholder 6"/>
          <p:cNvSpPr txBox="1"/>
          <p:nvPr>
            <p:ph type="body" idx="1"/>
          </p:nvPr>
        </p:nvSpPr>
        <p:spPr>
          <a:xfrm>
            <a:off x="197427" y="893618"/>
            <a:ext cx="8749146" cy="5527966"/>
          </a:xfrm>
          <a:prstGeom prst="rect">
            <a:avLst/>
          </a:prstGeom>
        </p:spPr>
        <p:txBody>
          <a:bodyPr/>
          <a:lstStyle/>
          <a:p>
            <a:pPr/>
          </a:p>
        </p:txBody>
      </p:sp>
      <p:sp>
        <p:nvSpPr>
          <p:cNvPr id="673"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4" name="AutoShape 47"/>
          <p:cNvSpPr/>
          <p:nvPr/>
        </p:nvSpPr>
        <p:spPr>
          <a:xfrm>
            <a:off x="479425" y="2230438"/>
            <a:ext cx="7772400" cy="3865563"/>
          </a:xfrm>
          <a:prstGeom prst="roundRect">
            <a:avLst>
              <a:gd name="adj" fmla="val 0"/>
            </a:avLst>
          </a:prstGeom>
          <a:solidFill>
            <a:srgbClr val="FFFFFF"/>
          </a:solidFill>
          <a:ln w="25400">
            <a:solidFill>
              <a:srgbClr val="FFFFFF"/>
            </a:solidFill>
          </a:ln>
        </p:spPr>
        <p:txBody>
          <a:bodyPr lIns="45719" rIns="45719" anchor="ctr"/>
          <a:lstStyle/>
          <a:p>
            <a:pPr>
              <a:defRPr>
                <a:solidFill>
                  <a:srgbClr val="003366"/>
                </a:solidFill>
                <a:latin typeface="Verdana"/>
                <a:ea typeface="Verdana"/>
                <a:cs typeface="Verdana"/>
                <a:sym typeface="Verdana"/>
              </a:defRPr>
            </a:pPr>
          </a:p>
        </p:txBody>
      </p:sp>
      <p:grpSp>
        <p:nvGrpSpPr>
          <p:cNvPr id="677" name="Text Box 49"/>
          <p:cNvGrpSpPr/>
          <p:nvPr/>
        </p:nvGrpSpPr>
        <p:grpSpPr>
          <a:xfrm>
            <a:off x="1066799" y="2112963"/>
            <a:ext cx="6679625" cy="1163638"/>
            <a:chOff x="0" y="0"/>
            <a:chExt cx="6679623" cy="1163637"/>
          </a:xfrm>
        </p:grpSpPr>
        <p:sp>
          <p:nvSpPr>
            <p:cNvPr id="675" name="Rectangle"/>
            <p:cNvSpPr/>
            <p:nvPr/>
          </p:nvSpPr>
          <p:spPr>
            <a:xfrm>
              <a:off x="-1" y="-1"/>
              <a:ext cx="6679625" cy="1163639"/>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76" name="Cấp phát vùng nhớ gồm num phần tử trong HEAP, mỗi phần tử kích thước size (bytes)"/>
            <p:cNvSpPr txBox="1"/>
            <p:nvPr/>
          </p:nvSpPr>
          <p:spPr>
            <a:xfrm>
              <a:off x="-1" y="230864"/>
              <a:ext cx="6679625" cy="7019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Cấp phát vùng nhớ gồm </a:t>
              </a:r>
              <a:r>
                <a:rPr>
                  <a:solidFill>
                    <a:srgbClr val="FFC000"/>
                  </a:solidFill>
                </a:rPr>
                <a:t>num</a:t>
              </a:r>
              <a:r>
                <a:t> phần tử trong HEAP, mỗi phần tử kích th</a:t>
              </a:r>
              <a:r>
                <a:rPr>
                  <a:latin typeface="Verdana"/>
                  <a:ea typeface="Verdana"/>
                  <a:cs typeface="Verdana"/>
                  <a:sym typeface="Verdana"/>
                </a:rPr>
                <a:t>ư</a:t>
              </a:r>
              <a:r>
                <a:t>ớ</a:t>
              </a:r>
              <a:r>
                <a:t>c </a:t>
              </a:r>
              <a:r>
                <a:rPr>
                  <a:solidFill>
                    <a:srgbClr val="FFC000"/>
                  </a:solidFill>
                </a:rPr>
                <a:t>size</a:t>
              </a:r>
              <a:r>
                <a:t> (bytes)</a:t>
              </a:r>
            </a:p>
          </p:txBody>
        </p:sp>
      </p:grpSp>
      <p:grpSp>
        <p:nvGrpSpPr>
          <p:cNvPr id="680" name="Text Box 49"/>
          <p:cNvGrpSpPr/>
          <p:nvPr/>
        </p:nvGrpSpPr>
        <p:grpSpPr>
          <a:xfrm>
            <a:off x="1066799" y="3352800"/>
            <a:ext cx="6679625" cy="1163638"/>
            <a:chOff x="0" y="0"/>
            <a:chExt cx="6679623" cy="1163637"/>
          </a:xfrm>
        </p:grpSpPr>
        <p:sp>
          <p:nvSpPr>
            <p:cNvPr id="678" name="Rectangle"/>
            <p:cNvSpPr/>
            <p:nvPr/>
          </p:nvSpPr>
          <p:spPr>
            <a:xfrm>
              <a:off x="-1" y="0"/>
              <a:ext cx="6679625" cy="1163638"/>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79" name="Trả về:…"/>
            <p:cNvSpPr txBox="1"/>
            <p:nvPr/>
          </p:nvSpPr>
          <p:spPr>
            <a:xfrm>
              <a:off x="-1" y="78030"/>
              <a:ext cx="6679625" cy="1007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Trả về:</a:t>
              </a:r>
            </a:p>
            <a:p>
              <a:pPr algn="just">
                <a:defRPr sz="2000">
                  <a:solidFill>
                    <a:srgbClr val="003366"/>
                  </a:solidFill>
                  <a:latin typeface="Tahoma"/>
                  <a:ea typeface="Tahoma"/>
                  <a:cs typeface="Tahoma"/>
                  <a:sym typeface="Tahoma"/>
                </a:defRPr>
              </a:pPr>
              <a:r>
                <a:t>- </a:t>
              </a:r>
              <a:r>
                <a:rPr>
                  <a:solidFill>
                    <a:srgbClr val="0A85FF"/>
                  </a:solidFill>
                </a:rPr>
                <a:t>Thành công</a:t>
              </a:r>
              <a:r>
                <a:t>: Con trỏ </a:t>
              </a:r>
              <a:r>
                <a:rPr>
                  <a:latin typeface="Verdana"/>
                  <a:ea typeface="Verdana"/>
                  <a:cs typeface="Verdana"/>
                  <a:sym typeface="Verdana"/>
                </a:rPr>
                <a:t>đ</a:t>
              </a:r>
              <a:r>
                <a:t>ế</a:t>
              </a:r>
              <a:r>
                <a:t>n vùng nhớ mới </a:t>
              </a:r>
              <a:r>
                <a:rPr>
                  <a:latin typeface="Verdana"/>
                  <a:ea typeface="Verdana"/>
                  <a:cs typeface="Verdana"/>
                  <a:sym typeface="Verdana"/>
                </a:rPr>
                <a:t>đư</a:t>
              </a:r>
              <a:r>
                <a:t>ợ</a:t>
              </a:r>
              <a:r>
                <a:t>c cấp phát.</a:t>
              </a:r>
            </a:p>
            <a:p>
              <a:pPr algn="just">
                <a:defRPr sz="2000">
                  <a:solidFill>
                    <a:srgbClr val="003366"/>
                  </a:solidFill>
                  <a:latin typeface="Tahoma"/>
                  <a:ea typeface="Tahoma"/>
                  <a:cs typeface="Tahoma"/>
                  <a:sym typeface="Tahoma"/>
                </a:defRPr>
              </a:pPr>
              <a:r>
                <a:t>- </a:t>
              </a:r>
              <a:r>
                <a:rPr>
                  <a:solidFill>
                    <a:srgbClr val="0A85FF"/>
                  </a:solidFill>
                </a:rPr>
                <a:t>Thất bại</a:t>
              </a:r>
              <a:r>
                <a:t>: </a:t>
              </a:r>
              <a:r>
                <a:rPr>
                  <a:solidFill>
                    <a:srgbClr val="FF0000"/>
                  </a:solidFill>
                </a:rPr>
                <a:t>NULL</a:t>
              </a:r>
              <a:r>
                <a:t> (không </a:t>
              </a:r>
              <a:r>
                <a:rPr>
                  <a:latin typeface="Verdana"/>
                  <a:ea typeface="Verdana"/>
                  <a:cs typeface="Verdana"/>
                  <a:sym typeface="Verdana"/>
                </a:rPr>
                <a:t>đ</a:t>
              </a:r>
              <a:r>
                <a:t>ủ</a:t>
              </a:r>
              <a:r>
                <a:t> bộ nhớ).</a:t>
              </a:r>
            </a:p>
          </p:txBody>
        </p:sp>
      </p:grpSp>
      <p:grpSp>
        <p:nvGrpSpPr>
          <p:cNvPr id="683" name="Text Box 49"/>
          <p:cNvGrpSpPr/>
          <p:nvPr/>
        </p:nvGrpSpPr>
        <p:grpSpPr>
          <a:xfrm>
            <a:off x="1066799" y="4795907"/>
            <a:ext cx="6679625" cy="1173024"/>
            <a:chOff x="0" y="0"/>
            <a:chExt cx="6679623" cy="1173023"/>
          </a:xfrm>
        </p:grpSpPr>
        <p:sp>
          <p:nvSpPr>
            <p:cNvPr id="681" name="Rectangle"/>
            <p:cNvSpPr/>
            <p:nvPr/>
          </p:nvSpPr>
          <p:spPr>
            <a:xfrm>
              <a:off x="0" y="4692"/>
              <a:ext cx="6679624" cy="1163639"/>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nSpc>
                  <a:spcPct val="150000"/>
                </a:lnSpc>
                <a:defRPr sz="2000">
                  <a:solidFill>
                    <a:srgbClr val="003366"/>
                  </a:solidFill>
                  <a:latin typeface="Tahoma"/>
                  <a:ea typeface="Tahoma"/>
                  <a:cs typeface="Tahoma"/>
                  <a:sym typeface="Tahoma"/>
                </a:defRPr>
              </a:pPr>
            </a:p>
          </p:txBody>
        </p:sp>
        <p:sp>
          <p:nvSpPr>
            <p:cNvPr id="682" name="int *p = (int *)calloc(10, sizeof(int));…"/>
            <p:cNvSpPr txBox="1"/>
            <p:nvPr/>
          </p:nvSpPr>
          <p:spPr>
            <a:xfrm>
              <a:off x="0" y="0"/>
              <a:ext cx="6679624" cy="1173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ct val="150000"/>
                </a:lnSpc>
                <a:defRPr sz="2000">
                  <a:solidFill>
                    <a:srgbClr val="0000FF"/>
                  </a:solidFill>
                  <a:latin typeface="Consolas"/>
                  <a:ea typeface="Consolas"/>
                  <a:cs typeface="Consolas"/>
                  <a:sym typeface="Consolas"/>
                </a:defRPr>
              </a:pPr>
              <a:r>
                <a:t>int</a:t>
              </a:r>
              <a:r>
                <a:rPr>
                  <a:solidFill>
                    <a:srgbClr val="000000"/>
                  </a:solidFill>
                </a:rPr>
                <a:t> *p = (</a:t>
              </a:r>
              <a:r>
                <a:t>int</a:t>
              </a:r>
              <a:r>
                <a:rPr>
                  <a:solidFill>
                    <a:srgbClr val="000000"/>
                  </a:solidFill>
                </a:rPr>
                <a:t> *)</a:t>
              </a:r>
              <a:r>
                <a:rPr>
                  <a:solidFill>
                    <a:srgbClr val="483D8B"/>
                  </a:solidFill>
                </a:rPr>
                <a:t>calloc</a:t>
              </a:r>
              <a:r>
                <a:rPr>
                  <a:solidFill>
                    <a:srgbClr val="000000"/>
                  </a:solidFill>
                </a:rPr>
                <a:t>(10, </a:t>
              </a:r>
              <a:r>
                <a:t>sizeof</a:t>
              </a:r>
              <a:r>
                <a:rPr>
                  <a:solidFill>
                    <a:srgbClr val="000000"/>
                  </a:solidFill>
                </a:rPr>
                <a:t>(</a:t>
              </a:r>
              <a:r>
                <a:t>int</a:t>
              </a:r>
              <a:r>
                <a:rPr>
                  <a:solidFill>
                    <a:srgbClr val="000000"/>
                  </a:solidFill>
                </a:rPr>
                <a:t>));</a:t>
              </a:r>
              <a:endParaRPr>
                <a:solidFill>
                  <a:srgbClr val="000000"/>
                </a:solidFill>
              </a:endParaRPr>
            </a:p>
            <a:p>
              <a:pPr>
                <a:lnSpc>
                  <a:spcPct val="150000"/>
                </a:lnSpc>
                <a:defRPr sz="2000">
                  <a:solidFill>
                    <a:srgbClr val="0000FF"/>
                  </a:solidFill>
                  <a:latin typeface="Consolas"/>
                  <a:ea typeface="Consolas"/>
                  <a:cs typeface="Consolas"/>
                  <a:sym typeface="Consolas"/>
                </a:defRPr>
              </a:pPr>
              <a:r>
                <a:t>if</a:t>
              </a:r>
              <a:r>
                <a:rPr>
                  <a:solidFill>
                    <a:srgbClr val="000000"/>
                  </a:solidFill>
                </a:rPr>
                <a:t> (p == </a:t>
              </a:r>
              <a:r>
                <a:rPr b="1">
                  <a:solidFill>
                    <a:srgbClr val="228B22"/>
                  </a:solidFill>
                </a:rPr>
                <a:t>NULL</a:t>
              </a:r>
              <a:r>
                <a:rPr>
                  <a:solidFill>
                    <a:srgbClr val="000000"/>
                  </a:solidFill>
                </a:rPr>
                <a:t>)</a:t>
              </a:r>
              <a:endParaRPr>
                <a:solidFill>
                  <a:srgbClr val="000000"/>
                </a:solidFill>
              </a:endParaRPr>
            </a:p>
            <a:p>
              <a:pPr indent="693737">
                <a:lnSpc>
                  <a:spcPct val="150000"/>
                </a:lnSpc>
                <a:defRPr sz="2000">
                  <a:solidFill>
                    <a:srgbClr val="483D8B"/>
                  </a:solidFill>
                  <a:latin typeface="Consolas"/>
                  <a:ea typeface="Consolas"/>
                  <a:cs typeface="Consolas"/>
                  <a:sym typeface="Consolas"/>
                </a:defRPr>
              </a:pPr>
              <a:r>
                <a:t>printf</a:t>
              </a:r>
              <a:r>
                <a:rPr>
                  <a:solidFill>
                    <a:srgbClr val="000000"/>
                  </a:solidFill>
                </a:rPr>
                <a:t>(</a:t>
              </a:r>
              <a:r>
                <a:rPr>
                  <a:solidFill>
                    <a:srgbClr val="A31515"/>
                  </a:solidFill>
                </a:rPr>
                <a:t>"Khong du bo nho!"</a:t>
              </a:r>
              <a:r>
                <a:rPr>
                  <a:solidFill>
                    <a:srgbClr val="000000"/>
                  </a:solidFill>
                </a:rPr>
                <a:t>);</a:t>
              </a:r>
            </a:p>
          </p:txBody>
        </p:sp>
      </p:grpSp>
      <p:grpSp>
        <p:nvGrpSpPr>
          <p:cNvPr id="686" name="Freeform 2"/>
          <p:cNvGrpSpPr/>
          <p:nvPr/>
        </p:nvGrpSpPr>
        <p:grpSpPr>
          <a:xfrm>
            <a:off x="473564" y="1700569"/>
            <a:ext cx="7758770" cy="509231"/>
            <a:chOff x="0" y="0"/>
            <a:chExt cx="7758769" cy="509230"/>
          </a:xfrm>
        </p:grpSpPr>
        <p:sp>
          <p:nvSpPr>
            <p:cNvPr id="684" name="Shape"/>
            <p:cNvSpPr/>
            <p:nvPr/>
          </p:nvSpPr>
          <p:spPr>
            <a:xfrm>
              <a:off x="0" y="0"/>
              <a:ext cx="7758770" cy="509231"/>
            </a:xfrm>
            <a:custGeom>
              <a:avLst/>
              <a:gdLst/>
              <a:ahLst/>
              <a:cxnLst>
                <a:cxn ang="0">
                  <a:pos x="wd2" y="hd2"/>
                </a:cxn>
                <a:cxn ang="5400000">
                  <a:pos x="wd2" y="hd2"/>
                </a:cxn>
                <a:cxn ang="10800000">
                  <a:pos x="wd2" y="hd2"/>
                </a:cxn>
                <a:cxn ang="16200000">
                  <a:pos x="wd2" y="hd2"/>
                </a:cxn>
              </a:cxnLst>
              <a:rect l="0" t="0" r="r" b="b"/>
              <a:pathLst>
                <a:path w="21292" h="20745" fill="norm" stroke="1" extrusionOk="0">
                  <a:moveTo>
                    <a:pt x="24" y="8126"/>
                  </a:moveTo>
                  <a:cubicBezTo>
                    <a:pt x="24" y="17331"/>
                    <a:pt x="24" y="20745"/>
                    <a:pt x="24" y="20745"/>
                  </a:cubicBezTo>
                  <a:lnTo>
                    <a:pt x="21293" y="20745"/>
                  </a:lnTo>
                  <a:lnTo>
                    <a:pt x="21293" y="7607"/>
                  </a:lnTo>
                  <a:cubicBezTo>
                    <a:pt x="21239" y="4786"/>
                    <a:pt x="21346" y="-855"/>
                    <a:pt x="19731" y="110"/>
                  </a:cubicBezTo>
                  <a:cubicBezTo>
                    <a:pt x="10605" y="110"/>
                    <a:pt x="1565" y="110"/>
                    <a:pt x="1565" y="110"/>
                  </a:cubicBezTo>
                  <a:cubicBezTo>
                    <a:pt x="-254" y="-335"/>
                    <a:pt x="3" y="6493"/>
                    <a:pt x="24" y="8126"/>
                  </a:cubicBezTo>
                  <a:close/>
                </a:path>
              </a:pathLst>
            </a:cu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685" name="void *calloc(size_t num, size_t size)"/>
            <p:cNvSpPr txBox="1"/>
            <p:nvPr/>
          </p:nvSpPr>
          <p:spPr>
            <a:xfrm>
              <a:off x="1465599" y="84582"/>
              <a:ext cx="4754499"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latin typeface="Consolas"/>
                  <a:ea typeface="Consolas"/>
                  <a:cs typeface="Consolas"/>
                  <a:sym typeface="Consolas"/>
                </a:defRPr>
              </a:lvl1pPr>
            </a:lstStyle>
            <a:p>
              <a:pPr/>
              <a:r>
                <a:t>void *calloc(size_t num, size_t size)</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86"/>
                                        </p:tgtEl>
                                        <p:attrNameLst>
                                          <p:attrName>style.visibility</p:attrName>
                                        </p:attrNameLst>
                                      </p:cBhvr>
                                      <p:to>
                                        <p:strVal val="visible"/>
                                      </p:to>
                                    </p:set>
                                    <p:animEffect filter="dissolve" transition="in">
                                      <p:cBhvr>
                                        <p:cTn id="7" dur="500"/>
                                        <p:tgtEl>
                                          <p:spTgt spid="686"/>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674"/>
                                        </p:tgtEl>
                                        <p:attrNameLst>
                                          <p:attrName>style.visibility</p:attrName>
                                        </p:attrNameLst>
                                      </p:cBhvr>
                                      <p:to>
                                        <p:strVal val="visible"/>
                                      </p:to>
                                    </p:set>
                                    <p:animEffect filter="dissolve" transition="in">
                                      <p:cBhvr>
                                        <p:cTn id="11" dur="500"/>
                                        <p:tgtEl>
                                          <p:spTgt spid="674"/>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677"/>
                                        </p:tgtEl>
                                        <p:attrNameLst>
                                          <p:attrName>style.visibility</p:attrName>
                                        </p:attrNameLst>
                                      </p:cBhvr>
                                      <p:to>
                                        <p:strVal val="visible"/>
                                      </p:to>
                                    </p:set>
                                    <p:animEffect filter="dissolve" transition="in">
                                      <p:cBhvr>
                                        <p:cTn id="15" dur="500"/>
                                        <p:tgtEl>
                                          <p:spTgt spid="677"/>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680"/>
                                        </p:tgtEl>
                                        <p:attrNameLst>
                                          <p:attrName>style.visibility</p:attrName>
                                        </p:attrNameLst>
                                      </p:cBhvr>
                                      <p:to>
                                        <p:strVal val="visible"/>
                                      </p:to>
                                    </p:set>
                                    <p:animEffect filter="dissolve" transition="in">
                                      <p:cBhvr>
                                        <p:cTn id="19" dur="500"/>
                                        <p:tgtEl>
                                          <p:spTgt spid="680"/>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683"/>
                                        </p:tgtEl>
                                        <p:attrNameLst>
                                          <p:attrName>style.visibility</p:attrName>
                                        </p:attrNameLst>
                                      </p:cBhvr>
                                      <p:to>
                                        <p:strVal val="visible"/>
                                      </p:to>
                                    </p:set>
                                    <p:animEffect filter="dissolve" transition="in">
                                      <p:cBhvr>
                                        <p:cTn id="23" dur="500"/>
                                        <p:tgtEl>
                                          <p:spTgt spid="6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7" grpId="3"/>
      <p:bldP build="whole" bldLvl="1" animBg="1" rev="0" advAuto="0" spid="674" grpId="2"/>
      <p:bldP build="whole" bldLvl="1" animBg="1" rev="0" advAuto="0" spid="686" grpId="1"/>
      <p:bldP build="whole" bldLvl="1" animBg="1" rev="0" advAuto="0" spid="680" grpId="4"/>
      <p:bldP build="whole" bldLvl="1" animBg="1" rev="0" advAuto="0" spid="683" grpId="5"/>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689" name="Title 6"/>
          <p:cNvSpPr txBox="1"/>
          <p:nvPr>
            <p:ph type="title"/>
          </p:nvPr>
        </p:nvSpPr>
        <p:spPr>
          <a:xfrm>
            <a:off x="197427" y="-1"/>
            <a:ext cx="8749146" cy="727366"/>
          </a:xfrm>
          <a:prstGeom prst="rect">
            <a:avLst/>
          </a:prstGeom>
        </p:spPr>
        <p:txBody>
          <a:bodyPr/>
          <a:lstStyle/>
          <a:p>
            <a:pPr/>
            <a:r>
              <a:t>6.b) Tham kh</a:t>
            </a:r>
            <a:r>
              <a:t>ảo</a:t>
            </a:r>
            <a:r>
              <a:t> c</a:t>
            </a:r>
            <a:r>
              <a:t>ấp</a:t>
            </a:r>
            <a:r>
              <a:t> phát đ</a:t>
            </a:r>
            <a:r>
              <a:t>ộng</a:t>
            </a:r>
            <a:r>
              <a:t> b</a:t>
            </a:r>
            <a:r>
              <a:t>ằng</a:t>
            </a:r>
            <a:r>
              <a:t> hàm malloc (tt)</a:t>
            </a:r>
          </a:p>
        </p:txBody>
      </p:sp>
      <p:sp>
        <p:nvSpPr>
          <p:cNvPr id="690" name="Content Placeholder 7"/>
          <p:cNvSpPr txBox="1"/>
          <p:nvPr>
            <p:ph type="body" idx="1"/>
          </p:nvPr>
        </p:nvSpPr>
        <p:spPr>
          <a:xfrm>
            <a:off x="197427" y="893618"/>
            <a:ext cx="8749146" cy="5527966"/>
          </a:xfrm>
          <a:prstGeom prst="rect">
            <a:avLst/>
          </a:prstGeom>
        </p:spPr>
        <p:txBody>
          <a:bodyPr/>
          <a:lstStyle/>
          <a:p>
            <a:pPr/>
          </a:p>
        </p:txBody>
      </p:sp>
      <p:sp>
        <p:nvSpPr>
          <p:cNvPr id="691"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2" name="AutoShape 47"/>
          <p:cNvSpPr/>
          <p:nvPr/>
        </p:nvSpPr>
        <p:spPr>
          <a:xfrm>
            <a:off x="685800" y="2001836"/>
            <a:ext cx="7958139" cy="4475164"/>
          </a:xfrm>
          <a:prstGeom prst="roundRect">
            <a:avLst>
              <a:gd name="adj" fmla="val 0"/>
            </a:avLst>
          </a:prstGeom>
          <a:solidFill>
            <a:srgbClr val="FFFFFF"/>
          </a:solidFill>
          <a:ln w="25400">
            <a:solidFill>
              <a:srgbClr val="FFFFFF"/>
            </a:solidFill>
          </a:ln>
        </p:spPr>
        <p:txBody>
          <a:bodyPr lIns="45719" rIns="45719" anchor="ctr"/>
          <a:lstStyle/>
          <a:p>
            <a:pPr>
              <a:defRPr>
                <a:solidFill>
                  <a:srgbClr val="003366"/>
                </a:solidFill>
                <a:latin typeface="Verdana"/>
                <a:ea typeface="Verdana"/>
                <a:cs typeface="Verdana"/>
                <a:sym typeface="Verdana"/>
              </a:defRPr>
            </a:pPr>
          </a:p>
        </p:txBody>
      </p:sp>
      <p:grpSp>
        <p:nvGrpSpPr>
          <p:cNvPr id="695" name="Text Box 49"/>
          <p:cNvGrpSpPr/>
          <p:nvPr/>
        </p:nvGrpSpPr>
        <p:grpSpPr>
          <a:xfrm>
            <a:off x="1143000" y="2080442"/>
            <a:ext cx="7010400" cy="1313742"/>
            <a:chOff x="0" y="0"/>
            <a:chExt cx="7010400" cy="1313740"/>
          </a:xfrm>
        </p:grpSpPr>
        <p:sp>
          <p:nvSpPr>
            <p:cNvPr id="693" name="Rectangle"/>
            <p:cNvSpPr/>
            <p:nvPr/>
          </p:nvSpPr>
          <p:spPr>
            <a:xfrm>
              <a:off x="0" y="32520"/>
              <a:ext cx="7010400" cy="1248701"/>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defRPr sz="2000">
                  <a:solidFill>
                    <a:srgbClr val="FF0000"/>
                  </a:solidFill>
                  <a:latin typeface="Tahoma"/>
                  <a:ea typeface="Tahoma"/>
                  <a:cs typeface="Tahoma"/>
                  <a:sym typeface="Tahoma"/>
                </a:defRPr>
              </a:pPr>
            </a:p>
          </p:txBody>
        </p:sp>
        <p:sp>
          <p:nvSpPr>
            <p:cNvPr id="694" name="Cấp phát lại vùng nhớ có kích thước size do block trỏ đến trong vùng nhớ HEAP.…"/>
            <p:cNvSpPr txBox="1"/>
            <p:nvPr/>
          </p:nvSpPr>
          <p:spPr>
            <a:xfrm>
              <a:off x="0" y="0"/>
              <a:ext cx="7010400" cy="1313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Cấp phát lại vùng nhớ có kích th</a:t>
              </a:r>
              <a:r>
                <a:rPr>
                  <a:latin typeface="Verdana"/>
                  <a:ea typeface="Verdana"/>
                  <a:cs typeface="Verdana"/>
                  <a:sym typeface="Verdana"/>
                </a:rPr>
                <a:t>ư</a:t>
              </a:r>
              <a:r>
                <a:t>ớ</a:t>
              </a:r>
              <a:r>
                <a:t>c </a:t>
              </a:r>
              <a:r>
                <a:rPr>
                  <a:solidFill>
                    <a:srgbClr val="FFC000"/>
                  </a:solidFill>
                </a:rPr>
                <a:t>size</a:t>
              </a:r>
              <a:r>
                <a:t> do </a:t>
              </a:r>
              <a:r>
                <a:rPr>
                  <a:solidFill>
                    <a:srgbClr val="FFC000"/>
                  </a:solidFill>
                </a:rPr>
                <a:t>block</a:t>
              </a:r>
              <a:r>
                <a:t> trỏ </a:t>
              </a:r>
              <a:r>
                <a:rPr>
                  <a:latin typeface="Verdana"/>
                  <a:ea typeface="Verdana"/>
                  <a:cs typeface="Verdana"/>
                  <a:sym typeface="Verdana"/>
                </a:rPr>
                <a:t>đ</a:t>
              </a:r>
              <a:r>
                <a:t>ế</a:t>
              </a:r>
              <a:r>
                <a:t>n trong vùng nhớ HEAP.</a:t>
              </a:r>
            </a:p>
            <a:p>
              <a:pPr algn="just">
                <a:defRPr sz="2000">
                  <a:solidFill>
                    <a:srgbClr val="003366"/>
                  </a:solidFill>
                  <a:latin typeface="Tahoma"/>
                  <a:ea typeface="Tahoma"/>
                  <a:cs typeface="Tahoma"/>
                  <a:sym typeface="Tahoma"/>
                </a:defRPr>
              </a:pPr>
              <a:r>
                <a:t>block == NULL </a:t>
              </a:r>
              <a:r>
                <a:rPr>
                  <a:latin typeface="Wingdings"/>
                  <a:ea typeface="Wingdings"/>
                  <a:cs typeface="Wingdings"/>
                  <a:sym typeface="Wingdings"/>
                </a:rPr>
                <a:t>➔ </a:t>
              </a:r>
              <a:r>
                <a:t>sử dụng </a:t>
              </a:r>
              <a:r>
                <a:rPr>
                  <a:solidFill>
                    <a:srgbClr val="FF0000"/>
                  </a:solidFill>
                </a:rPr>
                <a:t>malloc</a:t>
              </a:r>
              <a:endParaRPr>
                <a:solidFill>
                  <a:srgbClr val="FF0000"/>
                </a:solidFill>
              </a:endParaRPr>
            </a:p>
            <a:p>
              <a:pPr algn="just">
                <a:defRPr sz="2000">
                  <a:solidFill>
                    <a:srgbClr val="003366"/>
                  </a:solidFill>
                  <a:latin typeface="Tahoma"/>
                  <a:ea typeface="Tahoma"/>
                  <a:cs typeface="Tahoma"/>
                  <a:sym typeface="Tahoma"/>
                </a:defRPr>
              </a:pPr>
              <a:r>
                <a:t>size == 0 </a:t>
              </a:r>
              <a:r>
                <a:rPr>
                  <a:latin typeface="Wingdings"/>
                  <a:ea typeface="Wingdings"/>
                  <a:cs typeface="Wingdings"/>
                  <a:sym typeface="Wingdings"/>
                </a:rPr>
                <a:t>➔ </a:t>
              </a:r>
              <a:r>
                <a:t>sử dụng </a:t>
              </a:r>
              <a:r>
                <a:rPr>
                  <a:solidFill>
                    <a:srgbClr val="FF0000"/>
                  </a:solidFill>
                </a:rPr>
                <a:t>free</a:t>
              </a:r>
            </a:p>
          </p:txBody>
        </p:sp>
      </p:grpSp>
      <p:grpSp>
        <p:nvGrpSpPr>
          <p:cNvPr id="698" name="Text Box 49"/>
          <p:cNvGrpSpPr/>
          <p:nvPr/>
        </p:nvGrpSpPr>
        <p:grpSpPr>
          <a:xfrm>
            <a:off x="1143000" y="3352798"/>
            <a:ext cx="7010400" cy="1248702"/>
            <a:chOff x="0" y="0"/>
            <a:chExt cx="7010400" cy="1248701"/>
          </a:xfrm>
        </p:grpSpPr>
        <p:sp>
          <p:nvSpPr>
            <p:cNvPr id="696" name="Rectangle"/>
            <p:cNvSpPr/>
            <p:nvPr/>
          </p:nvSpPr>
          <p:spPr>
            <a:xfrm>
              <a:off x="0" y="-1"/>
              <a:ext cx="7010400" cy="1248703"/>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697" name="Trả về:…"/>
            <p:cNvSpPr txBox="1"/>
            <p:nvPr/>
          </p:nvSpPr>
          <p:spPr>
            <a:xfrm>
              <a:off x="0" y="120562"/>
              <a:ext cx="7010400" cy="1007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Trả về:</a:t>
              </a:r>
            </a:p>
            <a:p>
              <a:pPr algn="just">
                <a:defRPr sz="2000">
                  <a:solidFill>
                    <a:srgbClr val="003366"/>
                  </a:solidFill>
                  <a:latin typeface="Tahoma"/>
                  <a:ea typeface="Tahoma"/>
                  <a:cs typeface="Tahoma"/>
                  <a:sym typeface="Tahoma"/>
                </a:defRPr>
              </a:pPr>
              <a:r>
                <a:t>- </a:t>
              </a:r>
              <a:r>
                <a:rPr>
                  <a:solidFill>
                    <a:srgbClr val="0A85FF"/>
                  </a:solidFill>
                </a:rPr>
                <a:t>Thành công</a:t>
              </a:r>
              <a:r>
                <a:t>: Con trỏ </a:t>
              </a:r>
              <a:r>
                <a:rPr>
                  <a:latin typeface="Verdana"/>
                  <a:ea typeface="Verdana"/>
                  <a:cs typeface="Verdana"/>
                  <a:sym typeface="Verdana"/>
                </a:rPr>
                <a:t>đ</a:t>
              </a:r>
              <a:r>
                <a:t>ế</a:t>
              </a:r>
              <a:r>
                <a:t>n vùng nhớ mới </a:t>
              </a:r>
              <a:r>
                <a:rPr>
                  <a:latin typeface="Verdana"/>
                  <a:ea typeface="Verdana"/>
                  <a:cs typeface="Verdana"/>
                  <a:sym typeface="Verdana"/>
                </a:rPr>
                <a:t>đư</a:t>
              </a:r>
              <a:r>
                <a:t>ợ</a:t>
              </a:r>
              <a:r>
                <a:t>c cấp phát.</a:t>
              </a:r>
            </a:p>
            <a:p>
              <a:pPr algn="just">
                <a:defRPr sz="2000">
                  <a:solidFill>
                    <a:srgbClr val="003366"/>
                  </a:solidFill>
                  <a:latin typeface="Tahoma"/>
                  <a:ea typeface="Tahoma"/>
                  <a:cs typeface="Tahoma"/>
                  <a:sym typeface="Tahoma"/>
                </a:defRPr>
              </a:pPr>
              <a:r>
                <a:t>- </a:t>
              </a:r>
              <a:r>
                <a:rPr>
                  <a:solidFill>
                    <a:srgbClr val="0A85FF"/>
                  </a:solidFill>
                </a:rPr>
                <a:t>Thất bại</a:t>
              </a:r>
              <a:r>
                <a:t>: </a:t>
              </a:r>
              <a:r>
                <a:rPr>
                  <a:solidFill>
                    <a:srgbClr val="FF0000"/>
                  </a:solidFill>
                </a:rPr>
                <a:t>NULL</a:t>
              </a:r>
              <a:r>
                <a:t> (không </a:t>
              </a:r>
              <a:r>
                <a:rPr>
                  <a:latin typeface="Verdana"/>
                  <a:ea typeface="Verdana"/>
                  <a:cs typeface="Verdana"/>
                  <a:sym typeface="Verdana"/>
                </a:rPr>
                <a:t>đ</a:t>
              </a:r>
              <a:r>
                <a:t>ủ</a:t>
              </a:r>
              <a:r>
                <a:t> bộ nhớ).</a:t>
              </a:r>
            </a:p>
          </p:txBody>
        </p:sp>
      </p:grpSp>
      <p:grpSp>
        <p:nvGrpSpPr>
          <p:cNvPr id="701" name="Text Box 49"/>
          <p:cNvGrpSpPr/>
          <p:nvPr/>
        </p:nvGrpSpPr>
        <p:grpSpPr>
          <a:xfrm>
            <a:off x="1147859" y="4655408"/>
            <a:ext cx="7303617" cy="1589471"/>
            <a:chOff x="0" y="0"/>
            <a:chExt cx="7303616" cy="1589469"/>
          </a:xfrm>
        </p:grpSpPr>
        <p:sp>
          <p:nvSpPr>
            <p:cNvPr id="699" name="Rectangle"/>
            <p:cNvSpPr/>
            <p:nvPr/>
          </p:nvSpPr>
          <p:spPr>
            <a:xfrm>
              <a:off x="0" y="170384"/>
              <a:ext cx="7303617" cy="1248702"/>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nSpc>
                  <a:spcPct val="150000"/>
                </a:lnSpc>
                <a:defRPr sz="2000">
                  <a:solidFill>
                    <a:srgbClr val="003366"/>
                  </a:solidFill>
                  <a:latin typeface="Tahoma"/>
                  <a:ea typeface="Tahoma"/>
                  <a:cs typeface="Tahoma"/>
                  <a:sym typeface="Tahoma"/>
                </a:defRPr>
              </a:pPr>
            </a:p>
          </p:txBody>
        </p:sp>
        <p:sp>
          <p:nvSpPr>
            <p:cNvPr id="700" name="int *p = (int *)malloc(10 * sizeof(int));…"/>
            <p:cNvSpPr txBox="1"/>
            <p:nvPr/>
          </p:nvSpPr>
          <p:spPr>
            <a:xfrm>
              <a:off x="0" y="0"/>
              <a:ext cx="7303617" cy="15894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ct val="150000"/>
                </a:lnSpc>
                <a:defRPr sz="2000">
                  <a:solidFill>
                    <a:srgbClr val="0000FF"/>
                  </a:solidFill>
                  <a:latin typeface="Consolas"/>
                  <a:ea typeface="Consolas"/>
                  <a:cs typeface="Consolas"/>
                  <a:sym typeface="Consolas"/>
                </a:defRPr>
              </a:pPr>
              <a:r>
                <a:t>int</a:t>
              </a:r>
              <a:r>
                <a:rPr>
                  <a:solidFill>
                    <a:srgbClr val="000000"/>
                  </a:solidFill>
                </a:rPr>
                <a:t> *p = (</a:t>
              </a:r>
              <a:r>
                <a:t>int</a:t>
              </a:r>
              <a:r>
                <a:rPr>
                  <a:solidFill>
                    <a:srgbClr val="000000"/>
                  </a:solidFill>
                </a:rPr>
                <a:t> *)</a:t>
              </a:r>
              <a:r>
                <a:rPr>
                  <a:solidFill>
                    <a:srgbClr val="483D8B"/>
                  </a:solidFill>
                </a:rPr>
                <a:t>malloc</a:t>
              </a:r>
              <a:r>
                <a:rPr>
                  <a:solidFill>
                    <a:srgbClr val="000000"/>
                  </a:solidFill>
                </a:rPr>
                <a:t>(10 * </a:t>
              </a:r>
              <a:r>
                <a:t>sizeof</a:t>
              </a:r>
              <a:r>
                <a:rPr>
                  <a:solidFill>
                    <a:srgbClr val="000000"/>
                  </a:solidFill>
                </a:rPr>
                <a:t>(</a:t>
              </a:r>
              <a:r>
                <a:t>int</a:t>
              </a:r>
              <a:r>
                <a:rPr>
                  <a:solidFill>
                    <a:srgbClr val="000000"/>
                  </a:solidFill>
                </a:rPr>
                <a:t>));</a:t>
              </a:r>
              <a:endParaRPr>
                <a:solidFill>
                  <a:srgbClr val="000000"/>
                </a:solidFill>
              </a:endParaRPr>
            </a:p>
            <a:p>
              <a:pPr>
                <a:lnSpc>
                  <a:spcPct val="150000"/>
                </a:lnSpc>
                <a:defRPr sz="2000">
                  <a:solidFill>
                    <a:srgbClr val="000000"/>
                  </a:solidFill>
                  <a:latin typeface="Consolas"/>
                  <a:ea typeface="Consolas"/>
                  <a:cs typeface="Consolas"/>
                  <a:sym typeface="Consolas"/>
                </a:defRPr>
              </a:pPr>
              <a:r>
                <a:t>p = (</a:t>
              </a:r>
              <a:r>
                <a:rPr>
                  <a:solidFill>
                    <a:srgbClr val="0000FF"/>
                  </a:solidFill>
                </a:rPr>
                <a:t>int</a:t>
              </a:r>
              <a:r>
                <a:t> *)</a:t>
              </a:r>
              <a:r>
                <a:rPr>
                  <a:solidFill>
                    <a:srgbClr val="483D8B"/>
                  </a:solidFill>
                </a:rPr>
                <a:t>realloc</a:t>
              </a:r>
              <a:r>
                <a:t>(p, 20 * </a:t>
              </a:r>
              <a:r>
                <a:rPr>
                  <a:solidFill>
                    <a:srgbClr val="0000FF"/>
                  </a:solidFill>
                </a:rPr>
                <a:t>sizeof</a:t>
              </a:r>
              <a:r>
                <a:t>(</a:t>
              </a:r>
              <a:r>
                <a:rPr>
                  <a:solidFill>
                    <a:srgbClr val="0000FF"/>
                  </a:solidFill>
                </a:rPr>
                <a:t>int</a:t>
              </a:r>
              <a:r>
                <a:t>));</a:t>
              </a:r>
            </a:p>
            <a:p>
              <a:pPr>
                <a:lnSpc>
                  <a:spcPct val="150000"/>
                </a:lnSpc>
                <a:defRPr sz="2000">
                  <a:solidFill>
                    <a:srgbClr val="0000FF"/>
                  </a:solidFill>
                  <a:latin typeface="Consolas"/>
                  <a:ea typeface="Consolas"/>
                  <a:cs typeface="Consolas"/>
                  <a:sym typeface="Consolas"/>
                </a:defRPr>
              </a:pPr>
              <a:r>
                <a:t>if</a:t>
              </a:r>
              <a:r>
                <a:rPr>
                  <a:solidFill>
                    <a:srgbClr val="000000"/>
                  </a:solidFill>
                </a:rPr>
                <a:t> (p == </a:t>
              </a:r>
              <a:r>
                <a:rPr b="1">
                  <a:solidFill>
                    <a:srgbClr val="228B22"/>
                  </a:solidFill>
                </a:rPr>
                <a:t>NULL</a:t>
              </a:r>
              <a:r>
                <a:rPr>
                  <a:solidFill>
                    <a:srgbClr val="000000"/>
                  </a:solidFill>
                </a:rPr>
                <a:t>)</a:t>
              </a:r>
              <a:endParaRPr>
                <a:solidFill>
                  <a:srgbClr val="000000"/>
                </a:solidFill>
              </a:endParaRPr>
            </a:p>
            <a:p>
              <a:pPr indent="738187">
                <a:lnSpc>
                  <a:spcPct val="150000"/>
                </a:lnSpc>
                <a:defRPr sz="2000">
                  <a:solidFill>
                    <a:srgbClr val="483D8B"/>
                  </a:solidFill>
                  <a:latin typeface="Consolas"/>
                  <a:ea typeface="Consolas"/>
                  <a:cs typeface="Consolas"/>
                  <a:sym typeface="Consolas"/>
                </a:defRPr>
              </a:pPr>
              <a:r>
                <a:t>printf</a:t>
              </a:r>
              <a:r>
                <a:rPr>
                  <a:solidFill>
                    <a:srgbClr val="000000"/>
                  </a:solidFill>
                </a:rPr>
                <a:t>(</a:t>
              </a:r>
              <a:r>
                <a:rPr>
                  <a:solidFill>
                    <a:srgbClr val="A31515"/>
                  </a:solidFill>
                </a:rPr>
                <a:t>"Khong du bo nho!"</a:t>
              </a:r>
              <a:r>
                <a:rPr>
                  <a:solidFill>
                    <a:srgbClr val="000000"/>
                  </a:solidFill>
                </a:rPr>
                <a:t>);</a:t>
              </a:r>
            </a:p>
          </p:txBody>
        </p:sp>
      </p:grpSp>
      <p:grpSp>
        <p:nvGrpSpPr>
          <p:cNvPr id="704" name="Freeform 2"/>
          <p:cNvGrpSpPr/>
          <p:nvPr/>
        </p:nvGrpSpPr>
        <p:grpSpPr>
          <a:xfrm>
            <a:off x="680915" y="1470328"/>
            <a:ext cx="7943068" cy="546457"/>
            <a:chOff x="0" y="0"/>
            <a:chExt cx="7943067" cy="546456"/>
          </a:xfrm>
        </p:grpSpPr>
        <p:sp>
          <p:nvSpPr>
            <p:cNvPr id="702" name="Shape"/>
            <p:cNvSpPr/>
            <p:nvPr/>
          </p:nvSpPr>
          <p:spPr>
            <a:xfrm>
              <a:off x="0" y="0"/>
              <a:ext cx="7943068" cy="546457"/>
            </a:xfrm>
            <a:custGeom>
              <a:avLst/>
              <a:gdLst/>
              <a:ahLst/>
              <a:cxnLst>
                <a:cxn ang="0">
                  <a:pos x="wd2" y="hd2"/>
                </a:cxn>
                <a:cxn ang="5400000">
                  <a:pos x="wd2" y="hd2"/>
                </a:cxn>
                <a:cxn ang="10800000">
                  <a:pos x="wd2" y="hd2"/>
                </a:cxn>
                <a:cxn ang="16200000">
                  <a:pos x="wd2" y="hd2"/>
                </a:cxn>
              </a:cxnLst>
              <a:rect l="0" t="0" r="r" b="b"/>
              <a:pathLst>
                <a:path w="21292" h="20745" fill="norm" stroke="1" extrusionOk="0">
                  <a:moveTo>
                    <a:pt x="24" y="8126"/>
                  </a:moveTo>
                  <a:cubicBezTo>
                    <a:pt x="24" y="17331"/>
                    <a:pt x="24" y="20745"/>
                    <a:pt x="24" y="20745"/>
                  </a:cubicBezTo>
                  <a:lnTo>
                    <a:pt x="21293" y="20745"/>
                  </a:lnTo>
                  <a:lnTo>
                    <a:pt x="21293" y="7607"/>
                  </a:lnTo>
                  <a:cubicBezTo>
                    <a:pt x="21239" y="4786"/>
                    <a:pt x="21346" y="-855"/>
                    <a:pt x="19731" y="110"/>
                  </a:cubicBezTo>
                  <a:cubicBezTo>
                    <a:pt x="10605" y="110"/>
                    <a:pt x="1565" y="110"/>
                    <a:pt x="1565" y="110"/>
                  </a:cubicBezTo>
                  <a:cubicBezTo>
                    <a:pt x="-254" y="-335"/>
                    <a:pt x="3" y="6493"/>
                    <a:pt x="24" y="8126"/>
                  </a:cubicBezTo>
                  <a:close/>
                </a:path>
              </a:pathLst>
            </a:cu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703" name="void *realloc(void *block, size_t size)"/>
            <p:cNvSpPr txBox="1"/>
            <p:nvPr/>
          </p:nvSpPr>
          <p:spPr>
            <a:xfrm>
              <a:off x="1431195" y="102427"/>
              <a:ext cx="5005870"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latin typeface="Consolas"/>
                  <a:ea typeface="Consolas"/>
                  <a:cs typeface="Consolas"/>
                  <a:sym typeface="Consolas"/>
                </a:defRPr>
              </a:lvl1pPr>
            </a:lstStyle>
            <a:p>
              <a:pPr/>
              <a:r>
                <a:t>void *realloc(void *block, size_t size)</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704"/>
                                        </p:tgtEl>
                                        <p:attrNameLst>
                                          <p:attrName>style.visibility</p:attrName>
                                        </p:attrNameLst>
                                      </p:cBhvr>
                                      <p:to>
                                        <p:strVal val="visible"/>
                                      </p:to>
                                    </p:set>
                                    <p:animEffect filter="dissolve" transition="in">
                                      <p:cBhvr>
                                        <p:cTn id="7" dur="500"/>
                                        <p:tgtEl>
                                          <p:spTgt spid="704"/>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692"/>
                                        </p:tgtEl>
                                        <p:attrNameLst>
                                          <p:attrName>style.visibility</p:attrName>
                                        </p:attrNameLst>
                                      </p:cBhvr>
                                      <p:to>
                                        <p:strVal val="visible"/>
                                      </p:to>
                                    </p:set>
                                    <p:animEffect filter="dissolve" transition="in">
                                      <p:cBhvr>
                                        <p:cTn id="11" dur="500"/>
                                        <p:tgtEl>
                                          <p:spTgt spid="692"/>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695"/>
                                        </p:tgtEl>
                                        <p:attrNameLst>
                                          <p:attrName>style.visibility</p:attrName>
                                        </p:attrNameLst>
                                      </p:cBhvr>
                                      <p:to>
                                        <p:strVal val="visible"/>
                                      </p:to>
                                    </p:set>
                                    <p:animEffect filter="dissolve" transition="in">
                                      <p:cBhvr>
                                        <p:cTn id="15" dur="500"/>
                                        <p:tgtEl>
                                          <p:spTgt spid="695"/>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698"/>
                                        </p:tgtEl>
                                        <p:attrNameLst>
                                          <p:attrName>style.visibility</p:attrName>
                                        </p:attrNameLst>
                                      </p:cBhvr>
                                      <p:to>
                                        <p:strVal val="visible"/>
                                      </p:to>
                                    </p:set>
                                    <p:animEffect filter="dissolve" transition="in">
                                      <p:cBhvr>
                                        <p:cTn id="19" dur="500"/>
                                        <p:tgtEl>
                                          <p:spTgt spid="698"/>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701"/>
                                        </p:tgtEl>
                                        <p:attrNameLst>
                                          <p:attrName>style.visibility</p:attrName>
                                        </p:attrNameLst>
                                      </p:cBhvr>
                                      <p:to>
                                        <p:strVal val="visible"/>
                                      </p:to>
                                    </p:set>
                                    <p:animEffect filter="dissolve" transition="in">
                                      <p:cBhvr>
                                        <p:cTn id="23" dur="500"/>
                                        <p:tgtEl>
                                          <p:spTgt spid="7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4" grpId="1"/>
      <p:bldP build="whole" bldLvl="1" animBg="1" rev="0" advAuto="0" spid="695" grpId="3"/>
      <p:bldP build="whole" bldLvl="1" animBg="1" rev="0" advAuto="0" spid="698" grpId="4"/>
      <p:bldP build="whole" bldLvl="1" animBg="1" rev="0" advAuto="0" spid="692" grpId="2"/>
      <p:bldP build="whole" bldLvl="1" animBg="1" rev="0" advAuto="0" spid="701" grpId="5"/>
    </p:bld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707" name="Title 1"/>
          <p:cNvSpPr txBox="1"/>
          <p:nvPr>
            <p:ph type="title"/>
          </p:nvPr>
        </p:nvSpPr>
        <p:spPr>
          <a:xfrm>
            <a:off x="197427" y="-1"/>
            <a:ext cx="8749146" cy="727366"/>
          </a:xfrm>
          <a:prstGeom prst="rect">
            <a:avLst/>
          </a:prstGeom>
        </p:spPr>
        <p:txBody>
          <a:bodyPr/>
          <a:lstStyle/>
          <a:p>
            <a:pPr/>
            <a:r>
              <a:t>6.b) Tham kh</a:t>
            </a:r>
            <a:r>
              <a:t>ảo</a:t>
            </a:r>
            <a:r>
              <a:t> c</a:t>
            </a:r>
            <a:r>
              <a:t>ấp</a:t>
            </a:r>
            <a:r>
              <a:t> phát đ</a:t>
            </a:r>
            <a:r>
              <a:t>ộng</a:t>
            </a:r>
            <a:r>
              <a:t> b</a:t>
            </a:r>
            <a:r>
              <a:t>ằng</a:t>
            </a:r>
            <a:r>
              <a:t> hàm malloc (tt)</a:t>
            </a:r>
          </a:p>
        </p:txBody>
      </p:sp>
      <p:sp>
        <p:nvSpPr>
          <p:cNvPr id="708" name="Slide Number Placeholder 4"/>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9" name="AutoShape 47"/>
          <p:cNvSpPr/>
          <p:nvPr/>
        </p:nvSpPr>
        <p:spPr>
          <a:xfrm>
            <a:off x="479425" y="1770063"/>
            <a:ext cx="7958139" cy="3865563"/>
          </a:xfrm>
          <a:prstGeom prst="roundRect">
            <a:avLst>
              <a:gd name="adj" fmla="val 0"/>
            </a:avLst>
          </a:prstGeom>
          <a:solidFill>
            <a:srgbClr val="FFFFFF"/>
          </a:solidFill>
          <a:ln w="25400">
            <a:solidFill>
              <a:srgbClr val="FFFFFF"/>
            </a:solidFill>
          </a:ln>
        </p:spPr>
        <p:txBody>
          <a:bodyPr lIns="45719" rIns="45719" anchor="ctr"/>
          <a:lstStyle/>
          <a:p>
            <a:pPr>
              <a:defRPr>
                <a:solidFill>
                  <a:srgbClr val="003366"/>
                </a:solidFill>
                <a:latin typeface="Verdana"/>
                <a:ea typeface="Verdana"/>
                <a:cs typeface="Verdana"/>
                <a:sym typeface="Verdana"/>
              </a:defRPr>
            </a:pPr>
          </a:p>
        </p:txBody>
      </p:sp>
      <p:grpSp>
        <p:nvGrpSpPr>
          <p:cNvPr id="712" name="Text Box 49"/>
          <p:cNvGrpSpPr/>
          <p:nvPr/>
        </p:nvGrpSpPr>
        <p:grpSpPr>
          <a:xfrm>
            <a:off x="990600" y="1881188"/>
            <a:ext cx="6172200" cy="1087438"/>
            <a:chOff x="0" y="0"/>
            <a:chExt cx="6172200" cy="1087437"/>
          </a:xfrm>
        </p:grpSpPr>
        <p:sp>
          <p:nvSpPr>
            <p:cNvPr id="710" name="Rectangle"/>
            <p:cNvSpPr/>
            <p:nvPr/>
          </p:nvSpPr>
          <p:spPr>
            <a:xfrm>
              <a:off x="0" y="-1"/>
              <a:ext cx="6172200" cy="1087439"/>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711" name="Giải phóng vùng nhớ do ptr trỏ đến, được cấp bởi các hàm malloc(), calloc(), realloc().…"/>
            <p:cNvSpPr txBox="1"/>
            <p:nvPr/>
          </p:nvSpPr>
          <p:spPr>
            <a:xfrm>
              <a:off x="0" y="40364"/>
              <a:ext cx="6172200" cy="10067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just">
                <a:defRPr sz="2000">
                  <a:solidFill>
                    <a:srgbClr val="003366"/>
                  </a:solidFill>
                  <a:latin typeface="Tahoma"/>
                  <a:ea typeface="Tahoma"/>
                  <a:cs typeface="Tahoma"/>
                  <a:sym typeface="Tahoma"/>
                </a:defRPr>
              </a:pPr>
              <a:r>
                <a:t>Giải phóng vùng nhớ do </a:t>
              </a:r>
              <a:r>
                <a:rPr>
                  <a:solidFill>
                    <a:srgbClr val="FFC000"/>
                  </a:solidFill>
                </a:rPr>
                <a:t>ptr</a:t>
              </a:r>
              <a:r>
                <a:t> trỏ </a:t>
              </a:r>
              <a:r>
                <a:rPr>
                  <a:latin typeface="Verdana"/>
                  <a:ea typeface="Verdana"/>
                  <a:cs typeface="Verdana"/>
                  <a:sym typeface="Verdana"/>
                </a:rPr>
                <a:t>đ</a:t>
              </a:r>
              <a:r>
                <a:t>ế</a:t>
              </a:r>
              <a:r>
                <a:t>n, </a:t>
              </a:r>
              <a:r>
                <a:rPr>
                  <a:latin typeface="Verdana"/>
                  <a:ea typeface="Verdana"/>
                  <a:cs typeface="Verdana"/>
                  <a:sym typeface="Verdana"/>
                </a:rPr>
                <a:t>đư</a:t>
              </a:r>
              <a:r>
                <a:t>ợ</a:t>
              </a:r>
              <a:r>
                <a:t>c cấp bởi các hàm malloc(), calloc(), realloc().</a:t>
              </a:r>
            </a:p>
            <a:p>
              <a:pPr algn="just">
                <a:defRPr sz="2000">
                  <a:solidFill>
                    <a:srgbClr val="003366"/>
                  </a:solidFill>
                  <a:latin typeface="Tahoma"/>
                  <a:ea typeface="Tahoma"/>
                  <a:cs typeface="Tahoma"/>
                  <a:sym typeface="Tahoma"/>
                </a:defRPr>
              </a:pPr>
              <a:r>
                <a:t>Nếu </a:t>
              </a:r>
              <a:r>
                <a:rPr>
                  <a:solidFill>
                    <a:srgbClr val="FFC000"/>
                  </a:solidFill>
                </a:rPr>
                <a:t>ptr</a:t>
              </a:r>
              <a:r>
                <a:t> là NULL thì không làm gì cả.</a:t>
              </a:r>
            </a:p>
          </p:txBody>
        </p:sp>
      </p:grpSp>
      <p:grpSp>
        <p:nvGrpSpPr>
          <p:cNvPr id="715" name="Text Box 49"/>
          <p:cNvGrpSpPr/>
          <p:nvPr/>
        </p:nvGrpSpPr>
        <p:grpSpPr>
          <a:xfrm>
            <a:off x="990600" y="2892425"/>
            <a:ext cx="6172200" cy="1087438"/>
            <a:chOff x="0" y="0"/>
            <a:chExt cx="6172200" cy="1087437"/>
          </a:xfrm>
        </p:grpSpPr>
        <p:sp>
          <p:nvSpPr>
            <p:cNvPr id="713" name="Rectangle"/>
            <p:cNvSpPr/>
            <p:nvPr/>
          </p:nvSpPr>
          <p:spPr>
            <a:xfrm>
              <a:off x="0" y="0"/>
              <a:ext cx="6172200" cy="1087438"/>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just"/>
            </a:p>
          </p:txBody>
        </p:sp>
        <p:sp>
          <p:nvSpPr>
            <p:cNvPr id="714" name="Trả về: Không có."/>
            <p:cNvSpPr txBox="1"/>
            <p:nvPr/>
          </p:nvSpPr>
          <p:spPr>
            <a:xfrm>
              <a:off x="0" y="345598"/>
              <a:ext cx="6172200"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just">
                <a:defRPr sz="2000">
                  <a:solidFill>
                    <a:srgbClr val="003366"/>
                  </a:solidFill>
                  <a:latin typeface="Tahoma"/>
                  <a:ea typeface="Tahoma"/>
                  <a:cs typeface="Tahoma"/>
                  <a:sym typeface="Tahoma"/>
                </a:defRPr>
              </a:lvl1pPr>
            </a:lstStyle>
            <a:p>
              <a:pPr/>
              <a:r>
                <a:t>Trả về: Không có.</a:t>
              </a:r>
            </a:p>
          </p:txBody>
        </p:sp>
      </p:grpSp>
      <p:grpSp>
        <p:nvGrpSpPr>
          <p:cNvPr id="718" name="Text Box 49"/>
          <p:cNvGrpSpPr/>
          <p:nvPr/>
        </p:nvGrpSpPr>
        <p:grpSpPr>
          <a:xfrm>
            <a:off x="975945" y="4098489"/>
            <a:ext cx="7315201" cy="2478470"/>
            <a:chOff x="0" y="0"/>
            <a:chExt cx="7315200" cy="2478469"/>
          </a:xfrm>
        </p:grpSpPr>
        <p:sp>
          <p:nvSpPr>
            <p:cNvPr id="716" name="Rectangle"/>
            <p:cNvSpPr/>
            <p:nvPr/>
          </p:nvSpPr>
          <p:spPr>
            <a:xfrm>
              <a:off x="0" y="695515"/>
              <a:ext cx="7315200" cy="1087439"/>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nSpc>
                  <a:spcPct val="150000"/>
                </a:lnSpc>
                <a:defRPr sz="2000">
                  <a:solidFill>
                    <a:srgbClr val="003366"/>
                  </a:solidFill>
                  <a:latin typeface="Tahoma"/>
                  <a:ea typeface="Tahoma"/>
                  <a:cs typeface="Tahoma"/>
                  <a:sym typeface="Tahoma"/>
                </a:defRPr>
              </a:pPr>
            </a:p>
          </p:txBody>
        </p:sp>
        <p:sp>
          <p:nvSpPr>
            <p:cNvPr id="717" name="int *p = (int *)malloc(10 *  sizeof(int));…"/>
            <p:cNvSpPr txBox="1"/>
            <p:nvPr/>
          </p:nvSpPr>
          <p:spPr>
            <a:xfrm>
              <a:off x="0" y="0"/>
              <a:ext cx="7315200" cy="24784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ct val="150000"/>
                </a:lnSpc>
                <a:defRPr sz="2000">
                  <a:solidFill>
                    <a:srgbClr val="0000FF"/>
                  </a:solidFill>
                  <a:latin typeface="Consolas"/>
                  <a:ea typeface="Consolas"/>
                  <a:cs typeface="Consolas"/>
                  <a:sym typeface="Consolas"/>
                </a:defRPr>
              </a:pPr>
              <a:r>
                <a:t>int</a:t>
              </a:r>
              <a:r>
                <a:rPr>
                  <a:solidFill>
                    <a:srgbClr val="000000"/>
                  </a:solidFill>
                </a:rPr>
                <a:t> *p = (</a:t>
              </a:r>
              <a:r>
                <a:t>int</a:t>
              </a:r>
              <a:r>
                <a:rPr>
                  <a:solidFill>
                    <a:srgbClr val="000000"/>
                  </a:solidFill>
                </a:rPr>
                <a:t> *)</a:t>
              </a:r>
              <a:r>
                <a:rPr>
                  <a:solidFill>
                    <a:srgbClr val="483D8B"/>
                  </a:solidFill>
                </a:rPr>
                <a:t>malloc</a:t>
              </a:r>
              <a:r>
                <a:rPr>
                  <a:solidFill>
                    <a:srgbClr val="000000"/>
                  </a:solidFill>
                </a:rPr>
                <a:t>(10 *  </a:t>
              </a:r>
              <a:r>
                <a:t>sizeof</a:t>
              </a:r>
              <a:r>
                <a:rPr>
                  <a:solidFill>
                    <a:srgbClr val="000000"/>
                  </a:solidFill>
                </a:rPr>
                <a:t>(</a:t>
              </a:r>
              <a:r>
                <a:t>int</a:t>
              </a:r>
              <a:r>
                <a:rPr>
                  <a:solidFill>
                    <a:srgbClr val="000000"/>
                  </a:solidFill>
                </a:rPr>
                <a:t>));</a:t>
              </a:r>
              <a:endParaRPr>
                <a:solidFill>
                  <a:srgbClr val="000000"/>
                </a:solidFill>
              </a:endParaRPr>
            </a:p>
            <a:p>
              <a:pPr>
                <a:lnSpc>
                  <a:spcPct val="150000"/>
                </a:lnSpc>
                <a:defRPr sz="2000">
                  <a:solidFill>
                    <a:srgbClr val="483D8B"/>
                  </a:solidFill>
                  <a:latin typeface="Consolas"/>
                  <a:ea typeface="Consolas"/>
                  <a:cs typeface="Consolas"/>
                  <a:sym typeface="Consolas"/>
                </a:defRPr>
              </a:pPr>
              <a:r>
                <a:t>free</a:t>
              </a:r>
              <a:r>
                <a:rPr>
                  <a:solidFill>
                    <a:srgbClr val="000000"/>
                  </a:solidFill>
                </a:rPr>
                <a:t>(p);</a:t>
              </a:r>
              <a:endParaRPr>
                <a:solidFill>
                  <a:srgbClr val="000000"/>
                </a:solidFill>
              </a:endParaRPr>
            </a:p>
            <a:p>
              <a:pPr>
                <a:lnSpc>
                  <a:spcPct val="150000"/>
                </a:lnSpc>
                <a:defRPr i="1" sz="2000">
                  <a:latin typeface="Consolas"/>
                  <a:ea typeface="Consolas"/>
                  <a:cs typeface="Consolas"/>
                  <a:sym typeface="Consolas"/>
                </a:defRPr>
              </a:pPr>
              <a:r>
                <a:t>// Tương đương:</a:t>
              </a:r>
            </a:p>
            <a:p>
              <a:pPr>
                <a:lnSpc>
                  <a:spcPct val="150000"/>
                </a:lnSpc>
                <a:defRPr sz="2000">
                  <a:solidFill>
                    <a:srgbClr val="0000FF"/>
                  </a:solidFill>
                  <a:latin typeface="Consolas"/>
                  <a:ea typeface="Consolas"/>
                  <a:cs typeface="Consolas"/>
                  <a:sym typeface="Consolas"/>
                </a:defRPr>
              </a:pPr>
              <a:r>
                <a:t>int</a:t>
              </a:r>
              <a:r>
                <a:rPr>
                  <a:solidFill>
                    <a:srgbClr val="000000"/>
                  </a:solidFill>
                </a:rPr>
                <a:t> *p = </a:t>
              </a:r>
              <a:r>
                <a:rPr>
                  <a:solidFill>
                    <a:srgbClr val="008080"/>
                  </a:solidFill>
                </a:rPr>
                <a:t>new i</a:t>
              </a:r>
              <a:r>
                <a:t>nt</a:t>
              </a:r>
              <a:r>
                <a:rPr>
                  <a:solidFill>
                    <a:srgbClr val="000000"/>
                  </a:solidFill>
                </a:rPr>
                <a:t>[10];</a:t>
              </a:r>
              <a:endParaRPr>
                <a:solidFill>
                  <a:srgbClr val="000000"/>
                </a:solidFill>
              </a:endParaRPr>
            </a:p>
            <a:p>
              <a:pPr>
                <a:lnSpc>
                  <a:spcPct val="150000"/>
                </a:lnSpc>
                <a:defRPr sz="2000">
                  <a:solidFill>
                    <a:srgbClr val="483D8B"/>
                  </a:solidFill>
                  <a:latin typeface="Consolas"/>
                  <a:ea typeface="Consolas"/>
                  <a:cs typeface="Consolas"/>
                  <a:sym typeface="Consolas"/>
                </a:defRPr>
              </a:pPr>
              <a:r>
                <a:t>delete</a:t>
              </a:r>
              <a:r>
                <a:rPr>
                  <a:solidFill>
                    <a:srgbClr val="000000"/>
                  </a:solidFill>
                </a:rPr>
                <a:t> []p;</a:t>
              </a:r>
              <a:endParaRPr>
                <a:solidFill>
                  <a:srgbClr val="000000"/>
                </a:solidFill>
              </a:endParaRPr>
            </a:p>
          </p:txBody>
        </p:sp>
      </p:grpSp>
      <p:grpSp>
        <p:nvGrpSpPr>
          <p:cNvPr id="721" name="Freeform 2"/>
          <p:cNvGrpSpPr/>
          <p:nvPr/>
        </p:nvGrpSpPr>
        <p:grpSpPr>
          <a:xfrm>
            <a:off x="476087" y="1240194"/>
            <a:ext cx="7970402" cy="509231"/>
            <a:chOff x="0" y="0"/>
            <a:chExt cx="7970401" cy="509230"/>
          </a:xfrm>
        </p:grpSpPr>
        <p:sp>
          <p:nvSpPr>
            <p:cNvPr id="719" name="Shape"/>
            <p:cNvSpPr/>
            <p:nvPr/>
          </p:nvSpPr>
          <p:spPr>
            <a:xfrm>
              <a:off x="0" y="0"/>
              <a:ext cx="7970402" cy="509231"/>
            </a:xfrm>
            <a:custGeom>
              <a:avLst/>
              <a:gdLst/>
              <a:ahLst/>
              <a:cxnLst>
                <a:cxn ang="0">
                  <a:pos x="wd2" y="hd2"/>
                </a:cxn>
                <a:cxn ang="5400000">
                  <a:pos x="wd2" y="hd2"/>
                </a:cxn>
                <a:cxn ang="10800000">
                  <a:pos x="wd2" y="hd2"/>
                </a:cxn>
                <a:cxn ang="16200000">
                  <a:pos x="wd2" y="hd2"/>
                </a:cxn>
              </a:cxnLst>
              <a:rect l="0" t="0" r="r" b="b"/>
              <a:pathLst>
                <a:path w="21292" h="20745" fill="norm" stroke="1" extrusionOk="0">
                  <a:moveTo>
                    <a:pt x="24" y="8126"/>
                  </a:moveTo>
                  <a:cubicBezTo>
                    <a:pt x="24" y="17331"/>
                    <a:pt x="24" y="20745"/>
                    <a:pt x="24" y="20745"/>
                  </a:cubicBezTo>
                  <a:lnTo>
                    <a:pt x="21293" y="20745"/>
                  </a:lnTo>
                  <a:lnTo>
                    <a:pt x="21293" y="7607"/>
                  </a:lnTo>
                  <a:cubicBezTo>
                    <a:pt x="21239" y="4786"/>
                    <a:pt x="21346" y="-855"/>
                    <a:pt x="19731" y="110"/>
                  </a:cubicBezTo>
                  <a:cubicBezTo>
                    <a:pt x="10605" y="110"/>
                    <a:pt x="1565" y="110"/>
                    <a:pt x="1565" y="110"/>
                  </a:cubicBezTo>
                  <a:cubicBezTo>
                    <a:pt x="-254" y="-335"/>
                    <a:pt x="3" y="6493"/>
                    <a:pt x="24" y="8126"/>
                  </a:cubicBezTo>
                  <a:close/>
                </a:path>
              </a:pathLst>
            </a:custGeom>
            <a:gradFill flip="none" rotWithShape="1">
              <a:gsLst>
                <a:gs pos="0">
                  <a:schemeClr val="accent1">
                    <a:hueOff val="33195"/>
                    <a:satOff val="-7106"/>
                    <a:lumOff val="27930"/>
                  </a:schemeClr>
                </a:gs>
                <a:gs pos="50000">
                  <a:srgbClr val="93CFD1"/>
                </a:gs>
                <a:gs pos="100000">
                  <a:schemeClr val="accent1">
                    <a:satOff val="-6233"/>
                    <a:lumOff val="19175"/>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p>
          </p:txBody>
        </p:sp>
        <p:sp>
          <p:nvSpPr>
            <p:cNvPr id="720" name="void free(void *ptr)"/>
            <p:cNvSpPr txBox="1"/>
            <p:nvPr/>
          </p:nvSpPr>
          <p:spPr>
            <a:xfrm>
              <a:off x="2638744" y="84582"/>
              <a:ext cx="2617848"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latin typeface="Consolas"/>
                  <a:ea typeface="Consolas"/>
                  <a:cs typeface="Consolas"/>
                  <a:sym typeface="Consolas"/>
                </a:defRPr>
              </a:lvl1pPr>
            </a:lstStyle>
            <a:p>
              <a:pPr/>
              <a:r>
                <a:t>void free(void *ptr)</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721"/>
                                        </p:tgtEl>
                                        <p:attrNameLst>
                                          <p:attrName>style.visibility</p:attrName>
                                        </p:attrNameLst>
                                      </p:cBhvr>
                                      <p:to>
                                        <p:strVal val="visible"/>
                                      </p:to>
                                    </p:set>
                                    <p:animEffect filter="dissolve" transition="in">
                                      <p:cBhvr>
                                        <p:cTn id="7" dur="500"/>
                                        <p:tgtEl>
                                          <p:spTgt spid="721"/>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709"/>
                                        </p:tgtEl>
                                        <p:attrNameLst>
                                          <p:attrName>style.visibility</p:attrName>
                                        </p:attrNameLst>
                                      </p:cBhvr>
                                      <p:to>
                                        <p:strVal val="visible"/>
                                      </p:to>
                                    </p:set>
                                    <p:animEffect filter="dissolve" transition="in">
                                      <p:cBhvr>
                                        <p:cTn id="11" dur="500"/>
                                        <p:tgtEl>
                                          <p:spTgt spid="709"/>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712"/>
                                        </p:tgtEl>
                                        <p:attrNameLst>
                                          <p:attrName>style.visibility</p:attrName>
                                        </p:attrNameLst>
                                      </p:cBhvr>
                                      <p:to>
                                        <p:strVal val="visible"/>
                                      </p:to>
                                    </p:set>
                                    <p:animEffect filter="dissolve" transition="in">
                                      <p:cBhvr>
                                        <p:cTn id="15" dur="500"/>
                                        <p:tgtEl>
                                          <p:spTgt spid="712"/>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715"/>
                                        </p:tgtEl>
                                        <p:attrNameLst>
                                          <p:attrName>style.visibility</p:attrName>
                                        </p:attrNameLst>
                                      </p:cBhvr>
                                      <p:to>
                                        <p:strVal val="visible"/>
                                      </p:to>
                                    </p:set>
                                    <p:animEffect filter="dissolve" transition="in">
                                      <p:cBhvr>
                                        <p:cTn id="19" dur="500"/>
                                        <p:tgtEl>
                                          <p:spTgt spid="715"/>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718"/>
                                        </p:tgtEl>
                                        <p:attrNameLst>
                                          <p:attrName>style.visibility</p:attrName>
                                        </p:attrNameLst>
                                      </p:cBhvr>
                                      <p:to>
                                        <p:strVal val="visible"/>
                                      </p:to>
                                    </p:set>
                                    <p:animEffect filter="dissolve" transition="in">
                                      <p:cBhvr>
                                        <p:cTn id="23" dur="500"/>
                                        <p:tgtEl>
                                          <p:spTgt spid="7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5" grpId="4"/>
      <p:bldP build="whole" bldLvl="1" animBg="1" rev="0" advAuto="0" spid="718" grpId="5"/>
      <p:bldP build="whole" bldLvl="1" animBg="1" rev="0" advAuto="0" spid="709" grpId="2"/>
      <p:bldP build="whole" bldLvl="1" animBg="1" rev="0" advAuto="0" spid="712" grpId="3"/>
      <p:bldP build="whole" bldLvl="1" animBg="1" rev="0" advAuto="0" spid="721" grpId="1"/>
    </p:bld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3" name="Footer Placeholder 1"/>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724" name="Rectangle 2"/>
          <p:cNvSpPr txBox="1"/>
          <p:nvPr>
            <p:ph type="title"/>
          </p:nvPr>
        </p:nvSpPr>
        <p:spPr>
          <a:xfrm>
            <a:off x="197427" y="-1"/>
            <a:ext cx="8749146" cy="727366"/>
          </a:xfrm>
          <a:prstGeom prst="rect">
            <a:avLst/>
          </a:prstGeom>
        </p:spPr>
        <p:txBody>
          <a:bodyPr/>
          <a:lstStyle/>
          <a:p>
            <a:pPr/>
            <a:r>
              <a:t>Tham khảo (sử dụng hàm malloc)</a:t>
            </a:r>
          </a:p>
        </p:txBody>
      </p:sp>
      <p:sp>
        <p:nvSpPr>
          <p:cNvPr id="725" name="Rectangle 3"/>
          <p:cNvSpPr txBox="1"/>
          <p:nvPr>
            <p:ph type="body" idx="1"/>
          </p:nvPr>
        </p:nvSpPr>
        <p:spPr>
          <a:xfrm>
            <a:off x="197427" y="893618"/>
            <a:ext cx="8749146" cy="5527966"/>
          </a:xfrm>
          <a:prstGeom prst="rect">
            <a:avLst/>
          </a:prstGeom>
        </p:spPr>
        <p:txBody>
          <a:bodyPr/>
          <a:lstStyle/>
          <a:p>
            <a:pPr marL="0" indent="82296">
              <a:buSzTx/>
              <a:buNone/>
              <a:defRPr sz="18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a:solidFill>
                <a:srgbClr val="000000"/>
              </a:solidFill>
            </a:endParaRPr>
          </a:p>
          <a:p>
            <a:pPr marL="0" indent="744537">
              <a:buSzTx/>
              <a:buNone/>
              <a:defRPr sz="1800">
                <a:solidFill>
                  <a:srgbClr val="0000FF"/>
                </a:solidFill>
                <a:latin typeface="Consolas"/>
                <a:ea typeface="Consolas"/>
                <a:cs typeface="Consolas"/>
                <a:sym typeface="Consolas"/>
              </a:defRPr>
            </a:pPr>
            <a:r>
              <a:t>int</a:t>
            </a:r>
            <a:r>
              <a:rPr>
                <a:solidFill>
                  <a:srgbClr val="000000"/>
                </a:solidFill>
              </a:rPr>
              <a:t> m = 4, n = 4;</a:t>
            </a:r>
            <a:endParaRPr>
              <a:solidFill>
                <a:srgbClr val="000000"/>
              </a:solidFill>
            </a:endParaRPr>
          </a:p>
          <a:p>
            <a:pPr marL="0" indent="744537">
              <a:buSzTx/>
              <a:buNone/>
              <a:defRPr sz="1800">
                <a:solidFill>
                  <a:srgbClr val="0000FF"/>
                </a:solidFill>
                <a:latin typeface="Consolas"/>
                <a:ea typeface="Consolas"/>
                <a:cs typeface="Consolas"/>
                <a:sym typeface="Consolas"/>
              </a:defRPr>
            </a:pPr>
            <a:r>
              <a:t>int</a:t>
            </a:r>
            <a:r>
              <a:rPr>
                <a:solidFill>
                  <a:srgbClr val="000000"/>
                </a:solidFill>
              </a:rPr>
              <a:t> kt;</a:t>
            </a:r>
            <a:endParaRPr>
              <a:solidFill>
                <a:srgbClr val="000000"/>
              </a:solidFill>
            </a:endParaRPr>
          </a:p>
          <a:p>
            <a:pPr marL="0" indent="744537">
              <a:buSzTx/>
              <a:buNone/>
              <a:defRPr sz="1800">
                <a:solidFill>
                  <a:srgbClr val="0000FF"/>
                </a:solidFill>
                <a:latin typeface="Consolas"/>
                <a:ea typeface="Consolas"/>
                <a:cs typeface="Consolas"/>
                <a:sym typeface="Consolas"/>
              </a:defRPr>
            </a:pPr>
            <a:r>
              <a:t>int</a:t>
            </a:r>
            <a:r>
              <a:rPr>
                <a:solidFill>
                  <a:srgbClr val="000000"/>
                </a:solidFill>
              </a:rPr>
              <a:t> **a = (</a:t>
            </a:r>
            <a:r>
              <a:t>int</a:t>
            </a:r>
            <a:r>
              <a:rPr>
                <a:solidFill>
                  <a:srgbClr val="000000"/>
                </a:solidFill>
              </a:rPr>
              <a:t> **)</a:t>
            </a:r>
            <a:r>
              <a:rPr>
                <a:solidFill>
                  <a:srgbClr val="483D8B"/>
                </a:solidFill>
              </a:rPr>
              <a:t>malloc</a:t>
            </a:r>
            <a:r>
              <a:rPr>
                <a:solidFill>
                  <a:srgbClr val="000000"/>
                </a:solidFill>
              </a:rPr>
              <a:t>(m * </a:t>
            </a:r>
            <a:r>
              <a:t>sizeof</a:t>
            </a:r>
            <a:r>
              <a:rPr>
                <a:solidFill>
                  <a:srgbClr val="000000"/>
                </a:solidFill>
              </a:rPr>
              <a:t>(</a:t>
            </a:r>
            <a:r>
              <a:t>int</a:t>
            </a:r>
            <a:r>
              <a:rPr>
                <a:solidFill>
                  <a:srgbClr val="000000"/>
                </a:solidFill>
              </a:rPr>
              <a:t> *));</a:t>
            </a:r>
            <a:endParaRPr>
              <a:solidFill>
                <a:srgbClr val="000000"/>
              </a:solidFill>
            </a:endParaRPr>
          </a:p>
          <a:p>
            <a:pPr marL="0" indent="744537">
              <a:buSzTx/>
              <a:buNone/>
              <a:defRPr sz="1800">
                <a:solidFill>
                  <a:srgbClr val="0000FF"/>
                </a:solidFill>
                <a:latin typeface="Consolas"/>
                <a:ea typeface="Consolas"/>
                <a:cs typeface="Consolas"/>
                <a:sym typeface="Consolas"/>
              </a:defRPr>
            </a:pPr>
            <a:r>
              <a:t>if</a:t>
            </a:r>
            <a:r>
              <a:rPr>
                <a:solidFill>
                  <a:srgbClr val="000000"/>
                </a:solidFill>
              </a:rPr>
              <a:t> (a != </a:t>
            </a:r>
            <a:r>
              <a:rPr b="1">
                <a:solidFill>
                  <a:srgbClr val="228B22"/>
                </a:solidFill>
              </a:rPr>
              <a:t>NULL</a:t>
            </a:r>
            <a:r>
              <a:rPr>
                <a:solidFill>
                  <a:srgbClr val="000000"/>
                </a:solidFill>
              </a:rPr>
              <a:t>) {</a:t>
            </a:r>
            <a:r>
              <a:rPr>
                <a:solidFill>
                  <a:srgbClr val="008000"/>
                </a:solidFill>
              </a:rPr>
              <a:t>/* ki</a:t>
            </a:r>
            <a:r>
              <a:rPr>
                <a:solidFill>
                  <a:srgbClr val="008000"/>
                </a:solidFill>
                <a:latin typeface="Tahoma"/>
                <a:ea typeface="Tahoma"/>
                <a:cs typeface="Tahoma"/>
                <a:sym typeface="Tahoma"/>
              </a:rPr>
              <a:t>ể</a:t>
            </a:r>
            <a:r>
              <a:rPr>
                <a:solidFill>
                  <a:srgbClr val="008000"/>
                </a:solidFill>
              </a:rPr>
              <a:t>m tra s</a:t>
            </a:r>
            <a:r>
              <a:rPr>
                <a:solidFill>
                  <a:srgbClr val="008000"/>
                </a:solidFill>
                <a:latin typeface="Tahoma"/>
                <a:ea typeface="Tahoma"/>
                <a:cs typeface="Tahoma"/>
                <a:sym typeface="Tahoma"/>
              </a:rPr>
              <a:t>ự</a:t>
            </a:r>
            <a:r>
              <a:rPr>
                <a:solidFill>
                  <a:srgbClr val="008000"/>
                </a:solidFill>
              </a:rPr>
              <a:t> c</a:t>
            </a:r>
            <a:r>
              <a:rPr>
                <a:solidFill>
                  <a:srgbClr val="008000"/>
                </a:solidFill>
                <a:latin typeface="Tahoma"/>
                <a:ea typeface="Tahoma"/>
                <a:cs typeface="Tahoma"/>
                <a:sym typeface="Tahoma"/>
              </a:rPr>
              <a:t>ấ</a:t>
            </a:r>
            <a:r>
              <a:rPr>
                <a:solidFill>
                  <a:srgbClr val="008000"/>
                </a:solidFill>
              </a:rPr>
              <a:t>p phát thành công */</a:t>
            </a:r>
            <a:endParaRPr>
              <a:solidFill>
                <a:srgbClr val="000000"/>
              </a:solidFill>
            </a:endParaRPr>
          </a:p>
          <a:p>
            <a:pPr marL="0" indent="1489075">
              <a:buSzTx/>
              <a:buNone/>
              <a:defRPr sz="1800">
                <a:solidFill>
                  <a:srgbClr val="000000"/>
                </a:solidFill>
                <a:latin typeface="Consolas"/>
                <a:ea typeface="Consolas"/>
                <a:cs typeface="Consolas"/>
                <a:sym typeface="Consolas"/>
              </a:defRPr>
            </a:pPr>
            <a:r>
              <a:t>kt = 0;</a:t>
            </a:r>
          </a:p>
          <a:p>
            <a:pPr marL="0" indent="1489075">
              <a:buSzTx/>
              <a:buNone/>
              <a:defRPr sz="18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m; i++) {</a:t>
            </a:r>
            <a:endParaRPr>
              <a:solidFill>
                <a:srgbClr val="000000"/>
              </a:solidFill>
            </a:endParaRPr>
          </a:p>
          <a:p>
            <a:pPr marL="52388" indent="1893886">
              <a:buSzTx/>
              <a:buNone/>
              <a:defRPr sz="1800">
                <a:solidFill>
                  <a:srgbClr val="0000FF"/>
                </a:solidFill>
                <a:latin typeface="Consolas"/>
                <a:ea typeface="Consolas"/>
                <a:cs typeface="Consolas"/>
                <a:sym typeface="Consolas"/>
              </a:defRPr>
            </a:pPr>
            <a:r>
              <a:t>if</a:t>
            </a:r>
            <a:r>
              <a:rPr>
                <a:solidFill>
                  <a:srgbClr val="000000"/>
                </a:solidFill>
              </a:rPr>
              <a:t> (kt == 1) </a:t>
            </a:r>
            <a:r>
              <a:t>break</a:t>
            </a:r>
            <a:r>
              <a:rPr>
                <a:solidFill>
                  <a:srgbClr val="000000"/>
                </a:solidFill>
              </a:rPr>
              <a:t>;</a:t>
            </a:r>
            <a:endParaRPr>
              <a:solidFill>
                <a:srgbClr val="000000"/>
              </a:solidFill>
            </a:endParaRPr>
          </a:p>
          <a:p>
            <a:pPr marL="52388" indent="1893886">
              <a:buSzTx/>
              <a:buNone/>
              <a:defRPr sz="1800">
                <a:solidFill>
                  <a:srgbClr val="000000"/>
                </a:solidFill>
                <a:latin typeface="Consolas"/>
                <a:ea typeface="Consolas"/>
                <a:cs typeface="Consolas"/>
                <a:sym typeface="Consolas"/>
              </a:defRPr>
            </a:pPr>
            <a:r>
              <a:t>a[i] = (</a:t>
            </a:r>
            <a:r>
              <a:rPr>
                <a:solidFill>
                  <a:srgbClr val="0000FF"/>
                </a:solidFill>
              </a:rPr>
              <a:t>int</a:t>
            </a:r>
            <a:r>
              <a:t> *) </a:t>
            </a:r>
            <a:r>
              <a:rPr>
                <a:solidFill>
                  <a:srgbClr val="483D8B"/>
                </a:solidFill>
              </a:rPr>
              <a:t>malloc</a:t>
            </a:r>
            <a:r>
              <a:t>(n*</a:t>
            </a:r>
            <a:r>
              <a:rPr>
                <a:solidFill>
                  <a:srgbClr val="0000FF"/>
                </a:solidFill>
              </a:rPr>
              <a:t>sizeof</a:t>
            </a:r>
            <a:r>
              <a:t>(</a:t>
            </a:r>
            <a:r>
              <a:rPr>
                <a:solidFill>
                  <a:srgbClr val="0000FF"/>
                </a:solidFill>
              </a:rPr>
              <a:t>int</a:t>
            </a:r>
            <a:r>
              <a:t>));</a:t>
            </a:r>
          </a:p>
          <a:p>
            <a:pPr marL="52388" indent="1893886">
              <a:buSzTx/>
              <a:buNone/>
              <a:defRPr sz="1800">
                <a:solidFill>
                  <a:srgbClr val="0000FF"/>
                </a:solidFill>
                <a:latin typeface="Consolas"/>
                <a:ea typeface="Consolas"/>
                <a:cs typeface="Consolas"/>
                <a:sym typeface="Consolas"/>
              </a:defRPr>
            </a:pPr>
            <a:r>
              <a:t>if</a:t>
            </a:r>
            <a:r>
              <a:rPr>
                <a:solidFill>
                  <a:srgbClr val="000000"/>
                </a:solidFill>
              </a:rPr>
              <a:t> (a[i] == </a:t>
            </a:r>
            <a:r>
              <a:rPr b="1">
                <a:solidFill>
                  <a:srgbClr val="228B22"/>
                </a:solidFill>
              </a:rPr>
              <a:t>NULL</a:t>
            </a:r>
            <a:r>
              <a:rPr>
                <a:solidFill>
                  <a:srgbClr val="000000"/>
                </a:solidFill>
              </a:rPr>
              <a:t>) kt = 1;</a:t>
            </a:r>
            <a:endParaRPr>
              <a:solidFill>
                <a:srgbClr val="000000"/>
              </a:solidFill>
            </a:endParaRPr>
          </a:p>
          <a:p>
            <a:pPr marL="0" indent="1541462">
              <a:buSzTx/>
              <a:buNone/>
              <a:defRPr sz="1800">
                <a:solidFill>
                  <a:srgbClr val="000000"/>
                </a:solidFill>
                <a:latin typeface="Consolas"/>
                <a:ea typeface="Consolas"/>
                <a:cs typeface="Consolas"/>
                <a:sym typeface="Consolas"/>
              </a:defRPr>
            </a:pPr>
            <a:r>
              <a:t>}</a:t>
            </a:r>
          </a:p>
          <a:p>
            <a:pPr marL="0" indent="796925">
              <a:buSzTx/>
              <a:buNone/>
              <a:defRPr sz="1800">
                <a:solidFill>
                  <a:srgbClr val="000000"/>
                </a:solidFill>
                <a:latin typeface="Consolas"/>
                <a:ea typeface="Consolas"/>
                <a:cs typeface="Consolas"/>
                <a:sym typeface="Consolas"/>
              </a:defRPr>
            </a:pPr>
            <a:r>
              <a:t>}</a:t>
            </a:r>
          </a:p>
          <a:p>
            <a:pPr marL="0" indent="82296">
              <a:buSzTx/>
              <a:buNone/>
              <a:defRPr sz="1800">
                <a:solidFill>
                  <a:srgbClr val="000000"/>
                </a:solidFill>
                <a:latin typeface="Consolas"/>
                <a:ea typeface="Consolas"/>
                <a:cs typeface="Consolas"/>
                <a:sym typeface="Consolas"/>
              </a:defRPr>
            </a:pPr>
            <a:r>
              <a:t>}</a:t>
            </a:r>
          </a:p>
        </p:txBody>
      </p:sp>
      <p:sp>
        <p:nvSpPr>
          <p:cNvPr id="726" name="Slide Number Placeholder 2"/>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Footer Placeholder 1"/>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231" name="Rectangle 2"/>
          <p:cNvSpPr txBox="1"/>
          <p:nvPr>
            <p:ph type="title"/>
          </p:nvPr>
        </p:nvSpPr>
        <p:spPr>
          <a:xfrm>
            <a:off x="197427" y="-1"/>
            <a:ext cx="8749146" cy="727366"/>
          </a:xfrm>
          <a:prstGeom prst="rect">
            <a:avLst/>
          </a:prstGeom>
        </p:spPr>
        <p:txBody>
          <a:bodyPr/>
          <a:lstStyle/>
          <a:p>
            <a:pPr/>
            <a:r>
              <a:t>Cấp phát bộ nhớ </a:t>
            </a:r>
          </a:p>
        </p:txBody>
      </p:sp>
      <p:sp>
        <p:nvSpPr>
          <p:cNvPr id="232" name="Rectangle 3"/>
          <p:cNvSpPr txBox="1"/>
          <p:nvPr>
            <p:ph type="body" idx="1"/>
          </p:nvPr>
        </p:nvSpPr>
        <p:spPr>
          <a:xfrm>
            <a:off x="197427" y="893618"/>
            <a:ext cx="8749146" cy="5527966"/>
          </a:xfrm>
          <a:prstGeom prst="rect">
            <a:avLst/>
          </a:prstGeom>
        </p:spPr>
        <p:txBody>
          <a:bodyPr/>
          <a:lstStyle/>
          <a:p>
            <a:pPr>
              <a:lnSpc>
                <a:spcPct val="150000"/>
              </a:lnSpc>
            </a:pPr>
            <a:r>
              <a:t>Cấp phát bộ nhớ </a:t>
            </a:r>
          </a:p>
          <a:p>
            <a:pPr lvl="1" marL="445769" indent="-171450">
              <a:lnSpc>
                <a:spcPct val="150000"/>
              </a:lnSpc>
              <a:spcBef>
                <a:spcPts val="700"/>
              </a:spcBef>
              <a:defRPr sz="2200"/>
            </a:pPr>
            <a:r>
              <a:t>Trong C: Hàm </a:t>
            </a:r>
            <a:r>
              <a:rPr b="1">
                <a:solidFill>
                  <a:srgbClr val="FF0000"/>
                </a:solidFill>
              </a:rPr>
              <a:t>malloc,</a:t>
            </a:r>
            <a:r>
              <a:rPr>
                <a:solidFill>
                  <a:srgbClr val="FF0000"/>
                </a:solidFill>
              </a:rPr>
              <a:t> </a:t>
            </a:r>
            <a:r>
              <a:rPr b="1">
                <a:solidFill>
                  <a:srgbClr val="FF0000"/>
                </a:solidFill>
              </a:rPr>
              <a:t>calloc, realloc </a:t>
            </a:r>
            <a:r>
              <a:t>(&lt;stdlib.h&gt; hoặc &lt;alloc.h&gt;)</a:t>
            </a:r>
            <a:endParaRPr b="1">
              <a:solidFill>
                <a:srgbClr val="FF0000"/>
              </a:solidFill>
            </a:endParaRPr>
          </a:p>
          <a:p>
            <a:pPr lvl="1" marL="445769" indent="-171450">
              <a:lnSpc>
                <a:spcPct val="150000"/>
              </a:lnSpc>
              <a:spcBef>
                <a:spcPts val="700"/>
              </a:spcBef>
              <a:defRPr sz="2200"/>
            </a:pPr>
            <a:r>
              <a:t>Trong C++: Toán tử </a:t>
            </a:r>
            <a:r>
              <a:rPr b="1">
                <a:solidFill>
                  <a:srgbClr val="FF0000"/>
                </a:solidFill>
              </a:rPr>
              <a:t>new</a:t>
            </a:r>
          </a:p>
          <a:p>
            <a:pPr>
              <a:lnSpc>
                <a:spcPct val="150000"/>
              </a:lnSpc>
            </a:pPr>
            <a:r>
              <a:t>Giải phóng bộ nhớ</a:t>
            </a:r>
          </a:p>
          <a:p>
            <a:pPr lvl="1" marL="445769" indent="-171450">
              <a:lnSpc>
                <a:spcPct val="150000"/>
              </a:lnSpc>
              <a:spcBef>
                <a:spcPts val="700"/>
              </a:spcBef>
              <a:defRPr sz="2200"/>
            </a:pPr>
            <a:r>
              <a:t>Trong C: Hàm </a:t>
            </a:r>
            <a:r>
              <a:rPr b="1">
                <a:solidFill>
                  <a:srgbClr val="FF0000"/>
                </a:solidFill>
              </a:rPr>
              <a:t>free</a:t>
            </a:r>
          </a:p>
          <a:p>
            <a:pPr lvl="1" marL="445769" indent="-171450">
              <a:lnSpc>
                <a:spcPct val="150000"/>
              </a:lnSpc>
              <a:spcBef>
                <a:spcPts val="700"/>
              </a:spcBef>
              <a:defRPr sz="2200"/>
            </a:pPr>
            <a:r>
              <a:t>Trong C++: Toán tử </a:t>
            </a:r>
            <a:r>
              <a:rPr b="1">
                <a:solidFill>
                  <a:srgbClr val="FF0000"/>
                </a:solidFill>
              </a:rPr>
              <a:t>delete</a:t>
            </a:r>
          </a:p>
        </p:txBody>
      </p:sp>
      <p:sp>
        <p:nvSpPr>
          <p:cNvPr id="233" name="Slide Number Placeholder 2"/>
          <p:cNvSpPr txBox="1"/>
          <p:nvPr>
            <p:ph type="sldNum" sz="quarter" idx="2"/>
          </p:nvPr>
        </p:nvSpPr>
        <p:spPr>
          <a:xfrm>
            <a:off x="8778064" y="6592569"/>
            <a:ext cx="16850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8" name="Footer Placeholder 4"/>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729" name="Rectangle 2"/>
          <p:cNvSpPr txBox="1"/>
          <p:nvPr>
            <p:ph type="title"/>
          </p:nvPr>
        </p:nvSpPr>
        <p:spPr>
          <a:xfrm>
            <a:off x="197427" y="-1"/>
            <a:ext cx="8749146" cy="727366"/>
          </a:xfrm>
          <a:prstGeom prst="rect">
            <a:avLst/>
          </a:prstGeom>
        </p:spPr>
        <p:txBody>
          <a:bodyPr/>
          <a:lstStyle/>
          <a:p>
            <a:pPr/>
            <a:r>
              <a:t>Tham khảo (sử dụng hàm malloc)</a:t>
            </a:r>
          </a:p>
        </p:txBody>
      </p:sp>
      <p:sp>
        <p:nvSpPr>
          <p:cNvPr id="730" name="Content Placeholder 2"/>
          <p:cNvSpPr txBox="1"/>
          <p:nvPr>
            <p:ph type="body" idx="1"/>
          </p:nvPr>
        </p:nvSpPr>
        <p:spPr>
          <a:xfrm>
            <a:off x="197427" y="893618"/>
            <a:ext cx="8749146" cy="5527966"/>
          </a:xfrm>
          <a:prstGeom prst="rect">
            <a:avLst/>
          </a:prstGeom>
        </p:spPr>
        <p:txBody>
          <a:bodyPr/>
          <a:lstStyle/>
          <a:p>
            <a:pPr marL="0" indent="82296">
              <a:buSzTx/>
              <a:buNone/>
              <a:defRPr sz="2400">
                <a:solidFill>
                  <a:srgbClr val="0000FF"/>
                </a:solidFill>
                <a:latin typeface="Consolas"/>
                <a:ea typeface="Consolas"/>
                <a:cs typeface="Consolas"/>
                <a:sym typeface="Consolas"/>
              </a:defRPr>
            </a:pPr>
            <a:r>
              <a:t>if</a:t>
            </a:r>
            <a:r>
              <a:rPr>
                <a:solidFill>
                  <a:srgbClr val="000000"/>
                </a:solidFill>
              </a:rPr>
              <a:t> (kt == 0) {  </a:t>
            </a:r>
            <a:endParaRPr>
              <a:solidFill>
                <a:srgbClr val="000000"/>
              </a:solidFill>
            </a:endParaRPr>
          </a:p>
          <a:p>
            <a:pPr marL="0" indent="82296">
              <a:buSzTx/>
              <a:buNone/>
              <a:defRPr sz="2400">
                <a:solidFill>
                  <a:srgbClr val="008000"/>
                </a:solidFill>
                <a:latin typeface="Consolas"/>
                <a:ea typeface="Consolas"/>
                <a:cs typeface="Consolas"/>
                <a:sym typeface="Consolas"/>
              </a:defRPr>
            </a:pPr>
            <a:r>
              <a:t>	</a:t>
            </a:r>
            <a:r>
              <a:t>/* s</a:t>
            </a:r>
            <a:r>
              <a:rPr>
                <a:latin typeface="Tahoma"/>
                <a:ea typeface="Tahoma"/>
                <a:cs typeface="Tahoma"/>
                <a:sym typeface="Tahoma"/>
              </a:rPr>
              <a:t>ử </a:t>
            </a:r>
            <a:r>
              <a:t>d</a:t>
            </a:r>
            <a:r>
              <a:rPr>
                <a:latin typeface="Tahoma"/>
                <a:ea typeface="Tahoma"/>
                <a:cs typeface="Tahoma"/>
                <a:sym typeface="Tahoma"/>
              </a:rPr>
              <a:t>ụ</a:t>
            </a:r>
            <a:r>
              <a:t>ng đư</a:t>
            </a:r>
            <a:r>
              <a:rPr>
                <a:latin typeface="Tahoma"/>
                <a:ea typeface="Tahoma"/>
                <a:cs typeface="Tahoma"/>
                <a:sym typeface="Tahoma"/>
              </a:rPr>
              <a:t>ợ</a:t>
            </a:r>
            <a:r>
              <a:t>c a[i][j]</a:t>
            </a:r>
            <a:r>
              <a:t> */</a:t>
            </a:r>
          </a:p>
          <a:p>
            <a:pPr marL="0" indent="82296">
              <a:buSzTx/>
              <a:buNone/>
              <a:defRPr sz="2400">
                <a:solidFill>
                  <a:srgbClr val="008000"/>
                </a:solidFill>
                <a:latin typeface="Consolas"/>
                <a:ea typeface="Consolas"/>
                <a:cs typeface="Consolas"/>
                <a:sym typeface="Consolas"/>
              </a:defRPr>
            </a:pPr>
            <a:r>
              <a:t>	// Gi</a:t>
            </a:r>
            <a:r>
              <a:rPr>
                <a:latin typeface="Tahoma"/>
                <a:ea typeface="Tahoma"/>
                <a:cs typeface="Tahoma"/>
                <a:sym typeface="Tahoma"/>
              </a:rPr>
              <a:t>ả</a:t>
            </a:r>
            <a:r>
              <a:t>i phóng vùng nh</a:t>
            </a:r>
            <a:r>
              <a:rPr>
                <a:latin typeface="Tahoma"/>
                <a:ea typeface="Tahoma"/>
                <a:cs typeface="Tahoma"/>
                <a:sym typeface="Tahoma"/>
              </a:rPr>
              <a:t>ớ</a:t>
            </a:r>
            <a:r>
              <a:t> đư</a:t>
            </a:r>
            <a:r>
              <a:rPr>
                <a:latin typeface="Tahoma"/>
                <a:ea typeface="Tahoma"/>
                <a:cs typeface="Tahoma"/>
                <a:sym typeface="Tahoma"/>
              </a:rPr>
              <a:t>ợ</a:t>
            </a:r>
            <a:r>
              <a:t>c c</a:t>
            </a:r>
            <a:r>
              <a:rPr>
                <a:latin typeface="Tahoma"/>
                <a:ea typeface="Tahoma"/>
                <a:cs typeface="Tahoma"/>
                <a:sym typeface="Tahoma"/>
              </a:rPr>
              <a:t>ấ</a:t>
            </a:r>
            <a:r>
              <a:t>p phát b</a:t>
            </a:r>
            <a:r>
              <a:rPr>
                <a:latin typeface="Tahoma"/>
                <a:ea typeface="Tahoma"/>
                <a:cs typeface="Tahoma"/>
                <a:sym typeface="Tahoma"/>
              </a:rPr>
              <a:t>ằ</a:t>
            </a:r>
            <a:r>
              <a:t>ng malloc</a:t>
            </a:r>
            <a:endParaRPr>
              <a:solidFill>
                <a:srgbClr val="000000"/>
              </a:solidFill>
            </a:endParaRPr>
          </a:p>
          <a:p>
            <a:pPr marL="0" indent="855662">
              <a:buSzTx/>
              <a:buNone/>
              <a:defRPr sz="24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i&lt;m; i++)</a:t>
            </a:r>
            <a:endParaRPr>
              <a:solidFill>
                <a:srgbClr val="000000"/>
              </a:solidFill>
            </a:endParaRPr>
          </a:p>
          <a:p>
            <a:pPr marL="0" indent="1654175">
              <a:buSzTx/>
              <a:buNone/>
              <a:defRPr sz="2400">
                <a:solidFill>
                  <a:srgbClr val="0000FF"/>
                </a:solidFill>
                <a:latin typeface="Consolas"/>
                <a:ea typeface="Consolas"/>
                <a:cs typeface="Consolas"/>
                <a:sym typeface="Consolas"/>
              </a:defRPr>
            </a:pPr>
            <a:r>
              <a:t>if</a:t>
            </a:r>
            <a:r>
              <a:rPr>
                <a:solidFill>
                  <a:srgbClr val="000000"/>
                </a:solidFill>
              </a:rPr>
              <a:t> (a[i] != </a:t>
            </a:r>
            <a:r>
              <a:rPr b="1">
                <a:solidFill>
                  <a:srgbClr val="228B22"/>
                </a:solidFill>
              </a:rPr>
              <a:t>NULL</a:t>
            </a:r>
            <a:r>
              <a:rPr>
                <a:solidFill>
                  <a:srgbClr val="000000"/>
                </a:solidFill>
              </a:rPr>
              <a:t>)</a:t>
            </a:r>
            <a:endParaRPr>
              <a:solidFill>
                <a:srgbClr val="000000"/>
              </a:solidFill>
            </a:endParaRPr>
          </a:p>
          <a:p>
            <a:pPr marL="0" indent="2293938">
              <a:buSzTx/>
              <a:buNone/>
              <a:defRPr sz="2400">
                <a:solidFill>
                  <a:srgbClr val="483D8B"/>
                </a:solidFill>
                <a:latin typeface="Consolas"/>
                <a:ea typeface="Consolas"/>
                <a:cs typeface="Consolas"/>
                <a:sym typeface="Consolas"/>
              </a:defRPr>
            </a:pPr>
            <a:r>
              <a:t>free</a:t>
            </a:r>
            <a:r>
              <a:rPr>
                <a:solidFill>
                  <a:srgbClr val="000000"/>
                </a:solidFill>
              </a:rPr>
              <a:t>(a[i]);</a:t>
            </a:r>
            <a:endParaRPr>
              <a:solidFill>
                <a:srgbClr val="000000"/>
              </a:solidFill>
            </a:endParaRPr>
          </a:p>
          <a:p>
            <a:pPr marL="0" indent="855662">
              <a:buSzTx/>
              <a:buNone/>
              <a:defRPr sz="2400">
                <a:solidFill>
                  <a:srgbClr val="483D8B"/>
                </a:solidFill>
                <a:latin typeface="Consolas"/>
                <a:ea typeface="Consolas"/>
                <a:cs typeface="Consolas"/>
                <a:sym typeface="Consolas"/>
              </a:defRPr>
            </a:pPr>
            <a:r>
              <a:t>free</a:t>
            </a:r>
            <a:r>
              <a:rPr>
                <a:solidFill>
                  <a:srgbClr val="000000"/>
                </a:solidFill>
              </a:rPr>
              <a:t>(a);</a:t>
            </a:r>
            <a:endParaRPr>
              <a:solidFill>
                <a:srgbClr val="000000"/>
              </a:solidFill>
            </a:endParaRPr>
          </a:p>
          <a:p>
            <a:pPr marL="0" indent="82296">
              <a:buSzTx/>
              <a:buNone/>
              <a:defRPr sz="2400">
                <a:solidFill>
                  <a:srgbClr val="000000"/>
                </a:solidFill>
                <a:latin typeface="Consolas"/>
                <a:ea typeface="Consolas"/>
                <a:cs typeface="Consolas"/>
                <a:sym typeface="Consolas"/>
              </a:defRPr>
            </a:pPr>
            <a:r>
              <a:t>}</a:t>
            </a:r>
          </a:p>
        </p:txBody>
      </p:sp>
      <p:sp>
        <p:nvSpPr>
          <p:cNvPr id="731" name="Slide Number Placeholder 6"/>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734" name="Title 4"/>
          <p:cNvSpPr txBox="1"/>
          <p:nvPr>
            <p:ph type="title"/>
          </p:nvPr>
        </p:nvSpPr>
        <p:spPr>
          <a:xfrm>
            <a:off x="197427" y="-1"/>
            <a:ext cx="8749146" cy="727366"/>
          </a:xfrm>
          <a:prstGeom prst="rect">
            <a:avLst/>
          </a:prstGeom>
        </p:spPr>
        <p:txBody>
          <a:bodyPr/>
          <a:lstStyle/>
          <a:p>
            <a:pPr/>
            <a:r>
              <a:t>Lưu ý</a:t>
            </a:r>
          </a:p>
        </p:txBody>
      </p:sp>
      <p:sp>
        <p:nvSpPr>
          <p:cNvPr id="735" name="Content Placeholder 2"/>
          <p:cNvSpPr txBox="1"/>
          <p:nvPr>
            <p:ph type="body" idx="1"/>
          </p:nvPr>
        </p:nvSpPr>
        <p:spPr>
          <a:xfrm>
            <a:off x="197427" y="893618"/>
            <a:ext cx="8749146" cy="5527966"/>
          </a:xfrm>
          <a:prstGeom prst="rect">
            <a:avLst/>
          </a:prstGeom>
        </p:spPr>
        <p:txBody>
          <a:bodyPr/>
          <a:lstStyle/>
          <a:p>
            <a:pPr>
              <a:lnSpc>
                <a:spcPct val="150000"/>
              </a:lnSpc>
              <a:defRPr>
                <a:solidFill>
                  <a:srgbClr val="FF0000"/>
                </a:solidFill>
              </a:defRPr>
            </a:pPr>
            <a:r>
              <a:t>Không cần</a:t>
            </a:r>
            <a:r>
              <a:rPr>
                <a:solidFill>
                  <a:srgbClr val="363D3D"/>
                </a:solidFill>
              </a:rPr>
              <a:t> kiểm tra con trỏ có </a:t>
            </a:r>
            <a:r>
              <a:rPr>
                <a:latin typeface="Consolas"/>
                <a:ea typeface="Consolas"/>
                <a:cs typeface="Consolas"/>
                <a:sym typeface="Consolas"/>
              </a:rPr>
              <a:t>NULL</a:t>
            </a:r>
            <a:r>
              <a:rPr>
                <a:solidFill>
                  <a:srgbClr val="363D3D"/>
                </a:solidFill>
              </a:rPr>
              <a:t> hay không tr</a:t>
            </a:r>
            <a:r>
              <a:rPr>
                <a:solidFill>
                  <a:srgbClr val="363D3D"/>
                </a:solidFill>
              </a:rPr>
              <a:t>ướ</a:t>
            </a:r>
            <a:r>
              <a:rPr>
                <a:solidFill>
                  <a:srgbClr val="363D3D"/>
                </a:solidFill>
              </a:rPr>
              <a:t>c khi </a:t>
            </a:r>
            <a:r>
              <a:rPr>
                <a:latin typeface="Consolas"/>
                <a:ea typeface="Consolas"/>
                <a:cs typeface="Consolas"/>
                <a:sym typeface="Consolas"/>
              </a:rPr>
              <a:t>free</a:t>
            </a:r>
            <a:r>
              <a:rPr>
                <a:solidFill>
                  <a:srgbClr val="363D3D"/>
                </a:solidFill>
              </a:rPr>
              <a:t> hoặc </a:t>
            </a:r>
            <a:r>
              <a:rPr>
                <a:latin typeface="Consolas"/>
                <a:ea typeface="Consolas"/>
                <a:cs typeface="Consolas"/>
                <a:sym typeface="Consolas"/>
              </a:rPr>
              <a:t>delete</a:t>
            </a:r>
            <a:r>
              <a:rPr>
                <a:solidFill>
                  <a:srgbClr val="363D3D"/>
                </a:solidFill>
              </a:rPr>
              <a:t>.</a:t>
            </a:r>
            <a:endParaRPr>
              <a:solidFill>
                <a:srgbClr val="363D3D"/>
              </a:solidFill>
            </a:endParaRPr>
          </a:p>
          <a:p>
            <a:pPr>
              <a:lnSpc>
                <a:spcPct val="150000"/>
              </a:lnSpc>
            </a:pPr>
            <a:r>
              <a:t>Cấp phát bằng </a:t>
            </a:r>
            <a:r>
              <a:rPr>
                <a:solidFill>
                  <a:srgbClr val="FF0000"/>
                </a:solidFill>
                <a:latin typeface="Consolas"/>
                <a:ea typeface="Consolas"/>
                <a:cs typeface="Consolas"/>
                <a:sym typeface="Consolas"/>
              </a:rPr>
              <a:t>malloc</a:t>
            </a:r>
            <a:r>
              <a:t>, </a:t>
            </a:r>
            <a:r>
              <a:rPr>
                <a:solidFill>
                  <a:srgbClr val="FF0000"/>
                </a:solidFill>
                <a:latin typeface="Consolas"/>
                <a:ea typeface="Consolas"/>
                <a:cs typeface="Consolas"/>
                <a:sym typeface="Consolas"/>
              </a:rPr>
              <a:t>calloc</a:t>
            </a:r>
            <a:r>
              <a:t> hay </a:t>
            </a:r>
            <a:r>
              <a:rPr>
                <a:solidFill>
                  <a:srgbClr val="FF0000"/>
                </a:solidFill>
                <a:latin typeface="Consolas"/>
                <a:ea typeface="Consolas"/>
                <a:cs typeface="Consolas"/>
                <a:sym typeface="Consolas"/>
              </a:rPr>
              <a:t>realloc</a:t>
            </a:r>
            <a:r>
              <a:t> thì giải phóng bằng </a:t>
            </a:r>
            <a:r>
              <a:rPr>
                <a:solidFill>
                  <a:srgbClr val="FF0000"/>
                </a:solidFill>
                <a:latin typeface="Consolas"/>
                <a:ea typeface="Consolas"/>
                <a:cs typeface="Consolas"/>
                <a:sym typeface="Consolas"/>
              </a:rPr>
              <a:t>free</a:t>
            </a:r>
            <a:r>
              <a:t>, cấp phát bằng </a:t>
            </a:r>
            <a:r>
              <a:rPr>
                <a:solidFill>
                  <a:srgbClr val="0070C0"/>
                </a:solidFill>
                <a:latin typeface="Consolas"/>
                <a:ea typeface="Consolas"/>
                <a:cs typeface="Consolas"/>
                <a:sym typeface="Consolas"/>
              </a:rPr>
              <a:t>new</a:t>
            </a:r>
            <a:r>
              <a:t> thì giải phóng bằng </a:t>
            </a:r>
            <a:r>
              <a:rPr>
                <a:solidFill>
                  <a:srgbClr val="0070C0"/>
                </a:solidFill>
                <a:latin typeface="Consolas"/>
                <a:ea typeface="Consolas"/>
                <a:cs typeface="Consolas"/>
                <a:sym typeface="Consolas"/>
              </a:rPr>
              <a:t>delete</a:t>
            </a:r>
            <a:r>
              <a:t>.</a:t>
            </a:r>
          </a:p>
          <a:p>
            <a:pPr>
              <a:lnSpc>
                <a:spcPct val="150000"/>
              </a:lnSpc>
            </a:pPr>
            <a:r>
              <a:t>Cấp phát bằng </a:t>
            </a:r>
            <a:r>
              <a:rPr>
                <a:solidFill>
                  <a:srgbClr val="FF0000"/>
                </a:solidFill>
                <a:latin typeface="Consolas"/>
                <a:ea typeface="Consolas"/>
                <a:cs typeface="Consolas"/>
                <a:sym typeface="Consolas"/>
              </a:rPr>
              <a:t>new</a:t>
            </a:r>
            <a:r>
              <a:t> thì giải phóng bằng </a:t>
            </a:r>
            <a:r>
              <a:rPr>
                <a:solidFill>
                  <a:srgbClr val="FF0000"/>
                </a:solidFill>
                <a:latin typeface="Consolas"/>
                <a:ea typeface="Consolas"/>
                <a:cs typeface="Consolas"/>
                <a:sym typeface="Consolas"/>
              </a:rPr>
              <a:t>delete</a:t>
            </a:r>
            <a:r>
              <a:t>, cấp phát mảng bằng </a:t>
            </a:r>
            <a:r>
              <a:rPr>
                <a:solidFill>
                  <a:srgbClr val="0070C0"/>
                </a:solidFill>
                <a:latin typeface="Consolas"/>
                <a:ea typeface="Consolas"/>
                <a:cs typeface="Consolas"/>
                <a:sym typeface="Consolas"/>
              </a:rPr>
              <a:t>new[] </a:t>
            </a:r>
            <a:r>
              <a:t>thì giải phóng bằng </a:t>
            </a:r>
            <a:r>
              <a:rPr>
                <a:solidFill>
                  <a:srgbClr val="0070C0"/>
                </a:solidFill>
                <a:latin typeface="Consolas"/>
                <a:ea typeface="Consolas"/>
                <a:cs typeface="Consolas"/>
                <a:sym typeface="Consolas"/>
              </a:rPr>
              <a:t>delete []</a:t>
            </a:r>
            <a:r>
              <a:t>.</a:t>
            </a:r>
          </a:p>
        </p:txBody>
      </p:sp>
      <p:sp>
        <p:nvSpPr>
          <p:cNvPr id="736" name="Slide Number Placeholder 1"/>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8"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739" name="Title 1"/>
          <p:cNvSpPr txBox="1"/>
          <p:nvPr>
            <p:ph type="title"/>
          </p:nvPr>
        </p:nvSpPr>
        <p:spPr>
          <a:xfrm>
            <a:off x="197427" y="-1"/>
            <a:ext cx="8749146" cy="727366"/>
          </a:xfrm>
          <a:prstGeom prst="rect">
            <a:avLst/>
          </a:prstGeom>
        </p:spPr>
        <p:txBody>
          <a:bodyPr/>
          <a:lstStyle/>
          <a:p>
            <a:pPr/>
            <a:r>
              <a:t>Bài tập</a:t>
            </a:r>
          </a:p>
        </p:txBody>
      </p:sp>
      <p:sp>
        <p:nvSpPr>
          <p:cNvPr id="740" name="Content Placeholder 2"/>
          <p:cNvSpPr txBox="1"/>
          <p:nvPr>
            <p:ph type="body" idx="1"/>
          </p:nvPr>
        </p:nvSpPr>
        <p:spPr>
          <a:xfrm>
            <a:off x="197427" y="893618"/>
            <a:ext cx="8749146" cy="5527966"/>
          </a:xfrm>
          <a:prstGeom prst="rect">
            <a:avLst/>
          </a:prstGeom>
        </p:spPr>
        <p:txBody>
          <a:bodyPr/>
          <a:lstStyle/>
          <a:p>
            <a:pPr marL="339725" indent="-339725">
              <a:lnSpc>
                <a:spcPct val="150000"/>
              </a:lnSpc>
              <a:defRPr sz="2400"/>
            </a:pPr>
            <a:r>
              <a:t>Bài 1</a:t>
            </a:r>
            <a:r>
              <a:rPr>
                <a:solidFill>
                  <a:srgbClr val="819090"/>
                </a:solidFill>
              </a:rPr>
              <a:t>:</a:t>
            </a:r>
            <a:r>
              <a:t> </a:t>
            </a:r>
            <a:r>
              <a:t>Ư</a:t>
            </a:r>
            <a:r>
              <a:t>u </a:t>
            </a:r>
            <a:r>
              <a:t>đ</a:t>
            </a:r>
            <a:r>
              <a:t>iểm của việc sử dụng các hàm thao tác khối nhớ? Ta có thể sử dụng một vòng lặp kết hợp với một câu lệnh gán </a:t>
            </a:r>
            <a:r>
              <a:t>để</a:t>
            </a:r>
            <a:r>
              <a:t> khởi tạo hay sao chép các byte nhớ hay không?</a:t>
            </a:r>
          </a:p>
          <a:p>
            <a:pPr marL="342900" indent="-342900">
              <a:lnSpc>
                <a:spcPct val="150000"/>
              </a:lnSpc>
              <a:buFont typeface="Symbol"/>
              <a:buChar char="Þ"/>
              <a:defRPr sz="2400"/>
            </a:pPr>
            <a:r>
              <a:t>Việc sử dụng các hàm thao tác khối nhớ như </a:t>
            </a:r>
            <a:r>
              <a:rPr>
                <a:solidFill>
                  <a:srgbClr val="FF0000"/>
                </a:solidFill>
              </a:rPr>
              <a:t>memset</a:t>
            </a:r>
            <a:r>
              <a:t>, </a:t>
            </a:r>
            <a:r>
              <a:rPr>
                <a:solidFill>
                  <a:srgbClr val="FF0000"/>
                </a:solidFill>
              </a:rPr>
              <a:t>memcpy</a:t>
            </a:r>
            <a:r>
              <a:t>, </a:t>
            </a:r>
            <a:r>
              <a:rPr>
                <a:solidFill>
                  <a:srgbClr val="FF0000"/>
                </a:solidFill>
              </a:rPr>
              <a:t>memmove</a:t>
            </a:r>
            <a:r>
              <a:t> giúp khởi tạo hay sao chép/di chuyển vùng nhớ nhanh hơn.</a:t>
            </a:r>
          </a:p>
          <a:p>
            <a:pPr marL="342900" indent="-342900">
              <a:lnSpc>
                <a:spcPct val="150000"/>
              </a:lnSpc>
              <a:buFont typeface="Symbol"/>
              <a:buChar char="Þ"/>
              <a:defRPr sz="2400"/>
            </a:pPr>
            <a:r>
              <a:t>Trong một số trường hợp chỉ có thể sử dụng vòng lặp kết hợp với lệnh gán để khởi tạo nếu như các byte nhớ cần khởi tạo khác giá trị.</a:t>
            </a:r>
          </a:p>
        </p:txBody>
      </p:sp>
      <p:sp>
        <p:nvSpPr>
          <p:cNvPr id="741" name="Slide Number Placeholder 1"/>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40">
                                            <p:txEl>
                                              <p:pRg st="1" end="1"/>
                                            </p:txEl>
                                          </p:spTgt>
                                        </p:tgtEl>
                                        <p:attrNameLst>
                                          <p:attrName>style.visibility</p:attrName>
                                        </p:attrNameLst>
                                      </p:cBhvr>
                                      <p:to>
                                        <p:strVal val="visible"/>
                                      </p:to>
                                    </p:set>
                                    <p:anim calcmode="lin" valueType="num">
                                      <p:cBhvr>
                                        <p:cTn id="7" dur="500" fill="hold"/>
                                        <p:tgtEl>
                                          <p:spTgt spid="740">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7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740">
                                            <p:txEl>
                                              <p:pRg st="2" end="2"/>
                                            </p:txEl>
                                          </p:spTgt>
                                        </p:tgtEl>
                                        <p:attrNameLst>
                                          <p:attrName>style.visibility</p:attrName>
                                        </p:attrNameLst>
                                      </p:cBhvr>
                                      <p:to>
                                        <p:strVal val="visible"/>
                                      </p:to>
                                    </p:set>
                                    <p:anim calcmode="lin" valueType="num">
                                      <p:cBhvr>
                                        <p:cTn id="13" dur="500" fill="hold"/>
                                        <p:tgtEl>
                                          <p:spTgt spid="740">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7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40" grpId="1"/>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3"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744" name="Title 1"/>
          <p:cNvSpPr txBox="1"/>
          <p:nvPr>
            <p:ph type="title"/>
          </p:nvPr>
        </p:nvSpPr>
        <p:spPr>
          <a:xfrm>
            <a:off x="197427" y="-1"/>
            <a:ext cx="8749146" cy="727366"/>
          </a:xfrm>
          <a:prstGeom prst="rect">
            <a:avLst/>
          </a:prstGeom>
        </p:spPr>
        <p:txBody>
          <a:bodyPr/>
          <a:lstStyle/>
          <a:p>
            <a:pPr/>
            <a:r>
              <a:t>Bài tập</a:t>
            </a:r>
          </a:p>
        </p:txBody>
      </p:sp>
      <p:sp>
        <p:nvSpPr>
          <p:cNvPr id="745" name="Content Placeholder 2"/>
          <p:cNvSpPr txBox="1"/>
          <p:nvPr>
            <p:ph type="body" idx="1"/>
          </p:nvPr>
        </p:nvSpPr>
        <p:spPr>
          <a:xfrm>
            <a:off x="197427" y="893618"/>
            <a:ext cx="8749146" cy="5527966"/>
          </a:xfrm>
          <a:prstGeom prst="rect">
            <a:avLst/>
          </a:prstGeom>
        </p:spPr>
        <p:txBody>
          <a:bodyPr/>
          <a:lstStyle/>
          <a:p>
            <a:pPr marL="339725" indent="-339725">
              <a:lnSpc>
                <a:spcPct val="150000"/>
              </a:lnSpc>
              <a:defRPr sz="2400"/>
            </a:pPr>
            <a:r>
              <a:t>Bài 2: Cho biết sự khác nhau giữa memcpy và memmove</a:t>
            </a:r>
          </a:p>
          <a:p>
            <a:pPr marL="342900" indent="-342900">
              <a:lnSpc>
                <a:spcPct val="150000"/>
              </a:lnSpc>
              <a:buFont typeface="Symbol"/>
              <a:buChar char="Þ"/>
              <a:defRPr sz="2400"/>
            </a:pPr>
            <a:r>
              <a:t>Hàm memmove cho phép sao chép hai vùng nhớ </a:t>
            </a:r>
            <a:r>
              <a:rPr>
                <a:solidFill>
                  <a:srgbClr val="FF0000"/>
                </a:solidFill>
              </a:rPr>
              <a:t>chồng lên nhau</a:t>
            </a:r>
            <a:r>
              <a:t> trong khi hàm memcpy làm việc không chính xác trong trường hợp này</a:t>
            </a:r>
          </a:p>
          <a:p>
            <a:pPr marL="339725" indent="-339725">
              <a:lnSpc>
                <a:spcPct val="150000"/>
              </a:lnSpc>
              <a:defRPr sz="2400"/>
            </a:pPr>
            <a:r>
              <a:t>Bài 3: Trình bày 2 cách khởi tạo mảng </a:t>
            </a:r>
            <a:r>
              <a:rPr sz="2200">
                <a:latin typeface="Consolas"/>
                <a:ea typeface="Consolas"/>
                <a:cs typeface="Consolas"/>
                <a:sym typeface="Consolas"/>
              </a:rPr>
              <a:t>float </a:t>
            </a:r>
            <a:r>
              <a:rPr sz="2200">
                <a:solidFill>
                  <a:srgbClr val="FF0000"/>
                </a:solidFill>
                <a:latin typeface="Consolas"/>
                <a:ea typeface="Consolas"/>
                <a:cs typeface="Consolas"/>
                <a:sym typeface="Consolas"/>
              </a:rPr>
              <a:t>data[1000];</a:t>
            </a:r>
            <a:r>
              <a:rPr>
                <a:latin typeface="Consolas"/>
                <a:ea typeface="Consolas"/>
                <a:cs typeface="Consolas"/>
                <a:sym typeface="Consolas"/>
              </a:rPr>
              <a:t> </a:t>
            </a:r>
            <a:r>
              <a:t>với giá trị </a:t>
            </a:r>
            <a:r>
              <a:rPr>
                <a:solidFill>
                  <a:srgbClr val="FF0000"/>
                </a:solidFill>
              </a:rPr>
              <a:t>0</a:t>
            </a:r>
            <a:r>
              <a:t>.</a:t>
            </a:r>
          </a:p>
          <a:p>
            <a:pPr marL="342900" indent="-342900">
              <a:lnSpc>
                <a:spcPct val="150000"/>
              </a:lnSpc>
              <a:buFont typeface="Symbol"/>
              <a:buChar char="Þ"/>
              <a:defRPr sz="2400"/>
            </a:pPr>
            <a:r>
              <a:t>C1: </a:t>
            </a:r>
            <a:r>
              <a:rPr>
                <a:latin typeface="Consolas"/>
                <a:ea typeface="Consolas"/>
                <a:cs typeface="Consolas"/>
                <a:sym typeface="Consolas"/>
              </a:rPr>
              <a:t>for (int i=0; i&lt;1000; i++) data[i] = 0;</a:t>
            </a:r>
            <a:endParaRPr>
              <a:latin typeface="Consolas"/>
              <a:ea typeface="Consolas"/>
              <a:cs typeface="Consolas"/>
              <a:sym typeface="Consolas"/>
            </a:endParaRPr>
          </a:p>
          <a:p>
            <a:pPr marL="342900" indent="-342900">
              <a:lnSpc>
                <a:spcPct val="150000"/>
              </a:lnSpc>
              <a:buFont typeface="Symbol"/>
              <a:buChar char="Þ"/>
              <a:defRPr sz="2400"/>
            </a:pPr>
            <a:r>
              <a:t>C2: </a:t>
            </a:r>
            <a:r>
              <a:rPr>
                <a:latin typeface="Consolas"/>
                <a:ea typeface="Consolas"/>
                <a:cs typeface="Consolas"/>
                <a:sym typeface="Consolas"/>
              </a:rPr>
              <a:t>memset(data, 0, 1000*sizeof(float));</a:t>
            </a:r>
          </a:p>
        </p:txBody>
      </p:sp>
      <p:sp>
        <p:nvSpPr>
          <p:cNvPr id="746" name="Slide Number Placeholder 1"/>
          <p:cNvSpPr txBox="1"/>
          <p:nvPr>
            <p:ph type="sldNum" sz="quarter" idx="2"/>
          </p:nvPr>
        </p:nvSpPr>
        <p:spPr>
          <a:xfrm>
            <a:off x="8713696" y="6592569"/>
            <a:ext cx="232877"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45">
                                            <p:txEl>
                                              <p:pRg st="1" end="1"/>
                                            </p:txEl>
                                          </p:spTgt>
                                        </p:tgtEl>
                                        <p:attrNameLst>
                                          <p:attrName>style.visibility</p:attrName>
                                        </p:attrNameLst>
                                      </p:cBhvr>
                                      <p:to>
                                        <p:strVal val="visible"/>
                                      </p:to>
                                    </p:set>
                                    <p:anim calcmode="lin" valueType="num">
                                      <p:cBhvr>
                                        <p:cTn id="7" dur="500" fill="hold"/>
                                        <p:tgtEl>
                                          <p:spTgt spid="745">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7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745">
                                            <p:txEl>
                                              <p:pRg st="2" end="2"/>
                                            </p:txEl>
                                          </p:spTgt>
                                        </p:tgtEl>
                                        <p:attrNameLst>
                                          <p:attrName>style.visibility</p:attrName>
                                        </p:attrNameLst>
                                      </p:cBhvr>
                                      <p:to>
                                        <p:strVal val="visible"/>
                                      </p:to>
                                    </p:set>
                                    <p:anim calcmode="lin" valueType="num">
                                      <p:cBhvr>
                                        <p:cTn id="13" dur="500" fill="hold"/>
                                        <p:tgtEl>
                                          <p:spTgt spid="745">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7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1" fill="hold">
                                  <p:stCondLst>
                                    <p:cond delay="0"/>
                                  </p:stCondLst>
                                  <p:iterate type="el" backwards="0">
                                    <p:tmAbs val="0"/>
                                  </p:iterate>
                                  <p:childTnLst>
                                    <p:set>
                                      <p:cBhvr>
                                        <p:cTn id="18" fill="hold"/>
                                        <p:tgtEl>
                                          <p:spTgt spid="745">
                                            <p:txEl>
                                              <p:pRg st="3" end="3"/>
                                            </p:txEl>
                                          </p:spTgt>
                                        </p:tgtEl>
                                        <p:attrNameLst>
                                          <p:attrName>style.visibility</p:attrName>
                                        </p:attrNameLst>
                                      </p:cBhvr>
                                      <p:to>
                                        <p:strVal val="visible"/>
                                      </p:to>
                                    </p:set>
                                    <p:anim calcmode="lin" valueType="num">
                                      <p:cBhvr>
                                        <p:cTn id="19" dur="500" fill="hold"/>
                                        <p:tgtEl>
                                          <p:spTgt spid="745">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7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1" fill="hold">
                                  <p:stCondLst>
                                    <p:cond delay="0"/>
                                  </p:stCondLst>
                                  <p:iterate type="el" backwards="0">
                                    <p:tmAbs val="0"/>
                                  </p:iterate>
                                  <p:childTnLst>
                                    <p:set>
                                      <p:cBhvr>
                                        <p:cTn id="24" fill="hold"/>
                                        <p:tgtEl>
                                          <p:spTgt spid="745">
                                            <p:txEl>
                                              <p:pRg st="4" end="4"/>
                                            </p:txEl>
                                          </p:spTgt>
                                        </p:tgtEl>
                                        <p:attrNameLst>
                                          <p:attrName>style.visibility</p:attrName>
                                        </p:attrNameLst>
                                      </p:cBhvr>
                                      <p:to>
                                        <p:strVal val="visible"/>
                                      </p:to>
                                    </p:set>
                                    <p:anim calcmode="lin" valueType="num">
                                      <p:cBhvr>
                                        <p:cTn id="25" dur="500" fill="hold"/>
                                        <p:tgtEl>
                                          <p:spTgt spid="745">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74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4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236" name="Title 2"/>
          <p:cNvSpPr txBox="1"/>
          <p:nvPr>
            <p:ph type="title"/>
          </p:nvPr>
        </p:nvSpPr>
        <p:spPr>
          <a:xfrm>
            <a:off x="197427" y="-1"/>
            <a:ext cx="8749146" cy="727366"/>
          </a:xfrm>
          <a:prstGeom prst="rect">
            <a:avLst/>
          </a:prstGeom>
        </p:spPr>
        <p:txBody>
          <a:bodyPr/>
          <a:lstStyle/>
          <a:p>
            <a:pPr/>
            <a:r>
              <a:t>Biến cấp phát động và Biến tự động</a:t>
            </a:r>
          </a:p>
        </p:txBody>
      </p:sp>
      <p:sp>
        <p:nvSpPr>
          <p:cNvPr id="237" name="Content Placeholder 1"/>
          <p:cNvSpPr txBox="1"/>
          <p:nvPr>
            <p:ph type="body" idx="1"/>
          </p:nvPr>
        </p:nvSpPr>
        <p:spPr>
          <a:xfrm>
            <a:off x="197427" y="893618"/>
            <a:ext cx="8749146" cy="5527966"/>
          </a:xfrm>
          <a:prstGeom prst="rect">
            <a:avLst/>
          </a:prstGeom>
        </p:spPr>
        <p:txBody>
          <a:bodyPr/>
          <a:lstStyle/>
          <a:p>
            <a:pPr>
              <a:lnSpc>
                <a:spcPct val="120000"/>
              </a:lnSpc>
              <a:defRPr sz="2100"/>
            </a:pPr>
            <a:r>
              <a:t>Biến cục bộ</a:t>
            </a:r>
            <a:endParaRPr sz="3100"/>
          </a:p>
          <a:p>
            <a:pPr lvl="1" marL="445769" indent="-171450">
              <a:lnSpc>
                <a:spcPct val="120000"/>
              </a:lnSpc>
              <a:spcBef>
                <a:spcPts val="700"/>
              </a:spcBef>
              <a:defRPr sz="1900"/>
            </a:pPr>
            <a:r>
              <a:t>Khai báo bên trong định nghĩa hàm</a:t>
            </a:r>
            <a:endParaRPr sz="2800"/>
          </a:p>
          <a:p>
            <a:pPr lvl="1" marL="445769" indent="-171450">
              <a:lnSpc>
                <a:spcPct val="120000"/>
              </a:lnSpc>
              <a:spcBef>
                <a:spcPts val="700"/>
              </a:spcBef>
              <a:defRPr sz="1900"/>
            </a:pPr>
            <a:r>
              <a:t>Sinh ra khi hàm được gọi</a:t>
            </a:r>
            <a:endParaRPr sz="2800"/>
          </a:p>
          <a:p>
            <a:pPr lvl="1" marL="445769" indent="-171450">
              <a:lnSpc>
                <a:spcPct val="120000"/>
              </a:lnSpc>
              <a:spcBef>
                <a:spcPts val="700"/>
              </a:spcBef>
              <a:defRPr sz="1900"/>
            </a:pPr>
            <a:r>
              <a:t>Hủy đi khi hàm kết thúc</a:t>
            </a:r>
            <a:endParaRPr sz="2800"/>
          </a:p>
          <a:p>
            <a:pPr lvl="2" marL="685800" indent="-171450">
              <a:lnSpc>
                <a:spcPct val="120000"/>
              </a:lnSpc>
              <a:spcBef>
                <a:spcPts val="600"/>
              </a:spcBef>
              <a:defRPr sz="1800"/>
            </a:pPr>
            <a:r>
              <a:t>Thường gọi là biến tự độn</a:t>
            </a:r>
            <a:r>
              <a:t>g nghĩa là </a:t>
            </a:r>
            <a:r>
              <a:t>được trình biên dịch quản lý </a:t>
            </a:r>
            <a:r>
              <a:t>một cách </a:t>
            </a:r>
            <a:r>
              <a:t>tự động</a:t>
            </a:r>
          </a:p>
          <a:p>
            <a:pPr>
              <a:lnSpc>
                <a:spcPct val="120000"/>
              </a:lnSpc>
              <a:defRPr sz="2100"/>
            </a:pPr>
            <a:r>
              <a:t>Biến cấp phát động</a:t>
            </a:r>
            <a:endParaRPr sz="3100"/>
          </a:p>
          <a:p>
            <a:pPr lvl="1" marL="445769" indent="-171450">
              <a:lnSpc>
                <a:spcPct val="120000"/>
              </a:lnSpc>
              <a:spcBef>
                <a:spcPts val="700"/>
              </a:spcBef>
              <a:defRPr sz="1900"/>
            </a:pPr>
            <a:r>
              <a:t>Sinh ra bởi </a:t>
            </a:r>
            <a:r>
              <a:t>cấp phát động</a:t>
            </a:r>
            <a:endParaRPr sz="2800"/>
          </a:p>
          <a:p>
            <a:pPr lvl="1" marL="445769" indent="-171450">
              <a:lnSpc>
                <a:spcPct val="120000"/>
              </a:lnSpc>
              <a:spcBef>
                <a:spcPts val="700"/>
              </a:spcBef>
              <a:defRPr sz="1900"/>
            </a:pPr>
            <a:r>
              <a:t>Sinh ra và hủy đi khi chương trình đang chạy</a:t>
            </a:r>
            <a:endParaRPr sz="2800"/>
          </a:p>
          <a:p>
            <a:pPr lvl="1" marL="445769" indent="-171450">
              <a:lnSpc>
                <a:spcPct val="120000"/>
              </a:lnSpc>
              <a:spcBef>
                <a:spcPts val="700"/>
              </a:spcBef>
              <a:defRPr sz="1900"/>
            </a:pPr>
            <a:r>
              <a:t>Biến cấp phát động</a:t>
            </a:r>
            <a:r>
              <a:t> hay Biến động </a:t>
            </a:r>
            <a:r>
              <a:rPr>
                <a:solidFill>
                  <a:srgbClr val="2C8386"/>
                </a:solidFill>
              </a:rPr>
              <a:t>là biến con trỏ </a:t>
            </a:r>
            <a:r>
              <a:t>trước khi sử dụng </a:t>
            </a:r>
            <a:r>
              <a:rPr>
                <a:solidFill>
                  <a:srgbClr val="2C8386"/>
                </a:solidFill>
              </a:rPr>
              <a:t>được cấp phát bộ nhớ</a:t>
            </a:r>
            <a:r>
              <a:t>.</a:t>
            </a:r>
          </a:p>
        </p:txBody>
      </p:sp>
      <p:sp>
        <p:nvSpPr>
          <p:cNvPr id="238" name="Slide Number Placeholder 4"/>
          <p:cNvSpPr txBox="1"/>
          <p:nvPr>
            <p:ph type="sldNum" sz="quarter" idx="2"/>
          </p:nvPr>
        </p:nvSpPr>
        <p:spPr>
          <a:xfrm>
            <a:off x="8778064" y="6592569"/>
            <a:ext cx="16850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241" name="Title 2"/>
          <p:cNvSpPr txBox="1"/>
          <p:nvPr>
            <p:ph type="title"/>
          </p:nvPr>
        </p:nvSpPr>
        <p:spPr>
          <a:xfrm>
            <a:off x="197427" y="-1"/>
            <a:ext cx="8749146" cy="727366"/>
          </a:xfrm>
          <a:prstGeom prst="rect">
            <a:avLst/>
          </a:prstGeom>
        </p:spPr>
        <p:txBody>
          <a:bodyPr/>
          <a:lstStyle/>
          <a:p>
            <a:pPr/>
            <a:r>
              <a:t>Toán tử new</a:t>
            </a:r>
          </a:p>
        </p:txBody>
      </p:sp>
      <p:sp>
        <p:nvSpPr>
          <p:cNvPr id="242" name="Content Placeholder 1"/>
          <p:cNvSpPr txBox="1"/>
          <p:nvPr>
            <p:ph type="body" idx="1"/>
          </p:nvPr>
        </p:nvSpPr>
        <p:spPr>
          <a:xfrm>
            <a:off x="197427" y="893618"/>
            <a:ext cx="8749146" cy="5527966"/>
          </a:xfrm>
          <a:prstGeom prst="rect">
            <a:avLst/>
          </a:prstGeom>
        </p:spPr>
        <p:txBody>
          <a:bodyPr/>
          <a:lstStyle/>
          <a:p>
            <a:pPr>
              <a:lnSpc>
                <a:spcPct val="120000"/>
              </a:lnSpc>
              <a:defRPr sz="2400"/>
            </a:pPr>
            <a:r>
              <a:t>Vì con trỏ có thể tham chiếu tới biến</a:t>
            </a:r>
            <a:r>
              <a:t> nhưng k</a:t>
            </a:r>
            <a:r>
              <a:t>hông thực sự cần phải có định danh cho biến đó</a:t>
            </a:r>
            <a:r>
              <a:t>.</a:t>
            </a:r>
          </a:p>
          <a:p>
            <a:pPr>
              <a:lnSpc>
                <a:spcPct val="120000"/>
              </a:lnSpc>
              <a:defRPr sz="2400"/>
            </a:pPr>
            <a:r>
              <a:t>Có thể cấp phát động cho biến</a:t>
            </a:r>
            <a:r>
              <a:t> con trỏ bằng t</a:t>
            </a:r>
            <a:r>
              <a:t>oán tử new</a:t>
            </a:r>
            <a:r>
              <a:t>. Toán tử new sẽ tạo ra biến “không tên” cho con trỏ trỏ tới.</a:t>
            </a:r>
          </a:p>
          <a:p>
            <a:pPr>
              <a:lnSpc>
                <a:spcPct val="120000"/>
              </a:lnSpc>
              <a:defRPr sz="2400"/>
            </a:pPr>
            <a:r>
              <a:t>Cú pháp: </a:t>
            </a:r>
            <a:r>
              <a:rPr b="1">
                <a:solidFill>
                  <a:srgbClr val="FF0000"/>
                </a:solidFill>
                <a:latin typeface="Consolas"/>
                <a:ea typeface="Consolas"/>
                <a:cs typeface="Consolas"/>
                <a:sym typeface="Consolas"/>
              </a:rPr>
              <a:t>&lt;type&gt; *&lt;pointerName&gt; = new &lt;type&gt;</a:t>
            </a:r>
          </a:p>
          <a:p>
            <a:pPr marL="0" indent="82296">
              <a:lnSpc>
                <a:spcPct val="120000"/>
              </a:lnSpc>
              <a:buSzTx/>
              <a:buNone/>
              <a:defRPr sz="2400"/>
            </a:pPr>
            <a:r>
              <a:t>Ví dụ: </a:t>
            </a:r>
            <a:r>
              <a:rPr>
                <a:solidFill>
                  <a:srgbClr val="0000FF"/>
                </a:solidFill>
                <a:latin typeface="Consolas"/>
                <a:ea typeface="Consolas"/>
                <a:cs typeface="Consolas"/>
                <a:sym typeface="Consolas"/>
              </a:rPr>
              <a:t>int</a:t>
            </a:r>
            <a:r>
              <a:rPr>
                <a:solidFill>
                  <a:srgbClr val="000000"/>
                </a:solidFill>
                <a:latin typeface="Consolas"/>
                <a:ea typeface="Consolas"/>
                <a:cs typeface="Consolas"/>
                <a:sym typeface="Consolas"/>
              </a:rPr>
              <a:t> *ptr = </a:t>
            </a:r>
            <a:r>
              <a:rPr>
                <a:solidFill>
                  <a:srgbClr val="008080"/>
                </a:solidFill>
                <a:latin typeface="Consolas"/>
                <a:ea typeface="Consolas"/>
                <a:cs typeface="Consolas"/>
                <a:sym typeface="Consolas"/>
              </a:rPr>
              <a:t>new</a:t>
            </a:r>
            <a:r>
              <a:rPr>
                <a:solidFill>
                  <a:srgbClr val="000000"/>
                </a:solidFill>
                <a:latin typeface="Consolas"/>
                <a:ea typeface="Consolas"/>
                <a:cs typeface="Consolas"/>
                <a:sym typeface="Consolas"/>
              </a:rPr>
              <a:t> </a:t>
            </a:r>
            <a:r>
              <a:rPr>
                <a:solidFill>
                  <a:srgbClr val="0000FF"/>
                </a:solidFill>
                <a:latin typeface="Consolas"/>
                <a:ea typeface="Consolas"/>
                <a:cs typeface="Consolas"/>
                <a:sym typeface="Consolas"/>
              </a:rPr>
              <a:t>int</a:t>
            </a:r>
            <a:r>
              <a:rPr>
                <a:solidFill>
                  <a:srgbClr val="000000"/>
                </a:solidFill>
                <a:latin typeface="Consolas"/>
                <a:ea typeface="Consolas"/>
                <a:cs typeface="Consolas"/>
                <a:sym typeface="Consolas"/>
              </a:rPr>
              <a:t>;</a:t>
            </a:r>
          </a:p>
          <a:p>
            <a:pPr marL="633412" indent="-282575">
              <a:lnSpc>
                <a:spcPct val="120000"/>
              </a:lnSpc>
              <a:buFont typeface="Courier New"/>
              <a:buChar char="o"/>
              <a:defRPr sz="2400"/>
            </a:pPr>
            <a:r>
              <a:t>Tạo ra một biến “không tên” và gán p</a:t>
            </a:r>
            <a:r>
              <a:t>tr</a:t>
            </a:r>
            <a:r>
              <a:t> trỏ tới nó</a:t>
            </a:r>
          </a:p>
          <a:p>
            <a:pPr marL="633412" indent="-282575">
              <a:lnSpc>
                <a:spcPct val="120000"/>
              </a:lnSpc>
              <a:buFont typeface="Courier New"/>
              <a:buChar char="o"/>
              <a:defRPr sz="2400"/>
            </a:pPr>
            <a:r>
              <a:t>Có thể làm việc với biến </a:t>
            </a:r>
            <a:r>
              <a:t>“không tên” </a:t>
            </a:r>
            <a:r>
              <a:t>thông qua </a:t>
            </a:r>
            <a:r>
              <a:rPr>
                <a:latin typeface="Consolas"/>
                <a:ea typeface="Consolas"/>
                <a:cs typeface="Consolas"/>
                <a:sym typeface="Consolas"/>
              </a:rPr>
              <a:t>*p</a:t>
            </a:r>
            <a:r>
              <a:rPr>
                <a:latin typeface="Consolas"/>
                <a:ea typeface="Consolas"/>
                <a:cs typeface="Consolas"/>
                <a:sym typeface="Consolas"/>
              </a:rPr>
              <a:t>tr</a:t>
            </a:r>
            <a:br>
              <a:rPr>
                <a:latin typeface="Consolas"/>
                <a:ea typeface="Consolas"/>
                <a:cs typeface="Consolas"/>
                <a:sym typeface="Consolas"/>
              </a:rPr>
            </a:br>
          </a:p>
        </p:txBody>
      </p:sp>
      <p:sp>
        <p:nvSpPr>
          <p:cNvPr id="243" name="Slide Number Placeholder 4"/>
          <p:cNvSpPr txBox="1"/>
          <p:nvPr>
            <p:ph type="sldNum" sz="quarter" idx="2"/>
          </p:nvPr>
        </p:nvSpPr>
        <p:spPr>
          <a:xfrm>
            <a:off x="8778064" y="6592569"/>
            <a:ext cx="16850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42">
                                            <p:bg/>
                                          </p:spTgt>
                                        </p:tgtEl>
                                        <p:attrNameLst>
                                          <p:attrName>style.visibility</p:attrName>
                                        </p:attrNameLst>
                                      </p:cBhvr>
                                      <p:to>
                                        <p:strVal val="visible"/>
                                      </p:to>
                                    </p:set>
                                    <p:animEffect filter="dissolve" transition="in">
                                      <p:cBhvr>
                                        <p:cTn id="7" dur="500"/>
                                        <p:tgtEl>
                                          <p:spTgt spid="24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42">
                                            <p:txEl>
                                              <p:pRg st="0" end="0"/>
                                            </p:txEl>
                                          </p:spTgt>
                                        </p:tgtEl>
                                        <p:attrNameLst>
                                          <p:attrName>style.visibility</p:attrName>
                                        </p:attrNameLst>
                                      </p:cBhvr>
                                      <p:to>
                                        <p:strVal val="visible"/>
                                      </p:to>
                                    </p:set>
                                    <p:animEffect filter="dissolve" transition="in">
                                      <p:cBhvr>
                                        <p:cTn id="10" dur="500"/>
                                        <p:tgtEl>
                                          <p:spTgt spid="24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42">
                                            <p:txEl>
                                              <p:pRg st="1" end="1"/>
                                            </p:txEl>
                                          </p:spTgt>
                                        </p:tgtEl>
                                        <p:attrNameLst>
                                          <p:attrName>style.visibility</p:attrName>
                                        </p:attrNameLst>
                                      </p:cBhvr>
                                      <p:to>
                                        <p:strVal val="visible"/>
                                      </p:to>
                                    </p:set>
                                    <p:animEffect filter="dissolve" transition="in">
                                      <p:cBhvr>
                                        <p:cTn id="15" dur="500"/>
                                        <p:tgtEl>
                                          <p:spTgt spid="24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242">
                                            <p:txEl>
                                              <p:pRg st="2" end="2"/>
                                            </p:txEl>
                                          </p:spTgt>
                                        </p:tgtEl>
                                        <p:attrNameLst>
                                          <p:attrName>style.visibility</p:attrName>
                                        </p:attrNameLst>
                                      </p:cBhvr>
                                      <p:to>
                                        <p:strVal val="visible"/>
                                      </p:to>
                                    </p:set>
                                    <p:animEffect filter="dissolve" transition="in">
                                      <p:cBhvr>
                                        <p:cTn id="20" dur="500"/>
                                        <p:tgtEl>
                                          <p:spTgt spid="24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242">
                                            <p:txEl>
                                              <p:pRg st="3" end="3"/>
                                            </p:txEl>
                                          </p:spTgt>
                                        </p:tgtEl>
                                        <p:attrNameLst>
                                          <p:attrName>style.visibility</p:attrName>
                                        </p:attrNameLst>
                                      </p:cBhvr>
                                      <p:to>
                                        <p:strVal val="visible"/>
                                      </p:to>
                                    </p:set>
                                    <p:animEffect filter="dissolve" transition="in">
                                      <p:cBhvr>
                                        <p:cTn id="25" dur="500"/>
                                        <p:tgtEl>
                                          <p:spTgt spid="24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242">
                                            <p:txEl>
                                              <p:pRg st="4" end="4"/>
                                            </p:txEl>
                                          </p:spTgt>
                                        </p:tgtEl>
                                        <p:attrNameLst>
                                          <p:attrName>style.visibility</p:attrName>
                                        </p:attrNameLst>
                                      </p:cBhvr>
                                      <p:to>
                                        <p:strVal val="visible"/>
                                      </p:to>
                                    </p:set>
                                    <p:animEffect filter="dissolve" transition="in">
                                      <p:cBhvr>
                                        <p:cTn id="30" dur="500"/>
                                        <p:tgtEl>
                                          <p:spTgt spid="24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242">
                                            <p:txEl>
                                              <p:pRg st="5" end="5"/>
                                            </p:txEl>
                                          </p:spTgt>
                                        </p:tgtEl>
                                        <p:attrNameLst>
                                          <p:attrName>style.visibility</p:attrName>
                                        </p:attrNameLst>
                                      </p:cBhvr>
                                      <p:to>
                                        <p:strVal val="visible"/>
                                      </p:to>
                                    </p:set>
                                    <p:animEffect filter="dissolve" transition="in">
                                      <p:cBhvr>
                                        <p:cTn id="35" dur="500"/>
                                        <p:tgtEl>
                                          <p:spTgt spid="24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2"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Footer Placeholder 3"/>
          <p:cNvSpPr txBox="1"/>
          <p:nvPr/>
        </p:nvSpPr>
        <p:spPr>
          <a:xfrm>
            <a:off x="197427" y="6592569"/>
            <a:ext cx="7548996" cy="256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cap="all" sz="1000">
                <a:solidFill>
                  <a:srgbClr val="8E8F8F"/>
                </a:solidFill>
              </a:defRPr>
            </a:pPr>
            <a:r>
              <a:t>NMLT - Con tr</a:t>
            </a:r>
            <a:r>
              <a:rPr>
                <a:latin typeface="+mj-lt"/>
                <a:ea typeface="+mj-ea"/>
                <a:cs typeface="+mj-cs"/>
                <a:sym typeface="Helvetica"/>
              </a:rPr>
              <a:t>ỏ </a:t>
            </a:r>
            <a:r>
              <a:t>và c</a:t>
            </a:r>
            <a:r>
              <a:rPr>
                <a:latin typeface="+mj-lt"/>
                <a:ea typeface="+mj-ea"/>
                <a:cs typeface="+mj-cs"/>
                <a:sym typeface="Helvetica"/>
              </a:rPr>
              <a:t>ấ</a:t>
            </a:r>
            <a:r>
              <a:t>p phát đ</a:t>
            </a:r>
            <a:r>
              <a:rPr>
                <a:latin typeface="+mj-lt"/>
                <a:ea typeface="+mj-ea"/>
                <a:cs typeface="+mj-cs"/>
                <a:sym typeface="Helvetica"/>
              </a:rPr>
              <a:t>ộ</a:t>
            </a:r>
            <a:r>
              <a:t>ng</a:t>
            </a:r>
          </a:p>
        </p:txBody>
      </p:sp>
      <p:sp>
        <p:nvSpPr>
          <p:cNvPr id="246" name="Title 2"/>
          <p:cNvSpPr txBox="1"/>
          <p:nvPr>
            <p:ph type="title"/>
          </p:nvPr>
        </p:nvSpPr>
        <p:spPr>
          <a:xfrm>
            <a:off x="197427" y="-1"/>
            <a:ext cx="8749146" cy="727366"/>
          </a:xfrm>
          <a:prstGeom prst="rect">
            <a:avLst/>
          </a:prstGeom>
        </p:spPr>
        <p:txBody>
          <a:bodyPr/>
          <a:lstStyle/>
          <a:p>
            <a:pPr/>
            <a:r>
              <a:t>Kiểm tra việc cấp phát có thành công không</a:t>
            </a:r>
          </a:p>
        </p:txBody>
      </p:sp>
      <p:sp>
        <p:nvSpPr>
          <p:cNvPr id="247" name="Content Placeholder 1"/>
          <p:cNvSpPr txBox="1"/>
          <p:nvPr>
            <p:ph type="body" sz="half" idx="1"/>
          </p:nvPr>
        </p:nvSpPr>
        <p:spPr>
          <a:xfrm>
            <a:off x="381000" y="1421879"/>
            <a:ext cx="4191000" cy="5029201"/>
          </a:xfrm>
          <a:prstGeom prst="rect">
            <a:avLst/>
          </a:prstGeom>
        </p:spPr>
        <p:txBody>
          <a:bodyPr/>
          <a:lstStyle/>
          <a:p>
            <a:pPr marL="0" indent="82296">
              <a:lnSpc>
                <a:spcPct val="96000"/>
              </a:lnSpc>
              <a:buSzTx/>
              <a:buNone/>
              <a:defRPr sz="1700">
                <a:solidFill>
                  <a:srgbClr val="808080"/>
                </a:solidFill>
                <a:latin typeface="Consolas"/>
                <a:ea typeface="Consolas"/>
                <a:cs typeface="Consolas"/>
                <a:sym typeface="Consolas"/>
              </a:defRPr>
            </a:pPr>
            <a:r>
              <a:t>#include</a:t>
            </a:r>
            <a:r>
              <a:rPr>
                <a:solidFill>
                  <a:srgbClr val="000000"/>
                </a:solidFill>
              </a:rPr>
              <a:t> </a:t>
            </a:r>
            <a:r>
              <a:rPr>
                <a:solidFill>
                  <a:srgbClr val="A31515"/>
                </a:solidFill>
              </a:rPr>
              <a:t>&lt;iostream&gt;</a:t>
            </a:r>
            <a:endParaRPr sz="2200">
              <a:solidFill>
                <a:srgbClr val="000000"/>
              </a:solidFill>
            </a:endParaRPr>
          </a:p>
          <a:p>
            <a:pPr marL="0" indent="82296">
              <a:lnSpc>
                <a:spcPct val="96000"/>
              </a:lnSpc>
              <a:buSzTx/>
              <a:buNone/>
              <a:defRPr sz="1700">
                <a:solidFill>
                  <a:srgbClr val="0000FF"/>
                </a:solidFill>
                <a:latin typeface="Consolas"/>
                <a:ea typeface="Consolas"/>
                <a:cs typeface="Consolas"/>
                <a:sym typeface="Consolas"/>
              </a:defRPr>
            </a:pPr>
            <a:r>
              <a:t>using</a:t>
            </a:r>
            <a:r>
              <a:rPr>
                <a:solidFill>
                  <a:srgbClr val="000000"/>
                </a:solidFill>
              </a:rPr>
              <a:t> </a:t>
            </a:r>
            <a:r>
              <a:t>namespace</a:t>
            </a:r>
            <a:r>
              <a:rPr>
                <a:solidFill>
                  <a:srgbClr val="000000"/>
                </a:solidFill>
              </a:rPr>
              <a:t> std;</a:t>
            </a:r>
            <a:endParaRPr sz="2000"/>
          </a:p>
          <a:p>
            <a:pPr marL="0" indent="82296">
              <a:lnSpc>
                <a:spcPct val="96000"/>
              </a:lnSpc>
              <a:buSzTx/>
              <a:buNone/>
              <a:defRPr sz="2200">
                <a:solidFill>
                  <a:srgbClr val="000000"/>
                </a:solidFill>
                <a:latin typeface="Consolas"/>
                <a:ea typeface="Consolas"/>
                <a:cs typeface="Consolas"/>
                <a:sym typeface="Consolas"/>
              </a:defRPr>
            </a:pPr>
          </a:p>
          <a:p>
            <a:pPr marL="0" indent="82296">
              <a:lnSpc>
                <a:spcPct val="96000"/>
              </a:lnSpc>
              <a:buSzTx/>
              <a:buNone/>
              <a:defRPr sz="1700">
                <a:solidFill>
                  <a:srgbClr val="0000FF"/>
                </a:solidFill>
                <a:latin typeface="Consolas"/>
                <a:ea typeface="Consolas"/>
                <a:cs typeface="Consolas"/>
                <a:sym typeface="Consolas"/>
              </a:defRPr>
            </a:pPr>
            <a:r>
              <a:t>int</a:t>
            </a:r>
            <a:r>
              <a:rPr>
                <a:solidFill>
                  <a:srgbClr val="000000"/>
                </a:solidFill>
              </a:rPr>
              <a:t> </a:t>
            </a:r>
            <a:r>
              <a:rPr>
                <a:solidFill>
                  <a:srgbClr val="483D8B"/>
                </a:solidFill>
              </a:rPr>
              <a:t>main</a:t>
            </a:r>
            <a:r>
              <a:rPr>
                <a:solidFill>
                  <a:srgbClr val="000000"/>
                </a:solidFill>
              </a:rPr>
              <a:t>() {</a:t>
            </a:r>
            <a:endParaRPr sz="2000"/>
          </a:p>
          <a:p>
            <a:pPr marL="0" indent="742950">
              <a:lnSpc>
                <a:spcPct val="96000"/>
              </a:lnSpc>
              <a:buSzTx/>
              <a:buNone/>
              <a:defRPr sz="1700">
                <a:solidFill>
                  <a:srgbClr val="0000FF"/>
                </a:solidFill>
                <a:latin typeface="Consolas"/>
                <a:ea typeface="Consolas"/>
                <a:cs typeface="Consolas"/>
                <a:sym typeface="Consolas"/>
              </a:defRPr>
            </a:pPr>
            <a:r>
              <a:t>int</a:t>
            </a:r>
            <a:r>
              <a:rPr>
                <a:solidFill>
                  <a:srgbClr val="000000"/>
                </a:solidFill>
              </a:rPr>
              <a:t> *p = </a:t>
            </a:r>
            <a:r>
              <a:rPr>
                <a:solidFill>
                  <a:srgbClr val="008080"/>
                </a:solidFill>
              </a:rPr>
              <a:t>new</a:t>
            </a:r>
            <a:r>
              <a:rPr>
                <a:solidFill>
                  <a:srgbClr val="000000"/>
                </a:solidFill>
              </a:rPr>
              <a:t> </a:t>
            </a:r>
            <a:r>
              <a:t>int</a:t>
            </a:r>
            <a:r>
              <a:rPr>
                <a:solidFill>
                  <a:srgbClr val="000000"/>
                </a:solidFill>
              </a:rPr>
              <a:t>;</a:t>
            </a:r>
            <a:endParaRPr sz="2000"/>
          </a:p>
          <a:p>
            <a:pPr marL="0" indent="742950">
              <a:lnSpc>
                <a:spcPct val="96000"/>
              </a:lnSpc>
              <a:buSzTx/>
              <a:buNone/>
              <a:defRPr sz="1700">
                <a:solidFill>
                  <a:srgbClr val="0000FF"/>
                </a:solidFill>
                <a:latin typeface="Consolas"/>
                <a:ea typeface="Consolas"/>
                <a:cs typeface="Consolas"/>
                <a:sym typeface="Consolas"/>
              </a:defRPr>
            </a:pPr>
            <a:r>
              <a:t>if</a:t>
            </a:r>
            <a:r>
              <a:rPr>
                <a:solidFill>
                  <a:srgbClr val="000000"/>
                </a:solidFill>
              </a:rPr>
              <a:t> (p == </a:t>
            </a:r>
            <a:r>
              <a:rPr b="1">
                <a:solidFill>
                  <a:srgbClr val="228B22"/>
                </a:solidFill>
              </a:rPr>
              <a:t>NULL</a:t>
            </a:r>
            <a:r>
              <a:rPr>
                <a:solidFill>
                  <a:srgbClr val="000000"/>
                </a:solidFill>
              </a:rPr>
              <a:t>) {</a:t>
            </a:r>
            <a:endParaRPr sz="2000"/>
          </a:p>
          <a:p>
            <a:pPr marL="0" indent="1428750">
              <a:lnSpc>
                <a:spcPct val="96000"/>
              </a:lnSpc>
              <a:buSzTx/>
              <a:buNone/>
              <a:defRPr sz="1700">
                <a:solidFill>
                  <a:srgbClr val="483D8B"/>
                </a:solidFill>
                <a:latin typeface="Consolas"/>
                <a:ea typeface="Consolas"/>
                <a:cs typeface="Consolas"/>
                <a:sym typeface="Consolas"/>
              </a:defRPr>
            </a:pPr>
            <a:r>
              <a:t>cout</a:t>
            </a:r>
            <a:r>
              <a:rPr>
                <a:solidFill>
                  <a:srgbClr val="000000"/>
                </a:solidFill>
              </a:rPr>
              <a:t> </a:t>
            </a:r>
            <a:r>
              <a:rPr>
                <a:solidFill>
                  <a:srgbClr val="008B8B"/>
                </a:solidFill>
              </a:rPr>
              <a:t>&lt;&lt;</a:t>
            </a:r>
            <a:r>
              <a:rPr>
                <a:solidFill>
                  <a:srgbClr val="000000"/>
                </a:solidFill>
              </a:rPr>
              <a:t> </a:t>
            </a:r>
            <a:r>
              <a:rPr>
                <a:solidFill>
                  <a:srgbClr val="A31515"/>
                </a:solidFill>
              </a:rPr>
              <a:t>"Error: Khong du bo nho.\n"</a:t>
            </a:r>
            <a:r>
              <a:rPr>
                <a:solidFill>
                  <a:srgbClr val="000000"/>
                </a:solidFill>
              </a:rPr>
              <a:t>;</a:t>
            </a:r>
            <a:endParaRPr sz="2000"/>
          </a:p>
          <a:p>
            <a:pPr marL="0" indent="1428750">
              <a:lnSpc>
                <a:spcPct val="96000"/>
              </a:lnSpc>
              <a:buSzTx/>
              <a:buNone/>
              <a:defRPr sz="1700">
                <a:solidFill>
                  <a:srgbClr val="483D8B"/>
                </a:solidFill>
                <a:latin typeface="Consolas"/>
                <a:ea typeface="Consolas"/>
                <a:cs typeface="Consolas"/>
                <a:sym typeface="Consolas"/>
              </a:defRPr>
            </a:pPr>
            <a:r>
              <a:t>exit</a:t>
            </a:r>
            <a:r>
              <a:rPr>
                <a:solidFill>
                  <a:srgbClr val="000000"/>
                </a:solidFill>
              </a:rPr>
              <a:t>(1);</a:t>
            </a:r>
            <a:endParaRPr sz="2000"/>
          </a:p>
          <a:p>
            <a:pPr marL="0" indent="742950">
              <a:lnSpc>
                <a:spcPct val="96000"/>
              </a:lnSpc>
              <a:buSzTx/>
              <a:buNone/>
              <a:defRPr sz="1700">
                <a:solidFill>
                  <a:srgbClr val="000000"/>
                </a:solidFill>
                <a:latin typeface="Consolas"/>
                <a:ea typeface="Consolas"/>
                <a:cs typeface="Consolas"/>
                <a:sym typeface="Consolas"/>
              </a:defRPr>
            </a:pPr>
            <a:r>
              <a:t>}</a:t>
            </a:r>
            <a:endParaRPr sz="2000"/>
          </a:p>
          <a:p>
            <a:pPr marL="0" indent="742950">
              <a:lnSpc>
                <a:spcPct val="96000"/>
              </a:lnSpc>
              <a:buSzTx/>
              <a:buNone/>
              <a:defRPr sz="1700">
                <a:solidFill>
                  <a:srgbClr val="000000"/>
                </a:solidFill>
                <a:latin typeface="Consolas"/>
                <a:ea typeface="Consolas"/>
                <a:cs typeface="Consolas"/>
                <a:sym typeface="Consolas"/>
              </a:defRPr>
            </a:pPr>
            <a:r>
              <a:t>*p = 3199;</a:t>
            </a:r>
            <a:endParaRPr sz="2000"/>
          </a:p>
          <a:p>
            <a:pPr marL="0" indent="82296">
              <a:lnSpc>
                <a:spcPct val="96000"/>
              </a:lnSpc>
              <a:buSzTx/>
              <a:buNone/>
              <a:defRPr sz="1700">
                <a:solidFill>
                  <a:srgbClr val="000000"/>
                </a:solidFill>
                <a:latin typeface="Consolas"/>
                <a:ea typeface="Consolas"/>
                <a:cs typeface="Consolas"/>
                <a:sym typeface="Consolas"/>
              </a:defRPr>
            </a:pPr>
            <a:r>
              <a:t>}</a:t>
            </a:r>
          </a:p>
        </p:txBody>
      </p:sp>
      <p:sp>
        <p:nvSpPr>
          <p:cNvPr id="248" name="Slide Number Placeholder 4"/>
          <p:cNvSpPr txBox="1"/>
          <p:nvPr>
            <p:ph type="sldNum" sz="quarter" idx="2"/>
          </p:nvPr>
        </p:nvSpPr>
        <p:spPr>
          <a:xfrm>
            <a:off x="8778064" y="6592569"/>
            <a:ext cx="16850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9" name="Rectangle 5"/>
          <p:cNvSpPr/>
          <p:nvPr/>
        </p:nvSpPr>
        <p:spPr>
          <a:xfrm>
            <a:off x="5181600" y="1447800"/>
            <a:ext cx="3429000" cy="4267200"/>
          </a:xfrm>
          <a:prstGeom prst="rect">
            <a:avLst/>
          </a:prstGeom>
          <a:solidFill>
            <a:srgbClr val="FFFFFF"/>
          </a:solidFill>
          <a:ln w="19050">
            <a:solidFill>
              <a:srgbClr val="363D3D"/>
            </a:solidFill>
            <a:miter/>
          </a:ln>
        </p:spPr>
        <p:txBody>
          <a:bodyPr lIns="45719" rIns="45719" anchor="ctr"/>
          <a:lstStyle/>
          <a:p>
            <a:pPr algn="ctr">
              <a:defRPr sz="2400">
                <a:solidFill>
                  <a:srgbClr val="FFFFFF"/>
                </a:solidFill>
              </a:defRPr>
            </a:pPr>
          </a:p>
        </p:txBody>
      </p:sp>
      <p:grpSp>
        <p:nvGrpSpPr>
          <p:cNvPr id="252" name="Rectangle 6"/>
          <p:cNvGrpSpPr/>
          <p:nvPr/>
        </p:nvGrpSpPr>
        <p:grpSpPr>
          <a:xfrm>
            <a:off x="6477000" y="2057400"/>
            <a:ext cx="1219200" cy="533400"/>
            <a:chOff x="0" y="0"/>
            <a:chExt cx="1219200" cy="533400"/>
          </a:xfrm>
        </p:grpSpPr>
        <p:sp>
          <p:nvSpPr>
            <p:cNvPr id="250"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sz="2400">
                  <a:solidFill>
                    <a:srgbClr val="FF0000"/>
                  </a:solidFill>
                </a:defRPr>
              </a:pPr>
            </a:p>
          </p:txBody>
        </p:sp>
        <p:sp>
          <p:nvSpPr>
            <p:cNvPr id="251" name="3199"/>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latin typeface="Tahoma"/>
                  <a:ea typeface="Tahoma"/>
                  <a:cs typeface="Tahoma"/>
                  <a:sym typeface="Tahoma"/>
                </a:defRPr>
              </a:lvl1pPr>
            </a:lstStyle>
            <a:p>
              <a:pPr/>
              <a:r>
                <a:t>3199</a:t>
              </a:r>
            </a:p>
          </p:txBody>
        </p:sp>
      </p:grpSp>
      <p:grpSp>
        <p:nvGrpSpPr>
          <p:cNvPr id="255" name="Rectangle 8"/>
          <p:cNvGrpSpPr/>
          <p:nvPr/>
        </p:nvGrpSpPr>
        <p:grpSpPr>
          <a:xfrm>
            <a:off x="7239000" y="3705225"/>
            <a:ext cx="1219200" cy="533400"/>
            <a:chOff x="0" y="0"/>
            <a:chExt cx="1219200" cy="533400"/>
          </a:xfrm>
        </p:grpSpPr>
        <p:sp>
          <p:nvSpPr>
            <p:cNvPr id="253" name="Rectangle"/>
            <p:cNvSpPr/>
            <p:nvPr/>
          </p:nvSpPr>
          <p:spPr>
            <a:xfrm>
              <a:off x="0" y="0"/>
              <a:ext cx="1219200" cy="533400"/>
            </a:xfrm>
            <a:prstGeom prst="rect">
              <a:avLst/>
            </a:prstGeom>
            <a:solidFill>
              <a:srgbClr val="FFFFFF"/>
            </a:solidFill>
            <a:ln w="12700" cap="flat">
              <a:solidFill>
                <a:srgbClr val="363D3D"/>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54" name="0x34"/>
            <p:cNvSpPr txBox="1"/>
            <p:nvPr/>
          </p:nvSpPr>
          <p:spPr>
            <a:xfrm>
              <a:off x="0" y="36830"/>
              <a:ext cx="121920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defRPr>
              </a:lvl1pPr>
            </a:lstStyle>
            <a:p>
              <a:pPr/>
              <a:r>
                <a:t>0x34</a:t>
              </a:r>
            </a:p>
          </p:txBody>
        </p:sp>
      </p:grpSp>
      <p:sp>
        <p:nvSpPr>
          <p:cNvPr id="256" name="Rectangle 10"/>
          <p:cNvSpPr txBox="1"/>
          <p:nvPr/>
        </p:nvSpPr>
        <p:spPr>
          <a:xfrm>
            <a:off x="5949950" y="372856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a:lvl1pPr>
          </a:lstStyle>
          <a:p>
            <a:pPr/>
            <a:r>
              <a:t>ptr</a:t>
            </a:r>
          </a:p>
        </p:txBody>
      </p:sp>
      <p:sp>
        <p:nvSpPr>
          <p:cNvPr id="257" name="Rectangle 12"/>
          <p:cNvSpPr txBox="1"/>
          <p:nvPr/>
        </p:nvSpPr>
        <p:spPr>
          <a:xfrm>
            <a:off x="6408737" y="1629886"/>
            <a:ext cx="1285876"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0x34</a:t>
            </a:r>
          </a:p>
        </p:txBody>
      </p:sp>
      <p:sp>
        <p:nvSpPr>
          <p:cNvPr id="258" name="Rectangle 13"/>
          <p:cNvSpPr txBox="1"/>
          <p:nvPr/>
        </p:nvSpPr>
        <p:spPr>
          <a:xfrm>
            <a:off x="7239000" y="3277711"/>
            <a:ext cx="1285875"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400">
                <a:solidFill>
                  <a:srgbClr val="7030A0"/>
                </a:solidFill>
              </a:defRPr>
            </a:lvl1pPr>
          </a:lstStyle>
          <a:p>
            <a:pPr/>
            <a:r>
              <a:t>0x90</a:t>
            </a:r>
          </a:p>
        </p:txBody>
      </p:sp>
      <p:sp>
        <p:nvSpPr>
          <p:cNvPr id="259" name="Elbow Connector 15"/>
          <p:cNvSpPr/>
          <p:nvPr/>
        </p:nvSpPr>
        <p:spPr>
          <a:xfrm flipV="1" rot="16200000">
            <a:off x="6901022" y="2402047"/>
            <a:ext cx="1911031" cy="898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496" y="21600"/>
                </a:lnTo>
              </a:path>
            </a:pathLst>
          </a:custGeom>
          <a:ln w="28575">
            <a:solidFill>
              <a:schemeClr val="accent1"/>
            </a:solidFill>
            <a:miter/>
            <a:tailEnd type="triangle"/>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5"/>
                                        </p:tgtEl>
                                        <p:attrNameLst>
                                          <p:attrName>style.visibility</p:attrName>
                                        </p:attrNameLst>
                                      </p:cBhvr>
                                      <p:to>
                                        <p:strVal val="visible"/>
                                      </p:to>
                                    </p:set>
                                    <p:animEffect filter="dissolve" transition="in">
                                      <p:cBhvr>
                                        <p:cTn id="7" dur="500"/>
                                        <p:tgtEl>
                                          <p:spTgt spid="255"/>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56"/>
                                        </p:tgtEl>
                                        <p:attrNameLst>
                                          <p:attrName>style.visibility</p:attrName>
                                        </p:attrNameLst>
                                      </p:cBhvr>
                                      <p:to>
                                        <p:strVal val="visible"/>
                                      </p:to>
                                    </p:set>
                                    <p:animEffect filter="dissolve" transition="in">
                                      <p:cBhvr>
                                        <p:cTn id="11" dur="500"/>
                                        <p:tgtEl>
                                          <p:spTgt spid="256"/>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258"/>
                                        </p:tgtEl>
                                        <p:attrNameLst>
                                          <p:attrName>style.visibility</p:attrName>
                                        </p:attrNameLst>
                                      </p:cBhvr>
                                      <p:to>
                                        <p:strVal val="visible"/>
                                      </p:to>
                                    </p:set>
                                    <p:animEffect filter="dissolve" transition="in">
                                      <p:cBhvr>
                                        <p:cTn id="15" dur="500"/>
                                        <p:tgtEl>
                                          <p:spTgt spid="258"/>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257"/>
                                        </p:tgtEl>
                                        <p:attrNameLst>
                                          <p:attrName>style.visibility</p:attrName>
                                        </p:attrNameLst>
                                      </p:cBhvr>
                                      <p:to>
                                        <p:strVal val="visible"/>
                                      </p:to>
                                    </p:set>
                                    <p:animEffect filter="dissolve" transition="in">
                                      <p:cBhvr>
                                        <p:cTn id="20" dur="500"/>
                                        <p:tgtEl>
                                          <p:spTgt spid="257"/>
                                        </p:tgtEl>
                                      </p:cBhvr>
                                    </p:animEffect>
                                  </p:childTnLst>
                                </p:cTn>
                              </p:par>
                            </p:childTnLst>
                          </p:cTn>
                        </p:par>
                        <p:par>
                          <p:cTn id="21" fill="hold">
                            <p:stCondLst>
                              <p:cond delay="500"/>
                            </p:stCondLst>
                            <p:childTnLst>
                              <p:par>
                                <p:cTn id="22" presetClass="entr" nodeType="afterEffect" presetID="9" grpId="5" fill="hold">
                                  <p:stCondLst>
                                    <p:cond delay="0"/>
                                  </p:stCondLst>
                                  <p:iterate type="el" backwards="0">
                                    <p:tmAbs val="0"/>
                                  </p:iterate>
                                  <p:childTnLst>
                                    <p:set>
                                      <p:cBhvr>
                                        <p:cTn id="23" fill="hold"/>
                                        <p:tgtEl>
                                          <p:spTgt spid="252"/>
                                        </p:tgtEl>
                                        <p:attrNameLst>
                                          <p:attrName>style.visibility</p:attrName>
                                        </p:attrNameLst>
                                      </p:cBhvr>
                                      <p:to>
                                        <p:strVal val="visible"/>
                                      </p:to>
                                    </p:set>
                                    <p:animEffect filter="dissolve" transition="in">
                                      <p:cBhvr>
                                        <p:cTn id="24" dur="500"/>
                                        <p:tgtEl>
                                          <p:spTgt spid="252"/>
                                        </p:tgtEl>
                                      </p:cBhvr>
                                    </p:animEffect>
                                  </p:childTnLst>
                                </p:cTn>
                              </p:par>
                            </p:childTnLst>
                          </p:cTn>
                        </p:par>
                        <p:par>
                          <p:cTn id="25" fill="hold">
                            <p:stCondLst>
                              <p:cond delay="1000"/>
                            </p:stCondLst>
                            <p:childTnLst>
                              <p:par>
                                <p:cTn id="26" presetClass="entr" nodeType="afterEffect" presetID="9" grpId="6" fill="hold">
                                  <p:stCondLst>
                                    <p:cond delay="0"/>
                                  </p:stCondLst>
                                  <p:iterate type="el" backwards="0">
                                    <p:tmAbs val="0"/>
                                  </p:iterate>
                                  <p:childTnLst>
                                    <p:set>
                                      <p:cBhvr>
                                        <p:cTn id="27" fill="hold"/>
                                        <p:tgtEl>
                                          <p:spTgt spid="259"/>
                                        </p:tgtEl>
                                        <p:attrNameLst>
                                          <p:attrName>style.visibility</p:attrName>
                                        </p:attrNameLst>
                                      </p:cBhvr>
                                      <p:to>
                                        <p:strVal val="visible"/>
                                      </p:to>
                                    </p:set>
                                    <p:animEffect filter="dissolve" transition="in">
                                      <p:cBhvr>
                                        <p:cTn id="28"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8" grpId="3"/>
      <p:bldP build="whole" bldLvl="1" animBg="1" rev="0" advAuto="0" spid="257" grpId="4"/>
      <p:bldP build="whole" bldLvl="1" animBg="1" rev="0" advAuto="0" spid="252" grpId="5"/>
      <p:bldP build="whole" bldLvl="1" animBg="1" rev="0" advAuto="0" spid="256" grpId="2"/>
      <p:bldP build="whole" bldLvl="1" animBg="1" rev="0" advAuto="0" spid="259" grpId="6"/>
      <p:bldP build="whole" bldLvl="1" animBg="1" rev="0" advAuto="0" spid="255" grpId="1"/>
    </p:bldLst>
  </p:timing>
</p:sld>
</file>

<file path=ppt/theme/theme1.xml><?xml version="1.0" encoding="utf-8"?>
<a:theme xmlns:a="http://schemas.openxmlformats.org/drawingml/2006/main" xmlns:r="http://schemas.openxmlformats.org/officeDocument/2006/relationships" name="Banded Design Teal 16x9">
  <a:themeElements>
    <a:clrScheme name="Banded Design Teal 16x9">
      <a:dk1>
        <a:srgbClr val="363D3D"/>
      </a:dk1>
      <a:lt1>
        <a:srgbClr val="FFFFFF"/>
      </a:lt1>
      <a:dk2>
        <a:srgbClr val="A7A7A7"/>
      </a:dk2>
      <a:lt2>
        <a:srgbClr val="535353"/>
      </a:lt2>
      <a:accent1>
        <a:srgbClr val="3AAFB2"/>
      </a:accent1>
      <a:accent2>
        <a:srgbClr val="6ABD45"/>
      </a:accent2>
      <a:accent3>
        <a:srgbClr val="EBCA21"/>
      </a:accent3>
      <a:accent4>
        <a:srgbClr val="EB8D21"/>
      </a:accent4>
      <a:accent5>
        <a:srgbClr val="EB5638"/>
      </a:accent5>
      <a:accent6>
        <a:srgbClr val="5172B1"/>
      </a:accent6>
      <a:hlink>
        <a:srgbClr val="0000FF"/>
      </a:hlink>
      <a:folHlink>
        <a:srgbClr val="FF00FF"/>
      </a:folHlink>
    </a:clrScheme>
    <a:fontScheme name="Banded Design Teal 16x9">
      <a:majorFont>
        <a:latin typeface="Helvetica"/>
        <a:ea typeface="Helvetica"/>
        <a:cs typeface="Helvetica"/>
      </a:majorFont>
      <a:minorFont>
        <a:latin typeface="Calibri"/>
        <a:ea typeface="Calibri"/>
        <a:cs typeface="Calibri"/>
      </a:minorFont>
    </a:fontScheme>
    <a:fmtScheme name="Banded Design Teal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nded Design Teal 16x9">
  <a:themeElements>
    <a:clrScheme name="Banded Design Teal 16x9">
      <a:dk1>
        <a:srgbClr val="000000"/>
      </a:dk1>
      <a:lt1>
        <a:srgbClr val="FFFFFF"/>
      </a:lt1>
      <a:dk2>
        <a:srgbClr val="A7A7A7"/>
      </a:dk2>
      <a:lt2>
        <a:srgbClr val="535353"/>
      </a:lt2>
      <a:accent1>
        <a:srgbClr val="3AAFB2"/>
      </a:accent1>
      <a:accent2>
        <a:srgbClr val="6ABD45"/>
      </a:accent2>
      <a:accent3>
        <a:srgbClr val="EBCA21"/>
      </a:accent3>
      <a:accent4>
        <a:srgbClr val="EB8D21"/>
      </a:accent4>
      <a:accent5>
        <a:srgbClr val="EB5638"/>
      </a:accent5>
      <a:accent6>
        <a:srgbClr val="5172B1"/>
      </a:accent6>
      <a:hlink>
        <a:srgbClr val="0000FF"/>
      </a:hlink>
      <a:folHlink>
        <a:srgbClr val="FF00FF"/>
      </a:folHlink>
    </a:clrScheme>
    <a:fontScheme name="Banded Design Teal 16x9">
      <a:majorFont>
        <a:latin typeface="Helvetica"/>
        <a:ea typeface="Helvetica"/>
        <a:cs typeface="Helvetica"/>
      </a:majorFont>
      <a:minorFont>
        <a:latin typeface="Calibri"/>
        <a:ea typeface="Calibri"/>
        <a:cs typeface="Calibri"/>
      </a:minorFont>
    </a:fontScheme>
    <a:fmtScheme name="Banded Design Teal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