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363D3D"/>
        </a:fontRef>
        <a:srgbClr val="363D3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3E4"/>
          </a:solidFill>
        </a:fill>
      </a:tcStyle>
    </a:wholeTbl>
    <a:band2H>
      <a:tcTxStyle b="def" i="def"/>
      <a:tcStyle>
        <a:tcBdr/>
        <a:fill>
          <a:solidFill>
            <a:srgbClr val="E7F2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363D3D"/>
        </a:fontRef>
        <a:srgbClr val="363D3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ECCB"/>
          </a:solidFill>
        </a:fill>
      </a:tcStyle>
    </a:wholeTbl>
    <a:band2H>
      <a:tcTxStyle b="def" i="def"/>
      <a:tcStyle>
        <a:tcBdr/>
        <a:fill>
          <a:solidFill>
            <a:srgbClr val="FB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363D3D"/>
        </a:fontRef>
        <a:srgbClr val="363D3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4E4"/>
          </a:solidFill>
        </a:fill>
      </a:tcStyle>
    </a:wholeTbl>
    <a:band2H>
      <a:tcTxStyle b="def" i="def"/>
      <a:tcStyle>
        <a:tcBdr/>
        <a:fill>
          <a:solidFill>
            <a:srgbClr val="E8EB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363D3D"/>
        </a:fontRef>
        <a:srgbClr val="36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63D3D"/>
        </a:fontRef>
        <a:srgbClr val="36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63D3D"/>
              </a:solidFill>
              <a:prstDash val="solid"/>
              <a:round/>
            </a:ln>
          </a:top>
          <a:bottom>
            <a:ln w="25400" cap="flat">
              <a:solidFill>
                <a:srgbClr val="363D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63D3D"/>
              </a:solidFill>
              <a:prstDash val="solid"/>
              <a:round/>
            </a:ln>
          </a:top>
          <a:bottom>
            <a:ln w="25400" cap="flat">
              <a:solidFill>
                <a:srgbClr val="363D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363D3D"/>
        </a:fontRef>
        <a:srgbClr val="363D3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DCD"/>
          </a:solidFill>
        </a:fill>
      </a:tcStyle>
    </a:wholeTbl>
    <a:band2H>
      <a:tcTxStyle b="def" i="def"/>
      <a:tcStyle>
        <a:tcBdr/>
        <a:fill>
          <a:solidFill>
            <a:srgbClr val="E7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3D3D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3D3D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3D3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363D3D"/>
        </a:fontRef>
        <a:srgbClr val="363D3D"/>
      </a:tcTxStyle>
      <a:tcStyle>
        <a:tcBdr>
          <a:left>
            <a:ln w="12700" cap="flat">
              <a:solidFill>
                <a:srgbClr val="363D3D"/>
              </a:solidFill>
              <a:prstDash val="solid"/>
              <a:round/>
            </a:ln>
          </a:left>
          <a:right>
            <a:ln w="12700" cap="flat">
              <a:solidFill>
                <a:srgbClr val="363D3D"/>
              </a:solidFill>
              <a:prstDash val="solid"/>
              <a:round/>
            </a:ln>
          </a:right>
          <a:top>
            <a:ln w="12700" cap="flat">
              <a:solidFill>
                <a:srgbClr val="363D3D"/>
              </a:solidFill>
              <a:prstDash val="solid"/>
              <a:round/>
            </a:ln>
          </a:top>
          <a:bottom>
            <a:ln w="12700" cap="flat">
              <a:solidFill>
                <a:srgbClr val="363D3D"/>
              </a:solidFill>
              <a:prstDash val="solid"/>
              <a:round/>
            </a:ln>
          </a:bottom>
          <a:insideH>
            <a:ln w="12700" cap="flat">
              <a:solidFill>
                <a:srgbClr val="363D3D"/>
              </a:solidFill>
              <a:prstDash val="solid"/>
              <a:round/>
            </a:ln>
          </a:insideH>
          <a:insideV>
            <a:ln w="12700" cap="flat">
              <a:solidFill>
                <a:srgbClr val="363D3D"/>
              </a:solidFill>
              <a:prstDash val="solid"/>
              <a:round/>
            </a:ln>
          </a:insideV>
        </a:tcBdr>
        <a:fill>
          <a:solidFill>
            <a:srgbClr val="363D3D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363D3D"/>
        </a:fontRef>
        <a:srgbClr val="363D3D"/>
      </a:tcTxStyle>
      <a:tcStyle>
        <a:tcBdr>
          <a:left>
            <a:ln w="12700" cap="flat">
              <a:solidFill>
                <a:srgbClr val="363D3D"/>
              </a:solidFill>
              <a:prstDash val="solid"/>
              <a:round/>
            </a:ln>
          </a:left>
          <a:right>
            <a:ln w="12700" cap="flat">
              <a:solidFill>
                <a:srgbClr val="363D3D"/>
              </a:solidFill>
              <a:prstDash val="solid"/>
              <a:round/>
            </a:ln>
          </a:right>
          <a:top>
            <a:ln w="12700" cap="flat">
              <a:solidFill>
                <a:srgbClr val="363D3D"/>
              </a:solidFill>
              <a:prstDash val="solid"/>
              <a:round/>
            </a:ln>
          </a:top>
          <a:bottom>
            <a:ln w="12700" cap="flat">
              <a:solidFill>
                <a:srgbClr val="363D3D"/>
              </a:solidFill>
              <a:prstDash val="solid"/>
              <a:round/>
            </a:ln>
          </a:bottom>
          <a:insideH>
            <a:ln w="12700" cap="flat">
              <a:solidFill>
                <a:srgbClr val="363D3D"/>
              </a:solidFill>
              <a:prstDash val="solid"/>
              <a:round/>
            </a:ln>
          </a:insideH>
          <a:insideV>
            <a:ln w="12700" cap="flat">
              <a:solidFill>
                <a:srgbClr val="363D3D"/>
              </a:solidFill>
              <a:prstDash val="solid"/>
              <a:round/>
            </a:ln>
          </a:insideV>
        </a:tcBdr>
        <a:fill>
          <a:solidFill>
            <a:srgbClr val="363D3D">
              <a:alpha val="20000"/>
            </a:srgbClr>
          </a:solidFill>
        </a:fill>
      </a:tcStyle>
    </a:firstCol>
    <a:lastRow>
      <a:tcTxStyle b="on" i="off">
        <a:fontRef idx="major">
          <a:srgbClr val="363D3D"/>
        </a:fontRef>
        <a:srgbClr val="363D3D"/>
      </a:tcTxStyle>
      <a:tcStyle>
        <a:tcBdr>
          <a:left>
            <a:ln w="12700" cap="flat">
              <a:solidFill>
                <a:srgbClr val="363D3D"/>
              </a:solidFill>
              <a:prstDash val="solid"/>
              <a:round/>
            </a:ln>
          </a:left>
          <a:right>
            <a:ln w="12700" cap="flat">
              <a:solidFill>
                <a:srgbClr val="363D3D"/>
              </a:solidFill>
              <a:prstDash val="solid"/>
              <a:round/>
            </a:ln>
          </a:right>
          <a:top>
            <a:ln w="50800" cap="flat">
              <a:solidFill>
                <a:srgbClr val="363D3D"/>
              </a:solidFill>
              <a:prstDash val="solid"/>
              <a:round/>
            </a:ln>
          </a:top>
          <a:bottom>
            <a:ln w="12700" cap="flat">
              <a:solidFill>
                <a:srgbClr val="363D3D"/>
              </a:solidFill>
              <a:prstDash val="solid"/>
              <a:round/>
            </a:ln>
          </a:bottom>
          <a:insideH>
            <a:ln w="12700" cap="flat">
              <a:solidFill>
                <a:srgbClr val="363D3D"/>
              </a:solidFill>
              <a:prstDash val="solid"/>
              <a:round/>
            </a:ln>
          </a:insideH>
          <a:insideV>
            <a:ln w="12700" cap="flat">
              <a:solidFill>
                <a:srgbClr val="363D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363D3D"/>
        </a:fontRef>
        <a:srgbClr val="363D3D"/>
      </a:tcTxStyle>
      <a:tcStyle>
        <a:tcBdr>
          <a:left>
            <a:ln w="12700" cap="flat">
              <a:solidFill>
                <a:srgbClr val="363D3D"/>
              </a:solidFill>
              <a:prstDash val="solid"/>
              <a:round/>
            </a:ln>
          </a:left>
          <a:right>
            <a:ln w="12700" cap="flat">
              <a:solidFill>
                <a:srgbClr val="363D3D"/>
              </a:solidFill>
              <a:prstDash val="solid"/>
              <a:round/>
            </a:ln>
          </a:right>
          <a:top>
            <a:ln w="12700" cap="flat">
              <a:solidFill>
                <a:srgbClr val="363D3D"/>
              </a:solidFill>
              <a:prstDash val="solid"/>
              <a:round/>
            </a:ln>
          </a:top>
          <a:bottom>
            <a:ln w="25400" cap="flat">
              <a:solidFill>
                <a:srgbClr val="363D3D"/>
              </a:solidFill>
              <a:prstDash val="solid"/>
              <a:round/>
            </a:ln>
          </a:bottom>
          <a:insideH>
            <a:ln w="12700" cap="flat">
              <a:solidFill>
                <a:srgbClr val="363D3D"/>
              </a:solidFill>
              <a:prstDash val="solid"/>
              <a:round/>
            </a:ln>
          </a:insideH>
          <a:insideV>
            <a:ln w="12700" cap="flat">
              <a:solidFill>
                <a:srgbClr val="363D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;p2"/>
          <p:cNvSpPr/>
          <p:nvPr/>
        </p:nvSpPr>
        <p:spPr>
          <a:xfrm>
            <a:off x="2379" y="1610589"/>
            <a:ext cx="9141622" cy="3979721"/>
          </a:xfrm>
          <a:prstGeom prst="rect">
            <a:avLst/>
          </a:prstGeom>
          <a:solidFill>
            <a:srgbClr val="3A5BB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971550" y="2286000"/>
            <a:ext cx="7200900" cy="151790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971550" y="3959352"/>
            <a:ext cx="7200900" cy="914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04800" indent="-15240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04800" indent="312419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04800" indent="777239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04800" indent="1242061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04800" indent="1699261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1005839" y="467359"/>
            <a:ext cx="7132321" cy="12334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idx="1"/>
          </p:nvPr>
        </p:nvSpPr>
        <p:spPr>
          <a:xfrm rot="5400000">
            <a:off x="2508187" y="399607"/>
            <a:ext cx="4127628" cy="713232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20040"/>
            <a:lvl2pPr marL="963636" indent="-369276"/>
            <a:lvl3pPr marL="1451609" indent="-400048"/>
            <a:lvl4pPr marL="1988819" indent="-480058"/>
            <a:lvl5pPr marL="2446019" indent="-48005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/>
          <p:nvPr>
            <p:ph type="title"/>
          </p:nvPr>
        </p:nvSpPr>
        <p:spPr>
          <a:xfrm rot="5400000">
            <a:off x="4580730" y="2237582"/>
            <a:ext cx="5897563" cy="1971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 rot="5400000">
            <a:off x="580231" y="323057"/>
            <a:ext cx="5897563" cy="58007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20040"/>
            <a:lvl2pPr marL="963636" indent="-369276"/>
            <a:lvl3pPr marL="1451609" indent="-400048"/>
            <a:lvl4pPr marL="1988819" indent="-480058"/>
            <a:lvl5pPr marL="2446019" indent="-48005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0;p3"/>
          <p:cNvSpPr/>
          <p:nvPr/>
        </p:nvSpPr>
        <p:spPr>
          <a:xfrm>
            <a:off x="2379" y="-1"/>
            <a:ext cx="9141622" cy="727366"/>
          </a:xfrm>
          <a:prstGeom prst="rect">
            <a:avLst/>
          </a:prstGeom>
          <a:solidFill>
            <a:srgbClr val="3A5BB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" name="Google Shape;21;p3"/>
          <p:cNvSpPr/>
          <p:nvPr/>
        </p:nvSpPr>
        <p:spPr>
          <a:xfrm>
            <a:off x="-1" y="6583680"/>
            <a:ext cx="9141622" cy="274321"/>
          </a:xfrm>
          <a:prstGeom prst="rect">
            <a:avLst/>
          </a:prstGeom>
          <a:solidFill>
            <a:srgbClr val="3A5BB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197426" y="0"/>
            <a:ext cx="8749147" cy="7273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197426" y="893619"/>
            <a:ext cx="8749147" cy="552796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50520">
              <a:buSzPts val="2400"/>
              <a:defRPr sz="2400"/>
            </a:lvl1pPr>
            <a:lvl2pPr marL="980439" indent="-396239">
              <a:buSzPts val="2400"/>
              <a:defRPr sz="2400"/>
            </a:lvl2pPr>
            <a:lvl3pPr marL="1437639" indent="-396239">
              <a:buSzPts val="2400"/>
              <a:defRPr sz="2400"/>
            </a:lvl3pPr>
            <a:lvl4pPr marL="1983739" indent="-464819">
              <a:buSzPts val="2400"/>
              <a:defRPr sz="2400"/>
            </a:lvl4pPr>
            <a:lvl5pPr marL="2440939" indent="-464818">
              <a:buSzPts val="2400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8713736" y="6592590"/>
            <a:ext cx="232837" cy="25650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6" name="Google Shape;27;p3" descr="Google Shape;27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6149" y="80528"/>
            <a:ext cx="684377" cy="5663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971550" y="2130551"/>
            <a:ext cx="7200900" cy="2359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971550" y="4572000"/>
            <a:ext cx="7200900" cy="84124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8E8F8F"/>
                </a:solidFill>
              </a:defRPr>
            </a:lvl1pPr>
            <a:lvl2pPr marL="228600" indent="45720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8E8F8F"/>
                </a:solidFill>
              </a:defRPr>
            </a:lvl2pPr>
            <a:lvl3pPr marL="228600" indent="91440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8E8F8F"/>
                </a:solidFill>
              </a:defRPr>
            </a:lvl3pPr>
            <a:lvl4pPr marL="228600" indent="137160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8E8F8F"/>
                </a:solidFill>
              </a:defRPr>
            </a:lvl4pPr>
            <a:lvl5pPr marL="228600" indent="182880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8E8F8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1005839" y="467359"/>
            <a:ext cx="7132321" cy="12334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1005839" y="1901951"/>
            <a:ext cx="3429001" cy="412394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7;p5"/>
          <p:cNvSpPr txBox="1"/>
          <p:nvPr>
            <p:ph type="body" sz="half" idx="13"/>
          </p:nvPr>
        </p:nvSpPr>
        <p:spPr>
          <a:xfrm>
            <a:off x="4709159" y="1901951"/>
            <a:ext cx="3429001" cy="412394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1005839" y="467359"/>
            <a:ext cx="7132321" cy="12334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1005839" y="1837464"/>
            <a:ext cx="3429001" cy="76658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Google Shape;44;p6"/>
          <p:cNvSpPr txBox="1"/>
          <p:nvPr>
            <p:ph type="body" sz="quarter" idx="13"/>
          </p:nvPr>
        </p:nvSpPr>
        <p:spPr>
          <a:xfrm>
            <a:off x="1005839" y="2740733"/>
            <a:ext cx="3429001" cy="32888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297179">
              <a:buSzPts val="1300"/>
              <a:defRPr sz="1300"/>
            </a:pPr>
          </a:p>
        </p:txBody>
      </p:sp>
      <p:sp>
        <p:nvSpPr>
          <p:cNvPr id="55" name="Google Shape;45;p6"/>
          <p:cNvSpPr txBox="1"/>
          <p:nvPr>
            <p:ph type="body" sz="quarter" idx="14"/>
          </p:nvPr>
        </p:nvSpPr>
        <p:spPr>
          <a:xfrm>
            <a:off x="4709159" y="1837464"/>
            <a:ext cx="3429001" cy="76658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</a:pPr>
          </a:p>
        </p:txBody>
      </p:sp>
      <p:sp>
        <p:nvSpPr>
          <p:cNvPr id="56" name="Google Shape;46;p6"/>
          <p:cNvSpPr txBox="1"/>
          <p:nvPr>
            <p:ph type="body" sz="quarter" idx="15"/>
          </p:nvPr>
        </p:nvSpPr>
        <p:spPr>
          <a:xfrm>
            <a:off x="4709159" y="2740733"/>
            <a:ext cx="3429001" cy="328884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297179">
              <a:buSzPts val="1300"/>
              <a:defRPr sz="1300"/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1005839" y="467359"/>
            <a:ext cx="7132321" cy="12334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5602985" y="2350007"/>
            <a:ext cx="3154681" cy="199339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idx="1"/>
          </p:nvPr>
        </p:nvSpPr>
        <p:spPr>
          <a:xfrm>
            <a:off x="342900" y="758951"/>
            <a:ext cx="4972050" cy="533095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Google Shape;62;p9"/>
          <p:cNvSpPr txBox="1"/>
          <p:nvPr>
            <p:ph type="body" sz="quarter" idx="13"/>
          </p:nvPr>
        </p:nvSpPr>
        <p:spPr>
          <a:xfrm>
            <a:off x="5602985" y="4361688"/>
            <a:ext cx="3154681" cy="172821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spcBef>
                <a:spcPts val="900"/>
              </a:spcBef>
              <a:buClrTx/>
              <a:buSzTx/>
              <a:buFontTx/>
              <a:buNone/>
              <a:defRPr sz="1200"/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5602985" y="2350007"/>
            <a:ext cx="3154681" cy="199339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0" name="Google Shape;68;p10"/>
          <p:cNvSpPr/>
          <p:nvPr>
            <p:ph type="pic" idx="13"/>
          </p:nvPr>
        </p:nvSpPr>
        <p:spPr>
          <a:xfrm>
            <a:off x="226313" y="502919"/>
            <a:ext cx="5026916" cy="584301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5602985" y="4361688"/>
            <a:ext cx="3154681" cy="172821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spcBef>
                <a:spcPts val="900"/>
              </a:spcBef>
              <a:buClrTx/>
              <a:buSzTx/>
              <a:buFontTx/>
              <a:buNone/>
              <a:defRPr sz="1200"/>
            </a:lvl1pPr>
            <a:lvl2pPr marL="228600" indent="457200">
              <a:spcBef>
                <a:spcPts val="900"/>
              </a:spcBef>
              <a:buClrTx/>
              <a:buSzTx/>
              <a:buFontTx/>
              <a:buNone/>
              <a:defRPr sz="1200"/>
            </a:lvl2pPr>
            <a:lvl3pPr marL="228600" indent="914400">
              <a:spcBef>
                <a:spcPts val="900"/>
              </a:spcBef>
              <a:buClrTx/>
              <a:buSzTx/>
              <a:buFontTx/>
              <a:buNone/>
              <a:defRPr sz="1200"/>
            </a:lvl3pPr>
            <a:lvl4pPr marL="228600" indent="1371600">
              <a:spcBef>
                <a:spcPts val="900"/>
              </a:spcBef>
              <a:buClrTx/>
              <a:buSzTx/>
              <a:buFontTx/>
              <a:buNone/>
              <a:defRPr sz="1200"/>
            </a:lvl4pPr>
            <a:lvl5pPr marL="228600" indent="1828800">
              <a:spcBef>
                <a:spcPts val="900"/>
              </a:spcBef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7956818" y="6624340"/>
            <a:ext cx="181342" cy="1930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600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04800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b="0" baseline="0" cap="none" i="0" spc="0" strike="noStrike" sz="1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1pPr>
      <a:lvl2pPr marL="960119" marR="0" indent="-342900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b="0" baseline="0" cap="none" i="0" spc="0" strike="noStrike" sz="1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2pPr>
      <a:lvl3pPr marL="1443989" marR="0" indent="-361950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b="0" baseline="0" cap="none" i="0" spc="0" strike="noStrike" sz="1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3pPr>
      <a:lvl4pPr marL="1969769" marR="0" indent="-422908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b="0" baseline="0" cap="none" i="0" spc="0" strike="noStrike" sz="1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4pPr>
      <a:lvl5pPr marL="2426969" marR="0" indent="-422908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b="0" baseline="0" cap="none" i="0" spc="0" strike="noStrike" sz="1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5pPr>
      <a:lvl6pPr marL="2890837" marR="0" indent="-442912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b="0" baseline="0" cap="none" i="0" spc="0" strike="noStrike" sz="1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6pPr>
      <a:lvl7pPr marL="3348037" marR="0" indent="-442912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b="0" baseline="0" cap="none" i="0" spc="0" strike="noStrike" sz="1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7pPr>
      <a:lvl8pPr marL="3805237" marR="0" indent="-442912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b="0" baseline="0" cap="none" i="0" spc="0" strike="noStrike" sz="1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8pPr>
      <a:lvl9pPr marL="4262437" marR="0" indent="-442912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b="0" baseline="0" cap="none" i="0" spc="0" strike="noStrike" sz="1500" u="none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89;p13"/>
          <p:cNvSpPr txBox="1"/>
          <p:nvPr>
            <p:ph type="ctrTitle"/>
          </p:nvPr>
        </p:nvSpPr>
        <p:spPr>
          <a:xfrm>
            <a:off x="971550" y="2285999"/>
            <a:ext cx="7200900" cy="1517906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MẢNG</a:t>
            </a:r>
          </a:p>
        </p:txBody>
      </p:sp>
      <p:sp>
        <p:nvSpPr>
          <p:cNvPr id="120" name="Google Shape;90;p13"/>
          <p:cNvSpPr txBox="1"/>
          <p:nvPr>
            <p:ph type="subTitle" sz="quarter" idx="1"/>
          </p:nvPr>
        </p:nvSpPr>
        <p:spPr>
          <a:xfrm>
            <a:off x="971549" y="3959352"/>
            <a:ext cx="7544652" cy="914401"/>
          </a:xfrm>
          <a:prstGeom prst="rect">
            <a:avLst/>
          </a:prstGeom>
        </p:spPr>
        <p:txBody>
          <a:bodyPr/>
          <a:lstStyle>
            <a:lvl1pPr marL="0" indent="0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MẢNG 2 CHIỀU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281;p22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6.5. Truyền mảng cho hàm và lời gọi hàm</a:t>
            </a:r>
          </a:p>
        </p:txBody>
      </p:sp>
      <p:sp>
        <p:nvSpPr>
          <p:cNvPr id="453" name="Google Shape;282;p22"/>
          <p:cNvSpPr txBox="1"/>
          <p:nvPr>
            <p:ph type="sldNum" sz="quarter" idx="2"/>
          </p:nvPr>
        </p:nvSpPr>
        <p:spPr>
          <a:xfrm>
            <a:off x="8713736" y="6592589"/>
            <a:ext cx="232837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4" name="Google Shape;283;p22"/>
          <p:cNvSpPr txBox="1"/>
          <p:nvPr>
            <p:ph type="body" sz="quarter" idx="1"/>
          </p:nvPr>
        </p:nvSpPr>
        <p:spPr>
          <a:xfrm>
            <a:off x="238369" y="852674"/>
            <a:ext cx="8400665" cy="1180842"/>
          </a:xfrm>
          <a:prstGeom prst="rect">
            <a:avLst/>
          </a:prstGeom>
        </p:spPr>
        <p:txBody>
          <a:bodyPr/>
          <a:lstStyle>
            <a:lvl1pPr marL="205740" indent="-17145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Tham số kiểu mảng trong khai báo hàm giống như khai báo biến mảng. </a:t>
            </a:r>
          </a:p>
        </p:txBody>
      </p:sp>
      <p:grpSp>
        <p:nvGrpSpPr>
          <p:cNvPr id="461" name="Google Shape;284;p22"/>
          <p:cNvGrpSpPr/>
          <p:nvPr/>
        </p:nvGrpSpPr>
        <p:grpSpPr>
          <a:xfrm>
            <a:off x="415472" y="2172331"/>
            <a:ext cx="8128028" cy="4068043"/>
            <a:chOff x="0" y="0"/>
            <a:chExt cx="8128026" cy="4068042"/>
          </a:xfrm>
        </p:grpSpPr>
        <p:grpSp>
          <p:nvGrpSpPr>
            <p:cNvPr id="457" name="Google Shape;285;p22"/>
            <p:cNvGrpSpPr/>
            <p:nvPr/>
          </p:nvGrpSpPr>
          <p:grpSpPr>
            <a:xfrm>
              <a:off x="13647" y="-1"/>
              <a:ext cx="8114380" cy="1938993"/>
              <a:chOff x="0" y="0"/>
              <a:chExt cx="8114378" cy="1938992"/>
            </a:xfrm>
          </p:grpSpPr>
          <p:sp>
            <p:nvSpPr>
              <p:cNvPr id="455" name="Rectangle"/>
              <p:cNvSpPr/>
              <p:nvPr/>
            </p:nvSpPr>
            <p:spPr>
              <a:xfrm>
                <a:off x="-1" y="-1"/>
                <a:ext cx="8114380" cy="1938994"/>
              </a:xfrm>
              <a:prstGeom prst="rect">
                <a:avLst/>
              </a:prstGeom>
              <a:gradFill flip="none" rotWithShape="1">
                <a:gsLst>
                  <a:gs pos="0">
                    <a:srgbClr val="F6E29E"/>
                  </a:gs>
                  <a:gs pos="50000">
                    <a:srgbClr val="F3DC90"/>
                  </a:gs>
                  <a:gs pos="100000">
                    <a:srgbClr val="F6DB7B"/>
                  </a:gs>
                </a:gsLst>
                <a:lin ang="5400000" scaled="0"/>
              </a:gradFill>
              <a:ln w="9525" cap="flat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456" name="int TinhDCheo(int A[50][50], int n, int m);…"/>
              <p:cNvSpPr txBox="1"/>
              <p:nvPr/>
            </p:nvSpPr>
            <p:spPr>
              <a:xfrm>
                <a:off x="-1" y="-1"/>
                <a:ext cx="8114380" cy="176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t">
                <a:spAutoFit/>
              </a:bodyPr>
              <a:lstStyle/>
              <a:p>
                <a:pPr>
                  <a:lnSpc>
                    <a:spcPct val="150000"/>
                  </a:lnSpc>
                  <a:defRPr sz="2000">
                    <a:solidFill>
                      <a:schemeClr val="accent5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int TinhDCheo(int A[50][50], int n, int m);</a:t>
                </a:r>
                <a:endParaRPr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Tên hàm: </a:t>
                </a:r>
                <a:r>
                  <a:rPr>
                    <a:solidFill>
                      <a:schemeClr val="accent5"/>
                    </a:solidFill>
                  </a:rPr>
                  <a:t>TinhDCheo</a:t>
                </a: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Tham số: kiểu mảng số nguyên </a:t>
                </a:r>
                <a:r>
                  <a:rPr>
                    <a:solidFill>
                      <a:schemeClr val="accent5"/>
                    </a:solidFill>
                  </a:rPr>
                  <a:t>A</a:t>
                </a:r>
                <a:r>
                  <a:t> và số lượng dòng </a:t>
                </a:r>
                <a:r>
                  <a:rPr>
                    <a:solidFill>
                      <a:schemeClr val="accent5"/>
                    </a:solidFill>
                  </a:rPr>
                  <a:t>n, </a:t>
                </a:r>
                <a:r>
                  <a:t>số lượng cột </a:t>
                </a:r>
                <a:r>
                  <a:rPr>
                    <a:solidFill>
                      <a:schemeClr val="accent5"/>
                    </a:solidFill>
                  </a:rPr>
                  <a:t>m</a:t>
                </a: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Giá trị trả về: kiểu số nguyên </a:t>
                </a:r>
                <a:r>
                  <a:rPr>
                    <a:solidFill>
                      <a:schemeClr val="accent5"/>
                    </a:solidFill>
                  </a:rPr>
                  <a:t>int</a:t>
                </a:r>
              </a:p>
            </p:txBody>
          </p:sp>
        </p:grpSp>
        <p:grpSp>
          <p:nvGrpSpPr>
            <p:cNvPr id="460" name="Google Shape;286;p22"/>
            <p:cNvGrpSpPr/>
            <p:nvPr/>
          </p:nvGrpSpPr>
          <p:grpSpPr>
            <a:xfrm>
              <a:off x="-1" y="2129049"/>
              <a:ext cx="8114380" cy="1938994"/>
              <a:chOff x="0" y="0"/>
              <a:chExt cx="8114378" cy="1938992"/>
            </a:xfrm>
          </p:grpSpPr>
          <p:sp>
            <p:nvSpPr>
              <p:cNvPr id="458" name="Rectangle"/>
              <p:cNvSpPr/>
              <p:nvPr/>
            </p:nvSpPr>
            <p:spPr>
              <a:xfrm>
                <a:off x="-1" y="-1"/>
                <a:ext cx="8114380" cy="1938994"/>
              </a:xfrm>
              <a:prstGeom prst="rect">
                <a:avLst/>
              </a:prstGeom>
              <a:gradFill flip="none" rotWithShape="1">
                <a:gsLst>
                  <a:gs pos="0">
                    <a:srgbClr val="F6E29E"/>
                  </a:gs>
                  <a:gs pos="50000">
                    <a:srgbClr val="F3DC90"/>
                  </a:gs>
                  <a:gs pos="100000">
                    <a:srgbClr val="F6DB7B"/>
                  </a:gs>
                </a:gsLst>
                <a:lin ang="5400000" scaled="0"/>
              </a:gradFill>
              <a:ln w="9525" cap="flat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459" name="void XuatMang(int A[50][50], int n, int m);…"/>
              <p:cNvSpPr txBox="1"/>
              <p:nvPr/>
            </p:nvSpPr>
            <p:spPr>
              <a:xfrm>
                <a:off x="-1" y="-1"/>
                <a:ext cx="8114380" cy="176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t">
                <a:spAutoFit/>
              </a:bodyPr>
              <a:lstStyle/>
              <a:p>
                <a:pPr>
                  <a:lnSpc>
                    <a:spcPct val="150000"/>
                  </a:lnSpc>
                  <a:defRPr sz="2000">
                    <a:solidFill>
                      <a:schemeClr val="accent5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void XuatMang(int A[50][50], int n, int m);</a:t>
                </a:r>
                <a:endParaRPr>
                  <a:solidFill>
                    <a:srgbClr val="000000"/>
                  </a:solidFill>
                </a:endParaRP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Tên hàm: </a:t>
                </a:r>
                <a:r>
                  <a:rPr>
                    <a:solidFill>
                      <a:schemeClr val="accent5"/>
                    </a:solidFill>
                  </a:rPr>
                  <a:t>XuatMang</a:t>
                </a: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Tham số: kiểu mảng số nguyên </a:t>
                </a:r>
                <a:r>
                  <a:rPr>
                    <a:solidFill>
                      <a:schemeClr val="accent5"/>
                    </a:solidFill>
                  </a:rPr>
                  <a:t>A</a:t>
                </a:r>
                <a:r>
                  <a:t> và số lượng dòng </a:t>
                </a:r>
                <a:r>
                  <a:rPr>
                    <a:solidFill>
                      <a:schemeClr val="accent5"/>
                    </a:solidFill>
                  </a:rPr>
                  <a:t>n, </a:t>
                </a:r>
                <a:r>
                  <a:t>số lượng cột </a:t>
                </a:r>
                <a:r>
                  <a:rPr>
                    <a:solidFill>
                      <a:schemeClr val="accent5"/>
                    </a:solidFill>
                  </a:rPr>
                  <a:t>m</a:t>
                </a: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Giá trị trả về: Không có kiểu trả về </a:t>
                </a:r>
                <a:r>
                  <a:rPr>
                    <a:solidFill>
                      <a:schemeClr val="accent5"/>
                    </a:solidFill>
                  </a:rPr>
                  <a:t>void 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291;p23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6.5. Truyền mảng cho hàm và lời gọi hàm</a:t>
            </a:r>
          </a:p>
        </p:txBody>
      </p:sp>
      <p:sp>
        <p:nvSpPr>
          <p:cNvPr id="464" name="Google Shape;292;p23"/>
          <p:cNvSpPr txBox="1"/>
          <p:nvPr>
            <p:ph type="sldNum" sz="quarter" idx="2"/>
          </p:nvPr>
        </p:nvSpPr>
        <p:spPr>
          <a:xfrm>
            <a:off x="8713736" y="6592589"/>
            <a:ext cx="232837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5" name="Google Shape;293;p23"/>
          <p:cNvSpPr txBox="1"/>
          <p:nvPr>
            <p:ph type="body" sz="quarter" idx="1"/>
          </p:nvPr>
        </p:nvSpPr>
        <p:spPr>
          <a:xfrm>
            <a:off x="197427" y="893619"/>
            <a:ext cx="8749146" cy="1017067"/>
          </a:xfrm>
          <a:prstGeom prst="rect">
            <a:avLst/>
          </a:prstGeom>
        </p:spPr>
        <p:txBody>
          <a:bodyPr/>
          <a:lstStyle/>
          <a:p>
            <a:pPr marL="205740" indent="-1714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Mảng có thể thay đổi nội dung sau khi thực hiện hàm.</a:t>
            </a:r>
          </a:p>
          <a:p>
            <a:pPr marL="205740" indent="-1714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Có thể bỏ số lượng phần tử hoặc sử dụng con trỏ.		</a:t>
            </a:r>
          </a:p>
        </p:txBody>
      </p:sp>
      <p:grpSp>
        <p:nvGrpSpPr>
          <p:cNvPr id="468" name="Google Shape;294;p23"/>
          <p:cNvGrpSpPr/>
          <p:nvPr/>
        </p:nvGrpSpPr>
        <p:grpSpPr>
          <a:xfrm>
            <a:off x="442769" y="2415653"/>
            <a:ext cx="5905196" cy="1015664"/>
            <a:chOff x="0" y="0"/>
            <a:chExt cx="5905194" cy="1015663"/>
          </a:xfrm>
        </p:grpSpPr>
        <p:sp>
          <p:nvSpPr>
            <p:cNvPr id="466" name="Rectangle"/>
            <p:cNvSpPr/>
            <p:nvPr/>
          </p:nvSpPr>
          <p:spPr>
            <a:xfrm>
              <a:off x="-1" y="-1"/>
              <a:ext cx="5905196" cy="1015665"/>
            </a:xfrm>
            <a:prstGeom prst="rect">
              <a:avLst/>
            </a:prstGeom>
            <a:gradFill flip="none" rotWithShape="1">
              <a:gsLst>
                <a:gs pos="0">
                  <a:srgbClr val="F6E29E"/>
                </a:gs>
                <a:gs pos="50000">
                  <a:srgbClr val="F3DC90"/>
                </a:gs>
                <a:gs pos="100000">
                  <a:srgbClr val="F6DB7B"/>
                </a:gs>
              </a:gsLst>
              <a:lin ang="5400000" scaled="0"/>
            </a:gradFill>
            <a:ln w="952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50000"/>
                </a:lnSpc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7" name="void NhapMang(int A[][50] , int n, int m);"/>
            <p:cNvSpPr txBox="1"/>
            <p:nvPr/>
          </p:nvSpPr>
          <p:spPr>
            <a:xfrm>
              <a:off x="-1" y="-1"/>
              <a:ext cx="5905196" cy="39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lnSpc>
                  <a:spcPct val="150000"/>
                </a:lnSpc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void NhapMang(int A[][50] , int n, int m);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299;p24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6.5. Truyền mảng cho hàm và lời gọi hàm</a:t>
            </a:r>
          </a:p>
        </p:txBody>
      </p:sp>
      <p:sp>
        <p:nvSpPr>
          <p:cNvPr id="471" name="Google Shape;300;p24"/>
          <p:cNvSpPr txBox="1"/>
          <p:nvPr>
            <p:ph type="sldNum" sz="quarter" idx="2"/>
          </p:nvPr>
        </p:nvSpPr>
        <p:spPr>
          <a:xfrm>
            <a:off x="8713736" y="6592589"/>
            <a:ext cx="232837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2" name="Google Shape;301;p24"/>
          <p:cNvSpPr txBox="1"/>
          <p:nvPr>
            <p:ph type="body" idx="1"/>
          </p:nvPr>
        </p:nvSpPr>
        <p:spPr>
          <a:xfrm>
            <a:off x="470381" y="852675"/>
            <a:ext cx="6749286" cy="5657308"/>
          </a:xfrm>
          <a:prstGeom prst="rect">
            <a:avLst/>
          </a:prstGeom>
          <a:gradFill>
            <a:gsLst>
              <a:gs pos="0">
                <a:srgbClr val="F6E29E"/>
              </a:gs>
              <a:gs pos="50000">
                <a:srgbClr val="F3DC90"/>
              </a:gs>
              <a:gs pos="100000">
                <a:srgbClr val="F6DB7B"/>
              </a:gs>
            </a:gsLst>
            <a:lin ang="5400000"/>
          </a:gradFill>
          <a:ln w="9525">
            <a:solidFill>
              <a:schemeClr val="accent3"/>
            </a:solidFill>
            <a:miter lim="800000"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#include &lt;iostream&gt; </a:t>
            </a: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void nhap(int A[][100], int &amp;N, int &amp;M) </a:t>
            </a: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void xuat(int A[][100], int N , int M) </a:t>
            </a: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void SapXep(int A[][100], int N , int M) </a:t>
            </a: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void main() </a:t>
            </a: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{ </a:t>
            </a: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	int a[100],n,m; </a:t>
            </a: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	nhap(a,n,m); </a:t>
            </a: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	xuat(a,n,m);  </a:t>
            </a: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	SapXep (a,n,m);  </a:t>
            </a:r>
          </a:p>
          <a:p>
            <a:pPr marL="342900" indent="-342900">
              <a:lnSpc>
                <a:spcPct val="100000"/>
              </a:lnSpc>
              <a:spcBef>
                <a:spcPts val="10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310;p25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7. Các tác vụ trên mảng 2 chiều</a:t>
            </a:r>
          </a:p>
        </p:txBody>
      </p:sp>
      <p:sp>
        <p:nvSpPr>
          <p:cNvPr id="475" name="Google Shape;311;p25"/>
          <p:cNvSpPr txBox="1"/>
          <p:nvPr>
            <p:ph type="sldNum" sz="quarter" idx="2"/>
          </p:nvPr>
        </p:nvSpPr>
        <p:spPr>
          <a:xfrm>
            <a:off x="8713736" y="6592589"/>
            <a:ext cx="232837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6" name="Google Shape;312;p25"/>
          <p:cNvSpPr txBox="1"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marL="171450" indent="-137159" algn="just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7.1. Nhập mảng </a:t>
            </a:r>
          </a:p>
          <a:p>
            <a:pPr marL="171450" indent="-137159" algn="just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7.2. Xuất mảng </a:t>
            </a:r>
          </a:p>
          <a:p>
            <a:pPr marL="171450" indent="-137159" algn="just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7.3. Tìm kiếm một phần tử trong mảng </a:t>
            </a:r>
          </a:p>
          <a:p>
            <a:pPr marL="171450" indent="-137159" algn="just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7.4. Kiểm tra tính chất của mảng </a:t>
            </a:r>
          </a:p>
          <a:p>
            <a:pPr marL="171450" indent="-137159" algn="just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7.5. Đếm số lượng các phần tử trong mảng</a:t>
            </a:r>
          </a:p>
          <a:p>
            <a:pPr marL="171450" indent="-137159" algn="just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7.6. Tính tổng các phần tử có giá trị chẵn trong mảng</a:t>
            </a:r>
          </a:p>
          <a:p>
            <a:pPr marL="171450" indent="-137159" algn="just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7.7.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Tính Tổng giá trị các phần tử trên đường chéo chính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317;p26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7.1. Nhập mảng</a:t>
            </a:r>
          </a:p>
        </p:txBody>
      </p:sp>
      <p:sp>
        <p:nvSpPr>
          <p:cNvPr id="479" name="Google Shape;318;p26"/>
          <p:cNvSpPr txBox="1"/>
          <p:nvPr>
            <p:ph type="sldNum" sz="quarter" idx="2"/>
          </p:nvPr>
        </p:nvSpPr>
        <p:spPr>
          <a:xfrm>
            <a:off x="8713736" y="6592589"/>
            <a:ext cx="232837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0" name="Google Shape;319;p26"/>
          <p:cNvSpPr txBox="1"/>
          <p:nvPr/>
        </p:nvSpPr>
        <p:spPr>
          <a:xfrm>
            <a:off x="361197" y="866322"/>
            <a:ext cx="8482553" cy="45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lnSpc>
                <a:spcPct val="150000"/>
              </a:lnSpc>
              <a:defRPr b="1" sz="240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Yêu cầu: </a:t>
            </a:r>
            <a:r>
              <a:rPr b="0"/>
              <a:t>nhập mảng A gồm m dòng và n cột  </a:t>
            </a:r>
          </a:p>
        </p:txBody>
      </p:sp>
      <p:grpSp>
        <p:nvGrpSpPr>
          <p:cNvPr id="483" name="Google Shape;320;p26"/>
          <p:cNvGrpSpPr/>
          <p:nvPr/>
        </p:nvGrpSpPr>
        <p:grpSpPr>
          <a:xfrm>
            <a:off x="423079" y="1630598"/>
            <a:ext cx="6782939" cy="4968201"/>
            <a:chOff x="0" y="0"/>
            <a:chExt cx="6782937" cy="4968199"/>
          </a:xfrm>
        </p:grpSpPr>
        <p:sp>
          <p:nvSpPr>
            <p:cNvPr id="481" name="Rectangle"/>
            <p:cNvSpPr/>
            <p:nvPr/>
          </p:nvSpPr>
          <p:spPr>
            <a:xfrm>
              <a:off x="0" y="0"/>
              <a:ext cx="6782938" cy="4701963"/>
            </a:xfrm>
            <a:prstGeom prst="rect">
              <a:avLst/>
            </a:prstGeom>
            <a:gradFill flip="none" rotWithShape="1">
              <a:gsLst>
                <a:gs pos="0">
                  <a:srgbClr val="F6E29E"/>
                </a:gs>
                <a:gs pos="50000">
                  <a:srgbClr val="F3DC90"/>
                </a:gs>
                <a:gs pos="100000">
                  <a:srgbClr val="F6DB7B"/>
                </a:gs>
              </a:gsLst>
              <a:lin ang="5400000" scaled="0"/>
            </a:gradFill>
            <a:ln w="952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82" name="void NhapMaTran(int A[][MAXC], int &amp;m, int &amp;n)…"/>
            <p:cNvSpPr txBox="1"/>
            <p:nvPr/>
          </p:nvSpPr>
          <p:spPr>
            <a:xfrm>
              <a:off x="0" y="0"/>
              <a:ext cx="6782938" cy="4968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void NhapMaTran(int A[][MAXC], int &amp;m, int &amp;n) </a:t>
              </a:r>
            </a:p>
            <a:p>
              <a:pPr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{ </a:t>
              </a:r>
            </a:p>
            <a:p>
              <a:pPr lvl="1" indent="4572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cout &lt;&lt; “Nhap so dong cua ma tran: ”; </a:t>
              </a:r>
            </a:p>
            <a:p>
              <a:pPr lvl="1" indent="4572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cin &gt;&gt; m </a:t>
              </a:r>
            </a:p>
            <a:p>
              <a:pPr lvl="1" indent="4572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cout &lt;&lt; “Nhap so cot cua ma tran: ”; </a:t>
              </a:r>
            </a:p>
            <a:p>
              <a:pPr lvl="1" indent="4572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cin &gt;&gt; n; </a:t>
              </a:r>
            </a:p>
            <a:p>
              <a:pPr lvl="1" indent="4572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int i, j; </a:t>
              </a:r>
            </a:p>
            <a:p>
              <a:pPr lvl="1" indent="4572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for (i = 0; i &lt; m; i++) </a:t>
              </a:r>
            </a:p>
            <a:p>
              <a:pPr lvl="2" indent="9144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for (j = 0; j &lt; n; j++) </a:t>
              </a:r>
            </a:p>
            <a:p>
              <a:pPr lvl="2" indent="9144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{    cout &lt;&lt; “A[“ &lt;&lt; i &lt;&lt;“][“ &lt;&lt; j &lt;&lt; “]=“;</a:t>
              </a:r>
            </a:p>
            <a:p>
              <a:pPr lvl="3" indent="13716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cin &gt;&gt; A[i][j]; </a:t>
              </a:r>
            </a:p>
            <a:p>
              <a:pPr lvl="2" indent="9144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} </a:t>
              </a:r>
            </a:p>
            <a:p>
              <a:pPr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} </a:t>
              </a:r>
              <a:r>
                <a:rPr b="1"/>
                <a:t>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325;p27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7.2. Xuất mảng</a:t>
            </a:r>
          </a:p>
        </p:txBody>
      </p:sp>
      <p:sp>
        <p:nvSpPr>
          <p:cNvPr id="486" name="Google Shape;326;p27"/>
          <p:cNvSpPr txBox="1"/>
          <p:nvPr>
            <p:ph type="sldNum" sz="quarter" idx="2"/>
          </p:nvPr>
        </p:nvSpPr>
        <p:spPr>
          <a:xfrm>
            <a:off x="8713736" y="6592589"/>
            <a:ext cx="232837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7" name="Google Shape;327;p27"/>
          <p:cNvSpPr txBox="1"/>
          <p:nvPr/>
        </p:nvSpPr>
        <p:spPr>
          <a:xfrm>
            <a:off x="361198" y="907267"/>
            <a:ext cx="8195948" cy="45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lnSpc>
                <a:spcPct val="150000"/>
              </a:lnSpc>
              <a:defRPr b="1" sz="240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Yêu cầu: </a:t>
            </a:r>
            <a:r>
              <a:rPr b="0"/>
              <a:t>xuất mảng A gồm m dòng và n cột </a:t>
            </a:r>
          </a:p>
        </p:txBody>
      </p:sp>
      <p:grpSp>
        <p:nvGrpSpPr>
          <p:cNvPr id="490" name="Google Shape;328;p27"/>
          <p:cNvGrpSpPr/>
          <p:nvPr/>
        </p:nvGrpSpPr>
        <p:grpSpPr>
          <a:xfrm>
            <a:off x="484028" y="1801504"/>
            <a:ext cx="6503626" cy="4012442"/>
            <a:chOff x="0" y="0"/>
            <a:chExt cx="6503625" cy="4012441"/>
          </a:xfrm>
        </p:grpSpPr>
        <p:sp>
          <p:nvSpPr>
            <p:cNvPr id="488" name="Rectangle"/>
            <p:cNvSpPr/>
            <p:nvPr/>
          </p:nvSpPr>
          <p:spPr>
            <a:xfrm>
              <a:off x="0" y="0"/>
              <a:ext cx="6503626" cy="4012442"/>
            </a:xfrm>
            <a:prstGeom prst="rect">
              <a:avLst/>
            </a:prstGeom>
            <a:gradFill flip="none" rotWithShape="1">
              <a:gsLst>
                <a:gs pos="0">
                  <a:srgbClr val="F6E29E"/>
                </a:gs>
                <a:gs pos="50000">
                  <a:srgbClr val="F3DC90"/>
                </a:gs>
                <a:gs pos="100000">
                  <a:srgbClr val="F6DB7B"/>
                </a:gs>
              </a:gsLst>
              <a:lin ang="5400000" scaled="0"/>
            </a:gradFill>
            <a:ln w="952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600"/>
                </a:spcBef>
                <a:defRPr b="1"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89" name="void XuatMaTran(int A[][MAXC], int m, int n)…"/>
            <p:cNvSpPr txBox="1"/>
            <p:nvPr/>
          </p:nvSpPr>
          <p:spPr>
            <a:xfrm>
              <a:off x="0" y="0"/>
              <a:ext cx="6503626" cy="3825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void XuatMaTran(int A[][MAXC], int m, int n) </a:t>
              </a:r>
            </a:p>
            <a:p>
              <a:pPr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{ </a:t>
              </a:r>
            </a:p>
            <a:p>
              <a:pPr lvl="1" indent="4572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int i, j; </a:t>
              </a:r>
            </a:p>
            <a:p>
              <a:pPr lvl="1" indent="4572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for (i = 0; i &lt; m; i++) </a:t>
              </a:r>
            </a:p>
            <a:p>
              <a:pPr lvl="1" indent="4572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{ </a:t>
              </a:r>
            </a:p>
            <a:p>
              <a:pPr lvl="2" indent="9144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for (j = 0; j &lt; n; j++) </a:t>
              </a:r>
            </a:p>
            <a:p>
              <a:pPr lvl="3" indent="13716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cout &lt;&lt;  A[i][j]  &lt;&lt; “ “ ; </a:t>
              </a:r>
            </a:p>
            <a:p>
              <a:pPr lvl="2" indent="9144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cout &lt;&lt; endl; </a:t>
              </a:r>
            </a:p>
            <a:p>
              <a:pPr lvl="1" indent="4572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} </a:t>
              </a:r>
            </a:p>
            <a:p>
              <a:pPr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333;p28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7.3. Tìm kiếm 1 phần tử trong mảng</a:t>
            </a:r>
          </a:p>
        </p:txBody>
      </p:sp>
      <p:sp>
        <p:nvSpPr>
          <p:cNvPr id="493" name="Google Shape;334;p28"/>
          <p:cNvSpPr txBox="1"/>
          <p:nvPr>
            <p:ph type="sldNum" sz="quarter" idx="2"/>
          </p:nvPr>
        </p:nvSpPr>
        <p:spPr>
          <a:xfrm>
            <a:off x="8713736" y="6592589"/>
            <a:ext cx="232837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4" name="Google Shape;335;p28"/>
          <p:cNvSpPr txBox="1"/>
          <p:nvPr/>
        </p:nvSpPr>
        <p:spPr>
          <a:xfrm>
            <a:off x="361198" y="982638"/>
            <a:ext cx="8400665" cy="101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just">
              <a:lnSpc>
                <a:spcPct val="150000"/>
              </a:lnSpc>
              <a:defRPr b="1" sz="240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Yêu cầu: </a:t>
            </a:r>
            <a:r>
              <a:rPr b="0"/>
              <a:t>Tìm xem phần tử x có nằm trong ma trận a kích thước mxn hay không?  </a:t>
            </a:r>
          </a:p>
        </p:txBody>
      </p:sp>
      <p:grpSp>
        <p:nvGrpSpPr>
          <p:cNvPr id="497" name="Google Shape;336;p28"/>
          <p:cNvGrpSpPr/>
          <p:nvPr/>
        </p:nvGrpSpPr>
        <p:grpSpPr>
          <a:xfrm>
            <a:off x="477672" y="2388356"/>
            <a:ext cx="5841242" cy="3477876"/>
            <a:chOff x="0" y="0"/>
            <a:chExt cx="5841241" cy="3477874"/>
          </a:xfrm>
        </p:grpSpPr>
        <p:sp>
          <p:nvSpPr>
            <p:cNvPr id="495" name="Rectangle"/>
            <p:cNvSpPr/>
            <p:nvPr/>
          </p:nvSpPr>
          <p:spPr>
            <a:xfrm>
              <a:off x="0" y="0"/>
              <a:ext cx="5841242" cy="3477875"/>
            </a:xfrm>
            <a:prstGeom prst="rect">
              <a:avLst/>
            </a:prstGeom>
            <a:gradFill flip="none" rotWithShape="1">
              <a:gsLst>
                <a:gs pos="0">
                  <a:srgbClr val="F6E29E"/>
                </a:gs>
                <a:gs pos="50000">
                  <a:srgbClr val="F3DC90"/>
                </a:gs>
                <a:gs pos="100000">
                  <a:srgbClr val="F6DB7B"/>
                </a:gs>
              </a:gsLst>
              <a:lin ang="5400000" scaled="0"/>
            </a:gradFill>
            <a:ln w="952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6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96" name="int TimKiem(int a[][MAXC], int m, int n, int x)…"/>
            <p:cNvSpPr txBox="1"/>
            <p:nvPr/>
          </p:nvSpPr>
          <p:spPr>
            <a:xfrm>
              <a:off x="0" y="0"/>
              <a:ext cx="5841242" cy="344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int TimKiem(int a[][MAXC], int m, int n, int x) </a:t>
              </a:r>
            </a:p>
            <a:p>
              <a:pPr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{ </a:t>
              </a:r>
            </a:p>
            <a:p>
              <a:pPr lvl="1" indent="4572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int i, j; </a:t>
              </a:r>
            </a:p>
            <a:p>
              <a:pPr lvl="1" indent="4572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for (i = 0; i &lt; m; i++) </a:t>
              </a:r>
            </a:p>
            <a:p>
              <a:pPr lvl="2" indent="9144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for (j = 0; j &lt; n; j++) </a:t>
              </a:r>
            </a:p>
            <a:p>
              <a:pPr lvl="2" indent="9144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if (a[i][j] == x) </a:t>
              </a:r>
            </a:p>
            <a:p>
              <a:pPr lvl="2" indent="9144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	return 1; </a:t>
              </a:r>
            </a:p>
            <a:p>
              <a:pPr lvl="1" indent="457200"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return 0; </a:t>
              </a:r>
            </a:p>
            <a:p>
              <a:pPr>
                <a:spcBef>
                  <a:spcPts val="600"/>
                </a:spcBef>
                <a:defRPr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341;p29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7.4. Kiểm tra tính chất của mảng</a:t>
            </a:r>
          </a:p>
        </p:txBody>
      </p:sp>
      <p:sp>
        <p:nvSpPr>
          <p:cNvPr id="500" name="Google Shape;342;p29"/>
          <p:cNvSpPr txBox="1"/>
          <p:nvPr>
            <p:ph type="sldNum" sz="quarter" idx="2"/>
          </p:nvPr>
        </p:nvSpPr>
        <p:spPr>
          <a:xfrm>
            <a:off x="8713736" y="6592589"/>
            <a:ext cx="232837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1" name="Google Shape;343;p29"/>
          <p:cNvSpPr txBox="1"/>
          <p:nvPr/>
        </p:nvSpPr>
        <p:spPr>
          <a:xfrm>
            <a:off x="319782" y="644956"/>
            <a:ext cx="8824219" cy="653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just">
              <a:lnSpc>
                <a:spcPct val="150000"/>
              </a:lnSpc>
              <a:defRPr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 </a:t>
            </a:r>
            <a:r>
              <a:rPr b="1"/>
              <a:t>Yêu cầu  </a:t>
            </a:r>
          </a:p>
          <a:p>
            <a:pPr>
              <a:lnSpc>
                <a:spcPct val="150000"/>
              </a:lnSpc>
              <a:defRPr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Cho trước ma trận a kích thước mxn. Ma trận a có phải là ma trận toàn các số nguyên tố hay không? </a:t>
            </a:r>
          </a:p>
          <a:p>
            <a:pPr>
              <a:lnSpc>
                <a:spcPct val="150000"/>
              </a:lnSpc>
              <a:defRPr b="1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Ý tưởng </a:t>
            </a:r>
          </a:p>
          <a:p>
            <a:pPr>
              <a:lnSpc>
                <a:spcPct val="150000"/>
              </a:lnSpc>
              <a:defRPr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YT 1: Đếm số lượng nguyên tố của ma trận. Nếu số lượng này bằng đúng mxn thì ma trận toàn số nguyên tố. </a:t>
            </a:r>
          </a:p>
          <a:p>
            <a:pPr>
              <a:lnSpc>
                <a:spcPct val="150000"/>
              </a:lnSpc>
              <a:defRPr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YT 2: Đếm số lượng số không phải số nguyên tố của ma trận. Nếu số lượng này bằng 0 thì ma trận toàn số nguyên tố. </a:t>
            </a:r>
          </a:p>
          <a:p>
            <a:pPr>
              <a:lnSpc>
                <a:spcPct val="150000"/>
              </a:lnSpc>
              <a:defRPr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YT 3: Tìm xem có phần tử nào không phải số nguyên tố không. Nếu có thì ma trận không toàn số nguyên tố. </a:t>
            </a:r>
            <a:endParaRPr b="1"/>
          </a:p>
          <a:p>
            <a:pPr algn="just">
              <a:lnSpc>
                <a:spcPct val="150000"/>
              </a:lnSpc>
              <a:defRPr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348;p30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7.4. Kiểm tra tính chất của mảng</a:t>
            </a:r>
          </a:p>
        </p:txBody>
      </p:sp>
      <p:sp>
        <p:nvSpPr>
          <p:cNvPr id="504" name="Google Shape;349;p30"/>
          <p:cNvSpPr txBox="1"/>
          <p:nvPr>
            <p:ph type="sldNum" sz="quarter" idx="2"/>
          </p:nvPr>
        </p:nvSpPr>
        <p:spPr>
          <a:xfrm>
            <a:off x="8713736" y="6592589"/>
            <a:ext cx="232837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07" name="Google Shape;350;p30"/>
          <p:cNvGrpSpPr/>
          <p:nvPr/>
        </p:nvGrpSpPr>
        <p:grpSpPr>
          <a:xfrm>
            <a:off x="443083" y="1111982"/>
            <a:ext cx="6626457" cy="5002216"/>
            <a:chOff x="0" y="0"/>
            <a:chExt cx="6626456" cy="5002214"/>
          </a:xfrm>
        </p:grpSpPr>
        <p:sp>
          <p:nvSpPr>
            <p:cNvPr id="505" name="Rectangle"/>
            <p:cNvSpPr/>
            <p:nvPr/>
          </p:nvSpPr>
          <p:spPr>
            <a:xfrm>
              <a:off x="0" y="-1"/>
              <a:ext cx="6626457" cy="5002216"/>
            </a:xfrm>
            <a:prstGeom prst="rect">
              <a:avLst/>
            </a:prstGeom>
            <a:gradFill flip="none" rotWithShape="1">
              <a:gsLst>
                <a:gs pos="0">
                  <a:srgbClr val="F6E29E"/>
                </a:gs>
                <a:gs pos="50000">
                  <a:srgbClr val="F3DC90"/>
                </a:gs>
                <a:gs pos="100000">
                  <a:srgbClr val="F6DB7B"/>
                </a:gs>
              </a:gsLst>
              <a:lin ang="5400000" scaled="0"/>
            </a:gradFill>
            <a:ln w="952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6" name="int KiemTra_YT1(int a[][MAXC], int m, int n)…"/>
            <p:cNvSpPr txBox="1"/>
            <p:nvPr/>
          </p:nvSpPr>
          <p:spPr>
            <a:xfrm>
              <a:off x="0" y="-1"/>
              <a:ext cx="6626457" cy="490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int KiemTra_YT1(int a[][MAXC], int m, int n) </a:t>
              </a:r>
            </a:p>
            <a:p>
              <a:pPr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{ </a:t>
              </a:r>
            </a:p>
            <a:p>
              <a:pPr lvl="1" indent="4572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int i, j, dem = 0; </a:t>
              </a:r>
            </a:p>
            <a:p>
              <a:pPr lvl="1" indent="4572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for (i = 0; i &lt; m; i++) </a:t>
              </a:r>
            </a:p>
            <a:p>
              <a:pPr lvl="2" indent="9144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for (j = 0; j &lt; n; j++) </a:t>
              </a:r>
            </a:p>
            <a:p>
              <a:pPr lvl="2" indent="9144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         if (LaSNT(a[i][j])) </a:t>
              </a:r>
            </a:p>
            <a:p>
              <a:pPr lvl="2" indent="9144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dem++; </a:t>
              </a:r>
            </a:p>
            <a:p>
              <a:pPr lvl="1" indent="4572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if (dem == m * n) </a:t>
              </a:r>
            </a:p>
            <a:p>
              <a:pPr lvl="2" indent="9144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return 1; </a:t>
              </a:r>
            </a:p>
            <a:p>
              <a:pPr lvl="1" indent="4572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return 0; </a:t>
              </a:r>
            </a:p>
            <a:p>
              <a:pPr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355;p31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7.4. Kiểm tra tính chất của mảng</a:t>
            </a:r>
          </a:p>
        </p:txBody>
      </p:sp>
      <p:sp>
        <p:nvSpPr>
          <p:cNvPr id="510" name="Google Shape;356;p31"/>
          <p:cNvSpPr txBox="1"/>
          <p:nvPr>
            <p:ph type="sldNum" sz="quarter" idx="2"/>
          </p:nvPr>
        </p:nvSpPr>
        <p:spPr>
          <a:xfrm>
            <a:off x="8713736" y="6592589"/>
            <a:ext cx="232837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13" name="Google Shape;357;p31"/>
          <p:cNvGrpSpPr/>
          <p:nvPr/>
        </p:nvGrpSpPr>
        <p:grpSpPr>
          <a:xfrm>
            <a:off x="484027" y="1098334"/>
            <a:ext cx="6435390" cy="5029509"/>
            <a:chOff x="0" y="0"/>
            <a:chExt cx="6435388" cy="5029508"/>
          </a:xfrm>
        </p:grpSpPr>
        <p:sp>
          <p:nvSpPr>
            <p:cNvPr id="511" name="Rectangle"/>
            <p:cNvSpPr/>
            <p:nvPr/>
          </p:nvSpPr>
          <p:spPr>
            <a:xfrm>
              <a:off x="-1" y="0"/>
              <a:ext cx="6435390" cy="5029509"/>
            </a:xfrm>
            <a:prstGeom prst="rect">
              <a:avLst/>
            </a:prstGeom>
            <a:gradFill flip="none" rotWithShape="1">
              <a:gsLst>
                <a:gs pos="0">
                  <a:srgbClr val="F6E29E"/>
                </a:gs>
                <a:gs pos="50000">
                  <a:srgbClr val="F3DC90"/>
                </a:gs>
                <a:gs pos="100000">
                  <a:srgbClr val="F6DB7B"/>
                </a:gs>
              </a:gsLst>
              <a:lin ang="5400000" scaled="0"/>
            </a:gradFill>
            <a:ln w="952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2" name="int KiemTra_YT2(int a[][MAXC], int m, int n)…"/>
            <p:cNvSpPr txBox="1"/>
            <p:nvPr/>
          </p:nvSpPr>
          <p:spPr>
            <a:xfrm>
              <a:off x="-1" y="0"/>
              <a:ext cx="6435390" cy="490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int KiemTra_YT2(int a[][MAXC], int m, int n) </a:t>
              </a:r>
            </a:p>
            <a:p>
              <a:pPr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{ </a:t>
              </a:r>
            </a:p>
            <a:p>
              <a:pPr lvl="1" indent="4572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int i, j, dem = 0; </a:t>
              </a:r>
            </a:p>
            <a:p>
              <a:pPr lvl="1" indent="4572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for (i = 0; i &lt; m; i++) </a:t>
              </a:r>
            </a:p>
            <a:p>
              <a:pPr lvl="2" indent="9144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for (j = 0; j &lt; n; j++) </a:t>
              </a:r>
            </a:p>
            <a:p>
              <a:pPr lvl="2" indent="9144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       if !LaSNT(a[i][j]) 	</a:t>
              </a:r>
            </a:p>
            <a:p>
              <a:pPr lvl="3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                      dem++; </a:t>
              </a:r>
            </a:p>
            <a:p>
              <a:pPr lvl="1" indent="4572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if (dem == 0) </a:t>
              </a:r>
            </a:p>
            <a:p>
              <a:pPr lvl="1" indent="4572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return 1; </a:t>
              </a:r>
            </a:p>
            <a:p>
              <a:pPr lvl="1" indent="4572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return 0; </a:t>
              </a:r>
            </a:p>
            <a:p>
              <a:pPr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95;p14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Nội dung</a:t>
            </a:r>
          </a:p>
        </p:txBody>
      </p:sp>
      <p:sp>
        <p:nvSpPr>
          <p:cNvPr id="123" name="Google Shape;96;p14"/>
          <p:cNvSpPr txBox="1"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marL="491490" indent="-457200">
              <a:lnSpc>
                <a:spcPct val="150000"/>
              </a:lnSpc>
              <a:spcBef>
                <a:spcPts val="0"/>
              </a:spcBef>
              <a:buClr>
                <a:srgbClr val="B89C10"/>
              </a:buClr>
              <a:buFontTx/>
              <a:buAutoNum type="arabicPeriod" startAt="1"/>
              <a:defRPr>
                <a:solidFill>
                  <a:srgbClr val="B89C1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Mảng 2 chiều</a:t>
            </a:r>
          </a:p>
          <a:p>
            <a:pPr marL="491490" indent="-457200">
              <a:lnSpc>
                <a:spcPct val="150000"/>
              </a:lnSpc>
              <a:spcBef>
                <a:spcPts val="0"/>
              </a:spcBef>
              <a:buClr>
                <a:srgbClr val="B89C10"/>
              </a:buClr>
              <a:buFontTx/>
              <a:buAutoNum type="arabicPeriod" startAt="1"/>
              <a:defRPr>
                <a:solidFill>
                  <a:srgbClr val="B89C1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Các tác vụ trên mảng 2 chiều</a:t>
            </a:r>
          </a:p>
          <a:p>
            <a:pPr marL="491490" indent="-457200">
              <a:lnSpc>
                <a:spcPct val="150000"/>
              </a:lnSpc>
              <a:spcBef>
                <a:spcPts val="0"/>
              </a:spcBef>
              <a:buClr>
                <a:srgbClr val="B89C10"/>
              </a:buClr>
              <a:buFontTx/>
              <a:buAutoNum type="arabicPeriod" startAt="1"/>
              <a:defRPr>
                <a:solidFill>
                  <a:srgbClr val="B89C1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Bài tập</a:t>
            </a:r>
          </a:p>
        </p:txBody>
      </p:sp>
      <p:sp>
        <p:nvSpPr>
          <p:cNvPr id="124" name="Google Shape;97;p14"/>
          <p:cNvSpPr txBox="1"/>
          <p:nvPr>
            <p:ph type="sldNum" sz="quarter" idx="2"/>
          </p:nvPr>
        </p:nvSpPr>
        <p:spPr>
          <a:xfrm>
            <a:off x="8778104" y="6592589"/>
            <a:ext cx="168469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362;p32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7.4. Kiểm tra tính chất của mảng</a:t>
            </a:r>
          </a:p>
        </p:txBody>
      </p:sp>
      <p:sp>
        <p:nvSpPr>
          <p:cNvPr id="516" name="Google Shape;363;p32"/>
          <p:cNvSpPr txBox="1"/>
          <p:nvPr>
            <p:ph type="sldNum" sz="quarter" idx="2"/>
          </p:nvPr>
        </p:nvSpPr>
        <p:spPr>
          <a:xfrm>
            <a:off x="8713736" y="6592589"/>
            <a:ext cx="232837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19" name="Google Shape;364;p32"/>
          <p:cNvGrpSpPr/>
          <p:nvPr/>
        </p:nvGrpSpPr>
        <p:grpSpPr>
          <a:xfrm>
            <a:off x="443084" y="1316698"/>
            <a:ext cx="6612809" cy="4183350"/>
            <a:chOff x="0" y="0"/>
            <a:chExt cx="6612808" cy="4183348"/>
          </a:xfrm>
        </p:grpSpPr>
        <p:sp>
          <p:nvSpPr>
            <p:cNvPr id="517" name="Rectangle"/>
            <p:cNvSpPr/>
            <p:nvPr/>
          </p:nvSpPr>
          <p:spPr>
            <a:xfrm>
              <a:off x="0" y="-1"/>
              <a:ext cx="6612809" cy="4183350"/>
            </a:xfrm>
            <a:prstGeom prst="rect">
              <a:avLst/>
            </a:prstGeom>
            <a:gradFill flip="none" rotWithShape="1">
              <a:gsLst>
                <a:gs pos="0">
                  <a:srgbClr val="F6E29E"/>
                </a:gs>
                <a:gs pos="50000">
                  <a:srgbClr val="F3DC90"/>
                </a:gs>
                <a:gs pos="100000">
                  <a:srgbClr val="F6DB7B"/>
                </a:gs>
              </a:gsLst>
              <a:lin ang="5400000" scaled="0"/>
            </a:gradFill>
            <a:ln w="952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int KiemTra_YT3(int a[][MAXC], int m, int n)…"/>
            <p:cNvSpPr txBox="1"/>
            <p:nvPr/>
          </p:nvSpPr>
          <p:spPr>
            <a:xfrm>
              <a:off x="0" y="-1"/>
              <a:ext cx="6612809" cy="4015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int KiemTra_YT3(int a[][MAXC], int m, int n) </a:t>
              </a:r>
            </a:p>
            <a:p>
              <a:pPr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{ </a:t>
              </a:r>
            </a:p>
            <a:p>
              <a:pPr lvl="1" indent="4572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int i, j, dem = 0; </a:t>
              </a:r>
            </a:p>
            <a:p>
              <a:pPr lvl="1" indent="4572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for (i = 0; i &lt; m; i++) </a:t>
              </a:r>
            </a:p>
            <a:p>
              <a:pPr lvl="2" indent="9144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for (j = 0; j &lt; n; j++) </a:t>
              </a:r>
            </a:p>
            <a:p>
              <a:pPr lvl="2" indent="9144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     if (LaSNT(a[i][j) == 0) </a:t>
              </a:r>
            </a:p>
            <a:p>
              <a:pPr lvl="2" indent="9144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return 0; </a:t>
              </a:r>
            </a:p>
            <a:p>
              <a:pPr lvl="1" indent="4572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return 1; </a:t>
              </a:r>
            </a:p>
            <a:p>
              <a:pPr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369;p33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7.5. Đếm số lượng các phần tử trong mảng </a:t>
            </a:r>
          </a:p>
        </p:txBody>
      </p:sp>
      <p:sp>
        <p:nvSpPr>
          <p:cNvPr id="522" name="Google Shape;370;p33"/>
          <p:cNvSpPr txBox="1"/>
          <p:nvPr>
            <p:ph type="sldNum" sz="quarter" idx="2"/>
          </p:nvPr>
        </p:nvSpPr>
        <p:spPr>
          <a:xfrm>
            <a:off x="8713736" y="6592589"/>
            <a:ext cx="232837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25" name="Google Shape;371;p33"/>
          <p:cNvGrpSpPr/>
          <p:nvPr/>
        </p:nvGrpSpPr>
        <p:grpSpPr>
          <a:xfrm>
            <a:off x="456735" y="1207517"/>
            <a:ext cx="5944072" cy="4015700"/>
            <a:chOff x="0" y="0"/>
            <a:chExt cx="5944070" cy="4015699"/>
          </a:xfrm>
        </p:grpSpPr>
        <p:sp>
          <p:nvSpPr>
            <p:cNvPr id="523" name="Rectangle"/>
            <p:cNvSpPr/>
            <p:nvPr/>
          </p:nvSpPr>
          <p:spPr>
            <a:xfrm>
              <a:off x="0" y="0"/>
              <a:ext cx="5944071" cy="3705677"/>
            </a:xfrm>
            <a:prstGeom prst="rect">
              <a:avLst/>
            </a:prstGeom>
            <a:gradFill flip="none" rotWithShape="1">
              <a:gsLst>
                <a:gs pos="0">
                  <a:srgbClr val="F6E29E"/>
                </a:gs>
                <a:gs pos="50000">
                  <a:srgbClr val="F3DC90"/>
                </a:gs>
                <a:gs pos="100000">
                  <a:srgbClr val="F6DB7B"/>
                </a:gs>
              </a:gsLst>
              <a:lin ang="5400000" scaled="0"/>
            </a:gradFill>
            <a:ln w="952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24" name="int Dem(int A[][MAXC], int N, int M)…"/>
            <p:cNvSpPr txBox="1"/>
            <p:nvPr/>
          </p:nvSpPr>
          <p:spPr>
            <a:xfrm>
              <a:off x="0" y="0"/>
              <a:ext cx="5944071" cy="4015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 marL="342900" indent="-342900"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int Dem(int A[][MAXC], int N, int M) </a:t>
              </a:r>
            </a:p>
            <a:p>
              <a:pPr marL="342900" indent="-3429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{  </a:t>
              </a:r>
            </a:p>
            <a:p>
              <a:pPr marL="342900" indent="-3429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	int Dem=0;</a:t>
              </a:r>
            </a:p>
            <a:p>
              <a:pPr lvl="1" indent="4572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for (i = 0; i &lt; m; i++) </a:t>
              </a:r>
            </a:p>
            <a:p>
              <a:pPr lvl="2" indent="9144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for (j = 0; j &lt; n; j++)  </a:t>
              </a:r>
            </a:p>
            <a:p>
              <a:pPr marL="342900" indent="-3429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			Dem++;</a:t>
              </a:r>
            </a:p>
            <a:p>
              <a:pPr marL="342900" indent="-3429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	return Dem;</a:t>
              </a:r>
            </a:p>
            <a:p>
              <a:pPr marL="342900" indent="-3429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}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376;p34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7.6. Tính tổng các phần tử có giá trị chẵn</a:t>
            </a:r>
          </a:p>
        </p:txBody>
      </p:sp>
      <p:sp>
        <p:nvSpPr>
          <p:cNvPr id="528" name="Google Shape;377;p34"/>
          <p:cNvSpPr txBox="1"/>
          <p:nvPr>
            <p:ph type="sldNum" sz="quarter" idx="2"/>
          </p:nvPr>
        </p:nvSpPr>
        <p:spPr>
          <a:xfrm>
            <a:off x="8713736" y="6592589"/>
            <a:ext cx="232837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31" name="Google Shape;378;p34"/>
          <p:cNvGrpSpPr/>
          <p:nvPr/>
        </p:nvGrpSpPr>
        <p:grpSpPr>
          <a:xfrm>
            <a:off x="545910" y="1084686"/>
            <a:ext cx="6141494" cy="4460201"/>
            <a:chOff x="0" y="0"/>
            <a:chExt cx="6141492" cy="4460199"/>
          </a:xfrm>
        </p:grpSpPr>
        <p:sp>
          <p:nvSpPr>
            <p:cNvPr id="529" name="Rectangle"/>
            <p:cNvSpPr/>
            <p:nvPr/>
          </p:nvSpPr>
          <p:spPr>
            <a:xfrm>
              <a:off x="0" y="0"/>
              <a:ext cx="6141493" cy="4019576"/>
            </a:xfrm>
            <a:prstGeom prst="rect">
              <a:avLst/>
            </a:prstGeom>
            <a:gradFill flip="none" rotWithShape="1">
              <a:gsLst>
                <a:gs pos="0">
                  <a:srgbClr val="F6E29E"/>
                </a:gs>
                <a:gs pos="50000">
                  <a:srgbClr val="F3DC90"/>
                </a:gs>
                <a:gs pos="100000">
                  <a:srgbClr val="F6DB7B"/>
                </a:gs>
              </a:gsLst>
              <a:lin ang="5400000" scaled="0"/>
            </a:gradFill>
            <a:ln w="952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30" name="int TongChan(int A[][MAXC], int N, int M)…"/>
            <p:cNvSpPr txBox="1"/>
            <p:nvPr/>
          </p:nvSpPr>
          <p:spPr>
            <a:xfrm>
              <a:off x="0" y="0"/>
              <a:ext cx="6141493" cy="446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 marL="342900" indent="-342900"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int TongChan(int A[][MAXC], int N, int M) </a:t>
              </a:r>
            </a:p>
            <a:p>
              <a:pPr marL="342900" indent="-3429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{ </a:t>
              </a:r>
            </a:p>
            <a:p>
              <a:pPr marL="342900" indent="-3429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 int TC=0;</a:t>
              </a:r>
            </a:p>
            <a:p>
              <a:pPr lvl="1" indent="4572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for (i = 0; i &lt; m; i++) </a:t>
              </a:r>
            </a:p>
            <a:p>
              <a:pPr lvl="2" indent="9144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for (j = 0; j &lt; n; j++) </a:t>
              </a:r>
            </a:p>
            <a:p>
              <a:pPr marL="342900" indent="-3429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			if(A[i][j]%2==0)</a:t>
              </a:r>
            </a:p>
            <a:p>
              <a:pPr marL="342900" indent="-3429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				TC=TC+A[i][j];</a:t>
              </a:r>
            </a:p>
            <a:p>
              <a:pPr marL="342900" indent="-3429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	return TC;</a:t>
              </a:r>
            </a:p>
            <a:p>
              <a:pPr marL="342900" indent="-342900"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}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383;p35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7.7. Tính Tổng gtrị các ptử trên đchéo chính </a:t>
            </a:r>
          </a:p>
        </p:txBody>
      </p:sp>
      <p:sp>
        <p:nvSpPr>
          <p:cNvPr id="534" name="Google Shape;384;p35"/>
          <p:cNvSpPr txBox="1"/>
          <p:nvPr>
            <p:ph type="sldNum" sz="quarter" idx="2"/>
          </p:nvPr>
        </p:nvSpPr>
        <p:spPr>
          <a:xfrm>
            <a:off x="8713736" y="6592589"/>
            <a:ext cx="232837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37" name="Google Shape;385;p35"/>
          <p:cNvGrpSpPr/>
          <p:nvPr/>
        </p:nvGrpSpPr>
        <p:grpSpPr>
          <a:xfrm>
            <a:off x="511319" y="1166574"/>
            <a:ext cx="7404384" cy="3637437"/>
            <a:chOff x="0" y="0"/>
            <a:chExt cx="7404382" cy="3637436"/>
          </a:xfrm>
        </p:grpSpPr>
        <p:sp>
          <p:nvSpPr>
            <p:cNvPr id="535" name="Rectangle"/>
            <p:cNvSpPr/>
            <p:nvPr/>
          </p:nvSpPr>
          <p:spPr>
            <a:xfrm>
              <a:off x="-1" y="0"/>
              <a:ext cx="7404384" cy="3637437"/>
            </a:xfrm>
            <a:prstGeom prst="rect">
              <a:avLst/>
            </a:prstGeom>
            <a:gradFill flip="none" rotWithShape="1">
              <a:gsLst>
                <a:gs pos="0">
                  <a:srgbClr val="F6E29E"/>
                </a:gs>
                <a:gs pos="50000">
                  <a:srgbClr val="F3DC90"/>
                </a:gs>
                <a:gs pos="100000">
                  <a:srgbClr val="F6DB7B"/>
                </a:gs>
              </a:gsLst>
              <a:lin ang="5400000" scaled="0"/>
            </a:gradFill>
            <a:ln w="952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60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int TongDCChinh(int a[][MAXC], int m, int n)…"/>
            <p:cNvSpPr txBox="1"/>
            <p:nvPr/>
          </p:nvSpPr>
          <p:spPr>
            <a:xfrm>
              <a:off x="-1" y="0"/>
              <a:ext cx="7404384" cy="357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int TongDCChinh(int a[][MAXC], int m, int n) </a:t>
              </a:r>
            </a:p>
            <a:p>
              <a:pPr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{ </a:t>
              </a:r>
            </a:p>
            <a:p>
              <a:pPr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int i, tong; </a:t>
              </a:r>
            </a:p>
            <a:p>
              <a:pPr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tong = 0; </a:t>
              </a:r>
            </a:p>
            <a:p>
              <a:pPr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for (i = 0; i &lt; n; i++) </a:t>
              </a:r>
            </a:p>
            <a:p>
              <a:pPr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	tong = tong + a[i][i]; </a:t>
              </a:r>
            </a:p>
            <a:p>
              <a:pPr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	return tong; </a:t>
              </a:r>
            </a:p>
            <a:p>
              <a:pPr>
                <a:spcBef>
                  <a:spcPts val="600"/>
                </a:spcBef>
                <a:defRPr sz="24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390;p36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BÀI TẬP BẮT BUỘC</a:t>
            </a:r>
          </a:p>
        </p:txBody>
      </p:sp>
      <p:sp>
        <p:nvSpPr>
          <p:cNvPr id="540" name="Google Shape;391;p36"/>
          <p:cNvSpPr txBox="1"/>
          <p:nvPr>
            <p:ph type="sldNum" sz="quarter" idx="2"/>
          </p:nvPr>
        </p:nvSpPr>
        <p:spPr>
          <a:xfrm>
            <a:off x="8713736" y="6592589"/>
            <a:ext cx="232837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1" name="Google Shape;392;p36"/>
          <p:cNvSpPr txBox="1"/>
          <p:nvPr>
            <p:ph type="body" idx="1"/>
          </p:nvPr>
        </p:nvSpPr>
        <p:spPr>
          <a:xfrm>
            <a:off x="197425" y="839027"/>
            <a:ext cx="8946575" cy="5848376"/>
          </a:xfrm>
          <a:prstGeom prst="rect">
            <a:avLst/>
          </a:prstGeom>
        </p:spPr>
        <p:txBody>
          <a:bodyPr/>
          <a:lstStyle/>
          <a:p>
            <a:pPr marL="0" indent="34290">
              <a:lnSpc>
                <a:spcPct val="100000"/>
              </a:lnSpc>
              <a:spcBef>
                <a:spcPts val="120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1. Kiểm tra mảng có đối xứng qua đường chéo chính hay không?</a:t>
            </a:r>
          </a:p>
          <a:p>
            <a:pPr marL="0" indent="34290">
              <a:lnSpc>
                <a:spcPct val="100000"/>
              </a:lnSpc>
              <a:spcBef>
                <a:spcPts val="120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2. Tính tổng các phần tử trên dòng/cột/toàn mảng/nửa trên/nửa dưới của mảng</a:t>
            </a:r>
          </a:p>
          <a:p>
            <a:pPr marL="0" indent="34290">
              <a:lnSpc>
                <a:spcPct val="100000"/>
              </a:lnSpc>
              <a:spcBef>
                <a:spcPts val="120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3. Tìm giá trị nhỏ nhất/lớn nhất của mảng</a:t>
            </a:r>
          </a:p>
          <a:p>
            <a:pPr marL="0" indent="34290">
              <a:lnSpc>
                <a:spcPct val="100000"/>
              </a:lnSpc>
              <a:spcBef>
                <a:spcPts val="120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4. Tính tổng 2 ma trận (mảng được xem là ma trận)</a:t>
            </a:r>
          </a:p>
          <a:p>
            <a:pPr marL="0" indent="34290">
              <a:lnSpc>
                <a:spcPct val="100000"/>
              </a:lnSpc>
              <a:spcBef>
                <a:spcPts val="120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5. Tính tích 2 ma trận (mảng được xem là ma trận)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 Placeholder 2"/>
          <p:cNvSpPr txBox="1"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/>
            <a:r>
              <a:t>Làm lại các bài tập mảng 1 chiều, nhưng áp dụng cho mảng 2 chiều.</a:t>
            </a:r>
          </a:p>
        </p:txBody>
      </p:sp>
      <p:sp>
        <p:nvSpPr>
          <p:cNvPr id="544" name="Slide Number Placeholder 3"/>
          <p:cNvSpPr txBox="1"/>
          <p:nvPr>
            <p:ph type="sldNum" sz="quarter" idx="2"/>
          </p:nvPr>
        </p:nvSpPr>
        <p:spPr>
          <a:xfrm>
            <a:off x="8713736" y="6592589"/>
            <a:ext cx="232837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5" name="Google Shape;390;p36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BÀI TẬP KHÁC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02;p15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6. Mảng 2 chiều</a:t>
            </a:r>
          </a:p>
        </p:txBody>
      </p:sp>
      <p:sp>
        <p:nvSpPr>
          <p:cNvPr id="127" name="Google Shape;103;p15"/>
          <p:cNvSpPr txBox="1"/>
          <p:nvPr>
            <p:ph type="sldNum" sz="quarter" idx="2"/>
          </p:nvPr>
        </p:nvSpPr>
        <p:spPr>
          <a:xfrm>
            <a:off x="8778104" y="6592589"/>
            <a:ext cx="168469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Google Shape;104;p15"/>
          <p:cNvSpPr txBox="1"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marL="171450" indent="-137159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6.1. Khai báo mảng 2 chiều</a:t>
            </a:r>
          </a:p>
          <a:p>
            <a:pPr marL="171450" indent="-137159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6.2. Chỉ số mảng và truy xuất phần tử mảng</a:t>
            </a:r>
          </a:p>
          <a:p>
            <a:pPr marL="171450" indent="-137159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6.3. Lấy địa chỉ các phần tử mảng </a:t>
            </a:r>
          </a:p>
          <a:p>
            <a:pPr marL="171450" indent="-137159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6.4. Một số khái niệm liên quan: đường chéo chính, đường chéo phụ, nửa trên/nửa dưới đường chéo chính, …</a:t>
            </a:r>
          </a:p>
          <a:p>
            <a:pPr marL="171450" indent="-137159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6.5. Truyền mảng cho hàm và lời gọi hàm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09;p16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6.1. Khai báo mảng 2 chiều</a:t>
            </a:r>
          </a:p>
        </p:txBody>
      </p:sp>
      <p:sp>
        <p:nvSpPr>
          <p:cNvPr id="131" name="Google Shape;110;p16"/>
          <p:cNvSpPr txBox="1"/>
          <p:nvPr>
            <p:ph type="sldNum" sz="quarter" idx="2"/>
          </p:nvPr>
        </p:nvSpPr>
        <p:spPr>
          <a:xfrm>
            <a:off x="8778104" y="6592589"/>
            <a:ext cx="168469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Google Shape;111;p16"/>
          <p:cNvSpPr txBox="1"/>
          <p:nvPr>
            <p:ph type="body" idx="1"/>
          </p:nvPr>
        </p:nvSpPr>
        <p:spPr>
          <a:xfrm>
            <a:off x="197427" y="893621"/>
            <a:ext cx="8749146" cy="3787562"/>
          </a:xfrm>
          <a:prstGeom prst="rect">
            <a:avLst/>
          </a:prstGeom>
        </p:spPr>
        <p:txBody>
          <a:bodyPr/>
          <a:lstStyle/>
          <a:p>
            <a:pPr marL="205740" indent="-17145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Cú pháp: </a:t>
            </a:r>
          </a:p>
          <a:p>
            <a: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&lt;Kiểu dữ liệu&gt; &lt;Tên biến mảng&gt;[&lt;Số Dòng&gt;][&lt;Số Cột&gt;]; 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Trong đó: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Kiểu dữ liệu: </a:t>
            </a:r>
            <a:r>
              <a:rPr>
                <a:solidFill>
                  <a:srgbClr val="000000"/>
                </a:solidFill>
              </a:rPr>
              <a:t>int, float, char</a:t>
            </a:r>
            <a:endParaRPr>
              <a:solidFill>
                <a:srgbClr val="000000"/>
              </a:solidFill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Tên biến mảng: </a:t>
            </a:r>
            <a:r>
              <a:rPr>
                <a:solidFill>
                  <a:srgbClr val="000000"/>
                </a:solidFill>
              </a:rPr>
              <a:t>1 ký tự hoặc 1 dãy ký tự viết liền nhau và không có khoảng trắng</a:t>
            </a:r>
            <a:endParaRPr>
              <a:solidFill>
                <a:srgbClr val="000000"/>
              </a:solidFill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Dòng, Cột: </a:t>
            </a:r>
            <a:r>
              <a:rPr>
                <a:solidFill>
                  <a:srgbClr val="000000"/>
                </a:solidFill>
              </a:rPr>
              <a:t>số lượng các phần tử mỗi chiều của mảng</a:t>
            </a:r>
          </a:p>
        </p:txBody>
      </p:sp>
      <p:grpSp>
        <p:nvGrpSpPr>
          <p:cNvPr id="135" name="Google Shape;112;p16"/>
          <p:cNvGrpSpPr/>
          <p:nvPr/>
        </p:nvGrpSpPr>
        <p:grpSpPr>
          <a:xfrm>
            <a:off x="286600" y="4531052"/>
            <a:ext cx="3862319" cy="1876220"/>
            <a:chOff x="0" y="0"/>
            <a:chExt cx="3862318" cy="1876219"/>
          </a:xfrm>
        </p:grpSpPr>
        <p:sp>
          <p:nvSpPr>
            <p:cNvPr id="133" name="Rectangle"/>
            <p:cNvSpPr/>
            <p:nvPr/>
          </p:nvSpPr>
          <p:spPr>
            <a:xfrm>
              <a:off x="0" y="-1"/>
              <a:ext cx="3862319" cy="1876221"/>
            </a:xfrm>
            <a:prstGeom prst="rect">
              <a:avLst/>
            </a:prstGeom>
            <a:gradFill flip="none" rotWithShape="1">
              <a:gsLst>
                <a:gs pos="0">
                  <a:srgbClr val="F6E29E"/>
                </a:gs>
                <a:gs pos="50000">
                  <a:srgbClr val="F3DC90"/>
                </a:gs>
                <a:gs pos="100000">
                  <a:srgbClr val="F6DB7B"/>
                </a:gs>
              </a:gsLst>
              <a:lin ang="5400000" scaled="0"/>
            </a:gradFill>
            <a:ln w="952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50000"/>
                </a:lnSpc>
                <a:defRPr sz="20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34" name="char A[10][20]…"/>
            <p:cNvSpPr txBox="1"/>
            <p:nvPr/>
          </p:nvSpPr>
          <p:spPr>
            <a:xfrm>
              <a:off x="0" y="-1"/>
              <a:ext cx="3862319" cy="176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lnSpc>
                  <a:spcPct val="150000"/>
                </a:lnSpc>
                <a:defRPr b="1" sz="2000">
                  <a:latin typeface="Tahoma"/>
                  <a:ea typeface="Tahoma"/>
                  <a:cs typeface="Tahoma"/>
                  <a:sym typeface="Tahoma"/>
                </a:defRPr>
              </a:pPr>
              <a:r>
                <a:t>char A[10][20]</a:t>
              </a:r>
              <a:endParaRPr>
                <a:solidFill>
                  <a:srgbClr val="000000"/>
                </a:solidFill>
              </a:endParaRPr>
            </a:p>
            <a:p>
              <a:pPr>
                <a:lnSpc>
                  <a:spcPct val="150000"/>
                </a:lnSpc>
                <a:defRPr sz="2000">
                  <a:latin typeface="Tahoma"/>
                  <a:ea typeface="Tahoma"/>
                  <a:cs typeface="Tahoma"/>
                  <a:sym typeface="Tahoma"/>
                </a:defRPr>
              </a:pPr>
              <a:r>
                <a:t>Kiểu dữ liệu: char</a:t>
              </a:r>
              <a:endParaRPr>
                <a:solidFill>
                  <a:srgbClr val="000000"/>
                </a:solidFill>
              </a:endParaRPr>
            </a:p>
            <a:p>
              <a:pPr>
                <a:lnSpc>
                  <a:spcPct val="150000"/>
                </a:lnSpc>
                <a:defRPr sz="2000">
                  <a:latin typeface="Tahoma"/>
                  <a:ea typeface="Tahoma"/>
                  <a:cs typeface="Tahoma"/>
                  <a:sym typeface="Tahoma"/>
                </a:defRPr>
              </a:pPr>
              <a:r>
                <a:t>Tên biến mảng: A</a:t>
              </a:r>
              <a:endParaRPr>
                <a:solidFill>
                  <a:srgbClr val="000000"/>
                </a:solidFill>
              </a:endParaRPr>
            </a:p>
            <a:p>
              <a:pPr>
                <a:lnSpc>
                  <a:spcPct val="150000"/>
                </a:lnSpc>
                <a:defRPr sz="2000">
                  <a:latin typeface="Tahoma"/>
                  <a:ea typeface="Tahoma"/>
                  <a:cs typeface="Tahoma"/>
                  <a:sym typeface="Tahoma"/>
                </a:defRPr>
              </a:pPr>
              <a:r>
                <a:t>Mảng có 10 dòng và 20 cột</a:t>
              </a:r>
            </a:p>
          </p:txBody>
        </p:sp>
      </p:grpSp>
      <p:grpSp>
        <p:nvGrpSpPr>
          <p:cNvPr id="138" name="Google Shape;113;p16"/>
          <p:cNvGrpSpPr/>
          <p:nvPr/>
        </p:nvGrpSpPr>
        <p:grpSpPr>
          <a:xfrm>
            <a:off x="4408220" y="4531054"/>
            <a:ext cx="3930561" cy="1876220"/>
            <a:chOff x="0" y="0"/>
            <a:chExt cx="3930560" cy="1876219"/>
          </a:xfrm>
        </p:grpSpPr>
        <p:sp>
          <p:nvSpPr>
            <p:cNvPr id="136" name="Rectangle"/>
            <p:cNvSpPr/>
            <p:nvPr/>
          </p:nvSpPr>
          <p:spPr>
            <a:xfrm>
              <a:off x="-1" y="-1"/>
              <a:ext cx="3930562" cy="1876221"/>
            </a:xfrm>
            <a:prstGeom prst="rect">
              <a:avLst/>
            </a:prstGeom>
            <a:gradFill flip="none" rotWithShape="1">
              <a:gsLst>
                <a:gs pos="0">
                  <a:srgbClr val="F6E29E"/>
                </a:gs>
                <a:gs pos="50000">
                  <a:srgbClr val="F3DC90"/>
                </a:gs>
                <a:gs pos="100000">
                  <a:srgbClr val="F6DB7B"/>
                </a:gs>
              </a:gsLst>
              <a:lin ang="5400000" scaled="0"/>
            </a:gradFill>
            <a:ln w="952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150000"/>
                </a:lnSpc>
                <a:defRPr sz="20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37" name="int Mang2Chieu[3][5]…"/>
            <p:cNvSpPr txBox="1"/>
            <p:nvPr/>
          </p:nvSpPr>
          <p:spPr>
            <a:xfrm>
              <a:off x="-1" y="-1"/>
              <a:ext cx="3930562" cy="176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lnSpc>
                  <a:spcPct val="150000"/>
                </a:lnSpc>
                <a:defRPr b="1" sz="2000">
                  <a:latin typeface="Tahoma"/>
                  <a:ea typeface="Tahoma"/>
                  <a:cs typeface="Tahoma"/>
                  <a:sym typeface="Tahoma"/>
                </a:defRPr>
              </a:pPr>
              <a:r>
                <a:t>int Mang2Chieu[3][5]</a:t>
              </a:r>
              <a:endParaRPr>
                <a:solidFill>
                  <a:srgbClr val="000000"/>
                </a:solidFill>
              </a:endParaRPr>
            </a:p>
            <a:p>
              <a:pPr>
                <a:lnSpc>
                  <a:spcPct val="150000"/>
                </a:lnSpc>
                <a:defRPr sz="2000">
                  <a:latin typeface="Tahoma"/>
                  <a:ea typeface="Tahoma"/>
                  <a:cs typeface="Tahoma"/>
                  <a:sym typeface="Tahoma"/>
                </a:defRPr>
              </a:pPr>
              <a:r>
                <a:t>Kiểu dữ liệu: int</a:t>
              </a:r>
            </a:p>
            <a:p>
              <a:pPr>
                <a:lnSpc>
                  <a:spcPct val="150000"/>
                </a:lnSpc>
                <a:defRPr sz="2000">
                  <a:latin typeface="Tahoma"/>
                  <a:ea typeface="Tahoma"/>
                  <a:cs typeface="Tahoma"/>
                  <a:sym typeface="Tahoma"/>
                </a:defRPr>
              </a:pPr>
              <a:r>
                <a:t>Tên biến mảng: Mang2Chieu</a:t>
              </a:r>
              <a:endParaRPr>
                <a:solidFill>
                  <a:srgbClr val="000000"/>
                </a:solidFill>
              </a:endParaRPr>
            </a:p>
            <a:p>
              <a:pPr>
                <a:lnSpc>
                  <a:spcPct val="150000"/>
                </a:lnSpc>
                <a:defRPr sz="2000">
                  <a:latin typeface="Tahoma"/>
                  <a:ea typeface="Tahoma"/>
                  <a:cs typeface="Tahoma"/>
                  <a:sym typeface="Tahoma"/>
                </a:defRPr>
              </a:pPr>
              <a:r>
                <a:t>Mảng có 3 dòng và 5 cột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18;p17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6.1. Khai báo mảng 2 chiều</a:t>
            </a:r>
          </a:p>
        </p:txBody>
      </p:sp>
      <p:sp>
        <p:nvSpPr>
          <p:cNvPr id="141" name="Google Shape;119;p17"/>
          <p:cNvSpPr txBox="1"/>
          <p:nvPr>
            <p:ph type="sldNum" sz="quarter" idx="2"/>
          </p:nvPr>
        </p:nvSpPr>
        <p:spPr>
          <a:xfrm>
            <a:off x="8778104" y="6592589"/>
            <a:ext cx="168469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Google Shape;120;p17"/>
          <p:cNvSpPr txBox="1"/>
          <p:nvPr>
            <p:ph type="body" idx="1"/>
          </p:nvPr>
        </p:nvSpPr>
        <p:spPr>
          <a:xfrm>
            <a:off x="436726" y="941694"/>
            <a:ext cx="8325137" cy="5479889"/>
          </a:xfrm>
          <a:prstGeom prst="rect">
            <a:avLst/>
          </a:prstGeom>
        </p:spPr>
        <p:txBody>
          <a:bodyPr/>
          <a:lstStyle/>
          <a:p>
            <a:pPr marL="171450" indent="-137159"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</a:p>
          <a:p>
            <a:pPr marL="171450" indent="-137159"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int A[2][4]</a:t>
            </a:r>
          </a:p>
          <a:p>
            <a:pPr marL="49529" indent="106680"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  <a:p>
            <a:pPr marL="171450" indent="-137159">
              <a:buSzTx/>
              <a:buNone/>
              <a:defRPr b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  <a:p>
            <a:pPr marL="171450" indent="-137159"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int B[2][2]</a:t>
            </a:r>
          </a:p>
          <a:p>
            <a:pPr marL="49529" indent="106680">
              <a:buSzTx/>
              <a:buNone/>
              <a:defRPr>
                <a:solidFill>
                  <a:srgbClr val="000000"/>
                </a:solidFill>
              </a:defRPr>
            </a:pPr>
          </a:p>
          <a:p>
            <a:pPr marL="49529" indent="106680">
              <a:buSzTx/>
              <a:buNone/>
              <a:defRPr>
                <a:solidFill>
                  <a:srgbClr val="000000"/>
                </a:solidFill>
              </a:defRPr>
            </a:pPr>
          </a:p>
          <a:p>
            <a:pPr marL="171450" indent="-137159"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int C[2][1]</a:t>
            </a:r>
          </a:p>
        </p:txBody>
      </p:sp>
      <p:grpSp>
        <p:nvGrpSpPr>
          <p:cNvPr id="190" name="Google Shape;121;p17"/>
          <p:cNvGrpSpPr/>
          <p:nvPr/>
        </p:nvGrpSpPr>
        <p:grpSpPr>
          <a:xfrm>
            <a:off x="2284651" y="925470"/>
            <a:ext cx="3761314" cy="1224168"/>
            <a:chOff x="0" y="0"/>
            <a:chExt cx="3761312" cy="1224166"/>
          </a:xfrm>
        </p:grpSpPr>
        <p:grpSp>
          <p:nvGrpSpPr>
            <p:cNvPr id="183" name="Google Shape;122;p17"/>
            <p:cNvGrpSpPr/>
            <p:nvPr/>
          </p:nvGrpSpPr>
          <p:grpSpPr>
            <a:xfrm>
              <a:off x="379863" y="0"/>
              <a:ext cx="3381451" cy="1224167"/>
              <a:chOff x="0" y="0"/>
              <a:chExt cx="3381449" cy="1224166"/>
            </a:xfrm>
          </p:grpSpPr>
          <p:grpSp>
            <p:nvGrpSpPr>
              <p:cNvPr id="169" name="Google Shape;123;p17"/>
              <p:cNvGrpSpPr/>
              <p:nvPr/>
            </p:nvGrpSpPr>
            <p:grpSpPr>
              <a:xfrm>
                <a:off x="-1" y="0"/>
                <a:ext cx="3381450" cy="771516"/>
                <a:chOff x="0" y="0"/>
                <a:chExt cx="3381448" cy="771515"/>
              </a:xfrm>
            </p:grpSpPr>
            <p:grpSp>
              <p:nvGrpSpPr>
                <p:cNvPr id="155" name="Google Shape;124;p17"/>
                <p:cNvGrpSpPr/>
                <p:nvPr/>
              </p:nvGrpSpPr>
              <p:grpSpPr>
                <a:xfrm>
                  <a:off x="40942" y="311815"/>
                  <a:ext cx="3340507" cy="459701"/>
                  <a:chOff x="0" y="0"/>
                  <a:chExt cx="3340506" cy="459699"/>
                </a:xfrm>
              </p:grpSpPr>
              <p:grpSp>
                <p:nvGrpSpPr>
                  <p:cNvPr id="145" name="Google Shape;125;p17"/>
                  <p:cNvGrpSpPr/>
                  <p:nvPr/>
                </p:nvGrpSpPr>
                <p:grpSpPr>
                  <a:xfrm>
                    <a:off x="0" y="0"/>
                    <a:ext cx="771834" cy="459700"/>
                    <a:chOff x="0" y="0"/>
                    <a:chExt cx="771833" cy="459699"/>
                  </a:xfrm>
                </p:grpSpPr>
                <p:sp>
                  <p:nvSpPr>
                    <p:cNvPr id="143" name="Rectangle"/>
                    <p:cNvSpPr/>
                    <p:nvPr/>
                  </p:nvSpPr>
                  <p:spPr>
                    <a:xfrm>
                      <a:off x="0" y="31958"/>
                      <a:ext cx="771834" cy="3957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>
                      <a:solidFill>
                        <a:schemeClr val="accent2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144" name="29"/>
                    <p:cNvSpPr txBox="1"/>
                    <p:nvPr/>
                  </p:nvSpPr>
                  <p:spPr>
                    <a:xfrm>
                      <a:off x="0" y="0"/>
                      <a:ext cx="771834" cy="459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29</a:t>
                      </a:r>
                    </a:p>
                  </p:txBody>
                </p:sp>
              </p:grpSp>
              <p:grpSp>
                <p:nvGrpSpPr>
                  <p:cNvPr id="148" name="Google Shape;126;p17"/>
                  <p:cNvGrpSpPr/>
                  <p:nvPr/>
                </p:nvGrpSpPr>
                <p:grpSpPr>
                  <a:xfrm>
                    <a:off x="851675" y="0"/>
                    <a:ext cx="771834" cy="459700"/>
                    <a:chOff x="0" y="0"/>
                    <a:chExt cx="771833" cy="459699"/>
                  </a:xfrm>
                </p:grpSpPr>
                <p:sp>
                  <p:nvSpPr>
                    <p:cNvPr id="146" name="Rectangle"/>
                    <p:cNvSpPr/>
                    <p:nvPr/>
                  </p:nvSpPr>
                  <p:spPr>
                    <a:xfrm>
                      <a:off x="0" y="31958"/>
                      <a:ext cx="771834" cy="3957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>
                      <a:solidFill>
                        <a:schemeClr val="accent2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147" name="137"/>
                    <p:cNvSpPr txBox="1"/>
                    <p:nvPr/>
                  </p:nvSpPr>
                  <p:spPr>
                    <a:xfrm>
                      <a:off x="0" y="0"/>
                      <a:ext cx="771834" cy="459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137</a:t>
                      </a:r>
                    </a:p>
                  </p:txBody>
                </p:sp>
              </p:grpSp>
              <p:grpSp>
                <p:nvGrpSpPr>
                  <p:cNvPr id="151" name="Google Shape;127;p17"/>
                  <p:cNvGrpSpPr/>
                  <p:nvPr/>
                </p:nvGrpSpPr>
                <p:grpSpPr>
                  <a:xfrm>
                    <a:off x="1703348" y="0"/>
                    <a:ext cx="771834" cy="459700"/>
                    <a:chOff x="0" y="0"/>
                    <a:chExt cx="771833" cy="459699"/>
                  </a:xfrm>
                </p:grpSpPr>
                <p:sp>
                  <p:nvSpPr>
                    <p:cNvPr id="149" name="Rectangle"/>
                    <p:cNvSpPr/>
                    <p:nvPr/>
                  </p:nvSpPr>
                  <p:spPr>
                    <a:xfrm>
                      <a:off x="0" y="31958"/>
                      <a:ext cx="771834" cy="3957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>
                      <a:solidFill>
                        <a:schemeClr val="accent2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150" name="50"/>
                    <p:cNvSpPr txBox="1"/>
                    <p:nvPr/>
                  </p:nvSpPr>
                  <p:spPr>
                    <a:xfrm>
                      <a:off x="0" y="0"/>
                      <a:ext cx="771834" cy="459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50</a:t>
                      </a:r>
                    </a:p>
                  </p:txBody>
                </p:sp>
              </p:grpSp>
              <p:grpSp>
                <p:nvGrpSpPr>
                  <p:cNvPr id="154" name="Google Shape;128;p17"/>
                  <p:cNvGrpSpPr/>
                  <p:nvPr/>
                </p:nvGrpSpPr>
                <p:grpSpPr>
                  <a:xfrm>
                    <a:off x="2568673" y="0"/>
                    <a:ext cx="771834" cy="459700"/>
                    <a:chOff x="0" y="0"/>
                    <a:chExt cx="771833" cy="459699"/>
                  </a:xfrm>
                </p:grpSpPr>
                <p:sp>
                  <p:nvSpPr>
                    <p:cNvPr id="152" name="Rectangle"/>
                    <p:cNvSpPr/>
                    <p:nvPr/>
                  </p:nvSpPr>
                  <p:spPr>
                    <a:xfrm>
                      <a:off x="0" y="31958"/>
                      <a:ext cx="771834" cy="3957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>
                      <a:solidFill>
                        <a:schemeClr val="accent2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153" name="4"/>
                    <p:cNvSpPr txBox="1"/>
                    <p:nvPr/>
                  </p:nvSpPr>
                  <p:spPr>
                    <a:xfrm>
                      <a:off x="0" y="0"/>
                      <a:ext cx="771834" cy="459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4</a:t>
                      </a:r>
                    </a:p>
                  </p:txBody>
                </p:sp>
              </p:grpSp>
            </p:grpSp>
            <p:grpSp>
              <p:nvGrpSpPr>
                <p:cNvPr id="168" name="Google Shape;129;p17"/>
                <p:cNvGrpSpPr/>
                <p:nvPr/>
              </p:nvGrpSpPr>
              <p:grpSpPr>
                <a:xfrm>
                  <a:off x="0" y="0"/>
                  <a:ext cx="3326858" cy="332700"/>
                  <a:chOff x="0" y="0"/>
                  <a:chExt cx="3326857" cy="332699"/>
                </a:xfrm>
              </p:grpSpPr>
              <p:grpSp>
                <p:nvGrpSpPr>
                  <p:cNvPr id="158" name="Google Shape;130;p17"/>
                  <p:cNvGrpSpPr/>
                  <p:nvPr/>
                </p:nvGrpSpPr>
                <p:grpSpPr>
                  <a:xfrm>
                    <a:off x="0" y="0"/>
                    <a:ext cx="771834" cy="332700"/>
                    <a:chOff x="0" y="0"/>
                    <a:chExt cx="771833" cy="332699"/>
                  </a:xfrm>
                </p:grpSpPr>
                <p:sp>
                  <p:nvSpPr>
                    <p:cNvPr id="156" name="Rectangle"/>
                    <p:cNvSpPr/>
                    <p:nvPr/>
                  </p:nvSpPr>
                  <p:spPr>
                    <a:xfrm>
                      <a:off x="0" y="98112"/>
                      <a:ext cx="771834" cy="1364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157" name="0"/>
                    <p:cNvSpPr txBox="1"/>
                    <p:nvPr/>
                  </p:nvSpPr>
                  <p:spPr>
                    <a:xfrm>
                      <a:off x="0" y="0"/>
                      <a:ext cx="771834" cy="332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b="1" sz="1600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0</a:t>
                      </a:r>
                    </a:p>
                  </p:txBody>
                </p:sp>
              </p:grpSp>
              <p:grpSp>
                <p:nvGrpSpPr>
                  <p:cNvPr id="161" name="Google Shape;131;p17"/>
                  <p:cNvGrpSpPr/>
                  <p:nvPr/>
                </p:nvGrpSpPr>
                <p:grpSpPr>
                  <a:xfrm>
                    <a:off x="851675" y="0"/>
                    <a:ext cx="771834" cy="332700"/>
                    <a:chOff x="0" y="0"/>
                    <a:chExt cx="771833" cy="332699"/>
                  </a:xfrm>
                </p:grpSpPr>
                <p:sp>
                  <p:nvSpPr>
                    <p:cNvPr id="159" name="Rectangle"/>
                    <p:cNvSpPr/>
                    <p:nvPr/>
                  </p:nvSpPr>
                  <p:spPr>
                    <a:xfrm>
                      <a:off x="0" y="98112"/>
                      <a:ext cx="771834" cy="1364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160" name="1"/>
                    <p:cNvSpPr txBox="1"/>
                    <p:nvPr/>
                  </p:nvSpPr>
                  <p:spPr>
                    <a:xfrm>
                      <a:off x="0" y="0"/>
                      <a:ext cx="771834" cy="332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b="1" sz="1600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1</a:t>
                      </a:r>
                    </a:p>
                  </p:txBody>
                </p:sp>
              </p:grpSp>
              <p:grpSp>
                <p:nvGrpSpPr>
                  <p:cNvPr id="164" name="Google Shape;132;p17"/>
                  <p:cNvGrpSpPr/>
                  <p:nvPr/>
                </p:nvGrpSpPr>
                <p:grpSpPr>
                  <a:xfrm>
                    <a:off x="1703349" y="0"/>
                    <a:ext cx="771834" cy="332700"/>
                    <a:chOff x="0" y="0"/>
                    <a:chExt cx="771833" cy="332699"/>
                  </a:xfrm>
                </p:grpSpPr>
                <p:sp>
                  <p:nvSpPr>
                    <p:cNvPr id="162" name="Rectangle"/>
                    <p:cNvSpPr/>
                    <p:nvPr/>
                  </p:nvSpPr>
                  <p:spPr>
                    <a:xfrm>
                      <a:off x="0" y="98112"/>
                      <a:ext cx="771834" cy="1364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163" name="2"/>
                    <p:cNvSpPr txBox="1"/>
                    <p:nvPr/>
                  </p:nvSpPr>
                  <p:spPr>
                    <a:xfrm>
                      <a:off x="0" y="0"/>
                      <a:ext cx="771834" cy="332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b="1" sz="1600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2</a:t>
                      </a:r>
                    </a:p>
                  </p:txBody>
                </p:sp>
              </p:grpSp>
              <p:grpSp>
                <p:nvGrpSpPr>
                  <p:cNvPr id="167" name="Google Shape;133;p17"/>
                  <p:cNvGrpSpPr/>
                  <p:nvPr/>
                </p:nvGrpSpPr>
                <p:grpSpPr>
                  <a:xfrm>
                    <a:off x="2555024" y="0"/>
                    <a:ext cx="771834" cy="332700"/>
                    <a:chOff x="0" y="0"/>
                    <a:chExt cx="771833" cy="332699"/>
                  </a:xfrm>
                </p:grpSpPr>
                <p:sp>
                  <p:nvSpPr>
                    <p:cNvPr id="165" name="Rectangle"/>
                    <p:cNvSpPr/>
                    <p:nvPr/>
                  </p:nvSpPr>
                  <p:spPr>
                    <a:xfrm>
                      <a:off x="0" y="98112"/>
                      <a:ext cx="771834" cy="1364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166" name="3"/>
                    <p:cNvSpPr txBox="1"/>
                    <p:nvPr/>
                  </p:nvSpPr>
                  <p:spPr>
                    <a:xfrm>
                      <a:off x="0" y="0"/>
                      <a:ext cx="771834" cy="332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b="1" sz="1600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3</a:t>
                      </a:r>
                    </a:p>
                  </p:txBody>
                </p:sp>
              </p:grpSp>
            </p:grpSp>
          </p:grpSp>
          <p:grpSp>
            <p:nvGrpSpPr>
              <p:cNvPr id="182" name="Google Shape;134;p17"/>
              <p:cNvGrpSpPr/>
              <p:nvPr/>
            </p:nvGrpSpPr>
            <p:grpSpPr>
              <a:xfrm>
                <a:off x="43216" y="764466"/>
                <a:ext cx="3338234" cy="459701"/>
                <a:chOff x="0" y="0"/>
                <a:chExt cx="3338233" cy="459699"/>
              </a:xfrm>
            </p:grpSpPr>
            <p:grpSp>
              <p:nvGrpSpPr>
                <p:cNvPr id="172" name="Google Shape;135;p17"/>
                <p:cNvGrpSpPr/>
                <p:nvPr/>
              </p:nvGrpSpPr>
              <p:grpSpPr>
                <a:xfrm>
                  <a:off x="0" y="0"/>
                  <a:ext cx="771834" cy="459700"/>
                  <a:chOff x="0" y="0"/>
                  <a:chExt cx="771833" cy="459699"/>
                </a:xfrm>
              </p:grpSpPr>
              <p:sp>
                <p:nvSpPr>
                  <p:cNvPr id="170" name="Rectangle"/>
                  <p:cNvSpPr/>
                  <p:nvPr/>
                </p:nvSpPr>
                <p:spPr>
                  <a:xfrm>
                    <a:off x="0" y="31958"/>
                    <a:ext cx="771834" cy="3957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>
                    <a:solidFill>
                      <a:schemeClr val="accent2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71" name="5"/>
                  <p:cNvSpPr txBox="1"/>
                  <p:nvPr/>
                </p:nvSpPr>
                <p:spPr>
                  <a:xfrm>
                    <a:off x="0" y="0"/>
                    <a:ext cx="771834" cy="4597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5</a:t>
                    </a:r>
                  </a:p>
                </p:txBody>
              </p:sp>
            </p:grpSp>
            <p:grpSp>
              <p:nvGrpSpPr>
                <p:cNvPr id="175" name="Google Shape;136;p17"/>
                <p:cNvGrpSpPr/>
                <p:nvPr/>
              </p:nvGrpSpPr>
              <p:grpSpPr>
                <a:xfrm>
                  <a:off x="851676" y="0"/>
                  <a:ext cx="771834" cy="459700"/>
                  <a:chOff x="0" y="0"/>
                  <a:chExt cx="771833" cy="459699"/>
                </a:xfrm>
              </p:grpSpPr>
              <p:sp>
                <p:nvSpPr>
                  <p:cNvPr id="173" name="Rectangle"/>
                  <p:cNvSpPr/>
                  <p:nvPr/>
                </p:nvSpPr>
                <p:spPr>
                  <a:xfrm>
                    <a:off x="0" y="31958"/>
                    <a:ext cx="771834" cy="3957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>
                    <a:solidFill>
                      <a:schemeClr val="accent2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74" name="32"/>
                  <p:cNvSpPr txBox="1"/>
                  <p:nvPr/>
                </p:nvSpPr>
                <p:spPr>
                  <a:xfrm>
                    <a:off x="0" y="0"/>
                    <a:ext cx="771834" cy="4597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32</a:t>
                    </a:r>
                  </a:p>
                </p:txBody>
              </p:sp>
            </p:grpSp>
            <p:grpSp>
              <p:nvGrpSpPr>
                <p:cNvPr id="178" name="Google Shape;137;p17"/>
                <p:cNvGrpSpPr/>
                <p:nvPr/>
              </p:nvGrpSpPr>
              <p:grpSpPr>
                <a:xfrm>
                  <a:off x="1703349" y="0"/>
                  <a:ext cx="771834" cy="459700"/>
                  <a:chOff x="0" y="0"/>
                  <a:chExt cx="771833" cy="459699"/>
                </a:xfrm>
              </p:grpSpPr>
              <p:sp>
                <p:nvSpPr>
                  <p:cNvPr id="176" name="Rectangle"/>
                  <p:cNvSpPr/>
                  <p:nvPr/>
                </p:nvSpPr>
                <p:spPr>
                  <a:xfrm>
                    <a:off x="0" y="31958"/>
                    <a:ext cx="771834" cy="3957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>
                    <a:solidFill>
                      <a:schemeClr val="accent2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77" name="657"/>
                  <p:cNvSpPr txBox="1"/>
                  <p:nvPr/>
                </p:nvSpPr>
                <p:spPr>
                  <a:xfrm>
                    <a:off x="0" y="0"/>
                    <a:ext cx="771834" cy="4597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657</a:t>
                    </a:r>
                  </a:p>
                </p:txBody>
              </p:sp>
            </p:grpSp>
            <p:grpSp>
              <p:nvGrpSpPr>
                <p:cNvPr id="181" name="Google Shape;138;p17"/>
                <p:cNvGrpSpPr/>
                <p:nvPr/>
              </p:nvGrpSpPr>
              <p:grpSpPr>
                <a:xfrm>
                  <a:off x="2555025" y="0"/>
                  <a:ext cx="783209" cy="459700"/>
                  <a:chOff x="0" y="0"/>
                  <a:chExt cx="783208" cy="459699"/>
                </a:xfrm>
              </p:grpSpPr>
              <p:sp>
                <p:nvSpPr>
                  <p:cNvPr id="179" name="Rectangle"/>
                  <p:cNvSpPr/>
                  <p:nvPr/>
                </p:nvSpPr>
                <p:spPr>
                  <a:xfrm>
                    <a:off x="0" y="31958"/>
                    <a:ext cx="783209" cy="3957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>
                    <a:solidFill>
                      <a:schemeClr val="accent2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180" name="97"/>
                  <p:cNvSpPr txBox="1"/>
                  <p:nvPr/>
                </p:nvSpPr>
                <p:spPr>
                  <a:xfrm>
                    <a:off x="0" y="0"/>
                    <a:ext cx="783209" cy="4597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97</a:t>
                    </a:r>
                  </a:p>
                </p:txBody>
              </p:sp>
            </p:grpSp>
          </p:grpSp>
        </p:grpSp>
        <p:grpSp>
          <p:nvGrpSpPr>
            <p:cNvPr id="186" name="Google Shape;139;p17"/>
            <p:cNvGrpSpPr/>
            <p:nvPr/>
          </p:nvGrpSpPr>
          <p:grpSpPr>
            <a:xfrm>
              <a:off x="1" y="375315"/>
              <a:ext cx="376665" cy="332700"/>
              <a:chOff x="0" y="0"/>
              <a:chExt cx="376664" cy="332699"/>
            </a:xfrm>
          </p:grpSpPr>
          <p:sp>
            <p:nvSpPr>
              <p:cNvPr id="184" name="Rectangle"/>
              <p:cNvSpPr/>
              <p:nvPr/>
            </p:nvSpPr>
            <p:spPr>
              <a:xfrm>
                <a:off x="0" y="36695"/>
                <a:ext cx="376665" cy="25931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0"/>
              <p:cNvSpPr txBox="1"/>
              <p:nvPr/>
            </p:nvSpPr>
            <p:spPr>
              <a:xfrm>
                <a:off x="0" y="0"/>
                <a:ext cx="376665" cy="332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b="1" sz="160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</p:grpSp>
        <p:grpSp>
          <p:nvGrpSpPr>
            <p:cNvPr id="189" name="Google Shape;140;p17"/>
            <p:cNvGrpSpPr/>
            <p:nvPr/>
          </p:nvGrpSpPr>
          <p:grpSpPr>
            <a:xfrm>
              <a:off x="0" y="812039"/>
              <a:ext cx="376665" cy="332701"/>
              <a:chOff x="0" y="0"/>
              <a:chExt cx="376664" cy="332699"/>
            </a:xfrm>
          </p:grpSpPr>
          <p:sp>
            <p:nvSpPr>
              <p:cNvPr id="187" name="Rectangle"/>
              <p:cNvSpPr/>
              <p:nvPr/>
            </p:nvSpPr>
            <p:spPr>
              <a:xfrm>
                <a:off x="0" y="36695"/>
                <a:ext cx="376665" cy="25931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8" name="1"/>
              <p:cNvSpPr txBox="1"/>
              <p:nvPr/>
            </p:nvSpPr>
            <p:spPr>
              <a:xfrm>
                <a:off x="0" y="0"/>
                <a:ext cx="376665" cy="332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b="1" sz="160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grpSp>
        <p:nvGrpSpPr>
          <p:cNvPr id="220" name="Google Shape;141;p17"/>
          <p:cNvGrpSpPr/>
          <p:nvPr/>
        </p:nvGrpSpPr>
        <p:grpSpPr>
          <a:xfrm>
            <a:off x="2314223" y="2483588"/>
            <a:ext cx="2046590" cy="1224168"/>
            <a:chOff x="0" y="0"/>
            <a:chExt cx="2046589" cy="1224166"/>
          </a:xfrm>
        </p:grpSpPr>
        <p:grpSp>
          <p:nvGrpSpPr>
            <p:cNvPr id="213" name="Google Shape;142;p17"/>
            <p:cNvGrpSpPr/>
            <p:nvPr/>
          </p:nvGrpSpPr>
          <p:grpSpPr>
            <a:xfrm>
              <a:off x="379858" y="0"/>
              <a:ext cx="1666732" cy="1224167"/>
              <a:chOff x="0" y="0"/>
              <a:chExt cx="1666731" cy="1224166"/>
            </a:xfrm>
          </p:grpSpPr>
          <p:grpSp>
            <p:nvGrpSpPr>
              <p:cNvPr id="205" name="Google Shape;143;p17"/>
              <p:cNvGrpSpPr/>
              <p:nvPr/>
            </p:nvGrpSpPr>
            <p:grpSpPr>
              <a:xfrm>
                <a:off x="-1" y="0"/>
                <a:ext cx="1664449" cy="771516"/>
                <a:chOff x="0" y="0"/>
                <a:chExt cx="1664447" cy="771515"/>
              </a:xfrm>
            </p:grpSpPr>
            <p:grpSp>
              <p:nvGrpSpPr>
                <p:cNvPr id="197" name="Google Shape;144;p17"/>
                <p:cNvGrpSpPr/>
                <p:nvPr/>
              </p:nvGrpSpPr>
              <p:grpSpPr>
                <a:xfrm>
                  <a:off x="40940" y="311815"/>
                  <a:ext cx="1623508" cy="459701"/>
                  <a:chOff x="0" y="0"/>
                  <a:chExt cx="1623507" cy="459699"/>
                </a:xfrm>
              </p:grpSpPr>
              <p:grpSp>
                <p:nvGrpSpPr>
                  <p:cNvPr id="193" name="Google Shape;145;p17"/>
                  <p:cNvGrpSpPr/>
                  <p:nvPr/>
                </p:nvGrpSpPr>
                <p:grpSpPr>
                  <a:xfrm>
                    <a:off x="0" y="0"/>
                    <a:ext cx="771833" cy="459700"/>
                    <a:chOff x="0" y="0"/>
                    <a:chExt cx="771832" cy="459699"/>
                  </a:xfrm>
                </p:grpSpPr>
                <p:sp>
                  <p:nvSpPr>
                    <p:cNvPr id="191" name="Rectangle"/>
                    <p:cNvSpPr/>
                    <p:nvPr/>
                  </p:nvSpPr>
                  <p:spPr>
                    <a:xfrm>
                      <a:off x="0" y="31958"/>
                      <a:ext cx="771833" cy="3957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>
                      <a:solidFill>
                        <a:schemeClr val="accent2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192" name="29"/>
                    <p:cNvSpPr txBox="1"/>
                    <p:nvPr/>
                  </p:nvSpPr>
                  <p:spPr>
                    <a:xfrm>
                      <a:off x="0" y="0"/>
                      <a:ext cx="771833" cy="459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29</a:t>
                      </a:r>
                    </a:p>
                  </p:txBody>
                </p:sp>
              </p:grpSp>
              <p:grpSp>
                <p:nvGrpSpPr>
                  <p:cNvPr id="196" name="Google Shape;146;p17"/>
                  <p:cNvGrpSpPr/>
                  <p:nvPr/>
                </p:nvGrpSpPr>
                <p:grpSpPr>
                  <a:xfrm>
                    <a:off x="851675" y="0"/>
                    <a:ext cx="771833" cy="459700"/>
                    <a:chOff x="0" y="0"/>
                    <a:chExt cx="771832" cy="459699"/>
                  </a:xfrm>
                </p:grpSpPr>
                <p:sp>
                  <p:nvSpPr>
                    <p:cNvPr id="194" name="Rectangle"/>
                    <p:cNvSpPr/>
                    <p:nvPr/>
                  </p:nvSpPr>
                  <p:spPr>
                    <a:xfrm>
                      <a:off x="0" y="31958"/>
                      <a:ext cx="771833" cy="3957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>
                      <a:solidFill>
                        <a:schemeClr val="accent2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195" name="137"/>
                    <p:cNvSpPr txBox="1"/>
                    <p:nvPr/>
                  </p:nvSpPr>
                  <p:spPr>
                    <a:xfrm>
                      <a:off x="0" y="0"/>
                      <a:ext cx="771833" cy="459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137</a:t>
                      </a:r>
                    </a:p>
                  </p:txBody>
                </p:sp>
              </p:grpSp>
            </p:grpSp>
            <p:grpSp>
              <p:nvGrpSpPr>
                <p:cNvPr id="204" name="Google Shape;147;p17"/>
                <p:cNvGrpSpPr/>
                <p:nvPr/>
              </p:nvGrpSpPr>
              <p:grpSpPr>
                <a:xfrm>
                  <a:off x="0" y="0"/>
                  <a:ext cx="1623508" cy="332700"/>
                  <a:chOff x="0" y="0"/>
                  <a:chExt cx="1623507" cy="332699"/>
                </a:xfrm>
              </p:grpSpPr>
              <p:grpSp>
                <p:nvGrpSpPr>
                  <p:cNvPr id="200" name="Google Shape;148;p17"/>
                  <p:cNvGrpSpPr/>
                  <p:nvPr/>
                </p:nvGrpSpPr>
                <p:grpSpPr>
                  <a:xfrm>
                    <a:off x="0" y="0"/>
                    <a:ext cx="771833" cy="332700"/>
                    <a:chOff x="0" y="0"/>
                    <a:chExt cx="771832" cy="332699"/>
                  </a:xfrm>
                </p:grpSpPr>
                <p:sp>
                  <p:nvSpPr>
                    <p:cNvPr id="198" name="Rectangle"/>
                    <p:cNvSpPr/>
                    <p:nvPr/>
                  </p:nvSpPr>
                  <p:spPr>
                    <a:xfrm>
                      <a:off x="0" y="98112"/>
                      <a:ext cx="771833" cy="1364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199" name="0"/>
                    <p:cNvSpPr txBox="1"/>
                    <p:nvPr/>
                  </p:nvSpPr>
                  <p:spPr>
                    <a:xfrm>
                      <a:off x="0" y="0"/>
                      <a:ext cx="771833" cy="332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b="1" sz="1600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0</a:t>
                      </a:r>
                    </a:p>
                  </p:txBody>
                </p:sp>
              </p:grpSp>
              <p:grpSp>
                <p:nvGrpSpPr>
                  <p:cNvPr id="203" name="Google Shape;149;p17"/>
                  <p:cNvGrpSpPr/>
                  <p:nvPr/>
                </p:nvGrpSpPr>
                <p:grpSpPr>
                  <a:xfrm>
                    <a:off x="851675" y="0"/>
                    <a:ext cx="771833" cy="332700"/>
                    <a:chOff x="0" y="0"/>
                    <a:chExt cx="771832" cy="332699"/>
                  </a:xfrm>
                </p:grpSpPr>
                <p:sp>
                  <p:nvSpPr>
                    <p:cNvPr id="201" name="Rectangle"/>
                    <p:cNvSpPr/>
                    <p:nvPr/>
                  </p:nvSpPr>
                  <p:spPr>
                    <a:xfrm>
                      <a:off x="0" y="98112"/>
                      <a:ext cx="771833" cy="1364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202" name="1"/>
                    <p:cNvSpPr txBox="1"/>
                    <p:nvPr/>
                  </p:nvSpPr>
                  <p:spPr>
                    <a:xfrm>
                      <a:off x="0" y="0"/>
                      <a:ext cx="771833" cy="332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b="1" sz="1600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1</a:t>
                      </a:r>
                    </a:p>
                  </p:txBody>
                </p:sp>
              </p:grpSp>
            </p:grpSp>
          </p:grpSp>
          <p:grpSp>
            <p:nvGrpSpPr>
              <p:cNvPr id="212" name="Google Shape;150;p17"/>
              <p:cNvGrpSpPr/>
              <p:nvPr/>
            </p:nvGrpSpPr>
            <p:grpSpPr>
              <a:xfrm>
                <a:off x="43221" y="764466"/>
                <a:ext cx="1623510" cy="459701"/>
                <a:chOff x="0" y="0"/>
                <a:chExt cx="1623509" cy="459699"/>
              </a:xfrm>
            </p:grpSpPr>
            <p:grpSp>
              <p:nvGrpSpPr>
                <p:cNvPr id="208" name="Google Shape;151;p17"/>
                <p:cNvGrpSpPr/>
                <p:nvPr/>
              </p:nvGrpSpPr>
              <p:grpSpPr>
                <a:xfrm>
                  <a:off x="0" y="0"/>
                  <a:ext cx="771834" cy="459700"/>
                  <a:chOff x="0" y="0"/>
                  <a:chExt cx="771833" cy="459699"/>
                </a:xfrm>
              </p:grpSpPr>
              <p:sp>
                <p:nvSpPr>
                  <p:cNvPr id="206" name="Rectangle"/>
                  <p:cNvSpPr/>
                  <p:nvPr/>
                </p:nvSpPr>
                <p:spPr>
                  <a:xfrm>
                    <a:off x="0" y="31958"/>
                    <a:ext cx="771834" cy="3957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>
                    <a:solidFill>
                      <a:schemeClr val="accent2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207" name="5"/>
                  <p:cNvSpPr txBox="1"/>
                  <p:nvPr/>
                </p:nvSpPr>
                <p:spPr>
                  <a:xfrm>
                    <a:off x="0" y="0"/>
                    <a:ext cx="771834" cy="4597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5</a:t>
                    </a:r>
                  </a:p>
                </p:txBody>
              </p:sp>
            </p:grpSp>
            <p:grpSp>
              <p:nvGrpSpPr>
                <p:cNvPr id="211" name="Google Shape;152;p17"/>
                <p:cNvGrpSpPr/>
                <p:nvPr/>
              </p:nvGrpSpPr>
              <p:grpSpPr>
                <a:xfrm>
                  <a:off x="851676" y="0"/>
                  <a:ext cx="771834" cy="459700"/>
                  <a:chOff x="0" y="0"/>
                  <a:chExt cx="771833" cy="459699"/>
                </a:xfrm>
              </p:grpSpPr>
              <p:sp>
                <p:nvSpPr>
                  <p:cNvPr id="209" name="Rectangle"/>
                  <p:cNvSpPr/>
                  <p:nvPr/>
                </p:nvSpPr>
                <p:spPr>
                  <a:xfrm>
                    <a:off x="0" y="31958"/>
                    <a:ext cx="771834" cy="3957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>
                    <a:solidFill>
                      <a:schemeClr val="accent2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210" name="32"/>
                  <p:cNvSpPr txBox="1"/>
                  <p:nvPr/>
                </p:nvSpPr>
                <p:spPr>
                  <a:xfrm>
                    <a:off x="0" y="0"/>
                    <a:ext cx="771834" cy="4597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32</a:t>
                    </a:r>
                  </a:p>
                </p:txBody>
              </p:sp>
            </p:grpSp>
          </p:grpSp>
        </p:grpSp>
        <p:grpSp>
          <p:nvGrpSpPr>
            <p:cNvPr id="216" name="Google Shape;153;p17"/>
            <p:cNvGrpSpPr/>
            <p:nvPr/>
          </p:nvGrpSpPr>
          <p:grpSpPr>
            <a:xfrm>
              <a:off x="1" y="375315"/>
              <a:ext cx="376665" cy="332700"/>
              <a:chOff x="0" y="0"/>
              <a:chExt cx="376664" cy="332699"/>
            </a:xfrm>
          </p:grpSpPr>
          <p:sp>
            <p:nvSpPr>
              <p:cNvPr id="214" name="Rectangle"/>
              <p:cNvSpPr/>
              <p:nvPr/>
            </p:nvSpPr>
            <p:spPr>
              <a:xfrm>
                <a:off x="0" y="36695"/>
                <a:ext cx="376665" cy="25931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5" name="0"/>
              <p:cNvSpPr txBox="1"/>
              <p:nvPr/>
            </p:nvSpPr>
            <p:spPr>
              <a:xfrm>
                <a:off x="0" y="0"/>
                <a:ext cx="376665" cy="332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b="1" sz="160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</p:grpSp>
        <p:grpSp>
          <p:nvGrpSpPr>
            <p:cNvPr id="219" name="Google Shape;154;p17"/>
            <p:cNvGrpSpPr/>
            <p:nvPr/>
          </p:nvGrpSpPr>
          <p:grpSpPr>
            <a:xfrm>
              <a:off x="0" y="812039"/>
              <a:ext cx="376665" cy="332701"/>
              <a:chOff x="0" y="0"/>
              <a:chExt cx="376664" cy="332699"/>
            </a:xfrm>
          </p:grpSpPr>
          <p:sp>
            <p:nvSpPr>
              <p:cNvPr id="217" name="Rectangle"/>
              <p:cNvSpPr/>
              <p:nvPr/>
            </p:nvSpPr>
            <p:spPr>
              <a:xfrm>
                <a:off x="0" y="36695"/>
                <a:ext cx="376665" cy="25931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18" name="1"/>
              <p:cNvSpPr txBox="1"/>
              <p:nvPr/>
            </p:nvSpPr>
            <p:spPr>
              <a:xfrm>
                <a:off x="0" y="0"/>
                <a:ext cx="376665" cy="332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b="1" sz="160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grpSp>
        <p:nvGrpSpPr>
          <p:cNvPr id="238" name="Google Shape;155;p17"/>
          <p:cNvGrpSpPr/>
          <p:nvPr/>
        </p:nvGrpSpPr>
        <p:grpSpPr>
          <a:xfrm>
            <a:off x="2316498" y="4014407"/>
            <a:ext cx="1194914" cy="1224167"/>
            <a:chOff x="0" y="0"/>
            <a:chExt cx="1194912" cy="1224166"/>
          </a:xfrm>
        </p:grpSpPr>
        <p:grpSp>
          <p:nvGrpSpPr>
            <p:cNvPr id="231" name="Google Shape;156;p17"/>
            <p:cNvGrpSpPr/>
            <p:nvPr/>
          </p:nvGrpSpPr>
          <p:grpSpPr>
            <a:xfrm>
              <a:off x="379857" y="0"/>
              <a:ext cx="815057" cy="1224167"/>
              <a:chOff x="0" y="0"/>
              <a:chExt cx="815055" cy="1224166"/>
            </a:xfrm>
          </p:grpSpPr>
          <p:grpSp>
            <p:nvGrpSpPr>
              <p:cNvPr id="227" name="Google Shape;157;p17"/>
              <p:cNvGrpSpPr/>
              <p:nvPr/>
            </p:nvGrpSpPr>
            <p:grpSpPr>
              <a:xfrm>
                <a:off x="0" y="0"/>
                <a:ext cx="812774" cy="771516"/>
                <a:chOff x="0" y="0"/>
                <a:chExt cx="812773" cy="771515"/>
              </a:xfrm>
            </p:grpSpPr>
            <p:grpSp>
              <p:nvGrpSpPr>
                <p:cNvPr id="223" name="Google Shape;158;p17"/>
                <p:cNvGrpSpPr/>
                <p:nvPr/>
              </p:nvGrpSpPr>
              <p:grpSpPr>
                <a:xfrm>
                  <a:off x="40940" y="311815"/>
                  <a:ext cx="771834" cy="459701"/>
                  <a:chOff x="0" y="0"/>
                  <a:chExt cx="771833" cy="459699"/>
                </a:xfrm>
              </p:grpSpPr>
              <p:sp>
                <p:nvSpPr>
                  <p:cNvPr id="221" name="Rectangle"/>
                  <p:cNvSpPr/>
                  <p:nvPr/>
                </p:nvSpPr>
                <p:spPr>
                  <a:xfrm>
                    <a:off x="0" y="31958"/>
                    <a:ext cx="771834" cy="3957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>
                    <a:solidFill>
                      <a:schemeClr val="accent2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222" name="29"/>
                  <p:cNvSpPr txBox="1"/>
                  <p:nvPr/>
                </p:nvSpPr>
                <p:spPr>
                  <a:xfrm>
                    <a:off x="0" y="0"/>
                    <a:ext cx="771834" cy="4597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29</a:t>
                    </a:r>
                  </a:p>
                </p:txBody>
              </p:sp>
            </p:grpSp>
            <p:grpSp>
              <p:nvGrpSpPr>
                <p:cNvPr id="226" name="Google Shape;159;p17"/>
                <p:cNvGrpSpPr/>
                <p:nvPr/>
              </p:nvGrpSpPr>
              <p:grpSpPr>
                <a:xfrm>
                  <a:off x="0" y="0"/>
                  <a:ext cx="771834" cy="332700"/>
                  <a:chOff x="0" y="0"/>
                  <a:chExt cx="771833" cy="332699"/>
                </a:xfrm>
              </p:grpSpPr>
              <p:sp>
                <p:nvSpPr>
                  <p:cNvPr id="224" name="Rectangle"/>
                  <p:cNvSpPr/>
                  <p:nvPr/>
                </p:nvSpPr>
                <p:spPr>
                  <a:xfrm>
                    <a:off x="0" y="98112"/>
                    <a:ext cx="771834" cy="136476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225" name="0"/>
                  <p:cNvSpPr txBox="1"/>
                  <p:nvPr/>
                </p:nvSpPr>
                <p:spPr>
                  <a:xfrm>
                    <a:off x="0" y="0"/>
                    <a:ext cx="771834" cy="3327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600">
                        <a:solidFill>
                          <a:schemeClr val="accent5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0</a:t>
                    </a:r>
                  </a:p>
                </p:txBody>
              </p:sp>
            </p:grpSp>
          </p:grpSp>
          <p:grpSp>
            <p:nvGrpSpPr>
              <p:cNvPr id="230" name="Google Shape;160;p17"/>
              <p:cNvGrpSpPr/>
              <p:nvPr/>
            </p:nvGrpSpPr>
            <p:grpSpPr>
              <a:xfrm>
                <a:off x="43222" y="764466"/>
                <a:ext cx="771834" cy="459701"/>
                <a:chOff x="0" y="0"/>
                <a:chExt cx="771833" cy="459699"/>
              </a:xfrm>
            </p:grpSpPr>
            <p:sp>
              <p:nvSpPr>
                <p:cNvPr id="228" name="Rectangle"/>
                <p:cNvSpPr/>
                <p:nvPr/>
              </p:nvSpPr>
              <p:spPr>
                <a:xfrm>
                  <a:off x="0" y="31958"/>
                  <a:ext cx="771834" cy="39578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7BC45F"/>
                    </a:gs>
                    <a:gs pos="50000">
                      <a:srgbClr val="67C33F"/>
                    </a:gs>
                    <a:gs pos="100000">
                      <a:srgbClr val="58B230"/>
                    </a:gs>
                  </a:gsLst>
                  <a:lin ang="5400000" scaled="0"/>
                </a:gradFill>
                <a:ln w="9525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29" name="5"/>
                <p:cNvSpPr txBox="1"/>
                <p:nvPr/>
              </p:nvSpPr>
              <p:spPr>
                <a:xfrm>
                  <a:off x="0" y="0"/>
                  <a:ext cx="771834" cy="4597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699" tIns="45699" rIns="45699" bIns="45699" numCol="1" anchor="ctr">
                  <a:spAutoFit/>
                </a:bodyPr>
                <a:lstStyle>
                  <a:lvl1pPr algn="ctr">
                    <a:def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</p:grpSp>
        </p:grpSp>
        <p:grpSp>
          <p:nvGrpSpPr>
            <p:cNvPr id="234" name="Google Shape;161;p17"/>
            <p:cNvGrpSpPr/>
            <p:nvPr/>
          </p:nvGrpSpPr>
          <p:grpSpPr>
            <a:xfrm>
              <a:off x="1" y="375315"/>
              <a:ext cx="376665" cy="332700"/>
              <a:chOff x="0" y="0"/>
              <a:chExt cx="376664" cy="332699"/>
            </a:xfrm>
          </p:grpSpPr>
          <p:sp>
            <p:nvSpPr>
              <p:cNvPr id="232" name="Rectangle"/>
              <p:cNvSpPr/>
              <p:nvPr/>
            </p:nvSpPr>
            <p:spPr>
              <a:xfrm>
                <a:off x="0" y="36695"/>
                <a:ext cx="376665" cy="25931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0"/>
              <p:cNvSpPr txBox="1"/>
              <p:nvPr/>
            </p:nvSpPr>
            <p:spPr>
              <a:xfrm>
                <a:off x="0" y="0"/>
                <a:ext cx="376665" cy="332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b="1" sz="160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</p:grpSp>
        <p:grpSp>
          <p:nvGrpSpPr>
            <p:cNvPr id="237" name="Google Shape;162;p17"/>
            <p:cNvGrpSpPr/>
            <p:nvPr/>
          </p:nvGrpSpPr>
          <p:grpSpPr>
            <a:xfrm>
              <a:off x="0" y="812039"/>
              <a:ext cx="376665" cy="332701"/>
              <a:chOff x="0" y="0"/>
              <a:chExt cx="376664" cy="332699"/>
            </a:xfrm>
          </p:grpSpPr>
          <p:sp>
            <p:nvSpPr>
              <p:cNvPr id="235" name="Rectangle"/>
              <p:cNvSpPr/>
              <p:nvPr/>
            </p:nvSpPr>
            <p:spPr>
              <a:xfrm>
                <a:off x="0" y="36695"/>
                <a:ext cx="376665" cy="25931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1"/>
              <p:cNvSpPr txBox="1"/>
              <p:nvPr/>
            </p:nvSpPr>
            <p:spPr>
              <a:xfrm>
                <a:off x="0" y="0"/>
                <a:ext cx="376665" cy="332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b="1" sz="160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67;p18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6.2. Chỉ số mảng 2 chiều</a:t>
            </a:r>
          </a:p>
        </p:txBody>
      </p:sp>
      <p:sp>
        <p:nvSpPr>
          <p:cNvPr id="241" name="Google Shape;168;p18"/>
          <p:cNvSpPr txBox="1"/>
          <p:nvPr>
            <p:ph type="sldNum" sz="quarter" idx="2"/>
          </p:nvPr>
        </p:nvSpPr>
        <p:spPr>
          <a:xfrm>
            <a:off x="8778104" y="6592589"/>
            <a:ext cx="168469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Google Shape;169;p18"/>
          <p:cNvSpPr txBox="1"/>
          <p:nvPr>
            <p:ph type="body" sz="half" idx="1"/>
          </p:nvPr>
        </p:nvSpPr>
        <p:spPr>
          <a:xfrm>
            <a:off x="197427" y="893618"/>
            <a:ext cx="8749146" cy="1794992"/>
          </a:xfrm>
          <a:prstGeom prst="rect">
            <a:avLst/>
          </a:prstGeom>
        </p:spPr>
        <p:txBody>
          <a:bodyPr/>
          <a:lstStyle/>
          <a:p>
            <a:pPr marL="205740" indent="-1714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Chỉ số mảng là một giá trị </a:t>
            </a:r>
            <a:r>
              <a:rPr>
                <a:solidFill>
                  <a:srgbClr val="FF0000"/>
                </a:solidFill>
              </a:rPr>
              <a:t>số nguyên </a:t>
            </a:r>
            <a:r>
              <a:t>int.</a:t>
            </a:r>
          </a:p>
          <a:p>
            <a:pPr marL="205740" indent="-171450" algn="just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Chỉ số trong mảng 2 chiều gồm </a:t>
            </a:r>
            <a:r>
              <a:rPr>
                <a:solidFill>
                  <a:srgbClr val="FF0000"/>
                </a:solidFill>
              </a:rPr>
              <a:t>chỉ số dòng </a:t>
            </a:r>
            <a:r>
              <a:t>và </a:t>
            </a:r>
            <a:r>
              <a:rPr>
                <a:solidFill>
                  <a:srgbClr val="FF0000"/>
                </a:solidFill>
              </a:rPr>
              <a:t>chỉ số cột</a:t>
            </a:r>
            <a:r>
              <a:t>.</a:t>
            </a:r>
          </a:p>
          <a:p>
            <a:pPr lvl="2" marL="685800" indent="-171450" algn="just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0 ≤ </a:t>
            </a:r>
            <a:r>
              <a:rPr>
                <a:solidFill>
                  <a:srgbClr val="FF0000"/>
                </a:solidFill>
              </a:rPr>
              <a:t>chỉ số dòng </a:t>
            </a:r>
            <a:r>
              <a:t>≤ số dòng của mảng - 1</a:t>
            </a:r>
            <a:r>
              <a:rPr>
                <a:solidFill>
                  <a:srgbClr val="FF0000"/>
                </a:solidFill>
              </a:rPr>
              <a:t>  </a:t>
            </a:r>
          </a:p>
          <a:p>
            <a:pPr lvl="2" marL="685800" indent="-171450" algn="just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0 ≤ </a:t>
            </a:r>
            <a:r>
              <a:rPr>
                <a:solidFill>
                  <a:srgbClr val="FF0000"/>
                </a:solidFill>
              </a:rPr>
              <a:t>chỉ số cột </a:t>
            </a:r>
            <a:r>
              <a:t>≤ số cột của mảng - 1</a:t>
            </a:r>
            <a:r>
              <a:rPr>
                <a:solidFill>
                  <a:srgbClr val="FF0000"/>
                </a:solidFill>
              </a:rPr>
              <a:t>  </a:t>
            </a:r>
          </a:p>
        </p:txBody>
      </p:sp>
      <p:grpSp>
        <p:nvGrpSpPr>
          <p:cNvPr id="285" name="Google Shape;170;p18"/>
          <p:cNvGrpSpPr/>
          <p:nvPr/>
        </p:nvGrpSpPr>
        <p:grpSpPr>
          <a:xfrm>
            <a:off x="1618952" y="2825838"/>
            <a:ext cx="6732935" cy="3323988"/>
            <a:chOff x="0" y="0"/>
            <a:chExt cx="6732933" cy="3323987"/>
          </a:xfrm>
        </p:grpSpPr>
        <p:grpSp>
          <p:nvGrpSpPr>
            <p:cNvPr id="245" name="Google Shape;171;p18"/>
            <p:cNvGrpSpPr/>
            <p:nvPr/>
          </p:nvGrpSpPr>
          <p:grpSpPr>
            <a:xfrm>
              <a:off x="-1" y="-1"/>
              <a:ext cx="6732935" cy="3323989"/>
              <a:chOff x="0" y="0"/>
              <a:chExt cx="6732933" cy="3323987"/>
            </a:xfrm>
          </p:grpSpPr>
          <p:sp>
            <p:nvSpPr>
              <p:cNvPr id="243" name="Rectangle"/>
              <p:cNvSpPr/>
              <p:nvPr/>
            </p:nvSpPr>
            <p:spPr>
              <a:xfrm>
                <a:off x="-1" y="-1"/>
                <a:ext cx="6732935" cy="33239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244" name="int A[2][3];…"/>
              <p:cNvSpPr txBox="1"/>
              <p:nvPr/>
            </p:nvSpPr>
            <p:spPr>
              <a:xfrm>
                <a:off x="-1" y="-1"/>
                <a:ext cx="6732935" cy="313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t">
                <a:spAutoFit/>
              </a:bodyPr>
              <a:lstStyle/>
              <a:p>
                <a:pPr>
                  <a:lnSpc>
                    <a:spcPct val="150000"/>
                  </a:lnSpc>
                  <a:defRPr b="1"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</a:p>
              <a:p>
                <a:pPr>
                  <a:lnSpc>
                    <a:spcPct val="150000"/>
                  </a:lnSpc>
                  <a:defRPr b="1"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int A[2][3]; </a:t>
                </a: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Tên mảng: </a:t>
                </a:r>
                <a:r>
                  <a:rPr>
                    <a:solidFill>
                      <a:schemeClr val="accent5"/>
                    </a:solidFill>
                  </a:rPr>
                  <a:t>A </a:t>
                </a: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Kiểu dữ liệu của từng phần tử trong mảng: </a:t>
                </a:r>
                <a:r>
                  <a:rPr>
                    <a:solidFill>
                      <a:schemeClr val="accent5"/>
                    </a:solidFill>
                  </a:rPr>
                  <a:t>int </a:t>
                </a: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Số phần tử tối đa trong mảng: </a:t>
                </a:r>
                <a:r>
                  <a:rPr>
                    <a:solidFill>
                      <a:schemeClr val="accent5"/>
                    </a:solidFill>
                  </a:rPr>
                  <a:t>2*3=6 phần tử </a:t>
                </a: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Các chỉ số được đánh số: </a:t>
                </a:r>
                <a:r>
                  <a:rPr>
                    <a:solidFill>
                      <a:schemeClr val="accent5"/>
                    </a:solidFill>
                  </a:rPr>
                  <a:t>Chỉ số dòng: 0, 1</a:t>
                </a:r>
                <a:r>
                  <a:rPr>
                    <a:solidFill>
                      <a:srgbClr val="FF0000"/>
                    </a:solidFill>
                  </a:rPr>
                  <a:t>		 </a:t>
                </a: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FF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			</a:t>
                </a:r>
                <a:r>
                  <a:rPr>
                    <a:solidFill>
                      <a:schemeClr val="accent5"/>
                    </a:solidFill>
                  </a:rPr>
                  <a:t>  Chỉ số Cột: 0, 1, 2		 </a:t>
                </a:r>
              </a:p>
            </p:txBody>
          </p:sp>
        </p:grpSp>
        <p:grpSp>
          <p:nvGrpSpPr>
            <p:cNvPr id="284" name="Google Shape;172;p18"/>
            <p:cNvGrpSpPr/>
            <p:nvPr/>
          </p:nvGrpSpPr>
          <p:grpSpPr>
            <a:xfrm>
              <a:off x="2487615" y="91012"/>
              <a:ext cx="2898263" cy="1224167"/>
              <a:chOff x="0" y="0"/>
              <a:chExt cx="2898262" cy="1224166"/>
            </a:xfrm>
          </p:grpSpPr>
          <p:grpSp>
            <p:nvGrpSpPr>
              <p:cNvPr id="277" name="Google Shape;173;p18"/>
              <p:cNvGrpSpPr/>
              <p:nvPr/>
            </p:nvGrpSpPr>
            <p:grpSpPr>
              <a:xfrm>
                <a:off x="379861" y="0"/>
                <a:ext cx="2518402" cy="1224167"/>
                <a:chOff x="0" y="0"/>
                <a:chExt cx="2518400" cy="1224166"/>
              </a:xfrm>
            </p:grpSpPr>
            <p:grpSp>
              <p:nvGrpSpPr>
                <p:cNvPr id="266" name="Google Shape;174;p18"/>
                <p:cNvGrpSpPr/>
                <p:nvPr/>
              </p:nvGrpSpPr>
              <p:grpSpPr>
                <a:xfrm>
                  <a:off x="-1" y="0"/>
                  <a:ext cx="2516125" cy="771516"/>
                  <a:chOff x="0" y="0"/>
                  <a:chExt cx="2516123" cy="771515"/>
                </a:xfrm>
              </p:grpSpPr>
              <p:grpSp>
                <p:nvGrpSpPr>
                  <p:cNvPr id="255" name="Google Shape;175;p18"/>
                  <p:cNvGrpSpPr/>
                  <p:nvPr/>
                </p:nvGrpSpPr>
                <p:grpSpPr>
                  <a:xfrm>
                    <a:off x="40942" y="311815"/>
                    <a:ext cx="2475182" cy="459701"/>
                    <a:chOff x="0" y="0"/>
                    <a:chExt cx="2475181" cy="459699"/>
                  </a:xfrm>
                </p:grpSpPr>
                <p:grpSp>
                  <p:nvGrpSpPr>
                    <p:cNvPr id="248" name="Google Shape;176;p18"/>
                    <p:cNvGrpSpPr/>
                    <p:nvPr/>
                  </p:nvGrpSpPr>
                  <p:grpSpPr>
                    <a:xfrm>
                      <a:off x="0" y="0"/>
                      <a:ext cx="771834" cy="459700"/>
                      <a:chOff x="0" y="0"/>
                      <a:chExt cx="771833" cy="459699"/>
                    </a:xfrm>
                  </p:grpSpPr>
                  <p:sp>
                    <p:nvSpPr>
                      <p:cNvPr id="246" name="Rectangle"/>
                      <p:cNvSpPr/>
                      <p:nvPr/>
                    </p:nvSpPr>
                    <p:spPr>
                      <a:xfrm>
                        <a:off x="0" y="31958"/>
                        <a:ext cx="771834" cy="39578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7BC45F"/>
                          </a:gs>
                          <a:gs pos="50000">
                            <a:srgbClr val="67C33F"/>
                          </a:gs>
                          <a:gs pos="100000">
                            <a:srgbClr val="58B230"/>
                          </a:gs>
                        </a:gsLst>
                        <a:lin ang="5400000" scaled="0"/>
                      </a:gradFill>
                      <a:ln w="9525" cap="flat">
                        <a:solidFill>
                          <a:schemeClr val="accent2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algn="ctr">
                          <a:defRPr>
                            <a:solidFill>
                              <a:srgbClr val="000000"/>
                            </a:solidFill>
                          </a:defRPr>
                        </a:pPr>
                      </a:p>
                    </p:txBody>
                  </p:sp>
                  <p:sp>
                    <p:nvSpPr>
                      <p:cNvPr id="247" name="2"/>
                      <p:cNvSpPr txBox="1"/>
                      <p:nvPr/>
                    </p:nvSpPr>
                    <p:spPr>
                      <a:xfrm>
                        <a:off x="0" y="0"/>
                        <a:ext cx="771834" cy="4597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45699" tIns="45699" rIns="45699" bIns="45699" numCol="1" anchor="ctr">
                        <a:spAutoFit/>
                      </a:bodyPr>
                      <a:lstStyle>
                        <a:lvl1pPr algn="ctr">
                          <a:defRPr sz="24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defRPr>
                        </a:lvl1pPr>
                      </a:lstStyle>
                      <a:p>
                        <a:pPr/>
                        <a:r>
                          <a:t>2</a:t>
                        </a:r>
                      </a:p>
                    </p:txBody>
                  </p:sp>
                </p:grpSp>
                <p:grpSp>
                  <p:nvGrpSpPr>
                    <p:cNvPr id="251" name="Google Shape;177;p18"/>
                    <p:cNvGrpSpPr/>
                    <p:nvPr/>
                  </p:nvGrpSpPr>
                  <p:grpSpPr>
                    <a:xfrm>
                      <a:off x="851675" y="0"/>
                      <a:ext cx="771834" cy="459700"/>
                      <a:chOff x="0" y="0"/>
                      <a:chExt cx="771833" cy="459699"/>
                    </a:xfrm>
                  </p:grpSpPr>
                  <p:sp>
                    <p:nvSpPr>
                      <p:cNvPr id="249" name="Rectangle"/>
                      <p:cNvSpPr/>
                      <p:nvPr/>
                    </p:nvSpPr>
                    <p:spPr>
                      <a:xfrm>
                        <a:off x="0" y="31958"/>
                        <a:ext cx="771834" cy="39578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7BC45F"/>
                          </a:gs>
                          <a:gs pos="50000">
                            <a:srgbClr val="67C33F"/>
                          </a:gs>
                          <a:gs pos="100000">
                            <a:srgbClr val="58B230"/>
                          </a:gs>
                        </a:gsLst>
                        <a:lin ang="5400000" scaled="0"/>
                      </a:gradFill>
                      <a:ln w="9525" cap="flat">
                        <a:solidFill>
                          <a:schemeClr val="accent2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algn="ctr">
                          <a:defRPr>
                            <a:solidFill>
                              <a:srgbClr val="000000"/>
                            </a:solidFill>
                          </a:defRPr>
                        </a:pPr>
                      </a:p>
                    </p:txBody>
                  </p:sp>
                  <p:sp>
                    <p:nvSpPr>
                      <p:cNvPr id="250" name="45"/>
                      <p:cNvSpPr txBox="1"/>
                      <p:nvPr/>
                    </p:nvSpPr>
                    <p:spPr>
                      <a:xfrm>
                        <a:off x="0" y="0"/>
                        <a:ext cx="771834" cy="4597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45699" tIns="45699" rIns="45699" bIns="45699" numCol="1" anchor="ctr">
                        <a:spAutoFit/>
                      </a:bodyPr>
                      <a:lstStyle>
                        <a:lvl1pPr algn="ctr">
                          <a:defRPr sz="24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defRPr>
                        </a:lvl1pPr>
                      </a:lstStyle>
                      <a:p>
                        <a:pPr/>
                        <a:r>
                          <a:t>45</a:t>
                        </a:r>
                      </a:p>
                    </p:txBody>
                  </p:sp>
                </p:grpSp>
                <p:grpSp>
                  <p:nvGrpSpPr>
                    <p:cNvPr id="254" name="Google Shape;178;p18"/>
                    <p:cNvGrpSpPr/>
                    <p:nvPr/>
                  </p:nvGrpSpPr>
                  <p:grpSpPr>
                    <a:xfrm>
                      <a:off x="1703348" y="0"/>
                      <a:ext cx="771834" cy="459700"/>
                      <a:chOff x="0" y="0"/>
                      <a:chExt cx="771833" cy="459699"/>
                    </a:xfrm>
                  </p:grpSpPr>
                  <p:sp>
                    <p:nvSpPr>
                      <p:cNvPr id="252" name="Rectangle"/>
                      <p:cNvSpPr/>
                      <p:nvPr/>
                    </p:nvSpPr>
                    <p:spPr>
                      <a:xfrm>
                        <a:off x="0" y="31958"/>
                        <a:ext cx="771834" cy="39578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7BC45F"/>
                          </a:gs>
                          <a:gs pos="50000">
                            <a:srgbClr val="67C33F"/>
                          </a:gs>
                          <a:gs pos="100000">
                            <a:srgbClr val="58B230"/>
                          </a:gs>
                        </a:gsLst>
                        <a:lin ang="5400000" scaled="0"/>
                      </a:gradFill>
                      <a:ln w="9525" cap="flat">
                        <a:solidFill>
                          <a:schemeClr val="accent2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algn="ctr">
                          <a:defRPr>
                            <a:solidFill>
                              <a:srgbClr val="000000"/>
                            </a:solidFill>
                          </a:defRPr>
                        </a:pPr>
                      </a:p>
                    </p:txBody>
                  </p:sp>
                  <p:sp>
                    <p:nvSpPr>
                      <p:cNvPr id="253" name="7"/>
                      <p:cNvSpPr txBox="1"/>
                      <p:nvPr/>
                    </p:nvSpPr>
                    <p:spPr>
                      <a:xfrm>
                        <a:off x="0" y="0"/>
                        <a:ext cx="771834" cy="4597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45699" tIns="45699" rIns="45699" bIns="45699" numCol="1" anchor="ctr">
                        <a:spAutoFit/>
                      </a:bodyPr>
                      <a:lstStyle>
                        <a:lvl1pPr algn="ctr">
                          <a:defRPr sz="24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defRPr>
                        </a:lvl1pPr>
                      </a:lstStyle>
                      <a:p>
                        <a:pPr/>
                        <a:r>
                          <a:t>7</a:t>
                        </a:r>
                      </a:p>
                    </p:txBody>
                  </p:sp>
                </p:grpSp>
              </p:grpSp>
              <p:grpSp>
                <p:nvGrpSpPr>
                  <p:cNvPr id="265" name="Google Shape;179;p18"/>
                  <p:cNvGrpSpPr/>
                  <p:nvPr/>
                </p:nvGrpSpPr>
                <p:grpSpPr>
                  <a:xfrm>
                    <a:off x="0" y="0"/>
                    <a:ext cx="2475182" cy="332700"/>
                    <a:chOff x="0" y="0"/>
                    <a:chExt cx="2475181" cy="332699"/>
                  </a:xfrm>
                </p:grpSpPr>
                <p:grpSp>
                  <p:nvGrpSpPr>
                    <p:cNvPr id="258" name="Google Shape;180;p18"/>
                    <p:cNvGrpSpPr/>
                    <p:nvPr/>
                  </p:nvGrpSpPr>
                  <p:grpSpPr>
                    <a:xfrm>
                      <a:off x="0" y="0"/>
                      <a:ext cx="771834" cy="332700"/>
                      <a:chOff x="0" y="0"/>
                      <a:chExt cx="771833" cy="332699"/>
                    </a:xfrm>
                  </p:grpSpPr>
                  <p:sp>
                    <p:nvSpPr>
                      <p:cNvPr id="256" name="Rectangle"/>
                      <p:cNvSpPr/>
                      <p:nvPr/>
                    </p:nvSpPr>
                    <p:spPr>
                      <a:xfrm>
                        <a:off x="0" y="98112"/>
                        <a:ext cx="771834" cy="13647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algn="ctr">
                          <a:defRPr>
                            <a:solidFill>
                              <a:srgbClr val="000000"/>
                            </a:solidFill>
                          </a:defRPr>
                        </a:pPr>
                      </a:p>
                    </p:txBody>
                  </p:sp>
                  <p:sp>
                    <p:nvSpPr>
                      <p:cNvPr id="257" name="0"/>
                      <p:cNvSpPr txBox="1"/>
                      <p:nvPr/>
                    </p:nvSpPr>
                    <p:spPr>
                      <a:xfrm>
                        <a:off x="0" y="0"/>
                        <a:ext cx="771834" cy="3327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45699" tIns="45699" rIns="45699" bIns="45699" numCol="1" anchor="ctr">
                        <a:spAutoFit/>
                      </a:bodyPr>
                      <a:lstStyle>
                        <a:lvl1pPr algn="ctr">
                          <a:defRPr b="1" sz="1600">
                            <a:solidFill>
                              <a:schemeClr val="accent5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defRPr>
                        </a:lvl1pPr>
                      </a:lstStyle>
                      <a:p>
                        <a:pPr/>
                        <a:r>
                          <a:t>0</a:t>
                        </a:r>
                      </a:p>
                    </p:txBody>
                  </p:sp>
                </p:grpSp>
                <p:grpSp>
                  <p:nvGrpSpPr>
                    <p:cNvPr id="261" name="Google Shape;181;p18"/>
                    <p:cNvGrpSpPr/>
                    <p:nvPr/>
                  </p:nvGrpSpPr>
                  <p:grpSpPr>
                    <a:xfrm>
                      <a:off x="851675" y="0"/>
                      <a:ext cx="771834" cy="332700"/>
                      <a:chOff x="0" y="0"/>
                      <a:chExt cx="771833" cy="332699"/>
                    </a:xfrm>
                  </p:grpSpPr>
                  <p:sp>
                    <p:nvSpPr>
                      <p:cNvPr id="259" name="Rectangle"/>
                      <p:cNvSpPr/>
                      <p:nvPr/>
                    </p:nvSpPr>
                    <p:spPr>
                      <a:xfrm>
                        <a:off x="0" y="98112"/>
                        <a:ext cx="771834" cy="13647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algn="ctr">
                          <a:defRPr>
                            <a:solidFill>
                              <a:srgbClr val="000000"/>
                            </a:solidFill>
                          </a:defRPr>
                        </a:pPr>
                      </a:p>
                    </p:txBody>
                  </p:sp>
                  <p:sp>
                    <p:nvSpPr>
                      <p:cNvPr id="260" name="1"/>
                      <p:cNvSpPr txBox="1"/>
                      <p:nvPr/>
                    </p:nvSpPr>
                    <p:spPr>
                      <a:xfrm>
                        <a:off x="0" y="0"/>
                        <a:ext cx="771834" cy="3327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45699" tIns="45699" rIns="45699" bIns="45699" numCol="1" anchor="ctr">
                        <a:spAutoFit/>
                      </a:bodyPr>
                      <a:lstStyle>
                        <a:lvl1pPr algn="ctr">
                          <a:defRPr b="1" sz="1600">
                            <a:solidFill>
                              <a:schemeClr val="accent5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defRPr>
                        </a:lvl1pPr>
                      </a:lstStyle>
                      <a:p>
                        <a:pPr/>
                        <a:r>
                          <a:t>1</a:t>
                        </a:r>
                      </a:p>
                    </p:txBody>
                  </p:sp>
                </p:grpSp>
                <p:grpSp>
                  <p:nvGrpSpPr>
                    <p:cNvPr id="264" name="Google Shape;182;p18"/>
                    <p:cNvGrpSpPr/>
                    <p:nvPr/>
                  </p:nvGrpSpPr>
                  <p:grpSpPr>
                    <a:xfrm>
                      <a:off x="1703348" y="0"/>
                      <a:ext cx="771834" cy="332700"/>
                      <a:chOff x="0" y="0"/>
                      <a:chExt cx="771833" cy="332699"/>
                    </a:xfrm>
                  </p:grpSpPr>
                  <p:sp>
                    <p:nvSpPr>
                      <p:cNvPr id="262" name="Rectangle"/>
                      <p:cNvSpPr/>
                      <p:nvPr/>
                    </p:nvSpPr>
                    <p:spPr>
                      <a:xfrm>
                        <a:off x="0" y="98112"/>
                        <a:ext cx="771834" cy="13647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algn="ctr">
                          <a:defRPr>
                            <a:solidFill>
                              <a:srgbClr val="000000"/>
                            </a:solidFill>
                          </a:defRPr>
                        </a:pPr>
                      </a:p>
                    </p:txBody>
                  </p:sp>
                  <p:sp>
                    <p:nvSpPr>
                      <p:cNvPr id="263" name="2"/>
                      <p:cNvSpPr txBox="1"/>
                      <p:nvPr/>
                    </p:nvSpPr>
                    <p:spPr>
                      <a:xfrm>
                        <a:off x="0" y="0"/>
                        <a:ext cx="771834" cy="3327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45699" tIns="45699" rIns="45699" bIns="45699" numCol="1" anchor="ctr">
                        <a:spAutoFit/>
                      </a:bodyPr>
                      <a:lstStyle>
                        <a:lvl1pPr algn="ctr">
                          <a:defRPr b="1" sz="1600">
                            <a:solidFill>
                              <a:schemeClr val="accent5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defRPr>
                        </a:lvl1pPr>
                      </a:lstStyle>
                      <a:p>
                        <a:pPr/>
                        <a:r>
                          <a:t>2</a:t>
                        </a:r>
                      </a:p>
                    </p:txBody>
                  </p:sp>
                </p:grpSp>
              </p:grpSp>
            </p:grpSp>
            <p:grpSp>
              <p:nvGrpSpPr>
                <p:cNvPr id="276" name="Google Shape;183;p18"/>
                <p:cNvGrpSpPr/>
                <p:nvPr/>
              </p:nvGrpSpPr>
              <p:grpSpPr>
                <a:xfrm>
                  <a:off x="43217" y="764466"/>
                  <a:ext cx="2475184" cy="459701"/>
                  <a:chOff x="0" y="0"/>
                  <a:chExt cx="2475182" cy="459699"/>
                </a:xfrm>
              </p:grpSpPr>
              <p:grpSp>
                <p:nvGrpSpPr>
                  <p:cNvPr id="269" name="Google Shape;184;p18"/>
                  <p:cNvGrpSpPr/>
                  <p:nvPr/>
                </p:nvGrpSpPr>
                <p:grpSpPr>
                  <a:xfrm>
                    <a:off x="0" y="0"/>
                    <a:ext cx="771834" cy="459700"/>
                    <a:chOff x="0" y="0"/>
                    <a:chExt cx="771833" cy="459699"/>
                  </a:xfrm>
                </p:grpSpPr>
                <p:sp>
                  <p:nvSpPr>
                    <p:cNvPr id="267" name="Rectangle"/>
                    <p:cNvSpPr/>
                    <p:nvPr/>
                  </p:nvSpPr>
                  <p:spPr>
                    <a:xfrm>
                      <a:off x="0" y="31958"/>
                      <a:ext cx="771834" cy="3957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>
                      <a:solidFill>
                        <a:schemeClr val="accent2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268" name="73"/>
                    <p:cNvSpPr txBox="1"/>
                    <p:nvPr/>
                  </p:nvSpPr>
                  <p:spPr>
                    <a:xfrm>
                      <a:off x="0" y="0"/>
                      <a:ext cx="771834" cy="459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73</a:t>
                      </a:r>
                    </a:p>
                  </p:txBody>
                </p:sp>
              </p:grpSp>
              <p:grpSp>
                <p:nvGrpSpPr>
                  <p:cNvPr id="272" name="Google Shape;185;p18"/>
                  <p:cNvGrpSpPr/>
                  <p:nvPr/>
                </p:nvGrpSpPr>
                <p:grpSpPr>
                  <a:xfrm>
                    <a:off x="851676" y="0"/>
                    <a:ext cx="771834" cy="459700"/>
                    <a:chOff x="0" y="0"/>
                    <a:chExt cx="771833" cy="459699"/>
                  </a:xfrm>
                </p:grpSpPr>
                <p:sp>
                  <p:nvSpPr>
                    <p:cNvPr id="270" name="Rectangle"/>
                    <p:cNvSpPr/>
                    <p:nvPr/>
                  </p:nvSpPr>
                  <p:spPr>
                    <a:xfrm>
                      <a:off x="0" y="31958"/>
                      <a:ext cx="771834" cy="3957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>
                      <a:solidFill>
                        <a:schemeClr val="accent2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271" name="11"/>
                    <p:cNvSpPr txBox="1"/>
                    <p:nvPr/>
                  </p:nvSpPr>
                  <p:spPr>
                    <a:xfrm>
                      <a:off x="0" y="0"/>
                      <a:ext cx="771834" cy="459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11</a:t>
                      </a:r>
                    </a:p>
                  </p:txBody>
                </p:sp>
              </p:grpSp>
              <p:grpSp>
                <p:nvGrpSpPr>
                  <p:cNvPr id="275" name="Google Shape;186;p18"/>
                  <p:cNvGrpSpPr/>
                  <p:nvPr/>
                </p:nvGrpSpPr>
                <p:grpSpPr>
                  <a:xfrm>
                    <a:off x="1703349" y="0"/>
                    <a:ext cx="771834" cy="459700"/>
                    <a:chOff x="0" y="0"/>
                    <a:chExt cx="771833" cy="459699"/>
                  </a:xfrm>
                </p:grpSpPr>
                <p:sp>
                  <p:nvSpPr>
                    <p:cNvPr id="273" name="Rectangle"/>
                    <p:cNvSpPr/>
                    <p:nvPr/>
                  </p:nvSpPr>
                  <p:spPr>
                    <a:xfrm>
                      <a:off x="0" y="31958"/>
                      <a:ext cx="771834" cy="3957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>
                      <a:solidFill>
                        <a:schemeClr val="accent2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274" name="187"/>
                    <p:cNvSpPr txBox="1"/>
                    <p:nvPr/>
                  </p:nvSpPr>
                  <p:spPr>
                    <a:xfrm>
                      <a:off x="0" y="0"/>
                      <a:ext cx="771834" cy="459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187</a:t>
                      </a:r>
                    </a:p>
                  </p:txBody>
                </p:sp>
              </p:grpSp>
            </p:grpSp>
          </p:grpSp>
          <p:grpSp>
            <p:nvGrpSpPr>
              <p:cNvPr id="280" name="Google Shape;187;p18"/>
              <p:cNvGrpSpPr/>
              <p:nvPr/>
            </p:nvGrpSpPr>
            <p:grpSpPr>
              <a:xfrm>
                <a:off x="1" y="375315"/>
                <a:ext cx="376665" cy="332700"/>
                <a:chOff x="0" y="0"/>
                <a:chExt cx="376664" cy="332699"/>
              </a:xfrm>
            </p:grpSpPr>
            <p:sp>
              <p:nvSpPr>
                <p:cNvPr id="278" name="Rectangle"/>
                <p:cNvSpPr/>
                <p:nvPr/>
              </p:nvSpPr>
              <p:spPr>
                <a:xfrm>
                  <a:off x="0" y="36695"/>
                  <a:ext cx="376665" cy="25931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79" name="0"/>
                <p:cNvSpPr txBox="1"/>
                <p:nvPr/>
              </p:nvSpPr>
              <p:spPr>
                <a:xfrm>
                  <a:off x="0" y="0"/>
                  <a:ext cx="376665" cy="3327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699" tIns="45699" rIns="45699" bIns="45699" numCol="1" anchor="ctr">
                  <a:spAutoFit/>
                </a:bodyPr>
                <a:lstStyle>
                  <a:lvl1pPr algn="ctr">
                    <a:defRPr b="1" sz="1600">
                      <a:solidFill>
                        <a:schemeClr val="accent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0</a:t>
                  </a:r>
                </a:p>
              </p:txBody>
            </p:sp>
          </p:grpSp>
          <p:grpSp>
            <p:nvGrpSpPr>
              <p:cNvPr id="283" name="Google Shape;188;p18"/>
              <p:cNvGrpSpPr/>
              <p:nvPr/>
            </p:nvGrpSpPr>
            <p:grpSpPr>
              <a:xfrm>
                <a:off x="0" y="812039"/>
                <a:ext cx="376665" cy="332701"/>
                <a:chOff x="0" y="0"/>
                <a:chExt cx="376664" cy="332699"/>
              </a:xfrm>
            </p:grpSpPr>
            <p:sp>
              <p:nvSpPr>
                <p:cNvPr id="281" name="Rectangle"/>
                <p:cNvSpPr/>
                <p:nvPr/>
              </p:nvSpPr>
              <p:spPr>
                <a:xfrm>
                  <a:off x="0" y="36695"/>
                  <a:ext cx="376665" cy="25931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82" name="1"/>
                <p:cNvSpPr txBox="1"/>
                <p:nvPr/>
              </p:nvSpPr>
              <p:spPr>
                <a:xfrm>
                  <a:off x="0" y="0"/>
                  <a:ext cx="376665" cy="3327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699" tIns="45699" rIns="45699" bIns="45699" numCol="1" anchor="ctr">
                  <a:spAutoFit/>
                </a:bodyPr>
                <a:lstStyle>
                  <a:lvl1pPr algn="ctr">
                    <a:defRPr b="1" sz="1600">
                      <a:solidFill>
                        <a:schemeClr val="accent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193;p19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6.2. Truy xuất phần tử mảng</a:t>
            </a:r>
          </a:p>
        </p:txBody>
      </p:sp>
      <p:sp>
        <p:nvSpPr>
          <p:cNvPr id="288" name="Google Shape;194;p19"/>
          <p:cNvSpPr txBox="1"/>
          <p:nvPr>
            <p:ph type="sldNum" sz="quarter" idx="2"/>
          </p:nvPr>
        </p:nvSpPr>
        <p:spPr>
          <a:xfrm>
            <a:off x="8778104" y="6592589"/>
            <a:ext cx="168469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9" name="Google Shape;195;p19"/>
          <p:cNvSpPr txBox="1"/>
          <p:nvPr>
            <p:ph type="body" sz="quarter" idx="1"/>
          </p:nvPr>
        </p:nvSpPr>
        <p:spPr>
          <a:xfrm>
            <a:off x="197425" y="893618"/>
            <a:ext cx="8946575" cy="1167194"/>
          </a:xfrm>
          <a:prstGeom prst="rect">
            <a:avLst/>
          </a:prstGeom>
        </p:spPr>
        <p:txBody>
          <a:bodyPr/>
          <a:lstStyle/>
          <a:p>
            <a:pPr marL="82296" indent="-68580" defTabSz="365760">
              <a:spcBef>
                <a:spcPts val="0"/>
              </a:spcBef>
              <a:buClr>
                <a:srgbClr val="000000"/>
              </a:buClr>
              <a:buSzPts val="900"/>
              <a:defRPr sz="96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Truy xuất phần tử mảng thông qua chỉ số</a:t>
            </a:r>
          </a:p>
          <a:p>
            <a:pPr marL="68580" indent="-54863" algn="ctr" defTabSz="365760">
              <a:spcBef>
                <a:spcPts val="500"/>
              </a:spcBef>
              <a:buSzTx/>
              <a:buNone/>
              <a:defRPr sz="96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	&lt;Tên biến mảng&gt;[&lt;Chỉ số dòng&gt;][&lt;Chỉ số cột&gt;]</a:t>
            </a:r>
          </a:p>
          <a:p>
            <a:pPr marL="68580" indent="-54863" algn="ctr" defTabSz="365760">
              <a:spcBef>
                <a:spcPts val="500"/>
              </a:spcBef>
              <a:buSzTx/>
              <a:buNone/>
              <a:defRPr sz="96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  <a:p>
            <a:pPr marL="19811" indent="42672" defTabSz="365760">
              <a:spcBef>
                <a:spcPts val="500"/>
              </a:spcBef>
              <a:buSzTx/>
              <a:buNone/>
              <a:defRPr sz="96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  <a:p>
            <a:pPr marL="68580" indent="-54863" defTabSz="365760">
              <a:spcBef>
                <a:spcPts val="500"/>
              </a:spcBef>
              <a:buSzTx/>
              <a:buNone/>
              <a:defRPr sz="96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</a:p>
          <a:p>
            <a:pPr marL="68580" indent="-54863" defTabSz="365760">
              <a:spcBef>
                <a:spcPts val="500"/>
              </a:spcBef>
              <a:buSzTx/>
              <a:buNone/>
              <a:defRPr sz="96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 </a:t>
            </a:r>
          </a:p>
        </p:txBody>
      </p:sp>
      <p:grpSp>
        <p:nvGrpSpPr>
          <p:cNvPr id="333" name="Google Shape;196;p19"/>
          <p:cNvGrpSpPr/>
          <p:nvPr/>
        </p:nvGrpSpPr>
        <p:grpSpPr>
          <a:xfrm>
            <a:off x="1341812" y="2183637"/>
            <a:ext cx="6700875" cy="3785652"/>
            <a:chOff x="0" y="0"/>
            <a:chExt cx="6700873" cy="3785651"/>
          </a:xfrm>
        </p:grpSpPr>
        <p:grpSp>
          <p:nvGrpSpPr>
            <p:cNvPr id="292" name="Google Shape;197;p19"/>
            <p:cNvGrpSpPr/>
            <p:nvPr/>
          </p:nvGrpSpPr>
          <p:grpSpPr>
            <a:xfrm>
              <a:off x="-1" y="-1"/>
              <a:ext cx="6700875" cy="3785653"/>
              <a:chOff x="0" y="0"/>
              <a:chExt cx="6700873" cy="3785651"/>
            </a:xfrm>
          </p:grpSpPr>
          <p:sp>
            <p:nvSpPr>
              <p:cNvPr id="290" name="Rectangle"/>
              <p:cNvSpPr/>
              <p:nvPr/>
            </p:nvSpPr>
            <p:spPr>
              <a:xfrm>
                <a:off x="-1" y="-1"/>
                <a:ext cx="6700875" cy="378565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91" name="int A[2][3]…"/>
              <p:cNvSpPr txBox="1"/>
              <p:nvPr/>
            </p:nvSpPr>
            <p:spPr>
              <a:xfrm>
                <a:off x="-1" y="-1"/>
                <a:ext cx="6700875" cy="359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t">
                <a:spAutoFit/>
              </a:bodyPr>
              <a:lstStyle/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</a:p>
              <a:p>
                <a:pPr>
                  <a:lnSpc>
                    <a:spcPct val="150000"/>
                  </a:lnSpc>
                  <a:defRPr b="1"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int A[2][3] </a:t>
                </a: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Các truy xuất hợp lệ: A[0][0], A[0][1],…, A[1][2]</a:t>
                </a: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Các truy xuất không hợp lệ: A[-1][0], A[1][4], A[2][0]</a:t>
                </a:r>
                <a:endParaRPr b="1"/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Giá trị các phần tử mảng: </a:t>
                </a:r>
              </a:p>
              <a:p>
                <a:pPr lvl="1" indent="240029"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	A[0][0]=29, A[0][1]=137, A[0][2]=50 </a:t>
                </a:r>
              </a:p>
              <a:p>
                <a:pPr lvl="1" indent="240029"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	A[1][0]=3, A[1][1]=78, A[1][2]=943 </a:t>
                </a:r>
              </a:p>
            </p:txBody>
          </p:sp>
        </p:grpSp>
        <p:grpSp>
          <p:nvGrpSpPr>
            <p:cNvPr id="332" name="Google Shape;198;p19"/>
            <p:cNvGrpSpPr/>
            <p:nvPr/>
          </p:nvGrpSpPr>
          <p:grpSpPr>
            <a:xfrm>
              <a:off x="2731149" y="44054"/>
              <a:ext cx="3026611" cy="1237816"/>
              <a:chOff x="0" y="0"/>
              <a:chExt cx="3026609" cy="1237814"/>
            </a:xfrm>
          </p:grpSpPr>
          <p:grpSp>
            <p:nvGrpSpPr>
              <p:cNvPr id="295" name="Google Shape;199;p19"/>
              <p:cNvGrpSpPr/>
              <p:nvPr/>
            </p:nvGrpSpPr>
            <p:grpSpPr>
              <a:xfrm>
                <a:off x="2603525" y="354845"/>
                <a:ext cx="327547" cy="332701"/>
                <a:chOff x="0" y="0"/>
                <a:chExt cx="327545" cy="332699"/>
              </a:xfrm>
            </p:grpSpPr>
            <p:sp>
              <p:nvSpPr>
                <p:cNvPr id="293" name="Rectangle"/>
                <p:cNvSpPr/>
                <p:nvPr/>
              </p:nvSpPr>
              <p:spPr>
                <a:xfrm>
                  <a:off x="0" y="139055"/>
                  <a:ext cx="327546" cy="5459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94" name="0"/>
                <p:cNvSpPr txBox="1"/>
                <p:nvPr/>
              </p:nvSpPr>
              <p:spPr>
                <a:xfrm>
                  <a:off x="0" y="0"/>
                  <a:ext cx="327546" cy="3327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699" tIns="45699" rIns="45699" bIns="45699" numCol="1" anchor="ctr">
                  <a:spAutoFit/>
                </a:bodyPr>
                <a:lstStyle>
                  <a:lvl1pPr algn="ctr">
                    <a:defRPr b="1" sz="1600">
                      <a:solidFill>
                        <a:schemeClr val="accent5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0</a:t>
                  </a:r>
                </a:p>
              </p:txBody>
            </p:sp>
          </p:grpSp>
          <p:grpSp>
            <p:nvGrpSpPr>
              <p:cNvPr id="331" name="Google Shape;200;p19"/>
              <p:cNvGrpSpPr/>
              <p:nvPr/>
            </p:nvGrpSpPr>
            <p:grpSpPr>
              <a:xfrm>
                <a:off x="-1" y="-1"/>
                <a:ext cx="3026611" cy="1237816"/>
                <a:chOff x="0" y="0"/>
                <a:chExt cx="3026609" cy="1237814"/>
              </a:xfrm>
            </p:grpSpPr>
            <p:grpSp>
              <p:nvGrpSpPr>
                <p:cNvPr id="327" name="Google Shape;201;p19"/>
                <p:cNvGrpSpPr/>
                <p:nvPr/>
              </p:nvGrpSpPr>
              <p:grpSpPr>
                <a:xfrm>
                  <a:off x="-1" y="-1"/>
                  <a:ext cx="2518399" cy="1237816"/>
                  <a:chOff x="0" y="0"/>
                  <a:chExt cx="2518397" cy="1237814"/>
                </a:xfrm>
              </p:grpSpPr>
              <p:grpSp>
                <p:nvGrpSpPr>
                  <p:cNvPr id="316" name="Google Shape;202;p19"/>
                  <p:cNvGrpSpPr/>
                  <p:nvPr/>
                </p:nvGrpSpPr>
                <p:grpSpPr>
                  <a:xfrm>
                    <a:off x="0" y="0"/>
                    <a:ext cx="2516124" cy="771516"/>
                    <a:chOff x="0" y="0"/>
                    <a:chExt cx="2516123" cy="771515"/>
                  </a:xfrm>
                </p:grpSpPr>
                <p:grpSp>
                  <p:nvGrpSpPr>
                    <p:cNvPr id="305" name="Google Shape;203;p19"/>
                    <p:cNvGrpSpPr/>
                    <p:nvPr/>
                  </p:nvGrpSpPr>
                  <p:grpSpPr>
                    <a:xfrm>
                      <a:off x="40942" y="311815"/>
                      <a:ext cx="2475182" cy="459701"/>
                      <a:chOff x="0" y="0"/>
                      <a:chExt cx="2475181" cy="459699"/>
                    </a:xfrm>
                  </p:grpSpPr>
                  <p:grpSp>
                    <p:nvGrpSpPr>
                      <p:cNvPr id="298" name="Google Shape;204;p19"/>
                      <p:cNvGrpSpPr/>
                      <p:nvPr/>
                    </p:nvGrpSpPr>
                    <p:grpSpPr>
                      <a:xfrm>
                        <a:off x="0" y="0"/>
                        <a:ext cx="771834" cy="459700"/>
                        <a:chOff x="0" y="0"/>
                        <a:chExt cx="771833" cy="459699"/>
                      </a:xfrm>
                    </p:grpSpPr>
                    <p:sp>
                      <p:nvSpPr>
                        <p:cNvPr id="296" name="Rectangle"/>
                        <p:cNvSpPr/>
                        <p:nvPr/>
                      </p:nvSpPr>
                      <p:spPr>
                        <a:xfrm>
                          <a:off x="0" y="31958"/>
                          <a:ext cx="771834" cy="395783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rgbClr val="7BC45F"/>
                            </a:gs>
                            <a:gs pos="50000">
                              <a:srgbClr val="67C33F"/>
                            </a:gs>
                            <a:gs pos="100000">
                              <a:srgbClr val="58B230"/>
                            </a:gs>
                          </a:gsLst>
                          <a:lin ang="5400000" scaled="0"/>
                        </a:gradFill>
                        <a:ln w="9525" cap="flat">
                          <a:solidFill>
                            <a:schemeClr val="accent2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000000"/>
                              </a:solidFill>
                            </a:defRPr>
                          </a:pPr>
                        </a:p>
                      </p:txBody>
                    </p:sp>
                    <p:sp>
                      <p:nvSpPr>
                        <p:cNvPr id="297" name="29"/>
                        <p:cNvSpPr txBox="1"/>
                        <p:nvPr/>
                      </p:nvSpPr>
                      <p:spPr>
                        <a:xfrm>
                          <a:off x="0" y="0"/>
                          <a:ext cx="771834" cy="459700"/>
                        </a:xfrm>
                        <a:prstGeom prst="rect">
                          <a:avLst/>
                        </a:prstGeom>
                        <a:noFill/>
                        <a:ln w="12700" cap="flat">
                          <a:noFill/>
                          <a:miter lim="400000"/>
                        </a:ln>
                        <a:effectLst/>
                        <a:extLst>
                          <a:ext uri="{C572A759-6A51-4108-AA02-DFA0A04FC94B}">
                            <ma14:wrappingTextBoxFlag xmlns:ma14="http://schemas.microsoft.com/office/mac/drawingml/2011/main" val="1"/>
                          </a:ext>
                        </a:extLst>
                      </p:spPr>
                      <p:txBody>
                        <a:bodyPr wrap="square" lIns="45699" tIns="45699" rIns="45699" bIns="45699" numCol="1" anchor="ctr">
                          <a:spAutoFit/>
                        </a:bodyPr>
                        <a:lstStyle>
                          <a:lvl1pPr algn="ctr">
                            <a:defRPr sz="2400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defRPr>
                          </a:lvl1pPr>
                        </a:lstStyle>
                        <a:p>
                          <a:pPr/>
                          <a:r>
                            <a:t>29</a:t>
                          </a:r>
                        </a:p>
                      </p:txBody>
                    </p:sp>
                  </p:grpSp>
                  <p:grpSp>
                    <p:nvGrpSpPr>
                      <p:cNvPr id="301" name="Google Shape;205;p19"/>
                      <p:cNvGrpSpPr/>
                      <p:nvPr/>
                    </p:nvGrpSpPr>
                    <p:grpSpPr>
                      <a:xfrm>
                        <a:off x="851675" y="0"/>
                        <a:ext cx="771834" cy="459700"/>
                        <a:chOff x="0" y="0"/>
                        <a:chExt cx="771833" cy="459699"/>
                      </a:xfrm>
                    </p:grpSpPr>
                    <p:sp>
                      <p:nvSpPr>
                        <p:cNvPr id="299" name="Rectangle"/>
                        <p:cNvSpPr/>
                        <p:nvPr/>
                      </p:nvSpPr>
                      <p:spPr>
                        <a:xfrm>
                          <a:off x="0" y="31958"/>
                          <a:ext cx="771834" cy="395783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rgbClr val="7BC45F"/>
                            </a:gs>
                            <a:gs pos="50000">
                              <a:srgbClr val="67C33F"/>
                            </a:gs>
                            <a:gs pos="100000">
                              <a:srgbClr val="58B230"/>
                            </a:gs>
                          </a:gsLst>
                          <a:lin ang="5400000" scaled="0"/>
                        </a:gradFill>
                        <a:ln w="9525" cap="flat">
                          <a:solidFill>
                            <a:schemeClr val="accent2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000000"/>
                              </a:solidFill>
                            </a:defRPr>
                          </a:pPr>
                        </a:p>
                      </p:txBody>
                    </p:sp>
                    <p:sp>
                      <p:nvSpPr>
                        <p:cNvPr id="300" name="137"/>
                        <p:cNvSpPr txBox="1"/>
                        <p:nvPr/>
                      </p:nvSpPr>
                      <p:spPr>
                        <a:xfrm>
                          <a:off x="0" y="0"/>
                          <a:ext cx="771834" cy="459700"/>
                        </a:xfrm>
                        <a:prstGeom prst="rect">
                          <a:avLst/>
                        </a:prstGeom>
                        <a:noFill/>
                        <a:ln w="12700" cap="flat">
                          <a:noFill/>
                          <a:miter lim="400000"/>
                        </a:ln>
                        <a:effectLst/>
                        <a:extLst>
                          <a:ext uri="{C572A759-6A51-4108-AA02-DFA0A04FC94B}">
                            <ma14:wrappingTextBoxFlag xmlns:ma14="http://schemas.microsoft.com/office/mac/drawingml/2011/main" val="1"/>
                          </a:ext>
                        </a:extLst>
                      </p:spPr>
                      <p:txBody>
                        <a:bodyPr wrap="square" lIns="45699" tIns="45699" rIns="45699" bIns="45699" numCol="1" anchor="ctr">
                          <a:spAutoFit/>
                        </a:bodyPr>
                        <a:lstStyle>
                          <a:lvl1pPr algn="ctr">
                            <a:defRPr sz="2400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defRPr>
                          </a:lvl1pPr>
                        </a:lstStyle>
                        <a:p>
                          <a:pPr/>
                          <a:r>
                            <a:t>137</a:t>
                          </a:r>
                        </a:p>
                      </p:txBody>
                    </p:sp>
                  </p:grpSp>
                  <p:grpSp>
                    <p:nvGrpSpPr>
                      <p:cNvPr id="304" name="Google Shape;206;p19"/>
                      <p:cNvGrpSpPr/>
                      <p:nvPr/>
                    </p:nvGrpSpPr>
                    <p:grpSpPr>
                      <a:xfrm>
                        <a:off x="1703348" y="0"/>
                        <a:ext cx="771834" cy="459700"/>
                        <a:chOff x="0" y="0"/>
                        <a:chExt cx="771833" cy="459699"/>
                      </a:xfrm>
                    </p:grpSpPr>
                    <p:sp>
                      <p:nvSpPr>
                        <p:cNvPr id="302" name="Rectangle"/>
                        <p:cNvSpPr/>
                        <p:nvPr/>
                      </p:nvSpPr>
                      <p:spPr>
                        <a:xfrm>
                          <a:off x="0" y="31958"/>
                          <a:ext cx="771834" cy="395783"/>
                        </a:xfrm>
                        <a:prstGeom prst="rect">
                          <a:avLst/>
                        </a:prstGeom>
                        <a:gradFill flip="none" rotWithShape="1">
                          <a:gsLst>
                            <a:gs pos="0">
                              <a:srgbClr val="7BC45F"/>
                            </a:gs>
                            <a:gs pos="50000">
                              <a:srgbClr val="67C33F"/>
                            </a:gs>
                            <a:gs pos="100000">
                              <a:srgbClr val="58B230"/>
                            </a:gs>
                          </a:gsLst>
                          <a:lin ang="5400000" scaled="0"/>
                        </a:gradFill>
                        <a:ln w="9525" cap="flat">
                          <a:solidFill>
                            <a:schemeClr val="accent2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000000"/>
                              </a:solidFill>
                            </a:defRPr>
                          </a:pPr>
                        </a:p>
                      </p:txBody>
                    </p:sp>
                    <p:sp>
                      <p:nvSpPr>
                        <p:cNvPr id="303" name="50"/>
                        <p:cNvSpPr txBox="1"/>
                        <p:nvPr/>
                      </p:nvSpPr>
                      <p:spPr>
                        <a:xfrm>
                          <a:off x="0" y="0"/>
                          <a:ext cx="771834" cy="459700"/>
                        </a:xfrm>
                        <a:prstGeom prst="rect">
                          <a:avLst/>
                        </a:prstGeom>
                        <a:noFill/>
                        <a:ln w="12700" cap="flat">
                          <a:noFill/>
                          <a:miter lim="400000"/>
                        </a:ln>
                        <a:effectLst/>
                        <a:extLst>
                          <a:ext uri="{C572A759-6A51-4108-AA02-DFA0A04FC94B}">
                            <ma14:wrappingTextBoxFlag xmlns:ma14="http://schemas.microsoft.com/office/mac/drawingml/2011/main" val="1"/>
                          </a:ext>
                        </a:extLst>
                      </p:spPr>
                      <p:txBody>
                        <a:bodyPr wrap="square" lIns="45699" tIns="45699" rIns="45699" bIns="45699" numCol="1" anchor="ctr">
                          <a:spAutoFit/>
                        </a:bodyPr>
                        <a:lstStyle>
                          <a:lvl1pPr algn="ctr">
                            <a:defRPr sz="2400">
                              <a:solidFill>
                                <a:srgbClr val="FFFFFF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defRPr>
                          </a:lvl1pPr>
                        </a:lstStyle>
                        <a:p>
                          <a:pPr/>
                          <a:r>
                            <a:t>50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15" name="Google Shape;207;p19"/>
                    <p:cNvGrpSpPr/>
                    <p:nvPr/>
                  </p:nvGrpSpPr>
                  <p:grpSpPr>
                    <a:xfrm>
                      <a:off x="0" y="0"/>
                      <a:ext cx="2475182" cy="332700"/>
                      <a:chOff x="0" y="0"/>
                      <a:chExt cx="2475181" cy="332699"/>
                    </a:xfrm>
                  </p:grpSpPr>
                  <p:grpSp>
                    <p:nvGrpSpPr>
                      <p:cNvPr id="308" name="Google Shape;208;p19"/>
                      <p:cNvGrpSpPr/>
                      <p:nvPr/>
                    </p:nvGrpSpPr>
                    <p:grpSpPr>
                      <a:xfrm>
                        <a:off x="0" y="0"/>
                        <a:ext cx="771834" cy="332700"/>
                        <a:chOff x="0" y="0"/>
                        <a:chExt cx="771833" cy="332699"/>
                      </a:xfrm>
                    </p:grpSpPr>
                    <p:sp>
                      <p:nvSpPr>
                        <p:cNvPr id="306" name="Rectangle"/>
                        <p:cNvSpPr/>
                        <p:nvPr/>
                      </p:nvSpPr>
                      <p:spPr>
                        <a:xfrm>
                          <a:off x="0" y="98112"/>
                          <a:ext cx="771834" cy="13647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000000"/>
                              </a:solidFill>
                            </a:defRPr>
                          </a:pPr>
                        </a:p>
                      </p:txBody>
                    </p:sp>
                    <p:sp>
                      <p:nvSpPr>
                        <p:cNvPr id="307" name="0"/>
                        <p:cNvSpPr txBox="1"/>
                        <p:nvPr/>
                      </p:nvSpPr>
                      <p:spPr>
                        <a:xfrm>
                          <a:off x="0" y="0"/>
                          <a:ext cx="771834" cy="332700"/>
                        </a:xfrm>
                        <a:prstGeom prst="rect">
                          <a:avLst/>
                        </a:prstGeom>
                        <a:noFill/>
                        <a:ln w="12700" cap="flat">
                          <a:noFill/>
                          <a:miter lim="400000"/>
                        </a:ln>
                        <a:effectLst/>
                        <a:extLst>
                          <a:ext uri="{C572A759-6A51-4108-AA02-DFA0A04FC94B}">
                            <ma14:wrappingTextBoxFlag xmlns:ma14="http://schemas.microsoft.com/office/mac/drawingml/2011/main" val="1"/>
                          </a:ext>
                        </a:extLst>
                      </p:spPr>
                      <p:txBody>
                        <a:bodyPr wrap="square" lIns="45699" tIns="45699" rIns="45699" bIns="45699" numCol="1" anchor="ctr">
                          <a:spAutoFit/>
                        </a:bodyPr>
                        <a:lstStyle>
                          <a:lvl1pPr algn="ctr">
                            <a:defRPr b="1" sz="1600">
                              <a:solidFill>
                                <a:schemeClr val="accent5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defRPr>
                          </a:lvl1pPr>
                        </a:lstStyle>
                        <a:p>
                          <a:pPr/>
                          <a:r>
                            <a:t>0</a:t>
                          </a:r>
                        </a:p>
                      </p:txBody>
                    </p:sp>
                  </p:grpSp>
                  <p:grpSp>
                    <p:nvGrpSpPr>
                      <p:cNvPr id="311" name="Google Shape;209;p19"/>
                      <p:cNvGrpSpPr/>
                      <p:nvPr/>
                    </p:nvGrpSpPr>
                    <p:grpSpPr>
                      <a:xfrm>
                        <a:off x="851675" y="0"/>
                        <a:ext cx="771834" cy="332700"/>
                        <a:chOff x="0" y="0"/>
                        <a:chExt cx="771833" cy="332699"/>
                      </a:xfrm>
                    </p:grpSpPr>
                    <p:sp>
                      <p:nvSpPr>
                        <p:cNvPr id="309" name="Rectangle"/>
                        <p:cNvSpPr/>
                        <p:nvPr/>
                      </p:nvSpPr>
                      <p:spPr>
                        <a:xfrm>
                          <a:off x="0" y="98112"/>
                          <a:ext cx="771834" cy="13647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000000"/>
                              </a:solidFill>
                            </a:defRPr>
                          </a:pPr>
                        </a:p>
                      </p:txBody>
                    </p:sp>
                    <p:sp>
                      <p:nvSpPr>
                        <p:cNvPr id="310" name="1"/>
                        <p:cNvSpPr txBox="1"/>
                        <p:nvPr/>
                      </p:nvSpPr>
                      <p:spPr>
                        <a:xfrm>
                          <a:off x="0" y="0"/>
                          <a:ext cx="771834" cy="332700"/>
                        </a:xfrm>
                        <a:prstGeom prst="rect">
                          <a:avLst/>
                        </a:prstGeom>
                        <a:noFill/>
                        <a:ln w="12700" cap="flat">
                          <a:noFill/>
                          <a:miter lim="400000"/>
                        </a:ln>
                        <a:effectLst/>
                        <a:extLst>
                          <a:ext uri="{C572A759-6A51-4108-AA02-DFA0A04FC94B}">
                            <ma14:wrappingTextBoxFlag xmlns:ma14="http://schemas.microsoft.com/office/mac/drawingml/2011/main" val="1"/>
                          </a:ext>
                        </a:extLst>
                      </p:spPr>
                      <p:txBody>
                        <a:bodyPr wrap="square" lIns="45699" tIns="45699" rIns="45699" bIns="45699" numCol="1" anchor="ctr">
                          <a:spAutoFit/>
                        </a:bodyPr>
                        <a:lstStyle>
                          <a:lvl1pPr algn="ctr">
                            <a:defRPr b="1" sz="1600">
                              <a:solidFill>
                                <a:schemeClr val="accent5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defRPr>
                          </a:lvl1pPr>
                        </a:lstStyle>
                        <a:p>
                          <a:pPr/>
                          <a:r>
                            <a:t>1</a:t>
                          </a:r>
                        </a:p>
                      </p:txBody>
                    </p:sp>
                  </p:grpSp>
                  <p:grpSp>
                    <p:nvGrpSpPr>
                      <p:cNvPr id="314" name="Google Shape;210;p19"/>
                      <p:cNvGrpSpPr/>
                      <p:nvPr/>
                    </p:nvGrpSpPr>
                    <p:grpSpPr>
                      <a:xfrm>
                        <a:off x="1703348" y="0"/>
                        <a:ext cx="771834" cy="332700"/>
                        <a:chOff x="0" y="0"/>
                        <a:chExt cx="771833" cy="332699"/>
                      </a:xfrm>
                    </p:grpSpPr>
                    <p:sp>
                      <p:nvSpPr>
                        <p:cNvPr id="312" name="Rectangle"/>
                        <p:cNvSpPr/>
                        <p:nvPr/>
                      </p:nvSpPr>
                      <p:spPr>
                        <a:xfrm>
                          <a:off x="0" y="98112"/>
                          <a:ext cx="771834" cy="13647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45719" tIns="45719" rIns="45719" bIns="45719" numCol="1" anchor="ctr">
                          <a:noAutofit/>
                        </a:bodyPr>
                        <a:lstStyle/>
                        <a:p>
                          <a:pPr algn="ctr">
                            <a:defRPr>
                              <a:solidFill>
                                <a:srgbClr val="000000"/>
                              </a:solidFill>
                            </a:defRPr>
                          </a:pPr>
                        </a:p>
                      </p:txBody>
                    </p:sp>
                    <p:sp>
                      <p:nvSpPr>
                        <p:cNvPr id="313" name="2"/>
                        <p:cNvSpPr txBox="1"/>
                        <p:nvPr/>
                      </p:nvSpPr>
                      <p:spPr>
                        <a:xfrm>
                          <a:off x="0" y="0"/>
                          <a:ext cx="771834" cy="332700"/>
                        </a:xfrm>
                        <a:prstGeom prst="rect">
                          <a:avLst/>
                        </a:prstGeom>
                        <a:noFill/>
                        <a:ln w="12700" cap="flat">
                          <a:noFill/>
                          <a:miter lim="400000"/>
                        </a:ln>
                        <a:effectLst/>
                        <a:extLst>
                          <a:ext uri="{C572A759-6A51-4108-AA02-DFA0A04FC94B}">
                            <ma14:wrappingTextBoxFlag xmlns:ma14="http://schemas.microsoft.com/office/mac/drawingml/2011/main" val="1"/>
                          </a:ext>
                        </a:extLst>
                      </p:spPr>
                      <p:txBody>
                        <a:bodyPr wrap="square" lIns="45699" tIns="45699" rIns="45699" bIns="45699" numCol="1" anchor="ctr">
                          <a:spAutoFit/>
                        </a:bodyPr>
                        <a:lstStyle>
                          <a:lvl1pPr algn="ctr">
                            <a:defRPr b="1" sz="1600">
                              <a:solidFill>
                                <a:schemeClr val="accent5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defRPr>
                          </a:lvl1pPr>
                        </a:lstStyle>
                        <a:p>
                          <a:pPr/>
                          <a:r>
                            <a:t>2</a:t>
                          </a:r>
                        </a:p>
                      </p:txBody>
                    </p:sp>
                  </p:grpSp>
                </p:grpSp>
              </p:grpSp>
              <p:grpSp>
                <p:nvGrpSpPr>
                  <p:cNvPr id="326" name="Google Shape;211;p19"/>
                  <p:cNvGrpSpPr/>
                  <p:nvPr/>
                </p:nvGrpSpPr>
                <p:grpSpPr>
                  <a:xfrm>
                    <a:off x="43217" y="778114"/>
                    <a:ext cx="2475181" cy="459701"/>
                    <a:chOff x="0" y="0"/>
                    <a:chExt cx="2475180" cy="459699"/>
                  </a:xfrm>
                </p:grpSpPr>
                <p:grpSp>
                  <p:nvGrpSpPr>
                    <p:cNvPr id="319" name="Google Shape;212;p19"/>
                    <p:cNvGrpSpPr/>
                    <p:nvPr/>
                  </p:nvGrpSpPr>
                  <p:grpSpPr>
                    <a:xfrm>
                      <a:off x="0" y="0"/>
                      <a:ext cx="771834" cy="459700"/>
                      <a:chOff x="0" y="0"/>
                      <a:chExt cx="771833" cy="459699"/>
                    </a:xfrm>
                  </p:grpSpPr>
                  <p:sp>
                    <p:nvSpPr>
                      <p:cNvPr id="317" name="Rectangle"/>
                      <p:cNvSpPr/>
                      <p:nvPr/>
                    </p:nvSpPr>
                    <p:spPr>
                      <a:xfrm>
                        <a:off x="0" y="31958"/>
                        <a:ext cx="771834" cy="395783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7BC45F"/>
                          </a:gs>
                          <a:gs pos="50000">
                            <a:srgbClr val="67C33F"/>
                          </a:gs>
                          <a:gs pos="100000">
                            <a:srgbClr val="58B230"/>
                          </a:gs>
                        </a:gsLst>
                        <a:lin ang="5400000" scaled="0"/>
                      </a:gradFill>
                      <a:ln w="9525" cap="flat">
                        <a:solidFill>
                          <a:schemeClr val="accent2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algn="ctr">
                          <a:defRPr>
                            <a:solidFill>
                              <a:srgbClr val="000000"/>
                            </a:solidFill>
                          </a:defRPr>
                        </a:pPr>
                      </a:p>
                    </p:txBody>
                  </p:sp>
                  <p:sp>
                    <p:nvSpPr>
                      <p:cNvPr id="318" name="3"/>
                      <p:cNvSpPr txBox="1"/>
                      <p:nvPr/>
                    </p:nvSpPr>
                    <p:spPr>
                      <a:xfrm>
                        <a:off x="0" y="0"/>
                        <a:ext cx="771834" cy="4597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45699" tIns="45699" rIns="45699" bIns="45699" numCol="1" anchor="ctr">
                        <a:spAutoFit/>
                      </a:bodyPr>
                      <a:lstStyle>
                        <a:lvl1pPr algn="ctr">
                          <a:defRPr sz="2400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defRPr>
                        </a:lvl1pPr>
                      </a:lstStyle>
                      <a:p>
                        <a:pPr/>
                        <a:r>
                          <a:t>3</a:t>
                        </a:r>
                      </a:p>
                    </p:txBody>
                  </p:sp>
                </p:grpSp>
                <p:grpSp>
                  <p:nvGrpSpPr>
                    <p:cNvPr id="322" name="Google Shape;213;p19"/>
                    <p:cNvGrpSpPr/>
                    <p:nvPr/>
                  </p:nvGrpSpPr>
                  <p:grpSpPr>
                    <a:xfrm>
                      <a:off x="851675" y="0"/>
                      <a:ext cx="771834" cy="459700"/>
                      <a:chOff x="0" y="0"/>
                      <a:chExt cx="771833" cy="459699"/>
                    </a:xfrm>
                  </p:grpSpPr>
                  <p:sp>
                    <p:nvSpPr>
                      <p:cNvPr id="320" name="Rectangle"/>
                      <p:cNvSpPr/>
                      <p:nvPr/>
                    </p:nvSpPr>
                    <p:spPr>
                      <a:xfrm>
                        <a:off x="0" y="31958"/>
                        <a:ext cx="771834" cy="395783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7BC45F"/>
                          </a:gs>
                          <a:gs pos="50000">
                            <a:srgbClr val="67C33F"/>
                          </a:gs>
                          <a:gs pos="100000">
                            <a:srgbClr val="58B230"/>
                          </a:gs>
                        </a:gsLst>
                        <a:lin ang="5400000" scaled="0"/>
                      </a:gradFill>
                      <a:ln w="9525" cap="flat">
                        <a:solidFill>
                          <a:schemeClr val="accent2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algn="ctr">
                          <a:defRPr>
                            <a:solidFill>
                              <a:srgbClr val="000000"/>
                            </a:solidFill>
                          </a:defRPr>
                        </a:pPr>
                      </a:p>
                    </p:txBody>
                  </p:sp>
                  <p:sp>
                    <p:nvSpPr>
                      <p:cNvPr id="321" name="78"/>
                      <p:cNvSpPr txBox="1"/>
                      <p:nvPr/>
                    </p:nvSpPr>
                    <p:spPr>
                      <a:xfrm>
                        <a:off x="0" y="0"/>
                        <a:ext cx="771834" cy="4597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45699" tIns="45699" rIns="45699" bIns="45699" numCol="1" anchor="ctr">
                        <a:spAutoFit/>
                      </a:bodyPr>
                      <a:lstStyle>
                        <a:lvl1pPr algn="ctr">
                          <a:defRPr sz="2400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defRPr>
                        </a:lvl1pPr>
                      </a:lstStyle>
                      <a:p>
                        <a:pPr/>
                        <a:r>
                          <a:t>78</a:t>
                        </a:r>
                      </a:p>
                    </p:txBody>
                  </p:sp>
                </p:grpSp>
                <p:grpSp>
                  <p:nvGrpSpPr>
                    <p:cNvPr id="325" name="Google Shape;214;p19"/>
                    <p:cNvGrpSpPr/>
                    <p:nvPr/>
                  </p:nvGrpSpPr>
                  <p:grpSpPr>
                    <a:xfrm>
                      <a:off x="1703347" y="0"/>
                      <a:ext cx="771834" cy="459700"/>
                      <a:chOff x="0" y="0"/>
                      <a:chExt cx="771833" cy="459699"/>
                    </a:xfrm>
                  </p:grpSpPr>
                  <p:sp>
                    <p:nvSpPr>
                      <p:cNvPr id="323" name="Rectangle"/>
                      <p:cNvSpPr/>
                      <p:nvPr/>
                    </p:nvSpPr>
                    <p:spPr>
                      <a:xfrm>
                        <a:off x="0" y="31958"/>
                        <a:ext cx="771834" cy="395783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7BC45F"/>
                          </a:gs>
                          <a:gs pos="50000">
                            <a:srgbClr val="67C33F"/>
                          </a:gs>
                          <a:gs pos="100000">
                            <a:srgbClr val="58B230"/>
                          </a:gs>
                        </a:gsLst>
                        <a:lin ang="5400000" scaled="0"/>
                      </a:gradFill>
                      <a:ln w="9525" cap="flat">
                        <a:solidFill>
                          <a:schemeClr val="accent2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 algn="ctr">
                          <a:defRPr>
                            <a:solidFill>
                              <a:srgbClr val="000000"/>
                            </a:solidFill>
                          </a:defRPr>
                        </a:pPr>
                      </a:p>
                    </p:txBody>
                  </p:sp>
                  <p:sp>
                    <p:nvSpPr>
                      <p:cNvPr id="324" name="943"/>
                      <p:cNvSpPr txBox="1"/>
                      <p:nvPr/>
                    </p:nvSpPr>
                    <p:spPr>
                      <a:xfrm>
                        <a:off x="0" y="0"/>
                        <a:ext cx="771834" cy="45970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45699" tIns="45699" rIns="45699" bIns="45699" numCol="1" anchor="ctr">
                        <a:spAutoFit/>
                      </a:bodyPr>
                      <a:lstStyle>
                        <a:lvl1pPr algn="ctr">
                          <a:defRPr sz="2400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defRPr>
                        </a:lvl1pPr>
                      </a:lstStyle>
                      <a:p>
                        <a:pPr/>
                        <a:r>
                          <a:t>943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30" name="Google Shape;215;p19"/>
                <p:cNvGrpSpPr/>
                <p:nvPr/>
              </p:nvGrpSpPr>
              <p:grpSpPr>
                <a:xfrm>
                  <a:off x="2568055" y="833651"/>
                  <a:ext cx="458555" cy="332701"/>
                  <a:chOff x="0" y="0"/>
                  <a:chExt cx="458553" cy="332699"/>
                </a:xfrm>
              </p:grpSpPr>
              <p:sp>
                <p:nvSpPr>
                  <p:cNvPr id="328" name="Rectangle"/>
                  <p:cNvSpPr/>
                  <p:nvPr/>
                </p:nvSpPr>
                <p:spPr>
                  <a:xfrm>
                    <a:off x="0" y="96975"/>
                    <a:ext cx="458554" cy="13875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329" name="1"/>
                  <p:cNvSpPr txBox="1"/>
                  <p:nvPr/>
                </p:nvSpPr>
                <p:spPr>
                  <a:xfrm>
                    <a:off x="0" y="0"/>
                    <a:ext cx="458554" cy="3327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600">
                        <a:solidFill>
                          <a:schemeClr val="accent5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1</a:t>
                    </a: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220;p20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6.3. Lấy địa chỉ các phần tử mảng</a:t>
            </a:r>
          </a:p>
        </p:txBody>
      </p:sp>
      <p:sp>
        <p:nvSpPr>
          <p:cNvPr id="336" name="Google Shape;221;p20"/>
          <p:cNvSpPr txBox="1"/>
          <p:nvPr>
            <p:ph type="sldNum" sz="quarter" idx="2"/>
          </p:nvPr>
        </p:nvSpPr>
        <p:spPr>
          <a:xfrm>
            <a:off x="8778104" y="6592589"/>
            <a:ext cx="168469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7" name="Google Shape;222;p20"/>
          <p:cNvSpPr txBox="1"/>
          <p:nvPr>
            <p:ph type="body" sz="half" idx="1"/>
          </p:nvPr>
        </p:nvSpPr>
        <p:spPr>
          <a:xfrm>
            <a:off x="197427" y="893618"/>
            <a:ext cx="8749146" cy="1467446"/>
          </a:xfrm>
          <a:prstGeom prst="rect">
            <a:avLst/>
          </a:prstGeom>
        </p:spPr>
        <p:txBody>
          <a:bodyPr/>
          <a:lstStyle/>
          <a:p>
            <a:pPr marL="205740" indent="-17145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Cú pháp: </a:t>
            </a:r>
          </a:p>
          <a:p>
            <a:pPr marL="0" indent="0" algn="ctr">
              <a:buSzTx/>
              <a:buNone/>
              <a:defRPr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&amp;&lt;Tên biến mảng&gt;[&lt;Chỉ số dòng&gt;][&lt;Chỉ số cột&gt;]; </a:t>
            </a:r>
          </a:p>
        </p:txBody>
      </p:sp>
      <p:grpSp>
        <p:nvGrpSpPr>
          <p:cNvPr id="382" name="Google Shape;223;p20"/>
          <p:cNvGrpSpPr/>
          <p:nvPr/>
        </p:nvGrpSpPr>
        <p:grpSpPr>
          <a:xfrm>
            <a:off x="1841865" y="2207624"/>
            <a:ext cx="5447213" cy="3866605"/>
            <a:chOff x="0" y="0"/>
            <a:chExt cx="5447212" cy="3866603"/>
          </a:xfrm>
        </p:grpSpPr>
        <p:grpSp>
          <p:nvGrpSpPr>
            <p:cNvPr id="340" name="Google Shape;224;p20"/>
            <p:cNvGrpSpPr/>
            <p:nvPr/>
          </p:nvGrpSpPr>
          <p:grpSpPr>
            <a:xfrm>
              <a:off x="-1" y="0"/>
              <a:ext cx="5447214" cy="3866604"/>
              <a:chOff x="0" y="0"/>
              <a:chExt cx="5447212" cy="3866603"/>
            </a:xfrm>
          </p:grpSpPr>
          <p:sp>
            <p:nvSpPr>
              <p:cNvPr id="338" name="Rectangle"/>
              <p:cNvSpPr/>
              <p:nvPr/>
            </p:nvSpPr>
            <p:spPr>
              <a:xfrm>
                <a:off x="-1" y="0"/>
                <a:ext cx="5447214" cy="386660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20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39" name="int A[2][4]…"/>
              <p:cNvSpPr txBox="1"/>
              <p:nvPr/>
            </p:nvSpPr>
            <p:spPr>
              <a:xfrm>
                <a:off x="-1" y="363602"/>
                <a:ext cx="5447214" cy="313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/>
              <a:p>
                <a:pPr>
                  <a:lnSpc>
                    <a:spcPct val="150000"/>
                  </a:lnSpc>
                  <a:defRPr b="1"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int A[2][4]</a:t>
                </a:r>
              </a:p>
              <a:p>
                <a:pPr>
                  <a:lnSpc>
                    <a:spcPct val="150000"/>
                  </a:lnSpc>
                  <a:defRPr b="1"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</a:p>
              <a:p>
                <a:pPr>
                  <a:lnSpc>
                    <a:spcPct val="150000"/>
                  </a:lnSpc>
                  <a:defRPr b="1"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Địa chỉ các phần tử mãng 2 chiều:</a:t>
                </a: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Địa chỉ các phần tử trên dòng thứ 0: </a:t>
                </a: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&amp;A[0][0], &amp;A[0][1], &amp;A[0][2], &amp;A[0][3]</a:t>
                </a: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Địa chỉ các phần tử trên dòng thứ 1:</a:t>
                </a:r>
              </a:p>
              <a:p>
                <a:pPr>
                  <a:lnSpc>
                    <a:spcPct val="150000"/>
                  </a:lnSpc>
                  <a:defRPr sz="2000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defRPr>
                </a:pPr>
                <a:r>
                  <a:t>&amp;A[1][0], &amp;A[1][1], &amp;A[1][2], &amp;A[1][3]</a:t>
                </a:r>
              </a:p>
            </p:txBody>
          </p:sp>
        </p:grpSp>
        <p:grpSp>
          <p:nvGrpSpPr>
            <p:cNvPr id="381" name="Google Shape;225;p20"/>
            <p:cNvGrpSpPr/>
            <p:nvPr/>
          </p:nvGrpSpPr>
          <p:grpSpPr>
            <a:xfrm>
              <a:off x="1646977" y="74899"/>
              <a:ext cx="3277489" cy="1097181"/>
              <a:chOff x="0" y="0"/>
              <a:chExt cx="3277487" cy="1097180"/>
            </a:xfrm>
          </p:grpSpPr>
          <p:grpSp>
            <p:nvGrpSpPr>
              <p:cNvPr id="367" name="Google Shape;226;p20"/>
              <p:cNvGrpSpPr/>
              <p:nvPr/>
            </p:nvGrpSpPr>
            <p:grpSpPr>
              <a:xfrm>
                <a:off x="-1" y="0"/>
                <a:ext cx="3275213" cy="685473"/>
                <a:chOff x="0" y="0"/>
                <a:chExt cx="3275211" cy="685472"/>
              </a:xfrm>
            </p:grpSpPr>
            <p:grpSp>
              <p:nvGrpSpPr>
                <p:cNvPr id="353" name="Google Shape;227;p20"/>
                <p:cNvGrpSpPr/>
                <p:nvPr/>
              </p:nvGrpSpPr>
              <p:grpSpPr>
                <a:xfrm>
                  <a:off x="39816" y="289268"/>
                  <a:ext cx="3235396" cy="396205"/>
                  <a:chOff x="0" y="0"/>
                  <a:chExt cx="3235395" cy="396204"/>
                </a:xfrm>
              </p:grpSpPr>
              <p:grpSp>
                <p:nvGrpSpPr>
                  <p:cNvPr id="343" name="Google Shape;228;p20"/>
                  <p:cNvGrpSpPr/>
                  <p:nvPr/>
                </p:nvGrpSpPr>
                <p:grpSpPr>
                  <a:xfrm>
                    <a:off x="0" y="4"/>
                    <a:ext cx="750615" cy="396201"/>
                    <a:chOff x="0" y="0"/>
                    <a:chExt cx="750614" cy="396199"/>
                  </a:xfrm>
                </p:grpSpPr>
                <p:sp>
                  <p:nvSpPr>
                    <p:cNvPr id="341" name="Rectangle"/>
                    <p:cNvSpPr/>
                    <p:nvPr/>
                  </p:nvSpPr>
                  <p:spPr>
                    <a:xfrm>
                      <a:off x="0" y="28839"/>
                      <a:ext cx="750615" cy="338522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>
                      <a:solidFill>
                        <a:schemeClr val="accent2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342" name="76"/>
                    <p:cNvSpPr txBox="1"/>
                    <p:nvPr/>
                  </p:nvSpPr>
                  <p:spPr>
                    <a:xfrm>
                      <a:off x="0" y="0"/>
                      <a:ext cx="750615" cy="3962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sz="2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lvl1pPr>
                    </a:lstStyle>
                    <a:p>
                      <a:pPr/>
                      <a:r>
                        <a:t>76</a:t>
                      </a:r>
                    </a:p>
                  </p:txBody>
                </p:sp>
              </p:grpSp>
              <p:grpSp>
                <p:nvGrpSpPr>
                  <p:cNvPr id="346" name="Google Shape;229;p20"/>
                  <p:cNvGrpSpPr/>
                  <p:nvPr/>
                </p:nvGrpSpPr>
                <p:grpSpPr>
                  <a:xfrm>
                    <a:off x="828261" y="0"/>
                    <a:ext cx="750615" cy="396200"/>
                    <a:chOff x="0" y="0"/>
                    <a:chExt cx="750614" cy="396199"/>
                  </a:xfrm>
                </p:grpSpPr>
                <p:sp>
                  <p:nvSpPr>
                    <p:cNvPr id="344" name="Rectangle"/>
                    <p:cNvSpPr/>
                    <p:nvPr/>
                  </p:nvSpPr>
                  <p:spPr>
                    <a:xfrm>
                      <a:off x="0" y="28839"/>
                      <a:ext cx="750615" cy="338522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>
                      <a:solidFill>
                        <a:schemeClr val="accent2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345" name="87"/>
                    <p:cNvSpPr txBox="1"/>
                    <p:nvPr/>
                  </p:nvSpPr>
                  <p:spPr>
                    <a:xfrm>
                      <a:off x="0" y="0"/>
                      <a:ext cx="750615" cy="3962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sz="2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lvl1pPr>
                    </a:lstStyle>
                    <a:p>
                      <a:pPr/>
                      <a:r>
                        <a:t>87</a:t>
                      </a:r>
                    </a:p>
                  </p:txBody>
                </p:sp>
              </p:grpSp>
              <p:grpSp>
                <p:nvGrpSpPr>
                  <p:cNvPr id="349" name="Google Shape;230;p20"/>
                  <p:cNvGrpSpPr/>
                  <p:nvPr/>
                </p:nvGrpSpPr>
                <p:grpSpPr>
                  <a:xfrm>
                    <a:off x="1656520" y="0"/>
                    <a:ext cx="750615" cy="396200"/>
                    <a:chOff x="0" y="0"/>
                    <a:chExt cx="750614" cy="396199"/>
                  </a:xfrm>
                </p:grpSpPr>
                <p:sp>
                  <p:nvSpPr>
                    <p:cNvPr id="347" name="Rectangle"/>
                    <p:cNvSpPr/>
                    <p:nvPr/>
                  </p:nvSpPr>
                  <p:spPr>
                    <a:xfrm>
                      <a:off x="0" y="28839"/>
                      <a:ext cx="750615" cy="338522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>
                      <a:solidFill>
                        <a:schemeClr val="accent2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348" name="40"/>
                    <p:cNvSpPr txBox="1"/>
                    <p:nvPr/>
                  </p:nvSpPr>
                  <p:spPr>
                    <a:xfrm>
                      <a:off x="0" y="0"/>
                      <a:ext cx="750615" cy="3962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sz="2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lvl1pPr>
                    </a:lstStyle>
                    <a:p>
                      <a:pPr/>
                      <a:r>
                        <a:t>40</a:t>
                      </a:r>
                    </a:p>
                  </p:txBody>
                </p:sp>
              </p:grpSp>
              <p:grpSp>
                <p:nvGrpSpPr>
                  <p:cNvPr id="352" name="Google Shape;231;p20"/>
                  <p:cNvGrpSpPr/>
                  <p:nvPr/>
                </p:nvGrpSpPr>
                <p:grpSpPr>
                  <a:xfrm>
                    <a:off x="2484781" y="0"/>
                    <a:ext cx="750615" cy="396200"/>
                    <a:chOff x="0" y="0"/>
                    <a:chExt cx="750614" cy="396199"/>
                  </a:xfrm>
                </p:grpSpPr>
                <p:sp>
                  <p:nvSpPr>
                    <p:cNvPr id="350" name="Rectangle"/>
                    <p:cNvSpPr/>
                    <p:nvPr/>
                  </p:nvSpPr>
                  <p:spPr>
                    <a:xfrm>
                      <a:off x="0" y="28839"/>
                      <a:ext cx="750615" cy="338522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7BC45F"/>
                        </a:gs>
                        <a:gs pos="50000">
                          <a:srgbClr val="67C33F"/>
                        </a:gs>
                        <a:gs pos="100000">
                          <a:srgbClr val="58B230"/>
                        </a:gs>
                      </a:gsLst>
                      <a:lin ang="5400000" scaled="0"/>
                    </a:gradFill>
                    <a:ln w="9525" cap="flat">
                      <a:solidFill>
                        <a:schemeClr val="accent2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351" name="331"/>
                    <p:cNvSpPr txBox="1"/>
                    <p:nvPr/>
                  </p:nvSpPr>
                  <p:spPr>
                    <a:xfrm>
                      <a:off x="0" y="0"/>
                      <a:ext cx="750615" cy="3962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sz="20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defRPr>
                      </a:lvl1pPr>
                    </a:lstStyle>
                    <a:p>
                      <a:pPr/>
                      <a:r>
                        <a:t>331</a:t>
                      </a:r>
                    </a:p>
                  </p:txBody>
                </p:sp>
              </p:grpSp>
            </p:grpSp>
            <p:grpSp>
              <p:nvGrpSpPr>
                <p:cNvPr id="366" name="Google Shape;232;p20"/>
                <p:cNvGrpSpPr/>
                <p:nvPr/>
              </p:nvGrpSpPr>
              <p:grpSpPr>
                <a:xfrm>
                  <a:off x="0" y="0"/>
                  <a:ext cx="3235396" cy="332700"/>
                  <a:chOff x="0" y="0"/>
                  <a:chExt cx="3235395" cy="332699"/>
                </a:xfrm>
              </p:grpSpPr>
              <p:grpSp>
                <p:nvGrpSpPr>
                  <p:cNvPr id="356" name="Google Shape;233;p20"/>
                  <p:cNvGrpSpPr/>
                  <p:nvPr/>
                </p:nvGrpSpPr>
                <p:grpSpPr>
                  <a:xfrm>
                    <a:off x="0" y="0"/>
                    <a:ext cx="750615" cy="332700"/>
                    <a:chOff x="0" y="0"/>
                    <a:chExt cx="750614" cy="332699"/>
                  </a:xfrm>
                </p:grpSpPr>
                <p:sp>
                  <p:nvSpPr>
                    <p:cNvPr id="354" name="Rectangle"/>
                    <p:cNvSpPr/>
                    <p:nvPr/>
                  </p:nvSpPr>
                  <p:spPr>
                    <a:xfrm>
                      <a:off x="0" y="107984"/>
                      <a:ext cx="750615" cy="11673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355" name="0"/>
                    <p:cNvSpPr txBox="1"/>
                    <p:nvPr/>
                  </p:nvSpPr>
                  <p:spPr>
                    <a:xfrm>
                      <a:off x="0" y="0"/>
                      <a:ext cx="750615" cy="332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b="1" sz="1600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0</a:t>
                      </a:r>
                    </a:p>
                  </p:txBody>
                </p:sp>
              </p:grpSp>
              <p:grpSp>
                <p:nvGrpSpPr>
                  <p:cNvPr id="359" name="Google Shape;234;p20"/>
                  <p:cNvGrpSpPr/>
                  <p:nvPr/>
                </p:nvGrpSpPr>
                <p:grpSpPr>
                  <a:xfrm>
                    <a:off x="828261" y="0"/>
                    <a:ext cx="750615" cy="332700"/>
                    <a:chOff x="0" y="0"/>
                    <a:chExt cx="750614" cy="332699"/>
                  </a:xfrm>
                </p:grpSpPr>
                <p:sp>
                  <p:nvSpPr>
                    <p:cNvPr id="357" name="Rectangle"/>
                    <p:cNvSpPr/>
                    <p:nvPr/>
                  </p:nvSpPr>
                  <p:spPr>
                    <a:xfrm>
                      <a:off x="0" y="107984"/>
                      <a:ext cx="750615" cy="11673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358" name="1"/>
                    <p:cNvSpPr txBox="1"/>
                    <p:nvPr/>
                  </p:nvSpPr>
                  <p:spPr>
                    <a:xfrm>
                      <a:off x="0" y="0"/>
                      <a:ext cx="750615" cy="332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b="1" sz="1600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1</a:t>
                      </a:r>
                    </a:p>
                  </p:txBody>
                </p:sp>
              </p:grpSp>
              <p:grpSp>
                <p:nvGrpSpPr>
                  <p:cNvPr id="362" name="Google Shape;235;p20"/>
                  <p:cNvGrpSpPr/>
                  <p:nvPr/>
                </p:nvGrpSpPr>
                <p:grpSpPr>
                  <a:xfrm>
                    <a:off x="1656520" y="0"/>
                    <a:ext cx="750615" cy="332700"/>
                    <a:chOff x="0" y="0"/>
                    <a:chExt cx="750614" cy="332699"/>
                  </a:xfrm>
                </p:grpSpPr>
                <p:sp>
                  <p:nvSpPr>
                    <p:cNvPr id="360" name="Rectangle"/>
                    <p:cNvSpPr/>
                    <p:nvPr/>
                  </p:nvSpPr>
                  <p:spPr>
                    <a:xfrm>
                      <a:off x="0" y="107984"/>
                      <a:ext cx="750615" cy="11673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361" name="2"/>
                    <p:cNvSpPr txBox="1"/>
                    <p:nvPr/>
                  </p:nvSpPr>
                  <p:spPr>
                    <a:xfrm>
                      <a:off x="0" y="0"/>
                      <a:ext cx="750615" cy="332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b="1" sz="1600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2</a:t>
                      </a:r>
                    </a:p>
                  </p:txBody>
                </p:sp>
              </p:grpSp>
              <p:grpSp>
                <p:nvGrpSpPr>
                  <p:cNvPr id="365" name="Google Shape;236;p20"/>
                  <p:cNvGrpSpPr/>
                  <p:nvPr/>
                </p:nvGrpSpPr>
                <p:grpSpPr>
                  <a:xfrm>
                    <a:off x="2484781" y="0"/>
                    <a:ext cx="750615" cy="332700"/>
                    <a:chOff x="0" y="0"/>
                    <a:chExt cx="750614" cy="332699"/>
                  </a:xfrm>
                </p:grpSpPr>
                <p:sp>
                  <p:nvSpPr>
                    <p:cNvPr id="363" name="Rectangle"/>
                    <p:cNvSpPr/>
                    <p:nvPr/>
                  </p:nvSpPr>
                  <p:spPr>
                    <a:xfrm>
                      <a:off x="0" y="107984"/>
                      <a:ext cx="750615" cy="11673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</a:p>
                  </p:txBody>
                </p:sp>
                <p:sp>
                  <p:nvSpPr>
                    <p:cNvPr id="364" name="3"/>
                    <p:cNvSpPr txBox="1"/>
                    <p:nvPr/>
                  </p:nvSpPr>
                  <p:spPr>
                    <a:xfrm>
                      <a:off x="0" y="0"/>
                      <a:ext cx="750615" cy="332700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699" tIns="45699" rIns="45699" bIns="45699" numCol="1" anchor="ctr">
                      <a:spAutoFit/>
                    </a:bodyPr>
                    <a:lstStyle>
                      <a:lvl1pPr algn="ctr">
                        <a:defRPr b="1" sz="1600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lvl1pPr>
                    </a:lstStyle>
                    <a:p>
                      <a:pPr/>
                      <a:r>
                        <a:t>3</a:t>
                      </a:r>
                    </a:p>
                  </p:txBody>
                </p:sp>
              </p:grpSp>
            </p:grpSp>
          </p:grpSp>
          <p:grpSp>
            <p:nvGrpSpPr>
              <p:cNvPr id="380" name="Google Shape;237;p20"/>
              <p:cNvGrpSpPr/>
              <p:nvPr/>
            </p:nvGrpSpPr>
            <p:grpSpPr>
              <a:xfrm>
                <a:off x="42091" y="700976"/>
                <a:ext cx="3235397" cy="396205"/>
                <a:chOff x="0" y="0"/>
                <a:chExt cx="3235396" cy="396203"/>
              </a:xfrm>
            </p:grpSpPr>
            <p:grpSp>
              <p:nvGrpSpPr>
                <p:cNvPr id="370" name="Google Shape;238;p20"/>
                <p:cNvGrpSpPr/>
                <p:nvPr/>
              </p:nvGrpSpPr>
              <p:grpSpPr>
                <a:xfrm>
                  <a:off x="0" y="4"/>
                  <a:ext cx="750615" cy="396200"/>
                  <a:chOff x="0" y="0"/>
                  <a:chExt cx="750614" cy="396199"/>
                </a:xfrm>
              </p:grpSpPr>
              <p:sp>
                <p:nvSpPr>
                  <p:cNvPr id="368" name="Rectangle"/>
                  <p:cNvSpPr/>
                  <p:nvPr/>
                </p:nvSpPr>
                <p:spPr>
                  <a:xfrm>
                    <a:off x="0" y="28838"/>
                    <a:ext cx="750615" cy="3385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>
                    <a:solidFill>
                      <a:schemeClr val="accent2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369" name="456"/>
                  <p:cNvSpPr txBox="1"/>
                  <p:nvPr/>
                </p:nvSpPr>
                <p:spPr>
                  <a:xfrm>
                    <a:off x="0" y="0"/>
                    <a:ext cx="750615" cy="3962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sz="200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456</a:t>
                    </a:r>
                  </a:p>
                </p:txBody>
              </p:sp>
            </p:grpSp>
            <p:grpSp>
              <p:nvGrpSpPr>
                <p:cNvPr id="373" name="Google Shape;239;p20"/>
                <p:cNvGrpSpPr/>
                <p:nvPr/>
              </p:nvGrpSpPr>
              <p:grpSpPr>
                <a:xfrm>
                  <a:off x="828261" y="0"/>
                  <a:ext cx="750615" cy="396200"/>
                  <a:chOff x="0" y="0"/>
                  <a:chExt cx="750614" cy="396199"/>
                </a:xfrm>
              </p:grpSpPr>
              <p:sp>
                <p:nvSpPr>
                  <p:cNvPr id="371" name="Rectangle"/>
                  <p:cNvSpPr/>
                  <p:nvPr/>
                </p:nvSpPr>
                <p:spPr>
                  <a:xfrm>
                    <a:off x="0" y="28838"/>
                    <a:ext cx="750615" cy="3385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>
                    <a:solidFill>
                      <a:schemeClr val="accent2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372" name="23"/>
                  <p:cNvSpPr txBox="1"/>
                  <p:nvPr/>
                </p:nvSpPr>
                <p:spPr>
                  <a:xfrm>
                    <a:off x="0" y="0"/>
                    <a:ext cx="750615" cy="3962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sz="200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23</a:t>
                    </a:r>
                  </a:p>
                </p:txBody>
              </p:sp>
            </p:grpSp>
            <p:grpSp>
              <p:nvGrpSpPr>
                <p:cNvPr id="376" name="Google Shape;240;p20"/>
                <p:cNvGrpSpPr/>
                <p:nvPr/>
              </p:nvGrpSpPr>
              <p:grpSpPr>
                <a:xfrm>
                  <a:off x="1656520" y="0"/>
                  <a:ext cx="750615" cy="396200"/>
                  <a:chOff x="0" y="0"/>
                  <a:chExt cx="750614" cy="396199"/>
                </a:xfrm>
              </p:grpSpPr>
              <p:sp>
                <p:nvSpPr>
                  <p:cNvPr id="374" name="Rectangle"/>
                  <p:cNvSpPr/>
                  <p:nvPr/>
                </p:nvSpPr>
                <p:spPr>
                  <a:xfrm>
                    <a:off x="0" y="28838"/>
                    <a:ext cx="750615" cy="3385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>
                    <a:solidFill>
                      <a:schemeClr val="accent2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375" name="174"/>
                  <p:cNvSpPr txBox="1"/>
                  <p:nvPr/>
                </p:nvSpPr>
                <p:spPr>
                  <a:xfrm>
                    <a:off x="0" y="0"/>
                    <a:ext cx="750615" cy="3962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sz="200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174</a:t>
                    </a:r>
                  </a:p>
                </p:txBody>
              </p:sp>
            </p:grpSp>
            <p:grpSp>
              <p:nvGrpSpPr>
                <p:cNvPr id="379" name="Google Shape;241;p20"/>
                <p:cNvGrpSpPr/>
                <p:nvPr/>
              </p:nvGrpSpPr>
              <p:grpSpPr>
                <a:xfrm>
                  <a:off x="2484782" y="0"/>
                  <a:ext cx="750615" cy="396200"/>
                  <a:chOff x="0" y="0"/>
                  <a:chExt cx="750614" cy="396199"/>
                </a:xfrm>
              </p:grpSpPr>
              <p:sp>
                <p:nvSpPr>
                  <p:cNvPr id="377" name="Rectangle"/>
                  <p:cNvSpPr/>
                  <p:nvPr/>
                </p:nvSpPr>
                <p:spPr>
                  <a:xfrm>
                    <a:off x="0" y="28838"/>
                    <a:ext cx="750615" cy="33852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7BC45F"/>
                      </a:gs>
                      <a:gs pos="50000">
                        <a:srgbClr val="67C33F"/>
                      </a:gs>
                      <a:gs pos="100000">
                        <a:srgbClr val="58B230"/>
                      </a:gs>
                    </a:gsLst>
                    <a:lin ang="5400000" scaled="0"/>
                  </a:gradFill>
                  <a:ln w="9525" cap="flat">
                    <a:solidFill>
                      <a:schemeClr val="accent2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378" name="56"/>
                  <p:cNvSpPr txBox="1"/>
                  <p:nvPr/>
                </p:nvSpPr>
                <p:spPr>
                  <a:xfrm>
                    <a:off x="0" y="0"/>
                    <a:ext cx="750615" cy="3962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sz="2000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56</a:t>
                    </a: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246;p21"/>
          <p:cNvSpPr txBox="1"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6.4.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Một số khái niệm liên quan</a:t>
            </a:r>
          </a:p>
        </p:txBody>
      </p:sp>
      <p:sp>
        <p:nvSpPr>
          <p:cNvPr id="385" name="Google Shape;247;p21"/>
          <p:cNvSpPr txBox="1"/>
          <p:nvPr>
            <p:ph type="sldNum" sz="quarter" idx="2"/>
          </p:nvPr>
        </p:nvSpPr>
        <p:spPr>
          <a:xfrm>
            <a:off x="8778104" y="6592589"/>
            <a:ext cx="168469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6" name="Google Shape;248;p21"/>
          <p:cNvSpPr txBox="1"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marL="205740" indent="-17145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Cho ma trận A gồm 3 dòng x 3 cột như hình dưới đây:</a:t>
            </a:r>
          </a:p>
          <a:p>
            <a:pPr marL="49529" indent="106680"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  <a:p>
            <a:pPr marL="49529" indent="106680"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  <a:p>
            <a:pPr marL="49529" indent="106680"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  <a:p>
            <a:pPr marL="49529" indent="106680"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5740" indent="-171450">
              <a:buClr>
                <a:srgbClr val="000000"/>
              </a:buCl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Các phần tử nằm trên </a:t>
            </a:r>
            <a:r>
              <a:rPr>
                <a:solidFill>
                  <a:schemeClr val="accent5"/>
                </a:solidFill>
              </a:rPr>
              <a:t>đường chéo chính </a:t>
            </a:r>
            <a:r>
              <a:t>là {3,1,5}</a:t>
            </a:r>
          </a:p>
          <a:p>
            <a:pPr marL="205740" indent="-171450">
              <a:buClr>
                <a:srgbClr val="000000"/>
              </a:buCl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Các phần tử nằm trên </a:t>
            </a:r>
            <a:r>
              <a:rPr>
                <a:solidFill>
                  <a:schemeClr val="accent5"/>
                </a:solidFill>
              </a:rPr>
              <a:t>đường chéo phụ </a:t>
            </a:r>
            <a:r>
              <a:t>là {8,1,0}</a:t>
            </a:r>
          </a:p>
          <a:p>
            <a:pPr marL="205740" indent="-171450">
              <a:buClr>
                <a:srgbClr val="000000"/>
              </a:buCl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Các phần tử nằm </a:t>
            </a:r>
            <a:r>
              <a:rPr>
                <a:solidFill>
                  <a:schemeClr val="accent5"/>
                </a:solidFill>
              </a:rPr>
              <a:t>nửa trên </a:t>
            </a:r>
            <a:r>
              <a:t>đường chéo chính là {3,7,8,1,4,5}</a:t>
            </a:r>
          </a:p>
          <a:p>
            <a:pPr marL="205740" indent="-171450">
              <a:buClr>
                <a:srgbClr val="000000"/>
              </a:buCl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Các phần tử nằm </a:t>
            </a:r>
            <a:r>
              <a:rPr>
                <a:solidFill>
                  <a:schemeClr val="accent5"/>
                </a:solidFill>
              </a:rPr>
              <a:t>nửa dưới </a:t>
            </a:r>
            <a:r>
              <a:t>đường chéo chính là {3,6,1,0,9,5}</a:t>
            </a:r>
          </a:p>
        </p:txBody>
      </p:sp>
      <p:grpSp>
        <p:nvGrpSpPr>
          <p:cNvPr id="418" name="Google Shape;249;p21"/>
          <p:cNvGrpSpPr/>
          <p:nvPr/>
        </p:nvGrpSpPr>
        <p:grpSpPr>
          <a:xfrm>
            <a:off x="2006218" y="1624083"/>
            <a:ext cx="2101756" cy="1544480"/>
            <a:chOff x="0" y="0"/>
            <a:chExt cx="2101754" cy="1544479"/>
          </a:xfrm>
        </p:grpSpPr>
        <p:grpSp>
          <p:nvGrpSpPr>
            <p:cNvPr id="416" name="Google Shape;250;p21"/>
            <p:cNvGrpSpPr/>
            <p:nvPr/>
          </p:nvGrpSpPr>
          <p:grpSpPr>
            <a:xfrm>
              <a:off x="-1" y="0"/>
              <a:ext cx="2101756" cy="1544480"/>
              <a:chOff x="0" y="0"/>
              <a:chExt cx="2101754" cy="1544479"/>
            </a:xfrm>
          </p:grpSpPr>
          <p:grpSp>
            <p:nvGrpSpPr>
              <p:cNvPr id="405" name="Google Shape;251;p21"/>
              <p:cNvGrpSpPr/>
              <p:nvPr/>
            </p:nvGrpSpPr>
            <p:grpSpPr>
              <a:xfrm>
                <a:off x="-1" y="-1"/>
                <a:ext cx="2098667" cy="1009557"/>
                <a:chOff x="0" y="0"/>
                <a:chExt cx="2098665" cy="1009555"/>
              </a:xfrm>
            </p:grpSpPr>
            <p:grpSp>
              <p:nvGrpSpPr>
                <p:cNvPr id="389" name="Google Shape;252;p21"/>
                <p:cNvGrpSpPr/>
                <p:nvPr/>
              </p:nvGrpSpPr>
              <p:grpSpPr>
                <a:xfrm>
                  <a:off x="-1" y="-1"/>
                  <a:ext cx="654425" cy="479033"/>
                  <a:chOff x="0" y="0"/>
                  <a:chExt cx="654424" cy="479032"/>
                </a:xfrm>
              </p:grpSpPr>
              <p:sp>
                <p:nvSpPr>
                  <p:cNvPr id="387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388" name="3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3</a:t>
                    </a:r>
                  </a:p>
                </p:txBody>
              </p:sp>
            </p:grpSp>
            <p:grpSp>
              <p:nvGrpSpPr>
                <p:cNvPr id="392" name="Google Shape;253;p21"/>
                <p:cNvGrpSpPr/>
                <p:nvPr/>
              </p:nvGrpSpPr>
              <p:grpSpPr>
                <a:xfrm>
                  <a:off x="722121" y="-1"/>
                  <a:ext cx="654425" cy="479033"/>
                  <a:chOff x="0" y="0"/>
                  <a:chExt cx="654424" cy="479032"/>
                </a:xfrm>
              </p:grpSpPr>
              <p:sp>
                <p:nvSpPr>
                  <p:cNvPr id="390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391" name="7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7</a:t>
                    </a:r>
                  </a:p>
                </p:txBody>
              </p:sp>
            </p:grpSp>
            <p:grpSp>
              <p:nvGrpSpPr>
                <p:cNvPr id="395" name="Google Shape;254;p21"/>
                <p:cNvGrpSpPr/>
                <p:nvPr/>
              </p:nvGrpSpPr>
              <p:grpSpPr>
                <a:xfrm>
                  <a:off x="1444241" y="-1"/>
                  <a:ext cx="654425" cy="479033"/>
                  <a:chOff x="0" y="0"/>
                  <a:chExt cx="654424" cy="479032"/>
                </a:xfrm>
              </p:grpSpPr>
              <p:sp>
                <p:nvSpPr>
                  <p:cNvPr id="393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394" name="8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8</a:t>
                    </a:r>
                  </a:p>
                </p:txBody>
              </p:sp>
            </p:grpSp>
            <p:grpSp>
              <p:nvGrpSpPr>
                <p:cNvPr id="398" name="Google Shape;255;p21"/>
                <p:cNvGrpSpPr/>
                <p:nvPr/>
              </p:nvGrpSpPr>
              <p:grpSpPr>
                <a:xfrm>
                  <a:off x="-1" y="530523"/>
                  <a:ext cx="654425" cy="479033"/>
                  <a:chOff x="0" y="0"/>
                  <a:chExt cx="654424" cy="479032"/>
                </a:xfrm>
              </p:grpSpPr>
              <p:sp>
                <p:nvSpPr>
                  <p:cNvPr id="396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397" name="6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6</a:t>
                    </a:r>
                  </a:p>
                </p:txBody>
              </p:sp>
            </p:grpSp>
            <p:grpSp>
              <p:nvGrpSpPr>
                <p:cNvPr id="401" name="Google Shape;256;p21"/>
                <p:cNvGrpSpPr/>
                <p:nvPr/>
              </p:nvGrpSpPr>
              <p:grpSpPr>
                <a:xfrm>
                  <a:off x="722121" y="530523"/>
                  <a:ext cx="654425" cy="479033"/>
                  <a:chOff x="0" y="0"/>
                  <a:chExt cx="654424" cy="479032"/>
                </a:xfrm>
              </p:grpSpPr>
              <p:sp>
                <p:nvSpPr>
                  <p:cNvPr id="399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00" name="1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1</a:t>
                    </a:r>
                  </a:p>
                </p:txBody>
              </p:sp>
            </p:grpSp>
            <p:grpSp>
              <p:nvGrpSpPr>
                <p:cNvPr id="404" name="Google Shape;257;p21"/>
                <p:cNvGrpSpPr/>
                <p:nvPr/>
              </p:nvGrpSpPr>
              <p:grpSpPr>
                <a:xfrm>
                  <a:off x="1444241" y="530523"/>
                  <a:ext cx="654425" cy="479033"/>
                  <a:chOff x="0" y="0"/>
                  <a:chExt cx="654424" cy="479032"/>
                </a:xfrm>
              </p:grpSpPr>
              <p:sp>
                <p:nvSpPr>
                  <p:cNvPr id="402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03" name="4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4</a:t>
                    </a:r>
                  </a:p>
                </p:txBody>
              </p:sp>
            </p:grpSp>
          </p:grpSp>
          <p:grpSp>
            <p:nvGrpSpPr>
              <p:cNvPr id="415" name="Google Shape;258;p21"/>
              <p:cNvGrpSpPr/>
              <p:nvPr/>
            </p:nvGrpSpPr>
            <p:grpSpPr>
              <a:xfrm>
                <a:off x="3089" y="1065447"/>
                <a:ext cx="2098666" cy="479033"/>
                <a:chOff x="0" y="0"/>
                <a:chExt cx="2098665" cy="479032"/>
              </a:xfrm>
            </p:grpSpPr>
            <p:grpSp>
              <p:nvGrpSpPr>
                <p:cNvPr id="408" name="Google Shape;259;p21"/>
                <p:cNvGrpSpPr/>
                <p:nvPr/>
              </p:nvGrpSpPr>
              <p:grpSpPr>
                <a:xfrm>
                  <a:off x="-1" y="-1"/>
                  <a:ext cx="654425" cy="479034"/>
                  <a:chOff x="0" y="0"/>
                  <a:chExt cx="654424" cy="479032"/>
                </a:xfrm>
              </p:grpSpPr>
              <p:sp>
                <p:nvSpPr>
                  <p:cNvPr id="406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07" name="0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0</a:t>
                    </a:r>
                  </a:p>
                </p:txBody>
              </p:sp>
            </p:grpSp>
            <p:grpSp>
              <p:nvGrpSpPr>
                <p:cNvPr id="411" name="Google Shape;260;p21"/>
                <p:cNvGrpSpPr/>
                <p:nvPr/>
              </p:nvGrpSpPr>
              <p:grpSpPr>
                <a:xfrm>
                  <a:off x="722121" y="-1"/>
                  <a:ext cx="654425" cy="479034"/>
                  <a:chOff x="0" y="0"/>
                  <a:chExt cx="654424" cy="479032"/>
                </a:xfrm>
              </p:grpSpPr>
              <p:sp>
                <p:nvSpPr>
                  <p:cNvPr id="409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10" name="9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9</a:t>
                    </a:r>
                  </a:p>
                </p:txBody>
              </p:sp>
            </p:grpSp>
            <p:grpSp>
              <p:nvGrpSpPr>
                <p:cNvPr id="414" name="Google Shape;261;p21"/>
                <p:cNvGrpSpPr/>
                <p:nvPr/>
              </p:nvGrpSpPr>
              <p:grpSpPr>
                <a:xfrm>
                  <a:off x="1444241" y="-1"/>
                  <a:ext cx="654425" cy="479034"/>
                  <a:chOff x="0" y="0"/>
                  <a:chExt cx="654424" cy="479032"/>
                </a:xfrm>
              </p:grpSpPr>
              <p:sp>
                <p:nvSpPr>
                  <p:cNvPr id="412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13" name="5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5</a:t>
                    </a:r>
                  </a:p>
                </p:txBody>
              </p:sp>
            </p:grpSp>
          </p:grpSp>
        </p:grpSp>
        <p:sp>
          <p:nvSpPr>
            <p:cNvPr id="417" name="Google Shape;262;p21"/>
            <p:cNvSpPr/>
            <p:nvPr/>
          </p:nvSpPr>
          <p:spPr>
            <a:xfrm>
              <a:off x="129787" y="14081"/>
              <a:ext cx="1872639" cy="1476047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50" name="Google Shape;263;p21"/>
          <p:cNvGrpSpPr/>
          <p:nvPr/>
        </p:nvGrpSpPr>
        <p:grpSpPr>
          <a:xfrm>
            <a:off x="5363569" y="1651380"/>
            <a:ext cx="2101755" cy="1544480"/>
            <a:chOff x="0" y="0"/>
            <a:chExt cx="2101754" cy="1544479"/>
          </a:xfrm>
        </p:grpSpPr>
        <p:grpSp>
          <p:nvGrpSpPr>
            <p:cNvPr id="448" name="Google Shape;264;p21"/>
            <p:cNvGrpSpPr/>
            <p:nvPr/>
          </p:nvGrpSpPr>
          <p:grpSpPr>
            <a:xfrm>
              <a:off x="-1" y="0"/>
              <a:ext cx="2101756" cy="1544480"/>
              <a:chOff x="0" y="0"/>
              <a:chExt cx="2101754" cy="1544479"/>
            </a:xfrm>
          </p:grpSpPr>
          <p:grpSp>
            <p:nvGrpSpPr>
              <p:cNvPr id="437" name="Google Shape;265;p21"/>
              <p:cNvGrpSpPr/>
              <p:nvPr/>
            </p:nvGrpSpPr>
            <p:grpSpPr>
              <a:xfrm>
                <a:off x="-1" y="-1"/>
                <a:ext cx="2098667" cy="1009557"/>
                <a:chOff x="0" y="0"/>
                <a:chExt cx="2098665" cy="1009555"/>
              </a:xfrm>
            </p:grpSpPr>
            <p:grpSp>
              <p:nvGrpSpPr>
                <p:cNvPr id="421" name="Google Shape;266;p21"/>
                <p:cNvGrpSpPr/>
                <p:nvPr/>
              </p:nvGrpSpPr>
              <p:grpSpPr>
                <a:xfrm>
                  <a:off x="-1" y="-1"/>
                  <a:ext cx="654425" cy="479033"/>
                  <a:chOff x="0" y="0"/>
                  <a:chExt cx="654424" cy="479032"/>
                </a:xfrm>
              </p:grpSpPr>
              <p:sp>
                <p:nvSpPr>
                  <p:cNvPr id="419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20" name="3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3</a:t>
                    </a:r>
                  </a:p>
                </p:txBody>
              </p:sp>
            </p:grpSp>
            <p:grpSp>
              <p:nvGrpSpPr>
                <p:cNvPr id="424" name="Google Shape;267;p21"/>
                <p:cNvGrpSpPr/>
                <p:nvPr/>
              </p:nvGrpSpPr>
              <p:grpSpPr>
                <a:xfrm>
                  <a:off x="722121" y="-1"/>
                  <a:ext cx="654425" cy="479033"/>
                  <a:chOff x="0" y="0"/>
                  <a:chExt cx="654424" cy="479032"/>
                </a:xfrm>
              </p:grpSpPr>
              <p:sp>
                <p:nvSpPr>
                  <p:cNvPr id="422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23" name="7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7</a:t>
                    </a:r>
                  </a:p>
                </p:txBody>
              </p:sp>
            </p:grpSp>
            <p:grpSp>
              <p:nvGrpSpPr>
                <p:cNvPr id="427" name="Google Shape;268;p21"/>
                <p:cNvGrpSpPr/>
                <p:nvPr/>
              </p:nvGrpSpPr>
              <p:grpSpPr>
                <a:xfrm>
                  <a:off x="1444241" y="-1"/>
                  <a:ext cx="654425" cy="479033"/>
                  <a:chOff x="0" y="0"/>
                  <a:chExt cx="654424" cy="479032"/>
                </a:xfrm>
              </p:grpSpPr>
              <p:sp>
                <p:nvSpPr>
                  <p:cNvPr id="425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26" name="8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8</a:t>
                    </a:r>
                  </a:p>
                </p:txBody>
              </p:sp>
            </p:grpSp>
            <p:grpSp>
              <p:nvGrpSpPr>
                <p:cNvPr id="430" name="Google Shape;269;p21"/>
                <p:cNvGrpSpPr/>
                <p:nvPr/>
              </p:nvGrpSpPr>
              <p:grpSpPr>
                <a:xfrm>
                  <a:off x="-1" y="530523"/>
                  <a:ext cx="654425" cy="479033"/>
                  <a:chOff x="0" y="0"/>
                  <a:chExt cx="654424" cy="479032"/>
                </a:xfrm>
              </p:grpSpPr>
              <p:sp>
                <p:nvSpPr>
                  <p:cNvPr id="428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29" name="6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6</a:t>
                    </a:r>
                  </a:p>
                </p:txBody>
              </p:sp>
            </p:grpSp>
            <p:grpSp>
              <p:nvGrpSpPr>
                <p:cNvPr id="433" name="Google Shape;270;p21"/>
                <p:cNvGrpSpPr/>
                <p:nvPr/>
              </p:nvGrpSpPr>
              <p:grpSpPr>
                <a:xfrm>
                  <a:off x="722121" y="530523"/>
                  <a:ext cx="654425" cy="479033"/>
                  <a:chOff x="0" y="0"/>
                  <a:chExt cx="654424" cy="479032"/>
                </a:xfrm>
              </p:grpSpPr>
              <p:sp>
                <p:nvSpPr>
                  <p:cNvPr id="431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32" name="1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1</a:t>
                    </a:r>
                  </a:p>
                </p:txBody>
              </p:sp>
            </p:grpSp>
            <p:grpSp>
              <p:nvGrpSpPr>
                <p:cNvPr id="436" name="Google Shape;271;p21"/>
                <p:cNvGrpSpPr/>
                <p:nvPr/>
              </p:nvGrpSpPr>
              <p:grpSpPr>
                <a:xfrm>
                  <a:off x="1444241" y="530523"/>
                  <a:ext cx="654425" cy="479033"/>
                  <a:chOff x="0" y="0"/>
                  <a:chExt cx="654424" cy="479032"/>
                </a:xfrm>
              </p:grpSpPr>
              <p:sp>
                <p:nvSpPr>
                  <p:cNvPr id="434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35" name="4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4</a:t>
                    </a:r>
                  </a:p>
                </p:txBody>
              </p:sp>
            </p:grpSp>
          </p:grpSp>
          <p:grpSp>
            <p:nvGrpSpPr>
              <p:cNvPr id="447" name="Google Shape;272;p21"/>
              <p:cNvGrpSpPr/>
              <p:nvPr/>
            </p:nvGrpSpPr>
            <p:grpSpPr>
              <a:xfrm>
                <a:off x="3089" y="1065447"/>
                <a:ext cx="2098666" cy="479033"/>
                <a:chOff x="0" y="0"/>
                <a:chExt cx="2098665" cy="479032"/>
              </a:xfrm>
            </p:grpSpPr>
            <p:grpSp>
              <p:nvGrpSpPr>
                <p:cNvPr id="440" name="Google Shape;273;p21"/>
                <p:cNvGrpSpPr/>
                <p:nvPr/>
              </p:nvGrpSpPr>
              <p:grpSpPr>
                <a:xfrm>
                  <a:off x="-1" y="-1"/>
                  <a:ext cx="654425" cy="479034"/>
                  <a:chOff x="0" y="0"/>
                  <a:chExt cx="654424" cy="479032"/>
                </a:xfrm>
              </p:grpSpPr>
              <p:sp>
                <p:nvSpPr>
                  <p:cNvPr id="438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39" name="0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0</a:t>
                    </a:r>
                  </a:p>
                </p:txBody>
              </p:sp>
            </p:grpSp>
            <p:grpSp>
              <p:nvGrpSpPr>
                <p:cNvPr id="443" name="Google Shape;274;p21"/>
                <p:cNvGrpSpPr/>
                <p:nvPr/>
              </p:nvGrpSpPr>
              <p:grpSpPr>
                <a:xfrm>
                  <a:off x="722121" y="-1"/>
                  <a:ext cx="654425" cy="479034"/>
                  <a:chOff x="0" y="0"/>
                  <a:chExt cx="654424" cy="479032"/>
                </a:xfrm>
              </p:grpSpPr>
              <p:sp>
                <p:nvSpPr>
                  <p:cNvPr id="441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42" name="9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9</a:t>
                    </a:r>
                  </a:p>
                </p:txBody>
              </p:sp>
            </p:grpSp>
            <p:grpSp>
              <p:nvGrpSpPr>
                <p:cNvPr id="446" name="Google Shape;275;p21"/>
                <p:cNvGrpSpPr/>
                <p:nvPr/>
              </p:nvGrpSpPr>
              <p:grpSpPr>
                <a:xfrm>
                  <a:off x="1444241" y="-1"/>
                  <a:ext cx="654425" cy="479034"/>
                  <a:chOff x="0" y="0"/>
                  <a:chExt cx="654424" cy="479032"/>
                </a:xfrm>
              </p:grpSpPr>
              <p:sp>
                <p:nvSpPr>
                  <p:cNvPr id="444" name="Rectangle"/>
                  <p:cNvSpPr/>
                  <p:nvPr/>
                </p:nvSpPr>
                <p:spPr>
                  <a:xfrm>
                    <a:off x="-1" y="-1"/>
                    <a:ext cx="654426" cy="47903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6781B9"/>
                      </a:gs>
                      <a:gs pos="50000">
                        <a:srgbClr val="4B6FB5"/>
                      </a:gs>
                      <a:gs pos="100000">
                        <a:srgbClr val="3D60A5"/>
                      </a:gs>
                    </a:gsLst>
                    <a:lin ang="5400000" scaled="0"/>
                  </a:gra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63500" dist="19050" dir="5400000">
                      <a:srgbClr val="000000">
                        <a:alpha val="62745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</a:defRPr>
                    </a:pPr>
                  </a:p>
                </p:txBody>
              </p:sp>
              <p:sp>
                <p:nvSpPr>
                  <p:cNvPr id="445" name="5"/>
                  <p:cNvSpPr txBox="1"/>
                  <p:nvPr/>
                </p:nvSpPr>
                <p:spPr>
                  <a:xfrm>
                    <a:off x="-1" y="54115"/>
                    <a:ext cx="654426" cy="3708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699" tIns="45699" rIns="45699" bIns="45699" numCol="1" anchor="ctr">
                    <a:spAutoFit/>
                  </a:bodyPr>
                  <a:lstStyle>
                    <a:lvl1pPr algn="ctr">
                      <a:defRPr b="1" sz="1800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/>
                    <a:r>
                      <a:t>5</a:t>
                    </a:r>
                  </a:p>
                </p:txBody>
              </p:sp>
            </p:grpSp>
          </p:grpSp>
        </p:grpSp>
        <p:sp>
          <p:nvSpPr>
            <p:cNvPr id="449" name="Google Shape;276;p21"/>
            <p:cNvSpPr/>
            <p:nvPr/>
          </p:nvSpPr>
          <p:spPr>
            <a:xfrm flipH="1">
              <a:off x="74166" y="82732"/>
              <a:ext cx="1946802" cy="1355904"/>
            </a:xfrm>
            <a:prstGeom prst="line">
              <a:avLst/>
            </a:prstGeom>
            <a:noFill/>
            <a:ln w="19050" cap="flat">
              <a:solidFill>
                <a:schemeClr val="accent5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anded Design Teal 16x9">
  <a:themeElements>
    <a:clrScheme name="Banded Design Teal 16x9">
      <a:dk1>
        <a:srgbClr val="363D3D"/>
      </a:dk1>
      <a:lt1>
        <a:srgbClr val="FFFFFF"/>
      </a:lt1>
      <a:dk2>
        <a:srgbClr val="A7A7A7"/>
      </a:dk2>
      <a:lt2>
        <a:srgbClr val="535353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0000FF"/>
      </a:hlink>
      <a:folHlink>
        <a:srgbClr val="FF00FF"/>
      </a:folHlink>
    </a:clrScheme>
    <a:fontScheme name="Banded Design Teal 16x9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Banded Design Teal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63D3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63D3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anded Design Teal 16x9">
  <a:themeElements>
    <a:clrScheme name="Banded Design Teal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0000FF"/>
      </a:hlink>
      <a:folHlink>
        <a:srgbClr val="FF00FF"/>
      </a:folHlink>
    </a:clrScheme>
    <a:fontScheme name="Banded Design Teal 16x9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Banded Design Teal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63D3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63D3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