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9" r:id="rId6"/>
    <p:sldId id="318" r:id="rId7"/>
    <p:sldId id="273" r:id="rId8"/>
    <p:sldId id="271" r:id="rId9"/>
    <p:sldId id="272" r:id="rId10"/>
    <p:sldId id="319" r:id="rId11"/>
    <p:sldId id="331" r:id="rId12"/>
    <p:sldId id="325" r:id="rId13"/>
    <p:sldId id="327" r:id="rId14"/>
    <p:sldId id="326" r:id="rId15"/>
    <p:sldId id="333" r:id="rId16"/>
    <p:sldId id="321" r:id="rId17"/>
    <p:sldId id="322" r:id="rId18"/>
    <p:sldId id="329" r:id="rId19"/>
    <p:sldId id="317" r:id="rId20"/>
    <p:sldId id="316" r:id="rId21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5274" autoAdjust="0"/>
  </p:normalViewPr>
  <p:slideViewPr>
    <p:cSldViewPr snapToGrid="0">
      <p:cViewPr varScale="1">
        <p:scale>
          <a:sx n="102" d="100"/>
          <a:sy n="102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11/2/20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11/2/20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11/2/20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97C1CD-D859-C548-A4FF-D49D0D0E37AF}" type="datetime1">
              <a:rPr lang="bg-BG" smtClean="0"/>
              <a:pPr/>
              <a:t>11/2/20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11/2/20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11/2/20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11/2/20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11/2/20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11/2/20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11/2/20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11/2/20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11/2/20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block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rses.uit.edu.vn/" TargetMode="External"/><Relationship Id="rId3" Type="http://schemas.openxmlformats.org/officeDocument/2006/relationships/hyperlink" Target="https://cs.uit.edu.vn/wecode/it001.2020/log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3999" cy="151790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IT001 – NHẬP MÔN LẬP TRÌNH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40DBEBD-D72E-454D-BF29-632481B6AB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45" y="466725"/>
            <a:ext cx="78606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3619"/>
            <a:ext cx="9058275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vi-V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dung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stack, …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2" indent="0">
              <a:buNone/>
              <a:defRPr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3619"/>
            <a:ext cx="9058275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06: </a:t>
            </a:r>
            <a:r>
              <a:rPr lang="vi-V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vi-VN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ảng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ảng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3619"/>
            <a:ext cx="9058275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07: </a:t>
            </a:r>
            <a:r>
              <a:rPr lang="vi-V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08: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lvl="1"/>
            <a:endParaRPr lang="vi-VN" dirty="0"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sz="3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893619"/>
            <a:ext cx="8860849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s-E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s-E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09: 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con trỏ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biến con trỏ, địa chỉ vùng nhớ.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phép toán số học trên con trỏ.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trỏ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trỏ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s-E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Kiểu con trỏ và hàm số.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s-E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trỏ và cấu trúc.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893619"/>
            <a:ext cx="8860849" cy="57262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cấu trúc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về kiểu cấu trúc.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cấu trúc và kiểu mảng dữ liệu.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cấu trúc và kiểu con trỏ.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cấu trúc và hàm.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loại tập tin: văn bản và nhị phân.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kỹ thuật lập trình với kiểu tập tin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893619"/>
            <a:ext cx="8860849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 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endParaRPr lang="vi-VN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1A0C41-02E7-4B08-A095-6CEFAB29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3603710"/>
            <a:ext cx="3333749" cy="2896975"/>
          </a:xfrm>
          <a:prstGeom prst="rect">
            <a:avLst/>
          </a:prstGeom>
        </p:spPr>
      </p:pic>
      <p:pic>
        <p:nvPicPr>
          <p:cNvPr id="6" name="Picture 6" descr="Image result">
            <a:extLst>
              <a:ext uri="{FF2B5EF4-FFF2-40B4-BE49-F238E27FC236}">
                <a16:creationId xmlns="" xmlns:a16="http://schemas.microsoft.com/office/drawing/2014/main" id="{FD262C2E-9D1A-4302-8FBB-3503E4CC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88823"/>
            <a:ext cx="2256214" cy="25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Programming, 5th Edition, DS Malik, 2011 (https://docs.google.com/file/d/0BxbayAAcS8IiMWxuN3pJLTlpUHM/edit )</a:t>
            </a:r>
          </a:p>
          <a:p>
            <a:pPr marL="34290" indent="0">
              <a:buNone/>
            </a:pPr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  <a:p>
            <a:pPr lvl="1"/>
            <a:endParaRPr lang="vi-VN" sz="2500" dirty="0">
              <a:cs typeface="Arial" pitchFamily="34" charset="0"/>
            </a:endParaRPr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10242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31" y="2569073"/>
            <a:ext cx="2811439" cy="35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28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Code::Blocks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http://www.codeblocks.org/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1026" name="Picture 2" descr="http://www.codeblocks.org/images/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Application screensh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222" y="2279719"/>
            <a:ext cx="4307144" cy="35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debloc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48779"/>
            <a:ext cx="4191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38175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3619"/>
            <a:ext cx="8317923" cy="5527964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môn 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6675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ng: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11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endParaRPr lang="en-US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OOP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://courses.uit.edu.vn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cs.uit.edu.vn/wecode/it001.2020/login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6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8852" y="0"/>
            <a:ext cx="8749146" cy="72736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4</a:t>
            </a:fld>
            <a:endParaRPr lang="uk-UA"/>
          </a:p>
        </p:txBody>
      </p:sp>
      <p:pic>
        <p:nvPicPr>
          <p:cNvPr id="14338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95423"/>
            <a:ext cx="1616981" cy="12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61045"/>
              </p:ext>
            </p:extLst>
          </p:nvPr>
        </p:nvGraphicFramePr>
        <p:xfrm>
          <a:off x="1600200" y="1391091"/>
          <a:ext cx="7543799" cy="54573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14462">
                  <a:extLst>
                    <a:ext uri="{9D8B030D-6E8A-4147-A177-3AD203B41FA5}">
                      <a16:colId xmlns="" xmlns:a16="http://schemas.microsoft.com/office/drawing/2014/main" val="822594304"/>
                    </a:ext>
                  </a:extLst>
                </a:gridCol>
                <a:gridCol w="6129337">
                  <a:extLst>
                    <a:ext uri="{9D8B030D-6E8A-4147-A177-3AD203B41FA5}">
                      <a16:colId xmlns="" xmlns:a16="http://schemas.microsoft.com/office/drawing/2014/main" val="2693770922"/>
                    </a:ext>
                  </a:extLst>
                </a:gridCol>
              </a:tblGrid>
              <a:tr h="562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CĐRMH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CĐRMH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02168746"/>
                  </a:ext>
                </a:extLst>
              </a:tr>
              <a:tr h="744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rình bày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 các khái niệm cơ bản về lập trình trên máy tính. 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17296443"/>
                  </a:ext>
                </a:extLst>
              </a:tr>
              <a:tr h="562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Á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 dụng được một số phương pháp mô tả thuật toán.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68005578"/>
                  </a:ext>
                </a:extLst>
              </a:tr>
              <a:tr h="122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Hiểu và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áp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dụng được các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ước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(C++)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kiểu dữ liệu, cấu trúc điều khiển, vòng lặp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con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trỏ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,…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để viết chương trình trên máy tính.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27569973"/>
                  </a:ext>
                </a:extLst>
              </a:tr>
              <a:tr h="1055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 dụng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 ngữ lập trình 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(C++) 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chương trình trên máy tính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36715105"/>
                  </a:ext>
                </a:extLst>
              </a:tr>
              <a:tr h="562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Có khả năng phát hiện lỗi và khắc phục lỗi khi lập trình.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79979513"/>
                  </a:ext>
                </a:extLst>
              </a:tr>
              <a:tr h="744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Có khả năng đọc hiểu một số thuật ngữ tiếng Anh chuyên ngành của môn học..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4424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8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3" y="979388"/>
            <a:ext cx="2164144" cy="18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3817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50168"/>
              </p:ext>
            </p:extLst>
          </p:nvPr>
        </p:nvGraphicFramePr>
        <p:xfrm>
          <a:off x="2155249" y="753832"/>
          <a:ext cx="6791324" cy="5158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2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73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53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4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Hìn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Tỷ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lệ</a:t>
                      </a:r>
                      <a:endParaRPr lang="en-US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18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A1.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4187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Quiz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buổi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3561931"/>
                  </a:ext>
                </a:extLst>
              </a:tr>
              <a:tr h="57418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A2.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418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A3.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nhà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39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A4.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5196309"/>
                  </a:ext>
                </a:extLst>
              </a:tr>
              <a:tr h="782596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A4.1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thuyết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nghiệm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82596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A4.1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364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000141"/>
            <a:ext cx="1972352" cy="19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4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893619"/>
            <a:ext cx="8946573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" y="3309688"/>
            <a:ext cx="3754582" cy="27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17" y="3185863"/>
            <a:ext cx="2733521" cy="312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798368"/>
            <a:ext cx="9153525" cy="58119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2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vi-V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if, if-else.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switch-case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893619"/>
            <a:ext cx="8860849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03: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do…while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break, continue.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6477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7267"/>
            <a:ext cx="9058275" cy="5527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</a:t>
            </a:r>
            <a:r>
              <a:rPr lang="vi-V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endParaRPr lang="vi-VN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con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dirty="0" err="1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IT001 – NHẬP MÔN LẬP TRÌNH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Nội dung&amp;quot;&quot;/&gt;&lt;property id=&quot;20307&quot; value=&quot;269&quot;/&gt;&lt;/object&gt;&lt;object type=&quot;3&quot; unique_id=&quot;10005&quot;&gt;&lt;property id=&quot;20148&quot; value=&quot;5&quot;/&gt;&lt;property id=&quot;20300&quot; value=&quot;Slide 3 - &amp;quot;1. Giới thiệu chung môn học&amp;quot;&quot;/&gt;&lt;property id=&quot;20307&quot; value=&quot;318&quot;/&gt;&lt;/object&gt;&lt;object type=&quot;3&quot; unique_id=&quot;10006&quot;&gt;&lt;property id=&quot;20148&quot; value=&quot;5&quot;/&gt;&lt;property id=&quot;20300&quot; value=&quot;Slide 4 - &amp;quot;2. Chuẩn đầu ra môn học&amp;quot;&quot;/&gt;&lt;property id=&quot;20307&quot; value=&quot;273&quot;/&gt;&lt;/object&gt;&lt;object type=&quot;3&quot; unique_id=&quot;10007&quot;&gt;&lt;property id=&quot;20148&quot; value=&quot;5&quot;/&gt;&lt;property id=&quot;20300&quot; value=&quot;Slide 5 - &amp;quot;3. Đánh giá môn học&amp;quot;&quot;/&gt;&lt;property id=&quot;20307&quot; value=&quot;271&quot;/&gt;&lt;/object&gt;&lt;object type=&quot;3&quot; unique_id=&quot;10008&quot;&gt;&lt;property id=&quot;20148&quot; value=&quot;5&quot;/&gt;&lt;property id=&quot;20300&quot; value=&quot;Slide 6 - &amp;quot;4. Các yêu cầu môn học&amp;quot;&quot;/&gt;&lt;property id=&quot;20307&quot; value=&quot;272&quot;/&gt;&lt;/object&gt;&lt;object type=&quot;3&quot; unique_id=&quot;10009&quot;&gt;&lt;property id=&quot;20148&quot; value=&quot;5&quot;/&gt;&lt;property id=&quot;20300&quot; value=&quot;Slide 8 - &amp;quot;6. Nội dung môn học&amp;quot;&quot;/&gt;&lt;property id=&quot;20307&quot; value=&quot;319&quot;/&gt;&lt;/object&gt;&lt;object type=&quot;3&quot; unique_id=&quot;10012&quot;&gt;&lt;property id=&quot;20148&quot; value=&quot;5&quot;/&gt;&lt;property id=&quot;20300&quot; value=&quot;Slide 10 - &amp;quot;6. Nội dung môn học&amp;quot;&quot;/&gt;&lt;property id=&quot;20307&quot; value=&quot;325&quot;/&gt;&lt;/object&gt;&lt;object type=&quot;3&quot; unique_id=&quot;10013&quot;&gt;&lt;property id=&quot;20148&quot; value=&quot;5&quot;/&gt;&lt;property id=&quot;20300&quot; value=&quot;Slide 11 - &amp;quot;6. Nội dung môn học&amp;quot;&quot;/&gt;&lt;property id=&quot;20307&quot; value=&quot;327&quot;/&gt;&lt;/object&gt;&lt;object type=&quot;3&quot; unique_id=&quot;10014&quot;&gt;&lt;property id=&quot;20148&quot; value=&quot;5&quot;/&gt;&lt;property id=&quot;20300&quot; value=&quot;Slide 12 - &amp;quot;6. Nội dung môn học&amp;quot;&quot;/&gt;&lt;property id=&quot;20307&quot; value=&quot;326&quot;/&gt;&lt;/object&gt;&lt;object type=&quot;3&quot; unique_id=&quot;10015&quot;&gt;&lt;property id=&quot;20148&quot; value=&quot;5&quot;/&gt;&lt;property id=&quot;20300&quot; value=&quot;Slide 15 - &amp;quot;6. Nội dung môn học&amp;quot;&quot;/&gt;&lt;property id=&quot;20307&quot; value=&quot;322&quot;/&gt;&lt;/object&gt;&lt;object type=&quot;3&quot; unique_id=&quot;10016&quot;&gt;&lt;property id=&quot;20148&quot; value=&quot;5&quot;/&gt;&lt;property id=&quot;20300&quot; value=&quot;Slide 14 - &amp;quot;6. Nội dung môn học&amp;quot;&quot;/&gt;&lt;property id=&quot;20307&quot; value=&quot;321&quot;/&gt;&lt;/object&gt;&lt;object type=&quot;3&quot; unique_id=&quot;10018&quot;&gt;&lt;property id=&quot;20148&quot; value=&quot;5&quot;/&gt;&lt;property id=&quot;20300&quot; value=&quot;Slide 16 - &amp;quot;6. Nội dung môn học&amp;quot;&quot;/&gt;&lt;property id=&quot;20307&quot; value=&quot;329&quot;/&gt;&lt;/object&gt;&lt;object type=&quot;3&quot; unique_id=&quot;10019&quot;&gt;&lt;property id=&quot;20148&quot; value=&quot;5&quot;/&gt;&lt;property id=&quot;20300&quot; value=&quot;Slide 17 - &amp;quot;7. Giáo trình &amp;amp; tài liệu tham khảo&amp;quot;&quot;/&gt;&lt;property id=&quot;20307&quot; value=&quot;317&quot;/&gt;&lt;/object&gt;&lt;object type=&quot;3&quot; unique_id=&quot;10020&quot;&gt;&lt;property id=&quot;20148&quot; value=&quot;5&quot;/&gt;&lt;property id=&quot;20300&quot; value=&quot;Slide 18 - &amp;quot;8. Phần mềm thực hành&amp;quot;&quot;/&gt;&lt;property id=&quot;20307&quot; value=&quot;316&quot;/&gt;&lt;/object&gt;&lt;object type=&quot;3&quot; unique_id=&quot;10081&quot;&gt;&lt;property id=&quot;20148&quot; value=&quot;5&quot;/&gt;&lt;property id=&quot;20300&quot; value=&quot;Slide 7 - &amp;quot;5. Tổ chức buổi học&amp;quot;&quot;/&gt;&lt;property id=&quot;20307&quot; value=&quot;330&quot;/&gt;&lt;/object&gt;&lt;object type=&quot;3&quot; unique_id=&quot;10229&quot;&gt;&lt;property id=&quot;20148&quot; value=&quot;5&quot;/&gt;&lt;property id=&quot;20300&quot; value=&quot;Slide 9 - &amp;quot;6. Nội dung môn học&amp;quot;&quot;/&gt;&lt;property id=&quot;20307&quot; value=&quot;331&quot;/&gt;&lt;/object&gt;&lt;object type=&quot;3&quot; unique_id=&quot;10230&quot;&gt;&lt;property id=&quot;20148&quot; value=&quot;5&quot;/&gt;&lt;property id=&quot;20300&quot; value=&quot;Slide 13 - &amp;quot;6. Nội dung môn học&amp;quot;&quot;/&gt;&lt;property id=&quot;20307&quot; value=&quot;333&quot;/&gt;&lt;/object&gt;&lt;/object&gt;&lt;object type=&quot;8&quot; unique_id=&quot;1004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</Template>
  <TotalTime>11687</TotalTime>
  <Words>1210</Words>
  <Application>Microsoft Macintosh PowerPoint</Application>
  <PresentationFormat>On-screen Show (4:3)</PresentationFormat>
  <Paragraphs>172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Banded Design Teal 16x9</vt:lpstr>
      <vt:lpstr>IT001 – NHẬP MÔN LẬP TRÌNH</vt:lpstr>
      <vt:lpstr>Nội dung</vt:lpstr>
      <vt:lpstr>1. Giới thiệu chung môn học</vt:lpstr>
      <vt:lpstr>2. Chuẩn đầu ra môn học</vt:lpstr>
      <vt:lpstr>3. Đánh giá môn học</vt:lpstr>
      <vt:lpstr>4. Các yêu cầu môn học</vt:lpstr>
      <vt:lpstr>6. Nội dung môn học</vt:lpstr>
      <vt:lpstr>6. Nội dung môn học</vt:lpstr>
      <vt:lpstr>6. Nội dung môn học</vt:lpstr>
      <vt:lpstr>6. Nội dung môn học</vt:lpstr>
      <vt:lpstr>6. Nội dung môn học</vt:lpstr>
      <vt:lpstr>6. Nội dung môn học</vt:lpstr>
      <vt:lpstr>6. Nội dung môn học</vt:lpstr>
      <vt:lpstr>6. Nội dung môn học</vt:lpstr>
      <vt:lpstr>6. Nội dung môn học</vt:lpstr>
      <vt:lpstr>7. Giáo trình &amp; tài liệu tham khảo</vt:lpstr>
      <vt:lpstr>8. Phần mềm thực hành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admin</dc:creator>
  <cp:lastModifiedBy>welcome</cp:lastModifiedBy>
  <cp:revision>57</cp:revision>
  <dcterms:created xsi:type="dcterms:W3CDTF">2016-08-30T13:09:55Z</dcterms:created>
  <dcterms:modified xsi:type="dcterms:W3CDTF">2020-11-02T00:48:49Z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