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26" autoAdjust="0"/>
    <p:restoredTop sz="86369" autoAdjust="0"/>
  </p:normalViewPr>
  <p:slideViewPr>
    <p:cSldViewPr>
      <p:cViewPr varScale="1">
        <p:scale>
          <a:sx n="95" d="100"/>
          <a:sy n="95" d="100"/>
        </p:scale>
        <p:origin x="-89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4429124" y="928670"/>
            <a:ext cx="1800200" cy="1732182"/>
          </a:xfrm>
          <a:prstGeom prst="roundRect">
            <a:avLst>
              <a:gd name="adj" fmla="val 1642"/>
            </a:avLst>
          </a:prstGeom>
          <a:noFill/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400" smtClean="0"/>
              <a:t>Collector</a:t>
            </a:r>
            <a:endParaRPr lang="en-US" altLang="ko-KR" sz="1400" dirty="0" smtClean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0034" y="1000108"/>
            <a:ext cx="2493490" cy="2231108"/>
          </a:xfrm>
          <a:prstGeom prst="roundRect">
            <a:avLst>
              <a:gd name="adj" fmla="val 1642"/>
            </a:avLst>
          </a:prstGeom>
          <a:noFill/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400" dirty="0" smtClean="0"/>
              <a:t>Batcher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214942" y="1285860"/>
            <a:ext cx="1080120" cy="288032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ko-KR" sz="1200" dirty="0" smtClean="0"/>
              <a:t>8088, TCP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572000" y="4077072"/>
            <a:ext cx="1800200" cy="1008112"/>
          </a:xfrm>
          <a:prstGeom prst="roundRect">
            <a:avLst>
              <a:gd name="adj" fmla="val 1642"/>
            </a:avLst>
          </a:prstGeom>
          <a:noFill/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400" dirty="0" smtClean="0"/>
              <a:t>Monitoring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5364088" y="4653136"/>
            <a:ext cx="1080120" cy="288032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ko-KR" sz="1200" dirty="0" smtClean="0"/>
              <a:t>8080, HTTPS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000232" y="1445266"/>
            <a:ext cx="1080120" cy="288032"/>
          </a:xfrm>
          <a:prstGeom prst="roundRect">
            <a:avLst>
              <a:gd name="adj" fmla="val 1642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ko-KR" sz="1200" smtClean="0"/>
              <a:t>C, Event</a:t>
            </a:r>
            <a:endParaRPr lang="en-US" altLang="ko-KR" sz="1200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14348" y="2802588"/>
            <a:ext cx="2143140" cy="288032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ko-KR" sz="1200" smtClean="0"/>
              <a:t>Queue</a:t>
            </a:r>
            <a:endParaRPr lang="en-US" altLang="ko-KR" sz="1200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43768" y="1000108"/>
            <a:ext cx="1800200" cy="1732182"/>
          </a:xfrm>
          <a:prstGeom prst="roundRect">
            <a:avLst>
              <a:gd name="adj" fmla="val 1642"/>
            </a:avLst>
          </a:prstGeom>
          <a:noFill/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400" smtClean="0"/>
              <a:t>Client</a:t>
            </a:r>
            <a:endParaRPr lang="en-US" altLang="ko-KR" sz="1400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000892" y="1357298"/>
            <a:ext cx="1080120" cy="288032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ko-KR" sz="1200" dirty="0" smtClean="0"/>
              <a:t>8088, TCP</a:t>
            </a:r>
          </a:p>
        </p:txBody>
      </p:sp>
      <p:cxnSp>
        <p:nvCxnSpPr>
          <p:cNvPr id="16" name="직선 화살표 연결선 15"/>
          <p:cNvCxnSpPr>
            <a:stCxn id="6" idx="1"/>
            <a:endCxn id="10" idx="3"/>
          </p:cNvCxnSpPr>
          <p:nvPr/>
        </p:nvCxnSpPr>
        <p:spPr>
          <a:xfrm rot="10800000" flipV="1">
            <a:off x="3080352" y="1429876"/>
            <a:ext cx="2134590" cy="159406"/>
          </a:xfrm>
          <a:prstGeom prst="straightConnector1">
            <a:avLst/>
          </a:prstGeom>
          <a:ln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143240" y="642918"/>
            <a:ext cx="3143272" cy="3143272"/>
          </a:xfrm>
          <a:prstGeom prst="roundRect">
            <a:avLst>
              <a:gd name="adj" fmla="val 164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400" dirty="0" smtClean="0"/>
              <a:t>Engine</a:t>
            </a:r>
          </a:p>
          <a:p>
            <a:pPr>
              <a:buFontTx/>
              <a:buChar char="-"/>
            </a:pPr>
            <a:r>
              <a:rPr lang="en-US" altLang="ko-KR" sz="1400" dirty="0" smtClean="0"/>
              <a:t>batcher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85720" y="642918"/>
            <a:ext cx="1785950" cy="1214446"/>
          </a:xfrm>
          <a:prstGeom prst="roundRect">
            <a:avLst>
              <a:gd name="adj" fmla="val 451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400" b="1" smtClean="0"/>
              <a:t>logDrain</a:t>
            </a:r>
            <a:endParaRPr lang="ko-KR" altLang="en-US" sz="1400" b="1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42976" y="1000108"/>
            <a:ext cx="1000132" cy="357190"/>
          </a:xfrm>
          <a:prstGeom prst="roundRect">
            <a:avLst>
              <a:gd name="adj" fmla="val 451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smtClean="0"/>
              <a:t>errChan</a:t>
            </a:r>
            <a:endParaRPr lang="ko-KR" altLang="en-US" sz="140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857752" y="3214686"/>
            <a:ext cx="1000132" cy="357190"/>
          </a:xfrm>
          <a:prstGeom prst="roundRect">
            <a:avLst>
              <a:gd name="adj" fmla="val 451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smtClean="0"/>
              <a:t>timer.c</a:t>
            </a:r>
            <a:endParaRPr lang="ko-KR" altLang="en-US" sz="14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63888" y="3212976"/>
            <a:ext cx="1000132" cy="357190"/>
          </a:xfrm>
          <a:prstGeom prst="roundRect">
            <a:avLst>
              <a:gd name="adj" fmla="val 451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smtClean="0"/>
              <a:t>batcher.c</a:t>
            </a:r>
            <a:endParaRPr lang="ko-KR" altLang="en-US" sz="1400"/>
          </a:p>
        </p:txBody>
      </p:sp>
      <p:cxnSp>
        <p:nvCxnSpPr>
          <p:cNvPr id="16" name="직선 화살표 연결선 15"/>
          <p:cNvCxnSpPr>
            <a:stCxn id="25" idx="1"/>
            <a:endCxn id="12" idx="3"/>
          </p:cNvCxnSpPr>
          <p:nvPr/>
        </p:nvCxnSpPr>
        <p:spPr>
          <a:xfrm rot="10800000">
            <a:off x="2143108" y="1178704"/>
            <a:ext cx="1214446" cy="6072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214282" y="2428868"/>
            <a:ext cx="2071702" cy="1571636"/>
          </a:xfrm>
          <a:prstGeom prst="roundRect">
            <a:avLst>
              <a:gd name="adj" fmla="val 451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400" smtClean="0"/>
              <a:t>Collector</a:t>
            </a:r>
          </a:p>
          <a:p>
            <a:endParaRPr lang="en-US" altLang="ko-KR" sz="1400" smtClean="0"/>
          </a:p>
          <a:p>
            <a:r>
              <a:rPr lang="en-US" altLang="ko-KR" sz="1400" smtClean="0"/>
              <a:t>	</a:t>
            </a:r>
            <a:endParaRPr lang="ko-KR" altLang="en-US" sz="1400"/>
          </a:p>
        </p:txBody>
      </p:sp>
      <p:cxnSp>
        <p:nvCxnSpPr>
          <p:cNvPr id="19" name="직선 화살표 연결선 18"/>
          <p:cNvCxnSpPr>
            <a:stCxn id="28" idx="3"/>
            <a:endCxn id="14" idx="1"/>
          </p:cNvCxnSpPr>
          <p:nvPr/>
        </p:nvCxnSpPr>
        <p:spPr>
          <a:xfrm>
            <a:off x="2214546" y="2893215"/>
            <a:ext cx="1349342" cy="4983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3357554" y="1285860"/>
            <a:ext cx="1000132" cy="1000132"/>
          </a:xfrm>
          <a:prstGeom prst="roundRect">
            <a:avLst>
              <a:gd name="adj" fmla="val 451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smtClean="0"/>
              <a:t>start()</a:t>
            </a:r>
            <a:endParaRPr lang="ko-KR" altLang="en-US" sz="140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214414" y="2714620"/>
            <a:ext cx="1000132" cy="357190"/>
          </a:xfrm>
          <a:prstGeom prst="roundRect">
            <a:avLst>
              <a:gd name="adj" fmla="val 451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smtClean="0"/>
              <a:t>collect()</a:t>
            </a:r>
            <a:endParaRPr lang="ko-KR" altLang="en-US" sz="140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714876" y="1285860"/>
            <a:ext cx="1000132" cy="1000132"/>
          </a:xfrm>
          <a:prstGeom prst="roundRect">
            <a:avLst>
              <a:gd name="adj" fmla="val 451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smtClean="0"/>
              <a:t>save()</a:t>
            </a:r>
            <a:endParaRPr lang="ko-KR" altLang="en-US" sz="140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000628" y="2571744"/>
            <a:ext cx="1000132" cy="357190"/>
          </a:xfrm>
          <a:prstGeom prst="roundRect">
            <a:avLst>
              <a:gd name="adj" fmla="val 45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smtClean="0"/>
              <a:t>queue</a:t>
            </a:r>
            <a:endParaRPr lang="ko-KR" altLang="en-US" sz="1400"/>
          </a:p>
        </p:txBody>
      </p:sp>
      <p:cxnSp>
        <p:nvCxnSpPr>
          <p:cNvPr id="17" name="직선 화살표 연결선 16"/>
          <p:cNvCxnSpPr>
            <a:stCxn id="14" idx="3"/>
            <a:endCxn id="15" idx="1"/>
          </p:cNvCxnSpPr>
          <p:nvPr/>
        </p:nvCxnSpPr>
        <p:spPr>
          <a:xfrm flipV="1">
            <a:off x="4564020" y="2750339"/>
            <a:ext cx="436608" cy="641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31</Words>
  <Application>Microsoft Office PowerPoint</Application>
  <PresentationFormat>화면 슬라이드 쇼(4:3)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JISUFA</cp:lastModifiedBy>
  <cp:revision>67</cp:revision>
  <dcterms:created xsi:type="dcterms:W3CDTF">2006-10-05T04:04:58Z</dcterms:created>
  <dcterms:modified xsi:type="dcterms:W3CDTF">2017-08-16T13:52:04Z</dcterms:modified>
</cp:coreProperties>
</file>