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 autoAdjust="0"/>
    <p:restoredTop sz="96322" autoAdjust="0"/>
  </p:normalViewPr>
  <p:slideViewPr>
    <p:cSldViewPr>
      <p:cViewPr varScale="1">
        <p:scale>
          <a:sx n="95" d="100"/>
          <a:sy n="95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499992" y="1196752"/>
            <a:ext cx="1800200" cy="1224136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Collector - TCP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7704" y="1340768"/>
            <a:ext cx="1800200" cy="100811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Batcher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9992" y="2780928"/>
            <a:ext cx="1800200" cy="100811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Collector - UDP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99792" y="1772816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batcher.c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92080" y="2060848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8088, TCP</a:t>
            </a:r>
            <a:endParaRPr lang="en-US" altLang="ko-KR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92080" y="3356992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514, UDP</a:t>
            </a:r>
            <a:endParaRPr lang="en-US" altLang="ko-KR" sz="12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2000" y="4077072"/>
            <a:ext cx="1800200" cy="100811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Monitoring</a:t>
            </a:r>
            <a:endParaRPr lang="en-US" altLang="ko-KR" sz="14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4653136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8080, HTTPS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143240" y="642918"/>
            <a:ext cx="3143272" cy="3143272"/>
          </a:xfrm>
          <a:prstGeom prst="roundRect">
            <a:avLst>
              <a:gd name="adj" fmla="val 16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Engine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batcher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5720" y="642918"/>
            <a:ext cx="1785950" cy="1214446"/>
          </a:xfrm>
          <a:prstGeom prst="roundRect">
            <a:avLst>
              <a:gd name="adj" fmla="val 4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b="1" smtClean="0"/>
              <a:t>logDrain</a:t>
            </a:r>
            <a:endParaRPr lang="ko-KR" altLang="en-US" sz="14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42976" y="1000108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errChan</a:t>
            </a:r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57752" y="3214686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timer.c</a:t>
            </a:r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63888" y="3212976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batcher.c</a:t>
            </a:r>
            <a:endParaRPr lang="ko-KR" altLang="en-US" sz="1400"/>
          </a:p>
        </p:txBody>
      </p:sp>
      <p:cxnSp>
        <p:nvCxnSpPr>
          <p:cNvPr id="16" name="직선 화살표 연결선 15"/>
          <p:cNvCxnSpPr>
            <a:stCxn id="25" idx="1"/>
            <a:endCxn id="12" idx="3"/>
          </p:cNvCxnSpPr>
          <p:nvPr/>
        </p:nvCxnSpPr>
        <p:spPr>
          <a:xfrm rot="10800000">
            <a:off x="2143108" y="1178704"/>
            <a:ext cx="1214446" cy="607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14282" y="2428868"/>
            <a:ext cx="2071702" cy="1571636"/>
          </a:xfrm>
          <a:prstGeom prst="roundRect">
            <a:avLst>
              <a:gd name="adj" fmla="val 4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smtClean="0"/>
              <a:t>Collector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</a:t>
            </a:r>
            <a:endParaRPr lang="ko-KR" altLang="en-US" sz="1400"/>
          </a:p>
        </p:txBody>
      </p:sp>
      <p:cxnSp>
        <p:nvCxnSpPr>
          <p:cNvPr id="19" name="직선 화살표 연결선 18"/>
          <p:cNvCxnSpPr>
            <a:stCxn id="28" idx="3"/>
            <a:endCxn id="14" idx="1"/>
          </p:cNvCxnSpPr>
          <p:nvPr/>
        </p:nvCxnSpPr>
        <p:spPr>
          <a:xfrm>
            <a:off x="2214546" y="2893215"/>
            <a:ext cx="1349342" cy="4983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357554" y="1285860"/>
            <a:ext cx="1000132" cy="1000132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start()</a:t>
            </a:r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14414" y="2714620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collect()</a:t>
            </a:r>
            <a:endParaRPr lang="ko-KR" altLang="en-US" sz="14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14876" y="1285860"/>
            <a:ext cx="1000132" cy="1000132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save()</a:t>
            </a:r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0628" y="2571744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queue</a:t>
            </a:r>
            <a:endParaRPr lang="ko-KR" altLang="en-US" sz="140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4564020" y="2750339"/>
            <a:ext cx="436608" cy="641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32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wondory</cp:lastModifiedBy>
  <cp:revision>48</cp:revision>
  <dcterms:created xsi:type="dcterms:W3CDTF">2006-10-05T04:04:58Z</dcterms:created>
  <dcterms:modified xsi:type="dcterms:W3CDTF">2017-08-14T16:05:42Z</dcterms:modified>
</cp:coreProperties>
</file>