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582"/>
  </p:normalViewPr>
  <p:slideViewPr>
    <p:cSldViewPr snapToGrid="0" snapToObjects="1">
      <p:cViewPr varScale="1">
        <p:scale>
          <a:sx n="96" d="100"/>
          <a:sy n="96" d="100"/>
        </p:scale>
        <p:origin x="1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BB20-D8A0-1A4F-92D5-F4F0DBA8DAB5}" type="datetimeFigureOut">
              <a:rPr lang="en-US" smtClean="0"/>
              <a:t>4/22/17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0BAD9-AF57-3B4B-9C2C-19FE5277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really a service, just</a:t>
            </a:r>
            <a:r>
              <a:rPr lang="en-US" baseline="0" dirty="0" smtClean="0"/>
              <a:t> deploys clusters.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0BAD9-AF57-3B4B-9C2C-19FE52779B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36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demo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0BAD9-AF57-3B4B-9C2C-19FE52779B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27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draw a picture, layered images</a:t>
            </a:r>
          </a:p>
          <a:p>
            <a:r>
              <a:rPr lang="en-US" dirty="0" smtClean="0"/>
              <a:t>Container</a:t>
            </a:r>
            <a:r>
              <a:rPr lang="en-US" baseline="0" dirty="0" smtClean="0"/>
              <a:t> is an isolated process that shares the OS kernel.</a:t>
            </a:r>
          </a:p>
          <a:p>
            <a:r>
              <a:rPr lang="en-US" dirty="0" smtClean="0"/>
              <a:t>Images are built</a:t>
            </a:r>
            <a:r>
              <a:rPr lang="en-US" baseline="0" dirty="0" smtClean="0"/>
              <a:t> with immutable </a:t>
            </a:r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0BAD9-AF57-3B4B-9C2C-19FE52779B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28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</a:t>
            </a:r>
            <a:r>
              <a:rPr lang="en-US" baseline="0" dirty="0" smtClean="0"/>
              <a:t>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0BAD9-AF57-3B4B-9C2C-19FE52779B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3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989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DC/OS on AZURE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Azure Global </a:t>
            </a:r>
            <a:r>
              <a:rPr lang="en-US" dirty="0" err="1" smtClean="0"/>
              <a:t>bootcamp</a:t>
            </a:r>
            <a:endParaRPr lang="en-US" dirty="0" smtClean="0"/>
          </a:p>
          <a:p>
            <a:r>
              <a:rPr lang="en-US" dirty="0" smtClean="0"/>
              <a:t>Robert Friberg, </a:t>
            </a:r>
            <a:r>
              <a:rPr lang="en-US" dirty="0" err="1" smtClean="0"/>
              <a:t>Devrex</a:t>
            </a:r>
            <a:r>
              <a:rPr lang="en-US" dirty="0" smtClean="0"/>
              <a:t>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2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Exploring the dc/</a:t>
            </a:r>
            <a:r>
              <a:rPr lang="en-US" dirty="0" err="1" smtClean="0"/>
              <a:t>os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SSH tunnel through the masters LB using port 8989</a:t>
            </a:r>
          </a:p>
          <a:p>
            <a:r>
              <a:rPr lang="en-US" dirty="0" smtClean="0"/>
              <a:t>Open </a:t>
            </a:r>
            <a:r>
              <a:rPr lang="en-US" dirty="0" smtClean="0">
                <a:hlinkClick r:id="rId2"/>
              </a:rPr>
              <a:t>http://localhost:8989</a:t>
            </a:r>
            <a:r>
              <a:rPr lang="en-US" dirty="0" smtClean="0"/>
              <a:t> </a:t>
            </a:r>
          </a:p>
          <a:p>
            <a:r>
              <a:rPr lang="en-US" dirty="0" smtClean="0"/>
              <a:t>Understanding services and tasks</a:t>
            </a:r>
          </a:p>
          <a:p>
            <a:r>
              <a:rPr lang="en-US" dirty="0" smtClean="0"/>
              <a:t>Deploy and test a simple 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05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service discovery?</a:t>
            </a:r>
          </a:p>
          <a:p>
            <a:r>
              <a:rPr lang="en-US" dirty="0" smtClean="0"/>
              <a:t>Built in DNS</a:t>
            </a:r>
          </a:p>
          <a:p>
            <a:r>
              <a:rPr lang="en-US" dirty="0" smtClean="0"/>
              <a:t>Marathon LB</a:t>
            </a:r>
          </a:p>
          <a:p>
            <a:pPr lvl="1"/>
            <a:r>
              <a:rPr lang="en-US" dirty="0" smtClean="0"/>
              <a:t>Container running HAPROXY</a:t>
            </a:r>
          </a:p>
          <a:p>
            <a:pPr lvl="1"/>
            <a:r>
              <a:rPr lang="en-US" dirty="0" smtClean="0"/>
              <a:t>Listens to DC/OS events (service start/stop)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ynamically reconfigures routes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97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service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 API service </a:t>
            </a:r>
          </a:p>
          <a:p>
            <a:r>
              <a:rPr lang="en-US" dirty="0" smtClean="0"/>
              <a:t>Deploy Marathon LB</a:t>
            </a:r>
          </a:p>
          <a:p>
            <a:r>
              <a:rPr lang="en-US" dirty="0" smtClean="0"/>
              <a:t>Redeploy web app to use Marathon LB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Devrex</a:t>
            </a:r>
            <a:r>
              <a:rPr lang="en-US" dirty="0" smtClean="0"/>
              <a:t> 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build custom software for cloud, desktop, mobile, web and </a:t>
            </a:r>
            <a:r>
              <a:rPr lang="en-US" dirty="0" err="1" smtClean="0"/>
              <a:t>IoT</a:t>
            </a:r>
            <a:endParaRPr lang="en-US" dirty="0" smtClean="0"/>
          </a:p>
          <a:p>
            <a:r>
              <a:rPr lang="en-US" dirty="0" smtClean="0"/>
              <a:t>Training, workshops, consulting, mentoring</a:t>
            </a:r>
          </a:p>
          <a:p>
            <a:r>
              <a:rPr lang="en-US" dirty="0" smtClean="0"/>
              <a:t>Customers worldwide, remote, in-house or on site</a:t>
            </a:r>
          </a:p>
          <a:p>
            <a:r>
              <a:rPr lang="en-US" dirty="0" smtClean="0"/>
              <a:t>.NET, </a:t>
            </a:r>
            <a:r>
              <a:rPr lang="en-US" dirty="0" err="1" smtClean="0"/>
              <a:t>nodejs</a:t>
            </a:r>
            <a:r>
              <a:rPr lang="en-US" dirty="0" smtClean="0"/>
              <a:t>, java, </a:t>
            </a:r>
            <a:r>
              <a:rPr lang="en-US" dirty="0" err="1" smtClean="0"/>
              <a:t>perl</a:t>
            </a:r>
            <a:r>
              <a:rPr lang="en-US" dirty="0" smtClean="0"/>
              <a:t>, python</a:t>
            </a:r>
          </a:p>
          <a:p>
            <a:r>
              <a:rPr lang="en-US" dirty="0" err="1" smtClean="0"/>
              <a:t>OrigoDB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in-memory database for .NET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Workshop Presentation and Overview</a:t>
            </a:r>
          </a:p>
          <a:p>
            <a:r>
              <a:rPr lang="en-US" dirty="0" smtClean="0"/>
              <a:t>Deploy DC/OS cluster to Azure</a:t>
            </a:r>
          </a:p>
          <a:p>
            <a:r>
              <a:rPr lang="en-US" dirty="0" smtClean="0"/>
              <a:t>Building images and running containers</a:t>
            </a:r>
          </a:p>
          <a:p>
            <a:r>
              <a:rPr lang="en-US" dirty="0" smtClean="0"/>
              <a:t>Deploying applications to DC/OS</a:t>
            </a:r>
          </a:p>
          <a:p>
            <a:r>
              <a:rPr lang="en-US" dirty="0" smtClean="0"/>
              <a:t>Service Discovery and Load balancing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1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container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Templates to deploy infrastructure and container orchestration platform</a:t>
            </a:r>
          </a:p>
          <a:p>
            <a:pPr lvl="1"/>
            <a:r>
              <a:rPr lang="en-US" dirty="0" smtClean="0"/>
              <a:t>DC/OS (apache </a:t>
            </a:r>
            <a:r>
              <a:rPr lang="en-US" dirty="0" err="1" smtClean="0"/>
              <a:t>mesos</a:t>
            </a:r>
            <a:r>
              <a:rPr lang="en-US" dirty="0" smtClean="0"/>
              <a:t>, marathon)</a:t>
            </a:r>
          </a:p>
          <a:p>
            <a:pPr lvl="1"/>
            <a:r>
              <a:rPr lang="en-US" dirty="0" smtClean="0"/>
              <a:t>Docker swarm</a:t>
            </a:r>
          </a:p>
          <a:p>
            <a:pPr lvl="1"/>
            <a:r>
              <a:rPr lang="en-US" dirty="0" smtClean="0"/>
              <a:t>Kubernetes (google)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Dc/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1, 3 or 5 Master nodes with cluster state and orchestration</a:t>
            </a:r>
          </a:p>
          <a:p>
            <a:r>
              <a:rPr lang="en-US" dirty="0" smtClean="0"/>
              <a:t>Public and private agent nodes for applications and services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Orchestration, health checks, rolling upgrades</a:t>
            </a:r>
          </a:p>
          <a:p>
            <a:pPr lvl="1"/>
            <a:r>
              <a:rPr lang="en-US" dirty="0" smtClean="0"/>
              <a:t>UI for monitoring and </a:t>
            </a:r>
            <a:r>
              <a:rPr lang="en-US" dirty="0" err="1" smtClean="0"/>
              <a:t>adminstration</a:t>
            </a:r>
            <a:endParaRPr lang="en-US" dirty="0" smtClean="0"/>
          </a:p>
          <a:p>
            <a:pPr lvl="1"/>
            <a:r>
              <a:rPr lang="en-US" dirty="0" smtClean="0"/>
              <a:t>API for automation</a:t>
            </a:r>
          </a:p>
          <a:p>
            <a:pPr lvl="1"/>
            <a:r>
              <a:rPr lang="en-US" dirty="0" smtClean="0"/>
              <a:t>Service discovery, Load balancing, overlay networking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DC/OS infra on azure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1" y="2249487"/>
            <a:ext cx="110744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2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Deploy dc/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SSH keys</a:t>
            </a:r>
            <a:endParaRPr lang="en-US" dirty="0"/>
          </a:p>
          <a:p>
            <a:r>
              <a:rPr lang="en-US" dirty="0" smtClean="0"/>
              <a:t>DC/OS template</a:t>
            </a:r>
          </a:p>
          <a:p>
            <a:r>
              <a:rPr lang="en-US" dirty="0" smtClean="0"/>
              <a:t>1 master</a:t>
            </a:r>
          </a:p>
          <a:p>
            <a:r>
              <a:rPr lang="en-US" dirty="0" smtClean="0"/>
              <a:t>2 agents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6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container?</a:t>
            </a:r>
          </a:p>
          <a:p>
            <a:r>
              <a:rPr lang="en-US" dirty="0" smtClean="0"/>
              <a:t>What is an image?</a:t>
            </a:r>
          </a:p>
          <a:p>
            <a:r>
              <a:rPr lang="en-US" dirty="0" smtClean="0"/>
              <a:t>Docker engine (</a:t>
            </a:r>
            <a:r>
              <a:rPr lang="en-US" dirty="0" err="1" smtClean="0"/>
              <a:t>tcp</a:t>
            </a:r>
            <a:r>
              <a:rPr lang="en-US" dirty="0" smtClean="0"/>
              <a:t> port 2375)</a:t>
            </a:r>
          </a:p>
          <a:p>
            <a:r>
              <a:rPr lang="en-US" dirty="0" smtClean="0"/>
              <a:t>Docker CLI</a:t>
            </a:r>
          </a:p>
          <a:p>
            <a:r>
              <a:rPr lang="en-US" dirty="0" smtClean="0"/>
              <a:t>Networking: BRIDGE vs HOST vs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5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Docker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smtClean="0"/>
              <a:t>Run container</a:t>
            </a:r>
          </a:p>
          <a:p>
            <a:r>
              <a:rPr lang="en-US" dirty="0" smtClean="0"/>
              <a:t>Manage images, containers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482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140</TotalTime>
  <Words>330</Words>
  <Application>Microsoft Macintosh PowerPoint</Application>
  <PresentationFormat>Widescreen</PresentationFormat>
  <Paragraphs>72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Mangal</vt:lpstr>
      <vt:lpstr>Trebuchet MS</vt:lpstr>
      <vt:lpstr>Tw Cen MT</vt:lpstr>
      <vt:lpstr>Arial</vt:lpstr>
      <vt:lpstr>Circuit</vt:lpstr>
      <vt:lpstr>DC/OS on AZURE Workshop</vt:lpstr>
      <vt:lpstr>Devrex labs</vt:lpstr>
      <vt:lpstr>Workshop outline</vt:lpstr>
      <vt:lpstr>Azure container service</vt:lpstr>
      <vt:lpstr>Dc/os</vt:lpstr>
      <vt:lpstr>DC/OS infra on azure</vt:lpstr>
      <vt:lpstr>LAB: Deploy dc/os</vt:lpstr>
      <vt:lpstr>docker</vt:lpstr>
      <vt:lpstr>LAB: Docker </vt:lpstr>
      <vt:lpstr>LAB: Exploring the dc/os UI</vt:lpstr>
      <vt:lpstr>Service discovery</vt:lpstr>
      <vt:lpstr>LAB: service discovery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DC/OS on AZURE Workshop</dc:title>
  <dc:creator>Robert Friberg</dc:creator>
  <cp:lastModifiedBy>Robert Friberg</cp:lastModifiedBy>
  <cp:revision>18</cp:revision>
  <dcterms:created xsi:type="dcterms:W3CDTF">2017-04-22T06:28:23Z</dcterms:created>
  <dcterms:modified xsi:type="dcterms:W3CDTF">2017-04-22T08:48:40Z</dcterms:modified>
</cp:coreProperties>
</file>