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6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C0334-7CA9-44E8-8DDE-820F4A58C6A5}" v="43" dt="2024-07-14T03:58:33.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Dighade" userId="d430b91667bc6bee" providerId="LiveId" clId="{DCBC0334-7CA9-44E8-8DDE-820F4A58C6A5}"/>
    <pc:docChg chg="undo custSel addSld modSld">
      <pc:chgData name="Yash Dighade" userId="d430b91667bc6bee" providerId="LiveId" clId="{DCBC0334-7CA9-44E8-8DDE-820F4A58C6A5}" dt="2024-07-14T04:02:51.703" v="1538" actId="1076"/>
      <pc:docMkLst>
        <pc:docMk/>
      </pc:docMkLst>
      <pc:sldChg chg="addSp delSp modSp mod">
        <pc:chgData name="Yash Dighade" userId="d430b91667bc6bee" providerId="LiveId" clId="{DCBC0334-7CA9-44E8-8DDE-820F4A58C6A5}" dt="2024-07-14T04:02:46.914" v="1537" actId="27309"/>
        <pc:sldMkLst>
          <pc:docMk/>
          <pc:sldMk cId="2646867986" sldId="263"/>
        </pc:sldMkLst>
        <pc:graphicFrameChg chg="add del modGraphic">
          <ac:chgData name="Yash Dighade" userId="d430b91667bc6bee" providerId="LiveId" clId="{DCBC0334-7CA9-44E8-8DDE-820F4A58C6A5}" dt="2024-07-14T04:02:46.914" v="1537" actId="27309"/>
          <ac:graphicFrameMkLst>
            <pc:docMk/>
            <pc:sldMk cId="2646867986" sldId="263"/>
            <ac:graphicFrameMk id="5" creationId="{A193B0AD-50F6-2E3B-7776-D9BB60A2FE4F}"/>
          </ac:graphicFrameMkLst>
        </pc:graphicFrameChg>
      </pc:sldChg>
      <pc:sldChg chg="addSp delSp modSp mod">
        <pc:chgData name="Yash Dighade" userId="d430b91667bc6bee" providerId="LiveId" clId="{DCBC0334-7CA9-44E8-8DDE-820F4A58C6A5}" dt="2024-07-14T03:52:24.898" v="1475" actId="404"/>
        <pc:sldMkLst>
          <pc:docMk/>
          <pc:sldMk cId="4243169668" sldId="266"/>
        </pc:sldMkLst>
        <pc:spChg chg="mod">
          <ac:chgData name="Yash Dighade" userId="d430b91667bc6bee" providerId="LiveId" clId="{DCBC0334-7CA9-44E8-8DDE-820F4A58C6A5}" dt="2024-07-14T03:52:24.898" v="1475" actId="404"/>
          <ac:spMkLst>
            <pc:docMk/>
            <pc:sldMk cId="4243169668" sldId="266"/>
            <ac:spMk id="3" creationId="{20620610-25EA-080B-0A23-C30BFA12A973}"/>
          </ac:spMkLst>
        </pc:spChg>
        <pc:picChg chg="add mod">
          <ac:chgData name="Yash Dighade" userId="d430b91667bc6bee" providerId="LiveId" clId="{DCBC0334-7CA9-44E8-8DDE-820F4A58C6A5}" dt="2024-07-14T02:47:28.858" v="121" actId="1440"/>
          <ac:picMkLst>
            <pc:docMk/>
            <pc:sldMk cId="4243169668" sldId="266"/>
            <ac:picMk id="5" creationId="{F84E0F7B-AA22-7067-9528-5332B74E3366}"/>
          </ac:picMkLst>
        </pc:picChg>
        <pc:picChg chg="add del mod">
          <ac:chgData name="Yash Dighade" userId="d430b91667bc6bee" providerId="LiveId" clId="{DCBC0334-7CA9-44E8-8DDE-820F4A58C6A5}" dt="2024-07-14T02:37:02.683" v="10" actId="21"/>
          <ac:picMkLst>
            <pc:docMk/>
            <pc:sldMk cId="4243169668" sldId="266"/>
            <ac:picMk id="7" creationId="{67B65122-0886-7A51-0E52-B75285590047}"/>
          </ac:picMkLst>
        </pc:picChg>
      </pc:sldChg>
      <pc:sldChg chg="addSp delSp modSp add mod">
        <pc:chgData name="Yash Dighade" userId="d430b91667bc6bee" providerId="LiveId" clId="{DCBC0334-7CA9-44E8-8DDE-820F4A58C6A5}" dt="2024-07-14T03:53:11.077" v="1481" actId="20577"/>
        <pc:sldMkLst>
          <pc:docMk/>
          <pc:sldMk cId="521745548" sldId="267"/>
        </pc:sldMkLst>
        <pc:spChg chg="mod">
          <ac:chgData name="Yash Dighade" userId="d430b91667bc6bee" providerId="LiveId" clId="{DCBC0334-7CA9-44E8-8DDE-820F4A58C6A5}" dt="2024-07-14T02:42:02.123" v="40" actId="20577"/>
          <ac:spMkLst>
            <pc:docMk/>
            <pc:sldMk cId="521745548" sldId="267"/>
            <ac:spMk id="2" creationId="{00000000-0000-0000-0000-000000000000}"/>
          </ac:spMkLst>
        </pc:spChg>
        <pc:spChg chg="mod">
          <ac:chgData name="Yash Dighade" userId="d430b91667bc6bee" providerId="LiveId" clId="{DCBC0334-7CA9-44E8-8DDE-820F4A58C6A5}" dt="2024-07-14T03:53:11.077" v="1481" actId="20577"/>
          <ac:spMkLst>
            <pc:docMk/>
            <pc:sldMk cId="521745548" sldId="267"/>
            <ac:spMk id="3" creationId="{20620610-25EA-080B-0A23-C30BFA12A973}"/>
          </ac:spMkLst>
        </pc:spChg>
        <pc:picChg chg="del">
          <ac:chgData name="Yash Dighade" userId="d430b91667bc6bee" providerId="LiveId" clId="{DCBC0334-7CA9-44E8-8DDE-820F4A58C6A5}" dt="2024-07-14T02:47:19.153" v="120" actId="21"/>
          <ac:picMkLst>
            <pc:docMk/>
            <pc:sldMk cId="521745548" sldId="267"/>
            <ac:picMk id="5" creationId="{F84E0F7B-AA22-7067-9528-5332B74E3366}"/>
          </ac:picMkLst>
        </pc:picChg>
        <pc:picChg chg="add mod">
          <ac:chgData name="Yash Dighade" userId="d430b91667bc6bee" providerId="LiveId" clId="{DCBC0334-7CA9-44E8-8DDE-820F4A58C6A5}" dt="2024-07-14T03:52:49.379" v="1477" actId="1076"/>
          <ac:picMkLst>
            <pc:docMk/>
            <pc:sldMk cId="521745548" sldId="267"/>
            <ac:picMk id="6" creationId="{6E117A47-F3DA-6E16-2399-5BE763541DFC}"/>
          </ac:picMkLst>
        </pc:picChg>
      </pc:sldChg>
      <pc:sldChg chg="addSp delSp modSp add mod">
        <pc:chgData name="Yash Dighade" userId="d430b91667bc6bee" providerId="LiveId" clId="{DCBC0334-7CA9-44E8-8DDE-820F4A58C6A5}" dt="2024-07-14T03:58:09.405" v="1502" actId="1440"/>
        <pc:sldMkLst>
          <pc:docMk/>
          <pc:sldMk cId="2410544224" sldId="268"/>
        </pc:sldMkLst>
        <pc:spChg chg="mod">
          <ac:chgData name="Yash Dighade" userId="d430b91667bc6bee" providerId="LiveId" clId="{DCBC0334-7CA9-44E8-8DDE-820F4A58C6A5}" dt="2024-07-14T03:08:28.463" v="373" actId="20577"/>
          <ac:spMkLst>
            <pc:docMk/>
            <pc:sldMk cId="2410544224" sldId="268"/>
            <ac:spMk id="2" creationId="{00000000-0000-0000-0000-000000000000}"/>
          </ac:spMkLst>
        </pc:spChg>
        <pc:spChg chg="mod">
          <ac:chgData name="Yash Dighade" userId="d430b91667bc6bee" providerId="LiveId" clId="{DCBC0334-7CA9-44E8-8DDE-820F4A58C6A5}" dt="2024-07-14T03:51:48.055" v="1474" actId="403"/>
          <ac:spMkLst>
            <pc:docMk/>
            <pc:sldMk cId="2410544224" sldId="268"/>
            <ac:spMk id="3" creationId="{20620610-25EA-080B-0A23-C30BFA12A973}"/>
          </ac:spMkLst>
        </pc:spChg>
        <pc:picChg chg="add del mod">
          <ac:chgData name="Yash Dighade" userId="d430b91667bc6bee" providerId="LiveId" clId="{DCBC0334-7CA9-44E8-8DDE-820F4A58C6A5}" dt="2024-07-14T03:56:21.055" v="1489" actId="21"/>
          <ac:picMkLst>
            <pc:docMk/>
            <pc:sldMk cId="2410544224" sldId="268"/>
            <ac:picMk id="5" creationId="{F34F7A9C-351F-4868-6345-8D8941CA6B4A}"/>
          </ac:picMkLst>
        </pc:picChg>
        <pc:picChg chg="del">
          <ac:chgData name="Yash Dighade" userId="d430b91667bc6bee" providerId="LiveId" clId="{DCBC0334-7CA9-44E8-8DDE-820F4A58C6A5}" dt="2024-07-14T03:51:05.470" v="1464" actId="21"/>
          <ac:picMkLst>
            <pc:docMk/>
            <pc:sldMk cId="2410544224" sldId="268"/>
            <ac:picMk id="6" creationId="{6E117A47-F3DA-6E16-2399-5BE763541DFC}"/>
          </ac:picMkLst>
        </pc:picChg>
        <pc:picChg chg="add mod">
          <ac:chgData name="Yash Dighade" userId="d430b91667bc6bee" providerId="LiveId" clId="{DCBC0334-7CA9-44E8-8DDE-820F4A58C6A5}" dt="2024-07-14T03:58:09.405" v="1502" actId="1440"/>
          <ac:picMkLst>
            <pc:docMk/>
            <pc:sldMk cId="2410544224" sldId="268"/>
            <ac:picMk id="8" creationId="{EF27ECCE-F2E6-2462-2674-F4ABCE893144}"/>
          </ac:picMkLst>
        </pc:picChg>
        <pc:picChg chg="add mod">
          <ac:chgData name="Yash Dighade" userId="d430b91667bc6bee" providerId="LiveId" clId="{DCBC0334-7CA9-44E8-8DDE-820F4A58C6A5}" dt="2024-07-14T03:57:57.668" v="1501" actId="1440"/>
          <ac:picMkLst>
            <pc:docMk/>
            <pc:sldMk cId="2410544224" sldId="268"/>
            <ac:picMk id="10" creationId="{2203B717-317D-A178-30CB-E97B8BE05104}"/>
          </ac:picMkLst>
        </pc:picChg>
      </pc:sldChg>
      <pc:sldChg chg="addSp delSp modSp add mod">
        <pc:chgData name="Yash Dighade" userId="d430b91667bc6bee" providerId="LiveId" clId="{DCBC0334-7CA9-44E8-8DDE-820F4A58C6A5}" dt="2024-07-14T04:00:51.866" v="1535" actId="1076"/>
        <pc:sldMkLst>
          <pc:docMk/>
          <pc:sldMk cId="468772397" sldId="269"/>
        </pc:sldMkLst>
        <pc:spChg chg="mod">
          <ac:chgData name="Yash Dighade" userId="d430b91667bc6bee" providerId="LiveId" clId="{DCBC0334-7CA9-44E8-8DDE-820F4A58C6A5}" dt="2024-07-14T03:14:45.768" v="402" actId="20577"/>
          <ac:spMkLst>
            <pc:docMk/>
            <pc:sldMk cId="468772397" sldId="269"/>
            <ac:spMk id="2" creationId="{00000000-0000-0000-0000-000000000000}"/>
          </ac:spMkLst>
        </pc:spChg>
        <pc:spChg chg="add del mod">
          <ac:chgData name="Yash Dighade" userId="d430b91667bc6bee" providerId="LiveId" clId="{DCBC0334-7CA9-44E8-8DDE-820F4A58C6A5}" dt="2024-07-14T04:00:41.869" v="1533" actId="404"/>
          <ac:spMkLst>
            <pc:docMk/>
            <pc:sldMk cId="468772397" sldId="269"/>
            <ac:spMk id="3" creationId="{20620610-25EA-080B-0A23-C30BFA12A973}"/>
          </ac:spMkLst>
        </pc:spChg>
        <pc:spChg chg="add del mod">
          <ac:chgData name="Yash Dighade" userId="d430b91667bc6bee" providerId="LiveId" clId="{DCBC0334-7CA9-44E8-8DDE-820F4A58C6A5}" dt="2024-07-14T03:18:38.819" v="422" actId="47"/>
          <ac:spMkLst>
            <pc:docMk/>
            <pc:sldMk cId="468772397" sldId="269"/>
            <ac:spMk id="4" creationId="{6414C63F-0D31-20D2-0855-C3F038D21F75}"/>
          </ac:spMkLst>
        </pc:spChg>
        <pc:spChg chg="add mod">
          <ac:chgData name="Yash Dighade" userId="d430b91667bc6bee" providerId="LiveId" clId="{DCBC0334-7CA9-44E8-8DDE-820F4A58C6A5}" dt="2024-07-14T03:18:25.075" v="417" actId="14100"/>
          <ac:spMkLst>
            <pc:docMk/>
            <pc:sldMk cId="468772397" sldId="269"/>
            <ac:spMk id="5" creationId="{5C0BF260-3541-6A45-BBC9-69050F7401AD}"/>
          </ac:spMkLst>
        </pc:spChg>
        <pc:spChg chg="add">
          <ac:chgData name="Yash Dighade" userId="d430b91667bc6bee" providerId="LiveId" clId="{DCBC0334-7CA9-44E8-8DDE-820F4A58C6A5}" dt="2024-07-14T03:18:31.415" v="418"/>
          <ac:spMkLst>
            <pc:docMk/>
            <pc:sldMk cId="468772397" sldId="269"/>
            <ac:spMk id="7" creationId="{5C8BB559-A2EA-25F0-4367-F81B83866566}"/>
          </ac:spMkLst>
        </pc:spChg>
        <pc:spChg chg="add del">
          <ac:chgData name="Yash Dighade" userId="d430b91667bc6bee" providerId="LiveId" clId="{DCBC0334-7CA9-44E8-8DDE-820F4A58C6A5}" dt="2024-07-14T03:18:59.981" v="427" actId="478"/>
          <ac:spMkLst>
            <pc:docMk/>
            <pc:sldMk cId="468772397" sldId="269"/>
            <ac:spMk id="8" creationId="{09A5066F-C003-7820-79C2-17CC51BC1C46}"/>
          </ac:spMkLst>
        </pc:spChg>
        <pc:spChg chg="add mod">
          <ac:chgData name="Yash Dighade" userId="d430b91667bc6bee" providerId="LiveId" clId="{DCBC0334-7CA9-44E8-8DDE-820F4A58C6A5}" dt="2024-07-14T03:18:58.216" v="426" actId="478"/>
          <ac:spMkLst>
            <pc:docMk/>
            <pc:sldMk cId="468772397" sldId="269"/>
            <ac:spMk id="9" creationId="{45560B91-9298-434C-7492-9FF9964098D2}"/>
          </ac:spMkLst>
        </pc:spChg>
        <pc:picChg chg="del mod">
          <ac:chgData name="Yash Dighade" userId="d430b91667bc6bee" providerId="LiveId" clId="{DCBC0334-7CA9-44E8-8DDE-820F4A58C6A5}" dt="2024-07-14T03:23:38.886" v="890" actId="21"/>
          <ac:picMkLst>
            <pc:docMk/>
            <pc:sldMk cId="468772397" sldId="269"/>
            <ac:picMk id="6" creationId="{6E117A47-F3DA-6E16-2399-5BE763541DFC}"/>
          </ac:picMkLst>
        </pc:picChg>
        <pc:picChg chg="add mod">
          <ac:chgData name="Yash Dighade" userId="d430b91667bc6bee" providerId="LiveId" clId="{DCBC0334-7CA9-44E8-8DDE-820F4A58C6A5}" dt="2024-07-14T04:00:51.866" v="1535" actId="1076"/>
          <ac:picMkLst>
            <pc:docMk/>
            <pc:sldMk cId="468772397" sldId="269"/>
            <ac:picMk id="11" creationId="{5B4FFEF6-73F2-AFE9-8F5D-A5A40C7351F0}"/>
          </ac:picMkLst>
        </pc:picChg>
        <pc:picChg chg="add mod">
          <ac:chgData name="Yash Dighade" userId="d430b91667bc6bee" providerId="LiveId" clId="{DCBC0334-7CA9-44E8-8DDE-820F4A58C6A5}" dt="2024-07-14T04:00:46.633" v="1534" actId="1076"/>
          <ac:picMkLst>
            <pc:docMk/>
            <pc:sldMk cId="468772397" sldId="269"/>
            <ac:picMk id="13" creationId="{E83C8E18-0D99-1733-349A-9A47C90E06BC}"/>
          </ac:picMkLst>
        </pc:picChg>
      </pc:sldChg>
      <pc:sldChg chg="addSp delSp modSp add mod">
        <pc:chgData name="Yash Dighade" userId="d430b91667bc6bee" providerId="LiveId" clId="{DCBC0334-7CA9-44E8-8DDE-820F4A58C6A5}" dt="2024-07-14T04:02:51.703" v="1538" actId="1076"/>
        <pc:sldMkLst>
          <pc:docMk/>
          <pc:sldMk cId="720798174" sldId="270"/>
        </pc:sldMkLst>
        <pc:spChg chg="mod">
          <ac:chgData name="Yash Dighade" userId="d430b91667bc6bee" providerId="LiveId" clId="{DCBC0334-7CA9-44E8-8DDE-820F4A58C6A5}" dt="2024-07-14T03:29:46.036" v="1082" actId="20577"/>
          <ac:spMkLst>
            <pc:docMk/>
            <pc:sldMk cId="720798174" sldId="270"/>
            <ac:spMk id="2" creationId="{00000000-0000-0000-0000-000000000000}"/>
          </ac:spMkLst>
        </pc:spChg>
        <pc:spChg chg="mod">
          <ac:chgData name="Yash Dighade" userId="d430b91667bc6bee" providerId="LiveId" clId="{DCBC0334-7CA9-44E8-8DDE-820F4A58C6A5}" dt="2024-07-14T03:37:16.626" v="1347" actId="113"/>
          <ac:spMkLst>
            <pc:docMk/>
            <pc:sldMk cId="720798174" sldId="270"/>
            <ac:spMk id="3" creationId="{20620610-25EA-080B-0A23-C30BFA12A973}"/>
          </ac:spMkLst>
        </pc:spChg>
        <pc:spChg chg="mod">
          <ac:chgData name="Yash Dighade" userId="d430b91667bc6bee" providerId="LiveId" clId="{DCBC0334-7CA9-44E8-8DDE-820F4A58C6A5}" dt="2024-07-14T03:29:18.851" v="1027" actId="5793"/>
          <ac:spMkLst>
            <pc:docMk/>
            <pc:sldMk cId="720798174" sldId="270"/>
            <ac:spMk id="8" creationId="{09A5066F-C003-7820-79C2-17CC51BC1C46}"/>
          </ac:spMkLst>
        </pc:spChg>
        <pc:picChg chg="add mod">
          <ac:chgData name="Yash Dighade" userId="d430b91667bc6bee" providerId="LiveId" clId="{DCBC0334-7CA9-44E8-8DDE-820F4A58C6A5}" dt="2024-07-14T04:02:51.703" v="1538" actId="1076"/>
          <ac:picMkLst>
            <pc:docMk/>
            <pc:sldMk cId="720798174" sldId="270"/>
            <ac:picMk id="6" creationId="{FF781239-C2AD-E73D-8E3E-A9EDB5057B55}"/>
          </ac:picMkLst>
        </pc:picChg>
        <pc:picChg chg="del">
          <ac:chgData name="Yash Dighade" userId="d430b91667bc6bee" providerId="LiveId" clId="{DCBC0334-7CA9-44E8-8DDE-820F4A58C6A5}" dt="2024-07-14T03:33:21.161" v="1201" actId="21"/>
          <ac:picMkLst>
            <pc:docMk/>
            <pc:sldMk cId="720798174" sldId="270"/>
            <ac:picMk id="11" creationId="{5B4FFEF6-73F2-AFE9-8F5D-A5A40C7351F0}"/>
          </ac:picMkLst>
        </pc:picChg>
        <pc:picChg chg="del">
          <ac:chgData name="Yash Dighade" userId="d430b91667bc6bee" providerId="LiveId" clId="{DCBC0334-7CA9-44E8-8DDE-820F4A58C6A5}" dt="2024-07-14T03:33:23.933" v="1202" actId="21"/>
          <ac:picMkLst>
            <pc:docMk/>
            <pc:sldMk cId="720798174" sldId="270"/>
            <ac:picMk id="13" creationId="{E83C8E18-0D99-1733-349A-9A47C90E06B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19F4D-DCB9-458F-8143-91D45919FE6B}" type="doc">
      <dgm:prSet loTypeId="urn:microsoft.com/office/officeart/2005/8/layout/process2" loCatId="process" qsTypeId="urn:microsoft.com/office/officeart/2005/8/quickstyle/simple1" qsCatId="simple" csTypeId="urn:microsoft.com/office/officeart/2005/8/colors/colorful2" csCatId="colorful" phldr="1"/>
      <dgm:spPr/>
    </dgm:pt>
    <dgm:pt modelId="{85FB050B-433F-4D94-B57E-57C94F925973}">
      <dgm:prSet phldrT="[Text]" custT="1"/>
      <dgm:spPr/>
      <dgm:t>
        <a:bodyPr/>
        <a:lstStyle/>
        <a:p>
          <a:r>
            <a:rPr lang="en-US" sz="1600" b="1" dirty="0">
              <a:latin typeface="Times New Roman" panose="02020603050405020304" pitchFamily="18" charset="0"/>
              <a:cs typeface="Times New Roman" panose="02020603050405020304" pitchFamily="18" charset="0"/>
            </a:rPr>
            <a:t>User Interface HTML/CSS/</a:t>
          </a:r>
          <a:r>
            <a:rPr lang="en-US" sz="1600" b="1" dirty="0" err="1">
              <a:latin typeface="Times New Roman" panose="02020603050405020304" pitchFamily="18" charset="0"/>
              <a:cs typeface="Times New Roman" panose="02020603050405020304" pitchFamily="18" charset="0"/>
            </a:rPr>
            <a:t>Javascript</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Bootstrasp</a:t>
          </a:r>
          <a:endParaRPr lang="en-US" sz="1600" b="1" dirty="0">
            <a:latin typeface="Times New Roman" panose="02020603050405020304" pitchFamily="18" charset="0"/>
            <a:cs typeface="Times New Roman" panose="02020603050405020304" pitchFamily="18" charset="0"/>
          </a:endParaRPr>
        </a:p>
      </dgm:t>
    </dgm:pt>
    <dgm:pt modelId="{21CA87BD-3F4C-43B4-A19B-83F675D882DE}" type="parTrans" cxnId="{05EC2D18-5FE0-4DB3-95F9-52C342AF2F3E}">
      <dgm:prSet/>
      <dgm:spPr/>
      <dgm:t>
        <a:bodyPr/>
        <a:lstStyle/>
        <a:p>
          <a:endParaRPr lang="en-US"/>
        </a:p>
      </dgm:t>
    </dgm:pt>
    <dgm:pt modelId="{8600D4CD-362F-4DF6-82F9-C2C0434D2A5C}" type="sibTrans" cxnId="{05EC2D18-5FE0-4DB3-95F9-52C342AF2F3E}">
      <dgm:prSet/>
      <dgm:spPr/>
      <dgm:t>
        <a:bodyPr/>
        <a:lstStyle/>
        <a:p>
          <a:endParaRPr lang="en-US"/>
        </a:p>
      </dgm:t>
    </dgm:pt>
    <dgm:pt modelId="{0A7EE6D5-6A8D-4067-A336-EED7B4B78AF0}">
      <dgm:prSet phldrT="[Text]" custT="1"/>
      <dgm:spPr/>
      <dgm:t>
        <a:bodyPr/>
        <a:lstStyle/>
        <a:p>
          <a:r>
            <a:rPr lang="en-US" sz="2000" b="1" dirty="0">
              <a:latin typeface="Times New Roman" panose="02020603050405020304" pitchFamily="18" charset="0"/>
              <a:cs typeface="Times New Roman" panose="02020603050405020304" pitchFamily="18" charset="0"/>
            </a:rPr>
            <a:t>Flask (Web Framework</a:t>
          </a:r>
          <a:r>
            <a:rPr lang="en-US" sz="1100" dirty="0"/>
            <a:t>)</a:t>
          </a:r>
        </a:p>
      </dgm:t>
    </dgm:pt>
    <dgm:pt modelId="{21C9D193-2CEC-4186-919D-752896C4694A}" type="parTrans" cxnId="{25E7A709-45B5-41DE-B0FB-DE6E34B0832A}">
      <dgm:prSet/>
      <dgm:spPr/>
      <dgm:t>
        <a:bodyPr/>
        <a:lstStyle/>
        <a:p>
          <a:endParaRPr lang="en-US"/>
        </a:p>
      </dgm:t>
    </dgm:pt>
    <dgm:pt modelId="{34CC2F80-F910-4E5B-B020-B1292E64857B}" type="sibTrans" cxnId="{25E7A709-45B5-41DE-B0FB-DE6E34B0832A}">
      <dgm:prSet/>
      <dgm:spPr/>
      <dgm:t>
        <a:bodyPr/>
        <a:lstStyle/>
        <a:p>
          <a:endParaRPr lang="en-US"/>
        </a:p>
      </dgm:t>
    </dgm:pt>
    <dgm:pt modelId="{317EDCCB-BC67-4585-B6CC-A2B272E29387}">
      <dgm:prSet phldrT="[Text]" custT="1"/>
      <dgm:spPr>
        <a:solidFill>
          <a:schemeClr val="accent2">
            <a:lumMod val="50000"/>
          </a:schemeClr>
        </a:solidFill>
      </dgm:spPr>
      <dgm:t>
        <a:bodyPr/>
        <a:lstStyle/>
        <a:p>
          <a:r>
            <a:rPr lang="en-US" sz="1800" dirty="0">
              <a:latin typeface="Times New Roman" panose="02020603050405020304" pitchFamily="18" charset="0"/>
              <a:cs typeface="Times New Roman" panose="02020603050405020304" pitchFamily="18" charset="0"/>
            </a:rPr>
            <a:t>Data Ingestion (Pyspark &amp; Pandas)</a:t>
          </a:r>
        </a:p>
      </dgm:t>
    </dgm:pt>
    <dgm:pt modelId="{781FBF1E-8FDA-4D6D-ACEA-F26F5A79D4B6}" type="parTrans" cxnId="{80528272-C1AA-4A0B-A15B-6DF4AD84639B}">
      <dgm:prSet/>
      <dgm:spPr/>
      <dgm:t>
        <a:bodyPr/>
        <a:lstStyle/>
        <a:p>
          <a:endParaRPr lang="en-US"/>
        </a:p>
      </dgm:t>
    </dgm:pt>
    <dgm:pt modelId="{1810E77E-1A4D-446B-8313-498999393913}" type="sibTrans" cxnId="{80528272-C1AA-4A0B-A15B-6DF4AD84639B}">
      <dgm:prSet/>
      <dgm:spPr/>
      <dgm:t>
        <a:bodyPr/>
        <a:lstStyle/>
        <a:p>
          <a:endParaRPr lang="en-US"/>
        </a:p>
      </dgm:t>
    </dgm:pt>
    <dgm:pt modelId="{BA6A7998-7373-4B9A-8781-5FFCF9F588E8}">
      <dgm:prSet phldrT="[Text]" custT="1"/>
      <dgm:spPr>
        <a:solidFill>
          <a:schemeClr val="accent2">
            <a:lumMod val="75000"/>
          </a:schemeClr>
        </a:solidFill>
      </dgm:spPr>
      <dgm:t>
        <a:bodyPr/>
        <a:lstStyle/>
        <a:p>
          <a:r>
            <a:rPr lang="en-US" sz="1800" dirty="0">
              <a:latin typeface="Times New Roman" panose="02020603050405020304" pitchFamily="18" charset="0"/>
              <a:cs typeface="Times New Roman" panose="02020603050405020304" pitchFamily="18" charset="0"/>
            </a:rPr>
            <a:t>Data Cleaning and Preprocessing (Pandas &amp;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a:t>
          </a:r>
          <a:endParaRPr lang="en-US" sz="1000" dirty="0">
            <a:latin typeface="Times New Roman" panose="02020603050405020304" pitchFamily="18" charset="0"/>
            <a:cs typeface="Times New Roman" panose="02020603050405020304" pitchFamily="18" charset="0"/>
          </a:endParaRPr>
        </a:p>
      </dgm:t>
    </dgm:pt>
    <dgm:pt modelId="{E41456C8-82F6-4FCE-ADC8-EF01D5469BF7}" type="parTrans" cxnId="{E21B6870-CFA8-4D38-90B4-5AC2BE2432A1}">
      <dgm:prSet/>
      <dgm:spPr/>
      <dgm:t>
        <a:bodyPr/>
        <a:lstStyle/>
        <a:p>
          <a:endParaRPr lang="en-US"/>
        </a:p>
      </dgm:t>
    </dgm:pt>
    <dgm:pt modelId="{7E37AD51-6B1C-4EDC-9731-D4A87B137746}" type="sibTrans" cxnId="{E21B6870-CFA8-4D38-90B4-5AC2BE2432A1}">
      <dgm:prSet/>
      <dgm:spPr/>
      <dgm:t>
        <a:bodyPr/>
        <a:lstStyle/>
        <a:p>
          <a:endParaRPr lang="en-US"/>
        </a:p>
      </dgm:t>
    </dgm:pt>
    <dgm:pt modelId="{26299C7C-5DC6-40EB-94D0-253F0C1074A9}">
      <dgm:prSet phldrT="[Text]" custT="1"/>
      <dgm:spPr>
        <a:solidFill>
          <a:schemeClr val="accent2"/>
        </a:solidFill>
      </dgm:spPr>
      <dgm:t>
        <a:bodyPr/>
        <a:lstStyle/>
        <a:p>
          <a:r>
            <a:rPr lang="en-US" sz="1800" dirty="0">
              <a:latin typeface="Times New Roman" panose="02020603050405020304" pitchFamily="18" charset="0"/>
              <a:cs typeface="Times New Roman" panose="02020603050405020304" pitchFamily="18" charset="0"/>
            </a:rPr>
            <a:t>Exploratory Data Analysis (Matplotlib, </a:t>
          </a:r>
          <a:r>
            <a:rPr lang="en-US" sz="1800" dirty="0" err="1">
              <a:latin typeface="Times New Roman" panose="02020603050405020304" pitchFamily="18" charset="0"/>
              <a:cs typeface="Times New Roman" panose="02020603050405020304" pitchFamily="18" charset="0"/>
            </a:rPr>
            <a:t>Seaborn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Plotly</a:t>
          </a:r>
          <a:r>
            <a:rPr lang="en-US" sz="1800" dirty="0">
              <a:latin typeface="Times New Roman" panose="02020603050405020304" pitchFamily="18" charset="0"/>
              <a:cs typeface="Times New Roman" panose="02020603050405020304" pitchFamily="18" charset="0"/>
            </a:rPr>
            <a:t>)</a:t>
          </a:r>
        </a:p>
      </dgm:t>
    </dgm:pt>
    <dgm:pt modelId="{ED713456-0903-44E5-B790-9B6BFCC6D6DA}" type="parTrans" cxnId="{829FD1E9-E2C5-4B6C-AE83-A924EC87B7E3}">
      <dgm:prSet/>
      <dgm:spPr/>
      <dgm:t>
        <a:bodyPr/>
        <a:lstStyle/>
        <a:p>
          <a:endParaRPr lang="en-US"/>
        </a:p>
      </dgm:t>
    </dgm:pt>
    <dgm:pt modelId="{170B06FB-1B72-4591-A140-744B0CE7BBEF}" type="sibTrans" cxnId="{829FD1E9-E2C5-4B6C-AE83-A924EC87B7E3}">
      <dgm:prSet/>
      <dgm:spPr/>
      <dgm:t>
        <a:bodyPr/>
        <a:lstStyle/>
        <a:p>
          <a:endParaRPr lang="en-US"/>
        </a:p>
      </dgm:t>
    </dgm:pt>
    <dgm:pt modelId="{8A0586AE-7D27-4797-8DDF-86F26C1EB03C}">
      <dgm:prSet phldrT="[Text]" custT="1"/>
      <dgm:spPr>
        <a:solidFill>
          <a:schemeClr val="accent2">
            <a:lumMod val="50000"/>
          </a:schemeClr>
        </a:solidFill>
      </dgm:spPr>
      <dgm:t>
        <a:bodyPr/>
        <a:lstStyle/>
        <a:p>
          <a:r>
            <a:rPr lang="en-US" sz="1800" dirty="0">
              <a:latin typeface="Times New Roman" panose="02020603050405020304" pitchFamily="18" charset="0"/>
              <a:cs typeface="Times New Roman" panose="02020603050405020304" pitchFamily="18" charset="0"/>
            </a:rPr>
            <a:t>Predictive Modeling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a:t>
          </a:r>
        </a:p>
      </dgm:t>
    </dgm:pt>
    <dgm:pt modelId="{2129A713-6BDB-432D-A14A-1E5AFF324C3E}" type="parTrans" cxnId="{67B33E3F-8722-4A54-BD80-735A3659BE7C}">
      <dgm:prSet/>
      <dgm:spPr/>
      <dgm:t>
        <a:bodyPr/>
        <a:lstStyle/>
        <a:p>
          <a:endParaRPr lang="en-US"/>
        </a:p>
      </dgm:t>
    </dgm:pt>
    <dgm:pt modelId="{5CC24FB0-C6C9-4DE2-BE17-CE5091650F03}" type="sibTrans" cxnId="{67B33E3F-8722-4A54-BD80-735A3659BE7C}">
      <dgm:prSet/>
      <dgm:spPr/>
      <dgm:t>
        <a:bodyPr/>
        <a:lstStyle/>
        <a:p>
          <a:endParaRPr lang="en-US"/>
        </a:p>
      </dgm:t>
    </dgm:pt>
    <dgm:pt modelId="{3E7C1EF3-C559-4873-AE8C-34EEE3695C14}">
      <dgm:prSet phldrT="[Text]" custT="1"/>
      <dgm:spPr>
        <a:solidFill>
          <a:schemeClr val="accent2">
            <a:lumMod val="75000"/>
          </a:schemeClr>
        </a:solidFill>
      </dgm:spPr>
      <dgm:t>
        <a:bodyPr/>
        <a:lstStyle/>
        <a:p>
          <a:r>
            <a:rPr lang="en-US" sz="2000" dirty="0">
              <a:latin typeface="Times New Roman" panose="02020603050405020304" pitchFamily="18" charset="0"/>
              <a:cs typeface="Times New Roman" panose="02020603050405020304" pitchFamily="18" charset="0"/>
            </a:rPr>
            <a:t>Insight Generation (Transformer Library)</a:t>
          </a:r>
        </a:p>
      </dgm:t>
    </dgm:pt>
    <dgm:pt modelId="{98B081E4-2E2A-4B79-9E37-34310B4D1B9B}" type="parTrans" cxnId="{A6337DF6-3B78-4555-93E2-23FD2FED3AD9}">
      <dgm:prSet/>
      <dgm:spPr/>
      <dgm:t>
        <a:bodyPr/>
        <a:lstStyle/>
        <a:p>
          <a:endParaRPr lang="en-US"/>
        </a:p>
      </dgm:t>
    </dgm:pt>
    <dgm:pt modelId="{A6B3716C-8EBF-4085-B8A5-D61E911527BD}" type="sibTrans" cxnId="{A6337DF6-3B78-4555-93E2-23FD2FED3AD9}">
      <dgm:prSet/>
      <dgm:spPr/>
      <dgm:t>
        <a:bodyPr/>
        <a:lstStyle/>
        <a:p>
          <a:endParaRPr lang="en-US"/>
        </a:p>
      </dgm:t>
    </dgm:pt>
    <dgm:pt modelId="{CEBAAAB4-EC49-450C-B785-4A1D2741D532}" type="pres">
      <dgm:prSet presAssocID="{80919F4D-DCB9-458F-8143-91D45919FE6B}" presName="linearFlow" presStyleCnt="0">
        <dgm:presLayoutVars>
          <dgm:resizeHandles val="exact"/>
        </dgm:presLayoutVars>
      </dgm:prSet>
      <dgm:spPr/>
    </dgm:pt>
    <dgm:pt modelId="{518ABDF0-C624-4D13-8C16-70143E2AB6FB}" type="pres">
      <dgm:prSet presAssocID="{85FB050B-433F-4D94-B57E-57C94F925973}" presName="node" presStyleLbl="node1" presStyleIdx="0" presStyleCnt="7" custScaleX="176538" custScaleY="134723">
        <dgm:presLayoutVars>
          <dgm:bulletEnabled val="1"/>
        </dgm:presLayoutVars>
      </dgm:prSet>
      <dgm:spPr/>
      <dgm:t>
        <a:bodyPr/>
        <a:lstStyle/>
        <a:p>
          <a:endParaRPr lang="en-US"/>
        </a:p>
      </dgm:t>
    </dgm:pt>
    <dgm:pt modelId="{37994A0A-6310-42C0-998D-1F6637E47659}" type="pres">
      <dgm:prSet presAssocID="{8600D4CD-362F-4DF6-82F9-C2C0434D2A5C}" presName="sibTrans" presStyleLbl="sibTrans2D1" presStyleIdx="0" presStyleCnt="6"/>
      <dgm:spPr/>
      <dgm:t>
        <a:bodyPr/>
        <a:lstStyle/>
        <a:p>
          <a:endParaRPr lang="en-US"/>
        </a:p>
      </dgm:t>
    </dgm:pt>
    <dgm:pt modelId="{BDBBA0E1-B22D-477D-B53D-AF98D5330EF5}" type="pres">
      <dgm:prSet presAssocID="{8600D4CD-362F-4DF6-82F9-C2C0434D2A5C}" presName="connectorText" presStyleLbl="sibTrans2D1" presStyleIdx="0" presStyleCnt="6"/>
      <dgm:spPr/>
      <dgm:t>
        <a:bodyPr/>
        <a:lstStyle/>
        <a:p>
          <a:endParaRPr lang="en-US"/>
        </a:p>
      </dgm:t>
    </dgm:pt>
    <dgm:pt modelId="{E1ABBF08-F3B1-439D-AAAF-AF4BC11D180A}" type="pres">
      <dgm:prSet presAssocID="{0A7EE6D5-6A8D-4067-A336-EED7B4B78AF0}" presName="node" presStyleLbl="node1" presStyleIdx="1" presStyleCnt="7" custScaleX="174908" custScaleY="127905">
        <dgm:presLayoutVars>
          <dgm:bulletEnabled val="1"/>
        </dgm:presLayoutVars>
      </dgm:prSet>
      <dgm:spPr/>
      <dgm:t>
        <a:bodyPr/>
        <a:lstStyle/>
        <a:p>
          <a:endParaRPr lang="en-US"/>
        </a:p>
      </dgm:t>
    </dgm:pt>
    <dgm:pt modelId="{2422EF50-F96F-4130-9150-A91644F18687}" type="pres">
      <dgm:prSet presAssocID="{34CC2F80-F910-4E5B-B020-B1292E64857B}" presName="sibTrans" presStyleLbl="sibTrans2D1" presStyleIdx="1" presStyleCnt="6"/>
      <dgm:spPr/>
      <dgm:t>
        <a:bodyPr/>
        <a:lstStyle/>
        <a:p>
          <a:endParaRPr lang="en-US"/>
        </a:p>
      </dgm:t>
    </dgm:pt>
    <dgm:pt modelId="{4BDA0906-7AED-4B5B-BBD1-A18BAD41BF3A}" type="pres">
      <dgm:prSet presAssocID="{34CC2F80-F910-4E5B-B020-B1292E64857B}" presName="connectorText" presStyleLbl="sibTrans2D1" presStyleIdx="1" presStyleCnt="6"/>
      <dgm:spPr/>
      <dgm:t>
        <a:bodyPr/>
        <a:lstStyle/>
        <a:p>
          <a:endParaRPr lang="en-US"/>
        </a:p>
      </dgm:t>
    </dgm:pt>
    <dgm:pt modelId="{0FEEB982-A6D2-4C03-8EB8-FDC8A8C7A6BF}" type="pres">
      <dgm:prSet presAssocID="{317EDCCB-BC67-4585-B6CC-A2B272E29387}" presName="node" presStyleLbl="node1" presStyleIdx="2" presStyleCnt="7" custScaleX="175685" custScaleY="121049">
        <dgm:presLayoutVars>
          <dgm:bulletEnabled val="1"/>
        </dgm:presLayoutVars>
      </dgm:prSet>
      <dgm:spPr/>
      <dgm:t>
        <a:bodyPr/>
        <a:lstStyle/>
        <a:p>
          <a:endParaRPr lang="en-US"/>
        </a:p>
      </dgm:t>
    </dgm:pt>
    <dgm:pt modelId="{6628FB28-048E-4C54-B3F2-EA680D8A2E8D}" type="pres">
      <dgm:prSet presAssocID="{1810E77E-1A4D-446B-8313-498999393913}" presName="sibTrans" presStyleLbl="sibTrans2D1" presStyleIdx="2" presStyleCnt="6"/>
      <dgm:spPr/>
      <dgm:t>
        <a:bodyPr/>
        <a:lstStyle/>
        <a:p>
          <a:endParaRPr lang="en-US"/>
        </a:p>
      </dgm:t>
    </dgm:pt>
    <dgm:pt modelId="{9893233A-1813-4CAF-AC7F-AE27B7CA8925}" type="pres">
      <dgm:prSet presAssocID="{1810E77E-1A4D-446B-8313-498999393913}" presName="connectorText" presStyleLbl="sibTrans2D1" presStyleIdx="2" presStyleCnt="6"/>
      <dgm:spPr/>
      <dgm:t>
        <a:bodyPr/>
        <a:lstStyle/>
        <a:p>
          <a:endParaRPr lang="en-US"/>
        </a:p>
      </dgm:t>
    </dgm:pt>
    <dgm:pt modelId="{C78CD587-C5A9-4FD8-BE97-55B3DCB9433E}" type="pres">
      <dgm:prSet presAssocID="{BA6A7998-7373-4B9A-8781-5FFCF9F588E8}" presName="node" presStyleLbl="node1" presStyleIdx="3" presStyleCnt="7" custScaleX="180329" custScaleY="120444">
        <dgm:presLayoutVars>
          <dgm:bulletEnabled val="1"/>
        </dgm:presLayoutVars>
      </dgm:prSet>
      <dgm:spPr/>
      <dgm:t>
        <a:bodyPr/>
        <a:lstStyle/>
        <a:p>
          <a:endParaRPr lang="en-US"/>
        </a:p>
      </dgm:t>
    </dgm:pt>
    <dgm:pt modelId="{4F787028-3743-455C-BAEE-A77BEBD8734E}" type="pres">
      <dgm:prSet presAssocID="{7E37AD51-6B1C-4EDC-9731-D4A87B137746}" presName="sibTrans" presStyleLbl="sibTrans2D1" presStyleIdx="3" presStyleCnt="6"/>
      <dgm:spPr/>
      <dgm:t>
        <a:bodyPr/>
        <a:lstStyle/>
        <a:p>
          <a:endParaRPr lang="en-US"/>
        </a:p>
      </dgm:t>
    </dgm:pt>
    <dgm:pt modelId="{C5BDED05-461E-4811-8EEA-7B0F5E240EB0}" type="pres">
      <dgm:prSet presAssocID="{7E37AD51-6B1C-4EDC-9731-D4A87B137746}" presName="connectorText" presStyleLbl="sibTrans2D1" presStyleIdx="3" presStyleCnt="6"/>
      <dgm:spPr/>
      <dgm:t>
        <a:bodyPr/>
        <a:lstStyle/>
        <a:p>
          <a:endParaRPr lang="en-US"/>
        </a:p>
      </dgm:t>
    </dgm:pt>
    <dgm:pt modelId="{A5C39A6E-C563-454B-B0FC-FFD62CF1FA73}" type="pres">
      <dgm:prSet presAssocID="{26299C7C-5DC6-40EB-94D0-253F0C1074A9}" presName="node" presStyleLbl="node1" presStyleIdx="4" presStyleCnt="7" custScaleX="180329" custScaleY="112767">
        <dgm:presLayoutVars>
          <dgm:bulletEnabled val="1"/>
        </dgm:presLayoutVars>
      </dgm:prSet>
      <dgm:spPr/>
      <dgm:t>
        <a:bodyPr/>
        <a:lstStyle/>
        <a:p>
          <a:endParaRPr lang="en-US"/>
        </a:p>
      </dgm:t>
    </dgm:pt>
    <dgm:pt modelId="{A03FD2F9-5913-41D6-9797-DBC3146A216A}" type="pres">
      <dgm:prSet presAssocID="{170B06FB-1B72-4591-A140-744B0CE7BBEF}" presName="sibTrans" presStyleLbl="sibTrans2D1" presStyleIdx="4" presStyleCnt="6"/>
      <dgm:spPr/>
      <dgm:t>
        <a:bodyPr/>
        <a:lstStyle/>
        <a:p>
          <a:endParaRPr lang="en-US"/>
        </a:p>
      </dgm:t>
    </dgm:pt>
    <dgm:pt modelId="{EB672CEE-D780-45D9-A096-225E7F949034}" type="pres">
      <dgm:prSet presAssocID="{170B06FB-1B72-4591-A140-744B0CE7BBEF}" presName="connectorText" presStyleLbl="sibTrans2D1" presStyleIdx="4" presStyleCnt="6"/>
      <dgm:spPr/>
      <dgm:t>
        <a:bodyPr/>
        <a:lstStyle/>
        <a:p>
          <a:endParaRPr lang="en-US"/>
        </a:p>
      </dgm:t>
    </dgm:pt>
    <dgm:pt modelId="{DB0A192A-A4AF-4EE7-9A71-E75DA0E0B5D9}" type="pres">
      <dgm:prSet presAssocID="{8A0586AE-7D27-4797-8DDF-86F26C1EB03C}" presName="node" presStyleLbl="node1" presStyleIdx="5" presStyleCnt="7" custScaleX="180329" custLinFactNeighborX="0">
        <dgm:presLayoutVars>
          <dgm:bulletEnabled val="1"/>
        </dgm:presLayoutVars>
      </dgm:prSet>
      <dgm:spPr/>
      <dgm:t>
        <a:bodyPr/>
        <a:lstStyle/>
        <a:p>
          <a:endParaRPr lang="en-US"/>
        </a:p>
      </dgm:t>
    </dgm:pt>
    <dgm:pt modelId="{A1F52D17-DA3E-44A0-825F-89FE5A8B30ED}" type="pres">
      <dgm:prSet presAssocID="{5CC24FB0-C6C9-4DE2-BE17-CE5091650F03}" presName="sibTrans" presStyleLbl="sibTrans2D1" presStyleIdx="5" presStyleCnt="6"/>
      <dgm:spPr/>
      <dgm:t>
        <a:bodyPr/>
        <a:lstStyle/>
        <a:p>
          <a:endParaRPr lang="en-US"/>
        </a:p>
      </dgm:t>
    </dgm:pt>
    <dgm:pt modelId="{9EFC9572-B19A-48F8-B237-746760A70F90}" type="pres">
      <dgm:prSet presAssocID="{5CC24FB0-C6C9-4DE2-BE17-CE5091650F03}" presName="connectorText" presStyleLbl="sibTrans2D1" presStyleIdx="5" presStyleCnt="6"/>
      <dgm:spPr/>
      <dgm:t>
        <a:bodyPr/>
        <a:lstStyle/>
        <a:p>
          <a:endParaRPr lang="en-US"/>
        </a:p>
      </dgm:t>
    </dgm:pt>
    <dgm:pt modelId="{27C63106-B54D-47CD-836A-B1D3361C4B64}" type="pres">
      <dgm:prSet presAssocID="{3E7C1EF3-C559-4873-AE8C-34EEE3695C14}" presName="node" presStyleLbl="node1" presStyleIdx="6" presStyleCnt="7" custScaleX="180329" custScaleY="125736" custLinFactNeighborX="0">
        <dgm:presLayoutVars>
          <dgm:bulletEnabled val="1"/>
        </dgm:presLayoutVars>
      </dgm:prSet>
      <dgm:spPr/>
      <dgm:t>
        <a:bodyPr/>
        <a:lstStyle/>
        <a:p>
          <a:endParaRPr lang="en-US"/>
        </a:p>
      </dgm:t>
    </dgm:pt>
  </dgm:ptLst>
  <dgm:cxnLst>
    <dgm:cxn modelId="{64D06D27-48A2-4B14-A51C-4041699F2DE3}" type="presOf" srcId="{26299C7C-5DC6-40EB-94D0-253F0C1074A9}" destId="{A5C39A6E-C563-454B-B0FC-FFD62CF1FA73}" srcOrd="0" destOrd="0" presId="urn:microsoft.com/office/officeart/2005/8/layout/process2"/>
    <dgm:cxn modelId="{9747F5EC-5BA9-47D1-96D7-7D4BE700BB99}" type="presOf" srcId="{5CC24FB0-C6C9-4DE2-BE17-CE5091650F03}" destId="{A1F52D17-DA3E-44A0-825F-89FE5A8B30ED}" srcOrd="0" destOrd="0" presId="urn:microsoft.com/office/officeart/2005/8/layout/process2"/>
    <dgm:cxn modelId="{67B33E3F-8722-4A54-BD80-735A3659BE7C}" srcId="{80919F4D-DCB9-458F-8143-91D45919FE6B}" destId="{8A0586AE-7D27-4797-8DDF-86F26C1EB03C}" srcOrd="5" destOrd="0" parTransId="{2129A713-6BDB-432D-A14A-1E5AFF324C3E}" sibTransId="{5CC24FB0-C6C9-4DE2-BE17-CE5091650F03}"/>
    <dgm:cxn modelId="{56CDFB56-5FC2-4882-93B8-194EF2FF6006}" type="presOf" srcId="{85FB050B-433F-4D94-B57E-57C94F925973}" destId="{518ABDF0-C624-4D13-8C16-70143E2AB6FB}" srcOrd="0" destOrd="0" presId="urn:microsoft.com/office/officeart/2005/8/layout/process2"/>
    <dgm:cxn modelId="{9F98ED16-4742-40D0-AA3B-D7C17565F6CC}" type="presOf" srcId="{8A0586AE-7D27-4797-8DDF-86F26C1EB03C}" destId="{DB0A192A-A4AF-4EE7-9A71-E75DA0E0B5D9}" srcOrd="0" destOrd="0" presId="urn:microsoft.com/office/officeart/2005/8/layout/process2"/>
    <dgm:cxn modelId="{19C884AB-FB02-4CBC-89B7-908FB20DE8E8}" type="presOf" srcId="{34CC2F80-F910-4E5B-B020-B1292E64857B}" destId="{2422EF50-F96F-4130-9150-A91644F18687}" srcOrd="0" destOrd="0" presId="urn:microsoft.com/office/officeart/2005/8/layout/process2"/>
    <dgm:cxn modelId="{25E7A709-45B5-41DE-B0FB-DE6E34B0832A}" srcId="{80919F4D-DCB9-458F-8143-91D45919FE6B}" destId="{0A7EE6D5-6A8D-4067-A336-EED7B4B78AF0}" srcOrd="1" destOrd="0" parTransId="{21C9D193-2CEC-4186-919D-752896C4694A}" sibTransId="{34CC2F80-F910-4E5B-B020-B1292E64857B}"/>
    <dgm:cxn modelId="{A208419D-8A84-44A2-85D3-2A82FDD047C4}" type="presOf" srcId="{317EDCCB-BC67-4585-B6CC-A2B272E29387}" destId="{0FEEB982-A6D2-4C03-8EB8-FDC8A8C7A6BF}" srcOrd="0" destOrd="0" presId="urn:microsoft.com/office/officeart/2005/8/layout/process2"/>
    <dgm:cxn modelId="{E21B6870-CFA8-4D38-90B4-5AC2BE2432A1}" srcId="{80919F4D-DCB9-458F-8143-91D45919FE6B}" destId="{BA6A7998-7373-4B9A-8781-5FFCF9F588E8}" srcOrd="3" destOrd="0" parTransId="{E41456C8-82F6-4FCE-ADC8-EF01D5469BF7}" sibTransId="{7E37AD51-6B1C-4EDC-9731-D4A87B137746}"/>
    <dgm:cxn modelId="{80528272-C1AA-4A0B-A15B-6DF4AD84639B}" srcId="{80919F4D-DCB9-458F-8143-91D45919FE6B}" destId="{317EDCCB-BC67-4585-B6CC-A2B272E29387}" srcOrd="2" destOrd="0" parTransId="{781FBF1E-8FDA-4D6D-ACEA-F26F5A79D4B6}" sibTransId="{1810E77E-1A4D-446B-8313-498999393913}"/>
    <dgm:cxn modelId="{E7E6B493-AFF0-49C0-9A2C-BC2182AEFE41}" type="presOf" srcId="{5CC24FB0-C6C9-4DE2-BE17-CE5091650F03}" destId="{9EFC9572-B19A-48F8-B237-746760A70F90}" srcOrd="1" destOrd="0" presId="urn:microsoft.com/office/officeart/2005/8/layout/process2"/>
    <dgm:cxn modelId="{EE9A6946-0963-46BF-9CD2-FC160BD34B00}" type="presOf" srcId="{8600D4CD-362F-4DF6-82F9-C2C0434D2A5C}" destId="{37994A0A-6310-42C0-998D-1F6637E47659}" srcOrd="0" destOrd="0" presId="urn:microsoft.com/office/officeart/2005/8/layout/process2"/>
    <dgm:cxn modelId="{0B6C63D7-7B31-4B99-88B2-A2ADA8140220}" type="presOf" srcId="{170B06FB-1B72-4591-A140-744B0CE7BBEF}" destId="{EB672CEE-D780-45D9-A096-225E7F949034}" srcOrd="1" destOrd="0" presId="urn:microsoft.com/office/officeart/2005/8/layout/process2"/>
    <dgm:cxn modelId="{B8EF0935-EEF8-4525-BE95-47AB9E68EB1B}" type="presOf" srcId="{7E37AD51-6B1C-4EDC-9731-D4A87B137746}" destId="{4F787028-3743-455C-BAEE-A77BEBD8734E}" srcOrd="0" destOrd="0" presId="urn:microsoft.com/office/officeart/2005/8/layout/process2"/>
    <dgm:cxn modelId="{05EC2D18-5FE0-4DB3-95F9-52C342AF2F3E}" srcId="{80919F4D-DCB9-458F-8143-91D45919FE6B}" destId="{85FB050B-433F-4D94-B57E-57C94F925973}" srcOrd="0" destOrd="0" parTransId="{21CA87BD-3F4C-43B4-A19B-83F675D882DE}" sibTransId="{8600D4CD-362F-4DF6-82F9-C2C0434D2A5C}"/>
    <dgm:cxn modelId="{D90452FF-16FF-4E7D-95AF-2CD68E32D3B0}" type="presOf" srcId="{BA6A7998-7373-4B9A-8781-5FFCF9F588E8}" destId="{C78CD587-C5A9-4FD8-BE97-55B3DCB9433E}" srcOrd="0" destOrd="0" presId="urn:microsoft.com/office/officeart/2005/8/layout/process2"/>
    <dgm:cxn modelId="{829FD1E9-E2C5-4B6C-AE83-A924EC87B7E3}" srcId="{80919F4D-DCB9-458F-8143-91D45919FE6B}" destId="{26299C7C-5DC6-40EB-94D0-253F0C1074A9}" srcOrd="4" destOrd="0" parTransId="{ED713456-0903-44E5-B790-9B6BFCC6D6DA}" sibTransId="{170B06FB-1B72-4591-A140-744B0CE7BBEF}"/>
    <dgm:cxn modelId="{8802663A-C79C-410D-8B51-AE12CDFBC29B}" type="presOf" srcId="{1810E77E-1A4D-446B-8313-498999393913}" destId="{6628FB28-048E-4C54-B3F2-EA680D8A2E8D}" srcOrd="0" destOrd="0" presId="urn:microsoft.com/office/officeart/2005/8/layout/process2"/>
    <dgm:cxn modelId="{37B56F46-7D0E-47EF-9E5D-4990907A98FB}" type="presOf" srcId="{170B06FB-1B72-4591-A140-744B0CE7BBEF}" destId="{A03FD2F9-5913-41D6-9797-DBC3146A216A}" srcOrd="0" destOrd="0" presId="urn:microsoft.com/office/officeart/2005/8/layout/process2"/>
    <dgm:cxn modelId="{30B74BAC-8E93-4593-858B-689480D8F022}" type="presOf" srcId="{1810E77E-1A4D-446B-8313-498999393913}" destId="{9893233A-1813-4CAF-AC7F-AE27B7CA8925}" srcOrd="1" destOrd="0" presId="urn:microsoft.com/office/officeart/2005/8/layout/process2"/>
    <dgm:cxn modelId="{9F54DE42-B6F7-430E-A2CF-E43A58DD12EB}" type="presOf" srcId="{34CC2F80-F910-4E5B-B020-B1292E64857B}" destId="{4BDA0906-7AED-4B5B-BBD1-A18BAD41BF3A}" srcOrd="1" destOrd="0" presId="urn:microsoft.com/office/officeart/2005/8/layout/process2"/>
    <dgm:cxn modelId="{AAE7FB9C-633B-4570-9625-3971FA766331}" type="presOf" srcId="{7E37AD51-6B1C-4EDC-9731-D4A87B137746}" destId="{C5BDED05-461E-4811-8EEA-7B0F5E240EB0}" srcOrd="1" destOrd="0" presId="urn:microsoft.com/office/officeart/2005/8/layout/process2"/>
    <dgm:cxn modelId="{05DEF6F7-9B59-4716-9AB8-457AF11230D9}" type="presOf" srcId="{3E7C1EF3-C559-4873-AE8C-34EEE3695C14}" destId="{27C63106-B54D-47CD-836A-B1D3361C4B64}" srcOrd="0" destOrd="0" presId="urn:microsoft.com/office/officeart/2005/8/layout/process2"/>
    <dgm:cxn modelId="{A6337DF6-3B78-4555-93E2-23FD2FED3AD9}" srcId="{80919F4D-DCB9-458F-8143-91D45919FE6B}" destId="{3E7C1EF3-C559-4873-AE8C-34EEE3695C14}" srcOrd="6" destOrd="0" parTransId="{98B081E4-2E2A-4B79-9E37-34310B4D1B9B}" sibTransId="{A6B3716C-8EBF-4085-B8A5-D61E911527BD}"/>
    <dgm:cxn modelId="{9692C1A7-E314-4D35-8143-BDB76B48819C}" type="presOf" srcId="{8600D4CD-362F-4DF6-82F9-C2C0434D2A5C}" destId="{BDBBA0E1-B22D-477D-B53D-AF98D5330EF5}" srcOrd="1" destOrd="0" presId="urn:microsoft.com/office/officeart/2005/8/layout/process2"/>
    <dgm:cxn modelId="{E7AA61A5-6346-476C-8EAE-F6CDDD25EC1A}" type="presOf" srcId="{0A7EE6D5-6A8D-4067-A336-EED7B4B78AF0}" destId="{E1ABBF08-F3B1-439D-AAAF-AF4BC11D180A}" srcOrd="0" destOrd="0" presId="urn:microsoft.com/office/officeart/2005/8/layout/process2"/>
    <dgm:cxn modelId="{F42D5D64-5403-4EBE-B0FE-FBFB73959AB9}" type="presOf" srcId="{80919F4D-DCB9-458F-8143-91D45919FE6B}" destId="{CEBAAAB4-EC49-450C-B785-4A1D2741D532}" srcOrd="0" destOrd="0" presId="urn:microsoft.com/office/officeart/2005/8/layout/process2"/>
    <dgm:cxn modelId="{C5C5E257-0F35-42CE-B458-86010B4E801B}" type="presParOf" srcId="{CEBAAAB4-EC49-450C-B785-4A1D2741D532}" destId="{518ABDF0-C624-4D13-8C16-70143E2AB6FB}" srcOrd="0" destOrd="0" presId="urn:microsoft.com/office/officeart/2005/8/layout/process2"/>
    <dgm:cxn modelId="{0275E518-2456-4A1D-A431-496FDBC69334}" type="presParOf" srcId="{CEBAAAB4-EC49-450C-B785-4A1D2741D532}" destId="{37994A0A-6310-42C0-998D-1F6637E47659}" srcOrd="1" destOrd="0" presId="urn:microsoft.com/office/officeart/2005/8/layout/process2"/>
    <dgm:cxn modelId="{C8E0357F-EE5C-4DB4-A8B6-CAC382A28A0A}" type="presParOf" srcId="{37994A0A-6310-42C0-998D-1F6637E47659}" destId="{BDBBA0E1-B22D-477D-B53D-AF98D5330EF5}" srcOrd="0" destOrd="0" presId="urn:microsoft.com/office/officeart/2005/8/layout/process2"/>
    <dgm:cxn modelId="{9552A497-C158-4BDD-AE1F-51403957472E}" type="presParOf" srcId="{CEBAAAB4-EC49-450C-B785-4A1D2741D532}" destId="{E1ABBF08-F3B1-439D-AAAF-AF4BC11D180A}" srcOrd="2" destOrd="0" presId="urn:microsoft.com/office/officeart/2005/8/layout/process2"/>
    <dgm:cxn modelId="{D2779C90-68A1-4D10-A350-60E56F5213A2}" type="presParOf" srcId="{CEBAAAB4-EC49-450C-B785-4A1D2741D532}" destId="{2422EF50-F96F-4130-9150-A91644F18687}" srcOrd="3" destOrd="0" presId="urn:microsoft.com/office/officeart/2005/8/layout/process2"/>
    <dgm:cxn modelId="{4F073CD3-0E09-448A-AAE4-95DC4BFBD1DB}" type="presParOf" srcId="{2422EF50-F96F-4130-9150-A91644F18687}" destId="{4BDA0906-7AED-4B5B-BBD1-A18BAD41BF3A}" srcOrd="0" destOrd="0" presId="urn:microsoft.com/office/officeart/2005/8/layout/process2"/>
    <dgm:cxn modelId="{3A355B1F-B9F7-4B54-8985-32EE7DC84166}" type="presParOf" srcId="{CEBAAAB4-EC49-450C-B785-4A1D2741D532}" destId="{0FEEB982-A6D2-4C03-8EB8-FDC8A8C7A6BF}" srcOrd="4" destOrd="0" presId="urn:microsoft.com/office/officeart/2005/8/layout/process2"/>
    <dgm:cxn modelId="{7CE9EEE8-B39B-4F06-9E64-A85EFE01E979}" type="presParOf" srcId="{CEBAAAB4-EC49-450C-B785-4A1D2741D532}" destId="{6628FB28-048E-4C54-B3F2-EA680D8A2E8D}" srcOrd="5" destOrd="0" presId="urn:microsoft.com/office/officeart/2005/8/layout/process2"/>
    <dgm:cxn modelId="{461C23B4-083C-4DE6-9247-7869BC00C6A0}" type="presParOf" srcId="{6628FB28-048E-4C54-B3F2-EA680D8A2E8D}" destId="{9893233A-1813-4CAF-AC7F-AE27B7CA8925}" srcOrd="0" destOrd="0" presId="urn:microsoft.com/office/officeart/2005/8/layout/process2"/>
    <dgm:cxn modelId="{82EED6C4-2A49-4B2D-A2E0-56C5F0FDAA09}" type="presParOf" srcId="{CEBAAAB4-EC49-450C-B785-4A1D2741D532}" destId="{C78CD587-C5A9-4FD8-BE97-55B3DCB9433E}" srcOrd="6" destOrd="0" presId="urn:microsoft.com/office/officeart/2005/8/layout/process2"/>
    <dgm:cxn modelId="{A54C2645-4CBE-4B2E-80D0-BE45790F73A1}" type="presParOf" srcId="{CEBAAAB4-EC49-450C-B785-4A1D2741D532}" destId="{4F787028-3743-455C-BAEE-A77BEBD8734E}" srcOrd="7" destOrd="0" presId="urn:microsoft.com/office/officeart/2005/8/layout/process2"/>
    <dgm:cxn modelId="{BE227E6F-259F-4BF1-8F88-E2132235F983}" type="presParOf" srcId="{4F787028-3743-455C-BAEE-A77BEBD8734E}" destId="{C5BDED05-461E-4811-8EEA-7B0F5E240EB0}" srcOrd="0" destOrd="0" presId="urn:microsoft.com/office/officeart/2005/8/layout/process2"/>
    <dgm:cxn modelId="{0447D1FA-C104-4DAE-A07D-F2400494EA6E}" type="presParOf" srcId="{CEBAAAB4-EC49-450C-B785-4A1D2741D532}" destId="{A5C39A6E-C563-454B-B0FC-FFD62CF1FA73}" srcOrd="8" destOrd="0" presId="urn:microsoft.com/office/officeart/2005/8/layout/process2"/>
    <dgm:cxn modelId="{1BA63054-214A-432F-9808-C777507EDC01}" type="presParOf" srcId="{CEBAAAB4-EC49-450C-B785-4A1D2741D532}" destId="{A03FD2F9-5913-41D6-9797-DBC3146A216A}" srcOrd="9" destOrd="0" presId="urn:microsoft.com/office/officeart/2005/8/layout/process2"/>
    <dgm:cxn modelId="{B9CD9557-86D3-443E-9644-1D966E393351}" type="presParOf" srcId="{A03FD2F9-5913-41D6-9797-DBC3146A216A}" destId="{EB672CEE-D780-45D9-A096-225E7F949034}" srcOrd="0" destOrd="0" presId="urn:microsoft.com/office/officeart/2005/8/layout/process2"/>
    <dgm:cxn modelId="{0F6F7ECE-6214-4005-8133-AE4B73C73EF2}" type="presParOf" srcId="{CEBAAAB4-EC49-450C-B785-4A1D2741D532}" destId="{DB0A192A-A4AF-4EE7-9A71-E75DA0E0B5D9}" srcOrd="10" destOrd="0" presId="urn:microsoft.com/office/officeart/2005/8/layout/process2"/>
    <dgm:cxn modelId="{56FE6D35-8FCB-417D-844C-B0124167BFEF}" type="presParOf" srcId="{CEBAAAB4-EC49-450C-B785-4A1D2741D532}" destId="{A1F52D17-DA3E-44A0-825F-89FE5A8B30ED}" srcOrd="11" destOrd="0" presId="urn:microsoft.com/office/officeart/2005/8/layout/process2"/>
    <dgm:cxn modelId="{A0267406-A552-4CD9-B834-196A3353C75E}" type="presParOf" srcId="{A1F52D17-DA3E-44A0-825F-89FE5A8B30ED}" destId="{9EFC9572-B19A-48F8-B237-746760A70F90}" srcOrd="0" destOrd="0" presId="urn:microsoft.com/office/officeart/2005/8/layout/process2"/>
    <dgm:cxn modelId="{D2F53ADC-CE66-42E9-8824-6034FE087790}" type="presParOf" srcId="{CEBAAAB4-EC49-450C-B785-4A1D2741D532}" destId="{27C63106-B54D-47CD-836A-B1D3361C4B64}"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ABDF0-C624-4D13-8C16-70143E2AB6FB}">
      <dsp:nvSpPr>
        <dsp:cNvPr id="0" name=""/>
        <dsp:cNvSpPr/>
      </dsp:nvSpPr>
      <dsp:spPr>
        <a:xfrm>
          <a:off x="963119" y="6266"/>
          <a:ext cx="3366952" cy="6423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latin typeface="Times New Roman" panose="02020603050405020304" pitchFamily="18" charset="0"/>
              <a:cs typeface="Times New Roman" panose="02020603050405020304" pitchFamily="18" charset="0"/>
            </a:rPr>
            <a:t>User Interface HTML/CSS/</a:t>
          </a:r>
          <a:r>
            <a:rPr lang="en-US" sz="1600" b="1" kern="1200" dirty="0" err="1">
              <a:latin typeface="Times New Roman" panose="02020603050405020304" pitchFamily="18" charset="0"/>
              <a:cs typeface="Times New Roman" panose="02020603050405020304" pitchFamily="18" charset="0"/>
            </a:rPr>
            <a:t>Javascript</a:t>
          </a:r>
          <a:r>
            <a:rPr lang="en-US" sz="1600" b="1" kern="1200" dirty="0">
              <a:latin typeface="Times New Roman" panose="02020603050405020304" pitchFamily="18" charset="0"/>
              <a:cs typeface="Times New Roman" panose="02020603050405020304" pitchFamily="18" charset="0"/>
            </a:rPr>
            <a:t>/</a:t>
          </a:r>
          <a:r>
            <a:rPr lang="en-US" sz="1600" b="1" kern="1200" dirty="0" err="1">
              <a:latin typeface="Times New Roman" panose="02020603050405020304" pitchFamily="18" charset="0"/>
              <a:cs typeface="Times New Roman" panose="02020603050405020304" pitchFamily="18" charset="0"/>
            </a:rPr>
            <a:t>Bootstrasp</a:t>
          </a:r>
          <a:endParaRPr lang="en-US" sz="1600" b="1" kern="1200" dirty="0">
            <a:latin typeface="Times New Roman" panose="02020603050405020304" pitchFamily="18" charset="0"/>
            <a:cs typeface="Times New Roman" panose="02020603050405020304" pitchFamily="18" charset="0"/>
          </a:endParaRPr>
        </a:p>
      </dsp:txBody>
      <dsp:txXfrm>
        <a:off x="981933" y="25080"/>
        <a:ext cx="3329324" cy="604735"/>
      </dsp:txXfrm>
    </dsp:sp>
    <dsp:sp modelId="{37994A0A-6310-42C0-998D-1F6637E47659}">
      <dsp:nvSpPr>
        <dsp:cNvPr id="0" name=""/>
        <dsp:cNvSpPr/>
      </dsp:nvSpPr>
      <dsp:spPr>
        <a:xfrm rot="5400000">
          <a:off x="2557194" y="660549"/>
          <a:ext cx="178801" cy="2145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678429"/>
        <a:ext cx="128737" cy="125161"/>
      </dsp:txXfrm>
    </dsp:sp>
    <dsp:sp modelId="{E1ABBF08-F3B1-439D-AAAF-AF4BC11D180A}">
      <dsp:nvSpPr>
        <dsp:cNvPr id="0" name=""/>
        <dsp:cNvSpPr/>
      </dsp:nvSpPr>
      <dsp:spPr>
        <a:xfrm>
          <a:off x="978662" y="887030"/>
          <a:ext cx="3335865" cy="609854"/>
        </a:xfrm>
        <a:prstGeom prst="roundRect">
          <a:avLst>
            <a:gd name="adj" fmla="val 10000"/>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latin typeface="Times New Roman" panose="02020603050405020304" pitchFamily="18" charset="0"/>
              <a:cs typeface="Times New Roman" panose="02020603050405020304" pitchFamily="18" charset="0"/>
            </a:rPr>
            <a:t>Flask (Web Framework</a:t>
          </a:r>
          <a:r>
            <a:rPr lang="en-US" sz="1100" kern="1200" dirty="0"/>
            <a:t>)</a:t>
          </a:r>
        </a:p>
      </dsp:txBody>
      <dsp:txXfrm>
        <a:off x="996524" y="904892"/>
        <a:ext cx="3300141" cy="574130"/>
      </dsp:txXfrm>
    </dsp:sp>
    <dsp:sp modelId="{2422EF50-F96F-4130-9150-A91644F18687}">
      <dsp:nvSpPr>
        <dsp:cNvPr id="0" name=""/>
        <dsp:cNvSpPr/>
      </dsp:nvSpPr>
      <dsp:spPr>
        <a:xfrm rot="5400000">
          <a:off x="2557194" y="1508805"/>
          <a:ext cx="178801" cy="214561"/>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1526685"/>
        <a:ext cx="128737" cy="125161"/>
      </dsp:txXfrm>
    </dsp:sp>
    <dsp:sp modelId="{0FEEB982-A6D2-4C03-8EB8-FDC8A8C7A6BF}">
      <dsp:nvSpPr>
        <dsp:cNvPr id="0" name=""/>
        <dsp:cNvSpPr/>
      </dsp:nvSpPr>
      <dsp:spPr>
        <a:xfrm>
          <a:off x="971253" y="1735286"/>
          <a:ext cx="3350684" cy="577165"/>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Data Ingestion (Pyspark &amp; Pandas)</a:t>
          </a:r>
        </a:p>
      </dsp:txBody>
      <dsp:txXfrm>
        <a:off x="988158" y="1752191"/>
        <a:ext cx="3316874" cy="543355"/>
      </dsp:txXfrm>
    </dsp:sp>
    <dsp:sp modelId="{6628FB28-048E-4C54-B3F2-EA680D8A2E8D}">
      <dsp:nvSpPr>
        <dsp:cNvPr id="0" name=""/>
        <dsp:cNvSpPr/>
      </dsp:nvSpPr>
      <dsp:spPr>
        <a:xfrm rot="5400000">
          <a:off x="2557194" y="2324371"/>
          <a:ext cx="178801" cy="214561"/>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2342251"/>
        <a:ext cx="128737" cy="125161"/>
      </dsp:txXfrm>
    </dsp:sp>
    <dsp:sp modelId="{C78CD587-C5A9-4FD8-BE97-55B3DCB9433E}">
      <dsp:nvSpPr>
        <dsp:cNvPr id="0" name=""/>
        <dsp:cNvSpPr/>
      </dsp:nvSpPr>
      <dsp:spPr>
        <a:xfrm>
          <a:off x="926968" y="2550853"/>
          <a:ext cx="3439254" cy="574280"/>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Data Cleaning and Preprocessing (Pandas &amp; </a:t>
          </a:r>
          <a:r>
            <a:rPr lang="en-US" sz="1800" kern="1200" dirty="0" err="1">
              <a:latin typeface="Times New Roman" panose="02020603050405020304" pitchFamily="18" charset="0"/>
              <a:cs typeface="Times New Roman" panose="02020603050405020304" pitchFamily="18" charset="0"/>
            </a:rPr>
            <a:t>Scikit</a:t>
          </a:r>
          <a:r>
            <a:rPr lang="en-US" sz="1800" kern="1200" dirty="0">
              <a:latin typeface="Times New Roman" panose="02020603050405020304" pitchFamily="18" charset="0"/>
              <a:cs typeface="Times New Roman" panose="02020603050405020304" pitchFamily="18" charset="0"/>
            </a:rPr>
            <a:t>-learn)</a:t>
          </a:r>
          <a:endParaRPr lang="en-US" sz="1000" kern="1200" dirty="0">
            <a:latin typeface="Times New Roman" panose="02020603050405020304" pitchFamily="18" charset="0"/>
            <a:cs typeface="Times New Roman" panose="02020603050405020304" pitchFamily="18" charset="0"/>
          </a:endParaRPr>
        </a:p>
      </dsp:txBody>
      <dsp:txXfrm>
        <a:off x="943788" y="2567673"/>
        <a:ext cx="3405614" cy="540640"/>
      </dsp:txXfrm>
    </dsp:sp>
    <dsp:sp modelId="{4F787028-3743-455C-BAEE-A77BEBD8734E}">
      <dsp:nvSpPr>
        <dsp:cNvPr id="0" name=""/>
        <dsp:cNvSpPr/>
      </dsp:nvSpPr>
      <dsp:spPr>
        <a:xfrm rot="5400000">
          <a:off x="2557194" y="3137053"/>
          <a:ext cx="178801" cy="214561"/>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3154933"/>
        <a:ext cx="128737" cy="125161"/>
      </dsp:txXfrm>
    </dsp:sp>
    <dsp:sp modelId="{A5C39A6E-C563-454B-B0FC-FFD62CF1FA73}">
      <dsp:nvSpPr>
        <dsp:cNvPr id="0" name=""/>
        <dsp:cNvSpPr/>
      </dsp:nvSpPr>
      <dsp:spPr>
        <a:xfrm>
          <a:off x="926968" y="3363535"/>
          <a:ext cx="3439254" cy="5376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Exploratory Data Analysis (Matplotlib, </a:t>
          </a:r>
          <a:r>
            <a:rPr lang="en-US" sz="1800" kern="1200" dirty="0" err="1">
              <a:latin typeface="Times New Roman" panose="02020603050405020304" pitchFamily="18" charset="0"/>
              <a:cs typeface="Times New Roman" panose="02020603050405020304" pitchFamily="18" charset="0"/>
            </a:rPr>
            <a:t>Seaborn</a:t>
          </a:r>
          <a:r>
            <a:rPr lang="en-US" sz="1800" kern="1200" dirty="0">
              <a:latin typeface="Times New Roman" panose="02020603050405020304" pitchFamily="18" charset="0"/>
              <a:cs typeface="Times New Roman" panose="02020603050405020304" pitchFamily="18" charset="0"/>
            </a:rPr>
            <a:t>, </a:t>
          </a:r>
          <a:r>
            <a:rPr lang="en-US" sz="1800" kern="1200" dirty="0" err="1">
              <a:latin typeface="Times New Roman" panose="02020603050405020304" pitchFamily="18" charset="0"/>
              <a:cs typeface="Times New Roman" panose="02020603050405020304" pitchFamily="18" charset="0"/>
            </a:rPr>
            <a:t>Plotly</a:t>
          </a:r>
          <a:r>
            <a:rPr lang="en-US" sz="1800" kern="1200" dirty="0">
              <a:latin typeface="Times New Roman" panose="02020603050405020304" pitchFamily="18" charset="0"/>
              <a:cs typeface="Times New Roman" panose="02020603050405020304" pitchFamily="18" charset="0"/>
            </a:rPr>
            <a:t>)</a:t>
          </a:r>
        </a:p>
      </dsp:txBody>
      <dsp:txXfrm>
        <a:off x="942716" y="3379283"/>
        <a:ext cx="3407758" cy="506180"/>
      </dsp:txXfrm>
    </dsp:sp>
    <dsp:sp modelId="{A03FD2F9-5913-41D6-9797-DBC3146A216A}">
      <dsp:nvSpPr>
        <dsp:cNvPr id="0" name=""/>
        <dsp:cNvSpPr/>
      </dsp:nvSpPr>
      <dsp:spPr>
        <a:xfrm rot="5400000">
          <a:off x="2557194" y="3913131"/>
          <a:ext cx="178801" cy="214561"/>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3931011"/>
        <a:ext cx="128737" cy="125161"/>
      </dsp:txXfrm>
    </dsp:sp>
    <dsp:sp modelId="{DB0A192A-A4AF-4EE7-9A71-E75DA0E0B5D9}">
      <dsp:nvSpPr>
        <dsp:cNvPr id="0" name=""/>
        <dsp:cNvSpPr/>
      </dsp:nvSpPr>
      <dsp:spPr>
        <a:xfrm>
          <a:off x="926968" y="4139612"/>
          <a:ext cx="3439254" cy="476802"/>
        </a:xfrm>
        <a:prstGeom prst="roundRect">
          <a:avLst>
            <a:gd name="adj" fmla="val 1000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cs typeface="Times New Roman" panose="02020603050405020304" pitchFamily="18" charset="0"/>
            </a:rPr>
            <a:t>Predictive Modeling (</a:t>
          </a:r>
          <a:r>
            <a:rPr lang="en-US" sz="1800" kern="1200" dirty="0" err="1">
              <a:latin typeface="Times New Roman" panose="02020603050405020304" pitchFamily="18" charset="0"/>
              <a:cs typeface="Times New Roman" panose="02020603050405020304" pitchFamily="18" charset="0"/>
            </a:rPr>
            <a:t>Scikit</a:t>
          </a:r>
          <a:r>
            <a:rPr lang="en-US" sz="1800" kern="1200" dirty="0">
              <a:latin typeface="Times New Roman" panose="02020603050405020304" pitchFamily="18" charset="0"/>
              <a:cs typeface="Times New Roman" panose="02020603050405020304" pitchFamily="18" charset="0"/>
            </a:rPr>
            <a:t>-Learn)</a:t>
          </a:r>
        </a:p>
      </dsp:txBody>
      <dsp:txXfrm>
        <a:off x="940933" y="4153577"/>
        <a:ext cx="3411324" cy="448872"/>
      </dsp:txXfrm>
    </dsp:sp>
    <dsp:sp modelId="{A1F52D17-DA3E-44A0-825F-89FE5A8B30ED}">
      <dsp:nvSpPr>
        <dsp:cNvPr id="0" name=""/>
        <dsp:cNvSpPr/>
      </dsp:nvSpPr>
      <dsp:spPr>
        <a:xfrm rot="5400000">
          <a:off x="2557194" y="4628335"/>
          <a:ext cx="178801" cy="214561"/>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2582226" y="4646215"/>
        <a:ext cx="128737" cy="125161"/>
      </dsp:txXfrm>
    </dsp:sp>
    <dsp:sp modelId="{27C63106-B54D-47CD-836A-B1D3361C4B64}">
      <dsp:nvSpPr>
        <dsp:cNvPr id="0" name=""/>
        <dsp:cNvSpPr/>
      </dsp:nvSpPr>
      <dsp:spPr>
        <a:xfrm>
          <a:off x="926968" y="4854816"/>
          <a:ext cx="3439254" cy="599512"/>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Insight Generation (Transformer Library)</a:t>
          </a:r>
        </a:p>
      </dsp:txBody>
      <dsp:txXfrm>
        <a:off x="944527" y="4872375"/>
        <a:ext cx="3404136" cy="5643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0D59BA-2853-4123-9063-FACA88E06CBD}"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39330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0D59BA-2853-4123-9063-FACA88E06CBD}"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5129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0D59BA-2853-4123-9063-FACA88E06CBD}"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60530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0D59BA-2853-4123-9063-FACA88E06CBD}"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1641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0D59BA-2853-4123-9063-FACA88E06CBD}"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5382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0D59BA-2853-4123-9063-FACA88E06CBD}"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233134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0D59BA-2853-4123-9063-FACA88E06CBD}"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309034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0D59BA-2853-4123-9063-FACA88E06CBD}"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158391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D59BA-2853-4123-9063-FACA88E06CBD}"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46233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0D59BA-2853-4123-9063-FACA88E06CBD}"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69949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0D59BA-2853-4123-9063-FACA88E06CBD}"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651A8-E5E6-41AB-A087-867017589942}" type="slidenum">
              <a:rPr lang="en-US" smtClean="0"/>
              <a:t>‹#›</a:t>
            </a:fld>
            <a:endParaRPr lang="en-US"/>
          </a:p>
        </p:txBody>
      </p:sp>
    </p:spTree>
    <p:extLst>
      <p:ext uri="{BB962C8B-B14F-4D97-AF65-F5344CB8AC3E}">
        <p14:creationId xmlns:p14="http://schemas.microsoft.com/office/powerpoint/2010/main" val="69952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59BA-2853-4123-9063-FACA88E06CBD}" type="datetimeFigureOut">
              <a:rPr lang="en-US" smtClean="0"/>
              <a:t>7/14/2024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651A8-E5E6-41AB-A087-867017589942}" type="slidenum">
              <a:rPr lang="en-US" smtClean="0"/>
              <a:t>‹#›</a:t>
            </a:fld>
            <a:endParaRPr lang="en-US"/>
          </a:p>
        </p:txBody>
      </p:sp>
    </p:spTree>
    <p:extLst>
      <p:ext uri="{BB962C8B-B14F-4D97-AF65-F5344CB8AC3E}">
        <p14:creationId xmlns:p14="http://schemas.microsoft.com/office/powerpoint/2010/main" val="144862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8617" y="13608"/>
            <a:ext cx="8194766" cy="1690821"/>
          </a:xfrm>
        </p:spPr>
        <p:txBody>
          <a:bodyPr>
            <a:normAutofit fontScale="90000"/>
          </a:bodyPr>
          <a:lstStyle/>
          <a:p>
            <a:pPr>
              <a:lnSpc>
                <a:spcPct val="150000"/>
              </a:lnSpc>
            </a:pPr>
            <a:r>
              <a:rPr lang="en-US" sz="4400" dirty="0">
                <a:latin typeface="Algerian" panose="04020705040A02060702" pitchFamily="82" charset="0"/>
              </a:rPr>
              <a:t>Presentation</a:t>
            </a:r>
            <a:r>
              <a:rPr lang="en-US" dirty="0"/>
              <a:t/>
            </a:r>
            <a:br>
              <a:rPr lang="en-US" dirty="0"/>
            </a:br>
            <a:r>
              <a:rPr lang="en-US" sz="2000" dirty="0" smtClean="0">
                <a:latin typeface="Times New Roman" panose="02020603050405020304" pitchFamily="18" charset="0"/>
                <a:cs typeface="Times New Roman" panose="02020603050405020304" pitchFamily="18" charset="0"/>
              </a:rPr>
              <a:t>ON</a:t>
            </a:r>
            <a:r>
              <a:rPr lang="en-US" dirty="0"/>
              <a:t/>
            </a:r>
            <a:br>
              <a:rPr lang="en-US" dirty="0"/>
            </a:br>
            <a:r>
              <a:rPr lang="en-US" sz="2000" dirty="0">
                <a:latin typeface="Times New Roman" panose="02020603050405020304" pitchFamily="18" charset="0"/>
                <a:cs typeface="Times New Roman" panose="02020603050405020304" pitchFamily="18" charset="0"/>
              </a:rPr>
              <a:t>“Knowledge Representation and Insight </a:t>
            </a:r>
            <a:r>
              <a:rPr lang="en-US" sz="2000" dirty="0" smtClean="0">
                <a:latin typeface="Times New Roman" panose="02020603050405020304" pitchFamily="18" charset="0"/>
                <a:cs typeface="Times New Roman" panose="02020603050405020304" pitchFamily="18" charset="0"/>
              </a:rPr>
              <a:t>Generation from Structured Dataset”</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39596"/>
            <a:ext cx="9144000" cy="1655762"/>
          </a:xfrm>
        </p:spPr>
        <p:txBody>
          <a:bodyPr>
            <a:normAutofit/>
          </a:bodyPr>
          <a:lstStyle/>
          <a:p>
            <a:r>
              <a:rPr lang="en-US" sz="2000" dirty="0" err="1">
                <a:latin typeface="Times New Roman" panose="02020603050405020304" pitchFamily="18" charset="0"/>
                <a:cs typeface="Times New Roman" panose="02020603050405020304" pitchFamily="18" charset="0"/>
              </a:rPr>
              <a:t>Submited</a:t>
            </a:r>
            <a:r>
              <a:rPr lang="en-US" sz="2000" dirty="0">
                <a:latin typeface="Times New Roman" panose="02020603050405020304" pitchFamily="18" charset="0"/>
                <a:cs typeface="Times New Roman" panose="02020603050405020304" pitchFamily="18" charset="0"/>
              </a:rPr>
              <a:t> by</a:t>
            </a:r>
          </a:p>
          <a:p>
            <a:r>
              <a:rPr lang="en-US" sz="1800" b="1" dirty="0">
                <a:latin typeface="Times New Roman" panose="02020603050405020304" pitchFamily="18" charset="0"/>
                <a:cs typeface="Times New Roman" panose="02020603050405020304" pitchFamily="18" charset="0"/>
              </a:rPr>
              <a:t>Mr. Pranav K. Rajput</a:t>
            </a:r>
          </a:p>
          <a:p>
            <a:r>
              <a:rPr lang="en-US" sz="1800" b="1" dirty="0">
                <a:latin typeface="Times New Roman" panose="02020603050405020304" pitchFamily="18" charset="0"/>
                <a:cs typeface="Times New Roman" panose="02020603050405020304" pitchFamily="18" charset="0"/>
              </a:rPr>
              <a:t>Mr. </a:t>
            </a:r>
            <a:r>
              <a:rPr lang="en-US" sz="1800" b="1" dirty="0" err="1">
                <a:latin typeface="Times New Roman" panose="02020603050405020304" pitchFamily="18" charset="0"/>
                <a:cs typeface="Times New Roman" panose="02020603050405020304" pitchFamily="18" charset="0"/>
              </a:rPr>
              <a:t>Yash</a:t>
            </a:r>
            <a:r>
              <a:rPr lang="en-US" sz="1800" b="1" dirty="0">
                <a:latin typeface="Times New Roman" panose="02020603050405020304" pitchFamily="18" charset="0"/>
                <a:cs typeface="Times New Roman" panose="02020603050405020304" pitchFamily="18" charset="0"/>
              </a:rPr>
              <a:t> S. </a:t>
            </a:r>
            <a:r>
              <a:rPr lang="en-US" sz="1800" b="1" dirty="0" err="1">
                <a:latin typeface="Times New Roman" panose="02020603050405020304" pitchFamily="18" charset="0"/>
                <a:cs typeface="Times New Roman" panose="02020603050405020304" pitchFamily="18" charset="0"/>
              </a:rPr>
              <a:t>Lawankar</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Mr. </a:t>
            </a:r>
            <a:r>
              <a:rPr lang="en-US" sz="1800" b="1" dirty="0" err="1">
                <a:latin typeface="Times New Roman" panose="02020603050405020304" pitchFamily="18" charset="0"/>
                <a:cs typeface="Times New Roman" panose="02020603050405020304" pitchFamily="18" charset="0"/>
              </a:rPr>
              <a:t>Yash</a:t>
            </a:r>
            <a:r>
              <a:rPr lang="en-US" sz="1800" b="1" dirty="0">
                <a:latin typeface="Times New Roman" panose="02020603050405020304" pitchFamily="18" charset="0"/>
                <a:cs typeface="Times New Roman" panose="02020603050405020304" pitchFamily="18" charset="0"/>
              </a:rPr>
              <a:t> N. </a:t>
            </a:r>
            <a:r>
              <a:rPr lang="en-US" sz="1800" b="1" dirty="0" err="1">
                <a:latin typeface="Times New Roman" panose="02020603050405020304" pitchFamily="18" charset="0"/>
                <a:cs typeface="Times New Roman" panose="02020603050405020304" pitchFamily="18" charset="0"/>
              </a:rPr>
              <a:t>Dighade</a:t>
            </a:r>
            <a:endParaRPr lang="en-US" sz="1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87347" y="5981"/>
            <a:ext cx="1383983" cy="1606776"/>
          </a:xfrm>
          <a:prstGeom prst="rect">
            <a:avLst/>
          </a:prstGeom>
        </p:spPr>
      </p:pic>
      <p:pic>
        <p:nvPicPr>
          <p:cNvPr id="6" name="Picture 5"/>
          <p:cNvPicPr>
            <a:picLocks noChangeAspect="1"/>
          </p:cNvPicPr>
          <p:nvPr/>
        </p:nvPicPr>
        <p:blipFill>
          <a:blip r:embed="rId3"/>
          <a:stretch>
            <a:fillRect/>
          </a:stretch>
        </p:blipFill>
        <p:spPr>
          <a:xfrm>
            <a:off x="198750" y="317397"/>
            <a:ext cx="1405138" cy="1295360"/>
          </a:xfrm>
          <a:prstGeom prst="rect">
            <a:avLst/>
          </a:prstGeom>
        </p:spPr>
      </p:pic>
      <p:sp>
        <p:nvSpPr>
          <p:cNvPr id="10" name="TextBox 9"/>
          <p:cNvSpPr txBox="1"/>
          <p:nvPr/>
        </p:nvSpPr>
        <p:spPr>
          <a:xfrm>
            <a:off x="4920342" y="3549596"/>
            <a:ext cx="36663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a:t>
            </a:r>
          </a:p>
        </p:txBody>
      </p:sp>
      <p:sp>
        <p:nvSpPr>
          <p:cNvPr id="11" name="TextBox 10"/>
          <p:cNvSpPr txBox="1"/>
          <p:nvPr/>
        </p:nvSpPr>
        <p:spPr>
          <a:xfrm>
            <a:off x="901319" y="3920825"/>
            <a:ext cx="2782407"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Faculty Mentor:</a:t>
            </a:r>
          </a:p>
          <a:p>
            <a:r>
              <a:rPr lang="en-US" dirty="0">
                <a:latin typeface="Times New Roman" panose="02020603050405020304" pitchFamily="18" charset="0"/>
                <a:cs typeface="Times New Roman" panose="02020603050405020304" pitchFamily="18" charset="0"/>
              </a:rPr>
              <a:t>Dr. R.R. </a:t>
            </a:r>
            <a:r>
              <a:rPr lang="en-US" dirty="0" err="1">
                <a:latin typeface="Times New Roman" panose="02020603050405020304" pitchFamily="18" charset="0"/>
                <a:cs typeface="Times New Roman" panose="02020603050405020304" pitchFamily="18" charset="0"/>
              </a:rPr>
              <a:t>Karwa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Prof A. U. </a:t>
            </a:r>
            <a:r>
              <a:rPr lang="en-US" dirty="0" err="1">
                <a:latin typeface="Times New Roman" panose="02020603050405020304" pitchFamily="18" charset="0"/>
                <a:cs typeface="Times New Roman" panose="02020603050405020304" pitchFamily="18" charset="0"/>
              </a:rPr>
              <a:t>Chaudhari</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215836" y="3920825"/>
            <a:ext cx="27824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Intel Industry Expert</a:t>
            </a:r>
          </a:p>
        </p:txBody>
      </p:sp>
      <p:sp>
        <p:nvSpPr>
          <p:cNvPr id="13" name="TextBox 12"/>
          <p:cNvSpPr txBox="1"/>
          <p:nvPr/>
        </p:nvSpPr>
        <p:spPr>
          <a:xfrm>
            <a:off x="2987040" y="4667795"/>
            <a:ext cx="6400800" cy="2169825"/>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Prof. Ram </a:t>
            </a:r>
            <a:r>
              <a:rPr lang="en-US" dirty="0" err="1">
                <a:latin typeface="Times New Roman" panose="02020603050405020304" pitchFamily="18" charset="0"/>
                <a:cs typeface="Times New Roman" panose="02020603050405020304" pitchFamily="18" charset="0"/>
              </a:rPr>
              <a:t>Meghe</a:t>
            </a:r>
            <a:r>
              <a:rPr lang="en-US" dirty="0">
                <a:latin typeface="Times New Roman" panose="02020603050405020304" pitchFamily="18" charset="0"/>
                <a:cs typeface="Times New Roman" panose="02020603050405020304" pitchFamily="18" charset="0"/>
              </a:rPr>
              <a:t> Institute of Technology and Research, </a:t>
            </a:r>
            <a:r>
              <a:rPr lang="en-US" dirty="0" err="1">
                <a:latin typeface="Times New Roman" panose="02020603050405020304" pitchFamily="18" charset="0"/>
                <a:cs typeface="Times New Roman" panose="02020603050405020304" pitchFamily="18" charset="0"/>
              </a:rPr>
              <a:t>Badnera</a:t>
            </a:r>
            <a:endParaRPr lang="en-US" dirty="0">
              <a:latin typeface="Times New Roman" panose="02020603050405020304" pitchFamily="18" charset="0"/>
              <a:cs typeface="Times New Roman" panose="02020603050405020304" pitchFamily="18" charset="0"/>
            </a:endParaRPr>
          </a:p>
          <a:p>
            <a:pPr algn="ctr">
              <a:lnSpc>
                <a:spcPct val="150000"/>
              </a:lnSpc>
            </a:pPr>
            <a:r>
              <a:rPr lang="en-US" dirty="0">
                <a:latin typeface="Times New Roman" panose="02020603050405020304" pitchFamily="18" charset="0"/>
                <a:cs typeface="Times New Roman" panose="02020603050405020304" pitchFamily="18" charset="0"/>
              </a:rPr>
              <a:t>Amravati </a:t>
            </a:r>
          </a:p>
          <a:p>
            <a:pPr algn="ctr">
              <a:lnSpc>
                <a:spcPct val="150000"/>
              </a:lnSpc>
            </a:pPr>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Antonomous</a:t>
            </a:r>
            <a:r>
              <a:rPr lang="en-US" dirty="0">
                <a:latin typeface="Times New Roman" panose="02020603050405020304" pitchFamily="18" charset="0"/>
                <a:cs typeface="Times New Roman" panose="02020603050405020304" pitchFamily="18" charset="0"/>
              </a:rPr>
              <a:t> Institute &amp; NAAC Accredited)</a:t>
            </a:r>
          </a:p>
          <a:p>
            <a:pPr algn="ctr">
              <a:lnSpc>
                <a:spcPct val="150000"/>
              </a:lnSpc>
            </a:pPr>
            <a:r>
              <a:rPr lang="en-US" dirty="0" err="1">
                <a:latin typeface="Times New Roman" panose="02020603050405020304" pitchFamily="18" charset="0"/>
                <a:cs typeface="Times New Roman" panose="02020603050405020304" pitchFamily="18" charset="0"/>
              </a:rPr>
              <a:t>Sant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Gadge</a:t>
            </a:r>
            <a:r>
              <a:rPr lang="en-US" dirty="0">
                <a:latin typeface="Times New Roman" panose="02020603050405020304" pitchFamily="18" charset="0"/>
                <a:cs typeface="Times New Roman" panose="02020603050405020304" pitchFamily="18" charset="0"/>
              </a:rPr>
              <a:t> Baba Amravati University, Amravati</a:t>
            </a:r>
          </a:p>
          <a:p>
            <a:pPr algn="ctr">
              <a:lnSpc>
                <a:spcPct val="150000"/>
              </a:lnSpc>
            </a:pPr>
            <a:r>
              <a:rPr lang="en-US" dirty="0">
                <a:latin typeface="Times New Roman" panose="02020603050405020304" pitchFamily="18" charset="0"/>
                <a:cs typeface="Times New Roman" panose="02020603050405020304" pitchFamily="18" charset="0"/>
              </a:rPr>
              <a:t>2024-2025</a:t>
            </a:r>
          </a:p>
        </p:txBody>
      </p:sp>
    </p:spTree>
    <p:extLst>
      <p:ext uri="{BB962C8B-B14F-4D97-AF65-F5344CB8AC3E}">
        <p14:creationId xmlns:p14="http://schemas.microsoft.com/office/powerpoint/2010/main" val="34272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Knowledge Representation:</a:t>
            </a:r>
          </a:p>
        </p:txBody>
      </p:sp>
      <p:sp>
        <p:nvSpPr>
          <p:cNvPr id="3" name="Rectangle 1">
            <a:extLst>
              <a:ext uri="{FF2B5EF4-FFF2-40B4-BE49-F238E27FC236}">
                <a16:creationId xmlns:a16="http://schemas.microsoft.com/office/drawing/2014/main" id="{20620610-25EA-080B-0A23-C30BFA12A973}"/>
              </a:ext>
            </a:extLst>
          </p:cNvPr>
          <p:cNvSpPr>
            <a:spLocks noGrp="1" noChangeArrowheads="1"/>
          </p:cNvSpPr>
          <p:nvPr>
            <p:ph idx="1"/>
          </p:nvPr>
        </p:nvSpPr>
        <p:spPr bwMode="auto">
          <a:xfrm>
            <a:off x="838200" y="1599437"/>
            <a:ext cx="10515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Based Representation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Represent entities as nodes and relationships as edges.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b="1" dirty="0" smtClean="0">
                <a:latin typeface="Times New Roman" panose="02020603050405020304" pitchFamily="18" charset="0"/>
                <a:cs typeface="Times New Roman" panose="02020603050405020304" pitchFamily="18" charset="0"/>
              </a:rPr>
              <a:t>Identification </a:t>
            </a:r>
            <a:r>
              <a:rPr lang="en-US" sz="1600" b="1" dirty="0">
                <a:latin typeface="Times New Roman" panose="02020603050405020304" pitchFamily="18" charset="0"/>
                <a:cs typeface="Times New Roman" panose="02020603050405020304" pitchFamily="18" charset="0"/>
              </a:rPr>
              <a:t>of Patterns and Trends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Visual tools like histograms and heatmaps help reveal underlying patterns and correlations in data.</a:t>
            </a:r>
            <a:endParaRPr lang="en-US"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48908" y="2925000"/>
            <a:ext cx="3836897" cy="2513195"/>
          </a:xfrm>
          <a:prstGeom prst="rect">
            <a:avLst/>
          </a:prstGeom>
          <a:ln>
            <a:noFill/>
          </a:ln>
          <a:effectLst>
            <a:outerShdw blurRad="292100" dist="139700" dir="2700000" algn="tl" rotWithShape="0">
              <a:srgbClr val="333333">
                <a:alpha val="65000"/>
              </a:srgbClr>
            </a:outerShdw>
          </a:effectLst>
        </p:spPr>
      </p:pic>
      <p:pic>
        <p:nvPicPr>
          <p:cNvPr id="15" name="Picture 14"/>
          <p:cNvPicPr/>
          <p:nvPr/>
        </p:nvPicPr>
        <p:blipFill>
          <a:blip r:embed="rId3" cstate="print">
            <a:extLst>
              <a:ext uri="{28A0092B-C50C-407E-A947-70E740481C1C}">
                <a14:useLocalDpi xmlns:a14="http://schemas.microsoft.com/office/drawing/2010/main" val="0"/>
              </a:ext>
            </a:extLst>
          </a:blip>
          <a:stretch>
            <a:fillRect/>
          </a:stretch>
        </p:blipFill>
        <p:spPr>
          <a:xfrm>
            <a:off x="6569029" y="2925000"/>
            <a:ext cx="3759337" cy="25131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054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Pattern Identification:</a:t>
            </a:r>
          </a:p>
        </p:txBody>
      </p:sp>
      <p:sp>
        <p:nvSpPr>
          <p:cNvPr id="4" name="Rectangle 1">
            <a:extLst>
              <a:ext uri="{FF2B5EF4-FFF2-40B4-BE49-F238E27FC236}">
                <a16:creationId xmlns:a16="http://schemas.microsoft.com/office/drawing/2014/main" id="{6414C63F-0D31-20D2-0855-C3F038D21F7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p:nvPr/>
        </p:nvPicPr>
        <p:blipFill>
          <a:blip r:embed="rId2"/>
          <a:stretch>
            <a:fillRect/>
          </a:stretch>
        </p:blipFill>
        <p:spPr>
          <a:xfrm>
            <a:off x="1505492" y="2873829"/>
            <a:ext cx="4381501" cy="3257006"/>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3"/>
          <a:stretch>
            <a:fillRect/>
          </a:stretch>
        </p:blipFill>
        <p:spPr>
          <a:xfrm>
            <a:off x="6486253" y="2873829"/>
            <a:ext cx="4443004" cy="3257006"/>
          </a:xfrm>
          <a:prstGeom prst="rect">
            <a:avLst/>
          </a:prstGeom>
          <a:ln>
            <a:noFill/>
          </a:ln>
          <a:effectLst>
            <a:outerShdw blurRad="292100" dist="139700" dir="2700000" algn="tl" rotWithShape="0">
              <a:srgbClr val="333333">
                <a:alpha val="65000"/>
              </a:srgbClr>
            </a:outerShdw>
          </a:effectLst>
        </p:spPr>
      </p:pic>
      <p:sp>
        <p:nvSpPr>
          <p:cNvPr id="5" name="Rectangle 1"/>
          <p:cNvSpPr>
            <a:spLocks noChangeArrowheads="1"/>
          </p:cNvSpPr>
          <p:nvPr/>
        </p:nvSpPr>
        <p:spPr bwMode="auto">
          <a:xfrm>
            <a:off x="838200" y="1583036"/>
            <a:ext cx="110315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order to find innate groupings in the data, clustering algorithms like K-means and DBSCAN are frequently used in pattern discovery in data analysis. These techniques play a crucial role in uncovering hidden patterns and connections between data pieces, offering insightful information for a range of uses.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77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Insights Generation:</a:t>
            </a:r>
          </a:p>
        </p:txBody>
      </p:sp>
      <p:sp>
        <p:nvSpPr>
          <p:cNvPr id="3" name="Rectangle 1">
            <a:extLst>
              <a:ext uri="{FF2B5EF4-FFF2-40B4-BE49-F238E27FC236}">
                <a16:creationId xmlns:a16="http://schemas.microsoft.com/office/drawing/2014/main" id="{20620610-25EA-080B-0A23-C30BFA12A973}"/>
              </a:ext>
            </a:extLst>
          </p:cNvPr>
          <p:cNvSpPr>
            <a:spLocks noGrp="1" noChangeArrowheads="1"/>
          </p:cNvSpPr>
          <p:nvPr>
            <p:ph idx="1"/>
          </p:nvPr>
        </p:nvSpPr>
        <p:spPr bwMode="auto">
          <a:xfrm>
            <a:off x="907869" y="1478923"/>
            <a:ext cx="111970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Descriptive Analysis: </a:t>
            </a:r>
            <a:r>
              <a:rPr lang="en-US" altLang="en-US" sz="1800" dirty="0">
                <a:latin typeface="Times New Roman" panose="02020603050405020304" pitchFamily="18" charset="0"/>
                <a:cs typeface="Times New Roman" panose="02020603050405020304" pitchFamily="18" charset="0"/>
              </a:rPr>
              <a:t>To comprehend data distribution and important metrics, use summary statistics and visualizations.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414C63F-0D31-20D2-0855-C3F038D21F7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9A5066F-C003-7820-79C2-17CC51BC1C46}"/>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29" y="2402253"/>
            <a:ext cx="10058400" cy="19457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829" y="4476705"/>
            <a:ext cx="10058400" cy="1950221"/>
          </a:xfrm>
          <a:prstGeom prst="rect">
            <a:avLst/>
          </a:prstGeom>
        </p:spPr>
      </p:pic>
    </p:spTree>
    <p:extLst>
      <p:ext uri="{BB962C8B-B14F-4D97-AF65-F5344CB8AC3E}">
        <p14:creationId xmlns:p14="http://schemas.microsoft.com/office/powerpoint/2010/main" val="72079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113" y="423545"/>
            <a:ext cx="10515600" cy="4351338"/>
          </a:xfrm>
        </p:spPr>
        <p:txBody>
          <a:bodyPr>
            <a:normAutofit/>
          </a:bodyPr>
          <a:lstStyle/>
          <a:p>
            <a:pPr eaLnBrk="0" fontAlgn="base" hangingPunct="0">
              <a:lnSpc>
                <a:spcPct val="150000"/>
              </a:lnSpc>
              <a:spcBef>
                <a:spcPct val="0"/>
              </a:spcBef>
              <a:spcAft>
                <a:spcPct val="0"/>
              </a:spcAft>
              <a:buFont typeface="Wingdings" panose="05000000000000000000" pitchFamily="2" charset="2"/>
              <a:buChar char="Ø"/>
            </a:pPr>
            <a:r>
              <a:rPr lang="en-US" altLang="en-US" sz="1800" b="1" dirty="0">
                <a:latin typeface="Times New Roman" panose="02020603050405020304" pitchFamily="18" charset="0"/>
                <a:cs typeface="Times New Roman" panose="02020603050405020304" pitchFamily="18" charset="0"/>
              </a:rPr>
              <a:t>Predictive Modeling: </a:t>
            </a:r>
            <a:r>
              <a:rPr lang="en-US" altLang="en-US" sz="1800" dirty="0">
                <a:latin typeface="Times New Roman" panose="02020603050405020304" pitchFamily="18" charset="0"/>
                <a:cs typeface="Times New Roman" panose="02020603050405020304" pitchFamily="18" charset="0"/>
              </a:rPr>
              <a:t>Construct and assess models to predict results and pinpoint patterns</a:t>
            </a:r>
            <a:r>
              <a:rPr lang="en-US" altLang="en-US" sz="1800" dirty="0" smtClean="0">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buFont typeface="Wingdings" panose="05000000000000000000" pitchFamily="2" charset="2"/>
              <a:buChar char="Ø"/>
            </a:pPr>
            <a:r>
              <a:rPr lang="en-US" altLang="en-US" sz="1800" dirty="0" smtClean="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Actionable </a:t>
            </a:r>
            <a:r>
              <a:rPr lang="en-US" altLang="en-US" sz="1800" b="1" dirty="0">
                <a:latin typeface="Times New Roman" panose="02020603050405020304" pitchFamily="18" charset="0"/>
                <a:cs typeface="Times New Roman" panose="02020603050405020304" pitchFamily="18" charset="0"/>
              </a:rPr>
              <a:t>Insights: </a:t>
            </a:r>
            <a:r>
              <a:rPr lang="en-US" altLang="en-US" sz="1800" dirty="0">
                <a:latin typeface="Times New Roman" panose="02020603050405020304" pitchFamily="18" charset="0"/>
                <a:cs typeface="Times New Roman" panose="02020603050405020304" pitchFamily="18" charset="0"/>
              </a:rPr>
              <a:t>Convert data discoveries into suggestions and plans for bettering operations and making decisions. </a:t>
            </a:r>
            <a:endParaRPr lang="en-US" altLang="en-US" sz="1800" dirty="0" smtClean="0">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 typeface="Wingdings" panose="05000000000000000000" pitchFamily="2" charset="2"/>
              <a:buChar char="Ø"/>
            </a:pPr>
            <a:r>
              <a:rPr lang="en-US" altLang="en-US" sz="1800" b="1" dirty="0" smtClean="0">
                <a:latin typeface="Times New Roman" panose="02020603050405020304" pitchFamily="18" charset="0"/>
                <a:cs typeface="Times New Roman" panose="02020603050405020304" pitchFamily="18" charset="0"/>
              </a:rPr>
              <a:t>Importance </a:t>
            </a:r>
            <a:r>
              <a:rPr lang="en-US" altLang="en-US" sz="1800" b="1" dirty="0">
                <a:latin typeface="Times New Roman" panose="02020603050405020304" pitchFamily="18" charset="0"/>
                <a:cs typeface="Times New Roman" panose="02020603050405020304" pitchFamily="18" charset="0"/>
              </a:rPr>
              <a:t>of characteristics: </a:t>
            </a:r>
            <a:r>
              <a:rPr lang="en-US" altLang="en-US" sz="1800" dirty="0">
                <a:latin typeface="Times New Roman" panose="02020603050405020304" pitchFamily="18" charset="0"/>
                <a:cs typeface="Times New Roman" panose="02020603050405020304" pitchFamily="18" charset="0"/>
              </a:rPr>
              <a:t>Use machine learning models and statistical tests to assess the importance of characteristics.</a:t>
            </a:r>
          </a:p>
        </p:txBody>
      </p:sp>
      <p:pic>
        <p:nvPicPr>
          <p:cNvPr id="4" name="Picture 3"/>
          <p:cNvPicPr>
            <a:picLocks noChangeAspect="1"/>
          </p:cNvPicPr>
          <p:nvPr/>
        </p:nvPicPr>
        <p:blipFill>
          <a:blip r:embed="rId2"/>
          <a:stretch>
            <a:fillRect/>
          </a:stretch>
        </p:blipFill>
        <p:spPr>
          <a:xfrm>
            <a:off x="3204755" y="2332426"/>
            <a:ext cx="6016106" cy="4007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865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 and Contribution</a:t>
            </a:r>
          </a:p>
        </p:txBody>
      </p:sp>
      <p:sp>
        <p:nvSpPr>
          <p:cNvPr id="3" name="Content Placeholder 2"/>
          <p:cNvSpPr>
            <a:spLocks noGrp="1"/>
          </p:cNvSpPr>
          <p:nvPr>
            <p:ph idx="1"/>
          </p:nvPr>
        </p:nvSpPr>
        <p:spPr>
          <a:xfrm>
            <a:off x="838200" y="1825625"/>
            <a:ext cx="3098074"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Name : </a:t>
            </a:r>
            <a:r>
              <a:rPr lang="en-US" sz="2000" dirty="0">
                <a:latin typeface="Times New Roman" panose="02020603050405020304" pitchFamily="18" charset="0"/>
                <a:cs typeface="Times New Roman" panose="02020603050405020304" pitchFamily="18" charset="0"/>
              </a:rPr>
              <a:t>Pranav Rajput</a:t>
            </a:r>
          </a:p>
          <a:p>
            <a:r>
              <a:rPr lang="en-US" sz="2000" b="1" dirty="0">
                <a:latin typeface="Times New Roman" panose="02020603050405020304" pitchFamily="18" charset="0"/>
                <a:cs typeface="Times New Roman" panose="02020603050405020304" pitchFamily="18" charset="0"/>
              </a:rPr>
              <a:t>Contribution:</a:t>
            </a:r>
            <a:endParaRPr lang="en-US" sz="2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Data Preprocessing </a:t>
            </a:r>
          </a:p>
          <a:p>
            <a:pPr marL="0" indent="0">
              <a:buNone/>
            </a:pPr>
            <a:r>
              <a:rPr lang="en-US" sz="1800" dirty="0">
                <a:latin typeface="Times New Roman" panose="02020603050405020304" pitchFamily="18" charset="0"/>
                <a:cs typeface="Times New Roman" panose="02020603050405020304" pitchFamily="18" charset="0"/>
              </a:rPr>
              <a:t>2. Visualization</a:t>
            </a:r>
          </a:p>
          <a:p>
            <a:pPr marL="0" indent="0">
              <a:buNone/>
            </a:pPr>
            <a:r>
              <a:rPr lang="en-US" sz="1800" dirty="0">
                <a:latin typeface="Times New Roman" panose="02020603050405020304" pitchFamily="18" charset="0"/>
                <a:cs typeface="Times New Roman" panose="02020603050405020304" pitchFamily="18" charset="0"/>
              </a:rPr>
              <a:t>3. Scalability </a:t>
            </a:r>
          </a:p>
          <a:p>
            <a:pPr marL="0" indent="0">
              <a:buNone/>
            </a:pPr>
            <a:r>
              <a:rPr lang="en-US" sz="1800" dirty="0">
                <a:latin typeface="Times New Roman" panose="02020603050405020304" pitchFamily="18" charset="0"/>
                <a:cs typeface="Times New Roman" panose="02020603050405020304" pitchFamily="18" charset="0"/>
              </a:rPr>
              <a:t>4. Backend Development</a:t>
            </a:r>
          </a:p>
          <a:p>
            <a:pPr marL="0" indent="0">
              <a:buNone/>
            </a:pPr>
            <a:r>
              <a:rPr lang="en-US" sz="1800" dirty="0">
                <a:latin typeface="Times New Roman" panose="02020603050405020304" pitchFamily="18" charset="0"/>
                <a:cs typeface="Times New Roman" panose="02020603050405020304" pitchFamily="18" charset="0"/>
              </a:rPr>
              <a:t>5. Report </a:t>
            </a:r>
          </a:p>
          <a:p>
            <a:pPr marL="0" indent="0">
              <a:buNone/>
            </a:pPr>
            <a:r>
              <a:rPr lang="en-US" sz="1800" dirty="0">
                <a:latin typeface="Times New Roman" panose="02020603050405020304" pitchFamily="18" charset="0"/>
                <a:cs typeface="Times New Roman" panose="02020603050405020304" pitchFamily="18" charset="0"/>
              </a:rPr>
              <a:t>6. Parallel Processing</a:t>
            </a:r>
          </a:p>
          <a:p>
            <a:pPr marL="0" indent="0">
              <a:buNone/>
            </a:pPr>
            <a:r>
              <a:rPr lang="en-US" sz="1800" dirty="0">
                <a:latin typeface="Times New Roman" panose="02020603050405020304" pitchFamily="18" charset="0"/>
                <a:cs typeface="Times New Roman" panose="02020603050405020304" pitchFamily="18" charset="0"/>
              </a:rPr>
              <a:t>7. Dataset Finding </a:t>
            </a:r>
          </a:p>
          <a:p>
            <a:pPr marL="0" indent="0">
              <a:buNone/>
            </a:pPr>
            <a:r>
              <a:rPr lang="en-US" sz="1800" dirty="0">
                <a:latin typeface="Times New Roman" panose="02020603050405020304" pitchFamily="18" charset="0"/>
                <a:cs typeface="Times New Roman" panose="02020603050405020304" pitchFamily="18" charset="0"/>
              </a:rPr>
              <a:t>8. Model Training</a:t>
            </a:r>
          </a:p>
        </p:txBody>
      </p:sp>
      <p:sp>
        <p:nvSpPr>
          <p:cNvPr id="7" name="Content Placeholder 2"/>
          <p:cNvSpPr txBox="1">
            <a:spLocks/>
          </p:cNvSpPr>
          <p:nvPr/>
        </p:nvSpPr>
        <p:spPr>
          <a:xfrm>
            <a:off x="4439194" y="1825625"/>
            <a:ext cx="3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Times New Roman" panose="02020603050405020304" pitchFamily="18" charset="0"/>
                <a:cs typeface="Times New Roman" panose="02020603050405020304" pitchFamily="18" charset="0"/>
              </a:rPr>
              <a:t>2. Name : </a:t>
            </a:r>
            <a:r>
              <a:rPr lang="en-US" sz="2000" dirty="0" err="1">
                <a:latin typeface="Times New Roman" panose="02020603050405020304" pitchFamily="18" charset="0"/>
                <a:cs typeface="Times New Roman" panose="02020603050405020304" pitchFamily="18" charset="0"/>
              </a:rPr>
              <a:t>Yash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Lawankar</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Contribution:</a:t>
            </a:r>
            <a:endParaRPr lang="en-US" sz="2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Knowledge Representation</a:t>
            </a:r>
          </a:p>
          <a:p>
            <a:pPr marL="0" indent="0">
              <a:buNone/>
            </a:pPr>
            <a:r>
              <a:rPr lang="en-US" sz="1800" dirty="0">
                <a:latin typeface="Times New Roman" panose="02020603050405020304" pitchFamily="18" charset="0"/>
                <a:cs typeface="Times New Roman" panose="02020603050405020304" pitchFamily="18" charset="0"/>
              </a:rPr>
              <a:t>2. Visualization</a:t>
            </a:r>
          </a:p>
          <a:p>
            <a:pPr marL="0" indent="0">
              <a:buNone/>
            </a:pPr>
            <a:r>
              <a:rPr lang="en-US" sz="1800" dirty="0">
                <a:latin typeface="Times New Roman" panose="02020603050405020304" pitchFamily="18" charset="0"/>
                <a:cs typeface="Times New Roman" panose="02020603050405020304" pitchFamily="18" charset="0"/>
              </a:rPr>
              <a:t>3. Flask</a:t>
            </a:r>
          </a:p>
          <a:p>
            <a:pPr marL="0" indent="0">
              <a:buNone/>
            </a:pPr>
            <a:r>
              <a:rPr lang="en-US" sz="1800" dirty="0">
                <a:latin typeface="Times New Roman" panose="02020603050405020304" pitchFamily="18" charset="0"/>
                <a:cs typeface="Times New Roman" panose="02020603050405020304" pitchFamily="18" charset="0"/>
              </a:rPr>
              <a:t>4. Frontend Development</a:t>
            </a:r>
          </a:p>
          <a:p>
            <a:pPr marL="0" indent="0">
              <a:buNone/>
            </a:pPr>
            <a:r>
              <a:rPr lang="en-US" sz="1800" dirty="0">
                <a:latin typeface="Times New Roman" panose="02020603050405020304" pitchFamily="18" charset="0"/>
                <a:cs typeface="Times New Roman" panose="02020603050405020304" pitchFamily="18" charset="0"/>
              </a:rPr>
              <a:t>5. Connectivity</a:t>
            </a:r>
          </a:p>
          <a:p>
            <a:pPr marL="0" indent="0">
              <a:buNone/>
            </a:pPr>
            <a:r>
              <a:rPr lang="en-US" sz="1800" dirty="0">
                <a:latin typeface="Times New Roman" panose="02020603050405020304" pitchFamily="18" charset="0"/>
                <a:cs typeface="Times New Roman" panose="02020603050405020304" pitchFamily="18" charset="0"/>
              </a:rPr>
              <a:t>6. Insight Generation</a:t>
            </a:r>
          </a:p>
          <a:p>
            <a:pPr marL="0" indent="0">
              <a:buNone/>
            </a:pPr>
            <a:r>
              <a:rPr lang="en-US" sz="1800" dirty="0">
                <a:latin typeface="Times New Roman" panose="02020603050405020304" pitchFamily="18" charset="0"/>
                <a:cs typeface="Times New Roman" panose="02020603050405020304" pitchFamily="18" charset="0"/>
              </a:rPr>
              <a:t>7. Planning</a:t>
            </a:r>
          </a:p>
          <a:p>
            <a:pPr marL="0" indent="0">
              <a:buNone/>
            </a:pPr>
            <a:r>
              <a:rPr lang="en-US" sz="1800" dirty="0">
                <a:latin typeface="Times New Roman" panose="02020603050405020304" pitchFamily="18" charset="0"/>
                <a:cs typeface="Times New Roman" panose="02020603050405020304" pitchFamily="18" charset="0"/>
              </a:rPr>
              <a:t>8. Error Handling </a:t>
            </a:r>
            <a:endParaRPr lang="en-US" sz="1200"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8040188" y="1825625"/>
            <a:ext cx="3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Yash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Dighade</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Contribution:</a:t>
            </a:r>
            <a:endParaRPr lang="en-US" sz="2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Pattern Identification</a:t>
            </a:r>
          </a:p>
          <a:p>
            <a:pPr marL="0" indent="0">
              <a:buNone/>
            </a:pPr>
            <a:r>
              <a:rPr lang="en-US" sz="1800" dirty="0">
                <a:latin typeface="Times New Roman" panose="02020603050405020304" pitchFamily="18" charset="0"/>
                <a:cs typeface="Times New Roman" panose="02020603050405020304" pitchFamily="18" charset="0"/>
              </a:rPr>
              <a:t>2. Frontend Development </a:t>
            </a:r>
          </a:p>
          <a:p>
            <a:pPr marL="0" indent="0">
              <a:buNone/>
            </a:pPr>
            <a:r>
              <a:rPr lang="en-US" sz="1800" dirty="0">
                <a:latin typeface="Times New Roman" panose="02020603050405020304" pitchFamily="18" charset="0"/>
                <a:cs typeface="Times New Roman" panose="02020603050405020304" pitchFamily="18" charset="0"/>
              </a:rPr>
              <a:t>3. Algorithms Implementation</a:t>
            </a:r>
          </a:p>
          <a:p>
            <a:pPr marL="0" indent="0">
              <a:buNone/>
            </a:pPr>
            <a:r>
              <a:rPr lang="en-US" sz="1800" dirty="0">
                <a:latin typeface="Times New Roman" panose="02020603050405020304" pitchFamily="18" charset="0"/>
                <a:cs typeface="Times New Roman" panose="02020603050405020304" pitchFamily="18" charset="0"/>
              </a:rPr>
              <a:t>4. Roadmap </a:t>
            </a:r>
          </a:p>
          <a:p>
            <a:pPr marL="0" indent="0">
              <a:buNone/>
            </a:pPr>
            <a:r>
              <a:rPr lang="en-US" sz="1800" dirty="0">
                <a:latin typeface="Times New Roman" panose="02020603050405020304" pitchFamily="18" charset="0"/>
                <a:cs typeface="Times New Roman" panose="02020603050405020304" pitchFamily="18" charset="0"/>
              </a:rPr>
              <a:t>5. Data Collection</a:t>
            </a:r>
          </a:p>
          <a:p>
            <a:pPr marL="0" indent="0">
              <a:buNone/>
            </a:pPr>
            <a:r>
              <a:rPr lang="en-US" sz="1800" dirty="0">
                <a:latin typeface="Times New Roman" panose="02020603050405020304" pitchFamily="18" charset="0"/>
                <a:cs typeface="Times New Roman" panose="02020603050405020304" pitchFamily="18" charset="0"/>
              </a:rPr>
              <a:t>6. Testing </a:t>
            </a:r>
          </a:p>
          <a:p>
            <a:pPr marL="0" indent="0">
              <a:buNone/>
            </a:pPr>
            <a:r>
              <a:rPr lang="en-US" sz="1800" dirty="0">
                <a:latin typeface="Times New Roman" panose="02020603050405020304" pitchFamily="18" charset="0"/>
                <a:cs typeface="Times New Roman" panose="02020603050405020304" pitchFamily="18" charset="0"/>
              </a:rPr>
              <a:t>7. Solution Finding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86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project effectively demonstrates the transformation of structured datasets into actionable insights through data preprocessing, visualization, clustering, and predictive modeling. By addressing missing values, outliers, and using advanced visualizations, it ensures thorough exploratory data analysis. Clustering methods like PCA, K-Means, and DBSCAN reveal hidden patterns, while predictive models provide robust life expectancy predictions. The integration of a pre-trained language model to generate insights highlights the project's emphasis on making complex data understandable. This balanced methodology showcases the power of structured data in driving informed decision-making, illustrating the synergy between data science techniques and human intuition.</a:t>
            </a:r>
          </a:p>
        </p:txBody>
      </p:sp>
    </p:spTree>
    <p:extLst>
      <p:ext uri="{BB962C8B-B14F-4D97-AF65-F5344CB8AC3E}">
        <p14:creationId xmlns:p14="http://schemas.microsoft.com/office/powerpoint/2010/main" val="121724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4" name="Rectangle 1"/>
          <p:cNvSpPr>
            <a:spLocks noGrp="1" noChangeArrowheads="1"/>
          </p:cNvSpPr>
          <p:nvPr>
            <p:ph idx="1"/>
          </p:nvPr>
        </p:nvSpPr>
        <p:spPr bwMode="auto">
          <a:xfrm>
            <a:off x="838200" y="1690688"/>
            <a:ext cx="7609776" cy="239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predictive models with more advanced machine learning techniques.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real-time data processing for dynamic analysis.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application to other health-related datasets.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more interactive and user-friendly visualizations.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comprehensive dashboard for continuous monitoring and analysis. </a:t>
            </a:r>
          </a:p>
        </p:txBody>
      </p:sp>
    </p:spTree>
    <p:extLst>
      <p:ext uri="{BB962C8B-B14F-4D97-AF65-F5344CB8AC3E}">
        <p14:creationId xmlns:p14="http://schemas.microsoft.com/office/powerpoint/2010/main" val="253167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4" name="Rectangle 1"/>
          <p:cNvSpPr>
            <a:spLocks noGrp="1" noChangeArrowheads="1"/>
          </p:cNvSpPr>
          <p:nvPr>
            <p:ph idx="1"/>
          </p:nvPr>
        </p:nvSpPr>
        <p:spPr bwMode="auto">
          <a:xfrm>
            <a:off x="838200" y="1753964"/>
            <a:ext cx="8259633" cy="115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variations in life expectancy and the need to understand influencing factors.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challenge of dealing with large, complex datasets to derive meaningful insights. </a:t>
            </a:r>
          </a:p>
        </p:txBody>
      </p:sp>
    </p:spTree>
    <p:extLst>
      <p:ext uri="{BB962C8B-B14F-4D97-AF65-F5344CB8AC3E}">
        <p14:creationId xmlns:p14="http://schemas.microsoft.com/office/powerpoint/2010/main" val="121749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Unique Idea Brief(Solution)</a:t>
            </a:r>
          </a:p>
        </p:txBody>
      </p:sp>
      <p:sp>
        <p:nvSpPr>
          <p:cNvPr id="4" name="Rectangle 1"/>
          <p:cNvSpPr>
            <a:spLocks noGrp="1" noChangeArrowheads="1"/>
          </p:cNvSpPr>
          <p:nvPr>
            <p:ph idx="1"/>
          </p:nvPr>
        </p:nvSpPr>
        <p:spPr bwMode="auto">
          <a:xfrm>
            <a:off x="838200" y="1773406"/>
            <a:ext cx="8597225" cy="156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A comprehensive data analysis approach to explore and predict life expectancy.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Integrates data preprocessing, visualization, clustering, and predictive modeling.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Dual path methodology for handling both small and large datasets efficiently. </a:t>
            </a:r>
          </a:p>
        </p:txBody>
      </p:sp>
    </p:spTree>
    <p:extLst>
      <p:ext uri="{BB962C8B-B14F-4D97-AF65-F5344CB8AC3E}">
        <p14:creationId xmlns:p14="http://schemas.microsoft.com/office/powerpoint/2010/main" val="126412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Offered</a:t>
            </a:r>
          </a:p>
        </p:txBody>
      </p:sp>
      <p:sp>
        <p:nvSpPr>
          <p:cNvPr id="4" name="Rectangle 1"/>
          <p:cNvSpPr>
            <a:spLocks noGrp="1" noChangeArrowheads="1"/>
          </p:cNvSpPr>
          <p:nvPr>
            <p:ph idx="1"/>
          </p:nvPr>
        </p:nvSpPr>
        <p:spPr bwMode="auto">
          <a:xfrm>
            <a:off x="838200" y="1592270"/>
            <a:ext cx="9160456" cy="239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Handling missing values, outliers, and encoding.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Interactive and static visualizations (histograms, scatter plots, choropleth maps).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Clustering: PCA Transformation, K-Means, and DBSCAN clustering.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Modeling: Linear Regression and Random Forest models.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Generation: Generating insights using a pre-trained language model. </a:t>
            </a:r>
          </a:p>
        </p:txBody>
      </p:sp>
    </p:spTree>
    <p:extLst>
      <p:ext uri="{BB962C8B-B14F-4D97-AF65-F5344CB8AC3E}">
        <p14:creationId xmlns:p14="http://schemas.microsoft.com/office/powerpoint/2010/main" val="333955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Flow</a:t>
            </a:r>
          </a:p>
        </p:txBody>
      </p:sp>
      <p:sp>
        <p:nvSpPr>
          <p:cNvPr id="4" name="Rectangle 1"/>
          <p:cNvSpPr>
            <a:spLocks noGrp="1" noChangeArrowheads="1"/>
          </p:cNvSpPr>
          <p:nvPr>
            <p:ph idx="1"/>
          </p:nvPr>
        </p:nvSpPr>
        <p:spPr bwMode="auto">
          <a:xfrm>
            <a:off x="838200" y="1690688"/>
            <a:ext cx="8026621"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Upload: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upload CSV files via a web interface.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Temporary 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 saved temporarily for processing.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Spark Session: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loaded into Spark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initial processing.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Conversion to Pandas: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converted to Pandas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Basic statistics, handling missing values, outlier detection.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various plots and maps.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Clustering &amp; Modeling: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Applying PCA, clustering, and predictive models.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Generating Human Readable insights. </a:t>
            </a:r>
          </a:p>
        </p:txBody>
      </p:sp>
    </p:spTree>
    <p:extLst>
      <p:ext uri="{BB962C8B-B14F-4D97-AF65-F5344CB8AC3E}">
        <p14:creationId xmlns:p14="http://schemas.microsoft.com/office/powerpoint/2010/main" val="331215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83" y="151765"/>
            <a:ext cx="10515600" cy="1325563"/>
          </a:xfrm>
        </p:spPr>
        <p:txBody>
          <a:bodyPr/>
          <a:lstStyle/>
          <a:p>
            <a:r>
              <a:rPr lang="en-US" dirty="0">
                <a:latin typeface="Times New Roman" panose="02020603050405020304" pitchFamily="18" charset="0"/>
                <a:cs typeface="Times New Roman" panose="02020603050405020304" pitchFamily="18" charset="0"/>
              </a:rPr>
              <a:t>Architecture Diagram</a:t>
            </a:r>
          </a:p>
        </p:txBody>
      </p:sp>
      <p:graphicFrame>
        <p:nvGraphicFramePr>
          <p:cNvPr id="3" name="Diagram 2"/>
          <p:cNvGraphicFramePr/>
          <p:nvPr>
            <p:extLst>
              <p:ext uri="{D42A27DB-BD31-4B8C-83A1-F6EECF244321}">
                <p14:modId xmlns:p14="http://schemas.microsoft.com/office/powerpoint/2010/main" val="1532405732"/>
              </p:ext>
            </p:extLst>
          </p:nvPr>
        </p:nvGraphicFramePr>
        <p:xfrm>
          <a:off x="3322488" y="1326284"/>
          <a:ext cx="5293191" cy="5460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8281750" y="5869007"/>
            <a:ext cx="2086530" cy="917873"/>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Visualization (</a:t>
            </a:r>
            <a:r>
              <a:rPr lang="en-US" sz="2000" dirty="0" err="1">
                <a:latin typeface="Times New Roman" panose="02020603050405020304" pitchFamily="18" charset="0"/>
                <a:cs typeface="Times New Roman" panose="02020603050405020304" pitchFamily="18" charset="0"/>
              </a:rPr>
              <a:t>Ploltly</a:t>
            </a:r>
            <a:r>
              <a:rPr lang="en-US" sz="2000" dirty="0">
                <a:latin typeface="Times New Roman" panose="02020603050405020304" pitchFamily="18" charset="0"/>
                <a:cs typeface="Times New Roman" panose="02020603050405020304" pitchFamily="18" charset="0"/>
              </a:rPr>
              <a:t> &amp; Flask)</a:t>
            </a:r>
          </a:p>
        </p:txBody>
      </p:sp>
      <p:sp>
        <p:nvSpPr>
          <p:cNvPr id="14" name="Notched Right Arrow 13"/>
          <p:cNvSpPr/>
          <p:nvPr/>
        </p:nvSpPr>
        <p:spPr>
          <a:xfrm>
            <a:off x="3116748" y="1770669"/>
            <a:ext cx="863432" cy="881178"/>
          </a:xfrm>
          <a:prstGeom prst="notchedRightArrow">
            <a:avLst/>
          </a:prstGeom>
          <a:solidFill>
            <a:schemeClr val="tx2">
              <a:lumMod val="75000"/>
            </a:schemeClr>
          </a:solidFill>
          <a:ln>
            <a:solidFill>
              <a:schemeClr val="accent5">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an 14"/>
          <p:cNvSpPr/>
          <p:nvPr/>
        </p:nvSpPr>
        <p:spPr>
          <a:xfrm>
            <a:off x="1179917" y="1326284"/>
            <a:ext cx="1732280" cy="2232458"/>
          </a:xfrm>
          <a:prstGeom prst="can">
            <a:avLst/>
          </a:prstGeom>
          <a:solidFill>
            <a:schemeClr val="accent1">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latin typeface="Algerian" panose="04020705040A02060702" pitchFamily="82" charset="0"/>
              </a:rPr>
              <a:t>Dataset</a:t>
            </a:r>
            <a:r>
              <a:rPr lang="en-US" dirty="0"/>
              <a:t> </a:t>
            </a:r>
          </a:p>
        </p:txBody>
      </p:sp>
      <p:sp>
        <p:nvSpPr>
          <p:cNvPr id="17" name="Right Arrow 16"/>
          <p:cNvSpPr/>
          <p:nvPr/>
        </p:nvSpPr>
        <p:spPr>
          <a:xfrm>
            <a:off x="7762240" y="6197600"/>
            <a:ext cx="406400" cy="477520"/>
          </a:xfrm>
          <a:prstGeom prst="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5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a:t>
            </a:r>
          </a:p>
        </p:txBody>
      </p:sp>
      <p:sp>
        <p:nvSpPr>
          <p:cNvPr id="4" name="Rectangle 1"/>
          <p:cNvSpPr>
            <a:spLocks noGrp="1" noChangeArrowheads="1"/>
          </p:cNvSpPr>
          <p:nvPr>
            <p:ph idx="1"/>
          </p:nvPr>
        </p:nvSpPr>
        <p:spPr bwMode="auto">
          <a:xfrm>
            <a:off x="838200" y="1828933"/>
            <a:ext cx="5412700"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 HTML, CSS, JavaScript, Bootstrap.</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Spark, Pandas, Flask,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SQLAlchemy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Seaborn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Pre-trained language model. </a:t>
            </a:r>
          </a:p>
        </p:txBody>
      </p:sp>
    </p:spTree>
    <p:extLst>
      <p:ext uri="{BB962C8B-B14F-4D97-AF65-F5344CB8AC3E}">
        <p14:creationId xmlns:p14="http://schemas.microsoft.com/office/powerpoint/2010/main" val="399917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Implementations and Results:</a:t>
            </a:r>
          </a:p>
        </p:txBody>
      </p:sp>
      <p:sp>
        <p:nvSpPr>
          <p:cNvPr id="3" name="Rectangle 1">
            <a:extLst>
              <a:ext uri="{FF2B5EF4-FFF2-40B4-BE49-F238E27FC236}">
                <a16:creationId xmlns:a16="http://schemas.microsoft.com/office/drawing/2014/main" id="{20620610-25EA-080B-0A23-C30BFA12A973}"/>
              </a:ext>
            </a:extLst>
          </p:cNvPr>
          <p:cNvSpPr>
            <a:spLocks noGrp="1" noChangeArrowheads="1"/>
          </p:cNvSpPr>
          <p:nvPr>
            <p:ph idx="1"/>
          </p:nvPr>
        </p:nvSpPr>
        <p:spPr bwMode="auto">
          <a:xfrm>
            <a:off x="838199" y="1412696"/>
            <a:ext cx="9733547" cy="12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first and last 10 rows for a quick overview.</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Reports missing data percentages for each column.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Statistics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key statistical metrics for each column. </a:t>
            </a:r>
          </a:p>
        </p:txBody>
      </p:sp>
      <p:pic>
        <p:nvPicPr>
          <p:cNvPr id="5" name="Picture 4">
            <a:extLst>
              <a:ext uri="{FF2B5EF4-FFF2-40B4-BE49-F238E27FC236}">
                <a16:creationId xmlns:a16="http://schemas.microsoft.com/office/drawing/2014/main" id="{F84E0F7B-AA22-7067-9528-5332B74E3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853" y="2738259"/>
            <a:ext cx="3144251" cy="3940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16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Rectangle 1">
            <a:extLst>
              <a:ext uri="{FF2B5EF4-FFF2-40B4-BE49-F238E27FC236}">
                <a16:creationId xmlns:a16="http://schemas.microsoft.com/office/drawing/2014/main" id="{20620610-25EA-080B-0A23-C30BFA12A973}"/>
              </a:ext>
            </a:extLst>
          </p:cNvPr>
          <p:cNvSpPr>
            <a:spLocks noGrp="1" noChangeArrowheads="1"/>
          </p:cNvSpPr>
          <p:nvPr>
            <p:ph idx="1"/>
          </p:nvPr>
        </p:nvSpPr>
        <p:spPr bwMode="auto">
          <a:xfrm>
            <a:off x="838200" y="1507813"/>
            <a:ext cx="939666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800" b="1" dirty="0">
                <a:latin typeface="Times New Roman" panose="02020603050405020304" pitchFamily="18" charset="0"/>
                <a:cs typeface="Times New Roman" panose="02020603050405020304" pitchFamily="18" charset="0"/>
              </a:rPr>
              <a:t>Encoding Categorical Variables: </a:t>
            </a:r>
            <a:r>
              <a:rPr lang="en-IN" sz="2000" dirty="0">
                <a:latin typeface="Times New Roman" panose="02020603050405020304" pitchFamily="18" charset="0"/>
                <a:cs typeface="Times New Roman" panose="02020603050405020304" pitchFamily="18" charset="0"/>
              </a:rPr>
              <a:t>One-hot encoding, Label encoding.</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800" b="1" dirty="0" smtClean="0">
                <a:latin typeface="Times New Roman" panose="02020603050405020304" pitchFamily="18" charset="0"/>
                <a:cs typeface="Times New Roman" panose="02020603050405020304" pitchFamily="18" charset="0"/>
              </a:rPr>
              <a:t>Imputation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Filling missing values with mean, median, mode, or using predictive models.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117A47-F3DA-6E16-2399-5BE763541DFC}"/>
              </a:ext>
            </a:extLst>
          </p:cNvPr>
          <p:cNvPicPr>
            <a:picLocks noChangeAspect="1"/>
          </p:cNvPicPr>
          <p:nvPr/>
        </p:nvPicPr>
        <p:blipFill>
          <a:blip r:embed="rId2"/>
          <a:stretch>
            <a:fillRect/>
          </a:stretch>
        </p:blipFill>
        <p:spPr>
          <a:xfrm>
            <a:off x="4277788" y="2580828"/>
            <a:ext cx="3636424" cy="3938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1745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879</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Times New Roman</vt:lpstr>
      <vt:lpstr>Wingdings</vt:lpstr>
      <vt:lpstr>Office Theme</vt:lpstr>
      <vt:lpstr>Presentation ON “Knowledge Representation and Insight Generation from Structured Dataset”</vt:lpstr>
      <vt:lpstr>Problem Statement</vt:lpstr>
      <vt:lpstr>Unique Idea Brief(Solution)</vt:lpstr>
      <vt:lpstr>Features Offered</vt:lpstr>
      <vt:lpstr>Process Flow</vt:lpstr>
      <vt:lpstr>Architecture Diagram</vt:lpstr>
      <vt:lpstr>Technologies Used</vt:lpstr>
      <vt:lpstr>Implementations and Results:</vt:lpstr>
      <vt:lpstr>Data Preprocessing:</vt:lpstr>
      <vt:lpstr>Knowledge Representation:</vt:lpstr>
      <vt:lpstr>Pattern Identification:</vt:lpstr>
      <vt:lpstr>Insights Generation:</vt:lpstr>
      <vt:lpstr>PowerPoint Presentation</vt:lpstr>
      <vt:lpstr>Team Members and Contribution</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“Knowledge Representation and Insight Generation”</dc:title>
  <dc:creator>ACER</dc:creator>
  <cp:lastModifiedBy>ACER</cp:lastModifiedBy>
  <cp:revision>22</cp:revision>
  <dcterms:created xsi:type="dcterms:W3CDTF">2024-07-10T04:04:18Z</dcterms:created>
  <dcterms:modified xsi:type="dcterms:W3CDTF">2024-07-14T14:53:12Z</dcterms:modified>
</cp:coreProperties>
</file>