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9F18-AEFC-4BA3-976F-B9BFFFE3D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42F52-04AF-432D-89C3-85BE0469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F035-B356-4296-807D-B8F638D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F901-BE3C-42A0-9805-AAE185DB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8764-114C-41B7-9EC4-F5899FF1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4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1410-7F28-4C88-AC61-084DD19D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3093B-AFF2-473E-9B57-CC5716E5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0063-8C90-4183-A3E4-3B552399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37B54-BC40-4F3B-A623-3B1A6943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F499-AC12-4FE9-A33F-E738B013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3A703-C114-47E8-9074-B124A9E1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E99F7-451D-4E44-AE00-8F7DA7BAB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04A9-E81A-46E8-95F1-4E85B2FB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83901-3E5A-4FFF-BB17-3327DD06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C2B08-A9AB-4954-8FEC-2D7A4D36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2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A2BB-D16B-44BC-9966-894DB8F3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21BC-F25B-4353-BDA4-E2CA73EC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EA9F-A8B0-4FDB-9099-EA988905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F05E-97F3-4499-AEBC-F59D50A9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1353-F8F7-4DDF-B265-FD7A6D01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2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8497-796A-44E1-8EC4-0636B991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11A7-D353-47FD-9A42-DBBA3D87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EEE05-1CB8-4213-B9D3-BCACC8C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ECB1-C7AE-4509-9057-F196924A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4E9F-313E-493E-B67D-25801877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CF64-CA39-487D-9135-CEB8D99A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1511-085F-43CD-9254-57D628B8C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81BF-BB3B-451B-93D0-939FECA3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46936-1F2D-473B-B0F3-73B3DAB8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C6E5-AA78-4363-B013-9B4BA4B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40ABC-20E9-4439-B4C6-58E98097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3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41D9-B7CD-414C-BF76-47FE8287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32DE-8F5D-40C1-876B-BF4B7612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F0405-6655-48AD-8CFB-60D98DBB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4FD16-FEFA-4892-A986-FBEC604CF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275F7-93BA-44DA-B7F5-D3B05247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4D99D-D891-4480-BBCC-B000ECEF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E565B-EF7E-480E-8F7E-9514DD78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E2BCA-CAF9-4673-A695-D6AAC0C1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249A-FF3B-4379-B2AC-0F65506E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C732C-7BFA-44CB-9B77-FEFA9487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6F38B-D8AE-41ED-A4C4-DB004FB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4214B-7E1F-485F-85E4-6516FC4C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0E54A-89E3-4A38-B07F-3E831A33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6685-FC99-48EE-96E6-3303BE56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A79C9-4BD7-40CA-8C43-82B43FBF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C77C-3162-497C-8428-E8B510F6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49C6-F31A-423F-8486-B7F1619E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840DF-2555-4B72-8554-88053278B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14ED2-0E51-4864-A6E9-54906118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1FB9-BF81-4B3E-A385-1AF8FC7E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B6DA-146B-4EAF-8C02-E894DEB6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AA51-C2C8-445F-AEE6-000B6FE3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9B145-2E1A-4C3B-B7E3-E0E1048B6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66229-1EA2-42F0-A4A4-5AF20AB9E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850F-79F7-4B90-BE57-A453C32B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A6784-B751-4E1C-BAB2-96ED520A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78DB5-FFD7-4D13-9129-65E72959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63EC8-F66F-437E-B507-A0D3F5F02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C7266-7EC8-4100-9A6E-A54E58FF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40BB-03C0-454B-A790-600B557BC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F8AE-4A97-43D4-B086-2232683D0B1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976F-2902-4437-91A0-D557A088B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93D5-1009-4F5E-8686-A68AA1D83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9F492-D6FF-4EC2-83FF-CEDB2283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83150-19AA-40EE-9956-7AFA2216E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AA2296-D3A2-4E4E-9351-D698DF447710}"/>
              </a:ext>
            </a:extLst>
          </p:cNvPr>
          <p:cNvSpPr/>
          <p:nvPr/>
        </p:nvSpPr>
        <p:spPr>
          <a:xfrm>
            <a:off x="0" y="2691684"/>
            <a:ext cx="12192000" cy="170001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8FA66-9755-4123-9CE4-A84742A463E9}"/>
              </a:ext>
            </a:extLst>
          </p:cNvPr>
          <p:cNvSpPr/>
          <p:nvPr/>
        </p:nvSpPr>
        <p:spPr>
          <a:xfrm>
            <a:off x="2286672" y="2967335"/>
            <a:ext cx="7618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Wellcome</a:t>
            </a:r>
            <a:r>
              <a:rPr lang="en-US" sz="54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 to our World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4DA8BF-466B-4284-A3AA-06E52FE2BB45}"/>
              </a:ext>
            </a:extLst>
          </p:cNvPr>
          <p:cNvCxnSpPr/>
          <p:nvPr/>
        </p:nvCxnSpPr>
        <p:spPr>
          <a:xfrm>
            <a:off x="2510279" y="3890663"/>
            <a:ext cx="739504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CEC7A6-2CE0-440D-A085-2954D243C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97"/>
            <a:ext cx="12192000" cy="68519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499B28-F3E3-467C-8794-F6F773E82D31}"/>
              </a:ext>
            </a:extLst>
          </p:cNvPr>
          <p:cNvSpPr/>
          <p:nvPr/>
        </p:nvSpPr>
        <p:spPr>
          <a:xfrm>
            <a:off x="-1" y="1"/>
            <a:ext cx="12192000" cy="18295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B376D-E7DF-4BC1-8D3A-1296FA7CA576}"/>
              </a:ext>
            </a:extLst>
          </p:cNvPr>
          <p:cNvSpPr/>
          <p:nvPr/>
        </p:nvSpPr>
        <p:spPr>
          <a:xfrm>
            <a:off x="-1" y="3457"/>
            <a:ext cx="12192001" cy="14870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03C99-826C-4285-BDD0-8DBC1BE3A92C}"/>
              </a:ext>
            </a:extLst>
          </p:cNvPr>
          <p:cNvSpPr/>
          <p:nvPr/>
        </p:nvSpPr>
        <p:spPr>
          <a:xfrm>
            <a:off x="-1" y="906217"/>
            <a:ext cx="12192001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bg1"/>
                  </a:solidFill>
                  <a:prstDash val="solid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Find Near Location-Quickly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B94ECF-C996-454F-984F-CE81A15F01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" r="1482"/>
          <a:stretch/>
        </p:blipFill>
        <p:spPr>
          <a:xfrm>
            <a:off x="1596981" y="2043846"/>
            <a:ext cx="9414456" cy="45998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7347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40300-81A0-4138-AA1C-590D7EE3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"/>
            <a:ext cx="12192000" cy="68519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24D870-9ACD-4DB9-838A-E2C8DD5D1871}"/>
              </a:ext>
            </a:extLst>
          </p:cNvPr>
          <p:cNvSpPr/>
          <p:nvPr/>
        </p:nvSpPr>
        <p:spPr>
          <a:xfrm>
            <a:off x="373487" y="1475708"/>
            <a:ext cx="11050073" cy="1953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800" dirty="0">
                <a:latin typeface="Nirmala UI" panose="020B0502040204020203" pitchFamily="34" charset="0"/>
                <a:ea typeface="Times New Roman" panose="02020603050405020304" pitchFamily="18" charset="0"/>
              </a:rPr>
              <a:t>🔰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আমাদের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ওয়েব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অ্যাপ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ব্যবহারকারীদের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দ্রুত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কাছের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স্থান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খুঁজে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পেতে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সাহায্য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করে</a:t>
            </a:r>
            <a:r>
              <a:rPr lang="en-US" sz="2800" dirty="0"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800" dirty="0">
                <a:latin typeface="Nirmala UI" panose="020B0502040204020203" pitchFamily="34" charset="0"/>
                <a:ea typeface="Times New Roman" panose="02020603050405020304" pitchFamily="18" charset="0"/>
              </a:rPr>
              <a:t>🔰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মাত্র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একটি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বোতামে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ক্লিক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করলেই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মানচিত্রে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সঠিক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অবস্থান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দেখা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যাবে</a:t>
            </a:r>
            <a:r>
              <a:rPr lang="en-US" sz="2800" dirty="0">
                <a:latin typeface="Nirmala UI" panose="020B0502040204020203" pitchFamily="34" charset="0"/>
                <a:ea typeface="Times New Roman" panose="02020603050405020304" pitchFamily="18" charset="0"/>
              </a:rPr>
              <a:t>।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72E53-5689-49C0-B5E3-516FF8513938}"/>
              </a:ext>
            </a:extLst>
          </p:cNvPr>
          <p:cNvSpPr/>
          <p:nvPr/>
        </p:nvSpPr>
        <p:spPr>
          <a:xfrm>
            <a:off x="0" y="4778063"/>
            <a:ext cx="12191999" cy="173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50000"/>
              </a:lnSpc>
              <a:buSzPts val="1000"/>
              <a:tabLst>
                <a:tab pos="914400" algn="l"/>
              </a:tabLst>
            </a:pPr>
            <a:r>
              <a:rPr lang="en-US" sz="2800" dirty="0">
                <a:latin typeface="Nirmala UI" panose="020B0502040204020203" pitchFamily="34" charset="0"/>
                <a:ea typeface="Times New Roman" panose="02020603050405020304" pitchFamily="18" charset="0"/>
              </a:rPr>
              <a:t>🔰 </a:t>
            </a:r>
            <a:r>
              <a:rPr lang="en-US" sz="280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স্কুল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buSzPts val="1000"/>
              <a:tabLst>
                <a:tab pos="914400" algn="l"/>
              </a:tabLst>
            </a:pPr>
            <a:r>
              <a:rPr lang="en-US" sz="2800" dirty="0">
                <a:latin typeface="Nirmala UI" panose="020B0502040204020203" pitchFamily="34" charset="0"/>
                <a:ea typeface="Times New Roman" panose="02020603050405020304" pitchFamily="18" charset="0"/>
              </a:rPr>
              <a:t>🔰 </a:t>
            </a:r>
            <a:r>
              <a:rPr lang="en-US" sz="280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পুলিশ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স্টেশন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>
              <a:lnSpc>
                <a:spcPct val="150000"/>
              </a:lnSpc>
              <a:buSzPts val="1000"/>
              <a:tabLst>
                <a:tab pos="914400" algn="l"/>
              </a:tabLst>
            </a:pPr>
            <a:r>
              <a:rPr lang="en-US" sz="2800" dirty="0">
                <a:latin typeface="Nirmala UI" panose="020B0502040204020203" pitchFamily="34" charset="0"/>
                <a:ea typeface="Times New Roman" panose="02020603050405020304" pitchFamily="18" charset="0"/>
              </a:rPr>
              <a:t>🔰 </a:t>
            </a:r>
            <a:r>
              <a:rPr lang="en-US" sz="280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উপজেলা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স্বাস্থ্য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Nirmala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কমপ্লেক্স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A5809-13A4-4AA7-A5A3-CFE547E90566}"/>
              </a:ext>
            </a:extLst>
          </p:cNvPr>
          <p:cNvSpPr/>
          <p:nvPr/>
        </p:nvSpPr>
        <p:spPr>
          <a:xfrm>
            <a:off x="-2" y="3837097"/>
            <a:ext cx="12192000" cy="871546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3BF74-EEBF-44A8-A542-10B0739B81EE}"/>
              </a:ext>
            </a:extLst>
          </p:cNvPr>
          <p:cNvSpPr/>
          <p:nvPr/>
        </p:nvSpPr>
        <p:spPr>
          <a:xfrm>
            <a:off x="-1" y="0"/>
            <a:ext cx="12191999" cy="144307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08526-CCBF-453F-A230-5F9D4E5F99E9}"/>
              </a:ext>
            </a:extLst>
          </p:cNvPr>
          <p:cNvSpPr/>
          <p:nvPr/>
        </p:nvSpPr>
        <p:spPr>
          <a:xfrm>
            <a:off x="206064" y="3980482"/>
            <a:ext cx="1219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3200" b="1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মূল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স্থানসমূহ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5BE62-083F-4DED-ABA3-EA886BC80D4E}"/>
              </a:ext>
            </a:extLst>
          </p:cNvPr>
          <p:cNvSpPr/>
          <p:nvPr/>
        </p:nvSpPr>
        <p:spPr>
          <a:xfrm>
            <a:off x="206064" y="391804"/>
            <a:ext cx="121919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4000" b="1" dirty="0"/>
              <a:t> </a:t>
            </a:r>
            <a:r>
              <a:rPr lang="en-US" sz="4000" b="1" dirty="0" err="1"/>
              <a:t>ভূমিকা</a:t>
            </a:r>
            <a:r>
              <a:rPr lang="en-US" sz="4000" b="1" dirty="0"/>
              <a:t> :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907754-4318-468B-A693-1E05C301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" y="0"/>
            <a:ext cx="12202847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D912E3-AD43-4AA1-BF67-51779E074B0B}"/>
              </a:ext>
            </a:extLst>
          </p:cNvPr>
          <p:cNvSpPr/>
          <p:nvPr/>
        </p:nvSpPr>
        <p:spPr>
          <a:xfrm>
            <a:off x="-17171" y="0"/>
            <a:ext cx="12192000" cy="104319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44E1-F8E7-4977-BFA6-8E112CB82BC0}"/>
              </a:ext>
            </a:extLst>
          </p:cNvPr>
          <p:cNvSpPr/>
          <p:nvPr/>
        </p:nvSpPr>
        <p:spPr>
          <a:xfrm>
            <a:off x="206064" y="219168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3600" b="1" dirty="0" err="1"/>
              <a:t>বৈশিষ্ট্যসমূহ</a:t>
            </a:r>
            <a:r>
              <a:rPr lang="en-US" sz="3600" b="1" dirty="0"/>
              <a:t> :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0F802-271C-4421-9CD6-49CEDC44A810}"/>
              </a:ext>
            </a:extLst>
          </p:cNvPr>
          <p:cNvSpPr/>
          <p:nvPr/>
        </p:nvSpPr>
        <p:spPr>
          <a:xfrm>
            <a:off x="682580" y="1558344"/>
            <a:ext cx="11492249" cy="3007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600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সহজে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ব্যবহারযোগ্য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ইন্টারেক্টিভ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মানচিত্র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600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তাত্ক্ষণিক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অবস্থান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অনুসন্ধান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600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শিক্ষার্থী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Nirmala UI" panose="020B0502040204020203" pitchFamily="34" charset="0"/>
                <a:ea typeface="Times New Roman" panose="02020603050405020304" pitchFamily="18" charset="0"/>
              </a:rPr>
              <a:t>ও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অভিভাবকদের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জন্য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সহজ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নেভিগেশন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600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সুন্দর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Nirmala UI" panose="020B0502040204020203" pitchFamily="34" charset="0"/>
                <a:ea typeface="Times New Roman" panose="02020603050405020304" pitchFamily="18" charset="0"/>
              </a:rPr>
              <a:t>ও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আকর্ষণীয়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ব্যবহারকারীর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ইন্টারফেস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2600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গুরুত্বপূর্ণ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স্থানগুলো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দ্রুত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খুঁজে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পাওয়ার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সুবিধা</a:t>
            </a:r>
            <a:endParaRPr 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8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BD2974-1C5B-4BD4-95CB-776411B31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" y="0"/>
            <a:ext cx="1220284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9D8911F-53D1-4C73-B99E-001A33E7032A}"/>
              </a:ext>
            </a:extLst>
          </p:cNvPr>
          <p:cNvSpPr/>
          <p:nvPr/>
        </p:nvSpPr>
        <p:spPr>
          <a:xfrm>
            <a:off x="-17171" y="0"/>
            <a:ext cx="12192000" cy="1252892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02126-5089-4EC4-BC0E-4C2FD3C357E9}"/>
              </a:ext>
            </a:extLst>
          </p:cNvPr>
          <p:cNvSpPr/>
          <p:nvPr/>
        </p:nvSpPr>
        <p:spPr>
          <a:xfrm>
            <a:off x="193185" y="231711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ts val="1000"/>
              <a:tabLst>
                <a:tab pos="457200" algn="l"/>
              </a:tabLst>
            </a:pPr>
            <a:r>
              <a:rPr lang="en-US" sz="3600" b="1" dirty="0" err="1"/>
              <a:t>কেন</a:t>
            </a:r>
            <a:r>
              <a:rPr lang="en-US" sz="3600" b="1" dirty="0"/>
              <a:t> </a:t>
            </a:r>
            <a:r>
              <a:rPr lang="en-US" sz="3600" b="1" dirty="0" err="1"/>
              <a:t>ব্যবহার</a:t>
            </a:r>
            <a:r>
              <a:rPr lang="en-US" sz="3600" b="1" dirty="0"/>
              <a:t> </a:t>
            </a:r>
            <a:r>
              <a:rPr lang="en-US" sz="3600" b="1" dirty="0" err="1"/>
              <a:t>করবেন</a:t>
            </a:r>
            <a:r>
              <a:rPr lang="en-US" sz="3600" b="1" dirty="0"/>
              <a:t> ?</a:t>
            </a:r>
            <a:endParaRPr lang="en-US" sz="3600" dirty="0"/>
          </a:p>
          <a:p>
            <a:pPr marR="0" lvl="0">
              <a:buSzPts val="1000"/>
              <a:tabLst>
                <a:tab pos="457200" algn="l"/>
              </a:tabLst>
            </a:pP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D34F5-44DF-451F-8B37-B589DB654872}"/>
              </a:ext>
            </a:extLst>
          </p:cNvPr>
          <p:cNvSpPr/>
          <p:nvPr/>
        </p:nvSpPr>
        <p:spPr>
          <a:xfrm>
            <a:off x="543059" y="1180657"/>
            <a:ext cx="11492249" cy="182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/>
              <a:t>🎯 </a:t>
            </a:r>
            <a:r>
              <a:rPr lang="en-US" sz="2600" dirty="0" err="1"/>
              <a:t>শিক্ষার্থীরা</a:t>
            </a:r>
            <a:r>
              <a:rPr lang="en-US" sz="2600" dirty="0"/>
              <a:t> </a:t>
            </a:r>
            <a:r>
              <a:rPr lang="en-US" sz="2600" dirty="0" err="1"/>
              <a:t>সহজে</a:t>
            </a:r>
            <a:r>
              <a:rPr lang="en-US" sz="2600" dirty="0"/>
              <a:t> </a:t>
            </a:r>
            <a:r>
              <a:rPr lang="en-US" sz="2600" dirty="0" err="1"/>
              <a:t>তাদের</a:t>
            </a:r>
            <a:r>
              <a:rPr lang="en-US" sz="2600" dirty="0"/>
              <a:t> </a:t>
            </a:r>
            <a:r>
              <a:rPr lang="en-US" sz="2600" dirty="0" err="1"/>
              <a:t>স্কুল</a:t>
            </a:r>
            <a:r>
              <a:rPr lang="en-US" sz="2600" dirty="0"/>
              <a:t> </a:t>
            </a:r>
            <a:r>
              <a:rPr lang="en-US" sz="2600" dirty="0" err="1"/>
              <a:t>খুঁজে</a:t>
            </a:r>
            <a:r>
              <a:rPr lang="en-US" sz="2600" dirty="0"/>
              <a:t> </a:t>
            </a:r>
            <a:r>
              <a:rPr lang="en-US" sz="2600" dirty="0" err="1"/>
              <a:t>পাবে</a:t>
            </a:r>
            <a:r>
              <a:rPr lang="en-US" sz="2600" dirty="0"/>
              <a:t>।</a:t>
            </a:r>
          </a:p>
          <a:p>
            <a:pPr lvl="0">
              <a:lnSpc>
                <a:spcPct val="150000"/>
              </a:lnSpc>
            </a:pPr>
            <a:r>
              <a:rPr lang="en-US" sz="2600" dirty="0"/>
              <a:t>🎯 </a:t>
            </a:r>
            <a:r>
              <a:rPr lang="en-US" sz="2600" dirty="0" err="1"/>
              <a:t>জরুরি</a:t>
            </a:r>
            <a:r>
              <a:rPr lang="en-US" sz="2600" dirty="0"/>
              <a:t> </a:t>
            </a:r>
            <a:r>
              <a:rPr lang="en-US" sz="2600" dirty="0" err="1"/>
              <a:t>প্রয়োজনে</a:t>
            </a:r>
            <a:r>
              <a:rPr lang="en-US" sz="2600" dirty="0"/>
              <a:t> </a:t>
            </a:r>
            <a:r>
              <a:rPr lang="en-US" sz="2600" dirty="0" err="1"/>
              <a:t>কাছের</a:t>
            </a:r>
            <a:r>
              <a:rPr lang="en-US" sz="2600" dirty="0"/>
              <a:t> </a:t>
            </a:r>
            <a:r>
              <a:rPr lang="en-US" sz="2600" dirty="0" err="1"/>
              <a:t>পুলিশ</a:t>
            </a:r>
            <a:r>
              <a:rPr lang="en-US" sz="2600" dirty="0"/>
              <a:t> </a:t>
            </a:r>
            <a:r>
              <a:rPr lang="en-US" sz="2600" dirty="0" err="1"/>
              <a:t>স্টেশন</a:t>
            </a:r>
            <a:r>
              <a:rPr lang="en-US" sz="2600" dirty="0"/>
              <a:t> ও </a:t>
            </a:r>
            <a:r>
              <a:rPr lang="en-US" sz="2600" dirty="0" err="1"/>
              <a:t>স্বাস্থ্য</a:t>
            </a:r>
            <a:r>
              <a:rPr lang="en-US" sz="2600" dirty="0"/>
              <a:t> </a:t>
            </a:r>
            <a:r>
              <a:rPr lang="en-US" sz="2600" dirty="0" err="1"/>
              <a:t>কমপ্লেক্স</a:t>
            </a:r>
            <a:r>
              <a:rPr lang="en-US" sz="2600" dirty="0"/>
              <a:t> </a:t>
            </a:r>
            <a:r>
              <a:rPr lang="en-US" sz="2600" dirty="0" err="1"/>
              <a:t>খুঁজে</a:t>
            </a:r>
            <a:r>
              <a:rPr lang="en-US" sz="2600" dirty="0"/>
              <a:t> </a:t>
            </a:r>
            <a:r>
              <a:rPr lang="en-US" sz="2600" dirty="0" err="1"/>
              <a:t>পাওয়া</a:t>
            </a:r>
            <a:r>
              <a:rPr lang="en-US" sz="2600" dirty="0"/>
              <a:t> </a:t>
            </a:r>
            <a:r>
              <a:rPr lang="en-US" sz="2600" dirty="0" err="1"/>
              <a:t>যাবে</a:t>
            </a:r>
            <a:r>
              <a:rPr lang="en-US" sz="2600" dirty="0"/>
              <a:t>।</a:t>
            </a:r>
          </a:p>
          <a:p>
            <a:pPr lvl="0">
              <a:lnSpc>
                <a:spcPct val="150000"/>
              </a:lnSpc>
            </a:pPr>
            <a:r>
              <a:rPr lang="en-US" sz="2600" dirty="0"/>
              <a:t>🎯 </a:t>
            </a:r>
            <a:r>
              <a:rPr lang="en-US" sz="2600" dirty="0" err="1"/>
              <a:t>অভিভাবক</a:t>
            </a:r>
            <a:r>
              <a:rPr lang="en-US" sz="2600" dirty="0"/>
              <a:t> ও </a:t>
            </a:r>
            <a:r>
              <a:rPr lang="en-US" sz="2600" dirty="0" err="1"/>
              <a:t>দর্শনার্থীরা</a:t>
            </a:r>
            <a:r>
              <a:rPr lang="en-US" sz="2600" dirty="0"/>
              <a:t> </a:t>
            </a:r>
            <a:r>
              <a:rPr lang="en-US" sz="2600" dirty="0" err="1"/>
              <a:t>সহজে</a:t>
            </a:r>
            <a:r>
              <a:rPr lang="en-US" sz="2600" dirty="0"/>
              <a:t> </a:t>
            </a:r>
            <a:r>
              <a:rPr lang="en-US" sz="2600" dirty="0" err="1"/>
              <a:t>গন্তব্য</a:t>
            </a:r>
            <a:r>
              <a:rPr lang="en-US" sz="2600" dirty="0"/>
              <a:t> </a:t>
            </a:r>
            <a:r>
              <a:rPr lang="en-US" sz="2600" dirty="0" err="1"/>
              <a:t>খুঁজে</a:t>
            </a:r>
            <a:r>
              <a:rPr lang="en-US" sz="2600" dirty="0"/>
              <a:t> </a:t>
            </a:r>
            <a:r>
              <a:rPr lang="en-US" sz="2600" dirty="0" err="1"/>
              <a:t>বের</a:t>
            </a:r>
            <a:r>
              <a:rPr lang="en-US" sz="2600" dirty="0"/>
              <a:t> </a:t>
            </a:r>
            <a:r>
              <a:rPr lang="en-US" sz="2600" dirty="0" err="1"/>
              <a:t>করতে</a:t>
            </a:r>
            <a:r>
              <a:rPr lang="en-US" sz="2600" dirty="0"/>
              <a:t> </a:t>
            </a:r>
            <a:r>
              <a:rPr lang="en-US" sz="2600" dirty="0" err="1"/>
              <a:t>পারবে</a:t>
            </a:r>
            <a:r>
              <a:rPr lang="en-US" sz="2600" dirty="0"/>
              <a:t>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667CC-ACD3-4134-9EED-6E1C29BEB715}"/>
              </a:ext>
            </a:extLst>
          </p:cNvPr>
          <p:cNvSpPr/>
          <p:nvPr/>
        </p:nvSpPr>
        <p:spPr>
          <a:xfrm>
            <a:off x="-4294" y="5164428"/>
            <a:ext cx="12224312" cy="1712044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E8EE1-095A-4561-A184-0F1F8B54D8D3}"/>
              </a:ext>
            </a:extLst>
          </p:cNvPr>
          <p:cNvSpPr/>
          <p:nvPr/>
        </p:nvSpPr>
        <p:spPr>
          <a:xfrm>
            <a:off x="17170" y="5841421"/>
            <a:ext cx="12191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3000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🔗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লাইভ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ডেমো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 </a:t>
            </a:r>
            <a:r>
              <a:rPr lang="en-US" sz="3000" b="1" dirty="0">
                <a:latin typeface="Nirmala UI" panose="020B0502040204020203" pitchFamily="34" charset="0"/>
                <a:ea typeface="Times New Roman" panose="02020603050405020304" pitchFamily="18" charset="0"/>
              </a:rPr>
              <a:t>https://quick-</a:t>
            </a:r>
            <a:r>
              <a:rPr lang="en-US" sz="3000" b="1" dirty="0" err="1">
                <a:latin typeface="Nirmala UI" panose="020B0502040204020203" pitchFamily="34" charset="0"/>
                <a:ea typeface="Times New Roman" panose="02020603050405020304" pitchFamily="18" charset="0"/>
              </a:rPr>
              <a:t>detail.vercel.app</a:t>
            </a:r>
            <a:r>
              <a:rPr lang="en-US" sz="3000" b="1" dirty="0">
                <a:latin typeface="Nirmala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1FAE6-AC3E-4F03-81C1-67DCDC3E6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36" y="3186281"/>
            <a:ext cx="2700508" cy="240071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92679D-AB73-46FA-91EF-1AF5DC994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61"/>
          <a:stretch/>
        </p:blipFill>
        <p:spPr>
          <a:xfrm>
            <a:off x="4689935" y="3228356"/>
            <a:ext cx="2700509" cy="240071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2AB686-8C68-481B-8602-E841CCEDD7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8"/>
          <a:stretch/>
        </p:blipFill>
        <p:spPr>
          <a:xfrm>
            <a:off x="1354256" y="3147119"/>
            <a:ext cx="2700509" cy="254413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626740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F748EA-EBB8-4D13-A6BF-F0C2D36A9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" y="0"/>
            <a:ext cx="1220284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FBA4D4-5FC3-42AE-B4BB-2F1516E07045}"/>
              </a:ext>
            </a:extLst>
          </p:cNvPr>
          <p:cNvSpPr/>
          <p:nvPr/>
        </p:nvSpPr>
        <p:spPr>
          <a:xfrm>
            <a:off x="-17171" y="0"/>
            <a:ext cx="12192000" cy="104319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BF123-9BB4-44A0-8899-E73709A0E562}"/>
              </a:ext>
            </a:extLst>
          </p:cNvPr>
          <p:cNvSpPr/>
          <p:nvPr/>
        </p:nvSpPr>
        <p:spPr>
          <a:xfrm>
            <a:off x="206064" y="219168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3600" b="1" dirty="0" err="1"/>
              <a:t>ভবিষ্য</a:t>
            </a:r>
            <a:r>
              <a:rPr lang="en-US" sz="3600" b="1" dirty="0"/>
              <a:t>ৎ </a:t>
            </a:r>
            <a:r>
              <a:rPr lang="en-US" sz="3600" b="1" dirty="0" err="1"/>
              <a:t>পরিকল্পনা</a:t>
            </a:r>
            <a:r>
              <a:rPr lang="en-US" sz="3600" b="1" dirty="0"/>
              <a:t> :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BEC539-168D-448C-952F-11B049BCCB34}"/>
              </a:ext>
            </a:extLst>
          </p:cNvPr>
          <p:cNvSpPr/>
          <p:nvPr/>
        </p:nvSpPr>
        <p:spPr>
          <a:xfrm>
            <a:off x="682580" y="1262358"/>
            <a:ext cx="11492249" cy="1828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/>
              <a:t>🚀 </a:t>
            </a:r>
            <a:r>
              <a:rPr lang="en-US" sz="2600" dirty="0" err="1"/>
              <a:t>লাইভ</a:t>
            </a:r>
            <a:r>
              <a:rPr lang="en-US" sz="2600" dirty="0"/>
              <a:t> </a:t>
            </a:r>
            <a:r>
              <a:rPr lang="en-US" sz="2600" dirty="0" err="1"/>
              <a:t>লোকেশন</a:t>
            </a:r>
            <a:r>
              <a:rPr lang="en-US" sz="2600" dirty="0"/>
              <a:t> </a:t>
            </a:r>
            <a:r>
              <a:rPr lang="en-US" sz="2600" dirty="0" err="1"/>
              <a:t>ট্র্যাকিং</a:t>
            </a:r>
            <a:endParaRPr lang="en-US" sz="2600" dirty="0"/>
          </a:p>
          <a:p>
            <a:pPr lvl="0">
              <a:lnSpc>
                <a:spcPct val="150000"/>
              </a:lnSpc>
            </a:pPr>
            <a:r>
              <a:rPr lang="en-US" sz="2600" dirty="0"/>
              <a:t>🚀 </a:t>
            </a:r>
            <a:r>
              <a:rPr lang="en-US" sz="2600" dirty="0" err="1"/>
              <a:t>আরও</a:t>
            </a:r>
            <a:r>
              <a:rPr lang="en-US" sz="2600" dirty="0"/>
              <a:t> </a:t>
            </a:r>
            <a:r>
              <a:rPr lang="en-US" sz="2600" dirty="0" err="1"/>
              <a:t>গুরুত্বপূর্ণ</a:t>
            </a:r>
            <a:r>
              <a:rPr lang="en-US" sz="2600" dirty="0"/>
              <a:t> </a:t>
            </a:r>
            <a:r>
              <a:rPr lang="en-US" sz="2600" dirty="0" err="1"/>
              <a:t>স্থান</a:t>
            </a:r>
            <a:r>
              <a:rPr lang="en-US" sz="2600" dirty="0"/>
              <a:t> </a:t>
            </a:r>
            <a:r>
              <a:rPr lang="en-US" sz="2600" dirty="0" err="1"/>
              <a:t>যোগ</a:t>
            </a:r>
            <a:r>
              <a:rPr lang="en-US" sz="2600" dirty="0"/>
              <a:t> </a:t>
            </a:r>
            <a:r>
              <a:rPr lang="en-US" sz="2600" dirty="0" err="1"/>
              <a:t>করা</a:t>
            </a:r>
            <a:endParaRPr lang="en-US" sz="2600" dirty="0"/>
          </a:p>
          <a:p>
            <a:pPr lvl="0">
              <a:lnSpc>
                <a:spcPct val="150000"/>
              </a:lnSpc>
            </a:pPr>
            <a:r>
              <a:rPr lang="en-US" sz="2600" dirty="0"/>
              <a:t>🚀 </a:t>
            </a:r>
            <a:r>
              <a:rPr lang="en-US" sz="2600" dirty="0" err="1"/>
              <a:t>মোবাইল</a:t>
            </a:r>
            <a:r>
              <a:rPr lang="en-US" sz="2600" dirty="0"/>
              <a:t> </a:t>
            </a:r>
            <a:r>
              <a:rPr lang="en-US" sz="2600" dirty="0" err="1"/>
              <a:t>অ্যাপ</a:t>
            </a:r>
            <a:r>
              <a:rPr lang="en-US" sz="2600" dirty="0"/>
              <a:t> </a:t>
            </a:r>
            <a:r>
              <a:rPr lang="en-US" sz="2600" dirty="0" err="1"/>
              <a:t>সংস্করণ</a:t>
            </a:r>
            <a:endParaRPr lang="en-US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3ED6A9-2FE7-49A2-857B-05AEEC42DDC5}"/>
              </a:ext>
            </a:extLst>
          </p:cNvPr>
          <p:cNvSpPr/>
          <p:nvPr/>
        </p:nvSpPr>
        <p:spPr>
          <a:xfrm>
            <a:off x="-17171" y="3517845"/>
            <a:ext cx="12192000" cy="1043190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0FF3A-711B-4EDD-9771-4F96D9A682D5}"/>
              </a:ext>
            </a:extLst>
          </p:cNvPr>
          <p:cNvSpPr/>
          <p:nvPr/>
        </p:nvSpPr>
        <p:spPr>
          <a:xfrm>
            <a:off x="206064" y="3737013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3600" b="1" dirty="0" err="1"/>
              <a:t>উপসংহার</a:t>
            </a:r>
            <a:r>
              <a:rPr lang="en-US" sz="3600" b="1" dirty="0"/>
              <a:t> :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0AF08-6AFA-4CEB-BEEE-629D63B4B1C8}"/>
              </a:ext>
            </a:extLst>
          </p:cNvPr>
          <p:cNvSpPr/>
          <p:nvPr/>
        </p:nvSpPr>
        <p:spPr>
          <a:xfrm>
            <a:off x="682580" y="4780203"/>
            <a:ext cx="11492249" cy="1227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600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 </a:t>
            </a:r>
            <a:r>
              <a:rPr lang="en-US" sz="2600" dirty="0" err="1"/>
              <a:t>নিকটবর্তী</a:t>
            </a:r>
            <a:r>
              <a:rPr lang="en-US" sz="2600" dirty="0"/>
              <a:t> </a:t>
            </a:r>
            <a:r>
              <a:rPr lang="en-US" sz="2600" dirty="0" err="1"/>
              <a:t>অবস্থান</a:t>
            </a:r>
            <a:r>
              <a:rPr lang="en-US" sz="2600" dirty="0"/>
              <a:t> </a:t>
            </a:r>
            <a:r>
              <a:rPr lang="en-US" sz="2600" dirty="0" err="1"/>
              <a:t>খুঁজুন</a:t>
            </a:r>
            <a:r>
              <a:rPr lang="en-US" sz="2600" dirty="0"/>
              <a:t> - </a:t>
            </a:r>
            <a:r>
              <a:rPr lang="en-US" sz="2600" dirty="0" err="1"/>
              <a:t>দ্রুত</a:t>
            </a:r>
            <a:r>
              <a:rPr lang="en-US" sz="2600" dirty="0"/>
              <a:t>" </a:t>
            </a:r>
            <a:r>
              <a:rPr lang="en-US" sz="2600" dirty="0" err="1"/>
              <a:t>নেভিগেশন</a:t>
            </a:r>
            <a:r>
              <a:rPr lang="en-US" sz="2600" dirty="0"/>
              <a:t> </a:t>
            </a:r>
            <a:r>
              <a:rPr lang="en-US" sz="2600" dirty="0" err="1"/>
              <a:t>সহজ</a:t>
            </a:r>
            <a:r>
              <a:rPr lang="en-US" sz="2600" dirty="0"/>
              <a:t> ও </a:t>
            </a:r>
            <a:r>
              <a:rPr lang="en-US" sz="2600" dirty="0" err="1"/>
              <a:t>কার্যকর</a:t>
            </a:r>
            <a:r>
              <a:rPr lang="en-US" sz="2600" dirty="0"/>
              <a:t> </a:t>
            </a:r>
            <a:r>
              <a:rPr lang="en-US" sz="2600" dirty="0" err="1"/>
              <a:t>করে</a:t>
            </a:r>
            <a:r>
              <a:rPr lang="en-US" sz="2600" dirty="0"/>
              <a:t> </a:t>
            </a:r>
            <a:r>
              <a:rPr lang="en-US" sz="2600" dirty="0" err="1"/>
              <a:t>তোলে</a:t>
            </a:r>
            <a:r>
              <a:rPr lang="en-US" sz="2600" dirty="0"/>
              <a:t>।</a:t>
            </a:r>
          </a:p>
          <a:p>
            <a:pPr lvl="0">
              <a:lnSpc>
                <a:spcPct val="150000"/>
              </a:lnSpc>
            </a:pPr>
            <a:r>
              <a:rPr lang="en-US" sz="2600" dirty="0"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 </a:t>
            </a:r>
            <a:r>
              <a:rPr lang="en-US" sz="2600" dirty="0" err="1"/>
              <a:t>শিক্ষার্থী</a:t>
            </a:r>
            <a:r>
              <a:rPr lang="en-US" sz="2600" dirty="0"/>
              <a:t>, </a:t>
            </a:r>
            <a:r>
              <a:rPr lang="en-US" sz="2600" dirty="0" err="1"/>
              <a:t>অভিভাবক</a:t>
            </a:r>
            <a:r>
              <a:rPr lang="en-US" sz="2600" dirty="0"/>
              <a:t> ও </a:t>
            </a:r>
            <a:r>
              <a:rPr lang="en-US" sz="2600" dirty="0" err="1"/>
              <a:t>সাধারণ</a:t>
            </a:r>
            <a:r>
              <a:rPr lang="en-US" sz="2600" dirty="0"/>
              <a:t> </a:t>
            </a:r>
            <a:r>
              <a:rPr lang="en-US" sz="2600" dirty="0" err="1"/>
              <a:t>ব্যবহারকারীদের</a:t>
            </a:r>
            <a:r>
              <a:rPr lang="en-US" sz="2600" dirty="0"/>
              <a:t> </a:t>
            </a:r>
            <a:r>
              <a:rPr lang="en-US" sz="2600" dirty="0" err="1"/>
              <a:t>জন্য</a:t>
            </a:r>
            <a:r>
              <a:rPr lang="en-US" sz="2600" dirty="0"/>
              <a:t> </a:t>
            </a:r>
            <a:r>
              <a:rPr lang="en-US" sz="2600" dirty="0" err="1"/>
              <a:t>উপযুক্ত</a:t>
            </a:r>
            <a:r>
              <a:rPr lang="en-US" sz="26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384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928EB-26CF-498B-B420-B2C09533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A2251-8853-4438-BD50-D8FCA989A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76F8BC-B71D-43E3-B110-545D7D1C2049}"/>
              </a:ext>
            </a:extLst>
          </p:cNvPr>
          <p:cNvSpPr/>
          <p:nvPr/>
        </p:nvSpPr>
        <p:spPr>
          <a:xfrm>
            <a:off x="0" y="2691684"/>
            <a:ext cx="12192000" cy="170001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E5AC4-1552-434F-9D92-28532C81D2DA}"/>
              </a:ext>
            </a:extLst>
          </p:cNvPr>
          <p:cNvSpPr/>
          <p:nvPr/>
        </p:nvSpPr>
        <p:spPr>
          <a:xfrm>
            <a:off x="2286672" y="2967335"/>
            <a:ext cx="7618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2208E8-F641-437D-A1F2-C49709EAF19C}"/>
              </a:ext>
            </a:extLst>
          </p:cNvPr>
          <p:cNvCxnSpPr/>
          <p:nvPr/>
        </p:nvCxnSpPr>
        <p:spPr>
          <a:xfrm>
            <a:off x="4510902" y="3890663"/>
            <a:ext cx="313622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8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177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Nirmala UI</vt:lpstr>
      <vt:lpstr>Segoe UI Emoji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Jonayet_Hossen</dc:creator>
  <cp:lastModifiedBy>Jonayet_Hossen</cp:lastModifiedBy>
  <cp:revision>11</cp:revision>
  <dcterms:created xsi:type="dcterms:W3CDTF">2025-02-18T21:02:11Z</dcterms:created>
  <dcterms:modified xsi:type="dcterms:W3CDTF">2025-02-18T22:23:19Z</dcterms:modified>
</cp:coreProperties>
</file>