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2" r:id="rId3"/>
    <p:sldId id="265" r:id="rId4"/>
    <p:sldId id="267" r:id="rId5"/>
    <p:sldId id="270" r:id="rId6"/>
    <p:sldId id="271" r:id="rId7"/>
    <p:sldId id="275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96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924944"/>
            <a:ext cx="10058400" cy="1711037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The Street Vendors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669384"/>
            <a:ext cx="10058400" cy="685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CS-warriors</a:t>
            </a:r>
            <a:endParaRPr sz="32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45963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Britannic Bold" panose="020B0903060703020204" pitchFamily="34" charset="0"/>
              </a:rPr>
              <a:t>Cs-Warriors</a:t>
            </a:r>
            <a:endParaRPr sz="4400" dirty="0">
              <a:latin typeface="Britannic Bold" panose="020B09030607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DB87FAC-47EE-4483-B8DF-36BBCE2A5C40}"/>
              </a:ext>
            </a:extLst>
          </p:cNvPr>
          <p:cNvSpPr txBox="1"/>
          <p:nvPr/>
        </p:nvSpPr>
        <p:spPr>
          <a:xfrm>
            <a:off x="1775520" y="2420888"/>
            <a:ext cx="381642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Team Members:-</a:t>
            </a:r>
          </a:p>
          <a:p>
            <a:endParaRPr lang="en-US" sz="3600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Kartik Sharma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Somesh Shivani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Aabhash Dwivedi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Akshay Khandelwal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Britannic Bold" panose="020B0903060703020204" pitchFamily="34" charset="0"/>
              </a:rPr>
              <a:t>Problem Statement</a:t>
            </a:r>
            <a:endParaRPr sz="4800" b="1" dirty="0">
              <a:latin typeface="Britannic Bold" panose="020B0903060703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rgbClr val="92D050"/>
                </a:solidFill>
              </a:rPr>
              <a:t>User’s Problem</a:t>
            </a:r>
            <a:endParaRPr sz="4000" b="1" dirty="0">
              <a:solidFill>
                <a:srgbClr val="92D050"/>
              </a:solidFill>
            </a:endParaRPr>
          </a:p>
          <a:p>
            <a:r>
              <a:rPr lang="en-US" sz="3200" b="1" dirty="0"/>
              <a:t>Unable to track favourite street food vendor.</a:t>
            </a:r>
            <a:endParaRPr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US" sz="4000" b="1" dirty="0">
                <a:solidFill>
                  <a:srgbClr val="92D050"/>
                </a:solidFill>
              </a:rPr>
              <a:t>Vendor’s Problem</a:t>
            </a:r>
            <a:endParaRPr lang="en-US" sz="4000" dirty="0"/>
          </a:p>
          <a:p>
            <a:r>
              <a:rPr lang="en-US" sz="3200" b="1" dirty="0"/>
              <a:t>Vendor’s Risk of losing customers.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ritannic Bold" panose="020B0903060703020204" pitchFamily="34" charset="0"/>
              </a:rPr>
              <a:t>Solution</a:t>
            </a:r>
            <a:endParaRPr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2130425"/>
            <a:ext cx="8028384" cy="4270375"/>
          </a:xfrm>
        </p:spPr>
        <p:txBody>
          <a:bodyPr/>
          <a:lstStyle/>
          <a:p>
            <a:r>
              <a:rPr lang="en-US" sz="3600" dirty="0"/>
              <a:t>To solve  the problem of finding the exact real time location of the Vendors and Vendor’s risk of losing customers.</a:t>
            </a:r>
            <a:endParaRPr lang="en-US" dirty="0"/>
          </a:p>
          <a:p>
            <a:r>
              <a:rPr lang="en-US" sz="3200" dirty="0"/>
              <a:t>Our web app comes into action</a:t>
            </a:r>
            <a:endParaRPr sz="3200" dirty="0"/>
          </a:p>
          <a:p>
            <a:r>
              <a:rPr lang="en-US" sz="3200" dirty="0"/>
              <a:t>For all this, we are using the services of HERE MAP API such as location and geocoding services.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0"/>
            <a:ext cx="9144000" cy="1591072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What’s Different</a:t>
            </a:r>
            <a:endParaRPr dirty="0">
              <a:latin typeface="Britannic Bold" panose="020B0903060703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5480" y="1772816"/>
            <a:ext cx="9144000" cy="4392488"/>
          </a:xfrm>
        </p:spPr>
        <p:txBody>
          <a:bodyPr>
            <a:noAutofit/>
          </a:bodyPr>
          <a:lstStyle/>
          <a:p>
            <a:r>
              <a:rPr lang="en-US" sz="3600" dirty="0"/>
              <a:t>There are many products aiming the well established shops ,restaurants and hotels, but our idea aims the street </a:t>
            </a:r>
            <a:r>
              <a:rPr lang="en-US" sz="3600"/>
              <a:t>vendors </a:t>
            </a:r>
            <a:r>
              <a:rPr lang="en-US" sz="3600" smtClean="0"/>
              <a:t>who have </a:t>
            </a:r>
            <a:r>
              <a:rPr lang="en-US" sz="3600" dirty="0"/>
              <a:t>to roam across the city to sell their goods.</a:t>
            </a:r>
          </a:p>
          <a:p>
            <a:r>
              <a:rPr lang="en-US" sz="3600" dirty="0"/>
              <a:t>This makes our product different and has potential to set a trend in the market 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2183"/>
            <a:ext cx="9144000" cy="145963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Britannic Bold" panose="020B0903060703020204" pitchFamily="34" charset="0"/>
              </a:rPr>
              <a:t>Target Market</a:t>
            </a:r>
            <a:endParaRPr sz="4800" b="1" dirty="0">
              <a:latin typeface="Britannic Bold" panose="020B0903060703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1772816"/>
            <a:ext cx="7593288" cy="41044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b="1" dirty="0"/>
              <a:t>Street Vendors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/>
              <a:t>Can share there real time location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/>
              <a:t>People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b="1" dirty="0"/>
              <a:t>Can check vendor’s position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/>
              <a:t>Legal Authority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000" b="1" dirty="0"/>
              <a:t>Can check whether vendors are entering non- vending zone.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0CA47455-8648-4367-88C5-7C94437B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457200"/>
            <a:ext cx="9468544" cy="1371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Britannic Bold" panose="020B0903060703020204" pitchFamily="34" charset="0"/>
              </a:rPr>
              <a:t>Cost of implementation and feasibility</a:t>
            </a:r>
            <a:endParaRPr lang="en-IN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8072530-ADD9-46DB-94AC-C86250A9A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502" y="2060847"/>
            <a:ext cx="9144000" cy="3528393"/>
          </a:xfrm>
        </p:spPr>
        <p:txBody>
          <a:bodyPr>
            <a:normAutofit/>
          </a:bodyPr>
          <a:lstStyle/>
          <a:p>
            <a:r>
              <a:rPr lang="en-US" sz="2800" dirty="0"/>
              <a:t>All the tools and technologies used for developing “Street Vendor” website are free.</a:t>
            </a:r>
          </a:p>
          <a:p>
            <a:pPr marL="0" indent="0">
              <a:buNone/>
            </a:pPr>
            <a:r>
              <a:rPr lang="en-US" sz="2800" dirty="0"/>
              <a:t>   Hence, the cost of production and development is minimal or close to NULL.</a:t>
            </a:r>
          </a:p>
          <a:p>
            <a:r>
              <a:rPr lang="en-US" sz="2800" dirty="0"/>
              <a:t>All this website requires is a GPS system and an internet connection which makes it affordable for everyone.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2168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72ACB2A-BC84-4E75-B236-61F59E899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51" t="22687" r="22241" b="16384"/>
          <a:stretch/>
        </p:blipFill>
        <p:spPr>
          <a:xfrm>
            <a:off x="0" y="0"/>
            <a:ext cx="12072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331</TotalTime>
  <Words>217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Berlin Sans FB Demi</vt:lpstr>
      <vt:lpstr>Britannic Bold</vt:lpstr>
      <vt:lpstr>Candara</vt:lpstr>
      <vt:lpstr>Consolas</vt:lpstr>
      <vt:lpstr>Courier New</vt:lpstr>
      <vt:lpstr>Wingdings</vt:lpstr>
      <vt:lpstr>Tech Computer 16x9</vt:lpstr>
      <vt:lpstr>The Street Vendors</vt:lpstr>
      <vt:lpstr>Cs-Warriors</vt:lpstr>
      <vt:lpstr>Problem Statement</vt:lpstr>
      <vt:lpstr>Solution</vt:lpstr>
      <vt:lpstr>What’s Different</vt:lpstr>
      <vt:lpstr>Target Market</vt:lpstr>
      <vt:lpstr>Cost of implementation and feasibility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Aabhash Dwivedi</dc:creator>
  <cp:lastModifiedBy>Luminary</cp:lastModifiedBy>
  <cp:revision>17</cp:revision>
  <dcterms:created xsi:type="dcterms:W3CDTF">2020-01-18T22:48:10Z</dcterms:created>
  <dcterms:modified xsi:type="dcterms:W3CDTF">2020-01-19T04:33:19Z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