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74" r:id="rId2"/>
    <p:sldId id="266" r:id="rId3"/>
    <p:sldId id="267" r:id="rId4"/>
    <p:sldId id="268" r:id="rId5"/>
    <p:sldId id="270" r:id="rId6"/>
    <p:sldId id="272" r:id="rId7"/>
    <p:sldId id="276" r:id="rId8"/>
    <p:sldId id="273" r:id="rId9"/>
    <p:sldId id="269" r:id="rId1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5" d="100"/>
          <a:sy n="65" d="100"/>
        </p:scale>
        <p:origin x="176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3DA5-ED51-42F2-AD49-0E17E5428D9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3137B-308F-425B-8118-09F47478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010" y="1496484"/>
            <a:ext cx="5829981" cy="31834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010" y="4802717"/>
            <a:ext cx="5829981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7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7" y="5719165"/>
            <a:ext cx="5831755" cy="1092473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017" y="828430"/>
            <a:ext cx="5831755" cy="450631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0" y="6811637"/>
            <a:ext cx="5830874" cy="909963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812802"/>
            <a:ext cx="5823992" cy="456647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1" y="5606427"/>
            <a:ext cx="5823991" cy="212291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9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12800"/>
            <a:ext cx="5232798" cy="399053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13376"/>
            <a:ext cx="4923168" cy="569083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5606428"/>
            <a:ext cx="5823992" cy="2115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8934" y="855666"/>
            <a:ext cx="34290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0041" y="4097835"/>
            <a:ext cx="34290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83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7" y="2835925"/>
            <a:ext cx="5824871" cy="33491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6200741"/>
            <a:ext cx="5823992" cy="1520859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7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009" y="812802"/>
            <a:ext cx="5823992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010" y="2784427"/>
            <a:ext cx="1855663" cy="10977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010" y="3882165"/>
            <a:ext cx="1855663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0244" y="2784427"/>
            <a:ext cx="1855439" cy="109773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00244" y="3882165"/>
            <a:ext cx="1856150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4981" y="2784427"/>
            <a:ext cx="1851306" cy="109773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695" y="3882165"/>
            <a:ext cx="1851306" cy="38394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6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009" y="812802"/>
            <a:ext cx="5823992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4010" y="5318863"/>
            <a:ext cx="1855662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14261" y="2789647"/>
            <a:ext cx="1653779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4010" y="6087212"/>
            <a:ext cx="1855662" cy="16343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020" y="5318863"/>
            <a:ext cx="1855678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2789647"/>
            <a:ext cx="1648421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98258" y="6087211"/>
            <a:ext cx="1856439" cy="16343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5051" y="5318863"/>
            <a:ext cx="1850569" cy="76834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5953" y="2789647"/>
            <a:ext cx="1649314" cy="2032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84980" y="6087213"/>
            <a:ext cx="1853021" cy="163438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5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12801"/>
            <a:ext cx="1430245" cy="69088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10" y="812801"/>
            <a:ext cx="4308022" cy="690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50" y="876304"/>
            <a:ext cx="5475101" cy="3803649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450" y="4802720"/>
            <a:ext cx="5475101" cy="200024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7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12802"/>
            <a:ext cx="5823991" cy="1768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10" y="2784427"/>
            <a:ext cx="2872127" cy="4937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539" y="2784427"/>
            <a:ext cx="2865462" cy="4937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12802"/>
            <a:ext cx="5823991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70" y="2784427"/>
            <a:ext cx="2700245" cy="109854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09" y="3882976"/>
            <a:ext cx="2872805" cy="383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423" y="2784427"/>
            <a:ext cx="2693578" cy="109854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2" y="3882976"/>
            <a:ext cx="2866139" cy="383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6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41" y="812800"/>
            <a:ext cx="2211884" cy="31496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412" y="812800"/>
            <a:ext cx="3481589" cy="69088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1" y="3962402"/>
            <a:ext cx="2211884" cy="375919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41" y="812800"/>
            <a:ext cx="3125702" cy="31496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37449" y="1011842"/>
            <a:ext cx="2225204" cy="651071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3962400"/>
            <a:ext cx="3128432" cy="37592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11" y="812802"/>
            <a:ext cx="5823991" cy="176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09" y="2794752"/>
            <a:ext cx="5823992" cy="492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289" y="7844369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010" y="7844369"/>
            <a:ext cx="37534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4132" y="7844369"/>
            <a:ext cx="42386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04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5A04-5890-4F13-8E46-B4C2A187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/>
              <a:t>TEAM </a:t>
            </a:r>
            <a:br>
              <a:rPr lang="en-IN" sz="6000" dirty="0"/>
            </a:br>
            <a:r>
              <a:rPr lang="en-IN" sz="6000" dirty="0"/>
              <a:t>GO-MAPPERS</a:t>
            </a:r>
            <a:br>
              <a:rPr lang="en-IN" sz="6000" dirty="0"/>
            </a:b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49F8A-6D87-4C85-B535-20EF304CB8D4}"/>
              </a:ext>
            </a:extLst>
          </p:cNvPr>
          <p:cNvSpPr txBox="1"/>
          <p:nvPr/>
        </p:nvSpPr>
        <p:spPr>
          <a:xfrm>
            <a:off x="217714" y="4561114"/>
            <a:ext cx="624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TEAM MEMBERS: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MAYANK GUPTA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MANTHAN SHARMA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RITESH BEHERA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VINAY CHAUHAN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F9425-74FD-4422-B315-74726CD72D03}"/>
              </a:ext>
            </a:extLst>
          </p:cNvPr>
          <p:cNvSpPr txBox="1"/>
          <p:nvPr/>
        </p:nvSpPr>
        <p:spPr>
          <a:xfrm>
            <a:off x="685800" y="2546158"/>
            <a:ext cx="6705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</a:t>
            </a:r>
            <a:r>
              <a:rPr lang="en-IN" dirty="0">
                <a:solidFill>
                  <a:schemeClr val="accent1"/>
                </a:solidFill>
              </a:rPr>
              <a:t>PROJECT NAME:</a:t>
            </a:r>
          </a:p>
          <a:p>
            <a:r>
              <a:rPr lang="en-IN" dirty="0"/>
              <a:t>                </a:t>
            </a:r>
            <a:r>
              <a:rPr lang="en-IN" sz="4000" dirty="0"/>
              <a:t>          TRIPS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B9CB2-5BF6-43C6-ABFC-A62A5BB4260F}"/>
              </a:ext>
            </a:extLst>
          </p:cNvPr>
          <p:cNvSpPr txBox="1"/>
          <p:nvPr/>
        </p:nvSpPr>
        <p:spPr>
          <a:xfrm>
            <a:off x="187506" y="73914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COLLEGE NAME: </a:t>
            </a:r>
          </a:p>
          <a:p>
            <a:r>
              <a:rPr lang="en-IN" sz="2400" dirty="0"/>
              <a:t>MAHARAJA AGRASEN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96537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4FC7-DB99-43CA-9BA9-FBC85AE3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3882"/>
            <a:ext cx="5915025" cy="1767417"/>
          </a:xfrm>
        </p:spPr>
        <p:txBody>
          <a:bodyPr/>
          <a:lstStyle/>
          <a:p>
            <a:r>
              <a:rPr lang="en-IN" dirty="0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746B-4A1B-4BE2-A8D0-4CBA2D0D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5033741" cy="6350009"/>
          </a:xfrm>
        </p:spPr>
        <p:txBody>
          <a:bodyPr>
            <a:normAutofit fontScale="77500" lnSpcReduction="20000"/>
          </a:bodyPr>
          <a:lstStyle/>
          <a:p>
            <a:r>
              <a:rPr lang="en-IN" sz="1900" dirty="0"/>
              <a:t>Migration of people to cities in search of </a:t>
            </a:r>
            <a:r>
              <a:rPr lang="en-IN" sz="1900" dirty="0" err="1"/>
              <a:t>employement</a:t>
            </a:r>
            <a:endParaRPr lang="en-IN" sz="1900" dirty="0"/>
          </a:p>
          <a:p>
            <a:r>
              <a:rPr lang="en-IN" sz="1900" dirty="0"/>
              <a:t>Deviation of rural people from their main stream.</a:t>
            </a:r>
          </a:p>
          <a:p>
            <a:r>
              <a:rPr lang="en-IN" sz="1900" dirty="0"/>
              <a:t>Lack of good livelihood.</a:t>
            </a:r>
          </a:p>
          <a:p>
            <a:r>
              <a:rPr lang="en-IN" sz="1900" dirty="0"/>
              <a:t>Lack of sufficient and good infrastructure</a:t>
            </a:r>
          </a:p>
          <a:p>
            <a:r>
              <a:rPr lang="en-IN" sz="1900" dirty="0"/>
              <a:t>Exploitation of natural resources</a:t>
            </a:r>
          </a:p>
          <a:p>
            <a:r>
              <a:rPr lang="en-IN" sz="1900" dirty="0"/>
              <a:t>Only seasonal demand</a:t>
            </a:r>
          </a:p>
          <a:p>
            <a:r>
              <a:rPr lang="en-IN" sz="1900" dirty="0"/>
              <a:t>Low level of education</a:t>
            </a:r>
          </a:p>
          <a:p>
            <a:r>
              <a:rPr lang="en-IN" sz="1900" dirty="0"/>
              <a:t>Poor marketing facilities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/>
              <a:t>CONCLUSION: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 </a:t>
            </a:r>
            <a:r>
              <a:rPr lang="en-US" sz="1900" dirty="0"/>
              <a:t>As per the stats the only profit generating from agriculture is falling down day by day and these villagers are lacking sufficient alternative job scope 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900" dirty="0"/>
              <a:t>This situation is enforcing them to settle down in nearby urban localities in search of better income and better livelihood.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474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B37A-7A98-4A2E-99A9-5336DCCA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370542"/>
            <a:ext cx="5033741" cy="693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3200" dirty="0"/>
              <a:t>PROPOSED SOLUTION:</a:t>
            </a:r>
          </a:p>
          <a:p>
            <a:pPr marL="0" indent="0">
              <a:buNone/>
            </a:pPr>
            <a:r>
              <a:rPr lang="en-IN" sz="1800" dirty="0"/>
              <a:t>Our focus will be on following: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600" dirty="0"/>
              <a:t>Heritage conservation</a:t>
            </a:r>
          </a:p>
          <a:p>
            <a:r>
              <a:rPr lang="en-IN" sz="2600" dirty="0"/>
              <a:t>Revival of traditional art and craft</a:t>
            </a:r>
          </a:p>
          <a:p>
            <a:r>
              <a:rPr lang="en-IN" sz="2600" dirty="0"/>
              <a:t>Poverty alleviation</a:t>
            </a:r>
          </a:p>
          <a:p>
            <a:r>
              <a:rPr lang="en-IN" sz="2600" dirty="0"/>
              <a:t>Better utilisation of natural resources</a:t>
            </a:r>
          </a:p>
          <a:p>
            <a:r>
              <a:rPr lang="en-IN" sz="2600" dirty="0"/>
              <a:t>Reduce migration of rural people</a:t>
            </a:r>
          </a:p>
          <a:p>
            <a:r>
              <a:rPr lang="en-IN" sz="2600" dirty="0"/>
              <a:t>Bring rural people into main stream</a:t>
            </a:r>
          </a:p>
          <a:p>
            <a:r>
              <a:rPr lang="en-IN" sz="2600" dirty="0"/>
              <a:t>Improve livelihood</a:t>
            </a:r>
          </a:p>
          <a:p>
            <a:r>
              <a:rPr lang="en-IN" sz="2600" dirty="0"/>
              <a:t>Exploration of rural </a:t>
            </a:r>
            <a:r>
              <a:rPr lang="en-IN" sz="2600" dirty="0" err="1"/>
              <a:t>india</a:t>
            </a:r>
            <a:endParaRPr lang="en-IN" sz="2600" dirty="0"/>
          </a:p>
          <a:p>
            <a:r>
              <a:rPr lang="en-IN" sz="2600" dirty="0"/>
              <a:t>Increase job opportunit</a:t>
            </a:r>
            <a:r>
              <a:rPr lang="en-IN" sz="2000" dirty="0"/>
              <a:t>ies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4581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9987-6174-4007-B737-BB234D72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3" y="487386"/>
            <a:ext cx="5823991" cy="1768428"/>
          </a:xfrm>
        </p:spPr>
        <p:txBody>
          <a:bodyPr/>
          <a:lstStyle/>
          <a:p>
            <a:r>
              <a:rPr lang="en-IN" dirty="0"/>
              <a:t>IDEA/APPROACH: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C442-4C64-471B-9F85-C7909000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3" y="1371600"/>
            <a:ext cx="5033741" cy="7772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The idea is to tackle the problem by making a Web – App which redefines rural tourism and connects tourists to the rural India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This web-app will basically offer the users/tourists to live a traditional rural lifestyle by selection of places(villages) of their choices which will be shown on our web-app.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 Here maps API will be used to show the nearest rural destination for the selected city and show them </a:t>
            </a:r>
            <a:r>
              <a:rPr lang="en-IN" sz="2000"/>
              <a:t>the 360 </a:t>
            </a:r>
            <a:r>
              <a:rPr lang="en-IN" sz="2000" dirty="0"/>
              <a:t>view and total travel expenses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 user/tourists will be provided with proper hospitality and services by the people(villagers who are hired for this job) of that particular village chosen by the users/tourists.</a:t>
            </a:r>
          </a:p>
          <a:p>
            <a:pPr>
              <a:lnSpc>
                <a:spcPct val="160000"/>
              </a:lnSpc>
            </a:pPr>
            <a:r>
              <a:rPr lang="en-IN" sz="2000" dirty="0"/>
              <a:t>Certain activities that are selected by the </a:t>
            </a:r>
            <a:r>
              <a:rPr lang="en-IN" sz="2000" dirty="0" err="1"/>
              <a:t>the</a:t>
            </a:r>
            <a:r>
              <a:rPr lang="en-IN" sz="2000" dirty="0"/>
              <a:t> tourist will be performed under the guidance of villager hired for this job.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We’ll provide them with pure and natural environment along with relaxed and rejuvenated lifestyle.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96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D388-ED83-4277-A471-E4546D3C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04" y="17585"/>
            <a:ext cx="5823991" cy="828630"/>
          </a:xfrm>
        </p:spPr>
        <p:txBody>
          <a:bodyPr/>
          <a:lstStyle/>
          <a:p>
            <a:r>
              <a:rPr lang="en-IN" dirty="0"/>
              <a:t>PROCESS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4A262-CE20-40E4-AD8C-25BA6BC00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46" y="1066800"/>
            <a:ext cx="6858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8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BED8-0C53-482F-8C2D-206D65CF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04" y="164123"/>
            <a:ext cx="5823991" cy="828630"/>
          </a:xfrm>
        </p:spPr>
        <p:txBody>
          <a:bodyPr/>
          <a:lstStyle/>
          <a:p>
            <a:r>
              <a:rPr lang="en-IN" dirty="0"/>
              <a:t>USE CASE DIGRAM: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5BF04-A04E-4150-9D4D-E434B08C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1"/>
            <a:ext cx="6858000" cy="78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495-AE9C-4D83-844E-FD2F4618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5823991" cy="60003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CRC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CD727-788B-4E96-848C-20BAD15F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631"/>
            <a:ext cx="6858000" cy="81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3C4DB-87A8-43C7-A325-7D854E03A5FC}"/>
              </a:ext>
            </a:extLst>
          </p:cNvPr>
          <p:cNvSpPr txBox="1"/>
          <p:nvPr/>
        </p:nvSpPr>
        <p:spPr>
          <a:xfrm>
            <a:off x="76200" y="304800"/>
            <a:ext cx="6705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TOURISM ACTIVITIES IN INDIA</a:t>
            </a:r>
          </a:p>
          <a:p>
            <a:endParaRPr lang="en-US" dirty="0"/>
          </a:p>
          <a:p>
            <a:r>
              <a:rPr lang="en-US" dirty="0"/>
              <a:t> Staying in rural village houses, Tents and Huts</a:t>
            </a:r>
          </a:p>
          <a:p>
            <a:r>
              <a:rPr lang="en-US" dirty="0"/>
              <a:t> Working in agricultural fields</a:t>
            </a:r>
          </a:p>
          <a:p>
            <a:r>
              <a:rPr lang="en-US" dirty="0"/>
              <a:t> Local cuisine</a:t>
            </a:r>
          </a:p>
          <a:p>
            <a:r>
              <a:rPr lang="en-US" dirty="0"/>
              <a:t> Use of eco-friendly transportation modes</a:t>
            </a:r>
          </a:p>
          <a:p>
            <a:r>
              <a:rPr lang="en-US" dirty="0"/>
              <a:t> Bird and animal watching, nature walk</a:t>
            </a:r>
          </a:p>
          <a:p>
            <a:r>
              <a:rPr lang="en-US" dirty="0"/>
              <a:t> Exhibiting local folk art</a:t>
            </a:r>
          </a:p>
          <a:p>
            <a:r>
              <a:rPr lang="en-US" dirty="0"/>
              <a:t> Participating in Fairs and Festivals, Celebrations</a:t>
            </a:r>
          </a:p>
          <a:p>
            <a:r>
              <a:rPr lang="en-US" dirty="0"/>
              <a:t> Playing Rural games</a:t>
            </a:r>
          </a:p>
          <a:p>
            <a:r>
              <a:rPr lang="en-US" dirty="0"/>
              <a:t> A move towards Short-Break Holidays.</a:t>
            </a:r>
          </a:p>
          <a:p>
            <a:r>
              <a:rPr lang="en-US" dirty="0"/>
              <a:t> Increased Interest in alternative and off-beat attractions</a:t>
            </a:r>
          </a:p>
          <a:p>
            <a:r>
              <a:rPr lang="en-US" dirty="0"/>
              <a:t> Rural locations are ideal for relaxation and rejuvenation.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POSITIVE IMPACTS OF RURAL TOURISM:</a:t>
            </a:r>
          </a:p>
          <a:p>
            <a:r>
              <a:rPr lang="en-US" dirty="0"/>
              <a:t>1. Economic benefits</a:t>
            </a:r>
          </a:p>
          <a:p>
            <a:r>
              <a:rPr lang="en-US" dirty="0"/>
              <a:t>2. contributes for the Growth and preserving industries, handicrafts and</a:t>
            </a:r>
          </a:p>
          <a:p>
            <a:r>
              <a:rPr lang="en-US" dirty="0"/>
              <a:t>souvenir</a:t>
            </a:r>
          </a:p>
          <a:p>
            <a:r>
              <a:rPr lang="en-US" dirty="0"/>
              <a:t>3. Allocation of responsibilities and revenue</a:t>
            </a:r>
          </a:p>
          <a:p>
            <a:r>
              <a:rPr lang="en-US" dirty="0"/>
              <a:t>4. Over dependence on agriculture will reduce.</a:t>
            </a:r>
          </a:p>
          <a:p>
            <a:r>
              <a:rPr lang="en-US" dirty="0"/>
              <a:t>5. Socio-cultural benefits</a:t>
            </a:r>
          </a:p>
          <a:p>
            <a:r>
              <a:rPr lang="en-US" dirty="0"/>
              <a:t>6. Demands investments in developing infrastructure</a:t>
            </a:r>
          </a:p>
          <a:p>
            <a:r>
              <a:rPr lang="en-US" dirty="0"/>
              <a:t>7. Cleanliness and hygiene.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35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CB5C-B23E-40CF-85D2-8B03DBD3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5686"/>
            <a:ext cx="5823991" cy="1768428"/>
          </a:xfrm>
        </p:spPr>
        <p:txBody>
          <a:bodyPr/>
          <a:lstStyle/>
          <a:p>
            <a:r>
              <a:rPr lang="en-IN" dirty="0"/>
              <a:t>TECHNOLOGY STACK: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A307-4E3E-4216-A2B8-6C83960C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95" y="1676400"/>
            <a:ext cx="5033741" cy="6934200"/>
          </a:xfrm>
        </p:spPr>
        <p:txBody>
          <a:bodyPr>
            <a:normAutofit fontScale="77500" lnSpcReduction="20000"/>
          </a:bodyPr>
          <a:lstStyle/>
          <a:p>
            <a:r>
              <a:rPr lang="en-IN" sz="2000" dirty="0"/>
              <a:t>It will use </a:t>
            </a:r>
            <a:r>
              <a:rPr lang="en-IN" sz="2000" b="1" dirty="0"/>
              <a:t>HTML</a:t>
            </a:r>
            <a:r>
              <a:rPr lang="en-IN" sz="2000" dirty="0"/>
              <a:t>, </a:t>
            </a:r>
            <a:r>
              <a:rPr lang="en-IN" sz="2000" b="1" dirty="0"/>
              <a:t>CSS , Bootstrap, </a:t>
            </a:r>
            <a:r>
              <a:rPr lang="en-IN" sz="2000" b="1" dirty="0" err="1"/>
              <a:t>Javascript</a:t>
            </a:r>
            <a:r>
              <a:rPr lang="en-IN" sz="2000" b="1" dirty="0"/>
              <a:t>, </a:t>
            </a:r>
            <a:r>
              <a:rPr lang="en-IN" sz="2000" b="1" dirty="0" err="1"/>
              <a:t>Jquery</a:t>
            </a:r>
            <a:r>
              <a:rPr lang="en-IN" sz="2000" b="1" dirty="0"/>
              <a:t> framework </a:t>
            </a:r>
            <a:r>
              <a:rPr lang="en-IN" sz="2000" dirty="0"/>
              <a:t>for front-end</a:t>
            </a:r>
          </a:p>
          <a:p>
            <a:endParaRPr lang="en-IN" sz="2000" dirty="0"/>
          </a:p>
          <a:p>
            <a:r>
              <a:rPr lang="en-IN" sz="2000" dirty="0"/>
              <a:t>In back-end </a:t>
            </a:r>
            <a:r>
              <a:rPr lang="en-IN" sz="2000" b="1" dirty="0"/>
              <a:t>:- Django</a:t>
            </a:r>
          </a:p>
          <a:p>
            <a:endParaRPr lang="en-IN" sz="2000" b="1" dirty="0"/>
          </a:p>
          <a:p>
            <a:r>
              <a:rPr lang="en-IN" sz="2000" dirty="0"/>
              <a:t>For database management and connectivity </a:t>
            </a:r>
            <a:r>
              <a:rPr lang="en-IN" sz="2000" b="1" dirty="0"/>
              <a:t>SQLite3</a:t>
            </a:r>
            <a:r>
              <a:rPr lang="en-IN" sz="2000" dirty="0"/>
              <a:t> will be used</a:t>
            </a:r>
          </a:p>
          <a:p>
            <a:endParaRPr lang="en-IN" sz="2000" dirty="0"/>
          </a:p>
          <a:p>
            <a:r>
              <a:rPr lang="en-IN" sz="2000" dirty="0"/>
              <a:t>Here maps API</a:t>
            </a:r>
          </a:p>
          <a:p>
            <a:endParaRPr lang="en-IN" sz="2000" dirty="0"/>
          </a:p>
          <a:p>
            <a:r>
              <a:rPr lang="en-IN" sz="2000" dirty="0"/>
              <a:t>For a short preview of destination </a:t>
            </a:r>
            <a:r>
              <a:rPr lang="en-IN" sz="2000" b="1" dirty="0"/>
              <a:t>3D IMAGES </a:t>
            </a:r>
            <a:r>
              <a:rPr lang="en-IN" sz="2000" dirty="0"/>
              <a:t>will be used.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For Digital Marketing </a:t>
            </a:r>
            <a:r>
              <a:rPr lang="en-IN" sz="2000" b="1" dirty="0"/>
              <a:t>Blockchain Technology</a:t>
            </a:r>
            <a:r>
              <a:rPr lang="en-IN" sz="2000" dirty="0"/>
              <a:t> will be used.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800" dirty="0"/>
              <a:t>            FUTURE ADAPTABILITY: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600" dirty="0"/>
              <a:t>  In future when we get sufficient number of customers we can make certain required  changes like enabling online payment method , incentives for service providers etc.  can be made.</a:t>
            </a:r>
          </a:p>
          <a:p>
            <a:pPr marL="0" indent="0">
              <a:lnSpc>
                <a:spcPct val="160000"/>
              </a:lnSpc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86987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1472</TotalTime>
  <Words>567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TEAM  GO-MAPPERS </vt:lpstr>
      <vt:lpstr>PROBLEMS:</vt:lpstr>
      <vt:lpstr>PowerPoint Presentation</vt:lpstr>
      <vt:lpstr>IDEA/APPROACH:  </vt:lpstr>
      <vt:lpstr>PROCESS FLOW DIAGRAM</vt:lpstr>
      <vt:lpstr>USE CASE DIGRAM:</vt:lpstr>
      <vt:lpstr>CRC MODEL</vt:lpstr>
      <vt:lpstr>PowerPoint Presentation</vt:lpstr>
      <vt:lpstr>TECHNOLOGY STACK: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Tourism in India</dc:title>
  <dc:creator>Asus</dc:creator>
  <cp:lastModifiedBy>Mayank Gupta</cp:lastModifiedBy>
  <cp:revision>30</cp:revision>
  <dcterms:created xsi:type="dcterms:W3CDTF">2019-09-19T19:44:27Z</dcterms:created>
  <dcterms:modified xsi:type="dcterms:W3CDTF">2020-01-19T04:13:41Z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2019-09-19T00:00:00Z</vt:filetime>
  </property>
</Properties>
</file>