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A574-7AFF-4FEC-8CE5-A661E50AC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51" y="1803405"/>
            <a:ext cx="11638625" cy="1825096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Cambria" panose="02040503050406030204" pitchFamily="18" charset="0"/>
                <a:ea typeface="Cambria" panose="02040503050406030204" pitchFamily="18" charset="0"/>
              </a:rPr>
              <a:t>Autonomous electricity saving                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C43E-055D-4FEE-A13E-D047D0828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4208" y="3924808"/>
            <a:ext cx="9448800" cy="1561591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Arial Black" panose="020B0A04020102020204" pitchFamily="34" charset="0"/>
                <a:cs typeface="Arial" panose="020B0604020202020204" pitchFamily="34" charset="0"/>
              </a:rPr>
              <a:t>Submitted By: 			Team Alpha CAA</a:t>
            </a:r>
          </a:p>
          <a:p>
            <a:r>
              <a:rPr lang="en-IN" dirty="0">
                <a:latin typeface="Arial Black" panose="020B0A04020102020204" pitchFamily="34" charset="0"/>
                <a:cs typeface="Arial" panose="020B0604020202020204" pitchFamily="34" charset="0"/>
              </a:rPr>
              <a:t>	            			Chirag  Kaushik</a:t>
            </a:r>
          </a:p>
          <a:p>
            <a:r>
              <a:rPr lang="en-IN" dirty="0">
                <a:latin typeface="Arial Black" panose="020B0A04020102020204" pitchFamily="34" charset="0"/>
                <a:cs typeface="Arial" panose="020B0604020202020204" pitchFamily="34" charset="0"/>
              </a:rPr>
              <a:t>	            			</a:t>
            </a:r>
            <a:r>
              <a:rPr lang="en-IN" dirty="0" err="1">
                <a:latin typeface="Arial Black" panose="020B0A04020102020204" pitchFamily="34" charset="0"/>
                <a:cs typeface="Arial" panose="020B0604020202020204" pitchFamily="34" charset="0"/>
              </a:rPr>
              <a:t>Aaryan</a:t>
            </a:r>
            <a:r>
              <a:rPr lang="en-IN" dirty="0">
                <a:latin typeface="Arial Black" panose="020B0A04020102020204" pitchFamily="34" charset="0"/>
                <a:cs typeface="Arial" panose="020B0604020202020204" pitchFamily="34" charset="0"/>
              </a:rPr>
              <a:t> Sharma</a:t>
            </a:r>
          </a:p>
          <a:p>
            <a:r>
              <a:rPr lang="en-IN" dirty="0">
                <a:latin typeface="Arial Black" panose="020B0A04020102020204" pitchFamily="34" charset="0"/>
                <a:cs typeface="Arial" panose="020B0604020202020204" pitchFamily="34" charset="0"/>
              </a:rPr>
              <a:t>	            			Akhil     Sharma</a:t>
            </a:r>
          </a:p>
        </p:txBody>
      </p:sp>
    </p:spTree>
    <p:extLst>
      <p:ext uri="{BB962C8B-B14F-4D97-AF65-F5344CB8AC3E}">
        <p14:creationId xmlns:p14="http://schemas.microsoft.com/office/powerpoint/2010/main" val="205085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1F15-A2FC-4A69-A57D-D640E34C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88" y="736941"/>
            <a:ext cx="6135624" cy="1293028"/>
          </a:xfrm>
        </p:spPr>
        <p:txBody>
          <a:bodyPr>
            <a:normAutofit fontScale="90000"/>
          </a:bodyPr>
          <a:lstStyle/>
          <a:p>
            <a:r>
              <a:rPr lang="en-IN" sz="60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Technology Used</a:t>
            </a:r>
            <a:br>
              <a:rPr lang="en-IN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F6C3C-D7AE-4674-BF0B-5D8ADEA48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4488" y="2496313"/>
            <a:ext cx="4050792" cy="2514599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HERE MAPS</a:t>
            </a:r>
          </a:p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SENSORS</a:t>
            </a:r>
          </a:p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SMARTLIGHTS</a:t>
            </a:r>
          </a:p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SONAR TECHNIQUE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64A59-3EC9-4AE1-B193-CDD990B72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7" y="2286000"/>
            <a:ext cx="250924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5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EDC2-4497-4CB5-B742-A718E1FD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224" y="639315"/>
            <a:ext cx="3742944" cy="1293028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</a:t>
            </a:r>
            <a:r>
              <a:rPr lang="en-IN" sz="54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1161B-405A-494D-8AF1-1B3AABF75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IMPROPER USAGE OF ELECTRICITY IN FOLLOWING MANNER</a:t>
            </a: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IF STREET LIGHTS ARE ON IN DAYLIGHT</a:t>
            </a: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IF STREET LIGHTS ARE OFF IN NIGHT</a:t>
            </a: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LOW INTENSITY DURING FOG( IN WINTER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07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A336-CF76-46ED-ACCE-BBCD0F0D0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5718048" cy="1265595"/>
          </a:xfrm>
        </p:spPr>
        <p:txBody>
          <a:bodyPr>
            <a:noAutofit/>
          </a:bodyPr>
          <a:lstStyle/>
          <a:p>
            <a:pPr algn="ctr"/>
            <a:r>
              <a:rPr lang="en-US" sz="4800" b="1" cap="none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SOLUTION</a:t>
            </a:r>
            <a:br>
              <a:rPr lang="en-US" sz="4800" b="1" cap="none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6EE1F-21FD-435B-9C3B-D40497C9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090672"/>
          </a:xfrm>
        </p:spPr>
        <p:txBody>
          <a:bodyPr>
            <a:normAutofit fontScale="85000" lnSpcReduction="10000"/>
          </a:bodyPr>
          <a:lstStyle/>
          <a:p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CHANGE OF COLOR TO INCREASE THE INTENSITY</a:t>
            </a:r>
          </a:p>
          <a:p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SENSORS FITTED ON LIGHTS SENDS THE MESSAGE TO THE RESPECTIVE AUTHORITY IF LIGHTS ARE ON DURING DAYTIME AND OFF AND NIGHT</a:t>
            </a:r>
          </a:p>
          <a:p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 SENSORS FITTED ON STREET LIGHTS SENDS THE LOCATION OF THE LIGHTS ,IF ANY FAULT ARISES</a:t>
            </a:r>
          </a:p>
          <a:p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SOLAR PANELS ARE FITTED IN THE STREET LIGHTS ,TO REDUCE THE LOAD ON OTHER ENERGY RESOURCE</a:t>
            </a:r>
          </a:p>
          <a:p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IF EXTRA POWER IS PRODUCED BY THE PANELS WE CAN STORE IT AND CAN SELL IT TO EARN PROFITS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42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4927-BCBB-4F56-AF2F-FB5E05BC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91805"/>
            <a:ext cx="8610600" cy="1293028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n/>
                <a:solidFill>
                  <a:schemeClr val="accent3"/>
                </a:solidFill>
              </a:rPr>
              <a:t>BUSINESS </a:t>
            </a:r>
            <a:r>
              <a:rPr lang="en-US" sz="4400" b="1" dirty="0" err="1">
                <a:ln/>
                <a:solidFill>
                  <a:schemeClr val="accent3"/>
                </a:solidFill>
              </a:rPr>
              <a:t>PROSPECtIVE</a:t>
            </a:r>
            <a:br>
              <a:rPr lang="en-US" sz="4400" b="1" cap="none" dirty="0">
                <a:ln/>
                <a:solidFill>
                  <a:schemeClr val="accent3"/>
                </a:solidFill>
              </a:rPr>
            </a:b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B1258-0C2D-4E03-913B-F08DDB42C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874520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PROFIT EARNING BY SELLING THE EXTRA ELECTRICITY PRODUCED BY SOLAR PANELS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LESS WASTAGE OF ELECTRICITY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REDUCED OPERATIONAL COST OF STREET LIGHTS BY USING SOLAR PANELS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5F126B-7F29-4BFA-A424-81056527E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784" y="3866388"/>
            <a:ext cx="2947416" cy="294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7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5D7B7D-8F27-4735-AB90-B0158D1C4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069083">
            <a:off x="1945689" y="3445429"/>
            <a:ext cx="8610600" cy="1293028"/>
          </a:xfrm>
        </p:spPr>
        <p:txBody>
          <a:bodyPr>
            <a:noAutofit/>
          </a:bodyPr>
          <a:lstStyle/>
          <a:p>
            <a:pPr algn="ctr"/>
            <a:r>
              <a:rPr lang="en-US" sz="60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br>
              <a:rPr lang="en-US" sz="60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IN" sz="60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3417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</TotalTime>
  <Words>187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Cambria</vt:lpstr>
      <vt:lpstr>Century Gothic</vt:lpstr>
      <vt:lpstr>Vapor Trail</vt:lpstr>
      <vt:lpstr>Autonomous electricity saving                 system</vt:lpstr>
      <vt:lpstr>Technology Used </vt:lpstr>
      <vt:lpstr>PROBLEM</vt:lpstr>
      <vt:lpstr>SOLUTION </vt:lpstr>
      <vt:lpstr>BUSINESS PROSPECtIVE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electricity saving                 system</dc:title>
  <dc:creator>AKHIL SHARMA</dc:creator>
  <cp:lastModifiedBy>AKHIL SHARMA</cp:lastModifiedBy>
  <cp:revision>5</cp:revision>
  <dcterms:created xsi:type="dcterms:W3CDTF">2020-01-19T03:50:59Z</dcterms:created>
  <dcterms:modified xsi:type="dcterms:W3CDTF">2020-01-19T04:29:58Z</dcterms:modified>
</cp:coreProperties>
</file>