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67" r:id="rId3"/>
    <p:sldId id="262" r:id="rId4"/>
    <p:sldId id="266" r:id="rId5"/>
    <p:sldId id="264" r:id="rId6"/>
    <p:sldId id="272" r:id="rId7"/>
    <p:sldId id="269" r:id="rId8"/>
    <p:sldId id="270" r:id="rId9"/>
    <p:sldId id="271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8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1796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63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6148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53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33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7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6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0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4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5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7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3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1070" y="1074140"/>
            <a:ext cx="94917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INDIA HACKATHON SERIES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50806" y="3078051"/>
            <a:ext cx="3344185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BAAP CODERS</a:t>
            </a:r>
          </a:p>
          <a:p>
            <a:endParaRPr lang="en-IN" dirty="0"/>
          </a:p>
          <a:p>
            <a:r>
              <a:rPr lang="en-IN" sz="3200" b="1" dirty="0"/>
              <a:t>B</a:t>
            </a:r>
            <a:r>
              <a:rPr lang="en-IN" sz="2800" dirty="0"/>
              <a:t>haskar</a:t>
            </a:r>
          </a:p>
          <a:p>
            <a:r>
              <a:rPr lang="en-IN" sz="3200" b="1" dirty="0" err="1"/>
              <a:t>A</a:t>
            </a:r>
            <a:r>
              <a:rPr lang="en-IN" sz="2800" dirty="0" err="1"/>
              <a:t>ayush</a:t>
            </a:r>
            <a:r>
              <a:rPr lang="en-IN" sz="2800" dirty="0"/>
              <a:t> </a:t>
            </a:r>
            <a:r>
              <a:rPr lang="en-IN" sz="2800" dirty="0" err="1"/>
              <a:t>Kedawat</a:t>
            </a:r>
            <a:endParaRPr lang="en-IN" sz="2800" dirty="0"/>
          </a:p>
          <a:p>
            <a:r>
              <a:rPr lang="en-IN" sz="2800" b="1" dirty="0"/>
              <a:t>A</a:t>
            </a:r>
            <a:r>
              <a:rPr lang="en-IN" sz="2800" dirty="0"/>
              <a:t>bhishek  Shukla</a:t>
            </a:r>
          </a:p>
          <a:p>
            <a:r>
              <a:rPr lang="en-IN" sz="3200" b="1" dirty="0"/>
              <a:t>P</a:t>
            </a:r>
            <a:r>
              <a:rPr lang="en-IN" sz="2800" dirty="0"/>
              <a:t>radeep Singh</a:t>
            </a:r>
          </a:p>
        </p:txBody>
      </p:sp>
    </p:spTree>
    <p:extLst>
      <p:ext uri="{BB962C8B-B14F-4D97-AF65-F5344CB8AC3E}">
        <p14:creationId xmlns:p14="http://schemas.microsoft.com/office/powerpoint/2010/main" val="988774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6687" y="2967334"/>
            <a:ext cx="620761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sz="7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470" y="5618993"/>
            <a:ext cx="1787000" cy="9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4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591" y="-321973"/>
            <a:ext cx="7714964" cy="40182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8075" y="3696237"/>
            <a:ext cx="83907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App aimed towards the safety of people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Featuring individual’s live location tracking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Direction and information of nearest police stations</a:t>
            </a:r>
          </a:p>
        </p:txBody>
      </p:sp>
    </p:spTree>
    <p:extLst>
      <p:ext uri="{BB962C8B-B14F-4D97-AF65-F5344CB8AC3E}">
        <p14:creationId xmlns:p14="http://schemas.microsoft.com/office/powerpoint/2010/main" val="367380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2045" y="2723595"/>
            <a:ext cx="1350542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SAFTEY DOESN’T COME WITH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BEING LUCKY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HAS TO BE PREPARED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470" y="5618993"/>
            <a:ext cx="1787000" cy="9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8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1988" y="695459"/>
            <a:ext cx="3800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latin typeface="Arial Black" panose="020B0A04020102020204" pitchFamily="34" charset="0"/>
              </a:rPr>
              <a:t>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1988" y="1893194"/>
            <a:ext cx="8503482" cy="3359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SIMPLE AND INTERACTIVE USER INTERFACE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SEPARATE APPS FOR USERS AND POLICE STATION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SENDING PRECISE USER LOCATION TO NEAREST POLICE STATION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LIVE LOCATION UPDATES TO TRUSTED CONTACTS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DISPLAYING OF DETAILS OF NEARBY POLICE STATIONS 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470" y="5618993"/>
            <a:ext cx="1787000" cy="9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1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455" y="1004545"/>
            <a:ext cx="2678362" cy="49004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39587" y="0"/>
            <a:ext cx="86100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b="1" dirty="0">
                <a:latin typeface="Arial Black" panose="020B0A04020102020204" pitchFamily="34" charset="0"/>
              </a:rPr>
              <a:t>GLIMPSE OF OUR APP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036" y="1031112"/>
            <a:ext cx="2874908" cy="489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811" y="1018233"/>
            <a:ext cx="3000777" cy="489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8088" y="5904956"/>
            <a:ext cx="1787000" cy="9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7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61" y="804927"/>
            <a:ext cx="3163253" cy="60079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115" y="843564"/>
            <a:ext cx="3163253" cy="59178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39587" y="0"/>
            <a:ext cx="93786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b="1" dirty="0">
                <a:latin typeface="Arial Black" panose="020B0A04020102020204" pitchFamily="34" charset="0"/>
              </a:rPr>
              <a:t>POLICE APP INTERFACE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5000" y="5882721"/>
            <a:ext cx="1787000" cy="9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0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470" y="5618993"/>
            <a:ext cx="1787000" cy="9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0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470" y="5618993"/>
            <a:ext cx="1787000" cy="9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2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1988" y="695459"/>
            <a:ext cx="4378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latin typeface="Arial Black" panose="020B0A04020102020204" pitchFamily="34" charset="0"/>
              </a:rPr>
              <a:t>WHY US ??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1988" y="1893194"/>
            <a:ext cx="78016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HELPFUL IN TIME WHEN YOU ARE IN UNFAMILIAR PLACES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EASY COMMUNICATION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FAST RESPONSE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GIVE SECURE FEELING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GET IN TOUCH WITH NEAREST POLICE STATION 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470" y="5618993"/>
            <a:ext cx="1787000" cy="9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24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</TotalTime>
  <Words>112</Words>
  <Application>Microsoft Macintosh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</dc:creator>
  <cp:lastModifiedBy>Aayush Kedawat</cp:lastModifiedBy>
  <cp:revision>11</cp:revision>
  <dcterms:created xsi:type="dcterms:W3CDTF">2020-01-19T03:26:11Z</dcterms:created>
  <dcterms:modified xsi:type="dcterms:W3CDTF">2020-01-19T04:53:19Z</dcterms:modified>
</cp:coreProperties>
</file>