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B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409479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203058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076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2545209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002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332610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74619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388527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209576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74B9-7EBC-4845-BFF7-605501AF2ABF}" type="datetimeFigureOut">
              <a:rPr lang="en-IN" smtClean="0"/>
              <a:t>19-01-2020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112603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874B9-7EBC-4845-BFF7-605501AF2ABF}"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30819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874B9-7EBC-4845-BFF7-605501AF2ABF}" type="datetimeFigureOut">
              <a:rPr lang="en-IN" smtClean="0"/>
              <a:t>19-01-2020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419126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874B9-7EBC-4845-BFF7-605501AF2ABF}" type="datetimeFigureOut">
              <a:rPr lang="en-IN" smtClean="0"/>
              <a:t>19-01-2020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201271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74B9-7EBC-4845-BFF7-605501AF2ABF}" type="datetimeFigureOut">
              <a:rPr lang="en-IN" smtClean="0"/>
              <a:t>19-01-2020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74711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874B9-7EBC-4845-BFF7-605501AF2ABF}"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80851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74B9-7EBC-4845-BFF7-605501AF2ABF}" type="datetimeFigureOut">
              <a:rPr lang="en-IN" smtClean="0"/>
              <a:t>19-01-2020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CAC67-5450-43E9-B241-88D32DD67F00}" type="slidenum">
              <a:rPr lang="en-IN" smtClean="0"/>
              <a:t>‹#›</a:t>
            </a:fld>
            <a:endParaRPr lang="en-IN"/>
          </a:p>
        </p:txBody>
      </p:sp>
    </p:spTree>
    <p:extLst>
      <p:ext uri="{BB962C8B-B14F-4D97-AF65-F5344CB8AC3E}">
        <p14:creationId xmlns:p14="http://schemas.microsoft.com/office/powerpoint/2010/main" val="130637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3874B9-7EBC-4845-BFF7-605501AF2ABF}" type="datetimeFigureOut">
              <a:rPr lang="en-IN" smtClean="0"/>
              <a:t>19-01-2020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ACAC67-5450-43E9-B241-88D32DD67F00}" type="slidenum">
              <a:rPr lang="en-IN" smtClean="0"/>
              <a:t>‹#›</a:t>
            </a:fld>
            <a:endParaRPr lang="en-IN"/>
          </a:p>
        </p:txBody>
      </p:sp>
    </p:spTree>
    <p:extLst>
      <p:ext uri="{BB962C8B-B14F-4D97-AF65-F5344CB8AC3E}">
        <p14:creationId xmlns:p14="http://schemas.microsoft.com/office/powerpoint/2010/main" val="2686930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01A-A34C-4231-A8FB-746CECA1EA8F}"/>
              </a:ext>
            </a:extLst>
          </p:cNvPr>
          <p:cNvSpPr>
            <a:spLocks noGrp="1"/>
          </p:cNvSpPr>
          <p:nvPr>
            <p:ph type="title"/>
          </p:nvPr>
        </p:nvSpPr>
        <p:spPr>
          <a:xfrm>
            <a:off x="677333" y="609599"/>
            <a:ext cx="9755139" cy="2008909"/>
          </a:xfrm>
        </p:spPr>
        <p:txBody>
          <a:bodyPr/>
          <a:lstStyle/>
          <a:p>
            <a:r>
              <a:rPr lang="en-IN" u="sng" dirty="0"/>
              <a:t>Police patrolling system</a:t>
            </a:r>
          </a:p>
        </p:txBody>
      </p:sp>
      <p:sp>
        <p:nvSpPr>
          <p:cNvPr id="3" name="Content Placeholder 2">
            <a:extLst>
              <a:ext uri="{FF2B5EF4-FFF2-40B4-BE49-F238E27FC236}">
                <a16:creationId xmlns:a16="http://schemas.microsoft.com/office/drawing/2014/main" id="{01C86F4A-0975-4C4A-AED5-0CF97C7A165E}"/>
              </a:ext>
            </a:extLst>
          </p:cNvPr>
          <p:cNvSpPr>
            <a:spLocks noGrp="1"/>
          </p:cNvSpPr>
          <p:nvPr>
            <p:ph idx="1"/>
          </p:nvPr>
        </p:nvSpPr>
        <p:spPr/>
        <p:txBody>
          <a:bodyPr/>
          <a:lstStyle/>
          <a:p>
            <a:pPr algn="r"/>
            <a:r>
              <a:rPr lang="en-IN" dirty="0"/>
              <a:t>By team Arya</a:t>
            </a:r>
          </a:p>
        </p:txBody>
      </p:sp>
    </p:spTree>
    <p:extLst>
      <p:ext uri="{BB962C8B-B14F-4D97-AF65-F5344CB8AC3E}">
        <p14:creationId xmlns:p14="http://schemas.microsoft.com/office/powerpoint/2010/main" val="13385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1B7-376D-40DF-9FD8-01E6F43B8C45}"/>
              </a:ext>
            </a:extLst>
          </p:cNvPr>
          <p:cNvSpPr>
            <a:spLocks noGrp="1"/>
          </p:cNvSpPr>
          <p:nvPr>
            <p:ph type="ctrTitle"/>
          </p:nvPr>
        </p:nvSpPr>
        <p:spPr>
          <a:xfrm>
            <a:off x="1507067" y="0"/>
            <a:ext cx="7766936" cy="1939637"/>
          </a:xfrm>
        </p:spPr>
        <p:txBody>
          <a:bodyPr/>
          <a:lstStyle/>
          <a:p>
            <a:pPr algn="l"/>
            <a:r>
              <a:rPr lang="en-IN" u="sng" dirty="0"/>
              <a:t>NEEDS</a:t>
            </a:r>
          </a:p>
        </p:txBody>
      </p:sp>
      <p:sp>
        <p:nvSpPr>
          <p:cNvPr id="3" name="Subtitle 2">
            <a:extLst>
              <a:ext uri="{FF2B5EF4-FFF2-40B4-BE49-F238E27FC236}">
                <a16:creationId xmlns:a16="http://schemas.microsoft.com/office/drawing/2014/main" id="{EAC9A637-D4C5-4563-BC86-F386E8382583}"/>
              </a:ext>
            </a:extLst>
          </p:cNvPr>
          <p:cNvSpPr>
            <a:spLocks noGrp="1"/>
          </p:cNvSpPr>
          <p:nvPr>
            <p:ph type="subTitle" idx="1"/>
          </p:nvPr>
        </p:nvSpPr>
        <p:spPr>
          <a:xfrm>
            <a:off x="1507067" y="2535383"/>
            <a:ext cx="7766936" cy="4876800"/>
          </a:xfrm>
        </p:spPr>
        <p:txBody>
          <a:bodyPr>
            <a:normAutofit/>
          </a:bodyPr>
          <a:lstStyle/>
          <a:p>
            <a:r>
              <a:rPr lang="en-IN" dirty="0"/>
              <a:t>111  </a:t>
            </a:r>
          </a:p>
          <a:p>
            <a:pPr algn="l"/>
            <a:r>
              <a:rPr lang="en-IN" sz="2000" dirty="0"/>
              <a:t>1)In India police patrolling is not going the way it should have been gone </a:t>
            </a:r>
          </a:p>
          <a:p>
            <a:pPr algn="l"/>
            <a:r>
              <a:rPr lang="en-IN" sz="2000" dirty="0"/>
              <a:t>2)As when vehicles are allocated to police officers either of doing their duty they are using them for their own personal purpose</a:t>
            </a:r>
          </a:p>
          <a:p>
            <a:pPr algn="l"/>
            <a:r>
              <a:rPr lang="en-IN" sz="2000" dirty="0"/>
              <a:t>3)Due to these corrupted officers India is lagging behind</a:t>
            </a:r>
          </a:p>
          <a:p>
            <a:pPr algn="l"/>
            <a:r>
              <a:rPr lang="en-IN" sz="2000" dirty="0"/>
              <a:t>4)So with the help of this police patrolling system we can know their location and can do monitoring on them</a:t>
            </a:r>
          </a:p>
        </p:txBody>
      </p:sp>
    </p:spTree>
    <p:extLst>
      <p:ext uri="{BB962C8B-B14F-4D97-AF65-F5344CB8AC3E}">
        <p14:creationId xmlns:p14="http://schemas.microsoft.com/office/powerpoint/2010/main" val="132791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F643-6C4C-49FB-8EF7-CDC453FEC180}"/>
              </a:ext>
            </a:extLst>
          </p:cNvPr>
          <p:cNvSpPr>
            <a:spLocks noGrp="1"/>
          </p:cNvSpPr>
          <p:nvPr>
            <p:ph type="ctrTitle"/>
          </p:nvPr>
        </p:nvSpPr>
        <p:spPr>
          <a:xfrm>
            <a:off x="1507067" y="457200"/>
            <a:ext cx="7766936" cy="1551709"/>
          </a:xfrm>
        </p:spPr>
        <p:txBody>
          <a:bodyPr/>
          <a:lstStyle/>
          <a:p>
            <a:pPr algn="l"/>
            <a:r>
              <a:rPr lang="en-IN" u="sng"/>
              <a:t>What police can </a:t>
            </a:r>
            <a:r>
              <a:rPr lang="en-IN" u="sng" dirty="0"/>
              <a:t>do</a:t>
            </a:r>
          </a:p>
        </p:txBody>
      </p:sp>
      <p:sp>
        <p:nvSpPr>
          <p:cNvPr id="3" name="Subtitle 2">
            <a:extLst>
              <a:ext uri="{FF2B5EF4-FFF2-40B4-BE49-F238E27FC236}">
                <a16:creationId xmlns:a16="http://schemas.microsoft.com/office/drawing/2014/main" id="{77F68AAD-FCF6-46D3-BA55-00DF515C8EC7}"/>
              </a:ext>
            </a:extLst>
          </p:cNvPr>
          <p:cNvSpPr>
            <a:spLocks noGrp="1"/>
          </p:cNvSpPr>
          <p:nvPr>
            <p:ph type="subTitle" idx="1"/>
          </p:nvPr>
        </p:nvSpPr>
        <p:spPr>
          <a:xfrm>
            <a:off x="1507067" y="2535383"/>
            <a:ext cx="7766936" cy="2612350"/>
          </a:xfrm>
        </p:spPr>
        <p:txBody>
          <a:bodyPr>
            <a:normAutofit/>
          </a:bodyPr>
          <a:lstStyle/>
          <a:p>
            <a:pPr marL="342900" indent="-342900" algn="l">
              <a:buAutoNum type="arabicParenR"/>
            </a:pPr>
            <a:r>
              <a:rPr lang="en-IN" sz="2400" dirty="0"/>
              <a:t>Know the location of police vehicle</a:t>
            </a:r>
          </a:p>
          <a:p>
            <a:pPr marL="342900" indent="-342900" algn="l">
              <a:buAutoNum type="arabicParenR"/>
            </a:pPr>
            <a:r>
              <a:rPr lang="en-IN" sz="2400" dirty="0"/>
              <a:t>Know distance from nearest police station in range of 1000 meters</a:t>
            </a:r>
          </a:p>
          <a:p>
            <a:pPr marL="342900" indent="-342900" algn="l">
              <a:buAutoNum type="arabicParenR"/>
            </a:pPr>
            <a:r>
              <a:rPr lang="en-IN" sz="2400" dirty="0"/>
              <a:t>Automatic check whether they are on right track on not and give an alert when track is taken wrong</a:t>
            </a:r>
          </a:p>
        </p:txBody>
      </p:sp>
    </p:spTree>
    <p:extLst>
      <p:ext uri="{BB962C8B-B14F-4D97-AF65-F5344CB8AC3E}">
        <p14:creationId xmlns:p14="http://schemas.microsoft.com/office/powerpoint/2010/main" val="266881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7F9F-D7FB-4378-8052-FDFDEA23688B}"/>
              </a:ext>
            </a:extLst>
          </p:cNvPr>
          <p:cNvSpPr>
            <a:spLocks noGrp="1"/>
          </p:cNvSpPr>
          <p:nvPr>
            <p:ph type="title"/>
          </p:nvPr>
        </p:nvSpPr>
        <p:spPr>
          <a:xfrm>
            <a:off x="677334" y="-1"/>
            <a:ext cx="8596668" cy="3428999"/>
          </a:xfrm>
        </p:spPr>
        <p:txBody>
          <a:bodyPr>
            <a:normAutofit/>
          </a:bodyPr>
          <a:lstStyle/>
          <a:p>
            <a:r>
              <a:rPr lang="en-IN" u="sng" dirty="0"/>
              <a:t>Benefits</a:t>
            </a:r>
            <a:br>
              <a:rPr lang="en-IN" dirty="0"/>
            </a:br>
            <a:r>
              <a:rPr lang="en-IN" sz="2200" dirty="0">
                <a:solidFill>
                  <a:schemeClr val="tx1"/>
                </a:solidFill>
              </a:rPr>
              <a:t>1)police server can know their vehicle location</a:t>
            </a:r>
            <a:br>
              <a:rPr lang="en-IN" sz="2200" dirty="0">
                <a:solidFill>
                  <a:schemeClr val="tx1"/>
                </a:solidFill>
              </a:rPr>
            </a:br>
            <a:br>
              <a:rPr lang="en-IN" sz="2200" dirty="0">
                <a:solidFill>
                  <a:schemeClr val="tx1"/>
                </a:solidFill>
              </a:rPr>
            </a:br>
            <a:r>
              <a:rPr lang="en-IN" sz="2200" dirty="0">
                <a:solidFill>
                  <a:schemeClr val="tx1"/>
                </a:solidFill>
              </a:rPr>
              <a:t>2)If our officers are not able to contact us then we can easily       contact them and can provide backup if required</a:t>
            </a:r>
            <a:br>
              <a:rPr lang="en-IN" sz="2200" dirty="0">
                <a:solidFill>
                  <a:schemeClr val="tx1"/>
                </a:solidFill>
              </a:rPr>
            </a:br>
            <a:br>
              <a:rPr lang="en-IN" sz="2200" dirty="0">
                <a:solidFill>
                  <a:schemeClr val="tx1"/>
                </a:solidFill>
              </a:rPr>
            </a:br>
            <a:r>
              <a:rPr lang="en-IN" sz="2200" dirty="0">
                <a:solidFill>
                  <a:schemeClr val="tx1"/>
                </a:solidFill>
              </a:rPr>
              <a:t>3)patrolling will go in its right way</a:t>
            </a:r>
          </a:p>
        </p:txBody>
      </p:sp>
      <p:sp>
        <p:nvSpPr>
          <p:cNvPr id="3" name="Content Placeholder 2">
            <a:extLst>
              <a:ext uri="{FF2B5EF4-FFF2-40B4-BE49-F238E27FC236}">
                <a16:creationId xmlns:a16="http://schemas.microsoft.com/office/drawing/2014/main" id="{B37A8054-1131-4C52-848F-593F560A6B61}"/>
              </a:ext>
            </a:extLst>
          </p:cNvPr>
          <p:cNvSpPr>
            <a:spLocks noGrp="1"/>
          </p:cNvSpPr>
          <p:nvPr>
            <p:ph idx="1"/>
          </p:nvPr>
        </p:nvSpPr>
        <p:spPr>
          <a:xfrm>
            <a:off x="677334" y="3429000"/>
            <a:ext cx="8596668" cy="3429000"/>
          </a:xfrm>
        </p:spPr>
        <p:txBody>
          <a:bodyPr>
            <a:normAutofit/>
          </a:bodyPr>
          <a:lstStyle/>
          <a:p>
            <a:r>
              <a:rPr lang="en-IN" sz="3200" u="sng" dirty="0">
                <a:solidFill>
                  <a:srgbClr val="A1CB46"/>
                </a:solidFill>
              </a:rPr>
              <a:t>Disadvantage</a:t>
            </a:r>
          </a:p>
          <a:p>
            <a:endParaRPr lang="en-IN" sz="3200" dirty="0">
              <a:solidFill>
                <a:srgbClr val="A1CB46"/>
              </a:solidFill>
            </a:endParaRPr>
          </a:p>
          <a:p>
            <a:r>
              <a:rPr lang="en-IN" sz="2400" dirty="0">
                <a:solidFill>
                  <a:schemeClr val="tx1"/>
                </a:solidFill>
              </a:rPr>
              <a:t>1)If the system is not fully secure then hacker will easily access this system and can know there location and can use benefit of this system or attack them</a:t>
            </a:r>
          </a:p>
        </p:txBody>
      </p:sp>
      <p:pic>
        <p:nvPicPr>
          <p:cNvPr id="5" name="Picture 4">
            <a:extLst>
              <a:ext uri="{FF2B5EF4-FFF2-40B4-BE49-F238E27FC236}">
                <a16:creationId xmlns:a16="http://schemas.microsoft.com/office/drawing/2014/main" id="{9ACAAB4D-BCB7-4C75-A437-CA5B94E64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560530" y="665019"/>
            <a:ext cx="73150" cy="45719"/>
          </a:xfrm>
          <a:prstGeom prst="rect">
            <a:avLst/>
          </a:prstGeom>
        </p:spPr>
      </p:pic>
    </p:spTree>
    <p:extLst>
      <p:ext uri="{BB962C8B-B14F-4D97-AF65-F5344CB8AC3E}">
        <p14:creationId xmlns:p14="http://schemas.microsoft.com/office/powerpoint/2010/main" val="36603026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200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Police patrolling system</vt:lpstr>
      <vt:lpstr>NEEDS</vt:lpstr>
      <vt:lpstr>What police can do</vt:lpstr>
      <vt:lpstr>Benefits 1)police server can know their vehicle location  2)If our officers are not able to contact us then we can easily       contact them and can provide backup if required  3)patrolling will go in its right 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patrolling system</dc:title>
  <dc:creator>Rahul Kataria</dc:creator>
  <cp:lastModifiedBy>Rahul Kataria</cp:lastModifiedBy>
  <cp:revision>8</cp:revision>
  <dcterms:created xsi:type="dcterms:W3CDTF">2020-01-19T00:41:36Z</dcterms:created>
  <dcterms:modified xsi:type="dcterms:W3CDTF">2020-01-19T04:13:18Z</dcterms:modified>
</cp:coreProperties>
</file>