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42" r:id="rId2"/>
    <p:sldMasterId id="2147483760" r:id="rId3"/>
    <p:sldMasterId id="2147483778" r:id="rId4"/>
    <p:sldMasterId id="2147483796" r:id="rId5"/>
    <p:sldMasterId id="2147483814" r:id="rId6"/>
  </p:sldMasterIdLst>
  <p:sldIdLst>
    <p:sldId id="256" r:id="rId7"/>
    <p:sldId id="257" r:id="rId8"/>
    <p:sldId id="258" r:id="rId9"/>
    <p:sldId id="259" r:id="rId10"/>
    <p:sldId id="260" r:id="rId11"/>
    <p:sldId id="261" r:id="rId12"/>
    <p:sldId id="265" r:id="rId13"/>
    <p:sldId id="262"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39607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9394886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62043364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0888396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99859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518977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76310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741291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932918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22473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114699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2721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B640DB50-470E-4EFF-8B01-29A7F23FBAAF}" type="slidenum">
              <a:rPr lang="en-IN" smtClean="0"/>
              <a:t>‹#›</a:t>
            </a:fld>
            <a:endParaRPr lang="en-IN"/>
          </a:p>
        </p:txBody>
      </p:sp>
    </p:spTree>
    <p:extLst>
      <p:ext uri="{BB962C8B-B14F-4D97-AF65-F5344CB8AC3E}">
        <p14:creationId xmlns:p14="http://schemas.microsoft.com/office/powerpoint/2010/main" val="756069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4498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028500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62494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197889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517886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374363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D951-4177-4611-A34D-0BDB93D217C4}"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037550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516049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5543556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4116699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3566321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17075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6071545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5237689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663556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8477410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030256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938604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286410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215574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9233403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728249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18131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728078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16407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D951-4177-4611-A34D-0BDB93D217C4}"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9591186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8342894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0595393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6176285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7838019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80028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5505948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6819948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08818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6899028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8807843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9533761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1787444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84854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6640581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4951250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29794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1766305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D951-4177-4611-A34D-0BDB93D217C4}"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2690603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20916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884923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2720836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8286381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9815866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42258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3494113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7060321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1379526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1213559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0932105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35215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D951-4177-4611-A34D-0BDB93D217C4}"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637358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0420714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9457421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7169047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3298486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8052149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9726001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4196109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5135471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953093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48201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0818225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39030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7751850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6977136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9964870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1813576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9504260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079230912"/>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2304841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9472518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69772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2054965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6D951-4177-4611-A34D-0BDB93D217C4}"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3289832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6D951-4177-4611-A34D-0BDB93D217C4}"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8153301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D36D951-4177-4611-A34D-0BDB93D217C4}"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17502482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3202403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40137519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6D951-4177-4611-A34D-0BDB93D217C4}"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205011677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18781120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979346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32827489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6D951-4177-4611-A34D-0BDB93D217C4}"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0DB50-470E-4EFF-8B01-29A7F23FBAAF}" type="slidenum">
              <a:rPr lang="en-IN" smtClean="0"/>
              <a:t>‹#›</a:t>
            </a:fld>
            <a:endParaRPr lang="en-IN"/>
          </a:p>
        </p:txBody>
      </p:sp>
    </p:spTree>
    <p:extLst>
      <p:ext uri="{BB962C8B-B14F-4D97-AF65-F5344CB8AC3E}">
        <p14:creationId xmlns:p14="http://schemas.microsoft.com/office/powerpoint/2010/main" val="55890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4.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21" Type="http://schemas.openxmlformats.org/officeDocument/2006/relationships/image" Target="../media/image7.png"/><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image" Target="../media/image6.pn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5.pn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theme" Target="../theme/theme6.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D36D951-4177-4611-A34D-0BDB93D217C4}" type="datetimeFigureOut">
              <a:rPr lang="en-IN" smtClean="0"/>
              <a:t>18-01-2020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40DB50-470E-4EFF-8B01-29A7F23FBAAF}" type="slidenum">
              <a:rPr lang="en-IN" smtClean="0"/>
              <a:t>‹#›</a:t>
            </a:fld>
            <a:endParaRPr lang="en-IN"/>
          </a:p>
        </p:txBody>
      </p:sp>
    </p:spTree>
    <p:extLst>
      <p:ext uri="{BB962C8B-B14F-4D97-AF65-F5344CB8AC3E}">
        <p14:creationId xmlns:p14="http://schemas.microsoft.com/office/powerpoint/2010/main" val="342824311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D36D951-4177-4611-A34D-0BDB93D217C4}" type="datetimeFigureOut">
              <a:rPr lang="en-IN" smtClean="0"/>
              <a:t>18-01-2020</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40DB50-470E-4EFF-8B01-29A7F23FBAAF}" type="slidenum">
              <a:rPr lang="en-IN" smtClean="0"/>
              <a:t>‹#›</a:t>
            </a:fld>
            <a:endParaRPr lang="en-IN"/>
          </a:p>
        </p:txBody>
      </p:sp>
    </p:spTree>
    <p:extLst>
      <p:ext uri="{BB962C8B-B14F-4D97-AF65-F5344CB8AC3E}">
        <p14:creationId xmlns:p14="http://schemas.microsoft.com/office/powerpoint/2010/main" val="96891113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36D951-4177-4611-A34D-0BDB93D217C4}" type="datetimeFigureOut">
              <a:rPr lang="en-IN" smtClean="0"/>
              <a:t>18-01-2020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40DB50-470E-4EFF-8B01-29A7F23FBAAF}" type="slidenum">
              <a:rPr lang="en-IN" smtClean="0"/>
              <a:t>‹#›</a:t>
            </a:fld>
            <a:endParaRPr lang="en-IN"/>
          </a:p>
        </p:txBody>
      </p:sp>
    </p:spTree>
    <p:extLst>
      <p:ext uri="{BB962C8B-B14F-4D97-AF65-F5344CB8AC3E}">
        <p14:creationId xmlns:p14="http://schemas.microsoft.com/office/powerpoint/2010/main" val="1605867388"/>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6D951-4177-4611-A34D-0BDB93D217C4}" type="datetimeFigureOut">
              <a:rPr lang="en-IN" smtClean="0"/>
              <a:t>18-01-2020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40DB50-470E-4EFF-8B01-29A7F23FBAAF}" type="slidenum">
              <a:rPr lang="en-IN" smtClean="0"/>
              <a:t>‹#›</a:t>
            </a:fld>
            <a:endParaRPr lang="en-IN"/>
          </a:p>
        </p:txBody>
      </p:sp>
    </p:spTree>
    <p:extLst>
      <p:ext uri="{BB962C8B-B14F-4D97-AF65-F5344CB8AC3E}">
        <p14:creationId xmlns:p14="http://schemas.microsoft.com/office/powerpoint/2010/main" val="3970128010"/>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36D951-4177-4611-A34D-0BDB93D217C4}" type="datetimeFigureOut">
              <a:rPr lang="en-IN" smtClean="0"/>
              <a:t>18-01-2020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40DB50-470E-4EFF-8B01-29A7F23FBAAF}" type="slidenum">
              <a:rPr lang="en-IN" smtClean="0"/>
              <a:t>‹#›</a:t>
            </a:fld>
            <a:endParaRPr lang="en-IN"/>
          </a:p>
        </p:txBody>
      </p:sp>
    </p:spTree>
    <p:extLst>
      <p:ext uri="{BB962C8B-B14F-4D97-AF65-F5344CB8AC3E}">
        <p14:creationId xmlns:p14="http://schemas.microsoft.com/office/powerpoint/2010/main" val="2662771053"/>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36D951-4177-4611-A34D-0BDB93D217C4}" type="datetimeFigureOut">
              <a:rPr lang="en-IN" smtClean="0"/>
              <a:t>18-01-2020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40DB50-470E-4EFF-8B01-29A7F23FBAAF}" type="slidenum">
              <a:rPr lang="en-IN" smtClean="0"/>
              <a:t>‹#›</a:t>
            </a:fld>
            <a:endParaRPr lang="en-IN"/>
          </a:p>
        </p:txBody>
      </p:sp>
    </p:spTree>
    <p:extLst>
      <p:ext uri="{BB962C8B-B14F-4D97-AF65-F5344CB8AC3E}">
        <p14:creationId xmlns:p14="http://schemas.microsoft.com/office/powerpoint/2010/main" val="994556519"/>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r_safety" TargetMode="Externa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FF8C-9754-4B41-8BDE-45B6A48D5283}"/>
              </a:ext>
            </a:extLst>
          </p:cNvPr>
          <p:cNvSpPr>
            <a:spLocks noGrp="1"/>
          </p:cNvSpPr>
          <p:nvPr>
            <p:ph type="ctrTitle"/>
          </p:nvPr>
        </p:nvSpPr>
        <p:spPr>
          <a:xfrm>
            <a:off x="1524000" y="1122363"/>
            <a:ext cx="9144000" cy="4019480"/>
          </a:xfrm>
        </p:spPr>
        <p:txBody>
          <a:bodyPr/>
          <a:lstStyle/>
          <a:p>
            <a:br>
              <a:rPr lang="en-US"/>
            </a:br>
            <a:r>
              <a:rPr lang="en-US"/>
              <a:t> TEAM ALPHA-4</a:t>
            </a:r>
            <a:br>
              <a:rPr lang="en-US"/>
            </a:br>
            <a:r>
              <a:rPr lang="en-US"/>
              <a:t>PRESENTATION</a:t>
            </a:r>
            <a:br>
              <a:rPr lang="en-US"/>
            </a:br>
            <a:r>
              <a:rPr lang="en-US"/>
              <a:t>TOPIC NAME-ATTENTATION</a:t>
            </a:r>
            <a:endParaRPr lang="en-IN" dirty="0"/>
          </a:p>
        </p:txBody>
      </p:sp>
    </p:spTree>
    <p:extLst>
      <p:ext uri="{BB962C8B-B14F-4D97-AF65-F5344CB8AC3E}">
        <p14:creationId xmlns:p14="http://schemas.microsoft.com/office/powerpoint/2010/main" val="386373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C4EB-8BA4-436E-98BE-3FD112953ADC}"/>
              </a:ext>
            </a:extLst>
          </p:cNvPr>
          <p:cNvSpPr>
            <a:spLocks noGrp="1"/>
          </p:cNvSpPr>
          <p:nvPr>
            <p:ph type="ctrTitle"/>
          </p:nvPr>
        </p:nvSpPr>
        <p:spPr>
          <a:xfrm>
            <a:off x="1524000" y="450575"/>
            <a:ext cx="9144000" cy="940903"/>
          </a:xfrm>
        </p:spPr>
        <p:txBody>
          <a:bodyPr>
            <a:normAutofit/>
          </a:bodyPr>
          <a:lstStyle/>
          <a:p>
            <a:r>
              <a:rPr lang="en-US" dirty="0"/>
              <a:t>Diagram representation</a:t>
            </a:r>
            <a:endParaRPr lang="en-IN" dirty="0"/>
          </a:p>
        </p:txBody>
      </p:sp>
      <p:pic>
        <p:nvPicPr>
          <p:cNvPr id="4" name="Picture 3">
            <a:extLst>
              <a:ext uri="{FF2B5EF4-FFF2-40B4-BE49-F238E27FC236}">
                <a16:creationId xmlns:a16="http://schemas.microsoft.com/office/drawing/2014/main" id="{4CC3EFE8-31EF-4563-9BDE-269ACE774231}"/>
              </a:ext>
            </a:extLst>
          </p:cNvPr>
          <p:cNvPicPr>
            <a:picLocks noChangeAspect="1"/>
          </p:cNvPicPr>
          <p:nvPr/>
        </p:nvPicPr>
        <p:blipFill>
          <a:blip r:embed="rId2"/>
          <a:stretch>
            <a:fillRect/>
          </a:stretch>
        </p:blipFill>
        <p:spPr>
          <a:xfrm>
            <a:off x="-172278" y="1736035"/>
            <a:ext cx="11966713" cy="5355556"/>
          </a:xfrm>
          <a:prstGeom prst="rect">
            <a:avLst/>
          </a:prstGeom>
        </p:spPr>
      </p:pic>
    </p:spTree>
    <p:extLst>
      <p:ext uri="{BB962C8B-B14F-4D97-AF65-F5344CB8AC3E}">
        <p14:creationId xmlns:p14="http://schemas.microsoft.com/office/powerpoint/2010/main" val="122427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33C6-700D-4DC6-9D86-067C81D7D566}"/>
              </a:ext>
            </a:extLst>
          </p:cNvPr>
          <p:cNvSpPr>
            <a:spLocks noGrp="1"/>
          </p:cNvSpPr>
          <p:nvPr>
            <p:ph type="ctrTitle"/>
          </p:nvPr>
        </p:nvSpPr>
        <p:spPr>
          <a:xfrm>
            <a:off x="1524000" y="371061"/>
            <a:ext cx="9144000" cy="1099930"/>
          </a:xfrm>
        </p:spPr>
        <p:txBody>
          <a:bodyPr>
            <a:normAutofit/>
          </a:bodyPr>
          <a:lstStyle/>
          <a:p>
            <a:r>
              <a:rPr lang="en-US" dirty="0"/>
              <a:t>INTRODUCTION</a:t>
            </a:r>
            <a:endParaRPr lang="en-IN" dirty="0"/>
          </a:p>
        </p:txBody>
      </p:sp>
      <p:sp>
        <p:nvSpPr>
          <p:cNvPr id="3" name="Subtitle 2">
            <a:extLst>
              <a:ext uri="{FF2B5EF4-FFF2-40B4-BE49-F238E27FC236}">
                <a16:creationId xmlns:a16="http://schemas.microsoft.com/office/drawing/2014/main" id="{52B7C902-3E0E-4297-8738-5E29F6708127}"/>
              </a:ext>
            </a:extLst>
          </p:cNvPr>
          <p:cNvSpPr>
            <a:spLocks noGrp="1"/>
          </p:cNvSpPr>
          <p:nvPr>
            <p:ph type="subTitle" idx="1"/>
          </p:nvPr>
        </p:nvSpPr>
        <p:spPr>
          <a:xfrm>
            <a:off x="556591" y="2080591"/>
            <a:ext cx="10986052" cy="4558747"/>
          </a:xfrm>
        </p:spPr>
        <p:txBody>
          <a:bodyPr>
            <a:normAutofit fontScale="92500" lnSpcReduction="10000"/>
          </a:bodyPr>
          <a:lstStyle/>
          <a:p>
            <a:r>
              <a:rPr lang="en-US" sz="3600" b="1" dirty="0"/>
              <a:t>Driver drowsiness detection</a:t>
            </a:r>
            <a:r>
              <a:rPr lang="en-US" sz="3600" dirty="0"/>
              <a:t> is a </a:t>
            </a:r>
            <a:r>
              <a:rPr lang="en-US" sz="3600" dirty="0">
                <a:hlinkClick r:id="rId2" tooltip="Car safety"/>
              </a:rPr>
              <a:t>car safety</a:t>
            </a:r>
            <a:r>
              <a:rPr lang="en-US" sz="3600" dirty="0"/>
              <a:t> technology which helps prevent accidents caused by </a:t>
            </a:r>
            <a:r>
              <a:rPr lang="en-US" sz="3600" dirty="0" err="1"/>
              <a:t>theDrowsiness</a:t>
            </a:r>
            <a:r>
              <a:rPr lang="en-US" sz="3600" dirty="0"/>
              <a:t> and Fatigue of drivers are amongst the significant causes of road accidents. this system deals with automatic driver drowsiness detection based on visual information and Artificial Intelligence. We propose an algorithm to locate, track, and analyze both the drivers face and eyes driver getting drowsy</a:t>
            </a:r>
            <a:r>
              <a:rPr lang="en-US" dirty="0"/>
              <a:t>.</a:t>
            </a:r>
            <a:endParaRPr lang="en-IN" dirty="0"/>
          </a:p>
        </p:txBody>
      </p:sp>
    </p:spTree>
    <p:extLst>
      <p:ext uri="{BB962C8B-B14F-4D97-AF65-F5344CB8AC3E}">
        <p14:creationId xmlns:p14="http://schemas.microsoft.com/office/powerpoint/2010/main" val="145086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FC70-2D0A-40BF-8EBA-009A3885F95B}"/>
              </a:ext>
            </a:extLst>
          </p:cNvPr>
          <p:cNvSpPr>
            <a:spLocks noGrp="1"/>
          </p:cNvSpPr>
          <p:nvPr>
            <p:ph type="ctrTitle"/>
          </p:nvPr>
        </p:nvSpPr>
        <p:spPr>
          <a:xfrm>
            <a:off x="1524000" y="411577"/>
            <a:ext cx="9144000" cy="1188623"/>
          </a:xfrm>
        </p:spPr>
        <p:txBody>
          <a:bodyPr/>
          <a:lstStyle/>
          <a:p>
            <a:r>
              <a:rPr lang="en-US" dirty="0"/>
              <a:t>OBJECTIVE</a:t>
            </a:r>
            <a:endParaRPr lang="en-IN" dirty="0"/>
          </a:p>
        </p:txBody>
      </p:sp>
      <p:sp>
        <p:nvSpPr>
          <p:cNvPr id="3" name="Subtitle 2">
            <a:extLst>
              <a:ext uri="{FF2B5EF4-FFF2-40B4-BE49-F238E27FC236}">
                <a16:creationId xmlns:a16="http://schemas.microsoft.com/office/drawing/2014/main" id="{D7B31E63-A8CC-445A-ACAF-3BE93A64E64B}"/>
              </a:ext>
            </a:extLst>
          </p:cNvPr>
          <p:cNvSpPr>
            <a:spLocks noGrp="1"/>
          </p:cNvSpPr>
          <p:nvPr>
            <p:ph type="subTitle" idx="1"/>
          </p:nvPr>
        </p:nvSpPr>
        <p:spPr>
          <a:xfrm>
            <a:off x="1524000" y="2107096"/>
            <a:ext cx="9144000" cy="3975652"/>
          </a:xfrm>
        </p:spPr>
        <p:txBody>
          <a:bodyPr>
            <a:normAutofit fontScale="85000" lnSpcReduction="10000"/>
          </a:bodyPr>
          <a:lstStyle/>
          <a:p>
            <a:r>
              <a:rPr lang="en-US" sz="3200" dirty="0"/>
              <a:t>this system deals with automatic driver drowsiness detection based on visual information and Artificial Intelligence. We propose an algorithm to locate, track, and analyze both </a:t>
            </a:r>
            <a:r>
              <a:rPr lang="en-US" sz="3200" dirty="0" err="1"/>
              <a:t>ththis</a:t>
            </a:r>
            <a:r>
              <a:rPr lang="en-US" sz="3200" dirty="0"/>
              <a:t> system deals with automatic driver drowsiness detection based on visual information and Artificial Intelligence. We propose an algorithm to locate, track, and analyze both the drivers face and </a:t>
            </a:r>
            <a:r>
              <a:rPr lang="en-US" sz="3200" dirty="0" err="1"/>
              <a:t>eyese</a:t>
            </a:r>
            <a:r>
              <a:rPr lang="en-US" sz="3200" dirty="0"/>
              <a:t> drivers face and eyes</a:t>
            </a:r>
            <a:endParaRPr lang="en-IN" sz="3200" dirty="0"/>
          </a:p>
        </p:txBody>
      </p:sp>
    </p:spTree>
    <p:extLst>
      <p:ext uri="{BB962C8B-B14F-4D97-AF65-F5344CB8AC3E}">
        <p14:creationId xmlns:p14="http://schemas.microsoft.com/office/powerpoint/2010/main" val="411029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992F-B51D-4F7E-929E-E5A3DF00AAF6}"/>
              </a:ext>
            </a:extLst>
          </p:cNvPr>
          <p:cNvSpPr>
            <a:spLocks noGrp="1"/>
          </p:cNvSpPr>
          <p:nvPr>
            <p:ph type="ctrTitle"/>
          </p:nvPr>
        </p:nvSpPr>
        <p:spPr>
          <a:xfrm>
            <a:off x="1524000" y="504343"/>
            <a:ext cx="9144000" cy="1095857"/>
          </a:xfrm>
        </p:spPr>
        <p:txBody>
          <a:bodyPr/>
          <a:lstStyle/>
          <a:p>
            <a:r>
              <a:rPr lang="en-US" dirty="0"/>
              <a:t>WORKING</a:t>
            </a:r>
            <a:endParaRPr lang="en-IN" dirty="0"/>
          </a:p>
        </p:txBody>
      </p:sp>
      <p:sp>
        <p:nvSpPr>
          <p:cNvPr id="3" name="Subtitle 2">
            <a:extLst>
              <a:ext uri="{FF2B5EF4-FFF2-40B4-BE49-F238E27FC236}">
                <a16:creationId xmlns:a16="http://schemas.microsoft.com/office/drawing/2014/main" id="{AE9CCE18-8A06-49CD-B385-F43F1AAA72B3}"/>
              </a:ext>
            </a:extLst>
          </p:cNvPr>
          <p:cNvSpPr>
            <a:spLocks noGrp="1"/>
          </p:cNvSpPr>
          <p:nvPr>
            <p:ph type="subTitle" idx="1"/>
          </p:nvPr>
        </p:nvSpPr>
        <p:spPr>
          <a:xfrm>
            <a:off x="834887" y="2040835"/>
            <a:ext cx="10561983" cy="4312822"/>
          </a:xfrm>
        </p:spPr>
        <p:txBody>
          <a:bodyPr>
            <a:normAutofit fontScale="92500" lnSpcReduction="20000"/>
          </a:bodyPr>
          <a:lstStyle/>
          <a:p>
            <a:r>
              <a:rPr lang="en-US" sz="2800" dirty="0"/>
              <a:t>The driver drowsiness detection is based on an algorithm, which begins recording the driver’s steering behavior the moment the trip begins. It then recognizes changes over the course of long trips, and thus also the driver’s level of fatigue. Typical signs of waning concentration are phases during which the driver is barely steering, combined with slight, yet quick and abrupt steering movements to keep </a:t>
            </a:r>
            <a:r>
              <a:rPr lang="en-US" sz="2800" dirty="0" err="1"/>
              <a:t>thIf</a:t>
            </a:r>
            <a:r>
              <a:rPr lang="en-US" sz="2800" dirty="0"/>
              <a:t> the eye lid movements are abnormal than usual then the detection system triggers the alarm </a:t>
            </a:r>
            <a:r>
              <a:rPr lang="en-US" sz="2800" dirty="0" err="1"/>
              <a:t>thussensors</a:t>
            </a:r>
            <a:r>
              <a:rPr lang="en-US" sz="2800" dirty="0"/>
              <a:t> will scan the head and face to ensure that the eyes are open and the driver is alert before the car turns over the steering wheel alerting the driver about the </a:t>
            </a:r>
            <a:r>
              <a:rPr lang="en-US" sz="2800" dirty="0" err="1"/>
              <a:t>condition.e</a:t>
            </a:r>
            <a:r>
              <a:rPr lang="en-US" sz="2800" dirty="0"/>
              <a:t> car on track.</a:t>
            </a:r>
            <a:endParaRPr lang="en-IN" sz="2800" dirty="0"/>
          </a:p>
        </p:txBody>
      </p:sp>
    </p:spTree>
    <p:extLst>
      <p:ext uri="{BB962C8B-B14F-4D97-AF65-F5344CB8AC3E}">
        <p14:creationId xmlns:p14="http://schemas.microsoft.com/office/powerpoint/2010/main" val="168192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C47D50-DE12-4FAA-9CFB-46D24C0E2216}"/>
              </a:ext>
            </a:extLst>
          </p:cNvPr>
          <p:cNvPicPr>
            <a:picLocks noChangeAspect="1"/>
          </p:cNvPicPr>
          <p:nvPr/>
        </p:nvPicPr>
        <p:blipFill>
          <a:blip r:embed="rId2"/>
          <a:stretch>
            <a:fillRect/>
          </a:stretch>
        </p:blipFill>
        <p:spPr>
          <a:xfrm>
            <a:off x="742123" y="477078"/>
            <a:ext cx="10774016" cy="5995781"/>
          </a:xfrm>
          <a:prstGeom prst="rect">
            <a:avLst/>
          </a:prstGeom>
        </p:spPr>
      </p:pic>
    </p:spTree>
    <p:extLst>
      <p:ext uri="{BB962C8B-B14F-4D97-AF65-F5344CB8AC3E}">
        <p14:creationId xmlns:p14="http://schemas.microsoft.com/office/powerpoint/2010/main" val="107871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EB764A-DBF1-4E05-8CE5-744348A6D830}"/>
              </a:ext>
            </a:extLst>
          </p:cNvPr>
          <p:cNvPicPr>
            <a:picLocks noChangeAspect="1"/>
          </p:cNvPicPr>
          <p:nvPr/>
        </p:nvPicPr>
        <p:blipFill>
          <a:blip r:embed="rId2"/>
          <a:stretch>
            <a:fillRect/>
          </a:stretch>
        </p:blipFill>
        <p:spPr>
          <a:xfrm>
            <a:off x="371061" y="467139"/>
            <a:ext cx="10283687" cy="4727713"/>
          </a:xfrm>
          <a:prstGeom prst="rect">
            <a:avLst/>
          </a:prstGeom>
        </p:spPr>
      </p:pic>
    </p:spTree>
    <p:extLst>
      <p:ext uri="{BB962C8B-B14F-4D97-AF65-F5344CB8AC3E}">
        <p14:creationId xmlns:p14="http://schemas.microsoft.com/office/powerpoint/2010/main" val="363680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996A-7C60-4B40-B302-D6C5AB8742EC}"/>
              </a:ext>
            </a:extLst>
          </p:cNvPr>
          <p:cNvSpPr>
            <a:spLocks noGrp="1"/>
          </p:cNvSpPr>
          <p:nvPr>
            <p:ph type="ctrTitle"/>
          </p:nvPr>
        </p:nvSpPr>
        <p:spPr>
          <a:xfrm>
            <a:off x="1524000" y="397565"/>
            <a:ext cx="9144000" cy="1202635"/>
          </a:xfrm>
        </p:spPr>
        <p:txBody>
          <a:bodyPr/>
          <a:lstStyle/>
          <a:p>
            <a:r>
              <a:rPr lang="en-US" dirty="0"/>
              <a:t>ADVANTAGES</a:t>
            </a:r>
            <a:endParaRPr lang="en-IN" dirty="0"/>
          </a:p>
        </p:txBody>
      </p:sp>
      <p:sp>
        <p:nvSpPr>
          <p:cNvPr id="3" name="Subtitle 2">
            <a:extLst>
              <a:ext uri="{FF2B5EF4-FFF2-40B4-BE49-F238E27FC236}">
                <a16:creationId xmlns:a16="http://schemas.microsoft.com/office/drawing/2014/main" id="{18734708-99AD-47C9-A38E-4934A1B6910D}"/>
              </a:ext>
            </a:extLst>
          </p:cNvPr>
          <p:cNvSpPr>
            <a:spLocks noGrp="1"/>
          </p:cNvSpPr>
          <p:nvPr>
            <p:ph type="subTitle" idx="1"/>
          </p:nvPr>
        </p:nvSpPr>
        <p:spPr>
          <a:xfrm>
            <a:off x="795130" y="2120348"/>
            <a:ext cx="10747513" cy="4340087"/>
          </a:xfrm>
        </p:spPr>
        <p:txBody>
          <a:bodyPr>
            <a:normAutofit fontScale="92500" lnSpcReduction="10000"/>
          </a:bodyPr>
          <a:lstStyle/>
          <a:p>
            <a:r>
              <a:rPr lang="en-US" sz="4000" dirty="0"/>
              <a:t>It is not safe and ethical to make a drowsy driver drive on road. Hence, researchers have used simulated environments to carry out their experiments. Experimental control, efficiency, low cost, safety, and ease of data collection are the main advantages of using simulators</a:t>
            </a:r>
            <a:endParaRPr lang="en-IN" sz="4000" dirty="0"/>
          </a:p>
        </p:txBody>
      </p:sp>
    </p:spTree>
    <p:extLst>
      <p:ext uri="{BB962C8B-B14F-4D97-AF65-F5344CB8AC3E}">
        <p14:creationId xmlns:p14="http://schemas.microsoft.com/office/powerpoint/2010/main" val="416831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5EAF-6C23-46E3-BE22-AB042AE9758C}"/>
              </a:ext>
            </a:extLst>
          </p:cNvPr>
          <p:cNvSpPr>
            <a:spLocks noGrp="1"/>
          </p:cNvSpPr>
          <p:nvPr>
            <p:ph type="ctrTitle"/>
          </p:nvPr>
        </p:nvSpPr>
        <p:spPr>
          <a:xfrm>
            <a:off x="1524000" y="556591"/>
            <a:ext cx="9144000" cy="1043609"/>
          </a:xfrm>
        </p:spPr>
        <p:txBody>
          <a:bodyPr>
            <a:normAutofit/>
          </a:bodyPr>
          <a:lstStyle/>
          <a:p>
            <a:r>
              <a:rPr lang="en-US" dirty="0"/>
              <a:t>Use of Navigation</a:t>
            </a:r>
            <a:endParaRPr lang="en-IN" dirty="0"/>
          </a:p>
        </p:txBody>
      </p:sp>
      <p:sp>
        <p:nvSpPr>
          <p:cNvPr id="5" name="Subtitle 4">
            <a:extLst>
              <a:ext uri="{FF2B5EF4-FFF2-40B4-BE49-F238E27FC236}">
                <a16:creationId xmlns:a16="http://schemas.microsoft.com/office/drawing/2014/main" id="{11F4FF11-4E9A-43BA-8C44-69B653EE5CA7}"/>
              </a:ext>
            </a:extLst>
          </p:cNvPr>
          <p:cNvSpPr>
            <a:spLocks noGrp="1"/>
          </p:cNvSpPr>
          <p:nvPr>
            <p:ph type="subTitle" idx="1"/>
          </p:nvPr>
        </p:nvSpPr>
        <p:spPr>
          <a:xfrm>
            <a:off x="6944139" y="2123659"/>
            <a:ext cx="4439478" cy="3322983"/>
          </a:xfrm>
        </p:spPr>
        <p:txBody>
          <a:bodyPr>
            <a:normAutofit fontScale="92500" lnSpcReduction="20000"/>
          </a:bodyPr>
          <a:lstStyle/>
          <a:p>
            <a:r>
              <a:rPr lang="en-US" sz="3600" dirty="0"/>
              <a:t>Send the driver current live location to their family members.</a:t>
            </a:r>
          </a:p>
          <a:p>
            <a:r>
              <a:rPr lang="en-US" sz="3600" dirty="0"/>
              <a:t>So they quick responds and take some actions.</a:t>
            </a:r>
            <a:endParaRPr lang="en-IN" sz="3600" dirty="0"/>
          </a:p>
        </p:txBody>
      </p:sp>
      <p:pic>
        <p:nvPicPr>
          <p:cNvPr id="4" name="Picture 3">
            <a:extLst>
              <a:ext uri="{FF2B5EF4-FFF2-40B4-BE49-F238E27FC236}">
                <a16:creationId xmlns:a16="http://schemas.microsoft.com/office/drawing/2014/main" id="{C53B4ECC-992F-438D-A146-83CDAE895DD8}"/>
              </a:ext>
            </a:extLst>
          </p:cNvPr>
          <p:cNvPicPr>
            <a:picLocks noChangeAspect="1"/>
          </p:cNvPicPr>
          <p:nvPr/>
        </p:nvPicPr>
        <p:blipFill>
          <a:blip r:embed="rId2"/>
          <a:stretch>
            <a:fillRect/>
          </a:stretch>
        </p:blipFill>
        <p:spPr>
          <a:xfrm>
            <a:off x="808383" y="2266119"/>
            <a:ext cx="5400997" cy="3038061"/>
          </a:xfrm>
          <a:prstGeom prst="rect">
            <a:avLst/>
          </a:prstGeom>
        </p:spPr>
      </p:pic>
    </p:spTree>
    <p:extLst>
      <p:ext uri="{BB962C8B-B14F-4D97-AF65-F5344CB8AC3E}">
        <p14:creationId xmlns:p14="http://schemas.microsoft.com/office/powerpoint/2010/main" val="2271601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ALPHA-4</Template>
  <TotalTime>3</TotalTime>
  <Words>343</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9</vt:i4>
      </vt:variant>
    </vt:vector>
  </HeadingPairs>
  <TitlesOfParts>
    <vt:vector size="23" baseType="lpstr">
      <vt:lpstr>Arial</vt:lpstr>
      <vt:lpstr>Bookman Old Style</vt:lpstr>
      <vt:lpstr>Calibri</vt:lpstr>
      <vt:lpstr>Calibri Light</vt:lpstr>
      <vt:lpstr>Century Gothic</vt:lpstr>
      <vt:lpstr>Rockwell</vt:lpstr>
      <vt:lpstr>Tw Cen MT</vt:lpstr>
      <vt:lpstr>Wingdings 3</vt:lpstr>
      <vt:lpstr>Ion Boardroom</vt:lpstr>
      <vt:lpstr>1_Ion Boardroom</vt:lpstr>
      <vt:lpstr>Damask</vt:lpstr>
      <vt:lpstr>Circuit</vt:lpstr>
      <vt:lpstr>Ion</vt:lpstr>
      <vt:lpstr>Celestial</vt:lpstr>
      <vt:lpstr>  TEAM ALPHA-4 PRESENTATION TOPIC NAME-ATTENTATION</vt:lpstr>
      <vt:lpstr>Diagram representation</vt:lpstr>
      <vt:lpstr>INTRODUCTION</vt:lpstr>
      <vt:lpstr>OBJECTIVE</vt:lpstr>
      <vt:lpstr>WORKING</vt:lpstr>
      <vt:lpstr>PowerPoint Presentation</vt:lpstr>
      <vt:lpstr>PowerPoint Presentation</vt:lpstr>
      <vt:lpstr>ADVANTAGES</vt:lpstr>
      <vt:lpstr>Use of Navigation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ALPHA-4 PRESENTATION</dc:title>
  <dc:creator>Amresh Mallick</dc:creator>
  <cp:lastModifiedBy>Amresh Mallick</cp:lastModifiedBy>
  <cp:revision>2</cp:revision>
  <dcterms:created xsi:type="dcterms:W3CDTF">2020-01-18T15:37:25Z</dcterms:created>
  <dcterms:modified xsi:type="dcterms:W3CDTF">2020-01-18T15:41:22Z</dcterms:modified>
</cp:coreProperties>
</file>