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AA7-A044-4155-9180-87458B5B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179" y="507023"/>
            <a:ext cx="8637073" cy="254143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INDIA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HACKATHON 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43914-07D8-4D5E-80D6-B26D1032B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EE76-9F7D-47E5-BF00-2E5A38A0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804519"/>
            <a:ext cx="10711954" cy="4329456"/>
          </a:xfrm>
        </p:spPr>
        <p:txBody>
          <a:bodyPr>
            <a:normAutofit/>
          </a:bodyPr>
          <a:lstStyle/>
          <a:p>
            <a:r>
              <a:rPr lang="en-IN" dirty="0"/>
              <a:t>       </a:t>
            </a:r>
            <a:br>
              <a:rPr lang="en-IN" dirty="0"/>
            </a:br>
            <a:r>
              <a:rPr lang="en-IN" dirty="0"/>
              <a:t>               </a:t>
            </a:r>
            <a:r>
              <a:rPr lang="en-IN" sz="4000" dirty="0"/>
              <a:t>PRESENTED BY :-TEAM CRAZY GEEKS</a:t>
            </a:r>
            <a:br>
              <a:rPr lang="en-IN" dirty="0"/>
            </a:br>
            <a:br>
              <a:rPr lang="en-IN" dirty="0"/>
            </a:br>
            <a:r>
              <a:rPr lang="en-IN" sz="4400" dirty="0"/>
              <a:t>MEMBER:-</a:t>
            </a:r>
            <a:br>
              <a:rPr lang="en-IN" dirty="0"/>
            </a:br>
            <a:r>
              <a:rPr lang="en-IN" dirty="0"/>
              <a:t> </a:t>
            </a:r>
            <a:r>
              <a:rPr lang="en-IN" sz="4000" dirty="0"/>
              <a:t>HRITIK MAHESHWARI (CAPTAIN)</a:t>
            </a:r>
            <a:br>
              <a:rPr lang="en-IN" sz="4000" dirty="0"/>
            </a:br>
            <a:r>
              <a:rPr lang="en-IN" sz="4000" dirty="0"/>
              <a:t>  JATIN KUMAR AGRAWAL</a:t>
            </a:r>
            <a:br>
              <a:rPr lang="en-IN" sz="4000" dirty="0"/>
            </a:br>
            <a:r>
              <a:rPr lang="en-IN" sz="4000" dirty="0"/>
              <a:t>  MD. SAMEER RANGREJ</a:t>
            </a:r>
            <a:br>
              <a:rPr lang="en-IN" sz="4000" dirty="0"/>
            </a:br>
            <a:r>
              <a:rPr lang="en-IN" sz="4000" dirty="0"/>
              <a:t>  MANISH KUMAR </a:t>
            </a:r>
          </a:p>
        </p:txBody>
      </p:sp>
    </p:spTree>
    <p:extLst>
      <p:ext uri="{BB962C8B-B14F-4D97-AF65-F5344CB8AC3E}">
        <p14:creationId xmlns:p14="http://schemas.microsoft.com/office/powerpoint/2010/main" val="13061088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47AD-1A29-48AD-9F0D-6961745C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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5D2C-790E-49B3-8512-6F44862DC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79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EFA26B-9016-4CBA-AFBA-C6F0F15CFDC0}"/>
              </a:ext>
            </a:extLst>
          </p:cNvPr>
          <p:cNvSpPr txBox="1"/>
          <p:nvPr/>
        </p:nvSpPr>
        <p:spPr>
          <a:xfrm>
            <a:off x="-78703" y="1421377"/>
            <a:ext cx="108749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75000"/>
                  </a:schemeClr>
                </a:solidFill>
              </a:rPr>
              <a:t>TOPIC :-COST CUTTER AND</a:t>
            </a:r>
          </a:p>
          <a:p>
            <a:r>
              <a:rPr lang="en-IN" sz="6600" dirty="0">
                <a:solidFill>
                  <a:schemeClr val="accent2">
                    <a:lumMod val="75000"/>
                  </a:schemeClr>
                </a:solidFill>
              </a:rPr>
              <a:t>PRODUCT PLANNER</a:t>
            </a:r>
          </a:p>
        </p:txBody>
      </p:sp>
    </p:spTree>
    <p:extLst>
      <p:ext uri="{BB962C8B-B14F-4D97-AF65-F5344CB8AC3E}">
        <p14:creationId xmlns:p14="http://schemas.microsoft.com/office/powerpoint/2010/main" val="984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5086-4456-4AC5-97DA-9FB94516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0"/>
            <a:ext cx="10785987" cy="1199535"/>
          </a:xfrm>
        </p:spPr>
        <p:txBody>
          <a:bodyPr>
            <a:normAutofit/>
          </a:bodyPr>
          <a:lstStyle/>
          <a:p>
            <a:r>
              <a:rPr lang="en-IN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9F0A7-12A4-451A-86D3-A37F16E4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45" y="1472380"/>
            <a:ext cx="11244709" cy="3913239"/>
          </a:xfrm>
        </p:spPr>
        <p:txBody>
          <a:bodyPr/>
          <a:lstStyle/>
          <a:p>
            <a:endParaRPr lang="en-IN" dirty="0"/>
          </a:p>
          <a:p>
            <a:r>
              <a:rPr lang="en-IN" sz="2800" dirty="0"/>
              <a:t>COST CUTTER IS BASICALLY A COMPARISION BETWEEN PRICE OF AN ITEM AND RESULT OUT THE LOWEST COST OF AN ITEM.</a:t>
            </a:r>
          </a:p>
          <a:p>
            <a:endParaRPr lang="en-IN" sz="2800" dirty="0"/>
          </a:p>
          <a:p>
            <a:r>
              <a:rPr lang="en-IN" sz="2800" dirty="0"/>
              <a:t>IN THIS COST CUTTER ITSELF MEAN THE CUTTING OF PRICE  THAT IS SORTING OF COST.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C89-7763-4369-A66D-C088CA6AE9AF}"/>
              </a:ext>
            </a:extLst>
          </p:cNvPr>
          <p:cNvSpPr/>
          <p:nvPr/>
        </p:nvSpPr>
        <p:spPr>
          <a:xfrm>
            <a:off x="1750142" y="0"/>
            <a:ext cx="91734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DEFINATION OF COST CUTTER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1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F455-3861-47A6-B363-2B55FEE9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4" y="266220"/>
            <a:ext cx="9603275" cy="1049235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How To Implement Cost  </a:t>
            </a:r>
            <a:br>
              <a:rPr lang="en-IN" sz="5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5400" dirty="0">
                <a:solidFill>
                  <a:schemeClr val="accent3">
                    <a:lumMod val="75000"/>
                  </a:schemeClr>
                </a:solidFill>
              </a:rPr>
              <a:t>      cutter 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B383-EE85-4843-9A96-4C95447A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this merchant added cost of items of nearby maps .</a:t>
            </a:r>
          </a:p>
          <a:p>
            <a:r>
              <a:rPr lang="en-IN" sz="2800" dirty="0"/>
              <a:t>Then application compare the price of all different shop.</a:t>
            </a:r>
          </a:p>
          <a:p>
            <a:r>
              <a:rPr lang="en-IN" sz="2800" dirty="0"/>
              <a:t>Then it result out the low cost of an item of any particular shop.</a:t>
            </a:r>
          </a:p>
          <a:p>
            <a:r>
              <a:rPr lang="en-IN" sz="2800" dirty="0"/>
              <a:t>User get the low cost shop .</a:t>
            </a:r>
          </a:p>
        </p:txBody>
      </p:sp>
    </p:spTree>
    <p:extLst>
      <p:ext uri="{BB962C8B-B14F-4D97-AF65-F5344CB8AC3E}">
        <p14:creationId xmlns:p14="http://schemas.microsoft.com/office/powerpoint/2010/main" val="10195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BC62-5615-4A1D-8236-B6A749721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8455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USES OF COST CUTTER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2B18-B214-4F26-B58A-6112978D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2076450"/>
            <a:ext cx="11249025" cy="3648075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sz="3200" dirty="0"/>
              <a:t>IT REDUCE THE LOSS OF FUEL.</a:t>
            </a:r>
          </a:p>
          <a:p>
            <a:pPr marL="457200" indent="-457200">
              <a:buAutoNum type="arabicParenR"/>
            </a:pPr>
            <a:r>
              <a:rPr lang="en-IN" sz="3200" dirty="0"/>
              <a:t>IT INCREASE THE EFFECIENCY OF DOING WORK.</a:t>
            </a:r>
          </a:p>
          <a:p>
            <a:pPr marL="457200" indent="-457200">
              <a:buAutoNum type="arabicParenR"/>
            </a:pPr>
            <a:r>
              <a:rPr lang="en-IN" sz="3200" dirty="0"/>
              <a:t>IT REDUCE THE WASTAGE OF TIME.</a:t>
            </a:r>
          </a:p>
          <a:p>
            <a:pPr marL="457200" indent="-457200">
              <a:buAutoNum type="arabicParenR"/>
            </a:pPr>
            <a:r>
              <a:rPr lang="en-IN" sz="3200" dirty="0"/>
              <a:t>INCREASE THE MARKET RATE.</a:t>
            </a:r>
          </a:p>
        </p:txBody>
      </p:sp>
    </p:spTree>
    <p:extLst>
      <p:ext uri="{BB962C8B-B14F-4D97-AF65-F5344CB8AC3E}">
        <p14:creationId xmlns:p14="http://schemas.microsoft.com/office/powerpoint/2010/main" val="21071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3962-A26A-403A-BF72-C9A5CAC2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333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Advantage of cost cutter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D4B9-397D-4A12-A738-630F4DF4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IT HELP THE HOUSEWIFE FOR SHOPPING OF GROCERY.</a:t>
            </a:r>
          </a:p>
          <a:p>
            <a:r>
              <a:rPr lang="en-IN" sz="3200" dirty="0"/>
              <a:t>IT HELP THE BUSSINESSMEN  TO SELL IT GOODS.</a:t>
            </a:r>
          </a:p>
          <a:p>
            <a:r>
              <a:rPr lang="en-IN" sz="3200" dirty="0"/>
              <a:t>IT HELP THE ENTERPRENUR TO GROW IT SETUP.</a:t>
            </a:r>
          </a:p>
          <a:p>
            <a:r>
              <a:rPr lang="en-IN" sz="3200" dirty="0"/>
              <a:t>IT HELP THE APP MARKET FOR THEIR GROWTH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2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A9CE-37B0-414A-9500-355325B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ABOUT PRODUCT PLANNER</a:t>
            </a:r>
            <a:endParaRPr lang="en-IN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D01-B2D7-466B-A74E-903FF25A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GIVE  THE  TOTAL  EFFECTIVE  VALUE  TO  THE  USER.</a:t>
            </a:r>
          </a:p>
          <a:p>
            <a:r>
              <a:rPr lang="en-US" sz="2800" dirty="0"/>
              <a:t>CALCULATION OF EFFECTIVE  VALUE:-</a:t>
            </a:r>
          </a:p>
          <a:p>
            <a:r>
              <a:rPr lang="en-US" sz="2800" dirty="0"/>
              <a:t>TOTAL VALUE=MONEY +TIME +DISTANCE+TRAFFIC</a:t>
            </a:r>
          </a:p>
          <a:p>
            <a:r>
              <a:rPr lang="en-US" sz="2800" dirty="0"/>
              <a:t>TIME ,DISTANCE,TRAFFIC IS DETECTED BY MAP AND MONEY IS TAKEN BY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5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2A0E-1863-4B22-8617-8C1FEDCD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SURVEYS</a:t>
            </a:r>
            <a:endParaRPr lang="en-IN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BDCA-11C2-4CAB-A035-65C538CC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THESE WE TAKE A SURVEY TIME TO TIME BY OUR USER .</a:t>
            </a:r>
          </a:p>
          <a:p>
            <a:r>
              <a:rPr lang="en-US" sz="2800" dirty="0"/>
              <a:t>THIS HELP US TO GET FEEDBACK AND OUR APP GET UP TO DATE .</a:t>
            </a:r>
          </a:p>
          <a:p>
            <a:r>
              <a:rPr lang="en-US" sz="2800" dirty="0"/>
              <a:t>BY THIS USER ALSO GET BENEFIT BY UPDATION OF TOTAL VALUE.</a:t>
            </a:r>
          </a:p>
          <a:p>
            <a:r>
              <a:rPr lang="en-US" sz="2800" dirty="0"/>
              <a:t>OVERALL SURVEY HELP US A LOT.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211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tore">
            <a:extLst>
              <a:ext uri="{FF2B5EF4-FFF2-40B4-BE49-F238E27FC236}">
                <a16:creationId xmlns:a16="http://schemas.microsoft.com/office/drawing/2014/main" id="{EE0AA2DD-0B4D-4F23-BB51-4AE71786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0" y="-76200"/>
            <a:ext cx="914400" cy="914400"/>
          </a:xfrm>
          <a:prstGeom prst="rect">
            <a:avLst/>
          </a:prstGeom>
        </p:spPr>
      </p:pic>
      <p:pic>
        <p:nvPicPr>
          <p:cNvPr id="4" name="Graphic 3" descr="Store">
            <a:extLst>
              <a:ext uri="{FF2B5EF4-FFF2-40B4-BE49-F238E27FC236}">
                <a16:creationId xmlns:a16="http://schemas.microsoft.com/office/drawing/2014/main" id="{AC5A544C-FBD4-4CB6-ABD9-787C569F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7775" y="-9525"/>
            <a:ext cx="914400" cy="914400"/>
          </a:xfrm>
          <a:prstGeom prst="rect">
            <a:avLst/>
          </a:prstGeom>
        </p:spPr>
      </p:pic>
      <p:pic>
        <p:nvPicPr>
          <p:cNvPr id="5" name="Graphic 4" descr="Store">
            <a:extLst>
              <a:ext uri="{FF2B5EF4-FFF2-40B4-BE49-F238E27FC236}">
                <a16:creationId xmlns:a16="http://schemas.microsoft.com/office/drawing/2014/main" id="{F5D38349-E1E1-47DB-9D0F-152959F2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0" y="-952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BC8A9D-0909-4E63-A0D3-3493D22262BE}"/>
              </a:ext>
            </a:extLst>
          </p:cNvPr>
          <p:cNvSpPr/>
          <p:nvPr/>
        </p:nvSpPr>
        <p:spPr>
          <a:xfrm>
            <a:off x="4505325" y="1619250"/>
            <a:ext cx="2019300" cy="1104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BAE9E6-285E-4A9B-9876-3B8187CAA949}"/>
              </a:ext>
            </a:extLst>
          </p:cNvPr>
          <p:cNvSpPr/>
          <p:nvPr/>
        </p:nvSpPr>
        <p:spPr>
          <a:xfrm>
            <a:off x="4724400" y="3481387"/>
            <a:ext cx="1800225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MAPS</a:t>
            </a:r>
            <a:endParaRPr lang="en-IN" dirty="0"/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3982E88-8A47-4462-9E1B-C5F3D91BE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175" y="5038725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DB9B5-6CB2-4AD6-94CC-33FEEFC31E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14975" y="90487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63BD1-BA81-4E6E-A56B-0313F1BE1867}"/>
              </a:ext>
            </a:extLst>
          </p:cNvPr>
          <p:cNvCxnSpPr/>
          <p:nvPr/>
        </p:nvCxnSpPr>
        <p:spPr>
          <a:xfrm>
            <a:off x="1847850" y="904875"/>
            <a:ext cx="25717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E8FF9-7542-435C-A920-A8D37976DF9A}"/>
              </a:ext>
            </a:extLst>
          </p:cNvPr>
          <p:cNvCxnSpPr/>
          <p:nvPr/>
        </p:nvCxnSpPr>
        <p:spPr>
          <a:xfrm flipH="1">
            <a:off x="6643687" y="828675"/>
            <a:ext cx="2909888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C3435-8383-4770-A6E2-701271D96FAC}"/>
              </a:ext>
            </a:extLst>
          </p:cNvPr>
          <p:cNvCxnSpPr>
            <a:cxnSpLocks/>
          </p:cNvCxnSpPr>
          <p:nvPr/>
        </p:nvCxnSpPr>
        <p:spPr>
          <a:xfrm>
            <a:off x="5514975" y="2767013"/>
            <a:ext cx="1" cy="6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D2A0F-6D2C-41E3-B011-C2411EC6F247}"/>
              </a:ext>
            </a:extLst>
          </p:cNvPr>
          <p:cNvCxnSpPr>
            <a:cxnSpLocks/>
          </p:cNvCxnSpPr>
          <p:nvPr/>
        </p:nvCxnSpPr>
        <p:spPr>
          <a:xfrm flipV="1">
            <a:off x="5581650" y="4360068"/>
            <a:ext cx="0" cy="54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46012F-79BB-4CB7-8A4D-6D61C74AE15B}"/>
              </a:ext>
            </a:extLst>
          </p:cNvPr>
          <p:cNvSpPr/>
          <p:nvPr/>
        </p:nvSpPr>
        <p:spPr>
          <a:xfrm>
            <a:off x="8662987" y="2514599"/>
            <a:ext cx="2528883" cy="9667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RESULTANT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AB76E9-7A75-44D5-9DF9-16B2837FBED3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6524625" y="2997993"/>
            <a:ext cx="2138362" cy="88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F4428D-1383-47CD-A981-D4FF77724CD9}"/>
              </a:ext>
            </a:extLst>
          </p:cNvPr>
          <p:cNvCxnSpPr>
            <a:cxnSpLocks/>
            <a:stCxn id="9" idx="3"/>
            <a:endCxn id="21" idx="2"/>
          </p:cNvCxnSpPr>
          <p:nvPr/>
        </p:nvCxnSpPr>
        <p:spPr>
          <a:xfrm flipV="1">
            <a:off x="6124575" y="3481386"/>
            <a:ext cx="3802854" cy="201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34E887-E728-4618-B723-191F24515515}"/>
              </a:ext>
            </a:extLst>
          </p:cNvPr>
          <p:cNvSpPr txBox="1"/>
          <p:nvPr/>
        </p:nvSpPr>
        <p:spPr>
          <a:xfrm>
            <a:off x="857250" y="9048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3EA9E-5A3E-4FF6-A6AC-9BF8B2BE337E}"/>
              </a:ext>
            </a:extLst>
          </p:cNvPr>
          <p:cNvSpPr txBox="1"/>
          <p:nvPr/>
        </p:nvSpPr>
        <p:spPr>
          <a:xfrm>
            <a:off x="5767390" y="1026318"/>
            <a:ext cx="1257294" cy="37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F59DD-A801-4057-9E8B-3030A38CD270}"/>
              </a:ext>
            </a:extLst>
          </p:cNvPr>
          <p:cNvSpPr txBox="1"/>
          <p:nvPr/>
        </p:nvSpPr>
        <p:spPr>
          <a:xfrm>
            <a:off x="9886950" y="73711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3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3DBB0A-7BB7-4876-BF34-6C7A8F6763FF}"/>
              </a:ext>
            </a:extLst>
          </p:cNvPr>
          <p:cNvSpPr txBox="1"/>
          <p:nvPr/>
        </p:nvSpPr>
        <p:spPr>
          <a:xfrm rot="1371596">
            <a:off x="2771775" y="90487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5CC34F-534F-4C19-B9B0-21711F6EC796}"/>
              </a:ext>
            </a:extLst>
          </p:cNvPr>
          <p:cNvSpPr/>
          <p:nvPr/>
        </p:nvSpPr>
        <p:spPr>
          <a:xfrm rot="20167284">
            <a:off x="7979588" y="921782"/>
            <a:ext cx="91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3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314</TotalTime>
  <Words>318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INDIA HACKATHON  SERIES</vt:lpstr>
      <vt:lpstr>PowerPoint Presentation</vt:lpstr>
      <vt:lpstr> </vt:lpstr>
      <vt:lpstr>How To Implement Cost         cutter on maps</vt:lpstr>
      <vt:lpstr>USES OF COST CUTTER</vt:lpstr>
      <vt:lpstr>Advantage of cost cutter</vt:lpstr>
      <vt:lpstr>ABOUT PRODUCT PLANNER</vt:lpstr>
      <vt:lpstr>SURVEYS</vt:lpstr>
      <vt:lpstr>PowerPoint Presentation</vt:lpstr>
      <vt:lpstr>                       PRESENTED BY :-TEAM CRAZY GEEKS  MEMBER:-  HRITIK MAHESHWARI (CAPTAIN)   JATIN KUMAR AGRAWAL   MD. SAMEER RANGREJ   MANISH KUMAR </vt:lpstr>
      <vt:lpstr>THANK YOU 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HACKAATHON  SERIES</dc:title>
  <dc:creator>hrithik maheshwari</dc:creator>
  <cp:lastModifiedBy>hrithik maheshwari</cp:lastModifiedBy>
  <cp:revision>18</cp:revision>
  <dcterms:created xsi:type="dcterms:W3CDTF">2020-01-18T07:32:30Z</dcterms:created>
  <dcterms:modified xsi:type="dcterms:W3CDTF">2020-01-19T03:58:25Z</dcterms:modified>
</cp:coreProperties>
</file>