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9" autoAdjust="0"/>
    <p:restoredTop sz="94660"/>
  </p:normalViewPr>
  <p:slideViewPr>
    <p:cSldViewPr snapToGrid="0">
      <p:cViewPr varScale="1">
        <p:scale>
          <a:sx n="54" d="100"/>
          <a:sy n="54" d="100"/>
        </p:scale>
        <p:origin x="4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C31-818D-4CC4-9AE1-A78153E757A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5ABB-1311-4CD4-B974-0565AD66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9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C31-818D-4CC4-9AE1-A78153E757A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5ABB-1311-4CD4-B974-0565AD66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6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C31-818D-4CC4-9AE1-A78153E757A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5ABB-1311-4CD4-B974-0565AD66858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809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C31-818D-4CC4-9AE1-A78153E757A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5ABB-1311-4CD4-B974-0565AD66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2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C31-818D-4CC4-9AE1-A78153E757A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5ABB-1311-4CD4-B974-0565AD6685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24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C31-818D-4CC4-9AE1-A78153E757A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5ABB-1311-4CD4-B974-0565AD66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37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C31-818D-4CC4-9AE1-A78153E757A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5ABB-1311-4CD4-B974-0565AD66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1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C31-818D-4CC4-9AE1-A78153E757A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5ABB-1311-4CD4-B974-0565AD66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0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C31-818D-4CC4-9AE1-A78153E757A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5ABB-1311-4CD4-B974-0565AD66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2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C31-818D-4CC4-9AE1-A78153E757A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5ABB-1311-4CD4-B974-0565AD66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6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C31-818D-4CC4-9AE1-A78153E757A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5ABB-1311-4CD4-B974-0565AD66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6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C31-818D-4CC4-9AE1-A78153E757A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5ABB-1311-4CD4-B974-0565AD66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6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C31-818D-4CC4-9AE1-A78153E757A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5ABB-1311-4CD4-B974-0565AD66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C31-818D-4CC4-9AE1-A78153E757A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5ABB-1311-4CD4-B974-0565AD66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4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C31-818D-4CC4-9AE1-A78153E757A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5ABB-1311-4CD4-B974-0565AD66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C31-818D-4CC4-9AE1-A78153E757A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5ABB-1311-4CD4-B974-0565AD66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5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C5C31-818D-4CC4-9AE1-A78153E757AB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DC5ABB-1311-4CD4-B974-0565AD66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0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5202238"/>
            <a:ext cx="3854549" cy="165576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2614"/>
            <a:ext cx="12222051" cy="527538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" y="-10807"/>
            <a:ext cx="12192000" cy="107098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Arya College Of Engineering And IT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242" y="362705"/>
            <a:ext cx="2282481" cy="139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907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3000">
        <p15:prstTrans prst="curtains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03577E-17 L 4.79167E-6 0.00023 C 0.0039 0.00046 0.0082 0.00069 0.0121 0.00162 C 0.01393 0.00185 0.01601 0.00255 0.01783 0.00324 C 0.01927 0.0037 0.0207 0.00486 0.02226 0.00509 C 0.02812 0.00556 0.06822 0.0081 0.072 0.00833 C 0.12695 0.01134 0.12513 0.01042 0.20052 0.01181 C 0.20273 0.0125 0.20494 0.01343 0.20729 0.01343 C 0.31471 0.01343 0.28619 0.0169 0.33567 0.01019 C 0.33802 0.00903 0.34036 0.00833 0.34244 0.00671 C 0.34414 0.00556 0.34544 0.0037 0.347 0.00324 C 0.35156 0.00185 0.35612 0.00208 0.36054 0.00162 L 0.42825 0.00324 L 0.59062 0.00671 C 0.59492 0.00718 0.5996 0.00741 0.60403 0.00833 C 0.60533 0.0088 0.60638 0.00972 0.60742 0.01019 C 0.61015 0.01088 0.61953 0.01296 0.62213 0.01343 L 0.70664 0.01181 C 0.71119 0.01157 0.71562 0.01042 0.72018 0.01019 C 0.73372 0.00926 0.74726 0.00903 0.7608 0.00833 C 0.775 0.00718 0.78098 0.00671 0.79453 0.00509 C 0.7983 0.0044 0.80208 0.0037 0.80585 0.00324 C 0.81263 0.00208 0.8194 0.00069 0.82617 3.03577E-17 L 0.84075 -0.00162 C 0.84726 -0.00139 0.85364 -0.00139 0.86002 3.03577E-17 C 0.86237 0.00023 0.86445 0.00208 0.86679 0.00324 C 0.86796 0.0037 0.86901 0.00509 0.87005 0.00509 L 0.87369 0.00509 L 0.87369 0.00532 " pathEditMode="relative" rAng="0" ptsTypes="AAAAAAAAAAAAAAAAAAAAAAAAAAAAA">
                                      <p:cBhvr>
                                        <p:cTn id="8" dur="151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85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150"/>
                            </p:stCondLst>
                            <p:childTnLst>
                              <p:par>
                                <p:cTn id="1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6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650"/>
                            </p:stCondLst>
                            <p:childTnLst>
                              <p:par>
                                <p:cTn id="21" presetID="26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842" y="5594323"/>
            <a:ext cx="10220943" cy="1021248"/>
          </a:xfrm>
        </p:spPr>
        <p:txBody>
          <a:bodyPr/>
          <a:lstStyle/>
          <a:p>
            <a:pPr algn="ctr"/>
            <a:r>
              <a:rPr lang="en-US" sz="6600" dirty="0" smtClean="0">
                <a:solidFill>
                  <a:schemeClr val="bg2">
                    <a:lumMod val="10000"/>
                  </a:schemeClr>
                </a:solidFill>
              </a:rPr>
              <a:t>Group Name - Ignite</a:t>
            </a:r>
            <a:endParaRPr lang="en-US" sz="6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72" y="210129"/>
            <a:ext cx="11993527" cy="1616766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solidFill>
                  <a:schemeClr val="bg2"/>
                </a:solidFill>
              </a:rPr>
              <a:t>Topic</a:t>
            </a:r>
            <a:r>
              <a:rPr lang="en-US" sz="4800" b="1" dirty="0" smtClean="0">
                <a:solidFill>
                  <a:schemeClr val="bg2"/>
                </a:solidFill>
              </a:rPr>
              <a:t> :-</a:t>
            </a:r>
            <a:r>
              <a:rPr lang="en-US" sz="4800" dirty="0" smtClean="0">
                <a:solidFill>
                  <a:srgbClr val="FFFF00"/>
                </a:solidFill>
              </a:rPr>
              <a:t> Awareness from diseases by HERE maps</a:t>
            </a:r>
            <a:endParaRPr lang="en-US" sz="48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671" y="2040835"/>
            <a:ext cx="6321286" cy="30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32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149"/>
            <a:ext cx="9759462" cy="13208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</a:rPr>
              <a:t>Our Technology Stack :-</a:t>
            </a:r>
            <a:endParaRPr lang="en-US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21" y="1420949"/>
            <a:ext cx="11904617" cy="5437051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Javascript</a:t>
            </a:r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( VS code)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 API link of HERE map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8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48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48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4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800" dirty="0" smtClean="0">
                <a:latin typeface="Calibri" panose="020F0502020204030204" pitchFamily="34" charset="0"/>
              </a:rPr>
              <a:t>Reference Link :- HERE APIs TECHNOLOGY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val="920412500"/>
      </p:ext>
    </p:extLst>
  </p:cSld>
  <p:clrMapOvr>
    <a:masterClrMapping/>
  </p:clrMapOvr>
  <p:transition spd="slow" advClick="0" advTm="3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67" y="113206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</a:rPr>
              <a:t>Importance of maps :- </a:t>
            </a:r>
            <a:endParaRPr lang="en-US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67" y="1949574"/>
            <a:ext cx="10396456" cy="3880773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To understand roads and subways at new places.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To know whether there are two or more paths to the same place and which is the shortest.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We can also mark crops, weather reports, direction of wind, rainfall on the maps.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Today, the most advanced digital mapping technologies- satellite imagery, GPS devices, location data and of course maps are more accessible.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Government needs the map to keep the record of the owners.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31024"/>
      </p:ext>
    </p:extLst>
  </p:cSld>
  <p:clrMapOvr>
    <a:masterClrMapping/>
  </p:clrMapOvr>
  <p:transition spd="slow" advClick="0" advTm="3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7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913" y="0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accent5">
                    <a:lumMod val="75000"/>
                  </a:schemeClr>
                </a:solidFill>
              </a:rPr>
              <a:t>Idea :-</a:t>
            </a:r>
            <a:endParaRPr lang="en-US" sz="9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913" y="2810620"/>
            <a:ext cx="4921608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This idea is all about the disease map which helps and make the journey safe and healthy. It works as we enter or search any particular location on map.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092" y="1320800"/>
            <a:ext cx="6353909" cy="51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49176"/>
      </p:ext>
    </p:extLst>
  </p:cSld>
  <p:clrMapOvr>
    <a:masterClrMapping/>
  </p:clrMapOvr>
  <p:transition spd="slow" advClick="0" advTm="3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9643"/>
            <a:ext cx="5176910" cy="4082931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For the times when people travel without maps i.e. often we visit the places unknowingly whether its safe or not but at this time too this app plays a vital role by sensing the environmental condition and making us aware prior to our visit to any place.</a:t>
            </a:r>
            <a:endParaRPr 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689"/>
            <a:ext cx="10789920" cy="3880773"/>
          </a:xfrm>
        </p:spPr>
        <p:txBody>
          <a:bodyPr/>
          <a:lstStyle/>
          <a:p>
            <a:r>
              <a:rPr lang="en-US" sz="3200" dirty="0" smtClean="0"/>
              <a:t>This also show and guide as about the state of location i.e. if there is any kind of viral or disease spread in that particular environment.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30" y="2124221"/>
            <a:ext cx="6283569" cy="473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26183"/>
      </p:ext>
    </p:extLst>
  </p:cSld>
  <p:clrMapOvr>
    <a:masterClrMapping/>
  </p:clrMapOvr>
  <p:transition spd="slow" advClick="0" advTm="3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552897">
            <a:off x="565601" y="981266"/>
            <a:ext cx="9042586" cy="2557670"/>
          </a:xfrm>
        </p:spPr>
        <p:txBody>
          <a:bodyPr>
            <a:normAutofit/>
          </a:bodyPr>
          <a:lstStyle/>
          <a:p>
            <a:pPr algn="just"/>
            <a:r>
              <a:rPr lang="en-US" sz="110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Thank You</a:t>
            </a:r>
            <a:endParaRPr lang="en-US" sz="110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5332" y="4814985"/>
            <a:ext cx="8596668" cy="1887374"/>
          </a:xfrm>
        </p:spPr>
        <p:txBody>
          <a:bodyPr>
            <a:normAutofit fontScale="92500" lnSpcReduction="20000"/>
          </a:bodyPr>
          <a:lstStyle/>
          <a:p>
            <a:pPr lvl="0" algn="r">
              <a:buClr>
                <a:srgbClr val="90C226"/>
              </a:buClr>
            </a:pPr>
            <a:r>
              <a:rPr lang="en-US" sz="3600" b="1" dirty="0">
                <a:solidFill>
                  <a:prstClr val="black"/>
                </a:solidFill>
              </a:rPr>
              <a:t>Group Members :-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Sahil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Modi</a:t>
            </a:r>
            <a:endParaRPr lang="en-US" sz="2800" dirty="0">
              <a:solidFill>
                <a:srgbClr val="0070C0"/>
              </a:solidFill>
            </a:endParaRPr>
          </a:p>
          <a:p>
            <a:pPr lvl="0" algn="r">
              <a:buClr>
                <a:srgbClr val="90C226"/>
              </a:buClr>
            </a:pPr>
            <a:r>
              <a:rPr lang="en-US" sz="2800" dirty="0">
                <a:solidFill>
                  <a:srgbClr val="0070C0"/>
                </a:solidFill>
              </a:rPr>
              <a:t>      </a:t>
            </a:r>
            <a:r>
              <a:rPr lang="en-US" sz="2800" dirty="0" err="1">
                <a:solidFill>
                  <a:srgbClr val="0070C0"/>
                </a:solidFill>
              </a:rPr>
              <a:t>Prasanna</a:t>
            </a:r>
            <a:r>
              <a:rPr lang="en-US" sz="2800" dirty="0">
                <a:solidFill>
                  <a:srgbClr val="0070C0"/>
                </a:solidFill>
              </a:rPr>
              <a:t> Jain</a:t>
            </a:r>
          </a:p>
          <a:p>
            <a:pPr lvl="0" algn="r">
              <a:buClr>
                <a:srgbClr val="90C226"/>
              </a:buClr>
            </a:pPr>
            <a:r>
              <a:rPr lang="en-US" sz="2800" dirty="0" err="1">
                <a:solidFill>
                  <a:srgbClr val="0070C0"/>
                </a:solidFill>
              </a:rPr>
              <a:t>Vanshita</a:t>
            </a:r>
            <a:r>
              <a:rPr lang="en-US" sz="2800" dirty="0">
                <a:solidFill>
                  <a:srgbClr val="0070C0"/>
                </a:solidFill>
              </a:rPr>
              <a:t> Jain</a:t>
            </a:r>
          </a:p>
          <a:p>
            <a:pPr lvl="0" algn="r">
              <a:buClr>
                <a:srgbClr val="90C226"/>
              </a:buClr>
            </a:pPr>
            <a:r>
              <a:rPr lang="en-US" sz="2800" dirty="0" err="1">
                <a:solidFill>
                  <a:srgbClr val="0070C0"/>
                </a:solidFill>
              </a:rPr>
              <a:t>Mansi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Yadav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1683">
            <a:off x="7554820" y="719863"/>
            <a:ext cx="1956857" cy="19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8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:wheel spokes="1"/>
      </p:transition>
    </mc:Choice>
    <mc:Fallback>
      <p:transition spd="slow" advClick="0" advTm="3000">
        <p:wheel spokes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412</TotalTime>
  <Words>250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Arya College Of Engineering And IT</vt:lpstr>
      <vt:lpstr>Group Name - Ignite</vt:lpstr>
      <vt:lpstr>Our Technology Stack :-</vt:lpstr>
      <vt:lpstr>Importance of maps :- </vt:lpstr>
      <vt:lpstr>Idea :-</vt:lpstr>
      <vt:lpstr>For the times when people travel without maps i.e. often we visit the places unknowingly whether its safe or not but at this time too this app plays a vital role by sensing the environmental condition and making us aware prior to our visit to any place.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Arya College Of Engineering And IT</dc:title>
  <dc:creator>lenovo</dc:creator>
  <cp:lastModifiedBy>lenovo</cp:lastModifiedBy>
  <cp:revision>30</cp:revision>
  <dcterms:created xsi:type="dcterms:W3CDTF">2020-01-18T18:26:06Z</dcterms:created>
  <dcterms:modified xsi:type="dcterms:W3CDTF">2020-01-19T01:18:34Z</dcterms:modified>
</cp:coreProperties>
</file>