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9" r:id="rId6"/>
    <p:sldId id="270" r:id="rId7"/>
    <p:sldId id="278" r:id="rId8"/>
    <p:sldId id="281" r:id="rId9"/>
    <p:sldId id="280" r:id="rId10"/>
    <p:sldId id="28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77" autoAdjust="0"/>
    <p:restoredTop sz="87949" autoAdjust="0"/>
  </p:normalViewPr>
  <p:slideViewPr>
    <p:cSldViewPr snapToGrid="0" showGuides="1">
      <p:cViewPr varScale="1">
        <p:scale>
          <a:sx n="89" d="100"/>
          <a:sy n="89" d="100"/>
        </p:scale>
        <p:origin x="14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Roaming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– </a:t>
            </a:r>
            <a:r>
              <a:rPr lang="en-US" dirty="0" smtClean="0"/>
              <a:t>tragic bytes</a:t>
            </a:r>
            <a:endParaRPr lang="en-US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xmlns="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Oval 3"/>
          <p:cNvSpPr/>
          <p:nvPr/>
        </p:nvSpPr>
        <p:spPr>
          <a:xfrm>
            <a:off x="9736667" y="279400"/>
            <a:ext cx="2133600" cy="10752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1" y="0"/>
            <a:ext cx="7436639" cy="1325563"/>
          </a:xfrm>
        </p:spPr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problem statement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277639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Theme –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REST HERE API</a:t>
            </a:r>
            <a:endParaRPr lang="en-US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ROAMING GUIDE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33" y="6002866"/>
            <a:ext cx="140546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4" r="13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8" y="500062"/>
            <a:ext cx="4937211" cy="1325563"/>
          </a:xfrm>
        </p:spPr>
        <p:txBody>
          <a:bodyPr/>
          <a:lstStyle/>
          <a:p>
            <a:r>
              <a:rPr lang="en-US" dirty="0" smtClean="0"/>
              <a:t>ROAMING GUIDE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This is a web app which is focused on foreigner traveler or a person new to a certain place enabling him to know some important and interesting places around his current location.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33" y="6002866"/>
            <a:ext cx="140546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1" y="0"/>
            <a:ext cx="7436639" cy="1325563"/>
          </a:xfrm>
        </p:spPr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procedures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60131"/>
            <a:ext cx="11119196" cy="4351338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First user will enter his current latitude and longitude and he will provide these values as hardcore values.</a:t>
            </a:r>
          </a:p>
          <a:p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He will also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be able to locate it on a map according to provided inputs.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After that user can click on some specific buttons like he can find hotels location around a particular range along its latitude and longitude. parks and outdoors, arts and entertainment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He can also know Parks and outdoors, Arts and Entertainment around him like concerts, museums, etc.</a:t>
            </a:r>
          </a:p>
          <a:p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33" y="6002866"/>
            <a:ext cx="140546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1" y="0"/>
            <a:ext cx="7436639" cy="1325563"/>
          </a:xfrm>
        </p:spPr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how?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25563"/>
            <a:ext cx="11119196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First, we have asked inputs from user as latitude and longitude.</a:t>
            </a:r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After that, we have used REST HERE API’s and located these points on the map with marker. </a:t>
            </a:r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Then for the nearby places, we have used 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Arcgis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REST API services for specific datasets.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Arcgis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REST API, we have requested 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responces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with current latitudes and longitudes and we have obtained outputs in the form of JSON outputs in the console screen.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33" y="6002866"/>
            <a:ext cx="140546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1" y="0"/>
            <a:ext cx="7436639" cy="1325563"/>
          </a:xfrm>
        </p:spPr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tech stack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11119196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REST HERE API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Arcgis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REST API</a:t>
            </a:r>
          </a:p>
          <a:p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CSS </a:t>
            </a:r>
            <a:endParaRPr lang="en-US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Bootstrap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33" y="6002866"/>
            <a:ext cx="140546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Snehil Verma</a:t>
            </a:r>
          </a:p>
          <a:p>
            <a:r>
              <a:rPr lang="en-US" dirty="0" err="1" smtClean="0"/>
              <a:t>Vaibhav</a:t>
            </a:r>
            <a:r>
              <a:rPr lang="en-US" dirty="0" smtClean="0"/>
              <a:t> Vats</a:t>
            </a:r>
          </a:p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Singhal</a:t>
            </a:r>
            <a:endParaRPr lang="en-US" dirty="0" smtClean="0"/>
          </a:p>
          <a:p>
            <a:r>
              <a:rPr lang="en-US" dirty="0" err="1" smtClean="0"/>
              <a:t>Vikash</a:t>
            </a:r>
            <a:r>
              <a:rPr lang="en-US" dirty="0" smtClean="0"/>
              <a:t> Swami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5057" y="6176963"/>
            <a:ext cx="1397479" cy="612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8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xmlns="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8046" y="4343400"/>
            <a:ext cx="800100" cy="130126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772650" y="257175"/>
            <a:ext cx="2190750" cy="990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254</Words>
  <Application>Microsoft Office PowerPoint</Application>
  <PresentationFormat>Widescreen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Office Theme</vt:lpstr>
      <vt:lpstr>Roaming guide</vt:lpstr>
      <vt:lpstr>       problem statement</vt:lpstr>
      <vt:lpstr>ROAMING GUIDE </vt:lpstr>
      <vt:lpstr>       procedures</vt:lpstr>
      <vt:lpstr>       how?</vt:lpstr>
      <vt:lpstr>       tech stack</vt:lpstr>
      <vt:lpstr>TEAM MEMBERS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2019-09-14T15:32:46Z</dcterms:created>
  <dcterms:modified xsi:type="dcterms:W3CDTF">2020-01-19T04:14:54Z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