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0"/>
  </p:notesMasterIdLst>
  <p:sldIdLst>
    <p:sldId id="256" r:id="rId2"/>
    <p:sldId id="265" r:id="rId3"/>
    <p:sldId id="345" r:id="rId4"/>
    <p:sldId id="375" r:id="rId5"/>
    <p:sldId id="346" r:id="rId6"/>
    <p:sldId id="380" r:id="rId7"/>
    <p:sldId id="350" r:id="rId8"/>
    <p:sldId id="351" r:id="rId9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1"/>
      <p:bold r:id="rId12"/>
      <p:italic r:id="rId13"/>
      <p:boldItalic r:id="rId14"/>
    </p:embeddedFont>
    <p:embeddedFont>
      <p:font typeface="Montserrat Medium" panose="00000600000000000000" pitchFamily="2" charset="0"/>
      <p:regular r:id="rId15"/>
      <p:bold r:id="rId16"/>
      <p:italic r:id="rId17"/>
      <p:boldItalic r:id="rId18"/>
    </p:embeddedFont>
    <p:embeddedFont>
      <p:font typeface="Playfair Display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97A"/>
    <a:srgbClr val="002E8A"/>
    <a:srgbClr val="003192"/>
    <a:srgbClr val="00359E"/>
    <a:srgbClr val="0038A8"/>
    <a:srgbClr val="003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DC0044-1E89-4A89-8585-8F978FDFAE44}">
  <a:tblStyle styleId="{76DC0044-1E89-4A89-8585-8F978FDFAE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508" autoAdjust="0"/>
  </p:normalViewPr>
  <p:slideViewPr>
    <p:cSldViewPr snapToGrid="0">
      <p:cViewPr varScale="1">
        <p:scale>
          <a:sx n="85" d="100"/>
          <a:sy n="85" d="100"/>
        </p:scale>
        <p:origin x="1194" y="60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429685-D2B3-451D-9188-7B678879A4CB}" type="doc">
      <dgm:prSet loTypeId="urn:microsoft.com/office/officeart/2005/8/layout/pList1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DDC2B58-3C58-4D80-BCD7-045E9AFB7AA5}">
      <dgm:prSet/>
      <dgm:spPr/>
      <dgm:t>
        <a:bodyPr/>
        <a:lstStyle/>
        <a:p>
          <a:pPr>
            <a:buFont typeface="Symbol" panose="05050102010706020507" pitchFamily="18" charset="2"/>
          </a:pPr>
          <a:endParaRPr lang="en-IN" dirty="0"/>
        </a:p>
      </dgm:t>
    </dgm:pt>
    <dgm:pt modelId="{1ECF855B-8995-41AA-B735-97DBF77B5C29}" type="parTrans" cxnId="{9351A288-35F8-4E68-851C-9DB17624C06B}">
      <dgm:prSet/>
      <dgm:spPr/>
      <dgm:t>
        <a:bodyPr/>
        <a:lstStyle/>
        <a:p>
          <a:endParaRPr lang="en-IN"/>
        </a:p>
      </dgm:t>
    </dgm:pt>
    <dgm:pt modelId="{3E9510CC-38EB-4A3C-8DBF-35B094E9FC9A}" type="sibTrans" cxnId="{9351A288-35F8-4E68-851C-9DB17624C06B}">
      <dgm:prSet/>
      <dgm:spPr/>
      <dgm:t>
        <a:bodyPr/>
        <a:lstStyle/>
        <a:p>
          <a:endParaRPr lang="en-IN"/>
        </a:p>
      </dgm:t>
    </dgm:pt>
    <dgm:pt modelId="{C3D39FF5-B91D-4B8A-B7EF-1473F927B504}" type="pres">
      <dgm:prSet presAssocID="{65429685-D2B3-451D-9188-7B678879A4CB}" presName="Name0" presStyleCnt="0">
        <dgm:presLayoutVars>
          <dgm:dir/>
          <dgm:resizeHandles val="exact"/>
        </dgm:presLayoutVars>
      </dgm:prSet>
      <dgm:spPr/>
    </dgm:pt>
    <dgm:pt modelId="{D28BFB30-9F2F-434A-BF8B-2B92E86A9FBD}" type="pres">
      <dgm:prSet presAssocID="{2DDC2B58-3C58-4D80-BCD7-045E9AFB7AA5}" presName="compNode" presStyleCnt="0"/>
      <dgm:spPr/>
    </dgm:pt>
    <dgm:pt modelId="{1394DD0B-7AE7-4360-95BD-94A6606849C9}" type="pres">
      <dgm:prSet presAssocID="{2DDC2B58-3C58-4D80-BCD7-045E9AFB7AA5}" presName="pictRect" presStyleLbl="node1" presStyleIdx="0" presStyleCnt="1" custScaleX="136954" custScaleY="208216" custLinFactNeighborX="10204" custLinFactNeighborY="7536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5CCD57AE-A4D7-4453-B4F7-C4BB1D6C119F}" type="pres">
      <dgm:prSet presAssocID="{2DDC2B58-3C58-4D80-BCD7-045E9AFB7AA5}" presName="textRect" presStyleLbl="revTx" presStyleIdx="0" presStyleCnt="1">
        <dgm:presLayoutVars>
          <dgm:bulletEnabled val="1"/>
        </dgm:presLayoutVars>
      </dgm:prSet>
      <dgm:spPr/>
    </dgm:pt>
  </dgm:ptLst>
  <dgm:cxnLst>
    <dgm:cxn modelId="{3DC52439-C9E0-4D2F-9537-EABA7EEFCCD9}" type="presOf" srcId="{2DDC2B58-3C58-4D80-BCD7-045E9AFB7AA5}" destId="{5CCD57AE-A4D7-4453-B4F7-C4BB1D6C119F}" srcOrd="0" destOrd="0" presId="urn:microsoft.com/office/officeart/2005/8/layout/pList1#1"/>
    <dgm:cxn modelId="{952D4A7A-B29E-4E58-83A8-3311B5EDC708}" type="presOf" srcId="{65429685-D2B3-451D-9188-7B678879A4CB}" destId="{C3D39FF5-B91D-4B8A-B7EF-1473F927B504}" srcOrd="0" destOrd="0" presId="urn:microsoft.com/office/officeart/2005/8/layout/pList1#1"/>
    <dgm:cxn modelId="{9351A288-35F8-4E68-851C-9DB17624C06B}" srcId="{65429685-D2B3-451D-9188-7B678879A4CB}" destId="{2DDC2B58-3C58-4D80-BCD7-045E9AFB7AA5}" srcOrd="0" destOrd="0" parTransId="{1ECF855B-8995-41AA-B735-97DBF77B5C29}" sibTransId="{3E9510CC-38EB-4A3C-8DBF-35B094E9FC9A}"/>
    <dgm:cxn modelId="{95EEB939-96DA-48E5-9460-559B62C45620}" type="presParOf" srcId="{C3D39FF5-B91D-4B8A-B7EF-1473F927B504}" destId="{D28BFB30-9F2F-434A-BF8B-2B92E86A9FBD}" srcOrd="0" destOrd="0" presId="urn:microsoft.com/office/officeart/2005/8/layout/pList1#1"/>
    <dgm:cxn modelId="{2924E222-9A9C-44BC-91AF-E708340207BE}" type="presParOf" srcId="{D28BFB30-9F2F-434A-BF8B-2B92E86A9FBD}" destId="{1394DD0B-7AE7-4360-95BD-94A6606849C9}" srcOrd="0" destOrd="0" presId="urn:microsoft.com/office/officeart/2005/8/layout/pList1#1"/>
    <dgm:cxn modelId="{9E900510-6158-4C56-A2C7-254FB2859F1C}" type="presParOf" srcId="{D28BFB30-9F2F-434A-BF8B-2B92E86A9FBD}" destId="{5CCD57AE-A4D7-4453-B4F7-C4BB1D6C119F}" srcOrd="1" destOrd="0" presId="urn:microsoft.com/office/officeart/2005/8/layout/pLis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F0F80F-40CE-4200-B7EB-A4210EA81215}" type="doc">
      <dgm:prSet loTypeId="urn:microsoft.com/office/officeart/2005/8/layout/arrow2" loCatId="process" qsTypeId="urn:microsoft.com/office/officeart/2005/8/quickstyle/3d3" qsCatId="3D" csTypeId="urn:microsoft.com/office/officeart/2005/8/colors/accent1_2" csCatId="accent1" phldr="1"/>
      <dgm:spPr/>
    </dgm:pt>
    <dgm:pt modelId="{DB0AAE57-DB7A-4B91-B1C6-33A53B0929F0}">
      <dgm:prSet phldrT="[Text]"/>
      <dgm:spPr/>
      <dgm:t>
        <a:bodyPr/>
        <a:lstStyle/>
        <a:p>
          <a:r>
            <a:rPr lang="en-US" dirty="0"/>
            <a:t>No instant incidence reporting</a:t>
          </a:r>
          <a:endParaRPr lang="en-IN" dirty="0"/>
        </a:p>
      </dgm:t>
    </dgm:pt>
    <dgm:pt modelId="{F2386A8B-F131-4126-84F8-45AD1C861236}" type="parTrans" cxnId="{4B6F6321-293C-47D9-8059-12D971152652}">
      <dgm:prSet/>
      <dgm:spPr/>
      <dgm:t>
        <a:bodyPr/>
        <a:lstStyle/>
        <a:p>
          <a:endParaRPr lang="en-IN"/>
        </a:p>
      </dgm:t>
    </dgm:pt>
    <dgm:pt modelId="{0587E46E-15D6-4E85-A346-7B17D64FAD27}" type="sibTrans" cxnId="{4B6F6321-293C-47D9-8059-12D971152652}">
      <dgm:prSet/>
      <dgm:spPr/>
      <dgm:t>
        <a:bodyPr/>
        <a:lstStyle/>
        <a:p>
          <a:endParaRPr lang="en-IN"/>
        </a:p>
      </dgm:t>
    </dgm:pt>
    <dgm:pt modelId="{3B6C9A62-CBA9-45D3-97F0-73197D33DDAD}">
      <dgm:prSet phldrT="[Text]"/>
      <dgm:spPr/>
      <dgm:t>
        <a:bodyPr/>
        <a:lstStyle/>
        <a:p>
          <a:r>
            <a:rPr lang="en-US" dirty="0"/>
            <a:t>No one stop solution to address police activities</a:t>
          </a:r>
          <a:endParaRPr lang="en-IN" dirty="0"/>
        </a:p>
      </dgm:t>
    </dgm:pt>
    <dgm:pt modelId="{16EFBDEA-DF04-439C-A9A2-26D8DCD44AA7}" type="parTrans" cxnId="{FA476264-5618-4B87-AF11-B694287B5D67}">
      <dgm:prSet/>
      <dgm:spPr/>
      <dgm:t>
        <a:bodyPr/>
        <a:lstStyle/>
        <a:p>
          <a:endParaRPr lang="en-IN"/>
        </a:p>
      </dgm:t>
    </dgm:pt>
    <dgm:pt modelId="{E9BBB5EF-CAFA-44D5-BBE3-7BBB2345A33C}" type="sibTrans" cxnId="{FA476264-5618-4B87-AF11-B694287B5D67}">
      <dgm:prSet/>
      <dgm:spPr/>
      <dgm:t>
        <a:bodyPr/>
        <a:lstStyle/>
        <a:p>
          <a:endParaRPr lang="en-IN"/>
        </a:p>
      </dgm:t>
    </dgm:pt>
    <dgm:pt modelId="{6C1C0A3C-889C-476E-8670-6C4841B86F05}">
      <dgm:prSet phldrT="[Text]"/>
      <dgm:spPr/>
      <dgm:t>
        <a:bodyPr/>
        <a:lstStyle/>
        <a:p>
          <a:r>
            <a:rPr lang="en-US" dirty="0"/>
            <a:t>Lack of proper feedback mechanism, Social Platform and Community </a:t>
          </a:r>
          <a:r>
            <a:rPr lang="en-IN" dirty="0" err="1"/>
            <a:t>addressal</a:t>
          </a:r>
          <a:r>
            <a:rPr lang="en-IN" dirty="0"/>
            <a:t> system.</a:t>
          </a:r>
        </a:p>
      </dgm:t>
    </dgm:pt>
    <dgm:pt modelId="{6EB3A71D-ED42-4D86-B454-C0D8066488A2}" type="parTrans" cxnId="{6F29008B-3B41-4715-BCAD-B56FEC268D60}">
      <dgm:prSet/>
      <dgm:spPr/>
      <dgm:t>
        <a:bodyPr/>
        <a:lstStyle/>
        <a:p>
          <a:endParaRPr lang="en-IN"/>
        </a:p>
      </dgm:t>
    </dgm:pt>
    <dgm:pt modelId="{6F368A9D-F14A-40B4-807F-324C0AA109FC}" type="sibTrans" cxnId="{6F29008B-3B41-4715-BCAD-B56FEC268D60}">
      <dgm:prSet/>
      <dgm:spPr/>
      <dgm:t>
        <a:bodyPr/>
        <a:lstStyle/>
        <a:p>
          <a:endParaRPr lang="en-IN"/>
        </a:p>
      </dgm:t>
    </dgm:pt>
    <dgm:pt modelId="{4F514690-C138-4F43-A8FA-C3018EC41FD7}" type="pres">
      <dgm:prSet presAssocID="{A3F0F80F-40CE-4200-B7EB-A4210EA81215}" presName="arrowDiagram" presStyleCnt="0">
        <dgm:presLayoutVars>
          <dgm:chMax val="5"/>
          <dgm:dir/>
          <dgm:resizeHandles val="exact"/>
        </dgm:presLayoutVars>
      </dgm:prSet>
      <dgm:spPr/>
    </dgm:pt>
    <dgm:pt modelId="{DBD133E4-6E67-4577-B1E6-D1348BBE2FB3}" type="pres">
      <dgm:prSet presAssocID="{A3F0F80F-40CE-4200-B7EB-A4210EA81215}" presName="arrow" presStyleLbl="bgShp" presStyleIdx="0" presStyleCnt="1"/>
      <dgm:spPr/>
    </dgm:pt>
    <dgm:pt modelId="{95AD60E3-B8BA-491F-9ED5-FFDAE76F60B1}" type="pres">
      <dgm:prSet presAssocID="{A3F0F80F-40CE-4200-B7EB-A4210EA81215}" presName="arrowDiagram3" presStyleCnt="0"/>
      <dgm:spPr/>
    </dgm:pt>
    <dgm:pt modelId="{E24988D2-3347-43A7-A501-4DBE630450B6}" type="pres">
      <dgm:prSet presAssocID="{DB0AAE57-DB7A-4B91-B1C6-33A53B0929F0}" presName="bullet3a" presStyleLbl="node1" presStyleIdx="0" presStyleCnt="3"/>
      <dgm:spPr/>
    </dgm:pt>
    <dgm:pt modelId="{E8F3F13A-5229-4526-9BDF-05058C5768EB}" type="pres">
      <dgm:prSet presAssocID="{DB0AAE57-DB7A-4B91-B1C6-33A53B0929F0}" presName="textBox3a" presStyleLbl="revTx" presStyleIdx="0" presStyleCnt="3" custLinFactNeighborX="5927" custLinFactNeighborY="22935">
        <dgm:presLayoutVars>
          <dgm:bulletEnabled val="1"/>
        </dgm:presLayoutVars>
      </dgm:prSet>
      <dgm:spPr/>
    </dgm:pt>
    <dgm:pt modelId="{B12E8266-5C5E-40CA-BE39-877EA5AD6A47}" type="pres">
      <dgm:prSet presAssocID="{3B6C9A62-CBA9-45D3-97F0-73197D33DDAD}" presName="bullet3b" presStyleLbl="node1" presStyleIdx="1" presStyleCnt="3"/>
      <dgm:spPr/>
    </dgm:pt>
    <dgm:pt modelId="{D5ABE0F3-82F2-485F-A162-E6904E2C4700}" type="pres">
      <dgm:prSet presAssocID="{3B6C9A62-CBA9-45D3-97F0-73197D33DDAD}" presName="textBox3b" presStyleLbl="revTx" presStyleIdx="1" presStyleCnt="3" custLinFactNeighborX="10069" custLinFactNeighborY="20307">
        <dgm:presLayoutVars>
          <dgm:bulletEnabled val="1"/>
        </dgm:presLayoutVars>
      </dgm:prSet>
      <dgm:spPr/>
    </dgm:pt>
    <dgm:pt modelId="{7B0A9025-838E-4660-B83F-B42CCD762416}" type="pres">
      <dgm:prSet presAssocID="{6C1C0A3C-889C-476E-8670-6C4841B86F05}" presName="bullet3c" presStyleLbl="node1" presStyleIdx="2" presStyleCnt="3"/>
      <dgm:spPr/>
    </dgm:pt>
    <dgm:pt modelId="{7F6F2A9B-4CF7-4539-8ED3-BF310708228F}" type="pres">
      <dgm:prSet presAssocID="{6C1C0A3C-889C-476E-8670-6C4841B86F05}" presName="textBox3c" presStyleLbl="revTx" presStyleIdx="2" presStyleCnt="3" custScaleX="144644" custScaleY="133689" custLinFactNeighborX="20138" custLinFactNeighborY="42255">
        <dgm:presLayoutVars>
          <dgm:bulletEnabled val="1"/>
        </dgm:presLayoutVars>
      </dgm:prSet>
      <dgm:spPr/>
    </dgm:pt>
  </dgm:ptLst>
  <dgm:cxnLst>
    <dgm:cxn modelId="{4B6F6321-293C-47D9-8059-12D971152652}" srcId="{A3F0F80F-40CE-4200-B7EB-A4210EA81215}" destId="{DB0AAE57-DB7A-4B91-B1C6-33A53B0929F0}" srcOrd="0" destOrd="0" parTransId="{F2386A8B-F131-4126-84F8-45AD1C861236}" sibTransId="{0587E46E-15D6-4E85-A346-7B17D64FAD27}"/>
    <dgm:cxn modelId="{DF74A35D-BA97-415A-AB1E-AE701A28A5DF}" type="presOf" srcId="{6C1C0A3C-889C-476E-8670-6C4841B86F05}" destId="{7F6F2A9B-4CF7-4539-8ED3-BF310708228F}" srcOrd="0" destOrd="0" presId="urn:microsoft.com/office/officeart/2005/8/layout/arrow2"/>
    <dgm:cxn modelId="{FA476264-5618-4B87-AF11-B694287B5D67}" srcId="{A3F0F80F-40CE-4200-B7EB-A4210EA81215}" destId="{3B6C9A62-CBA9-45D3-97F0-73197D33DDAD}" srcOrd="1" destOrd="0" parTransId="{16EFBDEA-DF04-439C-A9A2-26D8DCD44AA7}" sibTransId="{E9BBB5EF-CAFA-44D5-BBE3-7BBB2345A33C}"/>
    <dgm:cxn modelId="{6F29008B-3B41-4715-BCAD-B56FEC268D60}" srcId="{A3F0F80F-40CE-4200-B7EB-A4210EA81215}" destId="{6C1C0A3C-889C-476E-8670-6C4841B86F05}" srcOrd="2" destOrd="0" parTransId="{6EB3A71D-ED42-4D86-B454-C0D8066488A2}" sibTransId="{6F368A9D-F14A-40B4-807F-324C0AA109FC}"/>
    <dgm:cxn modelId="{799EF8C4-F394-4EA9-8C30-F6007FD0C677}" type="presOf" srcId="{A3F0F80F-40CE-4200-B7EB-A4210EA81215}" destId="{4F514690-C138-4F43-A8FA-C3018EC41FD7}" srcOrd="0" destOrd="0" presId="urn:microsoft.com/office/officeart/2005/8/layout/arrow2"/>
    <dgm:cxn modelId="{CC20D9C8-7795-406A-8869-01A9C013A7DC}" type="presOf" srcId="{DB0AAE57-DB7A-4B91-B1C6-33A53B0929F0}" destId="{E8F3F13A-5229-4526-9BDF-05058C5768EB}" srcOrd="0" destOrd="0" presId="urn:microsoft.com/office/officeart/2005/8/layout/arrow2"/>
    <dgm:cxn modelId="{CA45D8D0-93D7-4F20-94C9-7C873DEFDB64}" type="presOf" srcId="{3B6C9A62-CBA9-45D3-97F0-73197D33DDAD}" destId="{D5ABE0F3-82F2-485F-A162-E6904E2C4700}" srcOrd="0" destOrd="0" presId="urn:microsoft.com/office/officeart/2005/8/layout/arrow2"/>
    <dgm:cxn modelId="{247F8BB0-39EB-456A-9B05-6AD6329EE742}" type="presParOf" srcId="{4F514690-C138-4F43-A8FA-C3018EC41FD7}" destId="{DBD133E4-6E67-4577-B1E6-D1348BBE2FB3}" srcOrd="0" destOrd="0" presId="urn:microsoft.com/office/officeart/2005/8/layout/arrow2"/>
    <dgm:cxn modelId="{E3A07183-4714-4B44-9601-635C08F77475}" type="presParOf" srcId="{4F514690-C138-4F43-A8FA-C3018EC41FD7}" destId="{95AD60E3-B8BA-491F-9ED5-FFDAE76F60B1}" srcOrd="1" destOrd="0" presId="urn:microsoft.com/office/officeart/2005/8/layout/arrow2"/>
    <dgm:cxn modelId="{68D5D525-A0B5-4958-9A49-E86324A7FBD9}" type="presParOf" srcId="{95AD60E3-B8BA-491F-9ED5-FFDAE76F60B1}" destId="{E24988D2-3347-43A7-A501-4DBE630450B6}" srcOrd="0" destOrd="0" presId="urn:microsoft.com/office/officeart/2005/8/layout/arrow2"/>
    <dgm:cxn modelId="{CA521E5F-296C-4AF6-B879-B5CB8B845038}" type="presParOf" srcId="{95AD60E3-B8BA-491F-9ED5-FFDAE76F60B1}" destId="{E8F3F13A-5229-4526-9BDF-05058C5768EB}" srcOrd="1" destOrd="0" presId="urn:microsoft.com/office/officeart/2005/8/layout/arrow2"/>
    <dgm:cxn modelId="{37C83000-C4B5-450F-AB72-48EAEBE1751F}" type="presParOf" srcId="{95AD60E3-B8BA-491F-9ED5-FFDAE76F60B1}" destId="{B12E8266-5C5E-40CA-BE39-877EA5AD6A47}" srcOrd="2" destOrd="0" presId="urn:microsoft.com/office/officeart/2005/8/layout/arrow2"/>
    <dgm:cxn modelId="{C57FBB72-6A5A-4EAA-84CC-427382C95D92}" type="presParOf" srcId="{95AD60E3-B8BA-491F-9ED5-FFDAE76F60B1}" destId="{D5ABE0F3-82F2-485F-A162-E6904E2C4700}" srcOrd="3" destOrd="0" presId="urn:microsoft.com/office/officeart/2005/8/layout/arrow2"/>
    <dgm:cxn modelId="{8A919F11-6FB4-44DB-806A-AAEA7CE7AB4D}" type="presParOf" srcId="{95AD60E3-B8BA-491F-9ED5-FFDAE76F60B1}" destId="{7B0A9025-838E-4660-B83F-B42CCD762416}" srcOrd="4" destOrd="0" presId="urn:microsoft.com/office/officeart/2005/8/layout/arrow2"/>
    <dgm:cxn modelId="{4F6380E5-9A82-44DD-ABD1-42F01112985F}" type="presParOf" srcId="{95AD60E3-B8BA-491F-9ED5-FFDAE76F60B1}" destId="{7F6F2A9B-4CF7-4539-8ED3-BF310708228F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4DD0B-7AE7-4360-95BD-94A6606849C9}">
      <dsp:nvSpPr>
        <dsp:cNvPr id="0" name=""/>
        <dsp:cNvSpPr/>
      </dsp:nvSpPr>
      <dsp:spPr>
        <a:xfrm>
          <a:off x="1058052" y="2366"/>
          <a:ext cx="4197747" cy="4397186"/>
        </a:xfrm>
        <a:prstGeom prst="round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CD57AE-A4D7-4453-B4F7-C4BB1D6C119F}">
      <dsp:nvSpPr>
        <dsp:cNvPr id="0" name=""/>
        <dsp:cNvSpPr/>
      </dsp:nvSpPr>
      <dsp:spPr>
        <a:xfrm>
          <a:off x="1311626" y="3255695"/>
          <a:ext cx="3065078" cy="1137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8272" tIns="398272" rIns="398272" bIns="0" numCol="1" spcCol="1270" anchor="t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endParaRPr lang="en-IN" sz="5600" kern="1200" dirty="0"/>
        </a:p>
      </dsp:txBody>
      <dsp:txXfrm>
        <a:off x="1311626" y="3255695"/>
        <a:ext cx="3065078" cy="11371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133E4-6E67-4577-B1E6-D1348BBE2FB3}">
      <dsp:nvSpPr>
        <dsp:cNvPr id="0" name=""/>
        <dsp:cNvSpPr/>
      </dsp:nvSpPr>
      <dsp:spPr>
        <a:xfrm>
          <a:off x="0" y="641092"/>
          <a:ext cx="3579340" cy="223708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4988D2-3347-43A7-A501-4DBE630450B6}">
      <dsp:nvSpPr>
        <dsp:cNvPr id="0" name=""/>
        <dsp:cNvSpPr/>
      </dsp:nvSpPr>
      <dsp:spPr>
        <a:xfrm>
          <a:off x="454576" y="2185130"/>
          <a:ext cx="93062" cy="930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F3F13A-5229-4526-9BDF-05058C5768EB}">
      <dsp:nvSpPr>
        <dsp:cNvPr id="0" name=""/>
        <dsp:cNvSpPr/>
      </dsp:nvSpPr>
      <dsp:spPr>
        <a:xfrm>
          <a:off x="550537" y="2379940"/>
          <a:ext cx="833986" cy="646518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12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 instant incidence reporting</a:t>
          </a:r>
          <a:endParaRPr lang="en-IN" sz="1300" kern="1200" dirty="0"/>
        </a:p>
      </dsp:txBody>
      <dsp:txXfrm>
        <a:off x="550537" y="2379940"/>
        <a:ext cx="833986" cy="646518"/>
      </dsp:txXfrm>
    </dsp:sp>
    <dsp:sp modelId="{B12E8266-5C5E-40CA-BE39-877EA5AD6A47}">
      <dsp:nvSpPr>
        <dsp:cNvPr id="0" name=""/>
        <dsp:cNvSpPr/>
      </dsp:nvSpPr>
      <dsp:spPr>
        <a:xfrm>
          <a:off x="1276034" y="1577090"/>
          <a:ext cx="168228" cy="1682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ABE0F3-82F2-485F-A162-E6904E2C4700}">
      <dsp:nvSpPr>
        <dsp:cNvPr id="0" name=""/>
        <dsp:cNvSpPr/>
      </dsp:nvSpPr>
      <dsp:spPr>
        <a:xfrm>
          <a:off x="1446646" y="1908335"/>
          <a:ext cx="859041" cy="121697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141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 one stop solution to address police activities</a:t>
          </a:r>
          <a:endParaRPr lang="en-IN" sz="1300" kern="1200" dirty="0"/>
        </a:p>
      </dsp:txBody>
      <dsp:txXfrm>
        <a:off x="1446646" y="1908335"/>
        <a:ext cx="859041" cy="1216975"/>
      </dsp:txXfrm>
    </dsp:sp>
    <dsp:sp modelId="{7B0A9025-838E-4660-B83F-B42CCD762416}">
      <dsp:nvSpPr>
        <dsp:cNvPr id="0" name=""/>
        <dsp:cNvSpPr/>
      </dsp:nvSpPr>
      <dsp:spPr>
        <a:xfrm>
          <a:off x="2263932" y="1207075"/>
          <a:ext cx="232657" cy="2326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6F2A9B-4CF7-4539-8ED3-BF310708228F}">
      <dsp:nvSpPr>
        <dsp:cNvPr id="0" name=""/>
        <dsp:cNvSpPr/>
      </dsp:nvSpPr>
      <dsp:spPr>
        <a:xfrm>
          <a:off x="2336787" y="1702602"/>
          <a:ext cx="1242552" cy="2078564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8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Lack of proper feedback mechanism, Social Platform and Community </a:t>
          </a:r>
          <a:r>
            <a:rPr lang="en-IN" sz="1300" kern="1200" dirty="0" err="1"/>
            <a:t>addressal</a:t>
          </a:r>
          <a:r>
            <a:rPr lang="en-IN" sz="1300" kern="1200" dirty="0"/>
            <a:t> system.</a:t>
          </a:r>
        </a:p>
      </dsp:txBody>
      <dsp:txXfrm>
        <a:off x="2336787" y="1702602"/>
        <a:ext cx="1242552" cy="2078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#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76072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9f3cfcb53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9f3cfcb53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9f3cfcb535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9f3cfcb535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13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50" y="1124700"/>
            <a:ext cx="9144000" cy="28941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71500" y="1516975"/>
            <a:ext cx="6801000" cy="144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Playfair Display"/>
              <a:buNone/>
              <a:defRPr sz="43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390650" y="2957225"/>
            <a:ext cx="6362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-667200" y="3755238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7092600" y="947875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2">
          <p15:clr>
            <a:srgbClr val="FA7B17"/>
          </p15:clr>
        </p15:guide>
        <p15:guide id="2" pos="456">
          <p15:clr>
            <a:srgbClr val="FA7B17"/>
          </p15:clr>
        </p15:guide>
        <p15:guide id="3" orient="horz" pos="2937">
          <p15:clr>
            <a:srgbClr val="FA7B17"/>
          </p15:clr>
        </p15:guide>
        <p15:guide id="4" pos="530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2305050"/>
            <a:ext cx="5181600" cy="24384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23975" y="2856900"/>
            <a:ext cx="4457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723975" y="3512700"/>
            <a:ext cx="2822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 Medium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 rot="10800000">
            <a:off x="3871838" y="4422288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5400000">
            <a:off x="8329200" y="143238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1533900" y="1371600"/>
            <a:ext cx="2961900" cy="25716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4666000" y="1371600"/>
            <a:ext cx="2961900" cy="25716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603538" y="2543125"/>
            <a:ext cx="2787000" cy="15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753453" y="2543125"/>
            <a:ext cx="2787000" cy="15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3"/>
          </p:nvPr>
        </p:nvSpPr>
        <p:spPr>
          <a:xfrm>
            <a:off x="1944500" y="2019150"/>
            <a:ext cx="210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 idx="4"/>
          </p:nvPr>
        </p:nvSpPr>
        <p:spPr>
          <a:xfrm>
            <a:off x="5094400" y="2019150"/>
            <a:ext cx="210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/>
          <p:nvPr/>
        </p:nvSpPr>
        <p:spPr>
          <a:xfrm rot="5400000">
            <a:off x="8459550" y="332550"/>
            <a:ext cx="10170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 rot="5400000">
            <a:off x="-1234200" y="3188106"/>
            <a:ext cx="3189600" cy="7212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_1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/>
          <p:nvPr/>
        </p:nvSpPr>
        <p:spPr>
          <a:xfrm rot="10800000">
            <a:off x="-12" y="4791475"/>
            <a:ext cx="3183600" cy="3519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 rot="5400000">
            <a:off x="8276850" y="143125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3_1_1_1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/>
          <p:nvPr/>
        </p:nvSpPr>
        <p:spPr>
          <a:xfrm rot="10800000">
            <a:off x="0" y="4422181"/>
            <a:ext cx="31896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5"/>
          <p:cNvSpPr/>
          <p:nvPr/>
        </p:nvSpPr>
        <p:spPr>
          <a:xfrm>
            <a:off x="7092600" y="0"/>
            <a:ext cx="2051400" cy="3519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77" r:id="rId4"/>
    <p:sldLayoutId id="2147483679" r:id="rId5"/>
    <p:sldLayoutId id="214748368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78">
          <p15:clr>
            <a:srgbClr val="EA4335"/>
          </p15:clr>
        </p15:guide>
        <p15:guide id="4" pos="530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>
            <a:spLocks noGrp="1"/>
          </p:cNvSpPr>
          <p:nvPr>
            <p:ph type="ctrTitle"/>
          </p:nvPr>
        </p:nvSpPr>
        <p:spPr>
          <a:xfrm>
            <a:off x="478217" y="3599039"/>
            <a:ext cx="7503028" cy="144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>
                <a:latin typeface="Calibri" panose="020F0502020204030204" pitchFamily="34" charset="0"/>
                <a:cs typeface="Calibri" panose="020F0502020204030204" pitchFamily="34" charset="0"/>
              </a:rPr>
              <a:t>RAJASTHAN POLICE HACKATHON 1.0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BD0029-1331-B054-6F99-11F92D0AC180}"/>
              </a:ext>
            </a:extLst>
          </p:cNvPr>
          <p:cNvSpPr txBox="1"/>
          <p:nvPr/>
        </p:nvSpPr>
        <p:spPr>
          <a:xfrm>
            <a:off x="3216164" y="592679"/>
            <a:ext cx="2530367" cy="523220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" sz="2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layfair Display"/>
                <a:sym typeface="Playfair Display"/>
              </a:rPr>
              <a:t>Pitch Deck</a:t>
            </a:r>
            <a:endParaRPr lang="en-IN" sz="1050" dirty="0"/>
          </a:p>
        </p:txBody>
      </p:sp>
      <p:sp>
        <p:nvSpPr>
          <p:cNvPr id="2" name="Google Shape;238;p41">
            <a:extLst>
              <a:ext uri="{FF2B5EF4-FFF2-40B4-BE49-F238E27FC236}">
                <a16:creationId xmlns:a16="http://schemas.microsoft.com/office/drawing/2014/main" id="{87A3F72D-2B7B-ACAF-834B-F2875A1C0F2A}"/>
              </a:ext>
            </a:extLst>
          </p:cNvPr>
          <p:cNvSpPr txBox="1">
            <a:spLocks/>
          </p:cNvSpPr>
          <p:nvPr/>
        </p:nvSpPr>
        <p:spPr>
          <a:xfrm>
            <a:off x="952350" y="1685464"/>
            <a:ext cx="6801000" cy="63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Playfair Display"/>
              <a:buNone/>
              <a:defRPr sz="43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4800" dirty="0">
                <a:latin typeface="Calibri" panose="020F0502020204030204" pitchFamily="34" charset="0"/>
                <a:cs typeface="Calibri" panose="020F0502020204030204" pitchFamily="34" charset="0"/>
              </a:rPr>
              <a:t>RJPOLICE_HACK_1210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0"/>
          <p:cNvSpPr txBox="1">
            <a:spLocks noGrp="1"/>
          </p:cNvSpPr>
          <p:nvPr>
            <p:ph type="subTitle" idx="1"/>
          </p:nvPr>
        </p:nvSpPr>
        <p:spPr>
          <a:xfrm>
            <a:off x="723975" y="3299340"/>
            <a:ext cx="4168065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One stop solution for Police</a:t>
            </a:r>
            <a:endParaRPr dirty="0"/>
          </a:p>
        </p:txBody>
      </p:sp>
      <p:sp>
        <p:nvSpPr>
          <p:cNvPr id="313" name="Google Shape;313;p50"/>
          <p:cNvSpPr txBox="1">
            <a:spLocks noGrp="1"/>
          </p:cNvSpPr>
          <p:nvPr>
            <p:ph type="title"/>
          </p:nvPr>
        </p:nvSpPr>
        <p:spPr>
          <a:xfrm>
            <a:off x="-49432" y="2424393"/>
            <a:ext cx="533263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Rajasthan Police Hackathon 1.0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3"/>
          <p:cNvSpPr txBox="1">
            <a:spLocks noGrp="1"/>
          </p:cNvSpPr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Vision and Mission</a:t>
            </a:r>
            <a:endParaRPr dirty="0"/>
          </a:p>
        </p:txBody>
      </p:sp>
      <p:sp>
        <p:nvSpPr>
          <p:cNvPr id="459" name="Google Shape;459;p63"/>
          <p:cNvSpPr txBox="1">
            <a:spLocks noGrp="1"/>
          </p:cNvSpPr>
          <p:nvPr>
            <p:ph type="body" idx="1"/>
          </p:nvPr>
        </p:nvSpPr>
        <p:spPr>
          <a:xfrm>
            <a:off x="4538535" y="2132901"/>
            <a:ext cx="3237469" cy="15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350" dirty="0"/>
              <a:t>Empowering law enforcement with a cutting-edge Android app, fostering seamless communication, advanced incident management, and community collaboration for enhanced public safety</a:t>
            </a:r>
            <a:endParaRPr sz="1350" dirty="0"/>
          </a:p>
        </p:txBody>
      </p:sp>
      <p:sp>
        <p:nvSpPr>
          <p:cNvPr id="460" name="Google Shape;460;p63"/>
          <p:cNvSpPr txBox="1">
            <a:spLocks noGrp="1"/>
          </p:cNvSpPr>
          <p:nvPr>
            <p:ph type="body" idx="2"/>
          </p:nvPr>
        </p:nvSpPr>
        <p:spPr>
          <a:xfrm>
            <a:off x="1450278" y="2209606"/>
            <a:ext cx="3135630" cy="15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Revolutionizing law enforcement with an innovative Android app, ensuring proactive crime prevention, seamless collaboration, and community trust.</a:t>
            </a:r>
            <a:endParaRPr lang="en-IN" dirty="0"/>
          </a:p>
        </p:txBody>
      </p:sp>
      <p:sp>
        <p:nvSpPr>
          <p:cNvPr id="461" name="Google Shape;461;p63"/>
          <p:cNvSpPr txBox="1">
            <a:spLocks noGrp="1"/>
          </p:cNvSpPr>
          <p:nvPr>
            <p:ph type="title" idx="3"/>
          </p:nvPr>
        </p:nvSpPr>
        <p:spPr>
          <a:xfrm>
            <a:off x="1944501" y="1777040"/>
            <a:ext cx="210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Vision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62" name="Google Shape;462;p63"/>
          <p:cNvSpPr txBox="1">
            <a:spLocks noGrp="1"/>
          </p:cNvSpPr>
          <p:nvPr>
            <p:ph type="title" idx="4"/>
          </p:nvPr>
        </p:nvSpPr>
        <p:spPr>
          <a:xfrm>
            <a:off x="5094400" y="1752326"/>
            <a:ext cx="210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Mission</a:t>
            </a:r>
            <a:endParaRPr dirty="0"/>
          </a:p>
        </p:txBody>
      </p:sp>
      <p:sp>
        <p:nvSpPr>
          <p:cNvPr id="463" name="Google Shape;463;p63"/>
          <p:cNvSpPr/>
          <p:nvPr/>
        </p:nvSpPr>
        <p:spPr>
          <a:xfrm>
            <a:off x="2852447" y="1437684"/>
            <a:ext cx="289216" cy="368512"/>
          </a:xfrm>
          <a:custGeom>
            <a:avLst/>
            <a:gdLst/>
            <a:ahLst/>
            <a:cxnLst/>
            <a:rect l="l" t="t" r="r" b="b"/>
            <a:pathLst>
              <a:path w="9038" h="11516" extrusionOk="0">
                <a:moveTo>
                  <a:pt x="6103" y="573"/>
                </a:moveTo>
                <a:cubicBezTo>
                  <a:pt x="6692" y="573"/>
                  <a:pt x="7223" y="753"/>
                  <a:pt x="7645" y="1110"/>
                </a:cubicBezTo>
                <a:cubicBezTo>
                  <a:pt x="8252" y="1633"/>
                  <a:pt x="8585" y="2479"/>
                  <a:pt x="8597" y="3515"/>
                </a:cubicBezTo>
                <a:cubicBezTo>
                  <a:pt x="8192" y="2788"/>
                  <a:pt x="7585" y="2122"/>
                  <a:pt x="6847" y="1633"/>
                </a:cubicBezTo>
                <a:cubicBezTo>
                  <a:pt x="6144" y="1169"/>
                  <a:pt x="5382" y="919"/>
                  <a:pt x="4728" y="895"/>
                </a:cubicBezTo>
                <a:cubicBezTo>
                  <a:pt x="4894" y="812"/>
                  <a:pt x="5061" y="752"/>
                  <a:pt x="5240" y="693"/>
                </a:cubicBezTo>
                <a:cubicBezTo>
                  <a:pt x="5537" y="613"/>
                  <a:pt x="5826" y="573"/>
                  <a:pt x="6103" y="573"/>
                </a:cubicBezTo>
                <a:close/>
                <a:moveTo>
                  <a:pt x="1394" y="1205"/>
                </a:moveTo>
                <a:cubicBezTo>
                  <a:pt x="1465" y="2598"/>
                  <a:pt x="1680" y="5098"/>
                  <a:pt x="2263" y="7063"/>
                </a:cubicBezTo>
                <a:cubicBezTo>
                  <a:pt x="2144" y="7360"/>
                  <a:pt x="2084" y="7670"/>
                  <a:pt x="2037" y="7944"/>
                </a:cubicBezTo>
                <a:cubicBezTo>
                  <a:pt x="1739" y="7051"/>
                  <a:pt x="1465" y="6194"/>
                  <a:pt x="1263" y="5455"/>
                </a:cubicBezTo>
                <a:cubicBezTo>
                  <a:pt x="1049" y="3705"/>
                  <a:pt x="1168" y="2384"/>
                  <a:pt x="1322" y="1586"/>
                </a:cubicBezTo>
                <a:cubicBezTo>
                  <a:pt x="1346" y="1443"/>
                  <a:pt x="1370" y="1324"/>
                  <a:pt x="1394" y="1205"/>
                </a:cubicBezTo>
                <a:close/>
                <a:moveTo>
                  <a:pt x="1503" y="0"/>
                </a:moveTo>
                <a:cubicBezTo>
                  <a:pt x="1439" y="0"/>
                  <a:pt x="1377" y="45"/>
                  <a:pt x="1334" y="109"/>
                </a:cubicBezTo>
                <a:cubicBezTo>
                  <a:pt x="1322" y="121"/>
                  <a:pt x="1108" y="598"/>
                  <a:pt x="965" y="1526"/>
                </a:cubicBezTo>
                <a:cubicBezTo>
                  <a:pt x="870" y="2074"/>
                  <a:pt x="787" y="2848"/>
                  <a:pt x="799" y="3836"/>
                </a:cubicBezTo>
                <a:cubicBezTo>
                  <a:pt x="537" y="2788"/>
                  <a:pt x="418" y="2145"/>
                  <a:pt x="394" y="2133"/>
                </a:cubicBezTo>
                <a:cubicBezTo>
                  <a:pt x="382" y="2050"/>
                  <a:pt x="310" y="2003"/>
                  <a:pt x="215" y="2003"/>
                </a:cubicBezTo>
                <a:cubicBezTo>
                  <a:pt x="132" y="2003"/>
                  <a:pt x="72" y="2074"/>
                  <a:pt x="60" y="2169"/>
                </a:cubicBezTo>
                <a:cubicBezTo>
                  <a:pt x="60" y="2181"/>
                  <a:pt x="1" y="3324"/>
                  <a:pt x="144" y="5039"/>
                </a:cubicBezTo>
                <a:cubicBezTo>
                  <a:pt x="299" y="6610"/>
                  <a:pt x="668" y="8991"/>
                  <a:pt x="1608" y="11408"/>
                </a:cubicBezTo>
                <a:cubicBezTo>
                  <a:pt x="1632" y="11468"/>
                  <a:pt x="1692" y="11516"/>
                  <a:pt x="1763" y="11516"/>
                </a:cubicBezTo>
                <a:cubicBezTo>
                  <a:pt x="1787" y="11516"/>
                  <a:pt x="1811" y="11516"/>
                  <a:pt x="1823" y="11492"/>
                </a:cubicBezTo>
                <a:cubicBezTo>
                  <a:pt x="1918" y="11468"/>
                  <a:pt x="1965" y="11361"/>
                  <a:pt x="1918" y="11277"/>
                </a:cubicBezTo>
                <a:cubicBezTo>
                  <a:pt x="989" y="8908"/>
                  <a:pt x="620" y="6551"/>
                  <a:pt x="477" y="5003"/>
                </a:cubicBezTo>
                <a:cubicBezTo>
                  <a:pt x="429" y="4503"/>
                  <a:pt x="394" y="4050"/>
                  <a:pt x="382" y="3669"/>
                </a:cubicBezTo>
                <a:lnTo>
                  <a:pt x="382" y="3669"/>
                </a:lnTo>
                <a:cubicBezTo>
                  <a:pt x="691" y="4931"/>
                  <a:pt x="1227" y="6896"/>
                  <a:pt x="2037" y="9099"/>
                </a:cubicBezTo>
                <a:cubicBezTo>
                  <a:pt x="2056" y="9175"/>
                  <a:pt x="2128" y="9213"/>
                  <a:pt x="2193" y="9213"/>
                </a:cubicBezTo>
                <a:cubicBezTo>
                  <a:pt x="2209" y="9213"/>
                  <a:pt x="2225" y="9211"/>
                  <a:pt x="2239" y="9206"/>
                </a:cubicBezTo>
                <a:cubicBezTo>
                  <a:pt x="2334" y="9170"/>
                  <a:pt x="2382" y="9075"/>
                  <a:pt x="2346" y="8991"/>
                </a:cubicBezTo>
                <a:lnTo>
                  <a:pt x="2263" y="8730"/>
                </a:lnTo>
                <a:cubicBezTo>
                  <a:pt x="2263" y="8670"/>
                  <a:pt x="2287" y="8075"/>
                  <a:pt x="2454" y="7467"/>
                </a:cubicBezTo>
                <a:cubicBezTo>
                  <a:pt x="2596" y="6896"/>
                  <a:pt x="2894" y="6194"/>
                  <a:pt x="3466" y="6098"/>
                </a:cubicBezTo>
                <a:cubicBezTo>
                  <a:pt x="3510" y="6089"/>
                  <a:pt x="3557" y="6084"/>
                  <a:pt x="3607" y="6084"/>
                </a:cubicBezTo>
                <a:cubicBezTo>
                  <a:pt x="4169" y="6084"/>
                  <a:pt x="5061" y="6699"/>
                  <a:pt x="6144" y="7837"/>
                </a:cubicBezTo>
                <a:cubicBezTo>
                  <a:pt x="6430" y="8134"/>
                  <a:pt x="6680" y="8432"/>
                  <a:pt x="6918" y="8694"/>
                </a:cubicBezTo>
                <a:cubicBezTo>
                  <a:pt x="6692" y="8539"/>
                  <a:pt x="6454" y="8337"/>
                  <a:pt x="6216" y="8158"/>
                </a:cubicBezTo>
                <a:cubicBezTo>
                  <a:pt x="5656" y="7741"/>
                  <a:pt x="5180" y="7420"/>
                  <a:pt x="4787" y="7194"/>
                </a:cubicBezTo>
                <a:cubicBezTo>
                  <a:pt x="4227" y="6854"/>
                  <a:pt x="3961" y="6782"/>
                  <a:pt x="3806" y="6782"/>
                </a:cubicBezTo>
                <a:cubicBezTo>
                  <a:pt x="3776" y="6782"/>
                  <a:pt x="3750" y="6785"/>
                  <a:pt x="3728" y="6789"/>
                </a:cubicBezTo>
                <a:cubicBezTo>
                  <a:pt x="3489" y="6836"/>
                  <a:pt x="3239" y="7122"/>
                  <a:pt x="2954" y="8872"/>
                </a:cubicBezTo>
                <a:cubicBezTo>
                  <a:pt x="2882" y="9325"/>
                  <a:pt x="2823" y="9765"/>
                  <a:pt x="2775" y="10111"/>
                </a:cubicBezTo>
                <a:cubicBezTo>
                  <a:pt x="2715" y="9968"/>
                  <a:pt x="2680" y="9825"/>
                  <a:pt x="2620" y="9682"/>
                </a:cubicBezTo>
                <a:cubicBezTo>
                  <a:pt x="2592" y="9606"/>
                  <a:pt x="2517" y="9568"/>
                  <a:pt x="2446" y="9568"/>
                </a:cubicBezTo>
                <a:cubicBezTo>
                  <a:pt x="2428" y="9568"/>
                  <a:pt x="2411" y="9570"/>
                  <a:pt x="2394" y="9575"/>
                </a:cubicBezTo>
                <a:cubicBezTo>
                  <a:pt x="2299" y="9611"/>
                  <a:pt x="2263" y="9706"/>
                  <a:pt x="2287" y="9801"/>
                </a:cubicBezTo>
                <a:cubicBezTo>
                  <a:pt x="2501" y="10349"/>
                  <a:pt x="2715" y="10885"/>
                  <a:pt x="2930" y="11408"/>
                </a:cubicBezTo>
                <a:cubicBezTo>
                  <a:pt x="2954" y="11468"/>
                  <a:pt x="3013" y="11516"/>
                  <a:pt x="3073" y="11516"/>
                </a:cubicBezTo>
                <a:cubicBezTo>
                  <a:pt x="3096" y="11516"/>
                  <a:pt x="3120" y="11516"/>
                  <a:pt x="3132" y="11492"/>
                </a:cubicBezTo>
                <a:cubicBezTo>
                  <a:pt x="3227" y="11468"/>
                  <a:pt x="3251" y="11361"/>
                  <a:pt x="3227" y="11277"/>
                </a:cubicBezTo>
                <a:cubicBezTo>
                  <a:pt x="3156" y="11111"/>
                  <a:pt x="3096" y="10932"/>
                  <a:pt x="3013" y="10765"/>
                </a:cubicBezTo>
                <a:cubicBezTo>
                  <a:pt x="3037" y="10646"/>
                  <a:pt x="3108" y="9825"/>
                  <a:pt x="3239" y="8980"/>
                </a:cubicBezTo>
                <a:cubicBezTo>
                  <a:pt x="3513" y="7325"/>
                  <a:pt x="3728" y="7122"/>
                  <a:pt x="3763" y="7086"/>
                </a:cubicBezTo>
                <a:cubicBezTo>
                  <a:pt x="3811" y="7086"/>
                  <a:pt x="3989" y="7110"/>
                  <a:pt x="4585" y="7444"/>
                </a:cubicBezTo>
                <a:cubicBezTo>
                  <a:pt x="4954" y="7670"/>
                  <a:pt x="5430" y="8003"/>
                  <a:pt x="5978" y="8396"/>
                </a:cubicBezTo>
                <a:cubicBezTo>
                  <a:pt x="6930" y="9099"/>
                  <a:pt x="7811" y="9825"/>
                  <a:pt x="7823" y="9825"/>
                </a:cubicBezTo>
                <a:cubicBezTo>
                  <a:pt x="7851" y="9853"/>
                  <a:pt x="7890" y="9865"/>
                  <a:pt x="7929" y="9865"/>
                </a:cubicBezTo>
                <a:cubicBezTo>
                  <a:pt x="7973" y="9865"/>
                  <a:pt x="8018" y="9850"/>
                  <a:pt x="8049" y="9825"/>
                </a:cubicBezTo>
                <a:cubicBezTo>
                  <a:pt x="8109" y="9765"/>
                  <a:pt x="8121" y="9682"/>
                  <a:pt x="8061" y="9611"/>
                </a:cubicBezTo>
                <a:cubicBezTo>
                  <a:pt x="8049" y="9587"/>
                  <a:pt x="7287" y="8551"/>
                  <a:pt x="6371" y="7563"/>
                </a:cubicBezTo>
                <a:cubicBezTo>
                  <a:pt x="5203" y="6341"/>
                  <a:pt x="4276" y="5718"/>
                  <a:pt x="3591" y="5718"/>
                </a:cubicBezTo>
                <a:cubicBezTo>
                  <a:pt x="3514" y="5718"/>
                  <a:pt x="3441" y="5726"/>
                  <a:pt x="3370" y="5741"/>
                </a:cubicBezTo>
                <a:cubicBezTo>
                  <a:pt x="3013" y="5813"/>
                  <a:pt x="2751" y="6051"/>
                  <a:pt x="2537" y="6348"/>
                </a:cubicBezTo>
                <a:cubicBezTo>
                  <a:pt x="2537" y="6253"/>
                  <a:pt x="2537" y="6170"/>
                  <a:pt x="2561" y="6063"/>
                </a:cubicBezTo>
                <a:cubicBezTo>
                  <a:pt x="2680" y="5693"/>
                  <a:pt x="3108" y="4527"/>
                  <a:pt x="3835" y="3753"/>
                </a:cubicBezTo>
                <a:cubicBezTo>
                  <a:pt x="4035" y="3686"/>
                  <a:pt x="4236" y="3648"/>
                  <a:pt x="4428" y="3648"/>
                </a:cubicBezTo>
                <a:cubicBezTo>
                  <a:pt x="4510" y="3648"/>
                  <a:pt x="4590" y="3655"/>
                  <a:pt x="4668" y="3669"/>
                </a:cubicBezTo>
                <a:cubicBezTo>
                  <a:pt x="4676" y="3670"/>
                  <a:pt x="4684" y="3671"/>
                  <a:pt x="4692" y="3671"/>
                </a:cubicBezTo>
                <a:cubicBezTo>
                  <a:pt x="4777" y="3671"/>
                  <a:pt x="4848" y="3613"/>
                  <a:pt x="4859" y="3515"/>
                </a:cubicBezTo>
                <a:cubicBezTo>
                  <a:pt x="4871" y="3431"/>
                  <a:pt x="4823" y="3336"/>
                  <a:pt x="4716" y="3324"/>
                </a:cubicBezTo>
                <a:cubicBezTo>
                  <a:pt x="4632" y="3316"/>
                  <a:pt x="4547" y="3307"/>
                  <a:pt x="4463" y="3307"/>
                </a:cubicBezTo>
                <a:cubicBezTo>
                  <a:pt x="4428" y="3307"/>
                  <a:pt x="4393" y="3309"/>
                  <a:pt x="4359" y="3312"/>
                </a:cubicBezTo>
                <a:cubicBezTo>
                  <a:pt x="4597" y="3157"/>
                  <a:pt x="4847" y="3074"/>
                  <a:pt x="5109" y="3038"/>
                </a:cubicBezTo>
                <a:cubicBezTo>
                  <a:pt x="5184" y="3031"/>
                  <a:pt x="5258" y="3027"/>
                  <a:pt x="5330" y="3027"/>
                </a:cubicBezTo>
                <a:cubicBezTo>
                  <a:pt x="5831" y="3027"/>
                  <a:pt x="6264" y="3205"/>
                  <a:pt x="6597" y="3538"/>
                </a:cubicBezTo>
                <a:cubicBezTo>
                  <a:pt x="7335" y="4265"/>
                  <a:pt x="7538" y="5622"/>
                  <a:pt x="7585" y="6551"/>
                </a:cubicBezTo>
                <a:cubicBezTo>
                  <a:pt x="7514" y="6348"/>
                  <a:pt x="7407" y="6122"/>
                  <a:pt x="7299" y="5896"/>
                </a:cubicBezTo>
                <a:cubicBezTo>
                  <a:pt x="6752" y="4741"/>
                  <a:pt x="6121" y="3967"/>
                  <a:pt x="5430" y="3574"/>
                </a:cubicBezTo>
                <a:cubicBezTo>
                  <a:pt x="5404" y="3563"/>
                  <a:pt x="5377" y="3558"/>
                  <a:pt x="5351" y="3558"/>
                </a:cubicBezTo>
                <a:cubicBezTo>
                  <a:pt x="5292" y="3558"/>
                  <a:pt x="5237" y="3584"/>
                  <a:pt x="5204" y="3634"/>
                </a:cubicBezTo>
                <a:cubicBezTo>
                  <a:pt x="5156" y="3717"/>
                  <a:pt x="5192" y="3812"/>
                  <a:pt x="5263" y="3860"/>
                </a:cubicBezTo>
                <a:cubicBezTo>
                  <a:pt x="6776" y="4693"/>
                  <a:pt x="7585" y="7563"/>
                  <a:pt x="7597" y="7598"/>
                </a:cubicBezTo>
                <a:cubicBezTo>
                  <a:pt x="7609" y="7670"/>
                  <a:pt x="7692" y="7718"/>
                  <a:pt x="7764" y="7718"/>
                </a:cubicBezTo>
                <a:lnTo>
                  <a:pt x="7776" y="7718"/>
                </a:lnTo>
                <a:cubicBezTo>
                  <a:pt x="7847" y="7694"/>
                  <a:pt x="7930" y="7646"/>
                  <a:pt x="7930" y="7563"/>
                </a:cubicBezTo>
                <a:cubicBezTo>
                  <a:pt x="7930" y="7539"/>
                  <a:pt x="7990" y="6825"/>
                  <a:pt x="7883" y="5932"/>
                </a:cubicBezTo>
                <a:cubicBezTo>
                  <a:pt x="7752" y="4717"/>
                  <a:pt x="7395" y="3824"/>
                  <a:pt x="6835" y="3288"/>
                </a:cubicBezTo>
                <a:cubicBezTo>
                  <a:pt x="6432" y="2896"/>
                  <a:pt x="5926" y="2683"/>
                  <a:pt x="5315" y="2683"/>
                </a:cubicBezTo>
                <a:cubicBezTo>
                  <a:pt x="5240" y="2683"/>
                  <a:pt x="5163" y="2687"/>
                  <a:pt x="5085" y="2693"/>
                </a:cubicBezTo>
                <a:cubicBezTo>
                  <a:pt x="4620" y="2741"/>
                  <a:pt x="4192" y="2955"/>
                  <a:pt x="3787" y="3324"/>
                </a:cubicBezTo>
                <a:cubicBezTo>
                  <a:pt x="3477" y="3610"/>
                  <a:pt x="3180" y="3991"/>
                  <a:pt x="2894" y="4467"/>
                </a:cubicBezTo>
                <a:cubicBezTo>
                  <a:pt x="2811" y="4622"/>
                  <a:pt x="2727" y="4765"/>
                  <a:pt x="2656" y="4920"/>
                </a:cubicBezTo>
                <a:cubicBezTo>
                  <a:pt x="2692" y="4670"/>
                  <a:pt x="2727" y="4408"/>
                  <a:pt x="2787" y="4146"/>
                </a:cubicBezTo>
                <a:cubicBezTo>
                  <a:pt x="2977" y="3276"/>
                  <a:pt x="3239" y="2562"/>
                  <a:pt x="3585" y="2014"/>
                </a:cubicBezTo>
                <a:cubicBezTo>
                  <a:pt x="3739" y="1752"/>
                  <a:pt x="3918" y="1526"/>
                  <a:pt x="4132" y="1336"/>
                </a:cubicBezTo>
                <a:cubicBezTo>
                  <a:pt x="4291" y="1291"/>
                  <a:pt x="4463" y="1270"/>
                  <a:pt x="4645" y="1270"/>
                </a:cubicBezTo>
                <a:cubicBezTo>
                  <a:pt x="5245" y="1270"/>
                  <a:pt x="5949" y="1505"/>
                  <a:pt x="6597" y="1943"/>
                </a:cubicBezTo>
                <a:cubicBezTo>
                  <a:pt x="7526" y="2550"/>
                  <a:pt x="8204" y="3431"/>
                  <a:pt x="8490" y="4372"/>
                </a:cubicBezTo>
                <a:cubicBezTo>
                  <a:pt x="8520" y="4432"/>
                  <a:pt x="8568" y="4484"/>
                  <a:pt x="8632" y="4484"/>
                </a:cubicBezTo>
                <a:cubicBezTo>
                  <a:pt x="8644" y="4484"/>
                  <a:pt x="8656" y="4483"/>
                  <a:pt x="8669" y="4479"/>
                </a:cubicBezTo>
                <a:cubicBezTo>
                  <a:pt x="8740" y="4479"/>
                  <a:pt x="8823" y="4408"/>
                  <a:pt x="8823" y="4336"/>
                </a:cubicBezTo>
                <a:cubicBezTo>
                  <a:pt x="9038" y="2824"/>
                  <a:pt x="8669" y="1586"/>
                  <a:pt x="7835" y="871"/>
                </a:cubicBezTo>
                <a:cubicBezTo>
                  <a:pt x="7351" y="452"/>
                  <a:pt x="6757" y="240"/>
                  <a:pt x="6102" y="240"/>
                </a:cubicBezTo>
                <a:cubicBezTo>
                  <a:pt x="5791" y="240"/>
                  <a:pt x="5466" y="287"/>
                  <a:pt x="5132" y="383"/>
                </a:cubicBezTo>
                <a:cubicBezTo>
                  <a:pt x="4394" y="574"/>
                  <a:pt x="3799" y="1062"/>
                  <a:pt x="3347" y="1824"/>
                </a:cubicBezTo>
                <a:cubicBezTo>
                  <a:pt x="2989" y="2419"/>
                  <a:pt x="2704" y="3157"/>
                  <a:pt x="2513" y="4074"/>
                </a:cubicBezTo>
                <a:cubicBezTo>
                  <a:pt x="2382" y="4693"/>
                  <a:pt x="2323" y="5301"/>
                  <a:pt x="2275" y="5801"/>
                </a:cubicBezTo>
                <a:cubicBezTo>
                  <a:pt x="1727" y="3181"/>
                  <a:pt x="1668" y="205"/>
                  <a:pt x="1668" y="169"/>
                </a:cubicBezTo>
                <a:cubicBezTo>
                  <a:pt x="1668" y="98"/>
                  <a:pt x="1608" y="26"/>
                  <a:pt x="1525" y="2"/>
                </a:cubicBezTo>
                <a:cubicBezTo>
                  <a:pt x="1517" y="1"/>
                  <a:pt x="1510" y="0"/>
                  <a:pt x="15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63"/>
          <p:cNvGrpSpPr/>
          <p:nvPr/>
        </p:nvGrpSpPr>
        <p:grpSpPr>
          <a:xfrm>
            <a:off x="5968830" y="1446032"/>
            <a:ext cx="356256" cy="351808"/>
            <a:chOff x="7993805" y="2427122"/>
            <a:chExt cx="356256" cy="351808"/>
          </a:xfrm>
        </p:grpSpPr>
        <p:sp>
          <p:nvSpPr>
            <p:cNvPr id="465" name="Google Shape;465;p63"/>
            <p:cNvSpPr/>
            <p:nvPr/>
          </p:nvSpPr>
          <p:spPr>
            <a:xfrm>
              <a:off x="8154957" y="2427122"/>
              <a:ext cx="195104" cy="194464"/>
            </a:xfrm>
            <a:custGeom>
              <a:avLst/>
              <a:gdLst/>
              <a:ahLst/>
              <a:cxnLst/>
              <a:rect l="l" t="t" r="r" b="b"/>
              <a:pathLst>
                <a:path w="6097" h="6077" extrusionOk="0">
                  <a:moveTo>
                    <a:pt x="299" y="0"/>
                  </a:moveTo>
                  <a:cubicBezTo>
                    <a:pt x="228" y="0"/>
                    <a:pt x="159" y="25"/>
                    <a:pt x="108" y="76"/>
                  </a:cubicBezTo>
                  <a:cubicBezTo>
                    <a:pt x="13" y="171"/>
                    <a:pt x="1" y="290"/>
                    <a:pt x="60" y="409"/>
                  </a:cubicBezTo>
                  <a:cubicBezTo>
                    <a:pt x="406" y="1028"/>
                    <a:pt x="644" y="1790"/>
                    <a:pt x="858" y="2517"/>
                  </a:cubicBezTo>
                  <a:cubicBezTo>
                    <a:pt x="1191" y="3588"/>
                    <a:pt x="1537" y="4695"/>
                    <a:pt x="2227" y="5410"/>
                  </a:cubicBezTo>
                  <a:cubicBezTo>
                    <a:pt x="2644" y="5838"/>
                    <a:pt x="3227" y="6077"/>
                    <a:pt x="3835" y="6077"/>
                  </a:cubicBezTo>
                  <a:lnTo>
                    <a:pt x="3858" y="6077"/>
                  </a:lnTo>
                  <a:cubicBezTo>
                    <a:pt x="4466" y="6077"/>
                    <a:pt x="5025" y="5850"/>
                    <a:pt x="5442" y="5422"/>
                  </a:cubicBezTo>
                  <a:cubicBezTo>
                    <a:pt x="5859" y="4993"/>
                    <a:pt x="6097" y="4422"/>
                    <a:pt x="6097" y="3814"/>
                  </a:cubicBezTo>
                  <a:cubicBezTo>
                    <a:pt x="6085" y="3219"/>
                    <a:pt x="5859" y="2659"/>
                    <a:pt x="5430" y="2243"/>
                  </a:cubicBezTo>
                  <a:cubicBezTo>
                    <a:pt x="4728" y="1540"/>
                    <a:pt x="3620" y="1195"/>
                    <a:pt x="2537" y="874"/>
                  </a:cubicBezTo>
                  <a:cubicBezTo>
                    <a:pt x="2287" y="790"/>
                    <a:pt x="2025" y="707"/>
                    <a:pt x="1751" y="612"/>
                  </a:cubicBezTo>
                  <a:cubicBezTo>
                    <a:pt x="1737" y="607"/>
                    <a:pt x="1722" y="605"/>
                    <a:pt x="1707" y="605"/>
                  </a:cubicBezTo>
                  <a:cubicBezTo>
                    <a:pt x="1637" y="605"/>
                    <a:pt x="1568" y="650"/>
                    <a:pt x="1549" y="719"/>
                  </a:cubicBezTo>
                  <a:cubicBezTo>
                    <a:pt x="1513" y="814"/>
                    <a:pt x="1561" y="897"/>
                    <a:pt x="1644" y="933"/>
                  </a:cubicBezTo>
                  <a:cubicBezTo>
                    <a:pt x="1918" y="1016"/>
                    <a:pt x="2180" y="1088"/>
                    <a:pt x="2442" y="1183"/>
                  </a:cubicBezTo>
                  <a:cubicBezTo>
                    <a:pt x="3525" y="1505"/>
                    <a:pt x="4537" y="1838"/>
                    <a:pt x="5192" y="2481"/>
                  </a:cubicBezTo>
                  <a:cubicBezTo>
                    <a:pt x="5561" y="2838"/>
                    <a:pt x="5752" y="3326"/>
                    <a:pt x="5775" y="3850"/>
                  </a:cubicBezTo>
                  <a:cubicBezTo>
                    <a:pt x="5775" y="4362"/>
                    <a:pt x="5585" y="4862"/>
                    <a:pt x="5216" y="5219"/>
                  </a:cubicBezTo>
                  <a:cubicBezTo>
                    <a:pt x="4859" y="5565"/>
                    <a:pt x="4370" y="5767"/>
                    <a:pt x="3847" y="5767"/>
                  </a:cubicBezTo>
                  <a:lnTo>
                    <a:pt x="3835" y="5767"/>
                  </a:lnTo>
                  <a:cubicBezTo>
                    <a:pt x="3323" y="5767"/>
                    <a:pt x="2823" y="5553"/>
                    <a:pt x="2465" y="5184"/>
                  </a:cubicBezTo>
                  <a:cubicBezTo>
                    <a:pt x="1834" y="4529"/>
                    <a:pt x="1513" y="3517"/>
                    <a:pt x="1168" y="2433"/>
                  </a:cubicBezTo>
                  <a:cubicBezTo>
                    <a:pt x="965" y="1743"/>
                    <a:pt x="739" y="1028"/>
                    <a:pt x="429" y="409"/>
                  </a:cubicBezTo>
                  <a:lnTo>
                    <a:pt x="429" y="409"/>
                  </a:lnTo>
                  <a:cubicBezTo>
                    <a:pt x="608" y="493"/>
                    <a:pt x="799" y="588"/>
                    <a:pt x="1013" y="659"/>
                  </a:cubicBezTo>
                  <a:cubicBezTo>
                    <a:pt x="1033" y="665"/>
                    <a:pt x="1053" y="668"/>
                    <a:pt x="1073" y="668"/>
                  </a:cubicBezTo>
                  <a:cubicBezTo>
                    <a:pt x="1137" y="668"/>
                    <a:pt x="1197" y="637"/>
                    <a:pt x="1215" y="564"/>
                  </a:cubicBezTo>
                  <a:cubicBezTo>
                    <a:pt x="1251" y="481"/>
                    <a:pt x="1215" y="385"/>
                    <a:pt x="1132" y="362"/>
                  </a:cubicBezTo>
                  <a:cubicBezTo>
                    <a:pt x="858" y="254"/>
                    <a:pt x="644" y="159"/>
                    <a:pt x="429" y="28"/>
                  </a:cubicBezTo>
                  <a:cubicBezTo>
                    <a:pt x="388" y="10"/>
                    <a:pt x="343" y="0"/>
                    <a:pt x="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63"/>
            <p:cNvSpPr/>
            <p:nvPr/>
          </p:nvSpPr>
          <p:spPr>
            <a:xfrm>
              <a:off x="7993805" y="2477170"/>
              <a:ext cx="136032" cy="222144"/>
            </a:xfrm>
            <a:custGeom>
              <a:avLst/>
              <a:gdLst/>
              <a:ahLst/>
              <a:cxnLst/>
              <a:rect l="l" t="t" r="r" b="b"/>
              <a:pathLst>
                <a:path w="4251" h="6942" extrusionOk="0">
                  <a:moveTo>
                    <a:pt x="1834" y="0"/>
                  </a:moveTo>
                  <a:cubicBezTo>
                    <a:pt x="1715" y="0"/>
                    <a:pt x="1632" y="95"/>
                    <a:pt x="1596" y="214"/>
                  </a:cubicBezTo>
                  <a:cubicBezTo>
                    <a:pt x="1453" y="857"/>
                    <a:pt x="1155" y="1512"/>
                    <a:pt x="870" y="2143"/>
                  </a:cubicBezTo>
                  <a:cubicBezTo>
                    <a:pt x="453" y="3084"/>
                    <a:pt x="0" y="4048"/>
                    <a:pt x="60" y="4965"/>
                  </a:cubicBezTo>
                  <a:cubicBezTo>
                    <a:pt x="96" y="5513"/>
                    <a:pt x="346" y="6013"/>
                    <a:pt x="762" y="6406"/>
                  </a:cubicBezTo>
                  <a:cubicBezTo>
                    <a:pt x="1155" y="6751"/>
                    <a:pt x="1644" y="6941"/>
                    <a:pt x="2144" y="6941"/>
                  </a:cubicBezTo>
                  <a:lnTo>
                    <a:pt x="2286" y="6941"/>
                  </a:lnTo>
                  <a:cubicBezTo>
                    <a:pt x="2834" y="6906"/>
                    <a:pt x="3334" y="6656"/>
                    <a:pt x="3703" y="6227"/>
                  </a:cubicBezTo>
                  <a:cubicBezTo>
                    <a:pt x="4072" y="5810"/>
                    <a:pt x="4251" y="5275"/>
                    <a:pt x="4215" y="4703"/>
                  </a:cubicBezTo>
                  <a:cubicBezTo>
                    <a:pt x="4156" y="3798"/>
                    <a:pt x="3608" y="2893"/>
                    <a:pt x="3072" y="2012"/>
                  </a:cubicBezTo>
                  <a:cubicBezTo>
                    <a:pt x="2953" y="1822"/>
                    <a:pt x="2846" y="1643"/>
                    <a:pt x="2727" y="1441"/>
                  </a:cubicBezTo>
                  <a:cubicBezTo>
                    <a:pt x="2696" y="1395"/>
                    <a:pt x="2646" y="1368"/>
                    <a:pt x="2591" y="1368"/>
                  </a:cubicBezTo>
                  <a:cubicBezTo>
                    <a:pt x="2561" y="1368"/>
                    <a:pt x="2530" y="1376"/>
                    <a:pt x="2501" y="1393"/>
                  </a:cubicBezTo>
                  <a:cubicBezTo>
                    <a:pt x="2429" y="1429"/>
                    <a:pt x="2406" y="1536"/>
                    <a:pt x="2441" y="1607"/>
                  </a:cubicBezTo>
                  <a:cubicBezTo>
                    <a:pt x="2560" y="1810"/>
                    <a:pt x="2667" y="2000"/>
                    <a:pt x="2787" y="2191"/>
                  </a:cubicBezTo>
                  <a:cubicBezTo>
                    <a:pt x="3322" y="3072"/>
                    <a:pt x="3822" y="3905"/>
                    <a:pt x="3894" y="4739"/>
                  </a:cubicBezTo>
                  <a:cubicBezTo>
                    <a:pt x="3918" y="5203"/>
                    <a:pt x="3775" y="5656"/>
                    <a:pt x="3453" y="6013"/>
                  </a:cubicBezTo>
                  <a:cubicBezTo>
                    <a:pt x="3144" y="6370"/>
                    <a:pt x="2715" y="6584"/>
                    <a:pt x="2251" y="6608"/>
                  </a:cubicBezTo>
                  <a:cubicBezTo>
                    <a:pt x="2209" y="6611"/>
                    <a:pt x="2168" y="6613"/>
                    <a:pt x="2127" y="6613"/>
                  </a:cubicBezTo>
                  <a:cubicBezTo>
                    <a:pt x="1708" y="6613"/>
                    <a:pt x="1314" y="6449"/>
                    <a:pt x="989" y="6168"/>
                  </a:cubicBezTo>
                  <a:cubicBezTo>
                    <a:pt x="632" y="5858"/>
                    <a:pt x="417" y="5417"/>
                    <a:pt x="393" y="4941"/>
                  </a:cubicBezTo>
                  <a:cubicBezTo>
                    <a:pt x="346" y="4108"/>
                    <a:pt x="751" y="3239"/>
                    <a:pt x="1167" y="2286"/>
                  </a:cubicBezTo>
                  <a:cubicBezTo>
                    <a:pt x="1429" y="1691"/>
                    <a:pt x="1703" y="1095"/>
                    <a:pt x="1870" y="476"/>
                  </a:cubicBezTo>
                  <a:cubicBezTo>
                    <a:pt x="1929" y="631"/>
                    <a:pt x="2001" y="774"/>
                    <a:pt x="2072" y="941"/>
                  </a:cubicBezTo>
                  <a:cubicBezTo>
                    <a:pt x="2106" y="992"/>
                    <a:pt x="2159" y="1031"/>
                    <a:pt x="2222" y="1031"/>
                  </a:cubicBezTo>
                  <a:cubicBezTo>
                    <a:pt x="2246" y="1031"/>
                    <a:pt x="2272" y="1025"/>
                    <a:pt x="2298" y="1012"/>
                  </a:cubicBezTo>
                  <a:cubicBezTo>
                    <a:pt x="2370" y="976"/>
                    <a:pt x="2417" y="881"/>
                    <a:pt x="2370" y="798"/>
                  </a:cubicBezTo>
                  <a:cubicBezTo>
                    <a:pt x="2263" y="572"/>
                    <a:pt x="2179" y="381"/>
                    <a:pt x="2108" y="179"/>
                  </a:cubicBezTo>
                  <a:cubicBezTo>
                    <a:pt x="2060" y="83"/>
                    <a:pt x="1953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63"/>
            <p:cNvSpPr/>
            <p:nvPr/>
          </p:nvSpPr>
          <p:spPr>
            <a:xfrm>
              <a:off x="8170573" y="2617042"/>
              <a:ext cx="110528" cy="161888"/>
            </a:xfrm>
            <a:custGeom>
              <a:avLst/>
              <a:gdLst/>
              <a:ahLst/>
              <a:cxnLst/>
              <a:rect l="l" t="t" r="r" b="b"/>
              <a:pathLst>
                <a:path w="3454" h="5059" extrusionOk="0">
                  <a:moveTo>
                    <a:pt x="307" y="1"/>
                  </a:moveTo>
                  <a:cubicBezTo>
                    <a:pt x="276" y="1"/>
                    <a:pt x="245" y="8"/>
                    <a:pt x="215" y="22"/>
                  </a:cubicBezTo>
                  <a:cubicBezTo>
                    <a:pt x="108" y="70"/>
                    <a:pt x="61" y="177"/>
                    <a:pt x="72" y="273"/>
                  </a:cubicBezTo>
                  <a:cubicBezTo>
                    <a:pt x="156" y="773"/>
                    <a:pt x="120" y="1320"/>
                    <a:pt x="84" y="1856"/>
                  </a:cubicBezTo>
                  <a:cubicBezTo>
                    <a:pt x="49" y="2642"/>
                    <a:pt x="1" y="3463"/>
                    <a:pt x="299" y="4106"/>
                  </a:cubicBezTo>
                  <a:cubicBezTo>
                    <a:pt x="477" y="4499"/>
                    <a:pt x="811" y="4797"/>
                    <a:pt x="1204" y="4952"/>
                  </a:cubicBezTo>
                  <a:cubicBezTo>
                    <a:pt x="1394" y="5023"/>
                    <a:pt x="1596" y="5059"/>
                    <a:pt x="1787" y="5059"/>
                  </a:cubicBezTo>
                  <a:cubicBezTo>
                    <a:pt x="2013" y="5059"/>
                    <a:pt x="2251" y="5011"/>
                    <a:pt x="2454" y="4904"/>
                  </a:cubicBezTo>
                  <a:cubicBezTo>
                    <a:pt x="2847" y="4725"/>
                    <a:pt x="3144" y="4404"/>
                    <a:pt x="3287" y="3987"/>
                  </a:cubicBezTo>
                  <a:cubicBezTo>
                    <a:pt x="3454" y="3571"/>
                    <a:pt x="3442" y="3118"/>
                    <a:pt x="3251" y="2737"/>
                  </a:cubicBezTo>
                  <a:cubicBezTo>
                    <a:pt x="2954" y="2094"/>
                    <a:pt x="2299" y="1606"/>
                    <a:pt x="1668" y="1130"/>
                  </a:cubicBezTo>
                  <a:lnTo>
                    <a:pt x="1585" y="1046"/>
                  </a:lnTo>
                  <a:cubicBezTo>
                    <a:pt x="1552" y="1023"/>
                    <a:pt x="1518" y="1013"/>
                    <a:pt x="1485" y="1013"/>
                  </a:cubicBezTo>
                  <a:cubicBezTo>
                    <a:pt x="1434" y="1013"/>
                    <a:pt x="1387" y="1039"/>
                    <a:pt x="1358" y="1082"/>
                  </a:cubicBezTo>
                  <a:cubicBezTo>
                    <a:pt x="1299" y="1154"/>
                    <a:pt x="1311" y="1261"/>
                    <a:pt x="1382" y="1308"/>
                  </a:cubicBezTo>
                  <a:lnTo>
                    <a:pt x="1477" y="1380"/>
                  </a:lnTo>
                  <a:cubicBezTo>
                    <a:pt x="2096" y="1856"/>
                    <a:pt x="2680" y="2297"/>
                    <a:pt x="2954" y="2868"/>
                  </a:cubicBezTo>
                  <a:cubicBezTo>
                    <a:pt x="3097" y="3178"/>
                    <a:pt x="3109" y="3535"/>
                    <a:pt x="2989" y="3868"/>
                  </a:cubicBezTo>
                  <a:cubicBezTo>
                    <a:pt x="2870" y="4190"/>
                    <a:pt x="2632" y="4463"/>
                    <a:pt x="2323" y="4606"/>
                  </a:cubicBezTo>
                  <a:cubicBezTo>
                    <a:pt x="2158" y="4689"/>
                    <a:pt x="1979" y="4727"/>
                    <a:pt x="1798" y="4727"/>
                  </a:cubicBezTo>
                  <a:cubicBezTo>
                    <a:pt x="1639" y="4727"/>
                    <a:pt x="1478" y="4698"/>
                    <a:pt x="1323" y="4642"/>
                  </a:cubicBezTo>
                  <a:cubicBezTo>
                    <a:pt x="1001" y="4523"/>
                    <a:pt x="727" y="4261"/>
                    <a:pt x="596" y="3952"/>
                  </a:cubicBezTo>
                  <a:cubicBezTo>
                    <a:pt x="346" y="3392"/>
                    <a:pt x="370" y="2642"/>
                    <a:pt x="418" y="1856"/>
                  </a:cubicBezTo>
                  <a:cubicBezTo>
                    <a:pt x="453" y="1392"/>
                    <a:pt x="465" y="927"/>
                    <a:pt x="430" y="487"/>
                  </a:cubicBezTo>
                  <a:lnTo>
                    <a:pt x="430" y="487"/>
                  </a:lnTo>
                  <a:cubicBezTo>
                    <a:pt x="537" y="594"/>
                    <a:pt x="656" y="689"/>
                    <a:pt x="787" y="808"/>
                  </a:cubicBezTo>
                  <a:cubicBezTo>
                    <a:pt x="824" y="835"/>
                    <a:pt x="862" y="847"/>
                    <a:pt x="897" y="847"/>
                  </a:cubicBezTo>
                  <a:cubicBezTo>
                    <a:pt x="940" y="847"/>
                    <a:pt x="980" y="829"/>
                    <a:pt x="1013" y="796"/>
                  </a:cubicBezTo>
                  <a:cubicBezTo>
                    <a:pt x="1073" y="725"/>
                    <a:pt x="1061" y="630"/>
                    <a:pt x="1001" y="570"/>
                  </a:cubicBezTo>
                  <a:cubicBezTo>
                    <a:pt x="787" y="392"/>
                    <a:pt x="632" y="225"/>
                    <a:pt x="489" y="82"/>
                  </a:cubicBezTo>
                  <a:cubicBezTo>
                    <a:pt x="440" y="33"/>
                    <a:pt x="374" y="1"/>
                    <a:pt x="3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8544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5AD121-AC3E-178C-11FF-D23496B9D81E}"/>
              </a:ext>
            </a:extLst>
          </p:cNvPr>
          <p:cNvSpPr txBox="1"/>
          <p:nvPr/>
        </p:nvSpPr>
        <p:spPr>
          <a:xfrm>
            <a:off x="222319" y="106427"/>
            <a:ext cx="50215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Problem Statement</a:t>
            </a:r>
            <a:endParaRPr lang="en-IN" sz="2800" b="1" dirty="0">
              <a:solidFill>
                <a:schemeClr val="accent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E3020A9-89E1-F976-A234-B1F2BBF33B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9008755"/>
              </p:ext>
            </p:extLst>
          </p:nvPr>
        </p:nvGraphicFramePr>
        <p:xfrm>
          <a:off x="3455668" y="629647"/>
          <a:ext cx="5688331" cy="4399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94172970"/>
              </p:ext>
            </p:extLst>
          </p:nvPr>
        </p:nvGraphicFramePr>
        <p:xfrm>
          <a:off x="177114" y="889686"/>
          <a:ext cx="3579340" cy="3781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55AD121-AC3E-178C-11FF-D23496B9D81E}"/>
              </a:ext>
            </a:extLst>
          </p:cNvPr>
          <p:cNvSpPr txBox="1"/>
          <p:nvPr/>
        </p:nvSpPr>
        <p:spPr>
          <a:xfrm>
            <a:off x="5469308" y="145738"/>
            <a:ext cx="1944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Solution</a:t>
            </a:r>
            <a:endParaRPr lang="en-IN" sz="2800" b="1" dirty="0">
              <a:solidFill>
                <a:schemeClr val="accent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65487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5AD121-AC3E-178C-11FF-D23496B9D81E}"/>
              </a:ext>
            </a:extLst>
          </p:cNvPr>
          <p:cNvSpPr txBox="1"/>
          <p:nvPr/>
        </p:nvSpPr>
        <p:spPr>
          <a:xfrm>
            <a:off x="407670" y="242352"/>
            <a:ext cx="50215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</a:rPr>
              <a:t>One-Stop Solution</a:t>
            </a:r>
            <a:endParaRPr lang="en-IN" sz="2800" b="1" dirty="0">
              <a:solidFill>
                <a:schemeClr val="accent3"/>
              </a:solidFill>
              <a:latin typeface="Playfair Display"/>
              <a:ea typeface="Playfair Display"/>
              <a:cs typeface="Playfair Display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A59691-4DD7-0D46-BB17-702B19190AD2}"/>
              </a:ext>
            </a:extLst>
          </p:cNvPr>
          <p:cNvGrpSpPr/>
          <p:nvPr/>
        </p:nvGrpSpPr>
        <p:grpSpPr>
          <a:xfrm>
            <a:off x="407670" y="242353"/>
            <a:ext cx="7797426" cy="4829706"/>
            <a:chOff x="1982398" y="349236"/>
            <a:chExt cx="8578413" cy="5714017"/>
          </a:xfrm>
        </p:grpSpPr>
        <p:sp>
          <p:nvSpPr>
            <p:cNvPr id="7" name="Freeform 3207">
              <a:extLst>
                <a:ext uri="{FF2B5EF4-FFF2-40B4-BE49-F238E27FC236}">
                  <a16:creationId xmlns:a16="http://schemas.microsoft.com/office/drawing/2014/main" id="{D2948075-2626-A960-19F5-1A0F97557360}"/>
                </a:ext>
              </a:extLst>
            </p:cNvPr>
            <p:cNvSpPr/>
            <p:nvPr/>
          </p:nvSpPr>
          <p:spPr>
            <a:xfrm>
              <a:off x="3419927" y="349236"/>
              <a:ext cx="5610520" cy="5631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4" h="21587" extrusionOk="0">
                  <a:moveTo>
                    <a:pt x="10004" y="0"/>
                  </a:moveTo>
                  <a:cubicBezTo>
                    <a:pt x="9993" y="-1"/>
                    <a:pt x="9977" y="5"/>
                    <a:pt x="9954" y="21"/>
                  </a:cubicBezTo>
                  <a:cubicBezTo>
                    <a:pt x="9927" y="41"/>
                    <a:pt x="9903" y="63"/>
                    <a:pt x="9882" y="88"/>
                  </a:cubicBezTo>
                  <a:cubicBezTo>
                    <a:pt x="9855" y="120"/>
                    <a:pt x="9831" y="155"/>
                    <a:pt x="9806" y="186"/>
                  </a:cubicBezTo>
                  <a:cubicBezTo>
                    <a:pt x="9676" y="341"/>
                    <a:pt x="9541" y="492"/>
                    <a:pt x="9409" y="645"/>
                  </a:cubicBezTo>
                  <a:cubicBezTo>
                    <a:pt x="9339" y="726"/>
                    <a:pt x="9333" y="750"/>
                    <a:pt x="9430" y="800"/>
                  </a:cubicBezTo>
                  <a:cubicBezTo>
                    <a:pt x="9443" y="808"/>
                    <a:pt x="9548" y="860"/>
                    <a:pt x="9560" y="838"/>
                  </a:cubicBezTo>
                  <a:cubicBezTo>
                    <a:pt x="9510" y="924"/>
                    <a:pt x="9466" y="1014"/>
                    <a:pt x="9428" y="1106"/>
                  </a:cubicBezTo>
                  <a:cubicBezTo>
                    <a:pt x="9424" y="1121"/>
                    <a:pt x="9433" y="1137"/>
                    <a:pt x="9448" y="1141"/>
                  </a:cubicBezTo>
                  <a:cubicBezTo>
                    <a:pt x="9462" y="1145"/>
                    <a:pt x="9476" y="1137"/>
                    <a:pt x="9482" y="1124"/>
                  </a:cubicBezTo>
                  <a:cubicBezTo>
                    <a:pt x="9520" y="1030"/>
                    <a:pt x="9572" y="944"/>
                    <a:pt x="9621" y="854"/>
                  </a:cubicBezTo>
                  <a:cubicBezTo>
                    <a:pt x="9699" y="868"/>
                    <a:pt x="9775" y="891"/>
                    <a:pt x="9847" y="924"/>
                  </a:cubicBezTo>
                  <a:cubicBezTo>
                    <a:pt x="9870" y="936"/>
                    <a:pt x="9887" y="910"/>
                    <a:pt x="9886" y="890"/>
                  </a:cubicBezTo>
                  <a:cubicBezTo>
                    <a:pt x="9873" y="627"/>
                    <a:pt x="9942" y="372"/>
                    <a:pt x="10007" y="119"/>
                  </a:cubicBezTo>
                  <a:cubicBezTo>
                    <a:pt x="10019" y="71"/>
                    <a:pt x="10036" y="3"/>
                    <a:pt x="10004" y="0"/>
                  </a:cubicBezTo>
                  <a:close/>
                  <a:moveTo>
                    <a:pt x="6399" y="841"/>
                  </a:moveTo>
                  <a:cubicBezTo>
                    <a:pt x="6346" y="843"/>
                    <a:pt x="6305" y="908"/>
                    <a:pt x="6286" y="960"/>
                  </a:cubicBezTo>
                  <a:cubicBezTo>
                    <a:pt x="6248" y="1066"/>
                    <a:pt x="6236" y="1208"/>
                    <a:pt x="6263" y="1330"/>
                  </a:cubicBezTo>
                  <a:cubicBezTo>
                    <a:pt x="6165" y="1439"/>
                    <a:pt x="6028" y="1578"/>
                    <a:pt x="5880" y="1508"/>
                  </a:cubicBezTo>
                  <a:cubicBezTo>
                    <a:pt x="5760" y="1451"/>
                    <a:pt x="5808" y="1242"/>
                    <a:pt x="5834" y="1146"/>
                  </a:cubicBezTo>
                  <a:cubicBezTo>
                    <a:pt x="5847" y="1096"/>
                    <a:pt x="5865" y="1049"/>
                    <a:pt x="5888" y="1003"/>
                  </a:cubicBezTo>
                  <a:cubicBezTo>
                    <a:pt x="5896" y="985"/>
                    <a:pt x="5870" y="970"/>
                    <a:pt x="5862" y="987"/>
                  </a:cubicBezTo>
                  <a:cubicBezTo>
                    <a:pt x="5799" y="1115"/>
                    <a:pt x="5681" y="1467"/>
                    <a:pt x="5880" y="1541"/>
                  </a:cubicBezTo>
                  <a:cubicBezTo>
                    <a:pt x="6009" y="1589"/>
                    <a:pt x="6128" y="1508"/>
                    <a:pt x="6219" y="1424"/>
                  </a:cubicBezTo>
                  <a:cubicBezTo>
                    <a:pt x="6238" y="1407"/>
                    <a:pt x="6253" y="1386"/>
                    <a:pt x="6271" y="1368"/>
                  </a:cubicBezTo>
                  <a:cubicBezTo>
                    <a:pt x="6307" y="1485"/>
                    <a:pt x="6387" y="1577"/>
                    <a:pt x="6534" y="1578"/>
                  </a:cubicBezTo>
                  <a:cubicBezTo>
                    <a:pt x="6607" y="1578"/>
                    <a:pt x="6676" y="1545"/>
                    <a:pt x="6738" y="1503"/>
                  </a:cubicBezTo>
                  <a:cubicBezTo>
                    <a:pt x="6789" y="1659"/>
                    <a:pt x="6911" y="1817"/>
                    <a:pt x="7088" y="1773"/>
                  </a:cubicBezTo>
                  <a:cubicBezTo>
                    <a:pt x="7268" y="1727"/>
                    <a:pt x="7267" y="1471"/>
                    <a:pt x="7225" y="1334"/>
                  </a:cubicBezTo>
                  <a:cubicBezTo>
                    <a:pt x="7223" y="1327"/>
                    <a:pt x="7216" y="1323"/>
                    <a:pt x="7208" y="1325"/>
                  </a:cubicBezTo>
                  <a:cubicBezTo>
                    <a:pt x="7201" y="1327"/>
                    <a:pt x="7195" y="1336"/>
                    <a:pt x="7198" y="1344"/>
                  </a:cubicBezTo>
                  <a:cubicBezTo>
                    <a:pt x="7242" y="1493"/>
                    <a:pt x="7227" y="1735"/>
                    <a:pt x="7027" y="1751"/>
                  </a:cubicBezTo>
                  <a:cubicBezTo>
                    <a:pt x="6902" y="1761"/>
                    <a:pt x="6800" y="1624"/>
                    <a:pt x="6761" y="1487"/>
                  </a:cubicBezTo>
                  <a:cubicBezTo>
                    <a:pt x="6778" y="1474"/>
                    <a:pt x="6798" y="1464"/>
                    <a:pt x="6813" y="1450"/>
                  </a:cubicBezTo>
                  <a:cubicBezTo>
                    <a:pt x="6859" y="1405"/>
                    <a:pt x="6931" y="1295"/>
                    <a:pt x="6894" y="1226"/>
                  </a:cubicBezTo>
                  <a:cubicBezTo>
                    <a:pt x="6869" y="1181"/>
                    <a:pt x="6815" y="1192"/>
                    <a:pt x="6781" y="1222"/>
                  </a:cubicBezTo>
                  <a:cubicBezTo>
                    <a:pt x="6722" y="1274"/>
                    <a:pt x="6698" y="1354"/>
                    <a:pt x="6715" y="1430"/>
                  </a:cubicBezTo>
                  <a:cubicBezTo>
                    <a:pt x="6717" y="1443"/>
                    <a:pt x="6724" y="1457"/>
                    <a:pt x="6727" y="1470"/>
                  </a:cubicBezTo>
                  <a:cubicBezTo>
                    <a:pt x="6667" y="1511"/>
                    <a:pt x="6601" y="1541"/>
                    <a:pt x="6532" y="1546"/>
                  </a:cubicBezTo>
                  <a:cubicBezTo>
                    <a:pt x="6388" y="1555"/>
                    <a:pt x="6325" y="1456"/>
                    <a:pt x="6298" y="1339"/>
                  </a:cubicBezTo>
                  <a:cubicBezTo>
                    <a:pt x="6355" y="1275"/>
                    <a:pt x="6408" y="1207"/>
                    <a:pt x="6448" y="1131"/>
                  </a:cubicBezTo>
                  <a:cubicBezTo>
                    <a:pt x="6486" y="1056"/>
                    <a:pt x="6537" y="929"/>
                    <a:pt x="6456" y="864"/>
                  </a:cubicBezTo>
                  <a:cubicBezTo>
                    <a:pt x="6435" y="848"/>
                    <a:pt x="6417" y="841"/>
                    <a:pt x="6399" y="841"/>
                  </a:cubicBezTo>
                  <a:close/>
                  <a:moveTo>
                    <a:pt x="6384" y="875"/>
                  </a:moveTo>
                  <a:cubicBezTo>
                    <a:pt x="6434" y="856"/>
                    <a:pt x="6466" y="917"/>
                    <a:pt x="6468" y="956"/>
                  </a:cubicBezTo>
                  <a:cubicBezTo>
                    <a:pt x="6475" y="1074"/>
                    <a:pt x="6377" y="1206"/>
                    <a:pt x="6303" y="1290"/>
                  </a:cubicBezTo>
                  <a:cubicBezTo>
                    <a:pt x="6300" y="1294"/>
                    <a:pt x="6294" y="1299"/>
                    <a:pt x="6291" y="1302"/>
                  </a:cubicBezTo>
                  <a:cubicBezTo>
                    <a:pt x="6282" y="1244"/>
                    <a:pt x="6277" y="1183"/>
                    <a:pt x="6282" y="1131"/>
                  </a:cubicBezTo>
                  <a:cubicBezTo>
                    <a:pt x="6286" y="1067"/>
                    <a:pt x="6300" y="1005"/>
                    <a:pt x="6323" y="945"/>
                  </a:cubicBezTo>
                  <a:cubicBezTo>
                    <a:pt x="6332" y="914"/>
                    <a:pt x="6355" y="888"/>
                    <a:pt x="6384" y="875"/>
                  </a:cubicBezTo>
                  <a:close/>
                  <a:moveTo>
                    <a:pt x="6844" y="1226"/>
                  </a:moveTo>
                  <a:cubicBezTo>
                    <a:pt x="6906" y="1219"/>
                    <a:pt x="6835" y="1366"/>
                    <a:pt x="6827" y="1380"/>
                  </a:cubicBezTo>
                  <a:cubicBezTo>
                    <a:pt x="6808" y="1410"/>
                    <a:pt x="6777" y="1429"/>
                    <a:pt x="6749" y="1452"/>
                  </a:cubicBezTo>
                  <a:cubicBezTo>
                    <a:pt x="6738" y="1395"/>
                    <a:pt x="6738" y="1341"/>
                    <a:pt x="6756" y="1299"/>
                  </a:cubicBezTo>
                  <a:cubicBezTo>
                    <a:pt x="6772" y="1262"/>
                    <a:pt x="6804" y="1235"/>
                    <a:pt x="6844" y="1226"/>
                  </a:cubicBezTo>
                  <a:close/>
                  <a:moveTo>
                    <a:pt x="12413" y="1360"/>
                  </a:moveTo>
                  <a:cubicBezTo>
                    <a:pt x="11838" y="1580"/>
                    <a:pt x="11220" y="1695"/>
                    <a:pt x="10625" y="1859"/>
                  </a:cubicBezTo>
                  <a:cubicBezTo>
                    <a:pt x="10591" y="1869"/>
                    <a:pt x="10599" y="1923"/>
                    <a:pt x="10635" y="1914"/>
                  </a:cubicBezTo>
                  <a:lnTo>
                    <a:pt x="10665" y="1906"/>
                  </a:lnTo>
                  <a:cubicBezTo>
                    <a:pt x="10670" y="2079"/>
                    <a:pt x="10669" y="2251"/>
                    <a:pt x="10673" y="2424"/>
                  </a:cubicBezTo>
                  <a:cubicBezTo>
                    <a:pt x="10673" y="2429"/>
                    <a:pt x="10674" y="2434"/>
                    <a:pt x="10677" y="2439"/>
                  </a:cubicBezTo>
                  <a:cubicBezTo>
                    <a:pt x="10490" y="2581"/>
                    <a:pt x="10293" y="2713"/>
                    <a:pt x="10106" y="2845"/>
                  </a:cubicBezTo>
                  <a:cubicBezTo>
                    <a:pt x="9934" y="2968"/>
                    <a:pt x="9754" y="3080"/>
                    <a:pt x="9583" y="3204"/>
                  </a:cubicBezTo>
                  <a:cubicBezTo>
                    <a:pt x="9416" y="3329"/>
                    <a:pt x="9239" y="3439"/>
                    <a:pt x="9053" y="3531"/>
                  </a:cubicBezTo>
                  <a:cubicBezTo>
                    <a:pt x="9044" y="3503"/>
                    <a:pt x="8998" y="3501"/>
                    <a:pt x="8998" y="3534"/>
                  </a:cubicBezTo>
                  <a:cubicBezTo>
                    <a:pt x="8998" y="3542"/>
                    <a:pt x="8998" y="3549"/>
                    <a:pt x="8998" y="3556"/>
                  </a:cubicBezTo>
                  <a:lnTo>
                    <a:pt x="8984" y="3562"/>
                  </a:lnTo>
                  <a:cubicBezTo>
                    <a:pt x="8954" y="3574"/>
                    <a:pt x="8969" y="3613"/>
                    <a:pt x="8996" y="3613"/>
                  </a:cubicBezTo>
                  <a:cubicBezTo>
                    <a:pt x="8996" y="3842"/>
                    <a:pt x="9012" y="4071"/>
                    <a:pt x="9022" y="4300"/>
                  </a:cubicBezTo>
                  <a:lnTo>
                    <a:pt x="8986" y="4289"/>
                  </a:lnTo>
                  <a:cubicBezTo>
                    <a:pt x="8950" y="4280"/>
                    <a:pt x="8930" y="4331"/>
                    <a:pt x="8966" y="4342"/>
                  </a:cubicBezTo>
                  <a:lnTo>
                    <a:pt x="9027" y="4360"/>
                  </a:lnTo>
                  <a:cubicBezTo>
                    <a:pt x="9027" y="4388"/>
                    <a:pt x="9029" y="4417"/>
                    <a:pt x="9030" y="4444"/>
                  </a:cubicBezTo>
                  <a:cubicBezTo>
                    <a:pt x="9030" y="4479"/>
                    <a:pt x="9083" y="4485"/>
                    <a:pt x="9083" y="4449"/>
                  </a:cubicBezTo>
                  <a:cubicBezTo>
                    <a:pt x="9083" y="4426"/>
                    <a:pt x="9083" y="4402"/>
                    <a:pt x="9083" y="4379"/>
                  </a:cubicBezTo>
                  <a:cubicBezTo>
                    <a:pt x="9083" y="4396"/>
                    <a:pt x="9494" y="4511"/>
                    <a:pt x="9535" y="4526"/>
                  </a:cubicBezTo>
                  <a:cubicBezTo>
                    <a:pt x="9688" y="4580"/>
                    <a:pt x="9837" y="4641"/>
                    <a:pt x="9983" y="4710"/>
                  </a:cubicBezTo>
                  <a:cubicBezTo>
                    <a:pt x="10056" y="4746"/>
                    <a:pt x="10128" y="4784"/>
                    <a:pt x="10198" y="4824"/>
                  </a:cubicBezTo>
                  <a:cubicBezTo>
                    <a:pt x="10250" y="4854"/>
                    <a:pt x="10313" y="4921"/>
                    <a:pt x="10380" y="4905"/>
                  </a:cubicBezTo>
                  <a:cubicBezTo>
                    <a:pt x="10446" y="4890"/>
                    <a:pt x="10476" y="4805"/>
                    <a:pt x="10520" y="4762"/>
                  </a:cubicBezTo>
                  <a:cubicBezTo>
                    <a:pt x="10596" y="4690"/>
                    <a:pt x="10676" y="4622"/>
                    <a:pt x="10757" y="4554"/>
                  </a:cubicBezTo>
                  <a:cubicBezTo>
                    <a:pt x="10919" y="4420"/>
                    <a:pt x="11089" y="4295"/>
                    <a:pt x="11262" y="4175"/>
                  </a:cubicBezTo>
                  <a:cubicBezTo>
                    <a:pt x="11428" y="4060"/>
                    <a:pt x="11596" y="3950"/>
                    <a:pt x="11763" y="3837"/>
                  </a:cubicBezTo>
                  <a:cubicBezTo>
                    <a:pt x="11930" y="3724"/>
                    <a:pt x="12108" y="3638"/>
                    <a:pt x="12267" y="3518"/>
                  </a:cubicBezTo>
                  <a:cubicBezTo>
                    <a:pt x="12311" y="3533"/>
                    <a:pt x="12358" y="3545"/>
                    <a:pt x="12404" y="3554"/>
                  </a:cubicBezTo>
                  <a:cubicBezTo>
                    <a:pt x="12492" y="3576"/>
                    <a:pt x="12580" y="3596"/>
                    <a:pt x="12667" y="3623"/>
                  </a:cubicBezTo>
                  <a:cubicBezTo>
                    <a:pt x="12683" y="3623"/>
                    <a:pt x="12697" y="3609"/>
                    <a:pt x="12697" y="3592"/>
                  </a:cubicBezTo>
                  <a:cubicBezTo>
                    <a:pt x="12697" y="3583"/>
                    <a:pt x="12692" y="3574"/>
                    <a:pt x="12685" y="3568"/>
                  </a:cubicBezTo>
                  <a:cubicBezTo>
                    <a:pt x="12691" y="3563"/>
                    <a:pt x="12696" y="3556"/>
                    <a:pt x="12696" y="3548"/>
                  </a:cubicBezTo>
                  <a:cubicBezTo>
                    <a:pt x="12708" y="3234"/>
                    <a:pt x="12742" y="2918"/>
                    <a:pt x="12714" y="2603"/>
                  </a:cubicBezTo>
                  <a:lnTo>
                    <a:pt x="12734" y="2603"/>
                  </a:lnTo>
                  <a:cubicBezTo>
                    <a:pt x="12770" y="2604"/>
                    <a:pt x="12776" y="2548"/>
                    <a:pt x="12739" y="2547"/>
                  </a:cubicBezTo>
                  <a:lnTo>
                    <a:pt x="12731" y="2547"/>
                  </a:lnTo>
                  <a:lnTo>
                    <a:pt x="12731" y="2544"/>
                  </a:lnTo>
                  <a:cubicBezTo>
                    <a:pt x="12650" y="2352"/>
                    <a:pt x="12633" y="2149"/>
                    <a:pt x="12587" y="1948"/>
                  </a:cubicBezTo>
                  <a:cubicBezTo>
                    <a:pt x="12546" y="1768"/>
                    <a:pt x="12480" y="1593"/>
                    <a:pt x="12439" y="1412"/>
                  </a:cubicBezTo>
                  <a:cubicBezTo>
                    <a:pt x="12472" y="1397"/>
                    <a:pt x="12448" y="1347"/>
                    <a:pt x="12413" y="1360"/>
                  </a:cubicBezTo>
                  <a:close/>
                  <a:moveTo>
                    <a:pt x="12380" y="1435"/>
                  </a:moveTo>
                  <a:cubicBezTo>
                    <a:pt x="12421" y="1629"/>
                    <a:pt x="12493" y="1816"/>
                    <a:pt x="12537" y="2010"/>
                  </a:cubicBezTo>
                  <a:cubicBezTo>
                    <a:pt x="12578" y="2190"/>
                    <a:pt x="12593" y="2369"/>
                    <a:pt x="12665" y="2539"/>
                  </a:cubicBezTo>
                  <a:cubicBezTo>
                    <a:pt x="12659" y="2525"/>
                    <a:pt x="12510" y="2507"/>
                    <a:pt x="12488" y="2503"/>
                  </a:cubicBezTo>
                  <a:cubicBezTo>
                    <a:pt x="12467" y="2499"/>
                    <a:pt x="12399" y="2478"/>
                    <a:pt x="12348" y="2465"/>
                  </a:cubicBezTo>
                  <a:lnTo>
                    <a:pt x="12348" y="2466"/>
                  </a:lnTo>
                  <a:cubicBezTo>
                    <a:pt x="12331" y="2461"/>
                    <a:pt x="12314" y="2457"/>
                    <a:pt x="12296" y="2454"/>
                  </a:cubicBezTo>
                  <a:cubicBezTo>
                    <a:pt x="12171" y="2579"/>
                    <a:pt x="12046" y="2712"/>
                    <a:pt x="11899" y="2810"/>
                  </a:cubicBezTo>
                  <a:cubicBezTo>
                    <a:pt x="11721" y="2930"/>
                    <a:pt x="11560" y="3075"/>
                    <a:pt x="11398" y="3215"/>
                  </a:cubicBezTo>
                  <a:cubicBezTo>
                    <a:pt x="11065" y="3502"/>
                    <a:pt x="10743" y="3802"/>
                    <a:pt x="10412" y="4093"/>
                  </a:cubicBezTo>
                  <a:cubicBezTo>
                    <a:pt x="10398" y="4072"/>
                    <a:pt x="10362" y="4072"/>
                    <a:pt x="10361" y="4102"/>
                  </a:cubicBezTo>
                  <a:lnTo>
                    <a:pt x="10361" y="4137"/>
                  </a:lnTo>
                  <a:cubicBezTo>
                    <a:pt x="10140" y="4045"/>
                    <a:pt x="9923" y="3945"/>
                    <a:pt x="9706" y="3842"/>
                  </a:cubicBezTo>
                  <a:cubicBezTo>
                    <a:pt x="9519" y="3752"/>
                    <a:pt x="9284" y="3688"/>
                    <a:pt x="9114" y="3565"/>
                  </a:cubicBezTo>
                  <a:cubicBezTo>
                    <a:pt x="9466" y="3403"/>
                    <a:pt x="9785" y="3139"/>
                    <a:pt x="10099" y="2921"/>
                  </a:cubicBezTo>
                  <a:cubicBezTo>
                    <a:pt x="10295" y="2785"/>
                    <a:pt x="10486" y="2639"/>
                    <a:pt x="10677" y="2495"/>
                  </a:cubicBezTo>
                  <a:cubicBezTo>
                    <a:pt x="10846" y="2369"/>
                    <a:pt x="11021" y="2249"/>
                    <a:pt x="11158" y="2089"/>
                  </a:cubicBezTo>
                  <a:lnTo>
                    <a:pt x="11171" y="2094"/>
                  </a:lnTo>
                  <a:cubicBezTo>
                    <a:pt x="11206" y="2105"/>
                    <a:pt x="11225" y="2052"/>
                    <a:pt x="11190" y="2040"/>
                  </a:cubicBezTo>
                  <a:cubicBezTo>
                    <a:pt x="11051" y="1992"/>
                    <a:pt x="10920" y="1919"/>
                    <a:pt x="10778" y="1878"/>
                  </a:cubicBezTo>
                  <a:cubicBezTo>
                    <a:pt x="11052" y="1807"/>
                    <a:pt x="11325" y="1735"/>
                    <a:pt x="11598" y="1665"/>
                  </a:cubicBezTo>
                  <a:cubicBezTo>
                    <a:pt x="11865" y="1596"/>
                    <a:pt x="12125" y="1532"/>
                    <a:pt x="12380" y="1435"/>
                  </a:cubicBezTo>
                  <a:close/>
                  <a:moveTo>
                    <a:pt x="9280" y="1441"/>
                  </a:moveTo>
                  <a:cubicBezTo>
                    <a:pt x="9268" y="1432"/>
                    <a:pt x="9251" y="1432"/>
                    <a:pt x="9241" y="1448"/>
                  </a:cubicBezTo>
                  <a:cubicBezTo>
                    <a:pt x="9180" y="1538"/>
                    <a:pt x="9125" y="1639"/>
                    <a:pt x="9047" y="1713"/>
                  </a:cubicBezTo>
                  <a:cubicBezTo>
                    <a:pt x="9035" y="1723"/>
                    <a:pt x="9034" y="1741"/>
                    <a:pt x="9044" y="1753"/>
                  </a:cubicBezTo>
                  <a:cubicBezTo>
                    <a:pt x="9054" y="1765"/>
                    <a:pt x="9072" y="1766"/>
                    <a:pt x="9083" y="1756"/>
                  </a:cubicBezTo>
                  <a:cubicBezTo>
                    <a:pt x="9171" y="1690"/>
                    <a:pt x="9234" y="1575"/>
                    <a:pt x="9289" y="1482"/>
                  </a:cubicBezTo>
                  <a:cubicBezTo>
                    <a:pt x="9299" y="1466"/>
                    <a:pt x="9292" y="1449"/>
                    <a:pt x="9280" y="1441"/>
                  </a:cubicBezTo>
                  <a:close/>
                  <a:moveTo>
                    <a:pt x="13267" y="1477"/>
                  </a:moveTo>
                  <a:cubicBezTo>
                    <a:pt x="13253" y="1476"/>
                    <a:pt x="13238" y="1484"/>
                    <a:pt x="13235" y="1502"/>
                  </a:cubicBezTo>
                  <a:cubicBezTo>
                    <a:pt x="13226" y="1555"/>
                    <a:pt x="13227" y="1610"/>
                    <a:pt x="13238" y="1663"/>
                  </a:cubicBezTo>
                  <a:cubicBezTo>
                    <a:pt x="13213" y="1656"/>
                    <a:pt x="13186" y="1651"/>
                    <a:pt x="13160" y="1649"/>
                  </a:cubicBezTo>
                  <a:cubicBezTo>
                    <a:pt x="13145" y="1649"/>
                    <a:pt x="13132" y="1660"/>
                    <a:pt x="13131" y="1675"/>
                  </a:cubicBezTo>
                  <a:cubicBezTo>
                    <a:pt x="13130" y="1690"/>
                    <a:pt x="13141" y="1702"/>
                    <a:pt x="13155" y="1704"/>
                  </a:cubicBezTo>
                  <a:cubicBezTo>
                    <a:pt x="13189" y="1711"/>
                    <a:pt x="13223" y="1721"/>
                    <a:pt x="13255" y="1735"/>
                  </a:cubicBezTo>
                  <a:cubicBezTo>
                    <a:pt x="13255" y="1735"/>
                    <a:pt x="13255" y="1737"/>
                    <a:pt x="13255" y="1738"/>
                  </a:cubicBezTo>
                  <a:cubicBezTo>
                    <a:pt x="13209" y="1760"/>
                    <a:pt x="13162" y="1778"/>
                    <a:pt x="13114" y="1794"/>
                  </a:cubicBezTo>
                  <a:cubicBezTo>
                    <a:pt x="13083" y="1804"/>
                    <a:pt x="13101" y="1857"/>
                    <a:pt x="13132" y="1849"/>
                  </a:cubicBezTo>
                  <a:cubicBezTo>
                    <a:pt x="13181" y="1836"/>
                    <a:pt x="13227" y="1819"/>
                    <a:pt x="13271" y="1797"/>
                  </a:cubicBezTo>
                  <a:cubicBezTo>
                    <a:pt x="13286" y="1845"/>
                    <a:pt x="13302" y="1892"/>
                    <a:pt x="13316" y="1938"/>
                  </a:cubicBezTo>
                  <a:cubicBezTo>
                    <a:pt x="13326" y="1975"/>
                    <a:pt x="13382" y="1965"/>
                    <a:pt x="13374" y="1928"/>
                  </a:cubicBezTo>
                  <a:cubicBezTo>
                    <a:pt x="13361" y="1874"/>
                    <a:pt x="13346" y="1820"/>
                    <a:pt x="13328" y="1768"/>
                  </a:cubicBezTo>
                  <a:cubicBezTo>
                    <a:pt x="13397" y="1806"/>
                    <a:pt x="13469" y="1836"/>
                    <a:pt x="13545" y="1858"/>
                  </a:cubicBezTo>
                  <a:cubicBezTo>
                    <a:pt x="13578" y="1864"/>
                    <a:pt x="13590" y="1810"/>
                    <a:pt x="13558" y="1800"/>
                  </a:cubicBezTo>
                  <a:cubicBezTo>
                    <a:pt x="13501" y="1780"/>
                    <a:pt x="13445" y="1757"/>
                    <a:pt x="13392" y="1728"/>
                  </a:cubicBezTo>
                  <a:cubicBezTo>
                    <a:pt x="13418" y="1712"/>
                    <a:pt x="13445" y="1694"/>
                    <a:pt x="13470" y="1677"/>
                  </a:cubicBezTo>
                  <a:cubicBezTo>
                    <a:pt x="13495" y="1659"/>
                    <a:pt x="13463" y="1614"/>
                    <a:pt x="13433" y="1634"/>
                  </a:cubicBezTo>
                  <a:cubicBezTo>
                    <a:pt x="13403" y="1654"/>
                    <a:pt x="13364" y="1678"/>
                    <a:pt x="13329" y="1698"/>
                  </a:cubicBezTo>
                  <a:lnTo>
                    <a:pt x="13305" y="1687"/>
                  </a:lnTo>
                  <a:cubicBezTo>
                    <a:pt x="13288" y="1629"/>
                    <a:pt x="13284" y="1568"/>
                    <a:pt x="13291" y="1508"/>
                  </a:cubicBezTo>
                  <a:cubicBezTo>
                    <a:pt x="13294" y="1490"/>
                    <a:pt x="13281" y="1479"/>
                    <a:pt x="13267" y="1477"/>
                  </a:cubicBezTo>
                  <a:close/>
                  <a:moveTo>
                    <a:pt x="12041" y="1710"/>
                  </a:moveTo>
                  <a:cubicBezTo>
                    <a:pt x="12009" y="1718"/>
                    <a:pt x="11984" y="1740"/>
                    <a:pt x="11971" y="1769"/>
                  </a:cubicBezTo>
                  <a:cubicBezTo>
                    <a:pt x="11964" y="1784"/>
                    <a:pt x="11987" y="1797"/>
                    <a:pt x="11995" y="1783"/>
                  </a:cubicBezTo>
                  <a:cubicBezTo>
                    <a:pt x="12004" y="1761"/>
                    <a:pt x="12024" y="1743"/>
                    <a:pt x="12047" y="1736"/>
                  </a:cubicBezTo>
                  <a:cubicBezTo>
                    <a:pt x="12064" y="1733"/>
                    <a:pt x="12058" y="1706"/>
                    <a:pt x="12041" y="1710"/>
                  </a:cubicBezTo>
                  <a:close/>
                  <a:moveTo>
                    <a:pt x="11616" y="1756"/>
                  </a:moveTo>
                  <a:cubicBezTo>
                    <a:pt x="11556" y="1786"/>
                    <a:pt x="11448" y="1830"/>
                    <a:pt x="11444" y="1909"/>
                  </a:cubicBezTo>
                  <a:cubicBezTo>
                    <a:pt x="11444" y="1927"/>
                    <a:pt x="11470" y="1930"/>
                    <a:pt x="11471" y="1913"/>
                  </a:cubicBezTo>
                  <a:cubicBezTo>
                    <a:pt x="11476" y="1847"/>
                    <a:pt x="11579" y="1806"/>
                    <a:pt x="11629" y="1780"/>
                  </a:cubicBezTo>
                  <a:cubicBezTo>
                    <a:pt x="11635" y="1776"/>
                    <a:pt x="11636" y="1768"/>
                    <a:pt x="11632" y="1762"/>
                  </a:cubicBezTo>
                  <a:cubicBezTo>
                    <a:pt x="11628" y="1757"/>
                    <a:pt x="11622" y="1754"/>
                    <a:pt x="11616" y="1756"/>
                  </a:cubicBezTo>
                  <a:close/>
                  <a:moveTo>
                    <a:pt x="12209" y="1839"/>
                  </a:moveTo>
                  <a:cubicBezTo>
                    <a:pt x="12202" y="1839"/>
                    <a:pt x="12195" y="1841"/>
                    <a:pt x="12195" y="1850"/>
                  </a:cubicBezTo>
                  <a:lnTo>
                    <a:pt x="12195" y="1853"/>
                  </a:lnTo>
                  <a:cubicBezTo>
                    <a:pt x="12188" y="1857"/>
                    <a:pt x="12187" y="1865"/>
                    <a:pt x="12190" y="1871"/>
                  </a:cubicBezTo>
                  <a:cubicBezTo>
                    <a:pt x="12193" y="1877"/>
                    <a:pt x="12198" y="1880"/>
                    <a:pt x="12204" y="1879"/>
                  </a:cubicBezTo>
                  <a:cubicBezTo>
                    <a:pt x="12219" y="1876"/>
                    <a:pt x="12222" y="1865"/>
                    <a:pt x="12223" y="1852"/>
                  </a:cubicBezTo>
                  <a:cubicBezTo>
                    <a:pt x="12223" y="1845"/>
                    <a:pt x="12216" y="1840"/>
                    <a:pt x="12209" y="1839"/>
                  </a:cubicBezTo>
                  <a:close/>
                  <a:moveTo>
                    <a:pt x="10722" y="1922"/>
                  </a:moveTo>
                  <a:cubicBezTo>
                    <a:pt x="10746" y="1928"/>
                    <a:pt x="10771" y="1936"/>
                    <a:pt x="10795" y="1944"/>
                  </a:cubicBezTo>
                  <a:cubicBezTo>
                    <a:pt x="10771" y="1963"/>
                    <a:pt x="10750" y="1985"/>
                    <a:pt x="10728" y="2005"/>
                  </a:cubicBezTo>
                  <a:cubicBezTo>
                    <a:pt x="10726" y="1977"/>
                    <a:pt x="10724" y="1949"/>
                    <a:pt x="10722" y="1922"/>
                  </a:cubicBezTo>
                  <a:close/>
                  <a:moveTo>
                    <a:pt x="11838" y="1943"/>
                  </a:moveTo>
                  <a:cubicBezTo>
                    <a:pt x="11823" y="1945"/>
                    <a:pt x="11809" y="1951"/>
                    <a:pt x="11797" y="1960"/>
                  </a:cubicBezTo>
                  <a:cubicBezTo>
                    <a:pt x="11781" y="1968"/>
                    <a:pt x="11792" y="1992"/>
                    <a:pt x="11809" y="1984"/>
                  </a:cubicBezTo>
                  <a:cubicBezTo>
                    <a:pt x="11819" y="1977"/>
                    <a:pt x="11832" y="1972"/>
                    <a:pt x="11844" y="1970"/>
                  </a:cubicBezTo>
                  <a:cubicBezTo>
                    <a:pt x="11862" y="1969"/>
                    <a:pt x="11855" y="1942"/>
                    <a:pt x="11838" y="1943"/>
                  </a:cubicBezTo>
                  <a:close/>
                  <a:moveTo>
                    <a:pt x="10819" y="1954"/>
                  </a:moveTo>
                  <a:cubicBezTo>
                    <a:pt x="10844" y="1963"/>
                    <a:pt x="10867" y="1971"/>
                    <a:pt x="10891" y="1981"/>
                  </a:cubicBezTo>
                  <a:cubicBezTo>
                    <a:pt x="10837" y="2024"/>
                    <a:pt x="10786" y="2072"/>
                    <a:pt x="10731" y="2115"/>
                  </a:cubicBezTo>
                  <a:cubicBezTo>
                    <a:pt x="10731" y="2091"/>
                    <a:pt x="10731" y="2068"/>
                    <a:pt x="10729" y="2045"/>
                  </a:cubicBezTo>
                  <a:cubicBezTo>
                    <a:pt x="10759" y="2021"/>
                    <a:pt x="10787" y="1994"/>
                    <a:pt x="10815" y="1967"/>
                  </a:cubicBezTo>
                  <a:cubicBezTo>
                    <a:pt x="10819" y="1964"/>
                    <a:pt x="10821" y="1959"/>
                    <a:pt x="10819" y="1954"/>
                  </a:cubicBezTo>
                  <a:close/>
                  <a:moveTo>
                    <a:pt x="10925" y="1995"/>
                  </a:moveTo>
                  <a:cubicBezTo>
                    <a:pt x="10955" y="2007"/>
                    <a:pt x="10983" y="2019"/>
                    <a:pt x="11012" y="2031"/>
                  </a:cubicBezTo>
                  <a:cubicBezTo>
                    <a:pt x="10964" y="2066"/>
                    <a:pt x="10918" y="2104"/>
                    <a:pt x="10874" y="2144"/>
                  </a:cubicBezTo>
                  <a:lnTo>
                    <a:pt x="10874" y="2145"/>
                  </a:lnTo>
                  <a:cubicBezTo>
                    <a:pt x="10837" y="2178"/>
                    <a:pt x="10785" y="2232"/>
                    <a:pt x="10732" y="2250"/>
                  </a:cubicBezTo>
                  <a:cubicBezTo>
                    <a:pt x="10732" y="2218"/>
                    <a:pt x="10732" y="2186"/>
                    <a:pt x="10732" y="2153"/>
                  </a:cubicBezTo>
                  <a:cubicBezTo>
                    <a:pt x="10801" y="2106"/>
                    <a:pt x="10865" y="2052"/>
                    <a:pt x="10925" y="1995"/>
                  </a:cubicBezTo>
                  <a:close/>
                  <a:moveTo>
                    <a:pt x="8908" y="2021"/>
                  </a:moveTo>
                  <a:cubicBezTo>
                    <a:pt x="8895" y="2013"/>
                    <a:pt x="8879" y="2017"/>
                    <a:pt x="8870" y="2028"/>
                  </a:cubicBezTo>
                  <a:cubicBezTo>
                    <a:pt x="8760" y="2175"/>
                    <a:pt x="8626" y="2309"/>
                    <a:pt x="8546" y="2474"/>
                  </a:cubicBezTo>
                  <a:cubicBezTo>
                    <a:pt x="8531" y="2504"/>
                    <a:pt x="8581" y="2530"/>
                    <a:pt x="8598" y="2501"/>
                  </a:cubicBezTo>
                  <a:cubicBezTo>
                    <a:pt x="8690" y="2343"/>
                    <a:pt x="8821" y="2216"/>
                    <a:pt x="8918" y="2062"/>
                  </a:cubicBezTo>
                  <a:cubicBezTo>
                    <a:pt x="8927" y="2047"/>
                    <a:pt x="8922" y="2029"/>
                    <a:pt x="8908" y="2021"/>
                  </a:cubicBezTo>
                  <a:close/>
                  <a:moveTo>
                    <a:pt x="11042" y="2045"/>
                  </a:moveTo>
                  <a:lnTo>
                    <a:pt x="11100" y="2068"/>
                  </a:lnTo>
                  <a:cubicBezTo>
                    <a:pt x="10985" y="2187"/>
                    <a:pt x="10861" y="2297"/>
                    <a:pt x="10729" y="2398"/>
                  </a:cubicBezTo>
                  <a:cubicBezTo>
                    <a:pt x="10729" y="2359"/>
                    <a:pt x="10730" y="2320"/>
                    <a:pt x="10731" y="2281"/>
                  </a:cubicBezTo>
                  <a:cubicBezTo>
                    <a:pt x="10778" y="2268"/>
                    <a:pt x="10822" y="2227"/>
                    <a:pt x="10858" y="2199"/>
                  </a:cubicBezTo>
                  <a:cubicBezTo>
                    <a:pt x="10916" y="2145"/>
                    <a:pt x="10977" y="2095"/>
                    <a:pt x="11041" y="2048"/>
                  </a:cubicBezTo>
                  <a:cubicBezTo>
                    <a:pt x="11042" y="2047"/>
                    <a:pt x="11042" y="2046"/>
                    <a:pt x="11042" y="2045"/>
                  </a:cubicBezTo>
                  <a:close/>
                  <a:moveTo>
                    <a:pt x="12357" y="2086"/>
                  </a:moveTo>
                  <a:cubicBezTo>
                    <a:pt x="12350" y="2084"/>
                    <a:pt x="12341" y="2085"/>
                    <a:pt x="12339" y="2094"/>
                  </a:cubicBezTo>
                  <a:cubicBezTo>
                    <a:pt x="12332" y="2116"/>
                    <a:pt x="12320" y="2136"/>
                    <a:pt x="12305" y="2154"/>
                  </a:cubicBezTo>
                  <a:cubicBezTo>
                    <a:pt x="12293" y="2167"/>
                    <a:pt x="12310" y="2188"/>
                    <a:pt x="12323" y="2176"/>
                  </a:cubicBezTo>
                  <a:cubicBezTo>
                    <a:pt x="12343" y="2155"/>
                    <a:pt x="12358" y="2130"/>
                    <a:pt x="12366" y="2103"/>
                  </a:cubicBezTo>
                  <a:cubicBezTo>
                    <a:pt x="12369" y="2094"/>
                    <a:pt x="12363" y="2088"/>
                    <a:pt x="12357" y="2086"/>
                  </a:cubicBezTo>
                  <a:close/>
                  <a:moveTo>
                    <a:pt x="11862" y="2118"/>
                  </a:moveTo>
                  <a:cubicBezTo>
                    <a:pt x="11836" y="2136"/>
                    <a:pt x="11825" y="2169"/>
                    <a:pt x="11835" y="2199"/>
                  </a:cubicBezTo>
                  <a:cubicBezTo>
                    <a:pt x="11839" y="2216"/>
                    <a:pt x="11865" y="2210"/>
                    <a:pt x="11862" y="2192"/>
                  </a:cubicBezTo>
                  <a:cubicBezTo>
                    <a:pt x="11856" y="2172"/>
                    <a:pt x="11863" y="2151"/>
                    <a:pt x="11880" y="2139"/>
                  </a:cubicBezTo>
                  <a:cubicBezTo>
                    <a:pt x="11895" y="2129"/>
                    <a:pt x="11877" y="2107"/>
                    <a:pt x="11862" y="2118"/>
                  </a:cubicBezTo>
                  <a:close/>
                  <a:moveTo>
                    <a:pt x="12021" y="2258"/>
                  </a:moveTo>
                  <a:cubicBezTo>
                    <a:pt x="12014" y="2257"/>
                    <a:pt x="12007" y="2261"/>
                    <a:pt x="12006" y="2270"/>
                  </a:cubicBezTo>
                  <a:cubicBezTo>
                    <a:pt x="12002" y="2300"/>
                    <a:pt x="11992" y="2329"/>
                    <a:pt x="11977" y="2355"/>
                  </a:cubicBezTo>
                  <a:cubicBezTo>
                    <a:pt x="11969" y="2372"/>
                    <a:pt x="11996" y="2381"/>
                    <a:pt x="12004" y="2366"/>
                  </a:cubicBezTo>
                  <a:cubicBezTo>
                    <a:pt x="12021" y="2337"/>
                    <a:pt x="12030" y="2305"/>
                    <a:pt x="12033" y="2272"/>
                  </a:cubicBezTo>
                  <a:cubicBezTo>
                    <a:pt x="12035" y="2263"/>
                    <a:pt x="12028" y="2258"/>
                    <a:pt x="12021" y="2258"/>
                  </a:cubicBezTo>
                  <a:close/>
                  <a:moveTo>
                    <a:pt x="11364" y="2305"/>
                  </a:moveTo>
                  <a:cubicBezTo>
                    <a:pt x="11317" y="2334"/>
                    <a:pt x="11282" y="2377"/>
                    <a:pt x="11264" y="2430"/>
                  </a:cubicBezTo>
                  <a:cubicBezTo>
                    <a:pt x="11259" y="2447"/>
                    <a:pt x="11284" y="2458"/>
                    <a:pt x="11290" y="2440"/>
                  </a:cubicBezTo>
                  <a:cubicBezTo>
                    <a:pt x="11307" y="2393"/>
                    <a:pt x="11339" y="2352"/>
                    <a:pt x="11383" y="2326"/>
                  </a:cubicBezTo>
                  <a:cubicBezTo>
                    <a:pt x="11398" y="2317"/>
                    <a:pt x="11379" y="2294"/>
                    <a:pt x="11364" y="2305"/>
                  </a:cubicBezTo>
                  <a:close/>
                  <a:moveTo>
                    <a:pt x="11653" y="2468"/>
                  </a:moveTo>
                  <a:cubicBezTo>
                    <a:pt x="11639" y="2457"/>
                    <a:pt x="11624" y="2480"/>
                    <a:pt x="11638" y="2491"/>
                  </a:cubicBezTo>
                  <a:cubicBezTo>
                    <a:pt x="11651" y="2498"/>
                    <a:pt x="11663" y="2504"/>
                    <a:pt x="11677" y="2507"/>
                  </a:cubicBezTo>
                  <a:cubicBezTo>
                    <a:pt x="11694" y="2515"/>
                    <a:pt x="11704" y="2491"/>
                    <a:pt x="11688" y="2483"/>
                  </a:cubicBezTo>
                  <a:lnTo>
                    <a:pt x="11688" y="2482"/>
                  </a:lnTo>
                  <a:cubicBezTo>
                    <a:pt x="11676" y="2478"/>
                    <a:pt x="11664" y="2474"/>
                    <a:pt x="11653" y="2468"/>
                  </a:cubicBezTo>
                  <a:close/>
                  <a:moveTo>
                    <a:pt x="10948" y="2506"/>
                  </a:moveTo>
                  <a:cubicBezTo>
                    <a:pt x="10940" y="2506"/>
                    <a:pt x="10932" y="2512"/>
                    <a:pt x="10932" y="2520"/>
                  </a:cubicBezTo>
                  <a:cubicBezTo>
                    <a:pt x="10932" y="2526"/>
                    <a:pt x="10938" y="2532"/>
                    <a:pt x="10945" y="2533"/>
                  </a:cubicBezTo>
                  <a:cubicBezTo>
                    <a:pt x="10955" y="2535"/>
                    <a:pt x="10963" y="2540"/>
                    <a:pt x="10974" y="2541"/>
                  </a:cubicBezTo>
                  <a:cubicBezTo>
                    <a:pt x="10982" y="2542"/>
                    <a:pt x="10990" y="2535"/>
                    <a:pt x="10990" y="2527"/>
                  </a:cubicBezTo>
                  <a:cubicBezTo>
                    <a:pt x="10991" y="2519"/>
                    <a:pt x="10985" y="2513"/>
                    <a:pt x="10977" y="2512"/>
                  </a:cubicBezTo>
                  <a:cubicBezTo>
                    <a:pt x="10966" y="2512"/>
                    <a:pt x="10958" y="2506"/>
                    <a:pt x="10948" y="2506"/>
                  </a:cubicBezTo>
                  <a:close/>
                  <a:moveTo>
                    <a:pt x="12342" y="2544"/>
                  </a:moveTo>
                  <a:cubicBezTo>
                    <a:pt x="12367" y="2544"/>
                    <a:pt x="12393" y="2545"/>
                    <a:pt x="12418" y="2548"/>
                  </a:cubicBezTo>
                  <a:cubicBezTo>
                    <a:pt x="12392" y="2568"/>
                    <a:pt x="12367" y="2589"/>
                    <a:pt x="12342" y="2609"/>
                  </a:cubicBezTo>
                  <a:cubicBezTo>
                    <a:pt x="12343" y="2587"/>
                    <a:pt x="12342" y="2565"/>
                    <a:pt x="12342" y="2544"/>
                  </a:cubicBezTo>
                  <a:close/>
                  <a:moveTo>
                    <a:pt x="12291" y="2545"/>
                  </a:moveTo>
                  <a:cubicBezTo>
                    <a:pt x="12267" y="2570"/>
                    <a:pt x="12283" y="2741"/>
                    <a:pt x="12281" y="2780"/>
                  </a:cubicBezTo>
                  <a:cubicBezTo>
                    <a:pt x="12276" y="2862"/>
                    <a:pt x="12268" y="2944"/>
                    <a:pt x="12261" y="3026"/>
                  </a:cubicBezTo>
                  <a:cubicBezTo>
                    <a:pt x="12253" y="3108"/>
                    <a:pt x="12249" y="3191"/>
                    <a:pt x="12241" y="3273"/>
                  </a:cubicBezTo>
                  <a:cubicBezTo>
                    <a:pt x="12228" y="3327"/>
                    <a:pt x="12231" y="3425"/>
                    <a:pt x="12204" y="3481"/>
                  </a:cubicBezTo>
                  <a:cubicBezTo>
                    <a:pt x="12202" y="3487"/>
                    <a:pt x="12199" y="3493"/>
                    <a:pt x="12195" y="3498"/>
                  </a:cubicBezTo>
                  <a:cubicBezTo>
                    <a:pt x="12156" y="3553"/>
                    <a:pt x="12041" y="3596"/>
                    <a:pt x="11983" y="3630"/>
                  </a:cubicBezTo>
                  <a:cubicBezTo>
                    <a:pt x="11910" y="3673"/>
                    <a:pt x="11837" y="3717"/>
                    <a:pt x="11768" y="3764"/>
                  </a:cubicBezTo>
                  <a:cubicBezTo>
                    <a:pt x="11601" y="3877"/>
                    <a:pt x="11432" y="3988"/>
                    <a:pt x="11265" y="4102"/>
                  </a:cubicBezTo>
                  <a:cubicBezTo>
                    <a:pt x="11023" y="4264"/>
                    <a:pt x="10792" y="4442"/>
                    <a:pt x="10574" y="4634"/>
                  </a:cubicBezTo>
                  <a:cubicBezTo>
                    <a:pt x="10593" y="4583"/>
                    <a:pt x="10617" y="4533"/>
                    <a:pt x="10642" y="4484"/>
                  </a:cubicBezTo>
                  <a:cubicBezTo>
                    <a:pt x="10652" y="4467"/>
                    <a:pt x="10627" y="4450"/>
                    <a:pt x="10618" y="4467"/>
                  </a:cubicBezTo>
                  <a:cubicBezTo>
                    <a:pt x="10582" y="4536"/>
                    <a:pt x="10550" y="4608"/>
                    <a:pt x="10523" y="4681"/>
                  </a:cubicBezTo>
                  <a:cubicBezTo>
                    <a:pt x="10493" y="4711"/>
                    <a:pt x="10462" y="4740"/>
                    <a:pt x="10432" y="4771"/>
                  </a:cubicBezTo>
                  <a:cubicBezTo>
                    <a:pt x="10444" y="4640"/>
                    <a:pt x="10444" y="4507"/>
                    <a:pt x="10433" y="4376"/>
                  </a:cubicBezTo>
                  <a:cubicBezTo>
                    <a:pt x="10463" y="4264"/>
                    <a:pt x="10488" y="4150"/>
                    <a:pt x="10551" y="4050"/>
                  </a:cubicBezTo>
                  <a:cubicBezTo>
                    <a:pt x="10552" y="4048"/>
                    <a:pt x="10553" y="4045"/>
                    <a:pt x="10554" y="4042"/>
                  </a:cubicBezTo>
                  <a:lnTo>
                    <a:pt x="10601" y="4003"/>
                  </a:lnTo>
                  <a:cubicBezTo>
                    <a:pt x="10559" y="4100"/>
                    <a:pt x="10517" y="4210"/>
                    <a:pt x="10519" y="4310"/>
                  </a:cubicBezTo>
                  <a:cubicBezTo>
                    <a:pt x="10519" y="4328"/>
                    <a:pt x="10544" y="4330"/>
                    <a:pt x="10546" y="4312"/>
                  </a:cubicBezTo>
                  <a:cubicBezTo>
                    <a:pt x="10557" y="4189"/>
                    <a:pt x="10607" y="4072"/>
                    <a:pt x="10651" y="3957"/>
                  </a:cubicBezTo>
                  <a:lnTo>
                    <a:pt x="10745" y="3875"/>
                  </a:lnTo>
                  <a:cubicBezTo>
                    <a:pt x="10718" y="3989"/>
                    <a:pt x="10666" y="4097"/>
                    <a:pt x="10645" y="4213"/>
                  </a:cubicBezTo>
                  <a:cubicBezTo>
                    <a:pt x="10642" y="4231"/>
                    <a:pt x="10672" y="4233"/>
                    <a:pt x="10676" y="4214"/>
                  </a:cubicBezTo>
                  <a:cubicBezTo>
                    <a:pt x="10700" y="4087"/>
                    <a:pt x="10761" y="3971"/>
                    <a:pt x="10781" y="3843"/>
                  </a:cubicBezTo>
                  <a:lnTo>
                    <a:pt x="10882" y="3753"/>
                  </a:lnTo>
                  <a:cubicBezTo>
                    <a:pt x="10855" y="3851"/>
                    <a:pt x="10818" y="3946"/>
                    <a:pt x="10804" y="4047"/>
                  </a:cubicBezTo>
                  <a:cubicBezTo>
                    <a:pt x="10801" y="4066"/>
                    <a:pt x="10831" y="4069"/>
                    <a:pt x="10835" y="4050"/>
                  </a:cubicBezTo>
                  <a:cubicBezTo>
                    <a:pt x="10852" y="3937"/>
                    <a:pt x="10896" y="3831"/>
                    <a:pt x="10920" y="3720"/>
                  </a:cubicBezTo>
                  <a:lnTo>
                    <a:pt x="11041" y="3613"/>
                  </a:lnTo>
                  <a:cubicBezTo>
                    <a:pt x="11030" y="3669"/>
                    <a:pt x="11013" y="3722"/>
                    <a:pt x="11001" y="3778"/>
                  </a:cubicBezTo>
                  <a:cubicBezTo>
                    <a:pt x="10998" y="3794"/>
                    <a:pt x="11026" y="3800"/>
                    <a:pt x="11032" y="3784"/>
                  </a:cubicBezTo>
                  <a:cubicBezTo>
                    <a:pt x="11050" y="3718"/>
                    <a:pt x="11065" y="3651"/>
                    <a:pt x="11076" y="3583"/>
                  </a:cubicBezTo>
                  <a:lnTo>
                    <a:pt x="11210" y="3463"/>
                  </a:lnTo>
                  <a:cubicBezTo>
                    <a:pt x="11194" y="3509"/>
                    <a:pt x="11182" y="3557"/>
                    <a:pt x="11175" y="3606"/>
                  </a:cubicBezTo>
                  <a:cubicBezTo>
                    <a:pt x="11173" y="3624"/>
                    <a:pt x="11201" y="3627"/>
                    <a:pt x="11206" y="3609"/>
                  </a:cubicBezTo>
                  <a:cubicBezTo>
                    <a:pt x="11216" y="3549"/>
                    <a:pt x="11236" y="3491"/>
                    <a:pt x="11250" y="3432"/>
                  </a:cubicBezTo>
                  <a:cubicBezTo>
                    <a:pt x="11250" y="3431"/>
                    <a:pt x="11250" y="3430"/>
                    <a:pt x="11250" y="3429"/>
                  </a:cubicBezTo>
                  <a:lnTo>
                    <a:pt x="11384" y="3309"/>
                  </a:lnTo>
                  <a:cubicBezTo>
                    <a:pt x="11371" y="3392"/>
                    <a:pt x="11332" y="3470"/>
                    <a:pt x="11320" y="3553"/>
                  </a:cubicBezTo>
                  <a:cubicBezTo>
                    <a:pt x="11318" y="3569"/>
                    <a:pt x="11344" y="3575"/>
                    <a:pt x="11348" y="3559"/>
                  </a:cubicBezTo>
                  <a:cubicBezTo>
                    <a:pt x="11369" y="3471"/>
                    <a:pt x="11416" y="3375"/>
                    <a:pt x="11416" y="3285"/>
                  </a:cubicBezTo>
                  <a:cubicBezTo>
                    <a:pt x="11417" y="3284"/>
                    <a:pt x="11417" y="3283"/>
                    <a:pt x="11416" y="3282"/>
                  </a:cubicBezTo>
                  <a:cubicBezTo>
                    <a:pt x="11470" y="3235"/>
                    <a:pt x="11525" y="3190"/>
                    <a:pt x="11580" y="3145"/>
                  </a:cubicBezTo>
                  <a:cubicBezTo>
                    <a:pt x="11546" y="3285"/>
                    <a:pt x="11499" y="3424"/>
                    <a:pt x="11485" y="3568"/>
                  </a:cubicBezTo>
                  <a:cubicBezTo>
                    <a:pt x="11484" y="3576"/>
                    <a:pt x="11490" y="3582"/>
                    <a:pt x="11499" y="3583"/>
                  </a:cubicBezTo>
                  <a:cubicBezTo>
                    <a:pt x="11507" y="3584"/>
                    <a:pt x="11515" y="3578"/>
                    <a:pt x="11516" y="3569"/>
                  </a:cubicBezTo>
                  <a:cubicBezTo>
                    <a:pt x="11534" y="3414"/>
                    <a:pt x="11585" y="3268"/>
                    <a:pt x="11616" y="3116"/>
                  </a:cubicBezTo>
                  <a:cubicBezTo>
                    <a:pt x="11654" y="3085"/>
                    <a:pt x="11693" y="3054"/>
                    <a:pt x="11731" y="3023"/>
                  </a:cubicBezTo>
                  <a:cubicBezTo>
                    <a:pt x="11690" y="3167"/>
                    <a:pt x="11661" y="3314"/>
                    <a:pt x="11644" y="3463"/>
                  </a:cubicBezTo>
                  <a:cubicBezTo>
                    <a:pt x="11643" y="3471"/>
                    <a:pt x="11649" y="3477"/>
                    <a:pt x="11658" y="3478"/>
                  </a:cubicBezTo>
                  <a:cubicBezTo>
                    <a:pt x="11666" y="3479"/>
                    <a:pt x="11674" y="3473"/>
                    <a:pt x="11674" y="3464"/>
                  </a:cubicBezTo>
                  <a:cubicBezTo>
                    <a:pt x="11695" y="3305"/>
                    <a:pt x="11732" y="3150"/>
                    <a:pt x="11768" y="2994"/>
                  </a:cubicBezTo>
                  <a:lnTo>
                    <a:pt x="11876" y="2908"/>
                  </a:lnTo>
                  <a:cubicBezTo>
                    <a:pt x="11848" y="3017"/>
                    <a:pt x="11821" y="3126"/>
                    <a:pt x="11803" y="3238"/>
                  </a:cubicBezTo>
                  <a:cubicBezTo>
                    <a:pt x="11800" y="3257"/>
                    <a:pt x="11829" y="3259"/>
                    <a:pt x="11833" y="3241"/>
                  </a:cubicBezTo>
                  <a:cubicBezTo>
                    <a:pt x="11856" y="3119"/>
                    <a:pt x="11886" y="2998"/>
                    <a:pt x="11914" y="2877"/>
                  </a:cubicBezTo>
                  <a:cubicBezTo>
                    <a:pt x="11960" y="2839"/>
                    <a:pt x="12006" y="2802"/>
                    <a:pt x="12052" y="2763"/>
                  </a:cubicBezTo>
                  <a:cubicBezTo>
                    <a:pt x="12033" y="2865"/>
                    <a:pt x="11996" y="2963"/>
                    <a:pt x="11983" y="3066"/>
                  </a:cubicBezTo>
                  <a:cubicBezTo>
                    <a:pt x="11980" y="3085"/>
                    <a:pt x="12010" y="3086"/>
                    <a:pt x="12013" y="3067"/>
                  </a:cubicBezTo>
                  <a:cubicBezTo>
                    <a:pt x="12032" y="2955"/>
                    <a:pt x="12073" y="2847"/>
                    <a:pt x="12085" y="2734"/>
                  </a:cubicBezTo>
                  <a:cubicBezTo>
                    <a:pt x="12124" y="2701"/>
                    <a:pt x="12162" y="2668"/>
                    <a:pt x="12200" y="2634"/>
                  </a:cubicBezTo>
                  <a:cubicBezTo>
                    <a:pt x="12176" y="2701"/>
                    <a:pt x="12160" y="2770"/>
                    <a:pt x="12149" y="2841"/>
                  </a:cubicBezTo>
                  <a:cubicBezTo>
                    <a:pt x="12146" y="2860"/>
                    <a:pt x="12175" y="2863"/>
                    <a:pt x="12178" y="2844"/>
                  </a:cubicBezTo>
                  <a:cubicBezTo>
                    <a:pt x="12193" y="2755"/>
                    <a:pt x="12218" y="2668"/>
                    <a:pt x="12252" y="2585"/>
                  </a:cubicBezTo>
                  <a:cubicBezTo>
                    <a:pt x="12265" y="2572"/>
                    <a:pt x="12278" y="2559"/>
                    <a:pt x="12291" y="2545"/>
                  </a:cubicBezTo>
                  <a:close/>
                  <a:moveTo>
                    <a:pt x="12462" y="2555"/>
                  </a:moveTo>
                  <a:lnTo>
                    <a:pt x="12462" y="2556"/>
                  </a:lnTo>
                  <a:cubicBezTo>
                    <a:pt x="12491" y="2562"/>
                    <a:pt x="12518" y="2567"/>
                    <a:pt x="12546" y="2574"/>
                  </a:cubicBezTo>
                  <a:cubicBezTo>
                    <a:pt x="12483" y="2630"/>
                    <a:pt x="12414" y="2679"/>
                    <a:pt x="12340" y="2719"/>
                  </a:cubicBezTo>
                  <a:cubicBezTo>
                    <a:pt x="12340" y="2695"/>
                    <a:pt x="12340" y="2671"/>
                    <a:pt x="12340" y="2647"/>
                  </a:cubicBezTo>
                  <a:cubicBezTo>
                    <a:pt x="12382" y="2617"/>
                    <a:pt x="12423" y="2586"/>
                    <a:pt x="12462" y="2555"/>
                  </a:cubicBezTo>
                  <a:close/>
                  <a:moveTo>
                    <a:pt x="12581" y="2582"/>
                  </a:moveTo>
                  <a:lnTo>
                    <a:pt x="12581" y="2583"/>
                  </a:lnTo>
                  <a:cubicBezTo>
                    <a:pt x="12607" y="2589"/>
                    <a:pt x="12632" y="2593"/>
                    <a:pt x="12658" y="2597"/>
                  </a:cubicBezTo>
                  <a:cubicBezTo>
                    <a:pt x="12658" y="2597"/>
                    <a:pt x="12658" y="2601"/>
                    <a:pt x="12658" y="2602"/>
                  </a:cubicBezTo>
                  <a:cubicBezTo>
                    <a:pt x="12658" y="2620"/>
                    <a:pt x="12658" y="2638"/>
                    <a:pt x="12659" y="2656"/>
                  </a:cubicBezTo>
                  <a:cubicBezTo>
                    <a:pt x="12555" y="2728"/>
                    <a:pt x="12448" y="2793"/>
                    <a:pt x="12335" y="2851"/>
                  </a:cubicBezTo>
                  <a:cubicBezTo>
                    <a:pt x="12338" y="2818"/>
                    <a:pt x="12339" y="2785"/>
                    <a:pt x="12340" y="2752"/>
                  </a:cubicBezTo>
                  <a:cubicBezTo>
                    <a:pt x="12427" y="2705"/>
                    <a:pt x="12507" y="2647"/>
                    <a:pt x="12581" y="2582"/>
                  </a:cubicBezTo>
                  <a:close/>
                  <a:moveTo>
                    <a:pt x="11520" y="2641"/>
                  </a:moveTo>
                  <a:cubicBezTo>
                    <a:pt x="11514" y="2640"/>
                    <a:pt x="11506" y="2643"/>
                    <a:pt x="11503" y="2649"/>
                  </a:cubicBezTo>
                  <a:cubicBezTo>
                    <a:pt x="11489" y="2685"/>
                    <a:pt x="11465" y="2716"/>
                    <a:pt x="11433" y="2739"/>
                  </a:cubicBezTo>
                  <a:cubicBezTo>
                    <a:pt x="11419" y="2750"/>
                    <a:pt x="11437" y="2771"/>
                    <a:pt x="11451" y="2760"/>
                  </a:cubicBezTo>
                  <a:cubicBezTo>
                    <a:pt x="11488" y="2735"/>
                    <a:pt x="11516" y="2700"/>
                    <a:pt x="11531" y="2658"/>
                  </a:cubicBezTo>
                  <a:cubicBezTo>
                    <a:pt x="11533" y="2650"/>
                    <a:pt x="11528" y="2643"/>
                    <a:pt x="11520" y="2641"/>
                  </a:cubicBezTo>
                  <a:close/>
                  <a:moveTo>
                    <a:pt x="12661" y="2691"/>
                  </a:moveTo>
                  <a:cubicBezTo>
                    <a:pt x="12661" y="2711"/>
                    <a:pt x="12661" y="2730"/>
                    <a:pt x="12661" y="2749"/>
                  </a:cubicBezTo>
                  <a:cubicBezTo>
                    <a:pt x="12603" y="2782"/>
                    <a:pt x="12549" y="2818"/>
                    <a:pt x="12497" y="2859"/>
                  </a:cubicBezTo>
                  <a:lnTo>
                    <a:pt x="12497" y="2860"/>
                  </a:lnTo>
                  <a:cubicBezTo>
                    <a:pt x="12462" y="2885"/>
                    <a:pt x="12426" y="2909"/>
                    <a:pt x="12390" y="2933"/>
                  </a:cubicBezTo>
                  <a:cubicBezTo>
                    <a:pt x="12370" y="2949"/>
                    <a:pt x="12349" y="2962"/>
                    <a:pt x="12326" y="2973"/>
                  </a:cubicBezTo>
                  <a:cubicBezTo>
                    <a:pt x="12329" y="2943"/>
                    <a:pt x="12331" y="2912"/>
                    <a:pt x="12332" y="2885"/>
                  </a:cubicBezTo>
                  <a:cubicBezTo>
                    <a:pt x="12447" y="2829"/>
                    <a:pt x="12557" y="2765"/>
                    <a:pt x="12661" y="2691"/>
                  </a:cubicBezTo>
                  <a:close/>
                  <a:moveTo>
                    <a:pt x="12661" y="2783"/>
                  </a:moveTo>
                  <a:cubicBezTo>
                    <a:pt x="12660" y="2829"/>
                    <a:pt x="12661" y="2876"/>
                    <a:pt x="12659" y="2923"/>
                  </a:cubicBezTo>
                  <a:cubicBezTo>
                    <a:pt x="12659" y="2923"/>
                    <a:pt x="12657" y="2923"/>
                    <a:pt x="12656" y="2924"/>
                  </a:cubicBezTo>
                  <a:cubicBezTo>
                    <a:pt x="12550" y="2993"/>
                    <a:pt x="12427" y="3032"/>
                    <a:pt x="12316" y="3090"/>
                  </a:cubicBezTo>
                  <a:cubicBezTo>
                    <a:pt x="12319" y="3060"/>
                    <a:pt x="12322" y="3030"/>
                    <a:pt x="12325" y="3000"/>
                  </a:cubicBezTo>
                  <a:cubicBezTo>
                    <a:pt x="12365" y="3002"/>
                    <a:pt x="12428" y="2942"/>
                    <a:pt x="12455" y="2924"/>
                  </a:cubicBezTo>
                  <a:cubicBezTo>
                    <a:pt x="12522" y="2878"/>
                    <a:pt x="12588" y="2823"/>
                    <a:pt x="12661" y="2783"/>
                  </a:cubicBezTo>
                  <a:close/>
                  <a:moveTo>
                    <a:pt x="10389" y="2874"/>
                  </a:moveTo>
                  <a:cubicBezTo>
                    <a:pt x="10384" y="2877"/>
                    <a:pt x="10381" y="2882"/>
                    <a:pt x="10381" y="2888"/>
                  </a:cubicBezTo>
                  <a:cubicBezTo>
                    <a:pt x="10384" y="2902"/>
                    <a:pt x="10395" y="2908"/>
                    <a:pt x="10409" y="2908"/>
                  </a:cubicBezTo>
                  <a:cubicBezTo>
                    <a:pt x="10428" y="2908"/>
                    <a:pt x="10431" y="2879"/>
                    <a:pt x="10412" y="2879"/>
                  </a:cubicBezTo>
                  <a:lnTo>
                    <a:pt x="10407" y="2879"/>
                  </a:lnTo>
                  <a:cubicBezTo>
                    <a:pt x="10403" y="2872"/>
                    <a:pt x="10395" y="2870"/>
                    <a:pt x="10389" y="2874"/>
                  </a:cubicBezTo>
                  <a:close/>
                  <a:moveTo>
                    <a:pt x="10751" y="2879"/>
                  </a:moveTo>
                  <a:cubicBezTo>
                    <a:pt x="10718" y="2880"/>
                    <a:pt x="10687" y="2894"/>
                    <a:pt x="10665" y="2918"/>
                  </a:cubicBezTo>
                  <a:cubicBezTo>
                    <a:pt x="10652" y="2931"/>
                    <a:pt x="10670" y="2954"/>
                    <a:pt x="10683" y="2941"/>
                  </a:cubicBezTo>
                  <a:cubicBezTo>
                    <a:pt x="10700" y="2922"/>
                    <a:pt x="10724" y="2909"/>
                    <a:pt x="10749" y="2906"/>
                  </a:cubicBezTo>
                  <a:cubicBezTo>
                    <a:pt x="10767" y="2906"/>
                    <a:pt x="10769" y="2878"/>
                    <a:pt x="10751" y="2879"/>
                  </a:cubicBezTo>
                  <a:close/>
                  <a:moveTo>
                    <a:pt x="11056" y="2894"/>
                  </a:moveTo>
                  <a:cubicBezTo>
                    <a:pt x="11039" y="2886"/>
                    <a:pt x="11030" y="2912"/>
                    <a:pt x="11045" y="2920"/>
                  </a:cubicBezTo>
                  <a:cubicBezTo>
                    <a:pt x="11060" y="2925"/>
                    <a:pt x="11075" y="2932"/>
                    <a:pt x="11088" y="2941"/>
                  </a:cubicBezTo>
                  <a:cubicBezTo>
                    <a:pt x="11102" y="2953"/>
                    <a:pt x="11117" y="2930"/>
                    <a:pt x="11103" y="2918"/>
                  </a:cubicBezTo>
                  <a:cubicBezTo>
                    <a:pt x="11088" y="2908"/>
                    <a:pt x="11073" y="2900"/>
                    <a:pt x="11056" y="2894"/>
                  </a:cubicBezTo>
                  <a:close/>
                  <a:moveTo>
                    <a:pt x="4379" y="2926"/>
                  </a:moveTo>
                  <a:cubicBezTo>
                    <a:pt x="4334" y="2922"/>
                    <a:pt x="4291" y="2974"/>
                    <a:pt x="4326" y="3019"/>
                  </a:cubicBezTo>
                  <a:cubicBezTo>
                    <a:pt x="4337" y="3032"/>
                    <a:pt x="4356" y="3014"/>
                    <a:pt x="4346" y="3000"/>
                  </a:cubicBezTo>
                  <a:cubicBezTo>
                    <a:pt x="4322" y="2970"/>
                    <a:pt x="4379" y="2932"/>
                    <a:pt x="4401" y="2971"/>
                  </a:cubicBezTo>
                  <a:cubicBezTo>
                    <a:pt x="4411" y="2991"/>
                    <a:pt x="4390" y="3024"/>
                    <a:pt x="4381" y="3040"/>
                  </a:cubicBezTo>
                  <a:cubicBezTo>
                    <a:pt x="4365" y="3065"/>
                    <a:pt x="4350" y="3090"/>
                    <a:pt x="4336" y="3116"/>
                  </a:cubicBezTo>
                  <a:lnTo>
                    <a:pt x="4292" y="3131"/>
                  </a:lnTo>
                  <a:cubicBezTo>
                    <a:pt x="4274" y="3138"/>
                    <a:pt x="4287" y="3163"/>
                    <a:pt x="4304" y="3157"/>
                  </a:cubicBezTo>
                  <a:lnTo>
                    <a:pt x="4330" y="3149"/>
                  </a:lnTo>
                  <a:cubicBezTo>
                    <a:pt x="4334" y="3160"/>
                    <a:pt x="4353" y="3163"/>
                    <a:pt x="4356" y="3149"/>
                  </a:cubicBezTo>
                  <a:cubicBezTo>
                    <a:pt x="4357" y="3146"/>
                    <a:pt x="4358" y="3142"/>
                    <a:pt x="4359" y="3139"/>
                  </a:cubicBezTo>
                  <a:cubicBezTo>
                    <a:pt x="4391" y="3128"/>
                    <a:pt x="4425" y="3118"/>
                    <a:pt x="4456" y="3105"/>
                  </a:cubicBezTo>
                  <a:cubicBezTo>
                    <a:pt x="4472" y="3098"/>
                    <a:pt x="4459" y="3072"/>
                    <a:pt x="4442" y="3079"/>
                  </a:cubicBezTo>
                  <a:cubicBezTo>
                    <a:pt x="4425" y="3087"/>
                    <a:pt x="4401" y="3095"/>
                    <a:pt x="4379" y="3102"/>
                  </a:cubicBezTo>
                  <a:cubicBezTo>
                    <a:pt x="4409" y="3053"/>
                    <a:pt x="4456" y="2994"/>
                    <a:pt x="4422" y="2950"/>
                  </a:cubicBezTo>
                  <a:cubicBezTo>
                    <a:pt x="4410" y="2934"/>
                    <a:pt x="4394" y="2927"/>
                    <a:pt x="4379" y="2926"/>
                  </a:cubicBezTo>
                  <a:close/>
                  <a:moveTo>
                    <a:pt x="12658" y="2958"/>
                  </a:moveTo>
                  <a:lnTo>
                    <a:pt x="12655" y="3040"/>
                  </a:lnTo>
                  <a:cubicBezTo>
                    <a:pt x="12538" y="3100"/>
                    <a:pt x="12428" y="3169"/>
                    <a:pt x="12302" y="3209"/>
                  </a:cubicBezTo>
                  <a:cubicBezTo>
                    <a:pt x="12306" y="3181"/>
                    <a:pt x="12308" y="3154"/>
                    <a:pt x="12311" y="3127"/>
                  </a:cubicBezTo>
                  <a:cubicBezTo>
                    <a:pt x="12427" y="3076"/>
                    <a:pt x="12554" y="3028"/>
                    <a:pt x="12658" y="2958"/>
                  </a:cubicBezTo>
                  <a:close/>
                  <a:moveTo>
                    <a:pt x="4972" y="3064"/>
                  </a:moveTo>
                  <a:cubicBezTo>
                    <a:pt x="4868" y="3081"/>
                    <a:pt x="4767" y="3245"/>
                    <a:pt x="4824" y="3344"/>
                  </a:cubicBezTo>
                  <a:cubicBezTo>
                    <a:pt x="4877" y="3440"/>
                    <a:pt x="5026" y="3456"/>
                    <a:pt x="5115" y="3397"/>
                  </a:cubicBezTo>
                  <a:cubicBezTo>
                    <a:pt x="5115" y="3403"/>
                    <a:pt x="5118" y="3410"/>
                    <a:pt x="5120" y="3416"/>
                  </a:cubicBezTo>
                  <a:cubicBezTo>
                    <a:pt x="5128" y="3441"/>
                    <a:pt x="5133" y="3467"/>
                    <a:pt x="5135" y="3493"/>
                  </a:cubicBezTo>
                  <a:cubicBezTo>
                    <a:pt x="5133" y="3549"/>
                    <a:pt x="5066" y="3583"/>
                    <a:pt x="5024" y="3595"/>
                  </a:cubicBezTo>
                  <a:cubicBezTo>
                    <a:pt x="4958" y="3614"/>
                    <a:pt x="4887" y="3607"/>
                    <a:pt x="4820" y="3609"/>
                  </a:cubicBezTo>
                  <a:cubicBezTo>
                    <a:pt x="4802" y="3609"/>
                    <a:pt x="4799" y="3639"/>
                    <a:pt x="4819" y="3639"/>
                  </a:cubicBezTo>
                  <a:cubicBezTo>
                    <a:pt x="4934" y="3643"/>
                    <a:pt x="5115" y="3652"/>
                    <a:pt x="5162" y="3518"/>
                  </a:cubicBezTo>
                  <a:cubicBezTo>
                    <a:pt x="5177" y="3476"/>
                    <a:pt x="5159" y="3424"/>
                    <a:pt x="5146" y="3376"/>
                  </a:cubicBezTo>
                  <a:cubicBezTo>
                    <a:pt x="5157" y="3365"/>
                    <a:pt x="5165" y="3352"/>
                    <a:pt x="5172" y="3338"/>
                  </a:cubicBezTo>
                  <a:cubicBezTo>
                    <a:pt x="5179" y="3323"/>
                    <a:pt x="5154" y="3310"/>
                    <a:pt x="5146" y="3324"/>
                  </a:cubicBezTo>
                  <a:cubicBezTo>
                    <a:pt x="5143" y="3329"/>
                    <a:pt x="5140" y="3334"/>
                    <a:pt x="5137" y="3338"/>
                  </a:cubicBezTo>
                  <a:cubicBezTo>
                    <a:pt x="5137" y="3334"/>
                    <a:pt x="5135" y="3329"/>
                    <a:pt x="5135" y="3324"/>
                  </a:cubicBezTo>
                  <a:cubicBezTo>
                    <a:pt x="5132" y="3256"/>
                    <a:pt x="5123" y="3189"/>
                    <a:pt x="5120" y="3121"/>
                  </a:cubicBezTo>
                  <a:cubicBezTo>
                    <a:pt x="5120" y="3105"/>
                    <a:pt x="5092" y="3106"/>
                    <a:pt x="5092" y="3121"/>
                  </a:cubicBezTo>
                  <a:cubicBezTo>
                    <a:pt x="5091" y="3203"/>
                    <a:pt x="5095" y="3285"/>
                    <a:pt x="5108" y="3367"/>
                  </a:cubicBezTo>
                  <a:cubicBezTo>
                    <a:pt x="5039" y="3415"/>
                    <a:pt x="4949" y="3413"/>
                    <a:pt x="4882" y="3364"/>
                  </a:cubicBezTo>
                  <a:cubicBezTo>
                    <a:pt x="4745" y="3267"/>
                    <a:pt x="4948" y="3009"/>
                    <a:pt x="5049" y="3122"/>
                  </a:cubicBezTo>
                  <a:cubicBezTo>
                    <a:pt x="5055" y="3127"/>
                    <a:pt x="5064" y="3127"/>
                    <a:pt x="5069" y="3122"/>
                  </a:cubicBezTo>
                  <a:cubicBezTo>
                    <a:pt x="5074" y="3117"/>
                    <a:pt x="5075" y="3111"/>
                    <a:pt x="5071" y="3105"/>
                  </a:cubicBezTo>
                  <a:cubicBezTo>
                    <a:pt x="5041" y="3070"/>
                    <a:pt x="5006" y="3059"/>
                    <a:pt x="4972" y="3064"/>
                  </a:cubicBezTo>
                  <a:close/>
                  <a:moveTo>
                    <a:pt x="12653" y="3075"/>
                  </a:moveTo>
                  <a:cubicBezTo>
                    <a:pt x="12651" y="3108"/>
                    <a:pt x="12650" y="3141"/>
                    <a:pt x="12648" y="3175"/>
                  </a:cubicBezTo>
                  <a:lnTo>
                    <a:pt x="12648" y="3177"/>
                  </a:lnTo>
                  <a:cubicBezTo>
                    <a:pt x="12533" y="3242"/>
                    <a:pt x="12410" y="3295"/>
                    <a:pt x="12284" y="3335"/>
                  </a:cubicBezTo>
                  <a:cubicBezTo>
                    <a:pt x="12288" y="3305"/>
                    <a:pt x="12293" y="3272"/>
                    <a:pt x="12297" y="3241"/>
                  </a:cubicBezTo>
                  <a:cubicBezTo>
                    <a:pt x="12424" y="3207"/>
                    <a:pt x="12538" y="3138"/>
                    <a:pt x="12653" y="3075"/>
                  </a:cubicBezTo>
                  <a:close/>
                  <a:moveTo>
                    <a:pt x="3758" y="3095"/>
                  </a:moveTo>
                  <a:cubicBezTo>
                    <a:pt x="3754" y="3094"/>
                    <a:pt x="3750" y="3095"/>
                    <a:pt x="3747" y="3098"/>
                  </a:cubicBezTo>
                  <a:cubicBezTo>
                    <a:pt x="3724" y="3119"/>
                    <a:pt x="3703" y="3142"/>
                    <a:pt x="3685" y="3168"/>
                  </a:cubicBezTo>
                  <a:cubicBezTo>
                    <a:pt x="3682" y="3175"/>
                    <a:pt x="3686" y="3183"/>
                    <a:pt x="3694" y="3186"/>
                  </a:cubicBezTo>
                  <a:cubicBezTo>
                    <a:pt x="3698" y="3187"/>
                    <a:pt x="3704" y="3186"/>
                    <a:pt x="3707" y="3183"/>
                  </a:cubicBezTo>
                  <a:lnTo>
                    <a:pt x="3709" y="3183"/>
                  </a:lnTo>
                  <a:cubicBezTo>
                    <a:pt x="3719" y="3169"/>
                    <a:pt x="3729" y="3157"/>
                    <a:pt x="3741" y="3145"/>
                  </a:cubicBezTo>
                  <a:cubicBezTo>
                    <a:pt x="3743" y="3171"/>
                    <a:pt x="3749" y="3197"/>
                    <a:pt x="3750" y="3222"/>
                  </a:cubicBezTo>
                  <a:cubicBezTo>
                    <a:pt x="3750" y="3238"/>
                    <a:pt x="3778" y="3237"/>
                    <a:pt x="3778" y="3222"/>
                  </a:cubicBezTo>
                  <a:cubicBezTo>
                    <a:pt x="3778" y="3185"/>
                    <a:pt x="3764" y="3147"/>
                    <a:pt x="3772" y="3110"/>
                  </a:cubicBezTo>
                  <a:cubicBezTo>
                    <a:pt x="3772" y="3102"/>
                    <a:pt x="3766" y="3095"/>
                    <a:pt x="3758" y="3095"/>
                  </a:cubicBezTo>
                  <a:close/>
                  <a:moveTo>
                    <a:pt x="4553" y="3198"/>
                  </a:moveTo>
                  <a:cubicBezTo>
                    <a:pt x="4552" y="3198"/>
                    <a:pt x="4552" y="3199"/>
                    <a:pt x="4552" y="3200"/>
                  </a:cubicBezTo>
                  <a:cubicBezTo>
                    <a:pt x="4546" y="3198"/>
                    <a:pt x="4540" y="3200"/>
                    <a:pt x="4536" y="3204"/>
                  </a:cubicBezTo>
                  <a:cubicBezTo>
                    <a:pt x="4449" y="3303"/>
                    <a:pt x="4326" y="3428"/>
                    <a:pt x="4300" y="3563"/>
                  </a:cubicBezTo>
                  <a:cubicBezTo>
                    <a:pt x="4299" y="3571"/>
                    <a:pt x="4305" y="3578"/>
                    <a:pt x="4312" y="3580"/>
                  </a:cubicBezTo>
                  <a:lnTo>
                    <a:pt x="4314" y="3580"/>
                  </a:lnTo>
                  <a:cubicBezTo>
                    <a:pt x="4400" y="3584"/>
                    <a:pt x="4485" y="3573"/>
                    <a:pt x="4567" y="3545"/>
                  </a:cubicBezTo>
                  <a:cubicBezTo>
                    <a:pt x="4573" y="3621"/>
                    <a:pt x="4589" y="3695"/>
                    <a:pt x="4616" y="3766"/>
                  </a:cubicBezTo>
                  <a:cubicBezTo>
                    <a:pt x="4623" y="3784"/>
                    <a:pt x="4652" y="3770"/>
                    <a:pt x="4645" y="3752"/>
                  </a:cubicBezTo>
                  <a:cubicBezTo>
                    <a:pt x="4619" y="3681"/>
                    <a:pt x="4603" y="3608"/>
                    <a:pt x="4599" y="3533"/>
                  </a:cubicBezTo>
                  <a:cubicBezTo>
                    <a:pt x="4627" y="3521"/>
                    <a:pt x="4654" y="3505"/>
                    <a:pt x="4678" y="3486"/>
                  </a:cubicBezTo>
                  <a:cubicBezTo>
                    <a:pt x="4694" y="3474"/>
                    <a:pt x="4674" y="3452"/>
                    <a:pt x="4659" y="3463"/>
                  </a:cubicBezTo>
                  <a:cubicBezTo>
                    <a:pt x="4639" y="3476"/>
                    <a:pt x="4618" y="3488"/>
                    <a:pt x="4596" y="3498"/>
                  </a:cubicBezTo>
                  <a:cubicBezTo>
                    <a:pt x="4594" y="3401"/>
                    <a:pt x="4585" y="3305"/>
                    <a:pt x="4569" y="3210"/>
                  </a:cubicBezTo>
                  <a:cubicBezTo>
                    <a:pt x="4567" y="3203"/>
                    <a:pt x="4561" y="3197"/>
                    <a:pt x="4553" y="3198"/>
                  </a:cubicBezTo>
                  <a:close/>
                  <a:moveTo>
                    <a:pt x="12647" y="3213"/>
                  </a:moveTo>
                  <a:cubicBezTo>
                    <a:pt x="12645" y="3248"/>
                    <a:pt x="12642" y="3284"/>
                    <a:pt x="12641" y="3321"/>
                  </a:cubicBezTo>
                  <a:cubicBezTo>
                    <a:pt x="12530" y="3369"/>
                    <a:pt x="12420" y="3444"/>
                    <a:pt x="12300" y="3460"/>
                  </a:cubicBezTo>
                  <a:lnTo>
                    <a:pt x="12297" y="3460"/>
                  </a:lnTo>
                  <a:cubicBezTo>
                    <a:pt x="12290" y="3451"/>
                    <a:pt x="12278" y="3447"/>
                    <a:pt x="12267" y="3449"/>
                  </a:cubicBezTo>
                  <a:lnTo>
                    <a:pt x="12264" y="3448"/>
                  </a:lnTo>
                  <a:cubicBezTo>
                    <a:pt x="12269" y="3421"/>
                    <a:pt x="12273" y="3395"/>
                    <a:pt x="12277" y="3368"/>
                  </a:cubicBezTo>
                  <a:cubicBezTo>
                    <a:pt x="12406" y="3331"/>
                    <a:pt x="12531" y="3279"/>
                    <a:pt x="12647" y="3213"/>
                  </a:cubicBezTo>
                  <a:close/>
                  <a:moveTo>
                    <a:pt x="10180" y="3230"/>
                  </a:moveTo>
                  <a:cubicBezTo>
                    <a:pt x="10164" y="3229"/>
                    <a:pt x="10149" y="3232"/>
                    <a:pt x="10135" y="3239"/>
                  </a:cubicBezTo>
                  <a:cubicBezTo>
                    <a:pt x="10128" y="3242"/>
                    <a:pt x="10124" y="3251"/>
                    <a:pt x="10128" y="3257"/>
                  </a:cubicBezTo>
                  <a:cubicBezTo>
                    <a:pt x="10131" y="3264"/>
                    <a:pt x="10141" y="3267"/>
                    <a:pt x="10148" y="3264"/>
                  </a:cubicBezTo>
                  <a:cubicBezTo>
                    <a:pt x="10157" y="3259"/>
                    <a:pt x="10166" y="3257"/>
                    <a:pt x="10177" y="3257"/>
                  </a:cubicBezTo>
                  <a:cubicBezTo>
                    <a:pt x="10195" y="3258"/>
                    <a:pt x="10198" y="3232"/>
                    <a:pt x="10180" y="3232"/>
                  </a:cubicBezTo>
                  <a:lnTo>
                    <a:pt x="10180" y="3230"/>
                  </a:lnTo>
                  <a:close/>
                  <a:moveTo>
                    <a:pt x="4543" y="3241"/>
                  </a:moveTo>
                  <a:lnTo>
                    <a:pt x="4546" y="3241"/>
                  </a:lnTo>
                  <a:cubicBezTo>
                    <a:pt x="4557" y="3331"/>
                    <a:pt x="4557" y="3422"/>
                    <a:pt x="4564" y="3512"/>
                  </a:cubicBezTo>
                  <a:cubicBezTo>
                    <a:pt x="4490" y="3539"/>
                    <a:pt x="4412" y="3551"/>
                    <a:pt x="4333" y="3550"/>
                  </a:cubicBezTo>
                  <a:cubicBezTo>
                    <a:pt x="4364" y="3428"/>
                    <a:pt x="4473" y="3343"/>
                    <a:pt x="4543" y="3241"/>
                  </a:cubicBezTo>
                  <a:close/>
                  <a:moveTo>
                    <a:pt x="10914" y="3250"/>
                  </a:moveTo>
                  <a:cubicBezTo>
                    <a:pt x="10889" y="3277"/>
                    <a:pt x="10856" y="3294"/>
                    <a:pt x="10819" y="3299"/>
                  </a:cubicBezTo>
                  <a:cubicBezTo>
                    <a:pt x="10801" y="3299"/>
                    <a:pt x="10798" y="3329"/>
                    <a:pt x="10816" y="3327"/>
                  </a:cubicBezTo>
                  <a:cubicBezTo>
                    <a:pt x="10861" y="3325"/>
                    <a:pt x="10902" y="3304"/>
                    <a:pt x="10932" y="3271"/>
                  </a:cubicBezTo>
                  <a:cubicBezTo>
                    <a:pt x="10945" y="3258"/>
                    <a:pt x="10928" y="3237"/>
                    <a:pt x="10914" y="3250"/>
                  </a:cubicBezTo>
                  <a:close/>
                  <a:moveTo>
                    <a:pt x="12641" y="3356"/>
                  </a:moveTo>
                  <a:cubicBezTo>
                    <a:pt x="12640" y="3378"/>
                    <a:pt x="12638" y="3400"/>
                    <a:pt x="12638" y="3422"/>
                  </a:cubicBezTo>
                  <a:lnTo>
                    <a:pt x="12638" y="3423"/>
                  </a:lnTo>
                  <a:cubicBezTo>
                    <a:pt x="12587" y="3451"/>
                    <a:pt x="12536" y="3477"/>
                    <a:pt x="12484" y="3502"/>
                  </a:cubicBezTo>
                  <a:cubicBezTo>
                    <a:pt x="12481" y="3504"/>
                    <a:pt x="12479" y="3506"/>
                    <a:pt x="12477" y="3508"/>
                  </a:cubicBezTo>
                  <a:cubicBezTo>
                    <a:pt x="12437" y="3499"/>
                    <a:pt x="12396" y="3489"/>
                    <a:pt x="12355" y="3478"/>
                  </a:cubicBezTo>
                  <a:cubicBezTo>
                    <a:pt x="12392" y="3467"/>
                    <a:pt x="12428" y="3453"/>
                    <a:pt x="12462" y="3437"/>
                  </a:cubicBezTo>
                  <a:cubicBezTo>
                    <a:pt x="12522" y="3411"/>
                    <a:pt x="12583" y="3384"/>
                    <a:pt x="12641" y="3356"/>
                  </a:cubicBezTo>
                  <a:close/>
                  <a:moveTo>
                    <a:pt x="3863" y="3381"/>
                  </a:moveTo>
                  <a:cubicBezTo>
                    <a:pt x="3672" y="3384"/>
                    <a:pt x="3560" y="3813"/>
                    <a:pt x="3779" y="3820"/>
                  </a:cubicBezTo>
                  <a:cubicBezTo>
                    <a:pt x="3798" y="3820"/>
                    <a:pt x="3802" y="3790"/>
                    <a:pt x="3782" y="3790"/>
                  </a:cubicBezTo>
                  <a:cubicBezTo>
                    <a:pt x="3604" y="3781"/>
                    <a:pt x="3709" y="3388"/>
                    <a:pt x="3894" y="3414"/>
                  </a:cubicBezTo>
                  <a:cubicBezTo>
                    <a:pt x="3962" y="3428"/>
                    <a:pt x="4018" y="3478"/>
                    <a:pt x="4037" y="3545"/>
                  </a:cubicBezTo>
                  <a:cubicBezTo>
                    <a:pt x="4055" y="3609"/>
                    <a:pt x="4017" y="3678"/>
                    <a:pt x="3984" y="3731"/>
                  </a:cubicBezTo>
                  <a:cubicBezTo>
                    <a:pt x="3918" y="3831"/>
                    <a:pt x="3822" y="3913"/>
                    <a:pt x="3730" y="3988"/>
                  </a:cubicBezTo>
                  <a:lnTo>
                    <a:pt x="3733" y="3988"/>
                  </a:lnTo>
                  <a:cubicBezTo>
                    <a:pt x="3727" y="3994"/>
                    <a:pt x="3726" y="4003"/>
                    <a:pt x="3732" y="4009"/>
                  </a:cubicBezTo>
                  <a:cubicBezTo>
                    <a:pt x="3736" y="4014"/>
                    <a:pt x="3744" y="4016"/>
                    <a:pt x="3750" y="4014"/>
                  </a:cubicBezTo>
                  <a:cubicBezTo>
                    <a:pt x="3877" y="3948"/>
                    <a:pt x="3997" y="3862"/>
                    <a:pt x="4136" y="3825"/>
                  </a:cubicBezTo>
                  <a:cubicBezTo>
                    <a:pt x="4154" y="3820"/>
                    <a:pt x="4150" y="3793"/>
                    <a:pt x="4132" y="3798"/>
                  </a:cubicBezTo>
                  <a:cubicBezTo>
                    <a:pt x="4038" y="3825"/>
                    <a:pt x="3948" y="3865"/>
                    <a:pt x="3865" y="3916"/>
                  </a:cubicBezTo>
                  <a:cubicBezTo>
                    <a:pt x="3949" y="3839"/>
                    <a:pt x="4025" y="3751"/>
                    <a:pt x="4060" y="3645"/>
                  </a:cubicBezTo>
                  <a:cubicBezTo>
                    <a:pt x="4093" y="3536"/>
                    <a:pt x="4031" y="3422"/>
                    <a:pt x="3921" y="3390"/>
                  </a:cubicBezTo>
                  <a:cubicBezTo>
                    <a:pt x="3902" y="3384"/>
                    <a:pt x="3883" y="3381"/>
                    <a:pt x="3863" y="3381"/>
                  </a:cubicBezTo>
                  <a:close/>
                  <a:moveTo>
                    <a:pt x="10421" y="3385"/>
                  </a:moveTo>
                  <a:cubicBezTo>
                    <a:pt x="10415" y="3381"/>
                    <a:pt x="10405" y="3380"/>
                    <a:pt x="10399" y="3387"/>
                  </a:cubicBezTo>
                  <a:cubicBezTo>
                    <a:pt x="10389" y="3398"/>
                    <a:pt x="10389" y="3416"/>
                    <a:pt x="10399" y="3428"/>
                  </a:cubicBezTo>
                  <a:cubicBezTo>
                    <a:pt x="10412" y="3442"/>
                    <a:pt x="10434" y="3422"/>
                    <a:pt x="10422" y="3408"/>
                  </a:cubicBezTo>
                  <a:lnTo>
                    <a:pt x="10422" y="3403"/>
                  </a:lnTo>
                  <a:cubicBezTo>
                    <a:pt x="10429" y="3396"/>
                    <a:pt x="10427" y="3389"/>
                    <a:pt x="10421" y="3385"/>
                  </a:cubicBezTo>
                  <a:close/>
                  <a:moveTo>
                    <a:pt x="9886" y="3434"/>
                  </a:moveTo>
                  <a:cubicBezTo>
                    <a:pt x="9844" y="3431"/>
                    <a:pt x="9805" y="3455"/>
                    <a:pt x="9789" y="3493"/>
                  </a:cubicBezTo>
                  <a:cubicBezTo>
                    <a:pt x="9782" y="3510"/>
                    <a:pt x="9809" y="3519"/>
                    <a:pt x="9816" y="3502"/>
                  </a:cubicBezTo>
                  <a:cubicBezTo>
                    <a:pt x="9828" y="3475"/>
                    <a:pt x="9854" y="3459"/>
                    <a:pt x="9883" y="3460"/>
                  </a:cubicBezTo>
                  <a:cubicBezTo>
                    <a:pt x="9900" y="3461"/>
                    <a:pt x="9904" y="3434"/>
                    <a:pt x="9886" y="3434"/>
                  </a:cubicBezTo>
                  <a:close/>
                  <a:moveTo>
                    <a:pt x="12638" y="3458"/>
                  </a:moveTo>
                  <a:cubicBezTo>
                    <a:pt x="12638" y="3487"/>
                    <a:pt x="12638" y="3515"/>
                    <a:pt x="12638" y="3543"/>
                  </a:cubicBezTo>
                  <a:cubicBezTo>
                    <a:pt x="12638" y="3546"/>
                    <a:pt x="12638" y="3548"/>
                    <a:pt x="12639" y="3551"/>
                  </a:cubicBezTo>
                  <a:cubicBezTo>
                    <a:pt x="12599" y="3537"/>
                    <a:pt x="12560" y="3527"/>
                    <a:pt x="12520" y="3518"/>
                  </a:cubicBezTo>
                  <a:cubicBezTo>
                    <a:pt x="12561" y="3500"/>
                    <a:pt x="12600" y="3481"/>
                    <a:pt x="12638" y="3458"/>
                  </a:cubicBezTo>
                  <a:close/>
                  <a:moveTo>
                    <a:pt x="10552" y="3540"/>
                  </a:moveTo>
                  <a:cubicBezTo>
                    <a:pt x="10538" y="3553"/>
                    <a:pt x="10522" y="3564"/>
                    <a:pt x="10503" y="3569"/>
                  </a:cubicBezTo>
                  <a:cubicBezTo>
                    <a:pt x="10489" y="3575"/>
                    <a:pt x="10497" y="3599"/>
                    <a:pt x="10512" y="3595"/>
                  </a:cubicBezTo>
                  <a:cubicBezTo>
                    <a:pt x="10535" y="3589"/>
                    <a:pt x="10555" y="3579"/>
                    <a:pt x="10572" y="3563"/>
                  </a:cubicBezTo>
                  <a:cubicBezTo>
                    <a:pt x="10585" y="3551"/>
                    <a:pt x="10566" y="3529"/>
                    <a:pt x="10552" y="3542"/>
                  </a:cubicBezTo>
                  <a:lnTo>
                    <a:pt x="10552" y="3540"/>
                  </a:lnTo>
                  <a:close/>
                  <a:moveTo>
                    <a:pt x="9056" y="3594"/>
                  </a:moveTo>
                  <a:cubicBezTo>
                    <a:pt x="9079" y="3611"/>
                    <a:pt x="9103" y="3627"/>
                    <a:pt x="9128" y="3642"/>
                  </a:cubicBezTo>
                  <a:cubicBezTo>
                    <a:pt x="9119" y="3650"/>
                    <a:pt x="9111" y="3659"/>
                    <a:pt x="9103" y="3667"/>
                  </a:cubicBezTo>
                  <a:cubicBezTo>
                    <a:pt x="9089" y="3680"/>
                    <a:pt x="9073" y="3694"/>
                    <a:pt x="9060" y="3708"/>
                  </a:cubicBezTo>
                  <a:cubicBezTo>
                    <a:pt x="9058" y="3671"/>
                    <a:pt x="9058" y="3633"/>
                    <a:pt x="9056" y="3595"/>
                  </a:cubicBezTo>
                  <a:lnTo>
                    <a:pt x="9056" y="3594"/>
                  </a:lnTo>
                  <a:close/>
                  <a:moveTo>
                    <a:pt x="9157" y="3659"/>
                  </a:moveTo>
                  <a:cubicBezTo>
                    <a:pt x="9177" y="3671"/>
                    <a:pt x="9197" y="3682"/>
                    <a:pt x="9218" y="3693"/>
                  </a:cubicBezTo>
                  <a:cubicBezTo>
                    <a:pt x="9171" y="3743"/>
                    <a:pt x="9116" y="3782"/>
                    <a:pt x="9067" y="3828"/>
                  </a:cubicBezTo>
                  <a:cubicBezTo>
                    <a:pt x="9065" y="3802"/>
                    <a:pt x="9063" y="3774"/>
                    <a:pt x="9062" y="3747"/>
                  </a:cubicBezTo>
                  <a:lnTo>
                    <a:pt x="9062" y="3746"/>
                  </a:lnTo>
                  <a:cubicBezTo>
                    <a:pt x="9063" y="3746"/>
                    <a:pt x="9064" y="3745"/>
                    <a:pt x="9065" y="3744"/>
                  </a:cubicBezTo>
                  <a:cubicBezTo>
                    <a:pt x="9084" y="3728"/>
                    <a:pt x="9099" y="3711"/>
                    <a:pt x="9117" y="3694"/>
                  </a:cubicBezTo>
                  <a:cubicBezTo>
                    <a:pt x="9130" y="3682"/>
                    <a:pt x="9144" y="3670"/>
                    <a:pt x="9157" y="3659"/>
                  </a:cubicBezTo>
                  <a:close/>
                  <a:moveTo>
                    <a:pt x="10259" y="3659"/>
                  </a:moveTo>
                  <a:cubicBezTo>
                    <a:pt x="10252" y="3657"/>
                    <a:pt x="10244" y="3658"/>
                    <a:pt x="10241" y="3667"/>
                  </a:cubicBezTo>
                  <a:lnTo>
                    <a:pt x="10241" y="3668"/>
                  </a:lnTo>
                  <a:cubicBezTo>
                    <a:pt x="10221" y="3712"/>
                    <a:pt x="10188" y="3749"/>
                    <a:pt x="10166" y="3791"/>
                  </a:cubicBezTo>
                  <a:cubicBezTo>
                    <a:pt x="10157" y="3808"/>
                    <a:pt x="10182" y="3825"/>
                    <a:pt x="10190" y="3808"/>
                  </a:cubicBezTo>
                  <a:cubicBezTo>
                    <a:pt x="10219" y="3766"/>
                    <a:pt x="10244" y="3722"/>
                    <a:pt x="10267" y="3677"/>
                  </a:cubicBezTo>
                  <a:cubicBezTo>
                    <a:pt x="10270" y="3668"/>
                    <a:pt x="10266" y="3662"/>
                    <a:pt x="10259" y="3659"/>
                  </a:cubicBezTo>
                  <a:close/>
                  <a:moveTo>
                    <a:pt x="9245" y="3705"/>
                  </a:moveTo>
                  <a:cubicBezTo>
                    <a:pt x="9271" y="3717"/>
                    <a:pt x="9298" y="3730"/>
                    <a:pt x="9325" y="3741"/>
                  </a:cubicBezTo>
                  <a:cubicBezTo>
                    <a:pt x="9250" y="3821"/>
                    <a:pt x="9152" y="3875"/>
                    <a:pt x="9071" y="3947"/>
                  </a:cubicBezTo>
                  <a:cubicBezTo>
                    <a:pt x="9070" y="3922"/>
                    <a:pt x="9070" y="3896"/>
                    <a:pt x="9068" y="3869"/>
                  </a:cubicBezTo>
                  <a:lnTo>
                    <a:pt x="9068" y="3866"/>
                  </a:lnTo>
                  <a:cubicBezTo>
                    <a:pt x="9126" y="3812"/>
                    <a:pt x="9196" y="3767"/>
                    <a:pt x="9245" y="3705"/>
                  </a:cubicBezTo>
                  <a:close/>
                  <a:moveTo>
                    <a:pt x="9352" y="3752"/>
                  </a:moveTo>
                  <a:lnTo>
                    <a:pt x="9448" y="3791"/>
                  </a:lnTo>
                  <a:cubicBezTo>
                    <a:pt x="9321" y="3881"/>
                    <a:pt x="9206" y="3989"/>
                    <a:pt x="9077" y="4077"/>
                  </a:cubicBezTo>
                  <a:cubicBezTo>
                    <a:pt x="9076" y="4050"/>
                    <a:pt x="9076" y="4018"/>
                    <a:pt x="9074" y="3988"/>
                  </a:cubicBezTo>
                  <a:lnTo>
                    <a:pt x="9074" y="3986"/>
                  </a:lnTo>
                  <a:cubicBezTo>
                    <a:pt x="9163" y="3903"/>
                    <a:pt x="9275" y="3846"/>
                    <a:pt x="9352" y="3752"/>
                  </a:cubicBezTo>
                  <a:close/>
                  <a:moveTo>
                    <a:pt x="9480" y="3805"/>
                  </a:moveTo>
                  <a:cubicBezTo>
                    <a:pt x="9510" y="3818"/>
                    <a:pt x="9542" y="3830"/>
                    <a:pt x="9572" y="3843"/>
                  </a:cubicBezTo>
                  <a:cubicBezTo>
                    <a:pt x="9400" y="3956"/>
                    <a:pt x="9255" y="4106"/>
                    <a:pt x="9082" y="4217"/>
                  </a:cubicBezTo>
                  <a:cubicBezTo>
                    <a:pt x="9081" y="4184"/>
                    <a:pt x="9080" y="4149"/>
                    <a:pt x="9079" y="4114"/>
                  </a:cubicBezTo>
                  <a:lnTo>
                    <a:pt x="9079" y="4111"/>
                  </a:lnTo>
                  <a:cubicBezTo>
                    <a:pt x="9221" y="4025"/>
                    <a:pt x="9342" y="3907"/>
                    <a:pt x="9476" y="3808"/>
                  </a:cubicBezTo>
                  <a:cubicBezTo>
                    <a:pt x="9477" y="3807"/>
                    <a:pt x="9479" y="3807"/>
                    <a:pt x="9480" y="3805"/>
                  </a:cubicBezTo>
                  <a:close/>
                  <a:moveTo>
                    <a:pt x="5230" y="3820"/>
                  </a:moveTo>
                  <a:cubicBezTo>
                    <a:pt x="5117" y="3830"/>
                    <a:pt x="5004" y="3848"/>
                    <a:pt x="4891" y="3860"/>
                  </a:cubicBezTo>
                  <a:cubicBezTo>
                    <a:pt x="4871" y="3861"/>
                    <a:pt x="4875" y="3887"/>
                    <a:pt x="4894" y="3886"/>
                  </a:cubicBezTo>
                  <a:lnTo>
                    <a:pt x="4897" y="3886"/>
                  </a:lnTo>
                  <a:cubicBezTo>
                    <a:pt x="4992" y="3878"/>
                    <a:pt x="5087" y="3864"/>
                    <a:pt x="5182" y="3855"/>
                  </a:cubicBezTo>
                  <a:cubicBezTo>
                    <a:pt x="5120" y="3903"/>
                    <a:pt x="5054" y="3947"/>
                    <a:pt x="4985" y="3986"/>
                  </a:cubicBezTo>
                  <a:cubicBezTo>
                    <a:pt x="4978" y="3990"/>
                    <a:pt x="4976" y="4000"/>
                    <a:pt x="4979" y="4007"/>
                  </a:cubicBezTo>
                  <a:cubicBezTo>
                    <a:pt x="4983" y="4015"/>
                    <a:pt x="4991" y="4019"/>
                    <a:pt x="4999" y="4015"/>
                  </a:cubicBezTo>
                  <a:cubicBezTo>
                    <a:pt x="5068" y="3991"/>
                    <a:pt x="5247" y="3979"/>
                    <a:pt x="5240" y="4091"/>
                  </a:cubicBezTo>
                  <a:cubicBezTo>
                    <a:pt x="5233" y="4227"/>
                    <a:pt x="5008" y="4271"/>
                    <a:pt x="4929" y="4178"/>
                  </a:cubicBezTo>
                  <a:cubicBezTo>
                    <a:pt x="4916" y="4163"/>
                    <a:pt x="4895" y="4182"/>
                    <a:pt x="4906" y="4198"/>
                  </a:cubicBezTo>
                  <a:cubicBezTo>
                    <a:pt x="4996" y="4329"/>
                    <a:pt x="5228" y="4244"/>
                    <a:pt x="5266" y="4111"/>
                  </a:cubicBezTo>
                  <a:cubicBezTo>
                    <a:pt x="5301" y="3994"/>
                    <a:pt x="5170" y="3966"/>
                    <a:pt x="5068" y="3972"/>
                  </a:cubicBezTo>
                  <a:cubicBezTo>
                    <a:pt x="5128" y="3934"/>
                    <a:pt x="5186" y="3891"/>
                    <a:pt x="5242" y="3846"/>
                  </a:cubicBezTo>
                  <a:cubicBezTo>
                    <a:pt x="5254" y="3836"/>
                    <a:pt x="5242" y="3819"/>
                    <a:pt x="5230" y="3820"/>
                  </a:cubicBezTo>
                  <a:close/>
                  <a:moveTo>
                    <a:pt x="9604" y="3858"/>
                  </a:moveTo>
                  <a:cubicBezTo>
                    <a:pt x="9615" y="3863"/>
                    <a:pt x="9626" y="3867"/>
                    <a:pt x="9636" y="3872"/>
                  </a:cubicBezTo>
                  <a:lnTo>
                    <a:pt x="9722" y="3913"/>
                  </a:lnTo>
                  <a:cubicBezTo>
                    <a:pt x="9562" y="4093"/>
                    <a:pt x="9323" y="4174"/>
                    <a:pt x="9143" y="4330"/>
                  </a:cubicBezTo>
                  <a:lnTo>
                    <a:pt x="9083" y="4312"/>
                  </a:lnTo>
                  <a:cubicBezTo>
                    <a:pt x="9083" y="4292"/>
                    <a:pt x="9083" y="4272"/>
                    <a:pt x="9083" y="4252"/>
                  </a:cubicBezTo>
                  <a:cubicBezTo>
                    <a:pt x="9271" y="4143"/>
                    <a:pt x="9425" y="3981"/>
                    <a:pt x="9604" y="3858"/>
                  </a:cubicBezTo>
                  <a:close/>
                  <a:moveTo>
                    <a:pt x="3449" y="3912"/>
                  </a:moveTo>
                  <a:cubicBezTo>
                    <a:pt x="3443" y="3907"/>
                    <a:pt x="3434" y="3906"/>
                    <a:pt x="3430" y="3915"/>
                  </a:cubicBezTo>
                  <a:cubicBezTo>
                    <a:pt x="3377" y="3995"/>
                    <a:pt x="3317" y="4071"/>
                    <a:pt x="3251" y="4140"/>
                  </a:cubicBezTo>
                  <a:cubicBezTo>
                    <a:pt x="3197" y="4096"/>
                    <a:pt x="3139" y="4058"/>
                    <a:pt x="3078" y="4024"/>
                  </a:cubicBezTo>
                  <a:cubicBezTo>
                    <a:pt x="3064" y="4017"/>
                    <a:pt x="3052" y="4040"/>
                    <a:pt x="3065" y="4049"/>
                  </a:cubicBezTo>
                  <a:cubicBezTo>
                    <a:pt x="3118" y="4085"/>
                    <a:pt x="3172" y="4126"/>
                    <a:pt x="3226" y="4167"/>
                  </a:cubicBezTo>
                  <a:cubicBezTo>
                    <a:pt x="3180" y="4220"/>
                    <a:pt x="3141" y="4281"/>
                    <a:pt x="3112" y="4345"/>
                  </a:cubicBezTo>
                  <a:cubicBezTo>
                    <a:pt x="3105" y="4362"/>
                    <a:pt x="3132" y="4372"/>
                    <a:pt x="3139" y="4356"/>
                  </a:cubicBezTo>
                  <a:cubicBezTo>
                    <a:pt x="3169" y="4295"/>
                    <a:pt x="3208" y="4238"/>
                    <a:pt x="3252" y="4187"/>
                  </a:cubicBezTo>
                  <a:cubicBezTo>
                    <a:pt x="3321" y="4243"/>
                    <a:pt x="3398" y="4288"/>
                    <a:pt x="3481" y="4319"/>
                  </a:cubicBezTo>
                  <a:cubicBezTo>
                    <a:pt x="3490" y="4321"/>
                    <a:pt x="3497" y="4315"/>
                    <a:pt x="3498" y="4307"/>
                  </a:cubicBezTo>
                  <a:cubicBezTo>
                    <a:pt x="3499" y="4301"/>
                    <a:pt x="3497" y="4295"/>
                    <a:pt x="3492" y="4292"/>
                  </a:cubicBezTo>
                  <a:cubicBezTo>
                    <a:pt x="3415" y="4257"/>
                    <a:pt x="3342" y="4212"/>
                    <a:pt x="3277" y="4158"/>
                  </a:cubicBezTo>
                  <a:cubicBezTo>
                    <a:pt x="3344" y="4089"/>
                    <a:pt x="3403" y="4014"/>
                    <a:pt x="3454" y="3933"/>
                  </a:cubicBezTo>
                  <a:cubicBezTo>
                    <a:pt x="3459" y="3925"/>
                    <a:pt x="3456" y="3916"/>
                    <a:pt x="3449" y="3912"/>
                  </a:cubicBezTo>
                  <a:close/>
                  <a:moveTo>
                    <a:pt x="9749" y="3925"/>
                  </a:moveTo>
                  <a:lnTo>
                    <a:pt x="9870" y="3983"/>
                  </a:lnTo>
                  <a:cubicBezTo>
                    <a:pt x="9868" y="3985"/>
                    <a:pt x="9866" y="3986"/>
                    <a:pt x="9864" y="3988"/>
                  </a:cubicBezTo>
                  <a:cubicBezTo>
                    <a:pt x="9846" y="4000"/>
                    <a:pt x="9829" y="4012"/>
                    <a:pt x="9812" y="4024"/>
                  </a:cubicBezTo>
                  <a:cubicBezTo>
                    <a:pt x="9748" y="4069"/>
                    <a:pt x="9681" y="4110"/>
                    <a:pt x="9618" y="4157"/>
                  </a:cubicBezTo>
                  <a:cubicBezTo>
                    <a:pt x="9518" y="4230"/>
                    <a:pt x="9410" y="4291"/>
                    <a:pt x="9325" y="4382"/>
                  </a:cubicBezTo>
                  <a:cubicBezTo>
                    <a:pt x="9275" y="4369"/>
                    <a:pt x="9227" y="4355"/>
                    <a:pt x="9176" y="4341"/>
                  </a:cubicBezTo>
                  <a:lnTo>
                    <a:pt x="9176" y="4338"/>
                  </a:lnTo>
                  <a:cubicBezTo>
                    <a:pt x="9362" y="4193"/>
                    <a:pt x="9594" y="4105"/>
                    <a:pt x="9749" y="3925"/>
                  </a:cubicBezTo>
                  <a:close/>
                  <a:moveTo>
                    <a:pt x="21559" y="3968"/>
                  </a:moveTo>
                  <a:cubicBezTo>
                    <a:pt x="21331" y="3955"/>
                    <a:pt x="21128" y="4088"/>
                    <a:pt x="20909" y="4128"/>
                  </a:cubicBezTo>
                  <a:cubicBezTo>
                    <a:pt x="20892" y="4130"/>
                    <a:pt x="20880" y="4145"/>
                    <a:pt x="20883" y="4161"/>
                  </a:cubicBezTo>
                  <a:cubicBezTo>
                    <a:pt x="20883" y="4162"/>
                    <a:pt x="20883" y="4163"/>
                    <a:pt x="20883" y="4164"/>
                  </a:cubicBezTo>
                  <a:cubicBezTo>
                    <a:pt x="20902" y="4229"/>
                    <a:pt x="20921" y="4305"/>
                    <a:pt x="20947" y="4377"/>
                  </a:cubicBezTo>
                  <a:cubicBezTo>
                    <a:pt x="20906" y="4403"/>
                    <a:pt x="20870" y="4438"/>
                    <a:pt x="20844" y="4479"/>
                  </a:cubicBezTo>
                  <a:cubicBezTo>
                    <a:pt x="20827" y="4506"/>
                    <a:pt x="20864" y="4542"/>
                    <a:pt x="20889" y="4517"/>
                  </a:cubicBezTo>
                  <a:cubicBezTo>
                    <a:pt x="20913" y="4492"/>
                    <a:pt x="20940" y="4458"/>
                    <a:pt x="20970" y="4433"/>
                  </a:cubicBezTo>
                  <a:cubicBezTo>
                    <a:pt x="20987" y="4472"/>
                    <a:pt x="21033" y="4575"/>
                    <a:pt x="21083" y="4580"/>
                  </a:cubicBezTo>
                  <a:cubicBezTo>
                    <a:pt x="21115" y="4583"/>
                    <a:pt x="21148" y="4540"/>
                    <a:pt x="21167" y="4519"/>
                  </a:cubicBezTo>
                  <a:cubicBezTo>
                    <a:pt x="21220" y="4457"/>
                    <a:pt x="21255" y="4383"/>
                    <a:pt x="21304" y="4319"/>
                  </a:cubicBezTo>
                  <a:cubicBezTo>
                    <a:pt x="21387" y="4213"/>
                    <a:pt x="21477" y="4114"/>
                    <a:pt x="21574" y="4021"/>
                  </a:cubicBezTo>
                  <a:cubicBezTo>
                    <a:pt x="21587" y="4011"/>
                    <a:pt x="21588" y="3991"/>
                    <a:pt x="21577" y="3979"/>
                  </a:cubicBezTo>
                  <a:cubicBezTo>
                    <a:pt x="21573" y="3973"/>
                    <a:pt x="21567" y="3969"/>
                    <a:pt x="21559" y="3968"/>
                  </a:cubicBezTo>
                  <a:close/>
                  <a:moveTo>
                    <a:pt x="9903" y="4001"/>
                  </a:moveTo>
                  <a:cubicBezTo>
                    <a:pt x="10048" y="4070"/>
                    <a:pt x="10194" y="4136"/>
                    <a:pt x="10343" y="4195"/>
                  </a:cubicBezTo>
                  <a:cubicBezTo>
                    <a:pt x="10348" y="4199"/>
                    <a:pt x="10355" y="4202"/>
                    <a:pt x="10361" y="4202"/>
                  </a:cubicBezTo>
                  <a:lnTo>
                    <a:pt x="10364" y="4202"/>
                  </a:lnTo>
                  <a:cubicBezTo>
                    <a:pt x="10369" y="4417"/>
                    <a:pt x="10395" y="4629"/>
                    <a:pt x="10361" y="4843"/>
                  </a:cubicBezTo>
                  <a:lnTo>
                    <a:pt x="10355" y="4850"/>
                  </a:lnTo>
                  <a:cubicBezTo>
                    <a:pt x="10223" y="4762"/>
                    <a:pt x="10083" y="4683"/>
                    <a:pt x="9938" y="4616"/>
                  </a:cubicBezTo>
                  <a:cubicBezTo>
                    <a:pt x="9947" y="4614"/>
                    <a:pt x="9955" y="4610"/>
                    <a:pt x="9963" y="4605"/>
                  </a:cubicBezTo>
                  <a:cubicBezTo>
                    <a:pt x="9969" y="4600"/>
                    <a:pt x="9968" y="4591"/>
                    <a:pt x="9963" y="4586"/>
                  </a:cubicBezTo>
                  <a:cubicBezTo>
                    <a:pt x="9960" y="4582"/>
                    <a:pt x="9955" y="4580"/>
                    <a:pt x="9951" y="4581"/>
                  </a:cubicBezTo>
                  <a:cubicBezTo>
                    <a:pt x="9934" y="4585"/>
                    <a:pt x="9915" y="4593"/>
                    <a:pt x="9899" y="4598"/>
                  </a:cubicBezTo>
                  <a:cubicBezTo>
                    <a:pt x="9862" y="4581"/>
                    <a:pt x="9826" y="4566"/>
                    <a:pt x="9789" y="4551"/>
                  </a:cubicBezTo>
                  <a:cubicBezTo>
                    <a:pt x="9833" y="4527"/>
                    <a:pt x="9877" y="4502"/>
                    <a:pt x="9919" y="4473"/>
                  </a:cubicBezTo>
                  <a:cubicBezTo>
                    <a:pt x="9934" y="4464"/>
                    <a:pt x="9923" y="4439"/>
                    <a:pt x="9906" y="4447"/>
                  </a:cubicBezTo>
                  <a:cubicBezTo>
                    <a:pt x="9853" y="4474"/>
                    <a:pt x="9807" y="4514"/>
                    <a:pt x="9751" y="4535"/>
                  </a:cubicBezTo>
                  <a:cubicBezTo>
                    <a:pt x="9714" y="4521"/>
                    <a:pt x="9679" y="4505"/>
                    <a:pt x="9642" y="4493"/>
                  </a:cubicBezTo>
                  <a:cubicBezTo>
                    <a:pt x="9712" y="4444"/>
                    <a:pt x="9784" y="4400"/>
                    <a:pt x="9859" y="4359"/>
                  </a:cubicBezTo>
                  <a:cubicBezTo>
                    <a:pt x="9876" y="4350"/>
                    <a:pt x="9864" y="4323"/>
                    <a:pt x="9847" y="4332"/>
                  </a:cubicBezTo>
                  <a:cubicBezTo>
                    <a:pt x="9764" y="4376"/>
                    <a:pt x="9685" y="4426"/>
                    <a:pt x="9610" y="4482"/>
                  </a:cubicBezTo>
                  <a:cubicBezTo>
                    <a:pt x="9567" y="4467"/>
                    <a:pt x="9522" y="4452"/>
                    <a:pt x="9479" y="4437"/>
                  </a:cubicBezTo>
                  <a:cubicBezTo>
                    <a:pt x="9603" y="4333"/>
                    <a:pt x="9764" y="4279"/>
                    <a:pt x="9877" y="4163"/>
                  </a:cubicBezTo>
                  <a:cubicBezTo>
                    <a:pt x="9890" y="4149"/>
                    <a:pt x="9871" y="4127"/>
                    <a:pt x="9857" y="4140"/>
                  </a:cubicBezTo>
                  <a:cubicBezTo>
                    <a:pt x="9737" y="4256"/>
                    <a:pt x="9566" y="4310"/>
                    <a:pt x="9447" y="4426"/>
                  </a:cubicBezTo>
                  <a:cubicBezTo>
                    <a:pt x="9417" y="4416"/>
                    <a:pt x="9387" y="4406"/>
                    <a:pt x="9357" y="4395"/>
                  </a:cubicBezTo>
                  <a:cubicBezTo>
                    <a:pt x="9444" y="4317"/>
                    <a:pt x="9538" y="4244"/>
                    <a:pt x="9638" y="4181"/>
                  </a:cubicBezTo>
                  <a:cubicBezTo>
                    <a:pt x="9721" y="4123"/>
                    <a:pt x="9827" y="4072"/>
                    <a:pt x="9903" y="4001"/>
                  </a:cubicBezTo>
                  <a:close/>
                  <a:moveTo>
                    <a:pt x="10493" y="4093"/>
                  </a:moveTo>
                  <a:cubicBezTo>
                    <a:pt x="10465" y="4153"/>
                    <a:pt x="10443" y="4217"/>
                    <a:pt x="10427" y="4281"/>
                  </a:cubicBezTo>
                  <a:cubicBezTo>
                    <a:pt x="10425" y="4256"/>
                    <a:pt x="10422" y="4230"/>
                    <a:pt x="10421" y="4204"/>
                  </a:cubicBezTo>
                  <a:cubicBezTo>
                    <a:pt x="10431" y="4192"/>
                    <a:pt x="10430" y="4175"/>
                    <a:pt x="10419" y="4164"/>
                  </a:cubicBezTo>
                  <a:lnTo>
                    <a:pt x="10419" y="4160"/>
                  </a:lnTo>
                  <a:lnTo>
                    <a:pt x="10493" y="4093"/>
                  </a:lnTo>
                  <a:close/>
                  <a:moveTo>
                    <a:pt x="12955" y="4141"/>
                  </a:moveTo>
                  <a:cubicBezTo>
                    <a:pt x="12940" y="4140"/>
                    <a:pt x="12923" y="4149"/>
                    <a:pt x="12920" y="4169"/>
                  </a:cubicBezTo>
                  <a:cubicBezTo>
                    <a:pt x="12909" y="4240"/>
                    <a:pt x="12893" y="4310"/>
                    <a:pt x="12873" y="4379"/>
                  </a:cubicBezTo>
                  <a:cubicBezTo>
                    <a:pt x="12844" y="4364"/>
                    <a:pt x="12814" y="4353"/>
                    <a:pt x="12783" y="4345"/>
                  </a:cubicBezTo>
                  <a:cubicBezTo>
                    <a:pt x="12636" y="4311"/>
                    <a:pt x="12458" y="4440"/>
                    <a:pt x="12485" y="4601"/>
                  </a:cubicBezTo>
                  <a:cubicBezTo>
                    <a:pt x="12506" y="4728"/>
                    <a:pt x="12600" y="4815"/>
                    <a:pt x="12691" y="4904"/>
                  </a:cubicBezTo>
                  <a:cubicBezTo>
                    <a:pt x="12649" y="5035"/>
                    <a:pt x="12621" y="5169"/>
                    <a:pt x="12578" y="5299"/>
                  </a:cubicBezTo>
                  <a:cubicBezTo>
                    <a:pt x="12458" y="5260"/>
                    <a:pt x="12355" y="5172"/>
                    <a:pt x="12380" y="5054"/>
                  </a:cubicBezTo>
                  <a:cubicBezTo>
                    <a:pt x="12387" y="5020"/>
                    <a:pt x="12330" y="5007"/>
                    <a:pt x="12320" y="5041"/>
                  </a:cubicBezTo>
                  <a:cubicBezTo>
                    <a:pt x="12284" y="5176"/>
                    <a:pt x="12408" y="5303"/>
                    <a:pt x="12555" y="5362"/>
                  </a:cubicBezTo>
                  <a:cubicBezTo>
                    <a:pt x="12540" y="5403"/>
                    <a:pt x="12522" y="5443"/>
                    <a:pt x="12502" y="5482"/>
                  </a:cubicBezTo>
                  <a:cubicBezTo>
                    <a:pt x="12487" y="5510"/>
                    <a:pt x="12536" y="5535"/>
                    <a:pt x="12552" y="5508"/>
                  </a:cubicBezTo>
                  <a:cubicBezTo>
                    <a:pt x="12575" y="5467"/>
                    <a:pt x="12596" y="5425"/>
                    <a:pt x="12613" y="5381"/>
                  </a:cubicBezTo>
                  <a:cubicBezTo>
                    <a:pt x="12745" y="5415"/>
                    <a:pt x="12880" y="5392"/>
                    <a:pt x="12929" y="5267"/>
                  </a:cubicBezTo>
                  <a:cubicBezTo>
                    <a:pt x="12981" y="5138"/>
                    <a:pt x="12857" y="4971"/>
                    <a:pt x="12765" y="4878"/>
                  </a:cubicBezTo>
                  <a:cubicBezTo>
                    <a:pt x="12765" y="4876"/>
                    <a:pt x="12765" y="4875"/>
                    <a:pt x="12765" y="4873"/>
                  </a:cubicBezTo>
                  <a:cubicBezTo>
                    <a:pt x="12811" y="4738"/>
                    <a:pt x="12864" y="4605"/>
                    <a:pt x="12908" y="4470"/>
                  </a:cubicBezTo>
                  <a:cubicBezTo>
                    <a:pt x="12973" y="4528"/>
                    <a:pt x="13008" y="4612"/>
                    <a:pt x="13003" y="4698"/>
                  </a:cubicBezTo>
                  <a:cubicBezTo>
                    <a:pt x="12999" y="4733"/>
                    <a:pt x="13051" y="4739"/>
                    <a:pt x="13056" y="4704"/>
                  </a:cubicBezTo>
                  <a:cubicBezTo>
                    <a:pt x="13073" y="4590"/>
                    <a:pt x="13023" y="4476"/>
                    <a:pt x="12928" y="4411"/>
                  </a:cubicBezTo>
                  <a:cubicBezTo>
                    <a:pt x="12952" y="4333"/>
                    <a:pt x="12971" y="4253"/>
                    <a:pt x="12983" y="4173"/>
                  </a:cubicBezTo>
                  <a:cubicBezTo>
                    <a:pt x="12986" y="4154"/>
                    <a:pt x="12971" y="4143"/>
                    <a:pt x="12955" y="4141"/>
                  </a:cubicBezTo>
                  <a:close/>
                  <a:moveTo>
                    <a:pt x="18093" y="4248"/>
                  </a:moveTo>
                  <a:cubicBezTo>
                    <a:pt x="17951" y="4243"/>
                    <a:pt x="17580" y="4280"/>
                    <a:pt x="17594" y="4491"/>
                  </a:cubicBezTo>
                  <a:cubicBezTo>
                    <a:pt x="17603" y="4628"/>
                    <a:pt x="17726" y="4703"/>
                    <a:pt x="17840" y="4751"/>
                  </a:cubicBezTo>
                  <a:cubicBezTo>
                    <a:pt x="17863" y="4762"/>
                    <a:pt x="17888" y="4767"/>
                    <a:pt x="17911" y="4776"/>
                  </a:cubicBezTo>
                  <a:cubicBezTo>
                    <a:pt x="17819" y="4857"/>
                    <a:pt x="17768" y="4966"/>
                    <a:pt x="17827" y="5100"/>
                  </a:cubicBezTo>
                  <a:cubicBezTo>
                    <a:pt x="17857" y="5167"/>
                    <a:pt x="17916" y="5216"/>
                    <a:pt x="17979" y="5255"/>
                  </a:cubicBezTo>
                  <a:cubicBezTo>
                    <a:pt x="17858" y="5365"/>
                    <a:pt x="17763" y="5541"/>
                    <a:pt x="17876" y="5684"/>
                  </a:cubicBezTo>
                  <a:cubicBezTo>
                    <a:pt x="17992" y="5828"/>
                    <a:pt x="18223" y="5725"/>
                    <a:pt x="18333" y="5631"/>
                  </a:cubicBezTo>
                  <a:cubicBezTo>
                    <a:pt x="18339" y="5625"/>
                    <a:pt x="18340" y="5617"/>
                    <a:pt x="18334" y="5611"/>
                  </a:cubicBezTo>
                  <a:cubicBezTo>
                    <a:pt x="18329" y="5605"/>
                    <a:pt x="18321" y="5605"/>
                    <a:pt x="18315" y="5610"/>
                  </a:cubicBezTo>
                  <a:cubicBezTo>
                    <a:pt x="18194" y="5711"/>
                    <a:pt x="17969" y="5795"/>
                    <a:pt x="17873" y="5620"/>
                  </a:cubicBezTo>
                  <a:cubicBezTo>
                    <a:pt x="17813" y="5511"/>
                    <a:pt x="17896" y="5361"/>
                    <a:pt x="18006" y="5270"/>
                  </a:cubicBezTo>
                  <a:cubicBezTo>
                    <a:pt x="18024" y="5280"/>
                    <a:pt x="18041" y="5295"/>
                    <a:pt x="18060" y="5302"/>
                  </a:cubicBezTo>
                  <a:cubicBezTo>
                    <a:pt x="18120" y="5326"/>
                    <a:pt x="18249" y="5346"/>
                    <a:pt x="18296" y="5284"/>
                  </a:cubicBezTo>
                  <a:cubicBezTo>
                    <a:pt x="18326" y="5243"/>
                    <a:pt x="18294" y="5198"/>
                    <a:pt x="18253" y="5179"/>
                  </a:cubicBezTo>
                  <a:cubicBezTo>
                    <a:pt x="18182" y="5147"/>
                    <a:pt x="18099" y="5158"/>
                    <a:pt x="18037" y="5205"/>
                  </a:cubicBezTo>
                  <a:cubicBezTo>
                    <a:pt x="18025" y="5213"/>
                    <a:pt x="18014" y="5225"/>
                    <a:pt x="18003" y="5234"/>
                  </a:cubicBezTo>
                  <a:cubicBezTo>
                    <a:pt x="17943" y="5196"/>
                    <a:pt x="17890" y="5147"/>
                    <a:pt x="17858" y="5088"/>
                  </a:cubicBezTo>
                  <a:cubicBezTo>
                    <a:pt x="17790" y="4960"/>
                    <a:pt x="17856" y="4861"/>
                    <a:pt x="17953" y="4789"/>
                  </a:cubicBezTo>
                  <a:cubicBezTo>
                    <a:pt x="18034" y="4815"/>
                    <a:pt x="18117" y="4835"/>
                    <a:pt x="18202" y="4840"/>
                  </a:cubicBezTo>
                  <a:cubicBezTo>
                    <a:pt x="18285" y="4843"/>
                    <a:pt x="18424" y="4838"/>
                    <a:pt x="18450" y="4738"/>
                  </a:cubicBezTo>
                  <a:cubicBezTo>
                    <a:pt x="18477" y="4638"/>
                    <a:pt x="18365" y="4617"/>
                    <a:pt x="18292" y="4622"/>
                  </a:cubicBezTo>
                  <a:cubicBezTo>
                    <a:pt x="18179" y="4631"/>
                    <a:pt x="18044" y="4677"/>
                    <a:pt x="17944" y="4751"/>
                  </a:cubicBezTo>
                  <a:cubicBezTo>
                    <a:pt x="17804" y="4707"/>
                    <a:pt x="17621" y="4641"/>
                    <a:pt x="17624" y="4478"/>
                  </a:cubicBezTo>
                  <a:cubicBezTo>
                    <a:pt x="17627" y="4345"/>
                    <a:pt x="17839" y="4303"/>
                    <a:pt x="17937" y="4287"/>
                  </a:cubicBezTo>
                  <a:cubicBezTo>
                    <a:pt x="17988" y="4279"/>
                    <a:pt x="18039" y="4276"/>
                    <a:pt x="18090" y="4277"/>
                  </a:cubicBezTo>
                  <a:cubicBezTo>
                    <a:pt x="18109" y="4277"/>
                    <a:pt x="18113" y="4248"/>
                    <a:pt x="18093" y="4248"/>
                  </a:cubicBezTo>
                  <a:close/>
                  <a:moveTo>
                    <a:pt x="5402" y="4284"/>
                  </a:moveTo>
                  <a:cubicBezTo>
                    <a:pt x="5132" y="4369"/>
                    <a:pt x="4872" y="4486"/>
                    <a:pt x="4602" y="4575"/>
                  </a:cubicBezTo>
                  <a:cubicBezTo>
                    <a:pt x="4317" y="4669"/>
                    <a:pt x="4023" y="4740"/>
                    <a:pt x="3738" y="4834"/>
                  </a:cubicBezTo>
                  <a:cubicBezTo>
                    <a:pt x="3723" y="4838"/>
                    <a:pt x="3732" y="4863"/>
                    <a:pt x="3747" y="4859"/>
                  </a:cubicBezTo>
                  <a:cubicBezTo>
                    <a:pt x="4025" y="4773"/>
                    <a:pt x="4306" y="4698"/>
                    <a:pt x="4584" y="4611"/>
                  </a:cubicBezTo>
                  <a:cubicBezTo>
                    <a:pt x="4861" y="4525"/>
                    <a:pt x="5129" y="4401"/>
                    <a:pt x="5408" y="4313"/>
                  </a:cubicBezTo>
                  <a:cubicBezTo>
                    <a:pt x="5423" y="4308"/>
                    <a:pt x="5419" y="4281"/>
                    <a:pt x="5402" y="4284"/>
                  </a:cubicBezTo>
                  <a:close/>
                  <a:moveTo>
                    <a:pt x="12775" y="4398"/>
                  </a:moveTo>
                  <a:cubicBezTo>
                    <a:pt x="12805" y="4403"/>
                    <a:pt x="12833" y="4414"/>
                    <a:pt x="12859" y="4430"/>
                  </a:cubicBezTo>
                  <a:cubicBezTo>
                    <a:pt x="12816" y="4565"/>
                    <a:pt x="12763" y="4697"/>
                    <a:pt x="12716" y="4829"/>
                  </a:cubicBezTo>
                  <a:cubicBezTo>
                    <a:pt x="12595" y="4711"/>
                    <a:pt x="12415" y="4489"/>
                    <a:pt x="12685" y="4405"/>
                  </a:cubicBezTo>
                  <a:cubicBezTo>
                    <a:pt x="12715" y="4396"/>
                    <a:pt x="12745" y="4394"/>
                    <a:pt x="12775" y="4398"/>
                  </a:cubicBezTo>
                  <a:close/>
                  <a:moveTo>
                    <a:pt x="5514" y="4615"/>
                  </a:moveTo>
                  <a:cubicBezTo>
                    <a:pt x="5511" y="4614"/>
                    <a:pt x="5508" y="4615"/>
                    <a:pt x="5506" y="4616"/>
                  </a:cubicBezTo>
                  <a:cubicBezTo>
                    <a:pt x="5428" y="4649"/>
                    <a:pt x="5347" y="4675"/>
                    <a:pt x="5265" y="4698"/>
                  </a:cubicBezTo>
                  <a:cubicBezTo>
                    <a:pt x="5250" y="4703"/>
                    <a:pt x="5257" y="4728"/>
                    <a:pt x="5272" y="4724"/>
                  </a:cubicBezTo>
                  <a:cubicBezTo>
                    <a:pt x="5346" y="4701"/>
                    <a:pt x="5421" y="4682"/>
                    <a:pt x="5492" y="4653"/>
                  </a:cubicBezTo>
                  <a:cubicBezTo>
                    <a:pt x="5475" y="4737"/>
                    <a:pt x="5447" y="4820"/>
                    <a:pt x="5410" y="4898"/>
                  </a:cubicBezTo>
                  <a:cubicBezTo>
                    <a:pt x="5380" y="4910"/>
                    <a:pt x="5347" y="4920"/>
                    <a:pt x="5314" y="4929"/>
                  </a:cubicBezTo>
                  <a:cubicBezTo>
                    <a:pt x="5296" y="4934"/>
                    <a:pt x="5300" y="4962"/>
                    <a:pt x="5318" y="4957"/>
                  </a:cubicBezTo>
                  <a:cubicBezTo>
                    <a:pt x="5343" y="4950"/>
                    <a:pt x="5369" y="4942"/>
                    <a:pt x="5393" y="4934"/>
                  </a:cubicBezTo>
                  <a:cubicBezTo>
                    <a:pt x="5363" y="5002"/>
                    <a:pt x="5329" y="5070"/>
                    <a:pt x="5303" y="5141"/>
                  </a:cubicBezTo>
                  <a:cubicBezTo>
                    <a:pt x="5300" y="5148"/>
                    <a:pt x="5303" y="5156"/>
                    <a:pt x="5311" y="5159"/>
                  </a:cubicBezTo>
                  <a:cubicBezTo>
                    <a:pt x="5318" y="5162"/>
                    <a:pt x="5328" y="5158"/>
                    <a:pt x="5330" y="5150"/>
                  </a:cubicBezTo>
                  <a:cubicBezTo>
                    <a:pt x="5366" y="5072"/>
                    <a:pt x="5403" y="4996"/>
                    <a:pt x="5437" y="4917"/>
                  </a:cubicBezTo>
                  <a:cubicBezTo>
                    <a:pt x="5482" y="4899"/>
                    <a:pt x="5525" y="4876"/>
                    <a:pt x="5566" y="4849"/>
                  </a:cubicBezTo>
                  <a:cubicBezTo>
                    <a:pt x="5577" y="4839"/>
                    <a:pt x="5562" y="4822"/>
                    <a:pt x="5547" y="4828"/>
                  </a:cubicBezTo>
                  <a:cubicBezTo>
                    <a:pt x="5518" y="4847"/>
                    <a:pt x="5486" y="4863"/>
                    <a:pt x="5454" y="4878"/>
                  </a:cubicBezTo>
                  <a:cubicBezTo>
                    <a:pt x="5488" y="4798"/>
                    <a:pt x="5512" y="4715"/>
                    <a:pt x="5526" y="4630"/>
                  </a:cubicBezTo>
                  <a:cubicBezTo>
                    <a:pt x="5527" y="4622"/>
                    <a:pt x="5522" y="4615"/>
                    <a:pt x="5514" y="4615"/>
                  </a:cubicBezTo>
                  <a:close/>
                  <a:moveTo>
                    <a:pt x="18324" y="4651"/>
                  </a:moveTo>
                  <a:cubicBezTo>
                    <a:pt x="18355" y="4647"/>
                    <a:pt x="18386" y="4655"/>
                    <a:pt x="18411" y="4675"/>
                  </a:cubicBezTo>
                  <a:cubicBezTo>
                    <a:pt x="18449" y="4713"/>
                    <a:pt x="18407" y="4766"/>
                    <a:pt x="18373" y="4785"/>
                  </a:cubicBezTo>
                  <a:cubicBezTo>
                    <a:pt x="18267" y="4839"/>
                    <a:pt x="18105" y="4806"/>
                    <a:pt x="17997" y="4773"/>
                  </a:cubicBezTo>
                  <a:cubicBezTo>
                    <a:pt x="17993" y="4771"/>
                    <a:pt x="17987" y="4768"/>
                    <a:pt x="17983" y="4767"/>
                  </a:cubicBezTo>
                  <a:cubicBezTo>
                    <a:pt x="18033" y="4735"/>
                    <a:pt x="18086" y="4708"/>
                    <a:pt x="18136" y="4691"/>
                  </a:cubicBezTo>
                  <a:cubicBezTo>
                    <a:pt x="18196" y="4668"/>
                    <a:pt x="18260" y="4655"/>
                    <a:pt x="18324" y="4651"/>
                  </a:cubicBezTo>
                  <a:close/>
                  <a:moveTo>
                    <a:pt x="20518" y="4695"/>
                  </a:moveTo>
                  <a:cubicBezTo>
                    <a:pt x="20377" y="4771"/>
                    <a:pt x="20275" y="4914"/>
                    <a:pt x="20165" y="5027"/>
                  </a:cubicBezTo>
                  <a:cubicBezTo>
                    <a:pt x="20138" y="5054"/>
                    <a:pt x="20177" y="5102"/>
                    <a:pt x="20205" y="5074"/>
                  </a:cubicBezTo>
                  <a:cubicBezTo>
                    <a:pt x="20318" y="4961"/>
                    <a:pt x="20418" y="4836"/>
                    <a:pt x="20548" y="4742"/>
                  </a:cubicBezTo>
                  <a:cubicBezTo>
                    <a:pt x="20574" y="4723"/>
                    <a:pt x="20546" y="4680"/>
                    <a:pt x="20518" y="4695"/>
                  </a:cubicBezTo>
                  <a:close/>
                  <a:moveTo>
                    <a:pt x="4903" y="4729"/>
                  </a:moveTo>
                  <a:lnTo>
                    <a:pt x="4900" y="4744"/>
                  </a:lnTo>
                  <a:cubicBezTo>
                    <a:pt x="4797" y="4819"/>
                    <a:pt x="4685" y="4933"/>
                    <a:pt x="4639" y="5051"/>
                  </a:cubicBezTo>
                  <a:cubicBezTo>
                    <a:pt x="4636" y="5059"/>
                    <a:pt x="4640" y="5067"/>
                    <a:pt x="4648" y="5069"/>
                  </a:cubicBezTo>
                  <a:cubicBezTo>
                    <a:pt x="4649" y="5070"/>
                    <a:pt x="4651" y="5071"/>
                    <a:pt x="4653" y="5071"/>
                  </a:cubicBezTo>
                  <a:cubicBezTo>
                    <a:pt x="4729" y="5083"/>
                    <a:pt x="4808" y="5077"/>
                    <a:pt x="4882" y="5051"/>
                  </a:cubicBezTo>
                  <a:cubicBezTo>
                    <a:pt x="4883" y="5113"/>
                    <a:pt x="4888" y="5196"/>
                    <a:pt x="4938" y="5225"/>
                  </a:cubicBezTo>
                  <a:cubicBezTo>
                    <a:pt x="4954" y="5234"/>
                    <a:pt x="4970" y="5213"/>
                    <a:pt x="4955" y="5202"/>
                  </a:cubicBezTo>
                  <a:cubicBezTo>
                    <a:pt x="4916" y="5175"/>
                    <a:pt x="4909" y="5100"/>
                    <a:pt x="4909" y="5037"/>
                  </a:cubicBezTo>
                  <a:cubicBezTo>
                    <a:pt x="4931" y="5026"/>
                    <a:pt x="4952" y="5009"/>
                    <a:pt x="4967" y="4989"/>
                  </a:cubicBezTo>
                  <a:cubicBezTo>
                    <a:pt x="4975" y="4974"/>
                    <a:pt x="4955" y="4962"/>
                    <a:pt x="4943" y="4972"/>
                  </a:cubicBezTo>
                  <a:cubicBezTo>
                    <a:pt x="4933" y="4983"/>
                    <a:pt x="4923" y="4993"/>
                    <a:pt x="4911" y="5001"/>
                  </a:cubicBezTo>
                  <a:cubicBezTo>
                    <a:pt x="4911" y="4988"/>
                    <a:pt x="4911" y="4975"/>
                    <a:pt x="4911" y="4966"/>
                  </a:cubicBezTo>
                  <a:cubicBezTo>
                    <a:pt x="4910" y="4896"/>
                    <a:pt x="4914" y="4826"/>
                    <a:pt x="4926" y="4758"/>
                  </a:cubicBezTo>
                  <a:cubicBezTo>
                    <a:pt x="4930" y="4754"/>
                    <a:pt x="4932" y="4749"/>
                    <a:pt x="4929" y="4744"/>
                  </a:cubicBezTo>
                  <a:cubicBezTo>
                    <a:pt x="4929" y="4741"/>
                    <a:pt x="4930" y="4737"/>
                    <a:pt x="4930" y="4735"/>
                  </a:cubicBezTo>
                  <a:cubicBezTo>
                    <a:pt x="4934" y="4719"/>
                    <a:pt x="4907" y="4714"/>
                    <a:pt x="4903" y="4729"/>
                  </a:cubicBezTo>
                  <a:close/>
                  <a:moveTo>
                    <a:pt x="4892" y="4789"/>
                  </a:moveTo>
                  <a:cubicBezTo>
                    <a:pt x="4881" y="4864"/>
                    <a:pt x="4876" y="4939"/>
                    <a:pt x="4878" y="5015"/>
                  </a:cubicBezTo>
                  <a:lnTo>
                    <a:pt x="4882" y="5015"/>
                  </a:lnTo>
                  <a:lnTo>
                    <a:pt x="4882" y="5016"/>
                  </a:lnTo>
                  <a:cubicBezTo>
                    <a:pt x="4817" y="5042"/>
                    <a:pt x="4746" y="5052"/>
                    <a:pt x="4677" y="5044"/>
                  </a:cubicBezTo>
                  <a:cubicBezTo>
                    <a:pt x="4722" y="4944"/>
                    <a:pt x="4809" y="4864"/>
                    <a:pt x="4892" y="4789"/>
                  </a:cubicBezTo>
                  <a:close/>
                  <a:moveTo>
                    <a:pt x="4370" y="4899"/>
                  </a:moveTo>
                  <a:cubicBezTo>
                    <a:pt x="4366" y="4899"/>
                    <a:pt x="4362" y="4900"/>
                    <a:pt x="4359" y="4902"/>
                  </a:cubicBezTo>
                  <a:cubicBezTo>
                    <a:pt x="4251" y="4973"/>
                    <a:pt x="4124" y="5004"/>
                    <a:pt x="4002" y="5044"/>
                  </a:cubicBezTo>
                  <a:cubicBezTo>
                    <a:pt x="3987" y="5048"/>
                    <a:pt x="3995" y="5073"/>
                    <a:pt x="4010" y="5069"/>
                  </a:cubicBezTo>
                  <a:cubicBezTo>
                    <a:pt x="4126" y="5035"/>
                    <a:pt x="4244" y="5003"/>
                    <a:pt x="4349" y="4942"/>
                  </a:cubicBezTo>
                  <a:cubicBezTo>
                    <a:pt x="4337" y="5015"/>
                    <a:pt x="4317" y="5086"/>
                    <a:pt x="4288" y="5155"/>
                  </a:cubicBezTo>
                  <a:cubicBezTo>
                    <a:pt x="4248" y="5162"/>
                    <a:pt x="4210" y="5175"/>
                    <a:pt x="4175" y="5193"/>
                  </a:cubicBezTo>
                  <a:cubicBezTo>
                    <a:pt x="4159" y="5201"/>
                    <a:pt x="4170" y="5227"/>
                    <a:pt x="4187" y="5219"/>
                  </a:cubicBezTo>
                  <a:cubicBezTo>
                    <a:pt x="4215" y="5205"/>
                    <a:pt x="4244" y="5195"/>
                    <a:pt x="4274" y="5188"/>
                  </a:cubicBezTo>
                  <a:cubicBezTo>
                    <a:pt x="4237" y="5269"/>
                    <a:pt x="4194" y="5346"/>
                    <a:pt x="4146" y="5421"/>
                  </a:cubicBezTo>
                  <a:cubicBezTo>
                    <a:pt x="4136" y="5437"/>
                    <a:pt x="4159" y="5455"/>
                    <a:pt x="4170" y="5439"/>
                  </a:cubicBezTo>
                  <a:cubicBezTo>
                    <a:pt x="4227" y="5358"/>
                    <a:pt x="4274" y="5270"/>
                    <a:pt x="4312" y="5179"/>
                  </a:cubicBezTo>
                  <a:cubicBezTo>
                    <a:pt x="4338" y="5173"/>
                    <a:pt x="4365" y="5168"/>
                    <a:pt x="4390" y="5159"/>
                  </a:cubicBezTo>
                  <a:cubicBezTo>
                    <a:pt x="4404" y="5154"/>
                    <a:pt x="4393" y="5128"/>
                    <a:pt x="4376" y="5132"/>
                  </a:cubicBezTo>
                  <a:lnTo>
                    <a:pt x="4375" y="5132"/>
                  </a:lnTo>
                  <a:cubicBezTo>
                    <a:pt x="4358" y="5137"/>
                    <a:pt x="4343" y="5143"/>
                    <a:pt x="4326" y="5147"/>
                  </a:cubicBezTo>
                  <a:cubicBezTo>
                    <a:pt x="4355" y="5072"/>
                    <a:pt x="4373" y="4994"/>
                    <a:pt x="4382" y="4914"/>
                  </a:cubicBezTo>
                  <a:cubicBezTo>
                    <a:pt x="4383" y="4906"/>
                    <a:pt x="4378" y="4900"/>
                    <a:pt x="4370" y="4899"/>
                  </a:cubicBezTo>
                  <a:close/>
                  <a:moveTo>
                    <a:pt x="12742" y="4954"/>
                  </a:moveTo>
                  <a:cubicBezTo>
                    <a:pt x="12779" y="4991"/>
                    <a:pt x="12812" y="5033"/>
                    <a:pt x="12838" y="5079"/>
                  </a:cubicBezTo>
                  <a:cubicBezTo>
                    <a:pt x="12947" y="5279"/>
                    <a:pt x="12797" y="5342"/>
                    <a:pt x="12639" y="5314"/>
                  </a:cubicBezTo>
                  <a:cubicBezTo>
                    <a:pt x="12680" y="5197"/>
                    <a:pt x="12706" y="5074"/>
                    <a:pt x="12742" y="4954"/>
                  </a:cubicBezTo>
                  <a:close/>
                  <a:moveTo>
                    <a:pt x="18176" y="5190"/>
                  </a:moveTo>
                  <a:cubicBezTo>
                    <a:pt x="18216" y="5188"/>
                    <a:pt x="18254" y="5206"/>
                    <a:pt x="18278" y="5238"/>
                  </a:cubicBezTo>
                  <a:cubicBezTo>
                    <a:pt x="18310" y="5293"/>
                    <a:pt x="18146" y="5290"/>
                    <a:pt x="18130" y="5289"/>
                  </a:cubicBezTo>
                  <a:cubicBezTo>
                    <a:pt x="18094" y="5284"/>
                    <a:pt x="18064" y="5262"/>
                    <a:pt x="18032" y="5246"/>
                  </a:cubicBezTo>
                  <a:cubicBezTo>
                    <a:pt x="18080" y="5213"/>
                    <a:pt x="18129" y="5190"/>
                    <a:pt x="18176" y="5190"/>
                  </a:cubicBezTo>
                  <a:close/>
                  <a:moveTo>
                    <a:pt x="19820" y="5456"/>
                  </a:moveTo>
                  <a:cubicBezTo>
                    <a:pt x="19695" y="5567"/>
                    <a:pt x="19556" y="5682"/>
                    <a:pt x="19469" y="5827"/>
                  </a:cubicBezTo>
                  <a:cubicBezTo>
                    <a:pt x="19462" y="5842"/>
                    <a:pt x="19469" y="5860"/>
                    <a:pt x="19484" y="5867"/>
                  </a:cubicBezTo>
                  <a:cubicBezTo>
                    <a:pt x="19495" y="5871"/>
                    <a:pt x="19507" y="5870"/>
                    <a:pt x="19516" y="5862"/>
                  </a:cubicBezTo>
                  <a:cubicBezTo>
                    <a:pt x="19615" y="5724"/>
                    <a:pt x="19742" y="5622"/>
                    <a:pt x="19857" y="5498"/>
                  </a:cubicBezTo>
                  <a:cubicBezTo>
                    <a:pt x="19880" y="5472"/>
                    <a:pt x="19847" y="5431"/>
                    <a:pt x="19820" y="5456"/>
                  </a:cubicBezTo>
                  <a:close/>
                  <a:moveTo>
                    <a:pt x="19240" y="6274"/>
                  </a:moveTo>
                  <a:cubicBezTo>
                    <a:pt x="19184" y="6267"/>
                    <a:pt x="19130" y="6428"/>
                    <a:pt x="19113" y="6462"/>
                  </a:cubicBezTo>
                  <a:cubicBezTo>
                    <a:pt x="19057" y="6573"/>
                    <a:pt x="19009" y="6695"/>
                    <a:pt x="18933" y="6795"/>
                  </a:cubicBezTo>
                  <a:cubicBezTo>
                    <a:pt x="18922" y="6808"/>
                    <a:pt x="18925" y="6825"/>
                    <a:pt x="18937" y="6836"/>
                  </a:cubicBezTo>
                  <a:cubicBezTo>
                    <a:pt x="18949" y="6845"/>
                    <a:pt x="18966" y="6845"/>
                    <a:pt x="18977" y="6834"/>
                  </a:cubicBezTo>
                  <a:cubicBezTo>
                    <a:pt x="19041" y="6776"/>
                    <a:pt x="19077" y="6672"/>
                    <a:pt x="19115" y="6597"/>
                  </a:cubicBezTo>
                  <a:cubicBezTo>
                    <a:pt x="19142" y="6541"/>
                    <a:pt x="19169" y="6485"/>
                    <a:pt x="19197" y="6430"/>
                  </a:cubicBezTo>
                  <a:cubicBezTo>
                    <a:pt x="19210" y="6404"/>
                    <a:pt x="19222" y="6378"/>
                    <a:pt x="19235" y="6353"/>
                  </a:cubicBezTo>
                  <a:cubicBezTo>
                    <a:pt x="19251" y="6324"/>
                    <a:pt x="19259" y="6332"/>
                    <a:pt x="19234" y="6329"/>
                  </a:cubicBezTo>
                  <a:cubicBezTo>
                    <a:pt x="19249" y="6330"/>
                    <a:pt x="19263" y="6320"/>
                    <a:pt x="19264" y="6305"/>
                  </a:cubicBezTo>
                  <a:cubicBezTo>
                    <a:pt x="19266" y="6290"/>
                    <a:pt x="19255" y="6276"/>
                    <a:pt x="19240" y="6274"/>
                  </a:cubicBezTo>
                  <a:close/>
                  <a:moveTo>
                    <a:pt x="2738" y="6846"/>
                  </a:moveTo>
                  <a:lnTo>
                    <a:pt x="2738" y="6848"/>
                  </a:lnTo>
                  <a:cubicBezTo>
                    <a:pt x="2547" y="6864"/>
                    <a:pt x="2359" y="6905"/>
                    <a:pt x="2179" y="6971"/>
                  </a:cubicBezTo>
                  <a:cubicBezTo>
                    <a:pt x="2172" y="6971"/>
                    <a:pt x="2164" y="6973"/>
                    <a:pt x="2159" y="6979"/>
                  </a:cubicBezTo>
                  <a:cubicBezTo>
                    <a:pt x="2146" y="6983"/>
                    <a:pt x="2140" y="6995"/>
                    <a:pt x="2144" y="7008"/>
                  </a:cubicBezTo>
                  <a:cubicBezTo>
                    <a:pt x="2150" y="7038"/>
                    <a:pt x="2138" y="7071"/>
                    <a:pt x="2147" y="7104"/>
                  </a:cubicBezTo>
                  <a:cubicBezTo>
                    <a:pt x="2158" y="7139"/>
                    <a:pt x="2174" y="7173"/>
                    <a:pt x="2196" y="7204"/>
                  </a:cubicBezTo>
                  <a:cubicBezTo>
                    <a:pt x="2213" y="7229"/>
                    <a:pt x="2285" y="7332"/>
                    <a:pt x="2310" y="7277"/>
                  </a:cubicBezTo>
                  <a:cubicBezTo>
                    <a:pt x="2392" y="7101"/>
                    <a:pt x="2618" y="7016"/>
                    <a:pt x="2762" y="6901"/>
                  </a:cubicBezTo>
                  <a:cubicBezTo>
                    <a:pt x="2787" y="6880"/>
                    <a:pt x="2765" y="6844"/>
                    <a:pt x="2738" y="6846"/>
                  </a:cubicBezTo>
                  <a:close/>
                  <a:moveTo>
                    <a:pt x="1993" y="7210"/>
                  </a:moveTo>
                  <a:cubicBezTo>
                    <a:pt x="1856" y="7281"/>
                    <a:pt x="1672" y="7366"/>
                    <a:pt x="1626" y="7526"/>
                  </a:cubicBezTo>
                  <a:cubicBezTo>
                    <a:pt x="1617" y="7560"/>
                    <a:pt x="1667" y="7580"/>
                    <a:pt x="1678" y="7546"/>
                  </a:cubicBezTo>
                  <a:cubicBezTo>
                    <a:pt x="1728" y="7399"/>
                    <a:pt x="1895" y="7336"/>
                    <a:pt x="2019" y="7263"/>
                  </a:cubicBezTo>
                  <a:cubicBezTo>
                    <a:pt x="2050" y="7244"/>
                    <a:pt x="2027" y="7191"/>
                    <a:pt x="1993" y="7210"/>
                  </a:cubicBezTo>
                  <a:close/>
                  <a:moveTo>
                    <a:pt x="8848" y="7341"/>
                  </a:moveTo>
                  <a:cubicBezTo>
                    <a:pt x="8748" y="7328"/>
                    <a:pt x="8617" y="7415"/>
                    <a:pt x="8544" y="7499"/>
                  </a:cubicBezTo>
                  <a:cubicBezTo>
                    <a:pt x="8429" y="7634"/>
                    <a:pt x="8359" y="7820"/>
                    <a:pt x="8257" y="7972"/>
                  </a:cubicBezTo>
                  <a:cubicBezTo>
                    <a:pt x="8195" y="8066"/>
                    <a:pt x="8122" y="8153"/>
                    <a:pt x="8059" y="8246"/>
                  </a:cubicBezTo>
                  <a:cubicBezTo>
                    <a:pt x="7935" y="8426"/>
                    <a:pt x="7796" y="8651"/>
                    <a:pt x="7816" y="8879"/>
                  </a:cubicBezTo>
                  <a:cubicBezTo>
                    <a:pt x="7833" y="9064"/>
                    <a:pt x="8079" y="9206"/>
                    <a:pt x="8250" y="9135"/>
                  </a:cubicBezTo>
                  <a:cubicBezTo>
                    <a:pt x="8502" y="9030"/>
                    <a:pt x="8628" y="8681"/>
                    <a:pt x="8749" y="8459"/>
                  </a:cubicBezTo>
                  <a:cubicBezTo>
                    <a:pt x="8848" y="8279"/>
                    <a:pt x="8943" y="8096"/>
                    <a:pt x="9036" y="7911"/>
                  </a:cubicBezTo>
                  <a:cubicBezTo>
                    <a:pt x="9054" y="7875"/>
                    <a:pt x="8993" y="7854"/>
                    <a:pt x="8975" y="7890"/>
                  </a:cubicBezTo>
                  <a:cubicBezTo>
                    <a:pt x="8839" y="8160"/>
                    <a:pt x="8692" y="8426"/>
                    <a:pt x="8546" y="8692"/>
                  </a:cubicBezTo>
                  <a:cubicBezTo>
                    <a:pt x="8436" y="8893"/>
                    <a:pt x="8298" y="9162"/>
                    <a:pt x="8027" y="9056"/>
                  </a:cubicBezTo>
                  <a:cubicBezTo>
                    <a:pt x="7618" y="8896"/>
                    <a:pt x="8117" y="8266"/>
                    <a:pt x="8260" y="8076"/>
                  </a:cubicBezTo>
                  <a:cubicBezTo>
                    <a:pt x="8403" y="7885"/>
                    <a:pt x="8482" y="7646"/>
                    <a:pt x="8651" y="7475"/>
                  </a:cubicBezTo>
                  <a:cubicBezTo>
                    <a:pt x="8701" y="7424"/>
                    <a:pt x="8772" y="7384"/>
                    <a:pt x="8845" y="7402"/>
                  </a:cubicBezTo>
                  <a:cubicBezTo>
                    <a:pt x="8967" y="7432"/>
                    <a:pt x="8897" y="7628"/>
                    <a:pt x="8871" y="7694"/>
                  </a:cubicBezTo>
                  <a:cubicBezTo>
                    <a:pt x="8816" y="7831"/>
                    <a:pt x="8712" y="7949"/>
                    <a:pt x="8642" y="8079"/>
                  </a:cubicBezTo>
                  <a:cubicBezTo>
                    <a:pt x="8600" y="8157"/>
                    <a:pt x="8565" y="8238"/>
                    <a:pt x="8529" y="8319"/>
                  </a:cubicBezTo>
                  <a:cubicBezTo>
                    <a:pt x="8504" y="8375"/>
                    <a:pt x="8474" y="8429"/>
                    <a:pt x="8439" y="8479"/>
                  </a:cubicBezTo>
                  <a:cubicBezTo>
                    <a:pt x="8409" y="8521"/>
                    <a:pt x="8247" y="8658"/>
                    <a:pt x="8225" y="8535"/>
                  </a:cubicBezTo>
                  <a:cubicBezTo>
                    <a:pt x="8187" y="8312"/>
                    <a:pt x="8422" y="8191"/>
                    <a:pt x="8485" y="8009"/>
                  </a:cubicBezTo>
                  <a:cubicBezTo>
                    <a:pt x="8487" y="7992"/>
                    <a:pt x="8477" y="7976"/>
                    <a:pt x="8460" y="7974"/>
                  </a:cubicBezTo>
                  <a:cubicBezTo>
                    <a:pt x="8448" y="7972"/>
                    <a:pt x="8436" y="7979"/>
                    <a:pt x="8430" y="7989"/>
                  </a:cubicBezTo>
                  <a:lnTo>
                    <a:pt x="8428" y="7987"/>
                  </a:lnTo>
                  <a:cubicBezTo>
                    <a:pt x="8382" y="8118"/>
                    <a:pt x="8253" y="8199"/>
                    <a:pt x="8199" y="8330"/>
                  </a:cubicBezTo>
                  <a:cubicBezTo>
                    <a:pt x="8167" y="8411"/>
                    <a:pt x="8146" y="8508"/>
                    <a:pt x="8173" y="8593"/>
                  </a:cubicBezTo>
                  <a:cubicBezTo>
                    <a:pt x="8192" y="8650"/>
                    <a:pt x="8263" y="8661"/>
                    <a:pt x="8312" y="8643"/>
                  </a:cubicBezTo>
                  <a:cubicBezTo>
                    <a:pt x="8442" y="8598"/>
                    <a:pt x="8511" y="8494"/>
                    <a:pt x="8570" y="8377"/>
                  </a:cubicBezTo>
                  <a:cubicBezTo>
                    <a:pt x="8648" y="8222"/>
                    <a:pt x="8713" y="8068"/>
                    <a:pt x="8810" y="7922"/>
                  </a:cubicBezTo>
                  <a:cubicBezTo>
                    <a:pt x="8887" y="7805"/>
                    <a:pt x="8998" y="7644"/>
                    <a:pt x="8973" y="7495"/>
                  </a:cubicBezTo>
                  <a:cubicBezTo>
                    <a:pt x="8957" y="7392"/>
                    <a:pt x="8908" y="7349"/>
                    <a:pt x="8848" y="7341"/>
                  </a:cubicBezTo>
                  <a:close/>
                  <a:moveTo>
                    <a:pt x="1576" y="7785"/>
                  </a:moveTo>
                  <a:cubicBezTo>
                    <a:pt x="1562" y="7782"/>
                    <a:pt x="1547" y="7788"/>
                    <a:pt x="1542" y="7803"/>
                  </a:cubicBezTo>
                  <a:cubicBezTo>
                    <a:pt x="1499" y="7957"/>
                    <a:pt x="1535" y="8121"/>
                    <a:pt x="1639" y="8243"/>
                  </a:cubicBezTo>
                  <a:cubicBezTo>
                    <a:pt x="1649" y="8255"/>
                    <a:pt x="1666" y="8256"/>
                    <a:pt x="1678" y="8246"/>
                  </a:cubicBezTo>
                  <a:cubicBezTo>
                    <a:pt x="1690" y="8236"/>
                    <a:pt x="1691" y="8218"/>
                    <a:pt x="1681" y="8207"/>
                  </a:cubicBezTo>
                  <a:cubicBezTo>
                    <a:pt x="1596" y="8095"/>
                    <a:pt x="1566" y="7952"/>
                    <a:pt x="1599" y="7816"/>
                  </a:cubicBezTo>
                  <a:cubicBezTo>
                    <a:pt x="1602" y="7799"/>
                    <a:pt x="1590" y="7788"/>
                    <a:pt x="1576" y="7785"/>
                  </a:cubicBezTo>
                  <a:close/>
                  <a:moveTo>
                    <a:pt x="13470" y="7869"/>
                  </a:moveTo>
                  <a:cubicBezTo>
                    <a:pt x="13140" y="7838"/>
                    <a:pt x="12796" y="8013"/>
                    <a:pt x="12688" y="8348"/>
                  </a:cubicBezTo>
                  <a:cubicBezTo>
                    <a:pt x="12605" y="8609"/>
                    <a:pt x="12695" y="8904"/>
                    <a:pt x="12870" y="9107"/>
                  </a:cubicBezTo>
                  <a:cubicBezTo>
                    <a:pt x="13070" y="9342"/>
                    <a:pt x="13379" y="9397"/>
                    <a:pt x="13661" y="9290"/>
                  </a:cubicBezTo>
                  <a:cubicBezTo>
                    <a:pt x="13696" y="9276"/>
                    <a:pt x="13670" y="9225"/>
                    <a:pt x="13635" y="9238"/>
                  </a:cubicBezTo>
                  <a:lnTo>
                    <a:pt x="13630" y="9238"/>
                  </a:lnTo>
                  <a:cubicBezTo>
                    <a:pt x="13247" y="9377"/>
                    <a:pt x="12890" y="9171"/>
                    <a:pt x="12758" y="8800"/>
                  </a:cubicBezTo>
                  <a:cubicBezTo>
                    <a:pt x="12608" y="8384"/>
                    <a:pt x="12872" y="8012"/>
                    <a:pt x="13288" y="7928"/>
                  </a:cubicBezTo>
                  <a:cubicBezTo>
                    <a:pt x="13520" y="7881"/>
                    <a:pt x="13798" y="8002"/>
                    <a:pt x="13940" y="8184"/>
                  </a:cubicBezTo>
                  <a:cubicBezTo>
                    <a:pt x="14127" y="8422"/>
                    <a:pt x="13904" y="8703"/>
                    <a:pt x="13661" y="8766"/>
                  </a:cubicBezTo>
                  <a:cubicBezTo>
                    <a:pt x="13491" y="8811"/>
                    <a:pt x="13179" y="8773"/>
                    <a:pt x="13241" y="8529"/>
                  </a:cubicBezTo>
                  <a:cubicBezTo>
                    <a:pt x="13273" y="8400"/>
                    <a:pt x="13383" y="8314"/>
                    <a:pt x="13508" y="8284"/>
                  </a:cubicBezTo>
                  <a:cubicBezTo>
                    <a:pt x="13604" y="8261"/>
                    <a:pt x="13668" y="8316"/>
                    <a:pt x="13685" y="8409"/>
                  </a:cubicBezTo>
                  <a:cubicBezTo>
                    <a:pt x="13698" y="8452"/>
                    <a:pt x="13677" y="8499"/>
                    <a:pt x="13638" y="8520"/>
                  </a:cubicBezTo>
                  <a:cubicBezTo>
                    <a:pt x="13625" y="8527"/>
                    <a:pt x="13529" y="8535"/>
                    <a:pt x="13551" y="8493"/>
                  </a:cubicBezTo>
                  <a:cubicBezTo>
                    <a:pt x="13570" y="8457"/>
                    <a:pt x="13518" y="8420"/>
                    <a:pt x="13499" y="8456"/>
                  </a:cubicBezTo>
                  <a:cubicBezTo>
                    <a:pt x="13428" y="8589"/>
                    <a:pt x="13627" y="8617"/>
                    <a:pt x="13707" y="8550"/>
                  </a:cubicBezTo>
                  <a:cubicBezTo>
                    <a:pt x="13849" y="8430"/>
                    <a:pt x="13685" y="8196"/>
                    <a:pt x="13525" y="8219"/>
                  </a:cubicBezTo>
                  <a:cubicBezTo>
                    <a:pt x="13327" y="8247"/>
                    <a:pt x="13161" y="8413"/>
                    <a:pt x="13171" y="8619"/>
                  </a:cubicBezTo>
                  <a:cubicBezTo>
                    <a:pt x="13179" y="8803"/>
                    <a:pt x="13415" y="8851"/>
                    <a:pt x="13558" y="8846"/>
                  </a:cubicBezTo>
                  <a:cubicBezTo>
                    <a:pt x="13769" y="8842"/>
                    <a:pt x="13958" y="8716"/>
                    <a:pt x="14042" y="8525"/>
                  </a:cubicBezTo>
                  <a:cubicBezTo>
                    <a:pt x="14146" y="8296"/>
                    <a:pt x="13975" y="8082"/>
                    <a:pt x="13786" y="7971"/>
                  </a:cubicBezTo>
                  <a:cubicBezTo>
                    <a:pt x="13688" y="7913"/>
                    <a:pt x="13580" y="7879"/>
                    <a:pt x="13470" y="7869"/>
                  </a:cubicBezTo>
                  <a:close/>
                  <a:moveTo>
                    <a:pt x="4736" y="7892"/>
                  </a:moveTo>
                  <a:cubicBezTo>
                    <a:pt x="4635" y="7882"/>
                    <a:pt x="4532" y="7884"/>
                    <a:pt x="4430" y="7901"/>
                  </a:cubicBezTo>
                  <a:cubicBezTo>
                    <a:pt x="4221" y="7938"/>
                    <a:pt x="4031" y="8042"/>
                    <a:pt x="3888" y="8197"/>
                  </a:cubicBezTo>
                  <a:cubicBezTo>
                    <a:pt x="3696" y="8397"/>
                    <a:pt x="3665" y="8623"/>
                    <a:pt x="3584" y="8874"/>
                  </a:cubicBezTo>
                  <a:cubicBezTo>
                    <a:pt x="3583" y="8878"/>
                    <a:pt x="3583" y="8881"/>
                    <a:pt x="3584" y="8885"/>
                  </a:cubicBezTo>
                  <a:cubicBezTo>
                    <a:pt x="3549" y="8812"/>
                    <a:pt x="3469" y="8806"/>
                    <a:pt x="3391" y="8847"/>
                  </a:cubicBezTo>
                  <a:cubicBezTo>
                    <a:pt x="3319" y="8881"/>
                    <a:pt x="3279" y="8959"/>
                    <a:pt x="3291" y="9037"/>
                  </a:cubicBezTo>
                  <a:cubicBezTo>
                    <a:pt x="3312" y="9173"/>
                    <a:pt x="3439" y="9265"/>
                    <a:pt x="3575" y="9244"/>
                  </a:cubicBezTo>
                  <a:cubicBezTo>
                    <a:pt x="3581" y="9243"/>
                    <a:pt x="3587" y="9243"/>
                    <a:pt x="3593" y="9241"/>
                  </a:cubicBezTo>
                  <a:cubicBezTo>
                    <a:pt x="3618" y="9463"/>
                    <a:pt x="3734" y="9666"/>
                    <a:pt x="3912" y="9803"/>
                  </a:cubicBezTo>
                  <a:cubicBezTo>
                    <a:pt x="4145" y="9981"/>
                    <a:pt x="4460" y="10021"/>
                    <a:pt x="4744" y="9990"/>
                  </a:cubicBezTo>
                  <a:cubicBezTo>
                    <a:pt x="5041" y="9957"/>
                    <a:pt x="5346" y="9824"/>
                    <a:pt x="5547" y="9600"/>
                  </a:cubicBezTo>
                  <a:cubicBezTo>
                    <a:pt x="5761" y="9364"/>
                    <a:pt x="5875" y="8980"/>
                    <a:pt x="5785" y="8663"/>
                  </a:cubicBezTo>
                  <a:cubicBezTo>
                    <a:pt x="5888" y="8583"/>
                    <a:pt x="5907" y="8436"/>
                    <a:pt x="5827" y="8334"/>
                  </a:cubicBezTo>
                  <a:cubicBezTo>
                    <a:pt x="5823" y="8329"/>
                    <a:pt x="5819" y="8324"/>
                    <a:pt x="5814" y="8319"/>
                  </a:cubicBezTo>
                  <a:cubicBezTo>
                    <a:pt x="5755" y="8242"/>
                    <a:pt x="5644" y="8226"/>
                    <a:pt x="5564" y="8281"/>
                  </a:cubicBezTo>
                  <a:cubicBezTo>
                    <a:pt x="5564" y="8276"/>
                    <a:pt x="5562" y="8271"/>
                    <a:pt x="5558" y="8267"/>
                  </a:cubicBezTo>
                  <a:cubicBezTo>
                    <a:pt x="5332" y="8060"/>
                    <a:pt x="5041" y="7921"/>
                    <a:pt x="4736" y="7892"/>
                  </a:cubicBezTo>
                  <a:close/>
                  <a:moveTo>
                    <a:pt x="4733" y="7946"/>
                  </a:moveTo>
                  <a:cubicBezTo>
                    <a:pt x="5024" y="7975"/>
                    <a:pt x="5303" y="8121"/>
                    <a:pt x="5521" y="8307"/>
                  </a:cubicBezTo>
                  <a:cubicBezTo>
                    <a:pt x="5525" y="8310"/>
                    <a:pt x="5528" y="8313"/>
                    <a:pt x="5532" y="8313"/>
                  </a:cubicBezTo>
                  <a:cubicBezTo>
                    <a:pt x="5524" y="8322"/>
                    <a:pt x="5518" y="8331"/>
                    <a:pt x="5512" y="8342"/>
                  </a:cubicBezTo>
                  <a:cubicBezTo>
                    <a:pt x="5494" y="8375"/>
                    <a:pt x="5539" y="8410"/>
                    <a:pt x="5561" y="8377"/>
                  </a:cubicBezTo>
                  <a:cubicBezTo>
                    <a:pt x="5616" y="8295"/>
                    <a:pt x="5698" y="8287"/>
                    <a:pt x="5767" y="8359"/>
                  </a:cubicBezTo>
                  <a:cubicBezTo>
                    <a:pt x="5836" y="8431"/>
                    <a:pt x="5828" y="8533"/>
                    <a:pt x="5764" y="8604"/>
                  </a:cubicBezTo>
                  <a:cubicBezTo>
                    <a:pt x="5754" y="8577"/>
                    <a:pt x="5743" y="8551"/>
                    <a:pt x="5730" y="8526"/>
                  </a:cubicBezTo>
                  <a:cubicBezTo>
                    <a:pt x="5712" y="8490"/>
                    <a:pt x="5656" y="8517"/>
                    <a:pt x="5674" y="8552"/>
                  </a:cubicBezTo>
                  <a:lnTo>
                    <a:pt x="5674" y="8553"/>
                  </a:lnTo>
                  <a:cubicBezTo>
                    <a:pt x="5841" y="8877"/>
                    <a:pt x="5724" y="9325"/>
                    <a:pt x="5482" y="9579"/>
                  </a:cubicBezTo>
                  <a:cubicBezTo>
                    <a:pt x="5293" y="9777"/>
                    <a:pt x="5025" y="9886"/>
                    <a:pt x="4759" y="9926"/>
                  </a:cubicBezTo>
                  <a:cubicBezTo>
                    <a:pt x="4493" y="9966"/>
                    <a:pt x="4212" y="9923"/>
                    <a:pt x="3985" y="9780"/>
                  </a:cubicBezTo>
                  <a:cubicBezTo>
                    <a:pt x="3782" y="9651"/>
                    <a:pt x="3676" y="9442"/>
                    <a:pt x="3648" y="9215"/>
                  </a:cubicBezTo>
                  <a:cubicBezTo>
                    <a:pt x="3652" y="9212"/>
                    <a:pt x="3657" y="9211"/>
                    <a:pt x="3662" y="9208"/>
                  </a:cubicBezTo>
                  <a:cubicBezTo>
                    <a:pt x="3674" y="9198"/>
                    <a:pt x="3676" y="9180"/>
                    <a:pt x="3666" y="9168"/>
                  </a:cubicBezTo>
                  <a:cubicBezTo>
                    <a:pt x="3661" y="9161"/>
                    <a:pt x="3652" y="9157"/>
                    <a:pt x="3643" y="9157"/>
                  </a:cubicBezTo>
                  <a:cubicBezTo>
                    <a:pt x="3641" y="9123"/>
                    <a:pt x="3639" y="9088"/>
                    <a:pt x="3640" y="9052"/>
                  </a:cubicBezTo>
                  <a:cubicBezTo>
                    <a:pt x="3641" y="9017"/>
                    <a:pt x="3584" y="9009"/>
                    <a:pt x="3582" y="9046"/>
                  </a:cubicBezTo>
                  <a:cubicBezTo>
                    <a:pt x="3580" y="9091"/>
                    <a:pt x="3582" y="9136"/>
                    <a:pt x="3585" y="9180"/>
                  </a:cubicBezTo>
                  <a:cubicBezTo>
                    <a:pt x="3500" y="9210"/>
                    <a:pt x="3411" y="9160"/>
                    <a:pt x="3367" y="9080"/>
                  </a:cubicBezTo>
                  <a:cubicBezTo>
                    <a:pt x="3343" y="9040"/>
                    <a:pt x="3340" y="8992"/>
                    <a:pt x="3361" y="8951"/>
                  </a:cubicBezTo>
                  <a:cubicBezTo>
                    <a:pt x="3397" y="8888"/>
                    <a:pt x="3516" y="8841"/>
                    <a:pt x="3538" y="8935"/>
                  </a:cubicBezTo>
                  <a:cubicBezTo>
                    <a:pt x="3547" y="8972"/>
                    <a:pt x="3603" y="8962"/>
                    <a:pt x="3596" y="8925"/>
                  </a:cubicBezTo>
                  <a:cubicBezTo>
                    <a:pt x="3594" y="8917"/>
                    <a:pt x="3591" y="8909"/>
                    <a:pt x="3588" y="8902"/>
                  </a:cubicBezTo>
                  <a:cubicBezTo>
                    <a:pt x="3599" y="8915"/>
                    <a:pt x="3618" y="8915"/>
                    <a:pt x="3631" y="8905"/>
                  </a:cubicBezTo>
                  <a:cubicBezTo>
                    <a:pt x="3635" y="8902"/>
                    <a:pt x="3638" y="8898"/>
                    <a:pt x="3640" y="8894"/>
                  </a:cubicBezTo>
                  <a:cubicBezTo>
                    <a:pt x="3678" y="8796"/>
                    <a:pt x="3694" y="8693"/>
                    <a:pt x="3721" y="8591"/>
                  </a:cubicBezTo>
                  <a:cubicBezTo>
                    <a:pt x="3753" y="8472"/>
                    <a:pt x="3827" y="8363"/>
                    <a:pt x="3906" y="8267"/>
                  </a:cubicBezTo>
                  <a:cubicBezTo>
                    <a:pt x="4043" y="8106"/>
                    <a:pt x="4232" y="7998"/>
                    <a:pt x="4440" y="7960"/>
                  </a:cubicBezTo>
                  <a:cubicBezTo>
                    <a:pt x="4538" y="7941"/>
                    <a:pt x="4637" y="7937"/>
                    <a:pt x="4733" y="7946"/>
                  </a:cubicBezTo>
                  <a:close/>
                  <a:moveTo>
                    <a:pt x="1985" y="8493"/>
                  </a:moveTo>
                  <a:cubicBezTo>
                    <a:pt x="1960" y="8470"/>
                    <a:pt x="1925" y="8512"/>
                    <a:pt x="1945" y="8537"/>
                  </a:cubicBezTo>
                  <a:cubicBezTo>
                    <a:pt x="1995" y="8595"/>
                    <a:pt x="2049" y="8650"/>
                    <a:pt x="2104" y="8703"/>
                  </a:cubicBezTo>
                  <a:cubicBezTo>
                    <a:pt x="2127" y="8726"/>
                    <a:pt x="2153" y="8747"/>
                    <a:pt x="2179" y="8766"/>
                  </a:cubicBezTo>
                  <a:cubicBezTo>
                    <a:pt x="2094" y="8755"/>
                    <a:pt x="2008" y="8749"/>
                    <a:pt x="1923" y="8750"/>
                  </a:cubicBezTo>
                  <a:cubicBezTo>
                    <a:pt x="1892" y="8750"/>
                    <a:pt x="1893" y="8804"/>
                    <a:pt x="1926" y="8804"/>
                  </a:cubicBezTo>
                  <a:cubicBezTo>
                    <a:pt x="2038" y="8804"/>
                    <a:pt x="2147" y="8833"/>
                    <a:pt x="2260" y="8832"/>
                  </a:cubicBezTo>
                  <a:cubicBezTo>
                    <a:pt x="2300" y="8831"/>
                    <a:pt x="2299" y="8752"/>
                    <a:pt x="2265" y="8745"/>
                  </a:cubicBezTo>
                  <a:lnTo>
                    <a:pt x="2263" y="8745"/>
                  </a:lnTo>
                  <a:cubicBezTo>
                    <a:pt x="2208" y="8733"/>
                    <a:pt x="2155" y="8670"/>
                    <a:pt x="2118" y="8633"/>
                  </a:cubicBezTo>
                  <a:cubicBezTo>
                    <a:pt x="2073" y="8587"/>
                    <a:pt x="2033" y="8535"/>
                    <a:pt x="1985" y="8493"/>
                  </a:cubicBezTo>
                  <a:close/>
                  <a:moveTo>
                    <a:pt x="4901" y="8540"/>
                  </a:moveTo>
                  <a:cubicBezTo>
                    <a:pt x="4884" y="8542"/>
                    <a:pt x="4873" y="8558"/>
                    <a:pt x="4875" y="8575"/>
                  </a:cubicBezTo>
                  <a:cubicBezTo>
                    <a:pt x="4897" y="8718"/>
                    <a:pt x="4921" y="8905"/>
                    <a:pt x="4785" y="8992"/>
                  </a:cubicBezTo>
                  <a:cubicBezTo>
                    <a:pt x="4735" y="8874"/>
                    <a:pt x="4765" y="8741"/>
                    <a:pt x="4827" y="8631"/>
                  </a:cubicBezTo>
                  <a:cubicBezTo>
                    <a:pt x="4844" y="8599"/>
                    <a:pt x="4799" y="8565"/>
                    <a:pt x="4779" y="8598"/>
                  </a:cubicBezTo>
                  <a:cubicBezTo>
                    <a:pt x="4697" y="8731"/>
                    <a:pt x="4665" y="8906"/>
                    <a:pt x="4744" y="9048"/>
                  </a:cubicBezTo>
                  <a:cubicBezTo>
                    <a:pt x="4751" y="9063"/>
                    <a:pt x="4769" y="9070"/>
                    <a:pt x="4784" y="9063"/>
                  </a:cubicBezTo>
                  <a:cubicBezTo>
                    <a:pt x="4784" y="9063"/>
                    <a:pt x="4785" y="9063"/>
                    <a:pt x="4785" y="9063"/>
                  </a:cubicBezTo>
                  <a:cubicBezTo>
                    <a:pt x="4977" y="8973"/>
                    <a:pt x="4974" y="8745"/>
                    <a:pt x="4938" y="8566"/>
                  </a:cubicBezTo>
                  <a:cubicBezTo>
                    <a:pt x="4935" y="8549"/>
                    <a:pt x="4918" y="8537"/>
                    <a:pt x="4901" y="8540"/>
                  </a:cubicBezTo>
                  <a:close/>
                  <a:moveTo>
                    <a:pt x="632" y="8607"/>
                  </a:moveTo>
                  <a:cubicBezTo>
                    <a:pt x="621" y="8605"/>
                    <a:pt x="610" y="8609"/>
                    <a:pt x="603" y="8619"/>
                  </a:cubicBezTo>
                  <a:cubicBezTo>
                    <a:pt x="501" y="8735"/>
                    <a:pt x="393" y="8845"/>
                    <a:pt x="278" y="8949"/>
                  </a:cubicBezTo>
                  <a:cubicBezTo>
                    <a:pt x="225" y="9000"/>
                    <a:pt x="167" y="9051"/>
                    <a:pt x="116" y="9103"/>
                  </a:cubicBezTo>
                  <a:cubicBezTo>
                    <a:pt x="98" y="9121"/>
                    <a:pt x="44" y="9187"/>
                    <a:pt x="107" y="9183"/>
                  </a:cubicBezTo>
                  <a:cubicBezTo>
                    <a:pt x="274" y="9173"/>
                    <a:pt x="439" y="9153"/>
                    <a:pt x="606" y="9159"/>
                  </a:cubicBezTo>
                  <a:cubicBezTo>
                    <a:pt x="711" y="9162"/>
                    <a:pt x="621" y="8906"/>
                    <a:pt x="648" y="8903"/>
                  </a:cubicBezTo>
                  <a:cubicBezTo>
                    <a:pt x="729" y="8898"/>
                    <a:pt x="806" y="8863"/>
                    <a:pt x="884" y="8839"/>
                  </a:cubicBezTo>
                  <a:cubicBezTo>
                    <a:pt x="920" y="8830"/>
                    <a:pt x="912" y="8774"/>
                    <a:pt x="875" y="8783"/>
                  </a:cubicBezTo>
                  <a:cubicBezTo>
                    <a:pt x="799" y="8801"/>
                    <a:pt x="726" y="8835"/>
                    <a:pt x="649" y="8846"/>
                  </a:cubicBezTo>
                  <a:cubicBezTo>
                    <a:pt x="652" y="8777"/>
                    <a:pt x="657" y="8709"/>
                    <a:pt x="658" y="8640"/>
                  </a:cubicBezTo>
                  <a:cubicBezTo>
                    <a:pt x="660" y="8624"/>
                    <a:pt x="649" y="8609"/>
                    <a:pt x="632" y="8607"/>
                  </a:cubicBezTo>
                  <a:close/>
                  <a:moveTo>
                    <a:pt x="4410" y="8637"/>
                  </a:moveTo>
                  <a:cubicBezTo>
                    <a:pt x="4397" y="8644"/>
                    <a:pt x="4391" y="8659"/>
                    <a:pt x="4396" y="8672"/>
                  </a:cubicBezTo>
                  <a:cubicBezTo>
                    <a:pt x="4437" y="8777"/>
                    <a:pt x="4417" y="8949"/>
                    <a:pt x="4359" y="9045"/>
                  </a:cubicBezTo>
                  <a:cubicBezTo>
                    <a:pt x="4347" y="9066"/>
                    <a:pt x="4333" y="9077"/>
                    <a:pt x="4310" y="9062"/>
                  </a:cubicBezTo>
                  <a:cubicBezTo>
                    <a:pt x="4273" y="9037"/>
                    <a:pt x="4272" y="8994"/>
                    <a:pt x="4272" y="8954"/>
                  </a:cubicBezTo>
                  <a:cubicBezTo>
                    <a:pt x="4274" y="8862"/>
                    <a:pt x="4298" y="8771"/>
                    <a:pt x="4341" y="8690"/>
                  </a:cubicBezTo>
                  <a:cubicBezTo>
                    <a:pt x="4350" y="8678"/>
                    <a:pt x="4348" y="8661"/>
                    <a:pt x="4335" y="8652"/>
                  </a:cubicBezTo>
                  <a:cubicBezTo>
                    <a:pt x="4322" y="8643"/>
                    <a:pt x="4304" y="8646"/>
                    <a:pt x="4295" y="8658"/>
                  </a:cubicBezTo>
                  <a:cubicBezTo>
                    <a:pt x="4231" y="8739"/>
                    <a:pt x="4205" y="8890"/>
                    <a:pt x="4213" y="8990"/>
                  </a:cubicBezTo>
                  <a:cubicBezTo>
                    <a:pt x="4218" y="9056"/>
                    <a:pt x="4272" y="9155"/>
                    <a:pt x="4353" y="9129"/>
                  </a:cubicBezTo>
                  <a:cubicBezTo>
                    <a:pt x="4428" y="9104"/>
                    <a:pt x="4448" y="8997"/>
                    <a:pt x="4462" y="8932"/>
                  </a:cubicBezTo>
                  <a:cubicBezTo>
                    <a:pt x="4479" y="8847"/>
                    <a:pt x="4492" y="8728"/>
                    <a:pt x="4451" y="8648"/>
                  </a:cubicBezTo>
                  <a:cubicBezTo>
                    <a:pt x="4442" y="8634"/>
                    <a:pt x="4424" y="8629"/>
                    <a:pt x="4410" y="8637"/>
                  </a:cubicBezTo>
                  <a:close/>
                  <a:moveTo>
                    <a:pt x="18872" y="8666"/>
                  </a:moveTo>
                  <a:cubicBezTo>
                    <a:pt x="18861" y="8658"/>
                    <a:pt x="18845" y="8657"/>
                    <a:pt x="18835" y="8672"/>
                  </a:cubicBezTo>
                  <a:cubicBezTo>
                    <a:pt x="18809" y="8716"/>
                    <a:pt x="18790" y="8764"/>
                    <a:pt x="18780" y="8814"/>
                  </a:cubicBezTo>
                  <a:lnTo>
                    <a:pt x="18753" y="8826"/>
                  </a:lnTo>
                  <a:cubicBezTo>
                    <a:pt x="18729" y="8821"/>
                    <a:pt x="18704" y="8818"/>
                    <a:pt x="18679" y="8817"/>
                  </a:cubicBezTo>
                  <a:cubicBezTo>
                    <a:pt x="18663" y="8818"/>
                    <a:pt x="18651" y="8832"/>
                    <a:pt x="18652" y="8849"/>
                  </a:cubicBezTo>
                  <a:cubicBezTo>
                    <a:pt x="18653" y="8858"/>
                    <a:pt x="18657" y="8866"/>
                    <a:pt x="18664" y="8871"/>
                  </a:cubicBezTo>
                  <a:cubicBezTo>
                    <a:pt x="18646" y="8881"/>
                    <a:pt x="18629" y="8892"/>
                    <a:pt x="18612" y="8902"/>
                  </a:cubicBezTo>
                  <a:cubicBezTo>
                    <a:pt x="18582" y="8921"/>
                    <a:pt x="18603" y="8972"/>
                    <a:pt x="18637" y="8954"/>
                  </a:cubicBezTo>
                  <a:cubicBezTo>
                    <a:pt x="18678" y="8931"/>
                    <a:pt x="18719" y="8910"/>
                    <a:pt x="18762" y="8890"/>
                  </a:cubicBezTo>
                  <a:lnTo>
                    <a:pt x="18765" y="8890"/>
                  </a:lnTo>
                  <a:cubicBezTo>
                    <a:pt x="18757" y="8935"/>
                    <a:pt x="18752" y="8979"/>
                    <a:pt x="18741" y="9022"/>
                  </a:cubicBezTo>
                  <a:cubicBezTo>
                    <a:pt x="18739" y="9039"/>
                    <a:pt x="18751" y="9053"/>
                    <a:pt x="18768" y="9054"/>
                  </a:cubicBezTo>
                  <a:cubicBezTo>
                    <a:pt x="18778" y="9055"/>
                    <a:pt x="18788" y="9050"/>
                    <a:pt x="18794" y="9042"/>
                  </a:cubicBezTo>
                  <a:cubicBezTo>
                    <a:pt x="18810" y="8998"/>
                    <a:pt x="18821" y="8952"/>
                    <a:pt x="18826" y="8906"/>
                  </a:cubicBezTo>
                  <a:cubicBezTo>
                    <a:pt x="18876" y="8924"/>
                    <a:pt x="18930" y="8937"/>
                    <a:pt x="18983" y="8941"/>
                  </a:cubicBezTo>
                  <a:cubicBezTo>
                    <a:pt x="19000" y="8938"/>
                    <a:pt x="19009" y="8923"/>
                    <a:pt x="19006" y="8906"/>
                  </a:cubicBezTo>
                  <a:cubicBezTo>
                    <a:pt x="19004" y="8896"/>
                    <a:pt x="18997" y="8887"/>
                    <a:pt x="18988" y="8884"/>
                  </a:cubicBezTo>
                  <a:cubicBezTo>
                    <a:pt x="18941" y="8875"/>
                    <a:pt x="18896" y="8864"/>
                    <a:pt x="18850" y="8850"/>
                  </a:cubicBezTo>
                  <a:cubicBezTo>
                    <a:pt x="18879" y="8838"/>
                    <a:pt x="18908" y="8828"/>
                    <a:pt x="18937" y="8818"/>
                  </a:cubicBezTo>
                  <a:cubicBezTo>
                    <a:pt x="18951" y="8811"/>
                    <a:pt x="18956" y="8795"/>
                    <a:pt x="18950" y="8782"/>
                  </a:cubicBezTo>
                  <a:cubicBezTo>
                    <a:pt x="18945" y="8773"/>
                    <a:pt x="18938" y="8767"/>
                    <a:pt x="18928" y="8766"/>
                  </a:cubicBezTo>
                  <a:cubicBezTo>
                    <a:pt x="18901" y="8768"/>
                    <a:pt x="18874" y="8773"/>
                    <a:pt x="18849" y="8783"/>
                  </a:cubicBezTo>
                  <a:cubicBezTo>
                    <a:pt x="18856" y="8756"/>
                    <a:pt x="18867" y="8729"/>
                    <a:pt x="18881" y="8704"/>
                  </a:cubicBezTo>
                  <a:cubicBezTo>
                    <a:pt x="18890" y="8689"/>
                    <a:pt x="18883" y="8674"/>
                    <a:pt x="18872" y="8666"/>
                  </a:cubicBezTo>
                  <a:close/>
                  <a:moveTo>
                    <a:pt x="1680" y="8750"/>
                  </a:moveTo>
                  <a:cubicBezTo>
                    <a:pt x="1516" y="8726"/>
                    <a:pt x="1357" y="8795"/>
                    <a:pt x="1193" y="8774"/>
                  </a:cubicBezTo>
                  <a:cubicBezTo>
                    <a:pt x="1157" y="8769"/>
                    <a:pt x="1153" y="8825"/>
                    <a:pt x="1188" y="8830"/>
                  </a:cubicBezTo>
                  <a:cubicBezTo>
                    <a:pt x="1352" y="8857"/>
                    <a:pt x="1510" y="8792"/>
                    <a:pt x="1674" y="8806"/>
                  </a:cubicBezTo>
                  <a:cubicBezTo>
                    <a:pt x="1690" y="8802"/>
                    <a:pt x="1700" y="8786"/>
                    <a:pt x="1697" y="8769"/>
                  </a:cubicBezTo>
                  <a:cubicBezTo>
                    <a:pt x="1695" y="8760"/>
                    <a:pt x="1688" y="8754"/>
                    <a:pt x="1680" y="8750"/>
                  </a:cubicBezTo>
                  <a:close/>
                  <a:moveTo>
                    <a:pt x="17594" y="9104"/>
                  </a:moveTo>
                  <a:cubicBezTo>
                    <a:pt x="17586" y="9102"/>
                    <a:pt x="17578" y="9103"/>
                    <a:pt x="17571" y="9107"/>
                  </a:cubicBezTo>
                  <a:cubicBezTo>
                    <a:pt x="17563" y="9113"/>
                    <a:pt x="17555" y="9118"/>
                    <a:pt x="17548" y="9124"/>
                  </a:cubicBezTo>
                  <a:lnTo>
                    <a:pt x="17539" y="9122"/>
                  </a:lnTo>
                  <a:cubicBezTo>
                    <a:pt x="17523" y="9117"/>
                    <a:pt x="17506" y="9126"/>
                    <a:pt x="17501" y="9142"/>
                  </a:cubicBezTo>
                  <a:cubicBezTo>
                    <a:pt x="17498" y="9150"/>
                    <a:pt x="17499" y="9157"/>
                    <a:pt x="17502" y="9164"/>
                  </a:cubicBezTo>
                  <a:cubicBezTo>
                    <a:pt x="17390" y="9270"/>
                    <a:pt x="17287" y="9385"/>
                    <a:pt x="17195" y="9509"/>
                  </a:cubicBezTo>
                  <a:cubicBezTo>
                    <a:pt x="17058" y="9682"/>
                    <a:pt x="16901" y="9839"/>
                    <a:pt x="16774" y="10022"/>
                  </a:cubicBezTo>
                  <a:lnTo>
                    <a:pt x="16772" y="10022"/>
                  </a:lnTo>
                  <a:cubicBezTo>
                    <a:pt x="16762" y="10017"/>
                    <a:pt x="16752" y="10011"/>
                    <a:pt x="16742" y="10005"/>
                  </a:cubicBezTo>
                  <a:cubicBezTo>
                    <a:pt x="16729" y="9996"/>
                    <a:pt x="16711" y="9998"/>
                    <a:pt x="16702" y="10011"/>
                  </a:cubicBezTo>
                  <a:cubicBezTo>
                    <a:pt x="16693" y="10024"/>
                    <a:pt x="16697" y="10042"/>
                    <a:pt x="16710" y="10051"/>
                  </a:cubicBezTo>
                  <a:cubicBezTo>
                    <a:pt x="16724" y="10061"/>
                    <a:pt x="16739" y="10071"/>
                    <a:pt x="16754" y="10079"/>
                  </a:cubicBezTo>
                  <a:cubicBezTo>
                    <a:pt x="16814" y="10359"/>
                    <a:pt x="16797" y="10641"/>
                    <a:pt x="16795" y="10924"/>
                  </a:cubicBezTo>
                  <a:lnTo>
                    <a:pt x="16766" y="10910"/>
                  </a:lnTo>
                  <a:cubicBezTo>
                    <a:pt x="16732" y="10895"/>
                    <a:pt x="16714" y="10948"/>
                    <a:pt x="16746" y="10963"/>
                  </a:cubicBezTo>
                  <a:lnTo>
                    <a:pt x="16795" y="10986"/>
                  </a:lnTo>
                  <a:cubicBezTo>
                    <a:pt x="16795" y="11015"/>
                    <a:pt x="16795" y="11045"/>
                    <a:pt x="16795" y="11074"/>
                  </a:cubicBezTo>
                  <a:cubicBezTo>
                    <a:pt x="16795" y="11112"/>
                    <a:pt x="16853" y="11119"/>
                    <a:pt x="16855" y="11080"/>
                  </a:cubicBezTo>
                  <a:cubicBezTo>
                    <a:pt x="16855" y="11060"/>
                    <a:pt x="16856" y="11038"/>
                    <a:pt x="16858" y="11017"/>
                  </a:cubicBezTo>
                  <a:cubicBezTo>
                    <a:pt x="17471" y="11295"/>
                    <a:pt x="18138" y="11488"/>
                    <a:pt x="18708" y="11849"/>
                  </a:cubicBezTo>
                  <a:cubicBezTo>
                    <a:pt x="18719" y="12020"/>
                    <a:pt x="18734" y="12190"/>
                    <a:pt x="18744" y="12362"/>
                  </a:cubicBezTo>
                  <a:cubicBezTo>
                    <a:pt x="18744" y="12394"/>
                    <a:pt x="18801" y="12391"/>
                    <a:pt x="18800" y="12358"/>
                  </a:cubicBezTo>
                  <a:cubicBezTo>
                    <a:pt x="18800" y="12345"/>
                    <a:pt x="18800" y="12332"/>
                    <a:pt x="18800" y="12319"/>
                  </a:cubicBezTo>
                  <a:cubicBezTo>
                    <a:pt x="18805" y="12322"/>
                    <a:pt x="18811" y="12324"/>
                    <a:pt x="18817" y="12323"/>
                  </a:cubicBezTo>
                  <a:cubicBezTo>
                    <a:pt x="19172" y="12303"/>
                    <a:pt x="19515" y="12193"/>
                    <a:pt x="19867" y="12144"/>
                  </a:cubicBezTo>
                  <a:cubicBezTo>
                    <a:pt x="20180" y="12101"/>
                    <a:pt x="20493" y="12020"/>
                    <a:pt x="20797" y="11932"/>
                  </a:cubicBezTo>
                  <a:cubicBezTo>
                    <a:pt x="20812" y="11950"/>
                    <a:pt x="20845" y="11948"/>
                    <a:pt x="20846" y="11919"/>
                  </a:cubicBezTo>
                  <a:lnTo>
                    <a:pt x="20846" y="11917"/>
                  </a:lnTo>
                  <a:lnTo>
                    <a:pt x="20893" y="11904"/>
                  </a:lnTo>
                  <a:cubicBezTo>
                    <a:pt x="20927" y="11894"/>
                    <a:pt x="20919" y="11840"/>
                    <a:pt x="20883" y="11849"/>
                  </a:cubicBezTo>
                  <a:lnTo>
                    <a:pt x="20849" y="11856"/>
                  </a:lnTo>
                  <a:cubicBezTo>
                    <a:pt x="20857" y="11619"/>
                    <a:pt x="20858" y="11380"/>
                    <a:pt x="20844" y="11143"/>
                  </a:cubicBezTo>
                  <a:cubicBezTo>
                    <a:pt x="20843" y="11129"/>
                    <a:pt x="20832" y="11119"/>
                    <a:pt x="20819" y="11120"/>
                  </a:cubicBezTo>
                  <a:cubicBezTo>
                    <a:pt x="20818" y="11120"/>
                    <a:pt x="20817" y="11120"/>
                    <a:pt x="20817" y="11120"/>
                  </a:cubicBezTo>
                  <a:cubicBezTo>
                    <a:pt x="20759" y="10863"/>
                    <a:pt x="20681" y="10613"/>
                    <a:pt x="20611" y="10359"/>
                  </a:cubicBezTo>
                  <a:cubicBezTo>
                    <a:pt x="20530" y="10066"/>
                    <a:pt x="20456" y="9770"/>
                    <a:pt x="20379" y="9475"/>
                  </a:cubicBezTo>
                  <a:cubicBezTo>
                    <a:pt x="20388" y="9462"/>
                    <a:pt x="20385" y="9444"/>
                    <a:pt x="20371" y="9434"/>
                  </a:cubicBezTo>
                  <a:cubicBezTo>
                    <a:pt x="20370" y="9434"/>
                    <a:pt x="20369" y="9432"/>
                    <a:pt x="20368" y="9431"/>
                  </a:cubicBezTo>
                  <a:cubicBezTo>
                    <a:pt x="20368" y="9428"/>
                    <a:pt x="20366" y="9426"/>
                    <a:pt x="20365" y="9424"/>
                  </a:cubicBezTo>
                  <a:cubicBezTo>
                    <a:pt x="20355" y="9388"/>
                    <a:pt x="20299" y="9397"/>
                    <a:pt x="20307" y="9434"/>
                  </a:cubicBezTo>
                  <a:lnTo>
                    <a:pt x="20313" y="9460"/>
                  </a:lnTo>
                  <a:cubicBezTo>
                    <a:pt x="20236" y="9539"/>
                    <a:pt x="20177" y="9635"/>
                    <a:pt x="20099" y="9714"/>
                  </a:cubicBezTo>
                  <a:cubicBezTo>
                    <a:pt x="20006" y="9809"/>
                    <a:pt x="19906" y="9898"/>
                    <a:pt x="19806" y="9987"/>
                  </a:cubicBezTo>
                  <a:cubicBezTo>
                    <a:pt x="19799" y="9993"/>
                    <a:pt x="19796" y="10004"/>
                    <a:pt x="19799" y="10014"/>
                  </a:cubicBezTo>
                  <a:cubicBezTo>
                    <a:pt x="19638" y="9946"/>
                    <a:pt x="19495" y="9853"/>
                    <a:pt x="19328" y="9796"/>
                  </a:cubicBezTo>
                  <a:cubicBezTo>
                    <a:pt x="19115" y="9724"/>
                    <a:pt x="18905" y="9648"/>
                    <a:pt x="18695" y="9567"/>
                  </a:cubicBezTo>
                  <a:cubicBezTo>
                    <a:pt x="18504" y="9493"/>
                    <a:pt x="18309" y="9429"/>
                    <a:pt x="18121" y="9349"/>
                  </a:cubicBezTo>
                  <a:cubicBezTo>
                    <a:pt x="17951" y="9277"/>
                    <a:pt x="17789" y="9194"/>
                    <a:pt x="17614" y="9142"/>
                  </a:cubicBezTo>
                  <a:cubicBezTo>
                    <a:pt x="17618" y="9126"/>
                    <a:pt x="17610" y="9109"/>
                    <a:pt x="17594" y="9104"/>
                  </a:cubicBezTo>
                  <a:close/>
                  <a:moveTo>
                    <a:pt x="4911" y="9141"/>
                  </a:moveTo>
                  <a:cubicBezTo>
                    <a:pt x="4896" y="9140"/>
                    <a:pt x="4879" y="9148"/>
                    <a:pt x="4875" y="9167"/>
                  </a:cubicBezTo>
                  <a:cubicBezTo>
                    <a:pt x="4845" y="9307"/>
                    <a:pt x="4786" y="9454"/>
                    <a:pt x="4678" y="9553"/>
                  </a:cubicBezTo>
                  <a:cubicBezTo>
                    <a:pt x="4540" y="9680"/>
                    <a:pt x="4410" y="9513"/>
                    <a:pt x="4393" y="9373"/>
                  </a:cubicBezTo>
                  <a:cubicBezTo>
                    <a:pt x="4388" y="9338"/>
                    <a:pt x="4333" y="9348"/>
                    <a:pt x="4338" y="9383"/>
                  </a:cubicBezTo>
                  <a:cubicBezTo>
                    <a:pt x="4355" y="9523"/>
                    <a:pt x="4468" y="9722"/>
                    <a:pt x="4639" y="9649"/>
                  </a:cubicBezTo>
                  <a:cubicBezTo>
                    <a:pt x="4810" y="9576"/>
                    <a:pt x="4909" y="9346"/>
                    <a:pt x="4936" y="9170"/>
                  </a:cubicBezTo>
                  <a:cubicBezTo>
                    <a:pt x="4939" y="9151"/>
                    <a:pt x="4925" y="9142"/>
                    <a:pt x="4911" y="9141"/>
                  </a:cubicBezTo>
                  <a:close/>
                  <a:moveTo>
                    <a:pt x="17563" y="9188"/>
                  </a:moveTo>
                  <a:cubicBezTo>
                    <a:pt x="17733" y="9236"/>
                    <a:pt x="17891" y="9311"/>
                    <a:pt x="18052" y="9384"/>
                  </a:cubicBezTo>
                  <a:cubicBezTo>
                    <a:pt x="18253" y="9476"/>
                    <a:pt x="18467" y="9544"/>
                    <a:pt x="18673" y="9625"/>
                  </a:cubicBezTo>
                  <a:cubicBezTo>
                    <a:pt x="18866" y="9699"/>
                    <a:pt x="19059" y="9771"/>
                    <a:pt x="19255" y="9834"/>
                  </a:cubicBezTo>
                  <a:cubicBezTo>
                    <a:pt x="19445" y="9897"/>
                    <a:pt x="19609" y="10008"/>
                    <a:pt x="19796" y="10073"/>
                  </a:cubicBezTo>
                  <a:cubicBezTo>
                    <a:pt x="19812" y="10077"/>
                    <a:pt x="19827" y="10068"/>
                    <a:pt x="19831" y="10052"/>
                  </a:cubicBezTo>
                  <a:cubicBezTo>
                    <a:pt x="19832" y="10046"/>
                    <a:pt x="19833" y="10040"/>
                    <a:pt x="19831" y="10034"/>
                  </a:cubicBezTo>
                  <a:cubicBezTo>
                    <a:pt x="19835" y="10033"/>
                    <a:pt x="19839" y="10031"/>
                    <a:pt x="19843" y="10028"/>
                  </a:cubicBezTo>
                  <a:cubicBezTo>
                    <a:pt x="19945" y="9942"/>
                    <a:pt x="20043" y="9852"/>
                    <a:pt x="20138" y="9758"/>
                  </a:cubicBezTo>
                  <a:cubicBezTo>
                    <a:pt x="20209" y="9687"/>
                    <a:pt x="20264" y="9602"/>
                    <a:pt x="20330" y="9527"/>
                  </a:cubicBezTo>
                  <a:cubicBezTo>
                    <a:pt x="20462" y="10081"/>
                    <a:pt x="20641" y="10623"/>
                    <a:pt x="20768" y="11178"/>
                  </a:cubicBezTo>
                  <a:cubicBezTo>
                    <a:pt x="20760" y="11168"/>
                    <a:pt x="20747" y="11166"/>
                    <a:pt x="20735" y="11170"/>
                  </a:cubicBezTo>
                  <a:cubicBezTo>
                    <a:pt x="20566" y="11230"/>
                    <a:pt x="20379" y="11227"/>
                    <a:pt x="20203" y="11255"/>
                  </a:cubicBezTo>
                  <a:cubicBezTo>
                    <a:pt x="19990" y="11290"/>
                    <a:pt x="19777" y="11326"/>
                    <a:pt x="19562" y="11345"/>
                  </a:cubicBezTo>
                  <a:cubicBezTo>
                    <a:pt x="19412" y="11359"/>
                    <a:pt x="19257" y="11359"/>
                    <a:pt x="19105" y="11371"/>
                  </a:cubicBezTo>
                  <a:cubicBezTo>
                    <a:pt x="19011" y="11379"/>
                    <a:pt x="18878" y="11404"/>
                    <a:pt x="18774" y="11382"/>
                  </a:cubicBezTo>
                  <a:cubicBezTo>
                    <a:pt x="18860" y="11273"/>
                    <a:pt x="18932" y="11153"/>
                    <a:pt x="18988" y="11026"/>
                  </a:cubicBezTo>
                  <a:cubicBezTo>
                    <a:pt x="19003" y="10996"/>
                    <a:pt x="18954" y="10977"/>
                    <a:pt x="18937" y="11004"/>
                  </a:cubicBezTo>
                  <a:cubicBezTo>
                    <a:pt x="18797" y="10917"/>
                    <a:pt x="18640" y="10867"/>
                    <a:pt x="18487" y="10807"/>
                  </a:cubicBezTo>
                  <a:cubicBezTo>
                    <a:pt x="18279" y="10725"/>
                    <a:pt x="18081" y="10619"/>
                    <a:pt x="17882" y="10518"/>
                  </a:cubicBezTo>
                  <a:cubicBezTo>
                    <a:pt x="17684" y="10416"/>
                    <a:pt x="17485" y="10323"/>
                    <a:pt x="17285" y="10225"/>
                  </a:cubicBezTo>
                  <a:cubicBezTo>
                    <a:pt x="17189" y="10178"/>
                    <a:pt x="17091" y="10134"/>
                    <a:pt x="16989" y="10096"/>
                  </a:cubicBezTo>
                  <a:cubicBezTo>
                    <a:pt x="16938" y="10077"/>
                    <a:pt x="16881" y="10063"/>
                    <a:pt x="16827" y="10043"/>
                  </a:cubicBezTo>
                  <a:cubicBezTo>
                    <a:pt x="16933" y="9893"/>
                    <a:pt x="17060" y="9760"/>
                    <a:pt x="17180" y="9618"/>
                  </a:cubicBezTo>
                  <a:cubicBezTo>
                    <a:pt x="17305" y="9470"/>
                    <a:pt x="17418" y="9317"/>
                    <a:pt x="17563" y="9188"/>
                  </a:cubicBezTo>
                  <a:close/>
                  <a:moveTo>
                    <a:pt x="17760" y="9370"/>
                  </a:moveTo>
                  <a:cubicBezTo>
                    <a:pt x="17745" y="9370"/>
                    <a:pt x="17729" y="9373"/>
                    <a:pt x="17714" y="9380"/>
                  </a:cubicBezTo>
                  <a:cubicBezTo>
                    <a:pt x="17708" y="9384"/>
                    <a:pt x="17707" y="9392"/>
                    <a:pt x="17711" y="9398"/>
                  </a:cubicBezTo>
                  <a:cubicBezTo>
                    <a:pt x="17715" y="9403"/>
                    <a:pt x="17721" y="9406"/>
                    <a:pt x="17727" y="9404"/>
                  </a:cubicBezTo>
                  <a:cubicBezTo>
                    <a:pt x="17736" y="9400"/>
                    <a:pt x="17747" y="9398"/>
                    <a:pt x="17757" y="9398"/>
                  </a:cubicBezTo>
                  <a:cubicBezTo>
                    <a:pt x="17775" y="9398"/>
                    <a:pt x="17779" y="9370"/>
                    <a:pt x="17760" y="9370"/>
                  </a:cubicBezTo>
                  <a:close/>
                  <a:moveTo>
                    <a:pt x="17588" y="9535"/>
                  </a:moveTo>
                  <a:cubicBezTo>
                    <a:pt x="17572" y="9532"/>
                    <a:pt x="17567" y="9558"/>
                    <a:pt x="17582" y="9562"/>
                  </a:cubicBezTo>
                  <a:cubicBezTo>
                    <a:pt x="17647" y="9576"/>
                    <a:pt x="17713" y="9582"/>
                    <a:pt x="17780" y="9579"/>
                  </a:cubicBezTo>
                  <a:cubicBezTo>
                    <a:pt x="17799" y="9579"/>
                    <a:pt x="17802" y="9548"/>
                    <a:pt x="17783" y="9548"/>
                  </a:cubicBezTo>
                  <a:cubicBezTo>
                    <a:pt x="17718" y="9550"/>
                    <a:pt x="17652" y="9546"/>
                    <a:pt x="17588" y="9535"/>
                  </a:cubicBezTo>
                  <a:close/>
                  <a:moveTo>
                    <a:pt x="31" y="9548"/>
                  </a:moveTo>
                  <a:cubicBezTo>
                    <a:pt x="-5" y="9548"/>
                    <a:pt x="-12" y="9603"/>
                    <a:pt x="25" y="9605"/>
                  </a:cubicBezTo>
                  <a:lnTo>
                    <a:pt x="38" y="9605"/>
                  </a:lnTo>
                  <a:cubicBezTo>
                    <a:pt x="47" y="9938"/>
                    <a:pt x="84" y="10271"/>
                    <a:pt x="147" y="10598"/>
                  </a:cubicBezTo>
                  <a:cubicBezTo>
                    <a:pt x="127" y="10598"/>
                    <a:pt x="107" y="10595"/>
                    <a:pt x="87" y="10591"/>
                  </a:cubicBezTo>
                  <a:cubicBezTo>
                    <a:pt x="79" y="10589"/>
                    <a:pt x="71" y="10595"/>
                    <a:pt x="69" y="10603"/>
                  </a:cubicBezTo>
                  <a:cubicBezTo>
                    <a:pt x="68" y="10605"/>
                    <a:pt x="68" y="10608"/>
                    <a:pt x="69" y="10610"/>
                  </a:cubicBezTo>
                  <a:cubicBezTo>
                    <a:pt x="51" y="10601"/>
                    <a:pt x="27" y="10607"/>
                    <a:pt x="28" y="10632"/>
                  </a:cubicBezTo>
                  <a:cubicBezTo>
                    <a:pt x="43" y="11201"/>
                    <a:pt x="166" y="11763"/>
                    <a:pt x="393" y="12285"/>
                  </a:cubicBezTo>
                  <a:cubicBezTo>
                    <a:pt x="394" y="12288"/>
                    <a:pt x="396" y="12288"/>
                    <a:pt x="397" y="12290"/>
                  </a:cubicBezTo>
                  <a:cubicBezTo>
                    <a:pt x="397" y="12307"/>
                    <a:pt x="397" y="12324"/>
                    <a:pt x="399" y="12340"/>
                  </a:cubicBezTo>
                  <a:cubicBezTo>
                    <a:pt x="399" y="12345"/>
                    <a:pt x="400" y="12348"/>
                    <a:pt x="402" y="12352"/>
                  </a:cubicBezTo>
                  <a:cubicBezTo>
                    <a:pt x="402" y="12357"/>
                    <a:pt x="402" y="12363"/>
                    <a:pt x="402" y="12368"/>
                  </a:cubicBezTo>
                  <a:cubicBezTo>
                    <a:pt x="405" y="12403"/>
                    <a:pt x="458" y="12393"/>
                    <a:pt x="455" y="12358"/>
                  </a:cubicBezTo>
                  <a:cubicBezTo>
                    <a:pt x="455" y="12358"/>
                    <a:pt x="455" y="12357"/>
                    <a:pt x="455" y="12355"/>
                  </a:cubicBezTo>
                  <a:cubicBezTo>
                    <a:pt x="455" y="12354"/>
                    <a:pt x="455" y="12352"/>
                    <a:pt x="455" y="12351"/>
                  </a:cubicBezTo>
                  <a:cubicBezTo>
                    <a:pt x="465" y="12318"/>
                    <a:pt x="538" y="12259"/>
                    <a:pt x="558" y="12240"/>
                  </a:cubicBezTo>
                  <a:cubicBezTo>
                    <a:pt x="620" y="12180"/>
                    <a:pt x="686" y="12120"/>
                    <a:pt x="751" y="12063"/>
                  </a:cubicBezTo>
                  <a:cubicBezTo>
                    <a:pt x="844" y="11982"/>
                    <a:pt x="946" y="11905"/>
                    <a:pt x="1032" y="11815"/>
                  </a:cubicBezTo>
                  <a:cubicBezTo>
                    <a:pt x="1190" y="11887"/>
                    <a:pt x="1357" y="11935"/>
                    <a:pt x="1521" y="11993"/>
                  </a:cubicBezTo>
                  <a:cubicBezTo>
                    <a:pt x="1711" y="12060"/>
                    <a:pt x="1894" y="12147"/>
                    <a:pt x="2077" y="12229"/>
                  </a:cubicBezTo>
                  <a:cubicBezTo>
                    <a:pt x="2266" y="12314"/>
                    <a:pt x="2454" y="12399"/>
                    <a:pt x="2648" y="12473"/>
                  </a:cubicBezTo>
                  <a:cubicBezTo>
                    <a:pt x="2768" y="12519"/>
                    <a:pt x="2952" y="12543"/>
                    <a:pt x="3077" y="12616"/>
                  </a:cubicBezTo>
                  <a:cubicBezTo>
                    <a:pt x="3074" y="12634"/>
                    <a:pt x="3088" y="12656"/>
                    <a:pt x="3109" y="12651"/>
                  </a:cubicBezTo>
                  <a:lnTo>
                    <a:pt x="3118" y="12648"/>
                  </a:lnTo>
                  <a:cubicBezTo>
                    <a:pt x="3122" y="12663"/>
                    <a:pt x="3139" y="12673"/>
                    <a:pt x="3155" y="12669"/>
                  </a:cubicBezTo>
                  <a:cubicBezTo>
                    <a:pt x="3181" y="12677"/>
                    <a:pt x="3209" y="12650"/>
                    <a:pt x="3188" y="12626"/>
                  </a:cubicBezTo>
                  <a:cubicBezTo>
                    <a:pt x="3417" y="12542"/>
                    <a:pt x="3620" y="12379"/>
                    <a:pt x="3830" y="12261"/>
                  </a:cubicBezTo>
                  <a:cubicBezTo>
                    <a:pt x="4083" y="12119"/>
                    <a:pt x="4356" y="11998"/>
                    <a:pt x="4599" y="11837"/>
                  </a:cubicBezTo>
                  <a:cubicBezTo>
                    <a:pt x="4606" y="11869"/>
                    <a:pt x="4659" y="11873"/>
                    <a:pt x="4659" y="11837"/>
                  </a:cubicBezTo>
                  <a:cubicBezTo>
                    <a:pt x="4659" y="11823"/>
                    <a:pt x="4659" y="11810"/>
                    <a:pt x="4659" y="11797"/>
                  </a:cubicBezTo>
                  <a:cubicBezTo>
                    <a:pt x="4682" y="11781"/>
                    <a:pt x="4706" y="11765"/>
                    <a:pt x="4729" y="11747"/>
                  </a:cubicBezTo>
                  <a:cubicBezTo>
                    <a:pt x="4761" y="11723"/>
                    <a:pt x="4723" y="11679"/>
                    <a:pt x="4692" y="11701"/>
                  </a:cubicBezTo>
                  <a:cubicBezTo>
                    <a:pt x="4682" y="11709"/>
                    <a:pt x="4671" y="11715"/>
                    <a:pt x="4660" y="11723"/>
                  </a:cubicBezTo>
                  <a:cubicBezTo>
                    <a:pt x="4653" y="11431"/>
                    <a:pt x="4625" y="11139"/>
                    <a:pt x="4692" y="10854"/>
                  </a:cubicBezTo>
                  <a:cubicBezTo>
                    <a:pt x="4714" y="10845"/>
                    <a:pt x="4719" y="10804"/>
                    <a:pt x="4692" y="10798"/>
                  </a:cubicBezTo>
                  <a:cubicBezTo>
                    <a:pt x="4229" y="10687"/>
                    <a:pt x="3798" y="10528"/>
                    <a:pt x="3352" y="10364"/>
                  </a:cubicBezTo>
                  <a:cubicBezTo>
                    <a:pt x="3154" y="10292"/>
                    <a:pt x="2951" y="10234"/>
                    <a:pt x="2753" y="10163"/>
                  </a:cubicBezTo>
                  <a:lnTo>
                    <a:pt x="2730" y="10154"/>
                  </a:lnTo>
                  <a:cubicBezTo>
                    <a:pt x="2746" y="10152"/>
                    <a:pt x="2758" y="10138"/>
                    <a:pt x="2756" y="10122"/>
                  </a:cubicBezTo>
                  <a:cubicBezTo>
                    <a:pt x="2748" y="10043"/>
                    <a:pt x="2747" y="9963"/>
                    <a:pt x="2753" y="9883"/>
                  </a:cubicBezTo>
                  <a:lnTo>
                    <a:pt x="2761" y="9869"/>
                  </a:lnTo>
                  <a:cubicBezTo>
                    <a:pt x="2763" y="9864"/>
                    <a:pt x="2761" y="9858"/>
                    <a:pt x="2756" y="9854"/>
                  </a:cubicBezTo>
                  <a:cubicBezTo>
                    <a:pt x="2762" y="9814"/>
                    <a:pt x="2777" y="9777"/>
                    <a:pt x="2799" y="9743"/>
                  </a:cubicBezTo>
                  <a:cubicBezTo>
                    <a:pt x="2799" y="9742"/>
                    <a:pt x="2799" y="9741"/>
                    <a:pt x="2799" y="9740"/>
                  </a:cubicBezTo>
                  <a:cubicBezTo>
                    <a:pt x="2800" y="9738"/>
                    <a:pt x="2803" y="9735"/>
                    <a:pt x="2804" y="9733"/>
                  </a:cubicBezTo>
                  <a:cubicBezTo>
                    <a:pt x="2803" y="9732"/>
                    <a:pt x="2803" y="9732"/>
                    <a:pt x="2804" y="9731"/>
                  </a:cubicBezTo>
                  <a:cubicBezTo>
                    <a:pt x="2808" y="9718"/>
                    <a:pt x="2801" y="9704"/>
                    <a:pt x="2788" y="9699"/>
                  </a:cubicBezTo>
                  <a:cubicBezTo>
                    <a:pt x="2785" y="9698"/>
                    <a:pt x="2781" y="9697"/>
                    <a:pt x="2778" y="9698"/>
                  </a:cubicBezTo>
                  <a:cubicBezTo>
                    <a:pt x="2324" y="9695"/>
                    <a:pt x="1871" y="9635"/>
                    <a:pt x="1417" y="9617"/>
                  </a:cubicBezTo>
                  <a:cubicBezTo>
                    <a:pt x="953" y="9599"/>
                    <a:pt x="496" y="9552"/>
                    <a:pt x="31" y="9548"/>
                  </a:cubicBezTo>
                  <a:close/>
                  <a:moveTo>
                    <a:pt x="96" y="9606"/>
                  </a:moveTo>
                  <a:cubicBezTo>
                    <a:pt x="301" y="9615"/>
                    <a:pt x="507" y="9611"/>
                    <a:pt x="712" y="9625"/>
                  </a:cubicBezTo>
                  <a:cubicBezTo>
                    <a:pt x="946" y="9640"/>
                    <a:pt x="1178" y="9666"/>
                    <a:pt x="1413" y="9676"/>
                  </a:cubicBezTo>
                  <a:cubicBezTo>
                    <a:pt x="1647" y="9686"/>
                    <a:pt x="1878" y="9694"/>
                    <a:pt x="2110" y="9714"/>
                  </a:cubicBezTo>
                  <a:cubicBezTo>
                    <a:pt x="2281" y="9730"/>
                    <a:pt x="2451" y="9749"/>
                    <a:pt x="2622" y="9754"/>
                  </a:cubicBezTo>
                  <a:cubicBezTo>
                    <a:pt x="2503" y="9751"/>
                    <a:pt x="2298" y="9876"/>
                    <a:pt x="2217" y="9956"/>
                  </a:cubicBezTo>
                  <a:cubicBezTo>
                    <a:pt x="2119" y="10054"/>
                    <a:pt x="2235" y="10066"/>
                    <a:pt x="2326" y="10087"/>
                  </a:cubicBezTo>
                  <a:cubicBezTo>
                    <a:pt x="2479" y="10128"/>
                    <a:pt x="2630" y="10177"/>
                    <a:pt x="2778" y="10235"/>
                  </a:cubicBezTo>
                  <a:cubicBezTo>
                    <a:pt x="2978" y="10306"/>
                    <a:pt x="3182" y="10367"/>
                    <a:pt x="3382" y="10440"/>
                  </a:cubicBezTo>
                  <a:cubicBezTo>
                    <a:pt x="3790" y="10590"/>
                    <a:pt x="4190" y="10746"/>
                    <a:pt x="4616" y="10840"/>
                  </a:cubicBezTo>
                  <a:cubicBezTo>
                    <a:pt x="4385" y="10996"/>
                    <a:pt x="4128" y="11101"/>
                    <a:pt x="3900" y="11260"/>
                  </a:cubicBezTo>
                  <a:cubicBezTo>
                    <a:pt x="3659" y="11427"/>
                    <a:pt x="3367" y="11503"/>
                    <a:pt x="3100" y="11624"/>
                  </a:cubicBezTo>
                  <a:cubicBezTo>
                    <a:pt x="2744" y="11452"/>
                    <a:pt x="2338" y="11382"/>
                    <a:pt x="1967" y="11249"/>
                  </a:cubicBezTo>
                  <a:cubicBezTo>
                    <a:pt x="1799" y="11189"/>
                    <a:pt x="1634" y="11115"/>
                    <a:pt x="1463" y="11070"/>
                  </a:cubicBezTo>
                  <a:cubicBezTo>
                    <a:pt x="1313" y="11030"/>
                    <a:pt x="1159" y="11000"/>
                    <a:pt x="1023" y="10924"/>
                  </a:cubicBezTo>
                  <a:cubicBezTo>
                    <a:pt x="1032" y="10915"/>
                    <a:pt x="1042" y="10907"/>
                    <a:pt x="1051" y="10898"/>
                  </a:cubicBezTo>
                  <a:cubicBezTo>
                    <a:pt x="1077" y="10872"/>
                    <a:pt x="1041" y="10828"/>
                    <a:pt x="1013" y="10854"/>
                  </a:cubicBezTo>
                  <a:lnTo>
                    <a:pt x="971" y="10892"/>
                  </a:lnTo>
                  <a:lnTo>
                    <a:pt x="958" y="10883"/>
                  </a:lnTo>
                  <a:cubicBezTo>
                    <a:pt x="928" y="10861"/>
                    <a:pt x="897" y="10906"/>
                    <a:pt x="924" y="10928"/>
                  </a:cubicBezTo>
                  <a:lnTo>
                    <a:pt x="929" y="10931"/>
                  </a:lnTo>
                  <a:cubicBezTo>
                    <a:pt x="741" y="11109"/>
                    <a:pt x="562" y="11313"/>
                    <a:pt x="440" y="11540"/>
                  </a:cubicBezTo>
                  <a:cubicBezTo>
                    <a:pt x="437" y="11536"/>
                    <a:pt x="434" y="11533"/>
                    <a:pt x="429" y="11531"/>
                  </a:cubicBezTo>
                  <a:cubicBezTo>
                    <a:pt x="273" y="10893"/>
                    <a:pt x="122" y="10268"/>
                    <a:pt x="96" y="9606"/>
                  </a:cubicBezTo>
                  <a:close/>
                  <a:moveTo>
                    <a:pt x="2712" y="9755"/>
                  </a:moveTo>
                  <a:lnTo>
                    <a:pt x="2726" y="9755"/>
                  </a:lnTo>
                  <a:cubicBezTo>
                    <a:pt x="2702" y="9810"/>
                    <a:pt x="2689" y="9869"/>
                    <a:pt x="2687" y="9929"/>
                  </a:cubicBezTo>
                  <a:cubicBezTo>
                    <a:pt x="2650" y="9985"/>
                    <a:pt x="2609" y="10039"/>
                    <a:pt x="2576" y="10098"/>
                  </a:cubicBezTo>
                  <a:cubicBezTo>
                    <a:pt x="2520" y="10078"/>
                    <a:pt x="2463" y="10061"/>
                    <a:pt x="2407" y="10046"/>
                  </a:cubicBezTo>
                  <a:cubicBezTo>
                    <a:pt x="2454" y="9990"/>
                    <a:pt x="2484" y="9922"/>
                    <a:pt x="2529" y="9863"/>
                  </a:cubicBezTo>
                  <a:cubicBezTo>
                    <a:pt x="2587" y="9841"/>
                    <a:pt x="2644" y="9813"/>
                    <a:pt x="2698" y="9781"/>
                  </a:cubicBezTo>
                  <a:cubicBezTo>
                    <a:pt x="2707" y="9776"/>
                    <a:pt x="2712" y="9766"/>
                    <a:pt x="2712" y="9755"/>
                  </a:cubicBezTo>
                  <a:close/>
                  <a:moveTo>
                    <a:pt x="18203" y="9804"/>
                  </a:moveTo>
                  <a:cubicBezTo>
                    <a:pt x="18193" y="9814"/>
                    <a:pt x="18197" y="9823"/>
                    <a:pt x="18191" y="9831"/>
                  </a:cubicBezTo>
                  <a:cubicBezTo>
                    <a:pt x="18180" y="9846"/>
                    <a:pt x="18204" y="9863"/>
                    <a:pt x="18215" y="9848"/>
                  </a:cubicBezTo>
                  <a:cubicBezTo>
                    <a:pt x="18219" y="9844"/>
                    <a:pt x="18220" y="9840"/>
                    <a:pt x="18221" y="9834"/>
                  </a:cubicBezTo>
                  <a:lnTo>
                    <a:pt x="18221" y="9830"/>
                  </a:lnTo>
                  <a:cubicBezTo>
                    <a:pt x="18228" y="9829"/>
                    <a:pt x="18232" y="9823"/>
                    <a:pt x="18231" y="9816"/>
                  </a:cubicBezTo>
                  <a:cubicBezTo>
                    <a:pt x="18230" y="9815"/>
                    <a:pt x="18230" y="9813"/>
                    <a:pt x="18229" y="9812"/>
                  </a:cubicBezTo>
                  <a:cubicBezTo>
                    <a:pt x="18224" y="9802"/>
                    <a:pt x="18213" y="9794"/>
                    <a:pt x="18203" y="9804"/>
                  </a:cubicBezTo>
                  <a:close/>
                  <a:moveTo>
                    <a:pt x="17151" y="9836"/>
                  </a:moveTo>
                  <a:cubicBezTo>
                    <a:pt x="17145" y="9839"/>
                    <a:pt x="17141" y="9846"/>
                    <a:pt x="17145" y="9854"/>
                  </a:cubicBezTo>
                  <a:cubicBezTo>
                    <a:pt x="17176" y="9915"/>
                    <a:pt x="17218" y="9991"/>
                    <a:pt x="17282" y="10022"/>
                  </a:cubicBezTo>
                  <a:cubicBezTo>
                    <a:pt x="17298" y="10029"/>
                    <a:pt x="17310" y="10004"/>
                    <a:pt x="17296" y="9996"/>
                  </a:cubicBezTo>
                  <a:cubicBezTo>
                    <a:pt x="17241" y="9956"/>
                    <a:pt x="17197" y="9903"/>
                    <a:pt x="17169" y="9842"/>
                  </a:cubicBezTo>
                  <a:cubicBezTo>
                    <a:pt x="17165" y="9834"/>
                    <a:pt x="17157" y="9833"/>
                    <a:pt x="17151" y="9836"/>
                  </a:cubicBezTo>
                  <a:close/>
                  <a:moveTo>
                    <a:pt x="17403" y="9845"/>
                  </a:moveTo>
                  <a:cubicBezTo>
                    <a:pt x="17386" y="9837"/>
                    <a:pt x="17377" y="9863"/>
                    <a:pt x="17394" y="9871"/>
                  </a:cubicBezTo>
                  <a:lnTo>
                    <a:pt x="17394" y="9873"/>
                  </a:lnTo>
                  <a:cubicBezTo>
                    <a:pt x="17414" y="9881"/>
                    <a:pt x="17435" y="9884"/>
                    <a:pt x="17456" y="9883"/>
                  </a:cubicBezTo>
                  <a:cubicBezTo>
                    <a:pt x="17475" y="9883"/>
                    <a:pt x="17478" y="9854"/>
                    <a:pt x="17460" y="9854"/>
                  </a:cubicBezTo>
                  <a:cubicBezTo>
                    <a:pt x="17440" y="9855"/>
                    <a:pt x="17421" y="9852"/>
                    <a:pt x="17403" y="9845"/>
                  </a:cubicBezTo>
                  <a:close/>
                  <a:moveTo>
                    <a:pt x="1126" y="9859"/>
                  </a:moveTo>
                  <a:cubicBezTo>
                    <a:pt x="1103" y="9859"/>
                    <a:pt x="1100" y="9889"/>
                    <a:pt x="1119" y="9889"/>
                  </a:cubicBezTo>
                  <a:lnTo>
                    <a:pt x="1121" y="9889"/>
                  </a:lnTo>
                  <a:cubicBezTo>
                    <a:pt x="1176" y="9889"/>
                    <a:pt x="1213" y="9926"/>
                    <a:pt x="1242" y="9970"/>
                  </a:cubicBezTo>
                  <a:cubicBezTo>
                    <a:pt x="1251" y="9985"/>
                    <a:pt x="1277" y="9974"/>
                    <a:pt x="1268" y="9958"/>
                  </a:cubicBezTo>
                  <a:cubicBezTo>
                    <a:pt x="1235" y="9904"/>
                    <a:pt x="1191" y="9863"/>
                    <a:pt x="1126" y="9859"/>
                  </a:cubicBezTo>
                  <a:close/>
                  <a:moveTo>
                    <a:pt x="2477" y="9883"/>
                  </a:moveTo>
                  <a:cubicBezTo>
                    <a:pt x="2442" y="9934"/>
                    <a:pt x="2412" y="9987"/>
                    <a:pt x="2376" y="10037"/>
                  </a:cubicBezTo>
                  <a:cubicBezTo>
                    <a:pt x="2331" y="10025"/>
                    <a:pt x="2285" y="10017"/>
                    <a:pt x="2239" y="10011"/>
                  </a:cubicBezTo>
                  <a:cubicBezTo>
                    <a:pt x="2310" y="9956"/>
                    <a:pt x="2391" y="9913"/>
                    <a:pt x="2477" y="9883"/>
                  </a:cubicBezTo>
                  <a:close/>
                  <a:moveTo>
                    <a:pt x="1829" y="9888"/>
                  </a:moveTo>
                  <a:cubicBezTo>
                    <a:pt x="1826" y="9888"/>
                    <a:pt x="1822" y="9889"/>
                    <a:pt x="1819" y="9891"/>
                  </a:cubicBezTo>
                  <a:cubicBezTo>
                    <a:pt x="1811" y="9894"/>
                    <a:pt x="1807" y="9902"/>
                    <a:pt x="1810" y="9909"/>
                  </a:cubicBezTo>
                  <a:cubicBezTo>
                    <a:pt x="1812" y="9916"/>
                    <a:pt x="1822" y="9921"/>
                    <a:pt x="1829" y="9918"/>
                  </a:cubicBezTo>
                  <a:lnTo>
                    <a:pt x="1831" y="9917"/>
                  </a:lnTo>
                  <a:cubicBezTo>
                    <a:pt x="1848" y="9909"/>
                    <a:pt x="1856" y="9926"/>
                    <a:pt x="1861" y="9939"/>
                  </a:cubicBezTo>
                  <a:cubicBezTo>
                    <a:pt x="1867" y="9953"/>
                    <a:pt x="1892" y="9944"/>
                    <a:pt x="1887" y="9927"/>
                  </a:cubicBezTo>
                  <a:cubicBezTo>
                    <a:pt x="1882" y="9900"/>
                    <a:pt x="1857" y="9883"/>
                    <a:pt x="1829" y="9888"/>
                  </a:cubicBezTo>
                  <a:close/>
                  <a:moveTo>
                    <a:pt x="18539" y="9952"/>
                  </a:moveTo>
                  <a:cubicBezTo>
                    <a:pt x="18534" y="9956"/>
                    <a:pt x="18531" y="9963"/>
                    <a:pt x="18537" y="9970"/>
                  </a:cubicBezTo>
                  <a:cubicBezTo>
                    <a:pt x="18558" y="9994"/>
                    <a:pt x="18575" y="10020"/>
                    <a:pt x="18588" y="10049"/>
                  </a:cubicBezTo>
                  <a:lnTo>
                    <a:pt x="18588" y="10051"/>
                  </a:lnTo>
                  <a:cubicBezTo>
                    <a:pt x="18591" y="10058"/>
                    <a:pt x="18600" y="10060"/>
                    <a:pt x="18608" y="10057"/>
                  </a:cubicBezTo>
                  <a:cubicBezTo>
                    <a:pt x="18615" y="10053"/>
                    <a:pt x="18619" y="10044"/>
                    <a:pt x="18615" y="10037"/>
                  </a:cubicBezTo>
                  <a:cubicBezTo>
                    <a:pt x="18601" y="10006"/>
                    <a:pt x="18581" y="9977"/>
                    <a:pt x="18559" y="9952"/>
                  </a:cubicBezTo>
                  <a:cubicBezTo>
                    <a:pt x="18553" y="9945"/>
                    <a:pt x="18544" y="9947"/>
                    <a:pt x="18539" y="9952"/>
                  </a:cubicBezTo>
                  <a:close/>
                  <a:moveTo>
                    <a:pt x="461" y="9981"/>
                  </a:moveTo>
                  <a:cubicBezTo>
                    <a:pt x="442" y="9981"/>
                    <a:pt x="440" y="10009"/>
                    <a:pt x="458" y="10009"/>
                  </a:cubicBezTo>
                  <a:lnTo>
                    <a:pt x="460" y="10009"/>
                  </a:lnTo>
                  <a:lnTo>
                    <a:pt x="480" y="10009"/>
                  </a:lnTo>
                  <a:cubicBezTo>
                    <a:pt x="498" y="10009"/>
                    <a:pt x="501" y="9981"/>
                    <a:pt x="483" y="9981"/>
                  </a:cubicBezTo>
                  <a:cubicBezTo>
                    <a:pt x="476" y="9981"/>
                    <a:pt x="468" y="9981"/>
                    <a:pt x="461" y="9981"/>
                  </a:cubicBezTo>
                  <a:close/>
                  <a:moveTo>
                    <a:pt x="2686" y="9987"/>
                  </a:moveTo>
                  <a:cubicBezTo>
                    <a:pt x="2686" y="10038"/>
                    <a:pt x="2692" y="10088"/>
                    <a:pt x="2697" y="10130"/>
                  </a:cubicBezTo>
                  <a:cubicBezTo>
                    <a:pt x="2697" y="10134"/>
                    <a:pt x="2698" y="10139"/>
                    <a:pt x="2701" y="10143"/>
                  </a:cubicBezTo>
                  <a:lnTo>
                    <a:pt x="2604" y="10108"/>
                  </a:lnTo>
                  <a:cubicBezTo>
                    <a:pt x="2629" y="10067"/>
                    <a:pt x="2658" y="10027"/>
                    <a:pt x="2686" y="9987"/>
                  </a:cubicBezTo>
                  <a:close/>
                  <a:moveTo>
                    <a:pt x="18044" y="10028"/>
                  </a:moveTo>
                  <a:cubicBezTo>
                    <a:pt x="18036" y="10023"/>
                    <a:pt x="18025" y="10024"/>
                    <a:pt x="18020" y="10032"/>
                  </a:cubicBezTo>
                  <a:cubicBezTo>
                    <a:pt x="18019" y="10033"/>
                    <a:pt x="18019" y="10034"/>
                    <a:pt x="18018" y="10035"/>
                  </a:cubicBezTo>
                  <a:cubicBezTo>
                    <a:pt x="18015" y="10043"/>
                    <a:pt x="18017" y="10051"/>
                    <a:pt x="18024" y="10055"/>
                  </a:cubicBezTo>
                  <a:cubicBezTo>
                    <a:pt x="18025" y="10055"/>
                    <a:pt x="18025" y="10056"/>
                    <a:pt x="18026" y="10057"/>
                  </a:cubicBezTo>
                  <a:cubicBezTo>
                    <a:pt x="18028" y="10062"/>
                    <a:pt x="18030" y="10067"/>
                    <a:pt x="18032" y="10072"/>
                  </a:cubicBezTo>
                  <a:cubicBezTo>
                    <a:pt x="18036" y="10079"/>
                    <a:pt x="18045" y="10081"/>
                    <a:pt x="18052" y="10076"/>
                  </a:cubicBezTo>
                  <a:cubicBezTo>
                    <a:pt x="18058" y="10073"/>
                    <a:pt x="18060" y="10066"/>
                    <a:pt x="18058" y="10060"/>
                  </a:cubicBezTo>
                  <a:cubicBezTo>
                    <a:pt x="18054" y="10050"/>
                    <a:pt x="18054" y="10034"/>
                    <a:pt x="18044" y="10028"/>
                  </a:cubicBezTo>
                  <a:close/>
                  <a:moveTo>
                    <a:pt x="751" y="10049"/>
                  </a:moveTo>
                  <a:cubicBezTo>
                    <a:pt x="743" y="10048"/>
                    <a:pt x="737" y="10054"/>
                    <a:pt x="736" y="10063"/>
                  </a:cubicBezTo>
                  <a:cubicBezTo>
                    <a:pt x="725" y="10146"/>
                    <a:pt x="717" y="10234"/>
                    <a:pt x="758" y="10311"/>
                  </a:cubicBezTo>
                  <a:cubicBezTo>
                    <a:pt x="766" y="10328"/>
                    <a:pt x="792" y="10315"/>
                    <a:pt x="785" y="10298"/>
                  </a:cubicBezTo>
                  <a:cubicBezTo>
                    <a:pt x="748" y="10225"/>
                    <a:pt x="756" y="10144"/>
                    <a:pt x="765" y="10066"/>
                  </a:cubicBezTo>
                  <a:cubicBezTo>
                    <a:pt x="766" y="10057"/>
                    <a:pt x="760" y="10050"/>
                    <a:pt x="751" y="10049"/>
                  </a:cubicBezTo>
                  <a:close/>
                  <a:moveTo>
                    <a:pt x="20241" y="10067"/>
                  </a:moveTo>
                  <a:cubicBezTo>
                    <a:pt x="20228" y="10059"/>
                    <a:pt x="20213" y="10077"/>
                    <a:pt x="20223" y="10089"/>
                  </a:cubicBezTo>
                  <a:cubicBezTo>
                    <a:pt x="20234" y="10101"/>
                    <a:pt x="20245" y="10100"/>
                    <a:pt x="20255" y="10108"/>
                  </a:cubicBezTo>
                  <a:lnTo>
                    <a:pt x="20255" y="10107"/>
                  </a:lnTo>
                  <a:cubicBezTo>
                    <a:pt x="20270" y="10119"/>
                    <a:pt x="20285" y="10094"/>
                    <a:pt x="20272" y="10082"/>
                  </a:cubicBezTo>
                  <a:cubicBezTo>
                    <a:pt x="20262" y="10077"/>
                    <a:pt x="20252" y="10072"/>
                    <a:pt x="20241" y="10067"/>
                  </a:cubicBezTo>
                  <a:close/>
                  <a:moveTo>
                    <a:pt x="19238" y="10075"/>
                  </a:moveTo>
                  <a:cubicBezTo>
                    <a:pt x="19221" y="10065"/>
                    <a:pt x="19211" y="10094"/>
                    <a:pt x="19228" y="10102"/>
                  </a:cubicBezTo>
                  <a:lnTo>
                    <a:pt x="19228" y="10104"/>
                  </a:lnTo>
                  <a:cubicBezTo>
                    <a:pt x="19260" y="10118"/>
                    <a:pt x="19294" y="10130"/>
                    <a:pt x="19327" y="10140"/>
                  </a:cubicBezTo>
                  <a:cubicBezTo>
                    <a:pt x="19334" y="10143"/>
                    <a:pt x="19341" y="10139"/>
                    <a:pt x="19344" y="10131"/>
                  </a:cubicBezTo>
                  <a:cubicBezTo>
                    <a:pt x="19346" y="10124"/>
                    <a:pt x="19343" y="10116"/>
                    <a:pt x="19336" y="10113"/>
                  </a:cubicBezTo>
                  <a:cubicBezTo>
                    <a:pt x="19304" y="10099"/>
                    <a:pt x="19270" y="10090"/>
                    <a:pt x="19238" y="10075"/>
                  </a:cubicBezTo>
                  <a:close/>
                  <a:moveTo>
                    <a:pt x="17760" y="10082"/>
                  </a:moveTo>
                  <a:cubicBezTo>
                    <a:pt x="17712" y="10106"/>
                    <a:pt x="17709" y="10154"/>
                    <a:pt x="17740" y="10194"/>
                  </a:cubicBezTo>
                  <a:cubicBezTo>
                    <a:pt x="17752" y="10208"/>
                    <a:pt x="17771" y="10191"/>
                    <a:pt x="17762" y="10177"/>
                  </a:cubicBezTo>
                  <a:cubicBezTo>
                    <a:pt x="17744" y="10152"/>
                    <a:pt x="17740" y="10122"/>
                    <a:pt x="17773" y="10108"/>
                  </a:cubicBezTo>
                  <a:cubicBezTo>
                    <a:pt x="17790" y="10101"/>
                    <a:pt x="17778" y="10074"/>
                    <a:pt x="17760" y="10082"/>
                  </a:cubicBezTo>
                  <a:close/>
                  <a:moveTo>
                    <a:pt x="16823" y="10111"/>
                  </a:moveTo>
                  <a:cubicBezTo>
                    <a:pt x="16856" y="10125"/>
                    <a:pt x="16892" y="10137"/>
                    <a:pt x="16927" y="10148"/>
                  </a:cubicBezTo>
                  <a:cubicBezTo>
                    <a:pt x="16907" y="10168"/>
                    <a:pt x="16884" y="10186"/>
                    <a:pt x="16863" y="10204"/>
                  </a:cubicBezTo>
                  <a:lnTo>
                    <a:pt x="16846" y="10216"/>
                  </a:lnTo>
                  <a:cubicBezTo>
                    <a:pt x="16839" y="10180"/>
                    <a:pt x="16832" y="10146"/>
                    <a:pt x="16823" y="10111"/>
                  </a:cubicBezTo>
                  <a:close/>
                  <a:moveTo>
                    <a:pt x="1610" y="10131"/>
                  </a:moveTo>
                  <a:cubicBezTo>
                    <a:pt x="1603" y="10134"/>
                    <a:pt x="1598" y="10141"/>
                    <a:pt x="1600" y="10149"/>
                  </a:cubicBezTo>
                  <a:cubicBezTo>
                    <a:pt x="1610" y="10177"/>
                    <a:pt x="1629" y="10201"/>
                    <a:pt x="1654" y="10216"/>
                  </a:cubicBezTo>
                  <a:lnTo>
                    <a:pt x="1655" y="10215"/>
                  </a:lnTo>
                  <a:cubicBezTo>
                    <a:pt x="1662" y="10219"/>
                    <a:pt x="1671" y="10218"/>
                    <a:pt x="1675" y="10212"/>
                  </a:cubicBezTo>
                  <a:cubicBezTo>
                    <a:pt x="1680" y="10205"/>
                    <a:pt x="1678" y="10196"/>
                    <a:pt x="1672" y="10192"/>
                  </a:cubicBezTo>
                  <a:cubicBezTo>
                    <a:pt x="1651" y="10180"/>
                    <a:pt x="1634" y="10160"/>
                    <a:pt x="1626" y="10137"/>
                  </a:cubicBezTo>
                  <a:cubicBezTo>
                    <a:pt x="1623" y="10129"/>
                    <a:pt x="1616" y="10128"/>
                    <a:pt x="1610" y="10131"/>
                  </a:cubicBezTo>
                  <a:close/>
                  <a:moveTo>
                    <a:pt x="16957" y="10159"/>
                  </a:moveTo>
                  <a:lnTo>
                    <a:pt x="17027" y="10181"/>
                  </a:lnTo>
                  <a:cubicBezTo>
                    <a:pt x="16969" y="10223"/>
                    <a:pt x="16921" y="10280"/>
                    <a:pt x="16859" y="10315"/>
                  </a:cubicBezTo>
                  <a:cubicBezTo>
                    <a:pt x="16857" y="10293"/>
                    <a:pt x="16855" y="10272"/>
                    <a:pt x="16852" y="10250"/>
                  </a:cubicBezTo>
                  <a:cubicBezTo>
                    <a:pt x="16865" y="10238"/>
                    <a:pt x="16880" y="10227"/>
                    <a:pt x="16892" y="10218"/>
                  </a:cubicBezTo>
                  <a:cubicBezTo>
                    <a:pt x="16915" y="10200"/>
                    <a:pt x="16937" y="10180"/>
                    <a:pt x="16957" y="10159"/>
                  </a:cubicBezTo>
                  <a:close/>
                  <a:moveTo>
                    <a:pt x="17063" y="10194"/>
                  </a:moveTo>
                  <a:cubicBezTo>
                    <a:pt x="17081" y="10200"/>
                    <a:pt x="17100" y="10207"/>
                    <a:pt x="17118" y="10215"/>
                  </a:cubicBezTo>
                  <a:lnTo>
                    <a:pt x="17183" y="10245"/>
                  </a:lnTo>
                  <a:cubicBezTo>
                    <a:pt x="17085" y="10321"/>
                    <a:pt x="16995" y="10449"/>
                    <a:pt x="16872" y="10481"/>
                  </a:cubicBezTo>
                  <a:cubicBezTo>
                    <a:pt x="16870" y="10435"/>
                    <a:pt x="16867" y="10390"/>
                    <a:pt x="16863" y="10346"/>
                  </a:cubicBezTo>
                  <a:cubicBezTo>
                    <a:pt x="16939" y="10309"/>
                    <a:pt x="16990" y="10237"/>
                    <a:pt x="17063" y="10194"/>
                  </a:cubicBezTo>
                  <a:close/>
                  <a:moveTo>
                    <a:pt x="17212" y="10259"/>
                  </a:moveTo>
                  <a:cubicBezTo>
                    <a:pt x="17260" y="10281"/>
                    <a:pt x="17307" y="10303"/>
                    <a:pt x="17354" y="10326"/>
                  </a:cubicBezTo>
                  <a:cubicBezTo>
                    <a:pt x="17174" y="10431"/>
                    <a:pt x="17030" y="10595"/>
                    <a:pt x="16870" y="10728"/>
                  </a:cubicBezTo>
                  <a:cubicBezTo>
                    <a:pt x="16873" y="10655"/>
                    <a:pt x="16873" y="10583"/>
                    <a:pt x="16872" y="10511"/>
                  </a:cubicBezTo>
                  <a:cubicBezTo>
                    <a:pt x="17005" y="10474"/>
                    <a:pt x="17110" y="10346"/>
                    <a:pt x="17212" y="10259"/>
                  </a:cubicBezTo>
                  <a:close/>
                  <a:moveTo>
                    <a:pt x="19935" y="10262"/>
                  </a:moveTo>
                  <a:cubicBezTo>
                    <a:pt x="19894" y="10255"/>
                    <a:pt x="19854" y="10273"/>
                    <a:pt x="19831" y="10306"/>
                  </a:cubicBezTo>
                  <a:cubicBezTo>
                    <a:pt x="19820" y="10320"/>
                    <a:pt x="19842" y="10335"/>
                    <a:pt x="19854" y="10321"/>
                  </a:cubicBezTo>
                  <a:lnTo>
                    <a:pt x="19854" y="10323"/>
                  </a:lnTo>
                  <a:cubicBezTo>
                    <a:pt x="19872" y="10299"/>
                    <a:pt x="19902" y="10287"/>
                    <a:pt x="19931" y="10291"/>
                  </a:cubicBezTo>
                  <a:cubicBezTo>
                    <a:pt x="19949" y="10294"/>
                    <a:pt x="19952" y="10266"/>
                    <a:pt x="19935" y="10262"/>
                  </a:cubicBezTo>
                  <a:close/>
                  <a:moveTo>
                    <a:pt x="19596" y="10271"/>
                  </a:moveTo>
                  <a:cubicBezTo>
                    <a:pt x="19589" y="10270"/>
                    <a:pt x="19582" y="10272"/>
                    <a:pt x="19580" y="10279"/>
                  </a:cubicBezTo>
                  <a:cubicBezTo>
                    <a:pt x="19574" y="10283"/>
                    <a:pt x="19573" y="10292"/>
                    <a:pt x="19577" y="10298"/>
                  </a:cubicBezTo>
                  <a:cubicBezTo>
                    <a:pt x="19579" y="10301"/>
                    <a:pt x="19581" y="10304"/>
                    <a:pt x="19585" y="10305"/>
                  </a:cubicBezTo>
                  <a:lnTo>
                    <a:pt x="19585" y="10306"/>
                  </a:lnTo>
                  <a:cubicBezTo>
                    <a:pt x="19595" y="10308"/>
                    <a:pt x="19606" y="10301"/>
                    <a:pt x="19608" y="10291"/>
                  </a:cubicBezTo>
                  <a:cubicBezTo>
                    <a:pt x="19608" y="10289"/>
                    <a:pt x="19609" y="10287"/>
                    <a:pt x="19609" y="10285"/>
                  </a:cubicBezTo>
                  <a:cubicBezTo>
                    <a:pt x="19609" y="10276"/>
                    <a:pt x="19602" y="10272"/>
                    <a:pt x="19596" y="10271"/>
                  </a:cubicBezTo>
                  <a:close/>
                  <a:moveTo>
                    <a:pt x="18817" y="10315"/>
                  </a:moveTo>
                  <a:cubicBezTo>
                    <a:pt x="18791" y="10304"/>
                    <a:pt x="18777" y="10324"/>
                    <a:pt x="18770" y="10346"/>
                  </a:cubicBezTo>
                  <a:cubicBezTo>
                    <a:pt x="18767" y="10353"/>
                    <a:pt x="18770" y="10361"/>
                    <a:pt x="18777" y="10364"/>
                  </a:cubicBezTo>
                  <a:cubicBezTo>
                    <a:pt x="18784" y="10367"/>
                    <a:pt x="18793" y="10362"/>
                    <a:pt x="18795" y="10355"/>
                  </a:cubicBezTo>
                  <a:cubicBezTo>
                    <a:pt x="18797" y="10350"/>
                    <a:pt x="18799" y="10345"/>
                    <a:pt x="18802" y="10341"/>
                  </a:cubicBezTo>
                  <a:cubicBezTo>
                    <a:pt x="18802" y="10339"/>
                    <a:pt x="18803" y="10341"/>
                    <a:pt x="18808" y="10341"/>
                  </a:cubicBezTo>
                  <a:cubicBezTo>
                    <a:pt x="18824" y="10349"/>
                    <a:pt x="18833" y="10323"/>
                    <a:pt x="18817" y="10315"/>
                  </a:cubicBezTo>
                  <a:close/>
                  <a:moveTo>
                    <a:pt x="1216" y="10321"/>
                  </a:moveTo>
                  <a:cubicBezTo>
                    <a:pt x="1209" y="10320"/>
                    <a:pt x="1202" y="10323"/>
                    <a:pt x="1199" y="10329"/>
                  </a:cubicBezTo>
                  <a:cubicBezTo>
                    <a:pt x="1184" y="10365"/>
                    <a:pt x="1230" y="10388"/>
                    <a:pt x="1258" y="10396"/>
                  </a:cubicBezTo>
                  <a:cubicBezTo>
                    <a:pt x="1266" y="10398"/>
                    <a:pt x="1274" y="10396"/>
                    <a:pt x="1277" y="10388"/>
                  </a:cubicBezTo>
                  <a:cubicBezTo>
                    <a:pt x="1279" y="10381"/>
                    <a:pt x="1275" y="10373"/>
                    <a:pt x="1268" y="10370"/>
                  </a:cubicBezTo>
                  <a:cubicBezTo>
                    <a:pt x="1256" y="10368"/>
                    <a:pt x="1219" y="10355"/>
                    <a:pt x="1225" y="10340"/>
                  </a:cubicBezTo>
                  <a:lnTo>
                    <a:pt x="1226" y="10338"/>
                  </a:lnTo>
                  <a:cubicBezTo>
                    <a:pt x="1228" y="10330"/>
                    <a:pt x="1223" y="10323"/>
                    <a:pt x="1216" y="10321"/>
                  </a:cubicBezTo>
                  <a:close/>
                  <a:moveTo>
                    <a:pt x="17388" y="10340"/>
                  </a:moveTo>
                  <a:cubicBezTo>
                    <a:pt x="17455" y="10372"/>
                    <a:pt x="17522" y="10405"/>
                    <a:pt x="17589" y="10438"/>
                  </a:cubicBezTo>
                  <a:cubicBezTo>
                    <a:pt x="17332" y="10587"/>
                    <a:pt x="17100" y="10774"/>
                    <a:pt x="16861" y="10948"/>
                  </a:cubicBezTo>
                  <a:cubicBezTo>
                    <a:pt x="16864" y="10889"/>
                    <a:pt x="16866" y="10828"/>
                    <a:pt x="16869" y="10767"/>
                  </a:cubicBezTo>
                  <a:cubicBezTo>
                    <a:pt x="17044" y="10626"/>
                    <a:pt x="17202" y="10468"/>
                    <a:pt x="17388" y="10340"/>
                  </a:cubicBezTo>
                  <a:close/>
                  <a:moveTo>
                    <a:pt x="78" y="10347"/>
                  </a:moveTo>
                  <a:cubicBezTo>
                    <a:pt x="65" y="10348"/>
                    <a:pt x="50" y="10355"/>
                    <a:pt x="49" y="10372"/>
                  </a:cubicBezTo>
                  <a:cubicBezTo>
                    <a:pt x="49" y="10415"/>
                    <a:pt x="46" y="10459"/>
                    <a:pt x="40" y="10502"/>
                  </a:cubicBezTo>
                  <a:cubicBezTo>
                    <a:pt x="33" y="10533"/>
                    <a:pt x="86" y="10545"/>
                    <a:pt x="93" y="10515"/>
                  </a:cubicBezTo>
                  <a:cubicBezTo>
                    <a:pt x="105" y="10467"/>
                    <a:pt x="109" y="10418"/>
                    <a:pt x="106" y="10370"/>
                  </a:cubicBezTo>
                  <a:cubicBezTo>
                    <a:pt x="104" y="10354"/>
                    <a:pt x="92" y="10347"/>
                    <a:pt x="78" y="10347"/>
                  </a:cubicBezTo>
                  <a:close/>
                  <a:moveTo>
                    <a:pt x="1985" y="10359"/>
                  </a:moveTo>
                  <a:cubicBezTo>
                    <a:pt x="1967" y="10361"/>
                    <a:pt x="1964" y="10388"/>
                    <a:pt x="1982" y="10388"/>
                  </a:cubicBezTo>
                  <a:lnTo>
                    <a:pt x="1984" y="10387"/>
                  </a:lnTo>
                  <a:lnTo>
                    <a:pt x="2023" y="10387"/>
                  </a:lnTo>
                  <a:cubicBezTo>
                    <a:pt x="2041" y="10387"/>
                    <a:pt x="2044" y="10359"/>
                    <a:pt x="2026" y="10359"/>
                  </a:cubicBezTo>
                  <a:lnTo>
                    <a:pt x="1985" y="10359"/>
                  </a:lnTo>
                  <a:close/>
                  <a:moveTo>
                    <a:pt x="20415" y="10403"/>
                  </a:moveTo>
                  <a:cubicBezTo>
                    <a:pt x="20372" y="10397"/>
                    <a:pt x="20328" y="10417"/>
                    <a:pt x="20304" y="10454"/>
                  </a:cubicBezTo>
                  <a:cubicBezTo>
                    <a:pt x="20293" y="10469"/>
                    <a:pt x="20316" y="10484"/>
                    <a:pt x="20328" y="10470"/>
                  </a:cubicBezTo>
                  <a:cubicBezTo>
                    <a:pt x="20348" y="10443"/>
                    <a:pt x="20379" y="10428"/>
                    <a:pt x="20412" y="10431"/>
                  </a:cubicBezTo>
                  <a:cubicBezTo>
                    <a:pt x="20430" y="10434"/>
                    <a:pt x="20432" y="10407"/>
                    <a:pt x="20415" y="10403"/>
                  </a:cubicBezTo>
                  <a:close/>
                  <a:moveTo>
                    <a:pt x="19107" y="10419"/>
                  </a:moveTo>
                  <a:cubicBezTo>
                    <a:pt x="19089" y="10419"/>
                    <a:pt x="19086" y="10445"/>
                    <a:pt x="19104" y="10448"/>
                  </a:cubicBezTo>
                  <a:cubicBezTo>
                    <a:pt x="19126" y="10452"/>
                    <a:pt x="19148" y="10462"/>
                    <a:pt x="19165" y="10477"/>
                  </a:cubicBezTo>
                  <a:cubicBezTo>
                    <a:pt x="19172" y="10481"/>
                    <a:pt x="19180" y="10478"/>
                    <a:pt x="19185" y="10472"/>
                  </a:cubicBezTo>
                  <a:cubicBezTo>
                    <a:pt x="19189" y="10465"/>
                    <a:pt x="19187" y="10457"/>
                    <a:pt x="19180" y="10452"/>
                  </a:cubicBezTo>
                  <a:cubicBezTo>
                    <a:pt x="19159" y="10434"/>
                    <a:pt x="19135" y="10422"/>
                    <a:pt x="19107" y="10419"/>
                  </a:cubicBezTo>
                  <a:close/>
                  <a:moveTo>
                    <a:pt x="626" y="10422"/>
                  </a:moveTo>
                  <a:cubicBezTo>
                    <a:pt x="620" y="10419"/>
                    <a:pt x="612" y="10421"/>
                    <a:pt x="608" y="10429"/>
                  </a:cubicBezTo>
                  <a:cubicBezTo>
                    <a:pt x="588" y="10468"/>
                    <a:pt x="598" y="10515"/>
                    <a:pt x="631" y="10543"/>
                  </a:cubicBezTo>
                  <a:cubicBezTo>
                    <a:pt x="642" y="10557"/>
                    <a:pt x="665" y="10538"/>
                    <a:pt x="651" y="10525"/>
                  </a:cubicBezTo>
                  <a:lnTo>
                    <a:pt x="652" y="10525"/>
                  </a:lnTo>
                  <a:cubicBezTo>
                    <a:pt x="627" y="10504"/>
                    <a:pt x="619" y="10468"/>
                    <a:pt x="634" y="10438"/>
                  </a:cubicBezTo>
                  <a:cubicBezTo>
                    <a:pt x="638" y="10430"/>
                    <a:pt x="633" y="10424"/>
                    <a:pt x="626" y="10422"/>
                  </a:cubicBezTo>
                  <a:close/>
                  <a:moveTo>
                    <a:pt x="18331" y="10443"/>
                  </a:moveTo>
                  <a:cubicBezTo>
                    <a:pt x="18325" y="10446"/>
                    <a:pt x="18320" y="10452"/>
                    <a:pt x="18325" y="10460"/>
                  </a:cubicBezTo>
                  <a:cubicBezTo>
                    <a:pt x="18346" y="10501"/>
                    <a:pt x="18389" y="10528"/>
                    <a:pt x="18435" y="10530"/>
                  </a:cubicBezTo>
                  <a:cubicBezTo>
                    <a:pt x="18454" y="10530"/>
                    <a:pt x="18455" y="10499"/>
                    <a:pt x="18437" y="10499"/>
                  </a:cubicBezTo>
                  <a:cubicBezTo>
                    <a:pt x="18401" y="10499"/>
                    <a:pt x="18369" y="10479"/>
                    <a:pt x="18351" y="10448"/>
                  </a:cubicBezTo>
                  <a:cubicBezTo>
                    <a:pt x="18346" y="10440"/>
                    <a:pt x="18338" y="10440"/>
                    <a:pt x="18331" y="10443"/>
                  </a:cubicBezTo>
                  <a:close/>
                  <a:moveTo>
                    <a:pt x="17621" y="10454"/>
                  </a:moveTo>
                  <a:lnTo>
                    <a:pt x="17711" y="10498"/>
                  </a:lnTo>
                  <a:lnTo>
                    <a:pt x="17762" y="10525"/>
                  </a:lnTo>
                  <a:cubicBezTo>
                    <a:pt x="17525" y="10690"/>
                    <a:pt x="17293" y="10863"/>
                    <a:pt x="17061" y="11035"/>
                  </a:cubicBezTo>
                  <a:cubicBezTo>
                    <a:pt x="17003" y="11012"/>
                    <a:pt x="16946" y="10987"/>
                    <a:pt x="16890" y="10963"/>
                  </a:cubicBezTo>
                  <a:cubicBezTo>
                    <a:pt x="17131" y="10790"/>
                    <a:pt x="17362" y="10601"/>
                    <a:pt x="17621" y="10454"/>
                  </a:cubicBezTo>
                  <a:close/>
                  <a:moveTo>
                    <a:pt x="2833" y="10510"/>
                  </a:moveTo>
                  <a:cubicBezTo>
                    <a:pt x="2816" y="10512"/>
                    <a:pt x="2802" y="10525"/>
                    <a:pt x="2800" y="10542"/>
                  </a:cubicBezTo>
                  <a:cubicBezTo>
                    <a:pt x="2800" y="10550"/>
                    <a:pt x="2806" y="10558"/>
                    <a:pt x="2814" y="10559"/>
                  </a:cubicBezTo>
                  <a:cubicBezTo>
                    <a:pt x="2822" y="10560"/>
                    <a:pt x="2829" y="10555"/>
                    <a:pt x="2829" y="10546"/>
                  </a:cubicBezTo>
                  <a:lnTo>
                    <a:pt x="2828" y="10545"/>
                  </a:lnTo>
                  <a:cubicBezTo>
                    <a:pt x="2828" y="10540"/>
                    <a:pt x="2833" y="10538"/>
                    <a:pt x="2837" y="10537"/>
                  </a:cubicBezTo>
                  <a:cubicBezTo>
                    <a:pt x="2855" y="10535"/>
                    <a:pt x="2851" y="10508"/>
                    <a:pt x="2833" y="10510"/>
                  </a:cubicBezTo>
                  <a:close/>
                  <a:moveTo>
                    <a:pt x="17789" y="10537"/>
                  </a:moveTo>
                  <a:lnTo>
                    <a:pt x="18023" y="10658"/>
                  </a:lnTo>
                  <a:cubicBezTo>
                    <a:pt x="17903" y="10734"/>
                    <a:pt x="17781" y="10808"/>
                    <a:pt x="17656" y="10877"/>
                  </a:cubicBezTo>
                  <a:cubicBezTo>
                    <a:pt x="17524" y="10951"/>
                    <a:pt x="17414" y="11057"/>
                    <a:pt x="17278" y="11126"/>
                  </a:cubicBezTo>
                  <a:lnTo>
                    <a:pt x="17090" y="11047"/>
                  </a:lnTo>
                  <a:cubicBezTo>
                    <a:pt x="17329" y="10887"/>
                    <a:pt x="17556" y="10707"/>
                    <a:pt x="17789" y="10537"/>
                  </a:cubicBezTo>
                  <a:close/>
                  <a:moveTo>
                    <a:pt x="2307" y="10571"/>
                  </a:moveTo>
                  <a:cubicBezTo>
                    <a:pt x="2289" y="10568"/>
                    <a:pt x="2285" y="10596"/>
                    <a:pt x="2303" y="10598"/>
                  </a:cubicBezTo>
                  <a:lnTo>
                    <a:pt x="2304" y="10597"/>
                  </a:lnTo>
                  <a:cubicBezTo>
                    <a:pt x="2309" y="10597"/>
                    <a:pt x="2312" y="10601"/>
                    <a:pt x="2312" y="10606"/>
                  </a:cubicBezTo>
                  <a:cubicBezTo>
                    <a:pt x="2314" y="10624"/>
                    <a:pt x="2342" y="10619"/>
                    <a:pt x="2339" y="10601"/>
                  </a:cubicBezTo>
                  <a:cubicBezTo>
                    <a:pt x="2337" y="10585"/>
                    <a:pt x="2324" y="10572"/>
                    <a:pt x="2307" y="10571"/>
                  </a:cubicBezTo>
                  <a:close/>
                  <a:moveTo>
                    <a:pt x="13223" y="10577"/>
                  </a:moveTo>
                  <a:cubicBezTo>
                    <a:pt x="13216" y="10574"/>
                    <a:pt x="13207" y="10576"/>
                    <a:pt x="13204" y="10585"/>
                  </a:cubicBezTo>
                  <a:cubicBezTo>
                    <a:pt x="13189" y="10631"/>
                    <a:pt x="13178" y="10678"/>
                    <a:pt x="13172" y="10726"/>
                  </a:cubicBezTo>
                  <a:cubicBezTo>
                    <a:pt x="13153" y="10675"/>
                    <a:pt x="13129" y="10628"/>
                    <a:pt x="13097" y="10585"/>
                  </a:cubicBezTo>
                  <a:cubicBezTo>
                    <a:pt x="13087" y="10570"/>
                    <a:pt x="13067" y="10588"/>
                    <a:pt x="13076" y="10603"/>
                  </a:cubicBezTo>
                  <a:cubicBezTo>
                    <a:pt x="13107" y="10651"/>
                    <a:pt x="13132" y="10704"/>
                    <a:pt x="13151" y="10758"/>
                  </a:cubicBezTo>
                  <a:cubicBezTo>
                    <a:pt x="13110" y="10755"/>
                    <a:pt x="13069" y="10752"/>
                    <a:pt x="13027" y="10752"/>
                  </a:cubicBezTo>
                  <a:cubicBezTo>
                    <a:pt x="13009" y="10752"/>
                    <a:pt x="13006" y="10778"/>
                    <a:pt x="13024" y="10779"/>
                  </a:cubicBezTo>
                  <a:cubicBezTo>
                    <a:pt x="13069" y="10781"/>
                    <a:pt x="13116" y="10786"/>
                    <a:pt x="13160" y="10790"/>
                  </a:cubicBezTo>
                  <a:cubicBezTo>
                    <a:pt x="13115" y="10835"/>
                    <a:pt x="13072" y="10884"/>
                    <a:pt x="13033" y="10934"/>
                  </a:cubicBezTo>
                  <a:cubicBezTo>
                    <a:pt x="13022" y="10949"/>
                    <a:pt x="13045" y="10964"/>
                    <a:pt x="13056" y="10950"/>
                  </a:cubicBezTo>
                  <a:cubicBezTo>
                    <a:pt x="13089" y="10911"/>
                    <a:pt x="13124" y="10874"/>
                    <a:pt x="13158" y="10837"/>
                  </a:cubicBezTo>
                  <a:cubicBezTo>
                    <a:pt x="13155" y="10864"/>
                    <a:pt x="13151" y="10891"/>
                    <a:pt x="13145" y="10918"/>
                  </a:cubicBezTo>
                  <a:cubicBezTo>
                    <a:pt x="13141" y="10933"/>
                    <a:pt x="13167" y="10939"/>
                    <a:pt x="13171" y="10924"/>
                  </a:cubicBezTo>
                  <a:cubicBezTo>
                    <a:pt x="13177" y="10897"/>
                    <a:pt x="13182" y="10869"/>
                    <a:pt x="13186" y="10842"/>
                  </a:cubicBezTo>
                  <a:cubicBezTo>
                    <a:pt x="13203" y="10879"/>
                    <a:pt x="13228" y="10913"/>
                    <a:pt x="13256" y="10944"/>
                  </a:cubicBezTo>
                  <a:cubicBezTo>
                    <a:pt x="13269" y="10957"/>
                    <a:pt x="13292" y="10938"/>
                    <a:pt x="13279" y="10924"/>
                  </a:cubicBezTo>
                  <a:cubicBezTo>
                    <a:pt x="13246" y="10884"/>
                    <a:pt x="13220" y="10841"/>
                    <a:pt x="13201" y="10793"/>
                  </a:cubicBezTo>
                  <a:cubicBezTo>
                    <a:pt x="13265" y="10800"/>
                    <a:pt x="13330" y="10799"/>
                    <a:pt x="13394" y="10791"/>
                  </a:cubicBezTo>
                  <a:cubicBezTo>
                    <a:pt x="13414" y="10788"/>
                    <a:pt x="13409" y="10760"/>
                    <a:pt x="13391" y="10763"/>
                  </a:cubicBezTo>
                  <a:cubicBezTo>
                    <a:pt x="13338" y="10767"/>
                    <a:pt x="13286" y="10767"/>
                    <a:pt x="13233" y="10763"/>
                  </a:cubicBezTo>
                  <a:cubicBezTo>
                    <a:pt x="13271" y="10725"/>
                    <a:pt x="13309" y="10687"/>
                    <a:pt x="13349" y="10651"/>
                  </a:cubicBezTo>
                  <a:cubicBezTo>
                    <a:pt x="13364" y="10639"/>
                    <a:pt x="13344" y="10616"/>
                    <a:pt x="13329" y="10629"/>
                  </a:cubicBezTo>
                  <a:cubicBezTo>
                    <a:pt x="13286" y="10667"/>
                    <a:pt x="13243" y="10707"/>
                    <a:pt x="13201" y="10749"/>
                  </a:cubicBezTo>
                  <a:cubicBezTo>
                    <a:pt x="13207" y="10697"/>
                    <a:pt x="13218" y="10646"/>
                    <a:pt x="13232" y="10595"/>
                  </a:cubicBezTo>
                  <a:cubicBezTo>
                    <a:pt x="13234" y="10586"/>
                    <a:pt x="13229" y="10579"/>
                    <a:pt x="13223" y="10577"/>
                  </a:cubicBezTo>
                  <a:close/>
                  <a:moveTo>
                    <a:pt x="1538" y="10580"/>
                  </a:moveTo>
                  <a:cubicBezTo>
                    <a:pt x="1488" y="10596"/>
                    <a:pt x="1460" y="10650"/>
                    <a:pt x="1477" y="10700"/>
                  </a:cubicBezTo>
                  <a:cubicBezTo>
                    <a:pt x="1478" y="10703"/>
                    <a:pt x="1480" y="10706"/>
                    <a:pt x="1481" y="10709"/>
                  </a:cubicBezTo>
                  <a:cubicBezTo>
                    <a:pt x="1486" y="10727"/>
                    <a:pt x="1510" y="10715"/>
                    <a:pt x="1504" y="10699"/>
                  </a:cubicBezTo>
                  <a:lnTo>
                    <a:pt x="1506" y="10697"/>
                  </a:lnTo>
                  <a:cubicBezTo>
                    <a:pt x="1491" y="10663"/>
                    <a:pt x="1508" y="10624"/>
                    <a:pt x="1542" y="10609"/>
                  </a:cubicBezTo>
                  <a:cubicBezTo>
                    <a:pt x="1545" y="10608"/>
                    <a:pt x="1547" y="10607"/>
                    <a:pt x="1550" y="10606"/>
                  </a:cubicBezTo>
                  <a:cubicBezTo>
                    <a:pt x="1566" y="10599"/>
                    <a:pt x="1554" y="10573"/>
                    <a:pt x="1538" y="10580"/>
                  </a:cubicBezTo>
                  <a:close/>
                  <a:moveTo>
                    <a:pt x="80" y="10618"/>
                  </a:moveTo>
                  <a:cubicBezTo>
                    <a:pt x="102" y="10625"/>
                    <a:pt x="126" y="10627"/>
                    <a:pt x="150" y="10626"/>
                  </a:cubicBezTo>
                  <a:lnTo>
                    <a:pt x="151" y="10626"/>
                  </a:lnTo>
                  <a:cubicBezTo>
                    <a:pt x="159" y="10664"/>
                    <a:pt x="167" y="10702"/>
                    <a:pt x="174" y="10740"/>
                  </a:cubicBezTo>
                  <a:cubicBezTo>
                    <a:pt x="146" y="10738"/>
                    <a:pt x="119" y="10734"/>
                    <a:pt x="92" y="10729"/>
                  </a:cubicBezTo>
                  <a:cubicBezTo>
                    <a:pt x="90" y="10698"/>
                    <a:pt x="88" y="10668"/>
                    <a:pt x="87" y="10638"/>
                  </a:cubicBezTo>
                  <a:cubicBezTo>
                    <a:pt x="87" y="10631"/>
                    <a:pt x="84" y="10623"/>
                    <a:pt x="80" y="10618"/>
                  </a:cubicBezTo>
                  <a:close/>
                  <a:moveTo>
                    <a:pt x="18050" y="10671"/>
                  </a:moveTo>
                  <a:cubicBezTo>
                    <a:pt x="18111" y="10701"/>
                    <a:pt x="18172" y="10731"/>
                    <a:pt x="18234" y="10761"/>
                  </a:cubicBezTo>
                  <a:cubicBezTo>
                    <a:pt x="18110" y="10821"/>
                    <a:pt x="17979" y="10877"/>
                    <a:pt x="17867" y="10956"/>
                  </a:cubicBezTo>
                  <a:cubicBezTo>
                    <a:pt x="17755" y="11035"/>
                    <a:pt x="17647" y="11168"/>
                    <a:pt x="17508" y="11211"/>
                  </a:cubicBezTo>
                  <a:cubicBezTo>
                    <a:pt x="17505" y="11213"/>
                    <a:pt x="17502" y="11216"/>
                    <a:pt x="17501" y="11219"/>
                  </a:cubicBezTo>
                  <a:lnTo>
                    <a:pt x="17499" y="11217"/>
                  </a:lnTo>
                  <a:lnTo>
                    <a:pt x="17311" y="11140"/>
                  </a:lnTo>
                  <a:cubicBezTo>
                    <a:pt x="17437" y="11073"/>
                    <a:pt x="17543" y="10974"/>
                    <a:pt x="17667" y="10902"/>
                  </a:cubicBezTo>
                  <a:cubicBezTo>
                    <a:pt x="17797" y="10833"/>
                    <a:pt x="17923" y="10758"/>
                    <a:pt x="18046" y="10676"/>
                  </a:cubicBezTo>
                  <a:cubicBezTo>
                    <a:pt x="18047" y="10675"/>
                    <a:pt x="18049" y="10673"/>
                    <a:pt x="18050" y="10671"/>
                  </a:cubicBezTo>
                  <a:close/>
                  <a:moveTo>
                    <a:pt x="20028" y="10720"/>
                  </a:moveTo>
                  <a:cubicBezTo>
                    <a:pt x="20007" y="10725"/>
                    <a:pt x="19985" y="10727"/>
                    <a:pt x="19964" y="10726"/>
                  </a:cubicBezTo>
                  <a:cubicBezTo>
                    <a:pt x="19945" y="10725"/>
                    <a:pt x="19943" y="10755"/>
                    <a:pt x="19962" y="10755"/>
                  </a:cubicBezTo>
                  <a:lnTo>
                    <a:pt x="19962" y="10756"/>
                  </a:lnTo>
                  <a:cubicBezTo>
                    <a:pt x="19986" y="10758"/>
                    <a:pt x="20010" y="10754"/>
                    <a:pt x="20034" y="10747"/>
                  </a:cubicBezTo>
                  <a:cubicBezTo>
                    <a:pt x="20051" y="10742"/>
                    <a:pt x="20046" y="10715"/>
                    <a:pt x="20028" y="10720"/>
                  </a:cubicBezTo>
                  <a:close/>
                  <a:moveTo>
                    <a:pt x="3094" y="10732"/>
                  </a:moveTo>
                  <a:cubicBezTo>
                    <a:pt x="3076" y="10736"/>
                    <a:pt x="3082" y="10763"/>
                    <a:pt x="3100" y="10758"/>
                  </a:cubicBezTo>
                  <a:cubicBezTo>
                    <a:pt x="3130" y="10749"/>
                    <a:pt x="3163" y="10749"/>
                    <a:pt x="3193" y="10758"/>
                  </a:cubicBezTo>
                  <a:cubicBezTo>
                    <a:pt x="3210" y="10763"/>
                    <a:pt x="3219" y="10737"/>
                    <a:pt x="3202" y="10732"/>
                  </a:cubicBezTo>
                  <a:cubicBezTo>
                    <a:pt x="3167" y="10721"/>
                    <a:pt x="3129" y="10721"/>
                    <a:pt x="3094" y="10732"/>
                  </a:cubicBezTo>
                  <a:close/>
                  <a:moveTo>
                    <a:pt x="1797" y="10740"/>
                  </a:moveTo>
                  <a:cubicBezTo>
                    <a:pt x="1778" y="10740"/>
                    <a:pt x="1773" y="10768"/>
                    <a:pt x="1791" y="10769"/>
                  </a:cubicBezTo>
                  <a:lnTo>
                    <a:pt x="1793" y="10767"/>
                  </a:lnTo>
                  <a:cubicBezTo>
                    <a:pt x="1844" y="10773"/>
                    <a:pt x="1889" y="10804"/>
                    <a:pt x="1913" y="10849"/>
                  </a:cubicBezTo>
                  <a:cubicBezTo>
                    <a:pt x="1923" y="10864"/>
                    <a:pt x="1947" y="10852"/>
                    <a:pt x="1938" y="10837"/>
                  </a:cubicBezTo>
                  <a:cubicBezTo>
                    <a:pt x="1908" y="10787"/>
                    <a:pt x="1860" y="10742"/>
                    <a:pt x="1797" y="10740"/>
                  </a:cubicBezTo>
                  <a:close/>
                  <a:moveTo>
                    <a:pt x="18925" y="10746"/>
                  </a:moveTo>
                  <a:cubicBezTo>
                    <a:pt x="18927" y="10778"/>
                    <a:pt x="18949" y="10805"/>
                    <a:pt x="18980" y="10813"/>
                  </a:cubicBezTo>
                  <a:lnTo>
                    <a:pt x="18980" y="10814"/>
                  </a:lnTo>
                  <a:cubicBezTo>
                    <a:pt x="18997" y="10818"/>
                    <a:pt x="19007" y="10794"/>
                    <a:pt x="18989" y="10788"/>
                  </a:cubicBezTo>
                  <a:cubicBezTo>
                    <a:pt x="18970" y="10783"/>
                    <a:pt x="18957" y="10766"/>
                    <a:pt x="18954" y="10746"/>
                  </a:cubicBezTo>
                  <a:cubicBezTo>
                    <a:pt x="18954" y="10730"/>
                    <a:pt x="18923" y="10731"/>
                    <a:pt x="18925" y="10746"/>
                  </a:cubicBezTo>
                  <a:close/>
                  <a:moveTo>
                    <a:pt x="19467" y="10750"/>
                  </a:moveTo>
                  <a:cubicBezTo>
                    <a:pt x="19460" y="10746"/>
                    <a:pt x="19451" y="10749"/>
                    <a:pt x="19447" y="10756"/>
                  </a:cubicBezTo>
                  <a:cubicBezTo>
                    <a:pt x="19444" y="10762"/>
                    <a:pt x="19445" y="10770"/>
                    <a:pt x="19450" y="10775"/>
                  </a:cubicBezTo>
                  <a:cubicBezTo>
                    <a:pt x="19497" y="10803"/>
                    <a:pt x="19539" y="10837"/>
                    <a:pt x="19576" y="10877"/>
                  </a:cubicBezTo>
                  <a:lnTo>
                    <a:pt x="19576" y="10878"/>
                  </a:lnTo>
                  <a:cubicBezTo>
                    <a:pt x="19581" y="10884"/>
                    <a:pt x="19590" y="10884"/>
                    <a:pt x="19596" y="10878"/>
                  </a:cubicBezTo>
                  <a:cubicBezTo>
                    <a:pt x="19601" y="10873"/>
                    <a:pt x="19601" y="10866"/>
                    <a:pt x="19597" y="10860"/>
                  </a:cubicBezTo>
                  <a:cubicBezTo>
                    <a:pt x="19559" y="10817"/>
                    <a:pt x="19516" y="10780"/>
                    <a:pt x="19467" y="10750"/>
                  </a:cubicBezTo>
                  <a:close/>
                  <a:moveTo>
                    <a:pt x="92" y="10759"/>
                  </a:moveTo>
                  <a:lnTo>
                    <a:pt x="93" y="10759"/>
                  </a:lnTo>
                  <a:cubicBezTo>
                    <a:pt x="122" y="10765"/>
                    <a:pt x="151" y="10767"/>
                    <a:pt x="180" y="10767"/>
                  </a:cubicBezTo>
                  <a:cubicBezTo>
                    <a:pt x="197" y="10849"/>
                    <a:pt x="215" y="10931"/>
                    <a:pt x="234" y="11012"/>
                  </a:cubicBezTo>
                  <a:cubicBezTo>
                    <a:pt x="193" y="11002"/>
                    <a:pt x="155" y="10987"/>
                    <a:pt x="115" y="10976"/>
                  </a:cubicBezTo>
                  <a:cubicBezTo>
                    <a:pt x="105" y="10903"/>
                    <a:pt x="97" y="10832"/>
                    <a:pt x="92" y="10759"/>
                  </a:cubicBezTo>
                  <a:close/>
                  <a:moveTo>
                    <a:pt x="18267" y="10778"/>
                  </a:moveTo>
                  <a:lnTo>
                    <a:pt x="18316" y="10801"/>
                  </a:lnTo>
                  <a:cubicBezTo>
                    <a:pt x="18370" y="10825"/>
                    <a:pt x="18426" y="10847"/>
                    <a:pt x="18481" y="10869"/>
                  </a:cubicBezTo>
                  <a:cubicBezTo>
                    <a:pt x="18422" y="10890"/>
                    <a:pt x="18368" y="10922"/>
                    <a:pt x="18321" y="10962"/>
                  </a:cubicBezTo>
                  <a:cubicBezTo>
                    <a:pt x="18315" y="10968"/>
                    <a:pt x="18316" y="10976"/>
                    <a:pt x="18322" y="10982"/>
                  </a:cubicBezTo>
                  <a:cubicBezTo>
                    <a:pt x="18327" y="10986"/>
                    <a:pt x="18333" y="10987"/>
                    <a:pt x="18339" y="10983"/>
                  </a:cubicBezTo>
                  <a:cubicBezTo>
                    <a:pt x="18394" y="10942"/>
                    <a:pt x="18456" y="10909"/>
                    <a:pt x="18521" y="10884"/>
                  </a:cubicBezTo>
                  <a:lnTo>
                    <a:pt x="18635" y="10928"/>
                  </a:lnTo>
                  <a:cubicBezTo>
                    <a:pt x="18386" y="11063"/>
                    <a:pt x="18194" y="11304"/>
                    <a:pt x="17924" y="11397"/>
                  </a:cubicBezTo>
                  <a:lnTo>
                    <a:pt x="17797" y="11342"/>
                  </a:lnTo>
                  <a:lnTo>
                    <a:pt x="17725" y="11312"/>
                  </a:lnTo>
                  <a:cubicBezTo>
                    <a:pt x="17897" y="11230"/>
                    <a:pt x="18092" y="11150"/>
                    <a:pt x="18228" y="11020"/>
                  </a:cubicBezTo>
                  <a:cubicBezTo>
                    <a:pt x="18241" y="11007"/>
                    <a:pt x="18222" y="10986"/>
                    <a:pt x="18208" y="10998"/>
                  </a:cubicBezTo>
                  <a:cubicBezTo>
                    <a:pt x="18052" y="11130"/>
                    <a:pt x="17863" y="11197"/>
                    <a:pt x="17689" y="11298"/>
                  </a:cubicBezTo>
                  <a:cubicBezTo>
                    <a:pt x="17638" y="11277"/>
                    <a:pt x="17587" y="11255"/>
                    <a:pt x="17536" y="11234"/>
                  </a:cubicBezTo>
                  <a:cubicBezTo>
                    <a:pt x="17644" y="11195"/>
                    <a:pt x="17735" y="11100"/>
                    <a:pt x="17821" y="11029"/>
                  </a:cubicBezTo>
                  <a:cubicBezTo>
                    <a:pt x="17955" y="10920"/>
                    <a:pt x="18117" y="10861"/>
                    <a:pt x="18267" y="10778"/>
                  </a:cubicBezTo>
                  <a:close/>
                  <a:moveTo>
                    <a:pt x="693" y="10790"/>
                  </a:moveTo>
                  <a:cubicBezTo>
                    <a:pt x="687" y="10787"/>
                    <a:pt x="680" y="10790"/>
                    <a:pt x="677" y="10799"/>
                  </a:cubicBezTo>
                  <a:cubicBezTo>
                    <a:pt x="670" y="10826"/>
                    <a:pt x="657" y="10850"/>
                    <a:pt x="640" y="10872"/>
                  </a:cubicBezTo>
                  <a:cubicBezTo>
                    <a:pt x="628" y="10886"/>
                    <a:pt x="646" y="10908"/>
                    <a:pt x="658" y="10895"/>
                  </a:cubicBezTo>
                  <a:lnTo>
                    <a:pt x="660" y="10893"/>
                  </a:lnTo>
                  <a:cubicBezTo>
                    <a:pt x="680" y="10868"/>
                    <a:pt x="695" y="10840"/>
                    <a:pt x="703" y="10808"/>
                  </a:cubicBezTo>
                  <a:cubicBezTo>
                    <a:pt x="705" y="10800"/>
                    <a:pt x="700" y="10792"/>
                    <a:pt x="693" y="10790"/>
                  </a:cubicBezTo>
                  <a:close/>
                  <a:moveTo>
                    <a:pt x="2387" y="10822"/>
                  </a:moveTo>
                  <a:cubicBezTo>
                    <a:pt x="2358" y="10832"/>
                    <a:pt x="2334" y="10853"/>
                    <a:pt x="2320" y="10880"/>
                  </a:cubicBezTo>
                  <a:cubicBezTo>
                    <a:pt x="2314" y="10894"/>
                    <a:pt x="2338" y="10905"/>
                    <a:pt x="2345" y="10892"/>
                  </a:cubicBezTo>
                  <a:cubicBezTo>
                    <a:pt x="2357" y="10871"/>
                    <a:pt x="2376" y="10854"/>
                    <a:pt x="2399" y="10846"/>
                  </a:cubicBezTo>
                  <a:cubicBezTo>
                    <a:pt x="2416" y="10840"/>
                    <a:pt x="2404" y="10817"/>
                    <a:pt x="2387" y="10822"/>
                  </a:cubicBezTo>
                  <a:close/>
                  <a:moveTo>
                    <a:pt x="3892" y="10851"/>
                  </a:moveTo>
                  <a:cubicBezTo>
                    <a:pt x="3879" y="10844"/>
                    <a:pt x="3867" y="10869"/>
                    <a:pt x="3881" y="10877"/>
                  </a:cubicBezTo>
                  <a:cubicBezTo>
                    <a:pt x="3894" y="10884"/>
                    <a:pt x="3906" y="10892"/>
                    <a:pt x="3917" y="10902"/>
                  </a:cubicBezTo>
                  <a:cubicBezTo>
                    <a:pt x="3930" y="10915"/>
                    <a:pt x="3951" y="10897"/>
                    <a:pt x="3938" y="10884"/>
                  </a:cubicBezTo>
                  <a:cubicBezTo>
                    <a:pt x="3925" y="10871"/>
                    <a:pt x="3909" y="10859"/>
                    <a:pt x="3892" y="10851"/>
                  </a:cubicBezTo>
                  <a:close/>
                  <a:moveTo>
                    <a:pt x="4622" y="10907"/>
                  </a:moveTo>
                  <a:cubicBezTo>
                    <a:pt x="4592" y="11056"/>
                    <a:pt x="4579" y="11208"/>
                    <a:pt x="4584" y="11360"/>
                  </a:cubicBezTo>
                  <a:cubicBezTo>
                    <a:pt x="4550" y="11470"/>
                    <a:pt x="4488" y="11569"/>
                    <a:pt x="4440" y="11672"/>
                  </a:cubicBezTo>
                  <a:cubicBezTo>
                    <a:pt x="4434" y="11686"/>
                    <a:pt x="4348" y="11874"/>
                    <a:pt x="4333" y="11920"/>
                  </a:cubicBezTo>
                  <a:cubicBezTo>
                    <a:pt x="4256" y="11962"/>
                    <a:pt x="4179" y="12003"/>
                    <a:pt x="4101" y="12044"/>
                  </a:cubicBezTo>
                  <a:cubicBezTo>
                    <a:pt x="4112" y="12003"/>
                    <a:pt x="4136" y="11953"/>
                    <a:pt x="4147" y="11923"/>
                  </a:cubicBezTo>
                  <a:cubicBezTo>
                    <a:pt x="4179" y="11827"/>
                    <a:pt x="4218" y="11731"/>
                    <a:pt x="4257" y="11637"/>
                  </a:cubicBezTo>
                  <a:cubicBezTo>
                    <a:pt x="4347" y="11419"/>
                    <a:pt x="4449" y="11203"/>
                    <a:pt x="4517" y="10976"/>
                  </a:cubicBezTo>
                  <a:cubicBezTo>
                    <a:pt x="4552" y="10953"/>
                    <a:pt x="4587" y="10931"/>
                    <a:pt x="4622" y="10907"/>
                  </a:cubicBezTo>
                  <a:close/>
                  <a:moveTo>
                    <a:pt x="20422" y="10915"/>
                  </a:moveTo>
                  <a:cubicBezTo>
                    <a:pt x="20406" y="10905"/>
                    <a:pt x="20390" y="10928"/>
                    <a:pt x="20406" y="10939"/>
                  </a:cubicBezTo>
                  <a:cubicBezTo>
                    <a:pt x="20426" y="10954"/>
                    <a:pt x="20448" y="10962"/>
                    <a:pt x="20472" y="10963"/>
                  </a:cubicBezTo>
                  <a:cubicBezTo>
                    <a:pt x="20490" y="10963"/>
                    <a:pt x="20493" y="10935"/>
                    <a:pt x="20475" y="10934"/>
                  </a:cubicBezTo>
                  <a:cubicBezTo>
                    <a:pt x="20456" y="10933"/>
                    <a:pt x="20437" y="10926"/>
                    <a:pt x="20422" y="10915"/>
                  </a:cubicBezTo>
                  <a:close/>
                  <a:moveTo>
                    <a:pt x="18670" y="10942"/>
                  </a:moveTo>
                  <a:cubicBezTo>
                    <a:pt x="18742" y="10970"/>
                    <a:pt x="18813" y="11004"/>
                    <a:pt x="18881" y="11041"/>
                  </a:cubicBezTo>
                  <a:cubicBezTo>
                    <a:pt x="18622" y="11170"/>
                    <a:pt x="18373" y="11319"/>
                    <a:pt x="18137" y="11487"/>
                  </a:cubicBezTo>
                  <a:cubicBezTo>
                    <a:pt x="18079" y="11463"/>
                    <a:pt x="18023" y="11438"/>
                    <a:pt x="17965" y="11414"/>
                  </a:cubicBezTo>
                  <a:lnTo>
                    <a:pt x="17965" y="11412"/>
                  </a:lnTo>
                  <a:cubicBezTo>
                    <a:pt x="18077" y="11370"/>
                    <a:pt x="18174" y="11292"/>
                    <a:pt x="18270" y="11222"/>
                  </a:cubicBezTo>
                  <a:cubicBezTo>
                    <a:pt x="18400" y="11124"/>
                    <a:pt x="18526" y="11019"/>
                    <a:pt x="18670" y="10942"/>
                  </a:cubicBezTo>
                  <a:close/>
                  <a:moveTo>
                    <a:pt x="3459" y="10950"/>
                  </a:moveTo>
                  <a:cubicBezTo>
                    <a:pt x="3443" y="10950"/>
                    <a:pt x="3441" y="10974"/>
                    <a:pt x="3455" y="10977"/>
                  </a:cubicBezTo>
                  <a:cubicBezTo>
                    <a:pt x="3475" y="10976"/>
                    <a:pt x="3494" y="10979"/>
                    <a:pt x="3512" y="10986"/>
                  </a:cubicBezTo>
                  <a:cubicBezTo>
                    <a:pt x="3529" y="10994"/>
                    <a:pt x="3537" y="10968"/>
                    <a:pt x="3521" y="10960"/>
                  </a:cubicBezTo>
                  <a:cubicBezTo>
                    <a:pt x="3501" y="10952"/>
                    <a:pt x="3480" y="10948"/>
                    <a:pt x="3459" y="10950"/>
                  </a:cubicBezTo>
                  <a:close/>
                  <a:moveTo>
                    <a:pt x="2681" y="10951"/>
                  </a:moveTo>
                  <a:cubicBezTo>
                    <a:pt x="2675" y="10953"/>
                    <a:pt x="2672" y="10960"/>
                    <a:pt x="2672" y="10966"/>
                  </a:cubicBezTo>
                  <a:cubicBezTo>
                    <a:pt x="2682" y="11048"/>
                    <a:pt x="2751" y="11109"/>
                    <a:pt x="2834" y="11108"/>
                  </a:cubicBezTo>
                  <a:cubicBezTo>
                    <a:pt x="2852" y="11108"/>
                    <a:pt x="2855" y="11080"/>
                    <a:pt x="2837" y="11079"/>
                  </a:cubicBezTo>
                  <a:cubicBezTo>
                    <a:pt x="2767" y="11081"/>
                    <a:pt x="2708" y="11031"/>
                    <a:pt x="2700" y="10962"/>
                  </a:cubicBezTo>
                  <a:cubicBezTo>
                    <a:pt x="2697" y="10954"/>
                    <a:pt x="2689" y="10949"/>
                    <a:pt x="2681" y="10951"/>
                  </a:cubicBezTo>
                  <a:close/>
                  <a:moveTo>
                    <a:pt x="996" y="10976"/>
                  </a:moveTo>
                  <a:cubicBezTo>
                    <a:pt x="1038" y="11000"/>
                    <a:pt x="1082" y="11021"/>
                    <a:pt x="1127" y="11038"/>
                  </a:cubicBezTo>
                  <a:lnTo>
                    <a:pt x="1129" y="11038"/>
                  </a:lnTo>
                  <a:cubicBezTo>
                    <a:pt x="1085" y="11093"/>
                    <a:pt x="1037" y="11143"/>
                    <a:pt x="985" y="11190"/>
                  </a:cubicBezTo>
                  <a:cubicBezTo>
                    <a:pt x="974" y="11118"/>
                    <a:pt x="977" y="11046"/>
                    <a:pt x="996" y="10976"/>
                  </a:cubicBezTo>
                  <a:close/>
                  <a:moveTo>
                    <a:pt x="4478" y="10997"/>
                  </a:moveTo>
                  <a:cubicBezTo>
                    <a:pt x="4404" y="11220"/>
                    <a:pt x="4308" y="11433"/>
                    <a:pt x="4217" y="11650"/>
                  </a:cubicBezTo>
                  <a:cubicBezTo>
                    <a:pt x="4178" y="11744"/>
                    <a:pt x="4141" y="11840"/>
                    <a:pt x="4109" y="11937"/>
                  </a:cubicBezTo>
                  <a:cubicBezTo>
                    <a:pt x="4092" y="11977"/>
                    <a:pt x="4078" y="12017"/>
                    <a:pt x="4068" y="12059"/>
                  </a:cubicBezTo>
                  <a:cubicBezTo>
                    <a:pt x="3985" y="12105"/>
                    <a:pt x="3903" y="12149"/>
                    <a:pt x="3823" y="12196"/>
                  </a:cubicBezTo>
                  <a:lnTo>
                    <a:pt x="3823" y="12194"/>
                  </a:lnTo>
                  <a:cubicBezTo>
                    <a:pt x="3924" y="12029"/>
                    <a:pt x="3993" y="11848"/>
                    <a:pt x="4062" y="11668"/>
                  </a:cubicBezTo>
                  <a:cubicBezTo>
                    <a:pt x="4134" y="11476"/>
                    <a:pt x="4229" y="11291"/>
                    <a:pt x="4301" y="11097"/>
                  </a:cubicBezTo>
                  <a:cubicBezTo>
                    <a:pt x="4362" y="11065"/>
                    <a:pt x="4420" y="11032"/>
                    <a:pt x="4478" y="10997"/>
                  </a:cubicBezTo>
                  <a:close/>
                  <a:moveTo>
                    <a:pt x="118" y="11007"/>
                  </a:moveTo>
                  <a:cubicBezTo>
                    <a:pt x="158" y="11022"/>
                    <a:pt x="199" y="11034"/>
                    <a:pt x="242" y="11042"/>
                  </a:cubicBezTo>
                  <a:cubicBezTo>
                    <a:pt x="262" y="11129"/>
                    <a:pt x="283" y="11215"/>
                    <a:pt x="306" y="11301"/>
                  </a:cubicBezTo>
                  <a:cubicBezTo>
                    <a:pt x="258" y="11299"/>
                    <a:pt x="210" y="11294"/>
                    <a:pt x="162" y="11289"/>
                  </a:cubicBezTo>
                  <a:cubicBezTo>
                    <a:pt x="144" y="11196"/>
                    <a:pt x="130" y="11103"/>
                    <a:pt x="118" y="11009"/>
                  </a:cubicBezTo>
                  <a:lnTo>
                    <a:pt x="118" y="11007"/>
                  </a:lnTo>
                  <a:close/>
                  <a:moveTo>
                    <a:pt x="19993" y="11012"/>
                  </a:moveTo>
                  <a:cubicBezTo>
                    <a:pt x="19986" y="11015"/>
                    <a:pt x="19982" y="11022"/>
                    <a:pt x="19986" y="11030"/>
                  </a:cubicBezTo>
                  <a:cubicBezTo>
                    <a:pt x="20001" y="11050"/>
                    <a:pt x="20023" y="11062"/>
                    <a:pt x="20047" y="11067"/>
                  </a:cubicBezTo>
                  <a:cubicBezTo>
                    <a:pt x="20055" y="11069"/>
                    <a:pt x="20063" y="11065"/>
                    <a:pt x="20066" y="11058"/>
                  </a:cubicBezTo>
                  <a:cubicBezTo>
                    <a:pt x="20068" y="11051"/>
                    <a:pt x="20063" y="11044"/>
                    <a:pt x="20057" y="11041"/>
                  </a:cubicBezTo>
                  <a:cubicBezTo>
                    <a:pt x="20044" y="11037"/>
                    <a:pt x="20022" y="11032"/>
                    <a:pt x="20014" y="11018"/>
                  </a:cubicBezTo>
                  <a:cubicBezTo>
                    <a:pt x="20009" y="11010"/>
                    <a:pt x="19999" y="11009"/>
                    <a:pt x="19993" y="11012"/>
                  </a:cubicBezTo>
                  <a:close/>
                  <a:moveTo>
                    <a:pt x="1158" y="11047"/>
                  </a:moveTo>
                  <a:cubicBezTo>
                    <a:pt x="1210" y="11065"/>
                    <a:pt x="1264" y="11079"/>
                    <a:pt x="1318" y="11093"/>
                  </a:cubicBezTo>
                  <a:cubicBezTo>
                    <a:pt x="1205" y="11163"/>
                    <a:pt x="1127" y="11286"/>
                    <a:pt x="1028" y="11373"/>
                  </a:cubicBezTo>
                  <a:cubicBezTo>
                    <a:pt x="1022" y="11378"/>
                    <a:pt x="1021" y="11388"/>
                    <a:pt x="1026" y="11394"/>
                  </a:cubicBezTo>
                  <a:cubicBezTo>
                    <a:pt x="1031" y="11400"/>
                    <a:pt x="1040" y="11400"/>
                    <a:pt x="1046" y="11395"/>
                  </a:cubicBezTo>
                  <a:cubicBezTo>
                    <a:pt x="1157" y="11305"/>
                    <a:pt x="1234" y="11177"/>
                    <a:pt x="1358" y="11103"/>
                  </a:cubicBezTo>
                  <a:cubicBezTo>
                    <a:pt x="1403" y="11115"/>
                    <a:pt x="1448" y="11127"/>
                    <a:pt x="1494" y="11141"/>
                  </a:cubicBezTo>
                  <a:cubicBezTo>
                    <a:pt x="1310" y="11250"/>
                    <a:pt x="1181" y="11433"/>
                    <a:pt x="1025" y="11576"/>
                  </a:cubicBezTo>
                  <a:cubicBezTo>
                    <a:pt x="1012" y="11498"/>
                    <a:pt x="1004" y="11420"/>
                    <a:pt x="999" y="11341"/>
                  </a:cubicBezTo>
                  <a:lnTo>
                    <a:pt x="1000" y="11341"/>
                  </a:lnTo>
                  <a:cubicBezTo>
                    <a:pt x="998" y="11304"/>
                    <a:pt x="992" y="11267"/>
                    <a:pt x="988" y="11230"/>
                  </a:cubicBezTo>
                  <a:cubicBezTo>
                    <a:pt x="1051" y="11175"/>
                    <a:pt x="1108" y="11114"/>
                    <a:pt x="1158" y="11047"/>
                  </a:cubicBezTo>
                  <a:close/>
                  <a:moveTo>
                    <a:pt x="889" y="11058"/>
                  </a:moveTo>
                  <a:cubicBezTo>
                    <a:pt x="795" y="11317"/>
                    <a:pt x="682" y="11570"/>
                    <a:pt x="597" y="11834"/>
                  </a:cubicBezTo>
                  <a:cubicBezTo>
                    <a:pt x="569" y="11920"/>
                    <a:pt x="536" y="12003"/>
                    <a:pt x="504" y="12088"/>
                  </a:cubicBezTo>
                  <a:cubicBezTo>
                    <a:pt x="489" y="12127"/>
                    <a:pt x="450" y="12198"/>
                    <a:pt x="461" y="12244"/>
                  </a:cubicBezTo>
                  <a:cubicBezTo>
                    <a:pt x="460" y="12246"/>
                    <a:pt x="458" y="12248"/>
                    <a:pt x="457" y="12250"/>
                  </a:cubicBezTo>
                  <a:cubicBezTo>
                    <a:pt x="451" y="12154"/>
                    <a:pt x="438" y="12058"/>
                    <a:pt x="437" y="11961"/>
                  </a:cubicBezTo>
                  <a:cubicBezTo>
                    <a:pt x="437" y="11941"/>
                    <a:pt x="437" y="11921"/>
                    <a:pt x="437" y="11901"/>
                  </a:cubicBezTo>
                  <a:cubicBezTo>
                    <a:pt x="512" y="11724"/>
                    <a:pt x="572" y="11539"/>
                    <a:pt x="634" y="11357"/>
                  </a:cubicBezTo>
                  <a:cubicBezTo>
                    <a:pt x="713" y="11253"/>
                    <a:pt x="798" y="11153"/>
                    <a:pt x="889" y="11058"/>
                  </a:cubicBezTo>
                  <a:close/>
                  <a:moveTo>
                    <a:pt x="19431" y="11058"/>
                  </a:moveTo>
                  <a:cubicBezTo>
                    <a:pt x="19393" y="11070"/>
                    <a:pt x="19369" y="11108"/>
                    <a:pt x="19377" y="11147"/>
                  </a:cubicBezTo>
                  <a:cubicBezTo>
                    <a:pt x="19381" y="11165"/>
                    <a:pt x="19409" y="11161"/>
                    <a:pt x="19405" y="11143"/>
                  </a:cubicBezTo>
                  <a:cubicBezTo>
                    <a:pt x="19400" y="11116"/>
                    <a:pt x="19417" y="11091"/>
                    <a:pt x="19443" y="11084"/>
                  </a:cubicBezTo>
                  <a:cubicBezTo>
                    <a:pt x="19459" y="11076"/>
                    <a:pt x="19447" y="11051"/>
                    <a:pt x="19431" y="11058"/>
                  </a:cubicBezTo>
                  <a:close/>
                  <a:moveTo>
                    <a:pt x="18910" y="11059"/>
                  </a:moveTo>
                  <a:cubicBezTo>
                    <a:pt x="18860" y="11156"/>
                    <a:pt x="18801" y="11249"/>
                    <a:pt x="18736" y="11336"/>
                  </a:cubicBezTo>
                  <a:cubicBezTo>
                    <a:pt x="18720" y="11326"/>
                    <a:pt x="18695" y="11329"/>
                    <a:pt x="18695" y="11353"/>
                  </a:cubicBezTo>
                  <a:lnTo>
                    <a:pt x="18695" y="11359"/>
                  </a:lnTo>
                  <a:cubicBezTo>
                    <a:pt x="18680" y="11365"/>
                    <a:pt x="18672" y="11382"/>
                    <a:pt x="18676" y="11397"/>
                  </a:cubicBezTo>
                  <a:cubicBezTo>
                    <a:pt x="18579" y="11471"/>
                    <a:pt x="18474" y="11535"/>
                    <a:pt x="18363" y="11589"/>
                  </a:cubicBezTo>
                  <a:cubicBezTo>
                    <a:pt x="18299" y="11558"/>
                    <a:pt x="18234" y="11528"/>
                    <a:pt x="18168" y="11499"/>
                  </a:cubicBezTo>
                  <a:cubicBezTo>
                    <a:pt x="18404" y="11334"/>
                    <a:pt x="18652" y="11187"/>
                    <a:pt x="18910" y="11059"/>
                  </a:cubicBezTo>
                  <a:close/>
                  <a:moveTo>
                    <a:pt x="921" y="11062"/>
                  </a:moveTo>
                  <a:cubicBezTo>
                    <a:pt x="919" y="11119"/>
                    <a:pt x="921" y="11177"/>
                    <a:pt x="929" y="11234"/>
                  </a:cubicBezTo>
                  <a:cubicBezTo>
                    <a:pt x="937" y="11317"/>
                    <a:pt x="944" y="11400"/>
                    <a:pt x="953" y="11484"/>
                  </a:cubicBezTo>
                  <a:cubicBezTo>
                    <a:pt x="893" y="11647"/>
                    <a:pt x="830" y="11810"/>
                    <a:pt x="771" y="11974"/>
                  </a:cubicBezTo>
                  <a:cubicBezTo>
                    <a:pt x="724" y="12013"/>
                    <a:pt x="678" y="12052"/>
                    <a:pt x="634" y="12092"/>
                  </a:cubicBezTo>
                  <a:cubicBezTo>
                    <a:pt x="604" y="12120"/>
                    <a:pt x="541" y="12165"/>
                    <a:pt x="489" y="12215"/>
                  </a:cubicBezTo>
                  <a:cubicBezTo>
                    <a:pt x="495" y="12196"/>
                    <a:pt x="502" y="12178"/>
                    <a:pt x="510" y="12159"/>
                  </a:cubicBezTo>
                  <a:cubicBezTo>
                    <a:pt x="524" y="12118"/>
                    <a:pt x="539" y="12077"/>
                    <a:pt x="556" y="12036"/>
                  </a:cubicBezTo>
                  <a:cubicBezTo>
                    <a:pt x="586" y="11955"/>
                    <a:pt x="616" y="11874"/>
                    <a:pt x="643" y="11791"/>
                  </a:cubicBezTo>
                  <a:cubicBezTo>
                    <a:pt x="724" y="11544"/>
                    <a:pt x="834" y="11307"/>
                    <a:pt x="921" y="11062"/>
                  </a:cubicBezTo>
                  <a:close/>
                  <a:moveTo>
                    <a:pt x="4260" y="11123"/>
                  </a:moveTo>
                  <a:cubicBezTo>
                    <a:pt x="4192" y="11295"/>
                    <a:pt x="4107" y="11461"/>
                    <a:pt x="4042" y="11633"/>
                  </a:cubicBezTo>
                  <a:cubicBezTo>
                    <a:pt x="3965" y="11834"/>
                    <a:pt x="3888" y="12034"/>
                    <a:pt x="3776" y="12219"/>
                  </a:cubicBezTo>
                  <a:cubicBezTo>
                    <a:pt x="3775" y="12221"/>
                    <a:pt x="3774" y="12222"/>
                    <a:pt x="3775" y="12225"/>
                  </a:cubicBezTo>
                  <a:cubicBezTo>
                    <a:pt x="3708" y="12265"/>
                    <a:pt x="3643" y="12307"/>
                    <a:pt x="3576" y="12349"/>
                  </a:cubicBezTo>
                  <a:cubicBezTo>
                    <a:pt x="3609" y="12272"/>
                    <a:pt x="3637" y="12193"/>
                    <a:pt x="3669" y="12115"/>
                  </a:cubicBezTo>
                  <a:cubicBezTo>
                    <a:pt x="3709" y="12019"/>
                    <a:pt x="3756" y="11924"/>
                    <a:pt x="3799" y="11829"/>
                  </a:cubicBezTo>
                  <a:cubicBezTo>
                    <a:pt x="3887" y="11635"/>
                    <a:pt x="3973" y="11440"/>
                    <a:pt x="4049" y="11240"/>
                  </a:cubicBezTo>
                  <a:cubicBezTo>
                    <a:pt x="4120" y="11200"/>
                    <a:pt x="4191" y="11162"/>
                    <a:pt x="4260" y="11123"/>
                  </a:cubicBezTo>
                  <a:close/>
                  <a:moveTo>
                    <a:pt x="1527" y="11154"/>
                  </a:moveTo>
                  <a:cubicBezTo>
                    <a:pt x="1570" y="11168"/>
                    <a:pt x="1614" y="11184"/>
                    <a:pt x="1657" y="11199"/>
                  </a:cubicBezTo>
                  <a:cubicBezTo>
                    <a:pt x="1449" y="11327"/>
                    <a:pt x="1273" y="11507"/>
                    <a:pt x="1097" y="11672"/>
                  </a:cubicBezTo>
                  <a:cubicBezTo>
                    <a:pt x="1083" y="11686"/>
                    <a:pt x="1102" y="11708"/>
                    <a:pt x="1116" y="11695"/>
                  </a:cubicBezTo>
                  <a:cubicBezTo>
                    <a:pt x="1303" y="11528"/>
                    <a:pt x="1477" y="11347"/>
                    <a:pt x="1689" y="11210"/>
                  </a:cubicBezTo>
                  <a:lnTo>
                    <a:pt x="1799" y="11251"/>
                  </a:lnTo>
                  <a:cubicBezTo>
                    <a:pt x="1610" y="11390"/>
                    <a:pt x="1450" y="11567"/>
                    <a:pt x="1257" y="11703"/>
                  </a:cubicBezTo>
                  <a:cubicBezTo>
                    <a:pt x="1241" y="11714"/>
                    <a:pt x="1261" y="11736"/>
                    <a:pt x="1277" y="11726"/>
                  </a:cubicBezTo>
                  <a:cubicBezTo>
                    <a:pt x="1477" y="11593"/>
                    <a:pt x="1644" y="11415"/>
                    <a:pt x="1829" y="11263"/>
                  </a:cubicBezTo>
                  <a:lnTo>
                    <a:pt x="1894" y="11287"/>
                  </a:lnTo>
                  <a:cubicBezTo>
                    <a:pt x="1924" y="11298"/>
                    <a:pt x="1951" y="11309"/>
                    <a:pt x="1981" y="11318"/>
                  </a:cubicBezTo>
                  <a:cubicBezTo>
                    <a:pt x="1837" y="11421"/>
                    <a:pt x="1714" y="11549"/>
                    <a:pt x="1561" y="11640"/>
                  </a:cubicBezTo>
                  <a:cubicBezTo>
                    <a:pt x="1545" y="11650"/>
                    <a:pt x="1558" y="11675"/>
                    <a:pt x="1574" y="11666"/>
                  </a:cubicBezTo>
                  <a:cubicBezTo>
                    <a:pt x="1738" y="11579"/>
                    <a:pt x="1864" y="11438"/>
                    <a:pt x="2013" y="11328"/>
                  </a:cubicBezTo>
                  <a:cubicBezTo>
                    <a:pt x="2060" y="11345"/>
                    <a:pt x="2108" y="11360"/>
                    <a:pt x="2156" y="11376"/>
                  </a:cubicBezTo>
                  <a:cubicBezTo>
                    <a:pt x="2048" y="11473"/>
                    <a:pt x="1934" y="11565"/>
                    <a:pt x="1829" y="11666"/>
                  </a:cubicBezTo>
                  <a:cubicBezTo>
                    <a:pt x="1816" y="11679"/>
                    <a:pt x="1834" y="11702"/>
                    <a:pt x="1848" y="11689"/>
                  </a:cubicBezTo>
                  <a:cubicBezTo>
                    <a:pt x="1960" y="11587"/>
                    <a:pt x="2078" y="11490"/>
                    <a:pt x="2187" y="11385"/>
                  </a:cubicBezTo>
                  <a:cubicBezTo>
                    <a:pt x="2247" y="11404"/>
                    <a:pt x="2310" y="11422"/>
                    <a:pt x="2371" y="11441"/>
                  </a:cubicBezTo>
                  <a:cubicBezTo>
                    <a:pt x="2288" y="11512"/>
                    <a:pt x="2198" y="11582"/>
                    <a:pt x="2130" y="11669"/>
                  </a:cubicBezTo>
                  <a:cubicBezTo>
                    <a:pt x="2118" y="11685"/>
                    <a:pt x="2142" y="11699"/>
                    <a:pt x="2155" y="11686"/>
                  </a:cubicBezTo>
                  <a:cubicBezTo>
                    <a:pt x="2233" y="11603"/>
                    <a:pt x="2317" y="11526"/>
                    <a:pt x="2403" y="11452"/>
                  </a:cubicBezTo>
                  <a:lnTo>
                    <a:pt x="2559" y="11499"/>
                  </a:lnTo>
                  <a:cubicBezTo>
                    <a:pt x="2493" y="11546"/>
                    <a:pt x="2431" y="11599"/>
                    <a:pt x="2376" y="11659"/>
                  </a:cubicBezTo>
                  <a:cubicBezTo>
                    <a:pt x="2363" y="11674"/>
                    <a:pt x="2388" y="11690"/>
                    <a:pt x="2400" y="11677"/>
                  </a:cubicBezTo>
                  <a:cubicBezTo>
                    <a:pt x="2461" y="11617"/>
                    <a:pt x="2524" y="11560"/>
                    <a:pt x="2591" y="11508"/>
                  </a:cubicBezTo>
                  <a:cubicBezTo>
                    <a:pt x="2637" y="11522"/>
                    <a:pt x="2685" y="11538"/>
                    <a:pt x="2730" y="11552"/>
                  </a:cubicBezTo>
                  <a:cubicBezTo>
                    <a:pt x="2657" y="11614"/>
                    <a:pt x="2575" y="11666"/>
                    <a:pt x="2504" y="11732"/>
                  </a:cubicBezTo>
                  <a:cubicBezTo>
                    <a:pt x="2490" y="11745"/>
                    <a:pt x="2508" y="11767"/>
                    <a:pt x="2523" y="11754"/>
                  </a:cubicBezTo>
                  <a:cubicBezTo>
                    <a:pt x="2594" y="11691"/>
                    <a:pt x="2679" y="11641"/>
                    <a:pt x="2749" y="11575"/>
                  </a:cubicBezTo>
                  <a:cubicBezTo>
                    <a:pt x="2753" y="11571"/>
                    <a:pt x="2753" y="11566"/>
                    <a:pt x="2752" y="11561"/>
                  </a:cubicBezTo>
                  <a:cubicBezTo>
                    <a:pt x="2842" y="11591"/>
                    <a:pt x="2935" y="11623"/>
                    <a:pt x="3023" y="11659"/>
                  </a:cubicBezTo>
                  <a:cubicBezTo>
                    <a:pt x="3010" y="11665"/>
                    <a:pt x="3003" y="11681"/>
                    <a:pt x="3010" y="11695"/>
                  </a:cubicBezTo>
                  <a:cubicBezTo>
                    <a:pt x="3016" y="11709"/>
                    <a:pt x="3032" y="11715"/>
                    <a:pt x="3046" y="11709"/>
                  </a:cubicBezTo>
                  <a:lnTo>
                    <a:pt x="3055" y="11704"/>
                  </a:lnTo>
                  <a:cubicBezTo>
                    <a:pt x="3095" y="11833"/>
                    <a:pt x="3065" y="11974"/>
                    <a:pt x="3063" y="12106"/>
                  </a:cubicBezTo>
                  <a:cubicBezTo>
                    <a:pt x="3061" y="12261"/>
                    <a:pt x="3101" y="12415"/>
                    <a:pt x="3113" y="12570"/>
                  </a:cubicBezTo>
                  <a:cubicBezTo>
                    <a:pt x="3039" y="12534"/>
                    <a:pt x="2962" y="12504"/>
                    <a:pt x="2883" y="12482"/>
                  </a:cubicBezTo>
                  <a:cubicBezTo>
                    <a:pt x="2668" y="12411"/>
                    <a:pt x="2462" y="12331"/>
                    <a:pt x="2254" y="12241"/>
                  </a:cubicBezTo>
                  <a:cubicBezTo>
                    <a:pt x="2046" y="12151"/>
                    <a:pt x="1850" y="12061"/>
                    <a:pt x="1645" y="11975"/>
                  </a:cubicBezTo>
                  <a:cubicBezTo>
                    <a:pt x="1458" y="11897"/>
                    <a:pt x="1263" y="11847"/>
                    <a:pt x="1077" y="11771"/>
                  </a:cubicBezTo>
                  <a:lnTo>
                    <a:pt x="1086" y="11761"/>
                  </a:lnTo>
                  <a:cubicBezTo>
                    <a:pt x="1105" y="11737"/>
                    <a:pt x="1076" y="11712"/>
                    <a:pt x="1052" y="11719"/>
                  </a:cubicBezTo>
                  <a:cubicBezTo>
                    <a:pt x="1045" y="11685"/>
                    <a:pt x="1038" y="11649"/>
                    <a:pt x="1032" y="11613"/>
                  </a:cubicBezTo>
                  <a:cubicBezTo>
                    <a:pt x="1200" y="11465"/>
                    <a:pt x="1331" y="11273"/>
                    <a:pt x="1524" y="11157"/>
                  </a:cubicBezTo>
                  <a:cubicBezTo>
                    <a:pt x="1525" y="11156"/>
                    <a:pt x="1526" y="11155"/>
                    <a:pt x="1527" y="11154"/>
                  </a:cubicBezTo>
                  <a:close/>
                  <a:moveTo>
                    <a:pt x="3440" y="11182"/>
                  </a:moveTo>
                  <a:cubicBezTo>
                    <a:pt x="3389" y="11217"/>
                    <a:pt x="3330" y="11237"/>
                    <a:pt x="3268" y="11242"/>
                  </a:cubicBezTo>
                  <a:cubicBezTo>
                    <a:pt x="3252" y="11241"/>
                    <a:pt x="3248" y="11268"/>
                    <a:pt x="3266" y="11268"/>
                  </a:cubicBezTo>
                  <a:cubicBezTo>
                    <a:pt x="3332" y="11264"/>
                    <a:pt x="3397" y="11243"/>
                    <a:pt x="3452" y="11207"/>
                  </a:cubicBezTo>
                  <a:cubicBezTo>
                    <a:pt x="3468" y="11197"/>
                    <a:pt x="3456" y="11173"/>
                    <a:pt x="3440" y="11182"/>
                  </a:cubicBezTo>
                  <a:close/>
                  <a:moveTo>
                    <a:pt x="20774" y="11211"/>
                  </a:moveTo>
                  <a:cubicBezTo>
                    <a:pt x="20774" y="11216"/>
                    <a:pt x="20776" y="11219"/>
                    <a:pt x="20777" y="11224"/>
                  </a:cubicBezTo>
                  <a:cubicBezTo>
                    <a:pt x="20779" y="11231"/>
                    <a:pt x="20783" y="11238"/>
                    <a:pt x="20790" y="11242"/>
                  </a:cubicBezTo>
                  <a:cubicBezTo>
                    <a:pt x="20792" y="11292"/>
                    <a:pt x="20793" y="11345"/>
                    <a:pt x="20791" y="11397"/>
                  </a:cubicBezTo>
                  <a:cubicBezTo>
                    <a:pt x="20765" y="11453"/>
                    <a:pt x="20737" y="11508"/>
                    <a:pt x="20709" y="11563"/>
                  </a:cubicBezTo>
                  <a:cubicBezTo>
                    <a:pt x="20700" y="11580"/>
                    <a:pt x="20725" y="11598"/>
                    <a:pt x="20735" y="11581"/>
                  </a:cubicBezTo>
                  <a:cubicBezTo>
                    <a:pt x="20755" y="11545"/>
                    <a:pt x="20772" y="11507"/>
                    <a:pt x="20790" y="11470"/>
                  </a:cubicBezTo>
                  <a:cubicBezTo>
                    <a:pt x="20787" y="11604"/>
                    <a:pt x="20785" y="11738"/>
                    <a:pt x="20788" y="11872"/>
                  </a:cubicBezTo>
                  <a:cubicBezTo>
                    <a:pt x="20478" y="11948"/>
                    <a:pt x="20173" y="12036"/>
                    <a:pt x="19855" y="12085"/>
                  </a:cubicBezTo>
                  <a:cubicBezTo>
                    <a:pt x="19640" y="12118"/>
                    <a:pt x="19428" y="12169"/>
                    <a:pt x="19214" y="12209"/>
                  </a:cubicBezTo>
                  <a:cubicBezTo>
                    <a:pt x="19291" y="12064"/>
                    <a:pt x="19380" y="11925"/>
                    <a:pt x="19455" y="11779"/>
                  </a:cubicBezTo>
                  <a:cubicBezTo>
                    <a:pt x="19463" y="11764"/>
                    <a:pt x="19437" y="11752"/>
                    <a:pt x="19429" y="11767"/>
                  </a:cubicBezTo>
                  <a:cubicBezTo>
                    <a:pt x="19347" y="11917"/>
                    <a:pt x="19252" y="12061"/>
                    <a:pt x="19177" y="12215"/>
                  </a:cubicBezTo>
                  <a:cubicBezTo>
                    <a:pt x="19054" y="12239"/>
                    <a:pt x="18930" y="12258"/>
                    <a:pt x="18805" y="12269"/>
                  </a:cubicBezTo>
                  <a:cubicBezTo>
                    <a:pt x="18802" y="12269"/>
                    <a:pt x="18798" y="12269"/>
                    <a:pt x="18795" y="12270"/>
                  </a:cubicBezTo>
                  <a:cubicBezTo>
                    <a:pt x="18793" y="12191"/>
                    <a:pt x="18790" y="12112"/>
                    <a:pt x="18785" y="12033"/>
                  </a:cubicBezTo>
                  <a:cubicBezTo>
                    <a:pt x="18933" y="11823"/>
                    <a:pt x="19146" y="11656"/>
                    <a:pt x="19260" y="11424"/>
                  </a:cubicBezTo>
                  <a:lnTo>
                    <a:pt x="19452" y="11414"/>
                  </a:lnTo>
                  <a:lnTo>
                    <a:pt x="19490" y="11412"/>
                  </a:lnTo>
                  <a:cubicBezTo>
                    <a:pt x="19329" y="11635"/>
                    <a:pt x="19152" y="11848"/>
                    <a:pt x="19015" y="12088"/>
                  </a:cubicBezTo>
                  <a:cubicBezTo>
                    <a:pt x="19007" y="12103"/>
                    <a:pt x="19029" y="12120"/>
                    <a:pt x="19038" y="12104"/>
                  </a:cubicBezTo>
                  <a:cubicBezTo>
                    <a:pt x="19185" y="11861"/>
                    <a:pt x="19364" y="11640"/>
                    <a:pt x="19530" y="11409"/>
                  </a:cubicBezTo>
                  <a:cubicBezTo>
                    <a:pt x="19631" y="11402"/>
                    <a:pt x="19731" y="11389"/>
                    <a:pt x="19831" y="11376"/>
                  </a:cubicBezTo>
                  <a:cubicBezTo>
                    <a:pt x="19745" y="11553"/>
                    <a:pt x="19572" y="11676"/>
                    <a:pt x="19510" y="11867"/>
                  </a:cubicBezTo>
                  <a:cubicBezTo>
                    <a:pt x="19507" y="11874"/>
                    <a:pt x="19511" y="11881"/>
                    <a:pt x="19518" y="11884"/>
                  </a:cubicBezTo>
                  <a:cubicBezTo>
                    <a:pt x="19525" y="11886"/>
                    <a:pt x="19533" y="11883"/>
                    <a:pt x="19536" y="11876"/>
                  </a:cubicBezTo>
                  <a:cubicBezTo>
                    <a:pt x="19612" y="11685"/>
                    <a:pt x="19789" y="11561"/>
                    <a:pt x="19866" y="11371"/>
                  </a:cubicBezTo>
                  <a:cubicBezTo>
                    <a:pt x="19928" y="11362"/>
                    <a:pt x="19990" y="11352"/>
                    <a:pt x="20052" y="11342"/>
                  </a:cubicBezTo>
                  <a:cubicBezTo>
                    <a:pt x="19950" y="11450"/>
                    <a:pt x="19837" y="11561"/>
                    <a:pt x="19788" y="11703"/>
                  </a:cubicBezTo>
                  <a:cubicBezTo>
                    <a:pt x="19785" y="11710"/>
                    <a:pt x="19790" y="11718"/>
                    <a:pt x="19797" y="11721"/>
                  </a:cubicBezTo>
                  <a:cubicBezTo>
                    <a:pt x="19804" y="11724"/>
                    <a:pt x="19813" y="11719"/>
                    <a:pt x="19815" y="11712"/>
                  </a:cubicBezTo>
                  <a:cubicBezTo>
                    <a:pt x="19877" y="11562"/>
                    <a:pt x="19996" y="11455"/>
                    <a:pt x="20099" y="11336"/>
                  </a:cubicBezTo>
                  <a:lnTo>
                    <a:pt x="20151" y="11327"/>
                  </a:lnTo>
                  <a:cubicBezTo>
                    <a:pt x="20169" y="11324"/>
                    <a:pt x="20188" y="11322"/>
                    <a:pt x="20206" y="11319"/>
                  </a:cubicBezTo>
                  <a:cubicBezTo>
                    <a:pt x="20047" y="11507"/>
                    <a:pt x="19936" y="11729"/>
                    <a:pt x="19797" y="11931"/>
                  </a:cubicBezTo>
                  <a:cubicBezTo>
                    <a:pt x="19793" y="11938"/>
                    <a:pt x="19796" y="11947"/>
                    <a:pt x="19803" y="11951"/>
                  </a:cubicBezTo>
                  <a:cubicBezTo>
                    <a:pt x="19809" y="11954"/>
                    <a:pt x="19817" y="11953"/>
                    <a:pt x="19822" y="11948"/>
                  </a:cubicBezTo>
                  <a:cubicBezTo>
                    <a:pt x="19969" y="11740"/>
                    <a:pt x="20081" y="11509"/>
                    <a:pt x="20246" y="11313"/>
                  </a:cubicBezTo>
                  <a:cubicBezTo>
                    <a:pt x="20292" y="11308"/>
                    <a:pt x="20338" y="11303"/>
                    <a:pt x="20385" y="11298"/>
                  </a:cubicBezTo>
                  <a:cubicBezTo>
                    <a:pt x="20295" y="11468"/>
                    <a:pt x="20163" y="11614"/>
                    <a:pt x="20104" y="11799"/>
                  </a:cubicBezTo>
                  <a:cubicBezTo>
                    <a:pt x="20098" y="11817"/>
                    <a:pt x="20125" y="11829"/>
                    <a:pt x="20133" y="11809"/>
                  </a:cubicBezTo>
                  <a:cubicBezTo>
                    <a:pt x="20198" y="11620"/>
                    <a:pt x="20337" y="11474"/>
                    <a:pt x="20422" y="11295"/>
                  </a:cubicBezTo>
                  <a:cubicBezTo>
                    <a:pt x="20469" y="11290"/>
                    <a:pt x="20516" y="11283"/>
                    <a:pt x="20562" y="11275"/>
                  </a:cubicBezTo>
                  <a:cubicBezTo>
                    <a:pt x="20537" y="11440"/>
                    <a:pt x="20411" y="11580"/>
                    <a:pt x="20338" y="11726"/>
                  </a:cubicBezTo>
                  <a:cubicBezTo>
                    <a:pt x="20330" y="11741"/>
                    <a:pt x="20357" y="11755"/>
                    <a:pt x="20365" y="11739"/>
                  </a:cubicBezTo>
                  <a:cubicBezTo>
                    <a:pt x="20412" y="11657"/>
                    <a:pt x="20463" y="11577"/>
                    <a:pt x="20509" y="11494"/>
                  </a:cubicBezTo>
                  <a:cubicBezTo>
                    <a:pt x="20546" y="11427"/>
                    <a:pt x="20588" y="11350"/>
                    <a:pt x="20591" y="11272"/>
                  </a:cubicBezTo>
                  <a:cubicBezTo>
                    <a:pt x="20641" y="11263"/>
                    <a:pt x="20690" y="11249"/>
                    <a:pt x="20738" y="11233"/>
                  </a:cubicBezTo>
                  <a:cubicBezTo>
                    <a:pt x="20705" y="11375"/>
                    <a:pt x="20631" y="11516"/>
                    <a:pt x="20557" y="11640"/>
                  </a:cubicBezTo>
                  <a:cubicBezTo>
                    <a:pt x="20553" y="11647"/>
                    <a:pt x="20557" y="11656"/>
                    <a:pt x="20564" y="11660"/>
                  </a:cubicBezTo>
                  <a:cubicBezTo>
                    <a:pt x="20570" y="11664"/>
                    <a:pt x="20577" y="11663"/>
                    <a:pt x="20582" y="11657"/>
                  </a:cubicBezTo>
                  <a:cubicBezTo>
                    <a:pt x="20632" y="11597"/>
                    <a:pt x="20664" y="11512"/>
                    <a:pt x="20695" y="11441"/>
                  </a:cubicBezTo>
                  <a:cubicBezTo>
                    <a:pt x="20726" y="11370"/>
                    <a:pt x="20764" y="11293"/>
                    <a:pt x="20771" y="11216"/>
                  </a:cubicBezTo>
                  <a:cubicBezTo>
                    <a:pt x="20773" y="11214"/>
                    <a:pt x="20774" y="11213"/>
                    <a:pt x="20774" y="11211"/>
                  </a:cubicBezTo>
                  <a:close/>
                  <a:moveTo>
                    <a:pt x="4008" y="11263"/>
                  </a:moveTo>
                  <a:cubicBezTo>
                    <a:pt x="3934" y="11440"/>
                    <a:pt x="3858" y="11617"/>
                    <a:pt x="3782" y="11793"/>
                  </a:cubicBezTo>
                  <a:cubicBezTo>
                    <a:pt x="3740" y="11889"/>
                    <a:pt x="3694" y="11982"/>
                    <a:pt x="3651" y="12079"/>
                  </a:cubicBezTo>
                  <a:cubicBezTo>
                    <a:pt x="3608" y="12175"/>
                    <a:pt x="3573" y="12278"/>
                    <a:pt x="3532" y="12377"/>
                  </a:cubicBezTo>
                  <a:cubicBezTo>
                    <a:pt x="3468" y="12417"/>
                    <a:pt x="3402" y="12456"/>
                    <a:pt x="3338" y="12491"/>
                  </a:cubicBezTo>
                  <a:cubicBezTo>
                    <a:pt x="3425" y="12305"/>
                    <a:pt x="3517" y="12123"/>
                    <a:pt x="3596" y="11934"/>
                  </a:cubicBezTo>
                  <a:cubicBezTo>
                    <a:pt x="3639" y="11831"/>
                    <a:pt x="3679" y="11728"/>
                    <a:pt x="3726" y="11627"/>
                  </a:cubicBezTo>
                  <a:cubicBezTo>
                    <a:pt x="3749" y="11577"/>
                    <a:pt x="3773" y="11528"/>
                    <a:pt x="3797" y="11479"/>
                  </a:cubicBezTo>
                  <a:cubicBezTo>
                    <a:pt x="3817" y="11436"/>
                    <a:pt x="3839" y="11394"/>
                    <a:pt x="3863" y="11353"/>
                  </a:cubicBezTo>
                  <a:cubicBezTo>
                    <a:pt x="3911" y="11323"/>
                    <a:pt x="3959" y="11293"/>
                    <a:pt x="4008" y="11263"/>
                  </a:cubicBezTo>
                  <a:close/>
                  <a:moveTo>
                    <a:pt x="168" y="11318"/>
                  </a:moveTo>
                  <a:cubicBezTo>
                    <a:pt x="216" y="11325"/>
                    <a:pt x="265" y="11329"/>
                    <a:pt x="313" y="11330"/>
                  </a:cubicBezTo>
                  <a:cubicBezTo>
                    <a:pt x="325" y="11377"/>
                    <a:pt x="337" y="11424"/>
                    <a:pt x="350" y="11472"/>
                  </a:cubicBezTo>
                  <a:cubicBezTo>
                    <a:pt x="301" y="11477"/>
                    <a:pt x="253" y="11477"/>
                    <a:pt x="205" y="11484"/>
                  </a:cubicBezTo>
                  <a:cubicBezTo>
                    <a:pt x="192" y="11429"/>
                    <a:pt x="179" y="11374"/>
                    <a:pt x="168" y="11318"/>
                  </a:cubicBezTo>
                  <a:close/>
                  <a:moveTo>
                    <a:pt x="2852" y="11328"/>
                  </a:moveTo>
                  <a:cubicBezTo>
                    <a:pt x="2838" y="11332"/>
                    <a:pt x="2840" y="11354"/>
                    <a:pt x="2854" y="11357"/>
                  </a:cubicBezTo>
                  <a:lnTo>
                    <a:pt x="2863" y="11357"/>
                  </a:lnTo>
                  <a:cubicBezTo>
                    <a:pt x="2882" y="11357"/>
                    <a:pt x="2885" y="11328"/>
                    <a:pt x="2866" y="11328"/>
                  </a:cubicBezTo>
                  <a:lnTo>
                    <a:pt x="2852" y="11328"/>
                  </a:lnTo>
                  <a:close/>
                  <a:moveTo>
                    <a:pt x="3807" y="11386"/>
                  </a:moveTo>
                  <a:cubicBezTo>
                    <a:pt x="3780" y="11436"/>
                    <a:pt x="3757" y="11490"/>
                    <a:pt x="3733" y="11538"/>
                  </a:cubicBezTo>
                  <a:cubicBezTo>
                    <a:pt x="3680" y="11646"/>
                    <a:pt x="3634" y="11758"/>
                    <a:pt x="3588" y="11869"/>
                  </a:cubicBezTo>
                  <a:cubicBezTo>
                    <a:pt x="3498" y="12087"/>
                    <a:pt x="3391" y="12295"/>
                    <a:pt x="3295" y="12511"/>
                  </a:cubicBezTo>
                  <a:cubicBezTo>
                    <a:pt x="3256" y="12534"/>
                    <a:pt x="3216" y="12551"/>
                    <a:pt x="3176" y="12567"/>
                  </a:cubicBezTo>
                  <a:cubicBezTo>
                    <a:pt x="3176" y="12533"/>
                    <a:pt x="3174" y="12500"/>
                    <a:pt x="3170" y="12467"/>
                  </a:cubicBezTo>
                  <a:cubicBezTo>
                    <a:pt x="3176" y="12466"/>
                    <a:pt x="3180" y="12463"/>
                    <a:pt x="3182" y="12457"/>
                  </a:cubicBezTo>
                  <a:cubicBezTo>
                    <a:pt x="3215" y="12375"/>
                    <a:pt x="3253" y="12294"/>
                    <a:pt x="3298" y="12217"/>
                  </a:cubicBezTo>
                  <a:cubicBezTo>
                    <a:pt x="3342" y="12132"/>
                    <a:pt x="3385" y="12046"/>
                    <a:pt x="3428" y="11960"/>
                  </a:cubicBezTo>
                  <a:cubicBezTo>
                    <a:pt x="3515" y="11787"/>
                    <a:pt x="3604" y="11616"/>
                    <a:pt x="3697" y="11446"/>
                  </a:cubicBezTo>
                  <a:cubicBezTo>
                    <a:pt x="3734" y="11428"/>
                    <a:pt x="3771" y="11409"/>
                    <a:pt x="3807" y="11386"/>
                  </a:cubicBezTo>
                  <a:close/>
                  <a:moveTo>
                    <a:pt x="18693" y="11420"/>
                  </a:moveTo>
                  <a:cubicBezTo>
                    <a:pt x="18693" y="11470"/>
                    <a:pt x="18694" y="11520"/>
                    <a:pt x="18696" y="11570"/>
                  </a:cubicBezTo>
                  <a:cubicBezTo>
                    <a:pt x="18644" y="11605"/>
                    <a:pt x="18600" y="11652"/>
                    <a:pt x="18544" y="11681"/>
                  </a:cubicBezTo>
                  <a:cubicBezTo>
                    <a:pt x="18495" y="11656"/>
                    <a:pt x="18445" y="11630"/>
                    <a:pt x="18395" y="11605"/>
                  </a:cubicBezTo>
                  <a:lnTo>
                    <a:pt x="18394" y="11604"/>
                  </a:lnTo>
                  <a:cubicBezTo>
                    <a:pt x="18500" y="11554"/>
                    <a:pt x="18600" y="11492"/>
                    <a:pt x="18693" y="11420"/>
                  </a:cubicBezTo>
                  <a:close/>
                  <a:moveTo>
                    <a:pt x="19229" y="11426"/>
                  </a:moveTo>
                  <a:cubicBezTo>
                    <a:pt x="19113" y="11634"/>
                    <a:pt x="18921" y="11786"/>
                    <a:pt x="18785" y="11980"/>
                  </a:cubicBezTo>
                  <a:cubicBezTo>
                    <a:pt x="18780" y="11912"/>
                    <a:pt x="18776" y="11844"/>
                    <a:pt x="18771" y="11776"/>
                  </a:cubicBezTo>
                  <a:lnTo>
                    <a:pt x="18773" y="11774"/>
                  </a:lnTo>
                  <a:cubicBezTo>
                    <a:pt x="18879" y="11676"/>
                    <a:pt x="18952" y="11549"/>
                    <a:pt x="19055" y="11447"/>
                  </a:cubicBezTo>
                  <a:cubicBezTo>
                    <a:pt x="19058" y="11444"/>
                    <a:pt x="19060" y="11439"/>
                    <a:pt x="19060" y="11435"/>
                  </a:cubicBezTo>
                  <a:lnTo>
                    <a:pt x="19229" y="11426"/>
                  </a:lnTo>
                  <a:close/>
                  <a:moveTo>
                    <a:pt x="18753" y="11433"/>
                  </a:moveTo>
                  <a:cubicBezTo>
                    <a:pt x="18789" y="11441"/>
                    <a:pt x="18826" y="11445"/>
                    <a:pt x="18863" y="11444"/>
                  </a:cubicBezTo>
                  <a:cubicBezTo>
                    <a:pt x="18845" y="11468"/>
                    <a:pt x="18826" y="11489"/>
                    <a:pt x="18803" y="11508"/>
                  </a:cubicBezTo>
                  <a:cubicBezTo>
                    <a:pt x="18788" y="11519"/>
                    <a:pt x="18806" y="11538"/>
                    <a:pt x="18821" y="11529"/>
                  </a:cubicBezTo>
                  <a:cubicBezTo>
                    <a:pt x="18849" y="11507"/>
                    <a:pt x="18871" y="11481"/>
                    <a:pt x="18890" y="11452"/>
                  </a:cubicBezTo>
                  <a:cubicBezTo>
                    <a:pt x="18892" y="11449"/>
                    <a:pt x="18894" y="11447"/>
                    <a:pt x="18893" y="11444"/>
                  </a:cubicBezTo>
                  <a:cubicBezTo>
                    <a:pt x="18916" y="11444"/>
                    <a:pt x="18940" y="11441"/>
                    <a:pt x="18962" y="11440"/>
                  </a:cubicBezTo>
                  <a:lnTo>
                    <a:pt x="19025" y="11437"/>
                  </a:lnTo>
                  <a:cubicBezTo>
                    <a:pt x="18930" y="11529"/>
                    <a:pt x="18861" y="11642"/>
                    <a:pt x="18768" y="11736"/>
                  </a:cubicBezTo>
                  <a:cubicBezTo>
                    <a:pt x="18762" y="11636"/>
                    <a:pt x="18757" y="11534"/>
                    <a:pt x="18753" y="11433"/>
                  </a:cubicBezTo>
                  <a:close/>
                  <a:moveTo>
                    <a:pt x="4587" y="11444"/>
                  </a:moveTo>
                  <a:cubicBezTo>
                    <a:pt x="4590" y="11551"/>
                    <a:pt x="4596" y="11658"/>
                    <a:pt x="4599" y="11764"/>
                  </a:cubicBezTo>
                  <a:cubicBezTo>
                    <a:pt x="4524" y="11814"/>
                    <a:pt x="4449" y="11855"/>
                    <a:pt x="4372" y="11899"/>
                  </a:cubicBezTo>
                  <a:cubicBezTo>
                    <a:pt x="4375" y="11889"/>
                    <a:pt x="4377" y="11880"/>
                    <a:pt x="4381" y="11872"/>
                  </a:cubicBezTo>
                  <a:cubicBezTo>
                    <a:pt x="4402" y="11815"/>
                    <a:pt x="4429" y="11762"/>
                    <a:pt x="4456" y="11707"/>
                  </a:cubicBezTo>
                  <a:cubicBezTo>
                    <a:pt x="4498" y="11621"/>
                    <a:pt x="4550" y="11534"/>
                    <a:pt x="4587" y="11444"/>
                  </a:cubicBezTo>
                  <a:close/>
                  <a:moveTo>
                    <a:pt x="570" y="11447"/>
                  </a:moveTo>
                  <a:cubicBezTo>
                    <a:pt x="526" y="11569"/>
                    <a:pt x="486" y="11692"/>
                    <a:pt x="440" y="11814"/>
                  </a:cubicBezTo>
                  <a:cubicBezTo>
                    <a:pt x="442" y="11761"/>
                    <a:pt x="445" y="11707"/>
                    <a:pt x="446" y="11654"/>
                  </a:cubicBezTo>
                  <a:cubicBezTo>
                    <a:pt x="483" y="11582"/>
                    <a:pt x="524" y="11514"/>
                    <a:pt x="570" y="11447"/>
                  </a:cubicBezTo>
                  <a:close/>
                  <a:moveTo>
                    <a:pt x="3654" y="11468"/>
                  </a:moveTo>
                  <a:cubicBezTo>
                    <a:pt x="3575" y="11611"/>
                    <a:pt x="3500" y="11755"/>
                    <a:pt x="3426" y="11901"/>
                  </a:cubicBezTo>
                  <a:cubicBezTo>
                    <a:pt x="3379" y="11995"/>
                    <a:pt x="3332" y="12088"/>
                    <a:pt x="3284" y="12182"/>
                  </a:cubicBezTo>
                  <a:cubicBezTo>
                    <a:pt x="3240" y="12258"/>
                    <a:pt x="3200" y="12338"/>
                    <a:pt x="3164" y="12418"/>
                  </a:cubicBezTo>
                  <a:cubicBezTo>
                    <a:pt x="3157" y="12366"/>
                    <a:pt x="3148" y="12315"/>
                    <a:pt x="3141" y="12263"/>
                  </a:cubicBezTo>
                  <a:cubicBezTo>
                    <a:pt x="3142" y="12261"/>
                    <a:pt x="3143" y="12260"/>
                    <a:pt x="3144" y="12258"/>
                  </a:cubicBezTo>
                  <a:cubicBezTo>
                    <a:pt x="3206" y="12103"/>
                    <a:pt x="3279" y="11952"/>
                    <a:pt x="3362" y="11808"/>
                  </a:cubicBezTo>
                  <a:cubicBezTo>
                    <a:pt x="3411" y="11726"/>
                    <a:pt x="3490" y="11629"/>
                    <a:pt x="3503" y="11531"/>
                  </a:cubicBezTo>
                  <a:cubicBezTo>
                    <a:pt x="3553" y="11511"/>
                    <a:pt x="3604" y="11491"/>
                    <a:pt x="3654" y="11468"/>
                  </a:cubicBezTo>
                  <a:close/>
                  <a:moveTo>
                    <a:pt x="362" y="11500"/>
                  </a:moveTo>
                  <a:cubicBezTo>
                    <a:pt x="371" y="11533"/>
                    <a:pt x="381" y="11565"/>
                    <a:pt x="390" y="11598"/>
                  </a:cubicBezTo>
                  <a:cubicBezTo>
                    <a:pt x="391" y="11602"/>
                    <a:pt x="392" y="11605"/>
                    <a:pt x="394" y="11608"/>
                  </a:cubicBezTo>
                  <a:cubicBezTo>
                    <a:pt x="390" y="11620"/>
                    <a:pt x="388" y="11631"/>
                    <a:pt x="388" y="11642"/>
                  </a:cubicBezTo>
                  <a:lnTo>
                    <a:pt x="390" y="11642"/>
                  </a:lnTo>
                  <a:lnTo>
                    <a:pt x="390" y="11643"/>
                  </a:lnTo>
                  <a:cubicBezTo>
                    <a:pt x="386" y="11650"/>
                    <a:pt x="386" y="11659"/>
                    <a:pt x="390" y="11666"/>
                  </a:cubicBezTo>
                  <a:lnTo>
                    <a:pt x="390" y="11694"/>
                  </a:lnTo>
                  <a:cubicBezTo>
                    <a:pt x="350" y="11710"/>
                    <a:pt x="306" y="11713"/>
                    <a:pt x="264" y="11701"/>
                  </a:cubicBezTo>
                  <a:cubicBezTo>
                    <a:pt x="247" y="11639"/>
                    <a:pt x="231" y="11576"/>
                    <a:pt x="216" y="11513"/>
                  </a:cubicBezTo>
                  <a:cubicBezTo>
                    <a:pt x="264" y="11507"/>
                    <a:pt x="314" y="11508"/>
                    <a:pt x="362" y="11500"/>
                  </a:cubicBezTo>
                  <a:close/>
                  <a:moveTo>
                    <a:pt x="3471" y="11541"/>
                  </a:moveTo>
                  <a:cubicBezTo>
                    <a:pt x="3448" y="11641"/>
                    <a:pt x="3369" y="11736"/>
                    <a:pt x="3320" y="11821"/>
                  </a:cubicBezTo>
                  <a:cubicBezTo>
                    <a:pt x="3249" y="11945"/>
                    <a:pt x="3185" y="12073"/>
                    <a:pt x="3132" y="12205"/>
                  </a:cubicBezTo>
                  <a:cubicBezTo>
                    <a:pt x="3127" y="12162"/>
                    <a:pt x="3125" y="12119"/>
                    <a:pt x="3126" y="12075"/>
                  </a:cubicBezTo>
                  <a:lnTo>
                    <a:pt x="3127" y="12074"/>
                  </a:lnTo>
                  <a:cubicBezTo>
                    <a:pt x="3127" y="12036"/>
                    <a:pt x="3129" y="11998"/>
                    <a:pt x="3132" y="11960"/>
                  </a:cubicBezTo>
                  <a:cubicBezTo>
                    <a:pt x="3155" y="11916"/>
                    <a:pt x="3176" y="11872"/>
                    <a:pt x="3193" y="11826"/>
                  </a:cubicBezTo>
                  <a:cubicBezTo>
                    <a:pt x="3230" y="11745"/>
                    <a:pt x="3276" y="11667"/>
                    <a:pt x="3329" y="11595"/>
                  </a:cubicBezTo>
                  <a:lnTo>
                    <a:pt x="3471" y="11541"/>
                  </a:lnTo>
                  <a:close/>
                  <a:moveTo>
                    <a:pt x="961" y="11549"/>
                  </a:moveTo>
                  <a:cubicBezTo>
                    <a:pt x="969" y="11611"/>
                    <a:pt x="979" y="11672"/>
                    <a:pt x="994" y="11733"/>
                  </a:cubicBezTo>
                  <a:lnTo>
                    <a:pt x="994" y="11736"/>
                  </a:lnTo>
                  <a:cubicBezTo>
                    <a:pt x="964" y="11729"/>
                    <a:pt x="952" y="11772"/>
                    <a:pt x="979" y="11788"/>
                  </a:cubicBezTo>
                  <a:cubicBezTo>
                    <a:pt x="927" y="11839"/>
                    <a:pt x="873" y="11888"/>
                    <a:pt x="817" y="11936"/>
                  </a:cubicBezTo>
                  <a:cubicBezTo>
                    <a:pt x="866" y="11807"/>
                    <a:pt x="915" y="11679"/>
                    <a:pt x="961" y="11549"/>
                  </a:cubicBezTo>
                  <a:close/>
                  <a:moveTo>
                    <a:pt x="18698" y="11610"/>
                  </a:moveTo>
                  <a:cubicBezTo>
                    <a:pt x="18700" y="11665"/>
                    <a:pt x="18702" y="11719"/>
                    <a:pt x="18705" y="11774"/>
                  </a:cubicBezTo>
                  <a:cubicBezTo>
                    <a:pt x="18662" y="11748"/>
                    <a:pt x="18619" y="11723"/>
                    <a:pt x="18574" y="11698"/>
                  </a:cubicBezTo>
                  <a:cubicBezTo>
                    <a:pt x="18618" y="11673"/>
                    <a:pt x="18659" y="11643"/>
                    <a:pt x="18698" y="11610"/>
                  </a:cubicBezTo>
                  <a:close/>
                  <a:moveTo>
                    <a:pt x="3283" y="11611"/>
                  </a:moveTo>
                  <a:cubicBezTo>
                    <a:pt x="3249" y="11662"/>
                    <a:pt x="3217" y="11715"/>
                    <a:pt x="3188" y="11768"/>
                  </a:cubicBezTo>
                  <a:cubicBezTo>
                    <a:pt x="3168" y="11806"/>
                    <a:pt x="3153" y="11843"/>
                    <a:pt x="3136" y="11882"/>
                  </a:cubicBezTo>
                  <a:cubicBezTo>
                    <a:pt x="3140" y="11819"/>
                    <a:pt x="3132" y="11756"/>
                    <a:pt x="3113" y="11695"/>
                  </a:cubicBezTo>
                  <a:lnTo>
                    <a:pt x="3115" y="11695"/>
                  </a:lnTo>
                  <a:lnTo>
                    <a:pt x="3127" y="11700"/>
                  </a:lnTo>
                  <a:cubicBezTo>
                    <a:pt x="3155" y="11712"/>
                    <a:pt x="3172" y="11682"/>
                    <a:pt x="3161" y="11660"/>
                  </a:cubicBezTo>
                  <a:cubicBezTo>
                    <a:pt x="3201" y="11644"/>
                    <a:pt x="3242" y="11627"/>
                    <a:pt x="3283" y="11611"/>
                  </a:cubicBezTo>
                  <a:close/>
                  <a:moveTo>
                    <a:pt x="387" y="11723"/>
                  </a:moveTo>
                  <a:cubicBezTo>
                    <a:pt x="384" y="11775"/>
                    <a:pt x="382" y="11827"/>
                    <a:pt x="380" y="11879"/>
                  </a:cubicBezTo>
                  <a:lnTo>
                    <a:pt x="333" y="11879"/>
                  </a:lnTo>
                  <a:cubicBezTo>
                    <a:pt x="325" y="11879"/>
                    <a:pt x="319" y="11885"/>
                    <a:pt x="318" y="11893"/>
                  </a:cubicBezTo>
                  <a:cubicBezTo>
                    <a:pt x="301" y="11840"/>
                    <a:pt x="286" y="11787"/>
                    <a:pt x="271" y="11733"/>
                  </a:cubicBezTo>
                  <a:cubicBezTo>
                    <a:pt x="310" y="11741"/>
                    <a:pt x="350" y="11737"/>
                    <a:pt x="387" y="11723"/>
                  </a:cubicBezTo>
                  <a:close/>
                  <a:moveTo>
                    <a:pt x="2651" y="11828"/>
                  </a:moveTo>
                  <a:cubicBezTo>
                    <a:pt x="2581" y="11882"/>
                    <a:pt x="2509" y="11937"/>
                    <a:pt x="2440" y="11993"/>
                  </a:cubicBezTo>
                  <a:cubicBezTo>
                    <a:pt x="2426" y="12005"/>
                    <a:pt x="2444" y="12025"/>
                    <a:pt x="2458" y="12015"/>
                  </a:cubicBezTo>
                  <a:cubicBezTo>
                    <a:pt x="2529" y="11961"/>
                    <a:pt x="2599" y="11904"/>
                    <a:pt x="2669" y="11849"/>
                  </a:cubicBezTo>
                  <a:cubicBezTo>
                    <a:pt x="2683" y="11837"/>
                    <a:pt x="2665" y="11817"/>
                    <a:pt x="2651" y="11828"/>
                  </a:cubicBezTo>
                  <a:close/>
                  <a:moveTo>
                    <a:pt x="321" y="11904"/>
                  </a:moveTo>
                  <a:cubicBezTo>
                    <a:pt x="323" y="11906"/>
                    <a:pt x="327" y="11908"/>
                    <a:pt x="330" y="11908"/>
                  </a:cubicBezTo>
                  <a:lnTo>
                    <a:pt x="379" y="11908"/>
                  </a:lnTo>
                  <a:cubicBezTo>
                    <a:pt x="379" y="11924"/>
                    <a:pt x="378" y="11941"/>
                    <a:pt x="377" y="11957"/>
                  </a:cubicBezTo>
                  <a:cubicBezTo>
                    <a:pt x="377" y="12000"/>
                    <a:pt x="377" y="12043"/>
                    <a:pt x="380" y="12086"/>
                  </a:cubicBezTo>
                  <a:cubicBezTo>
                    <a:pt x="360" y="12026"/>
                    <a:pt x="340" y="11965"/>
                    <a:pt x="321" y="11904"/>
                  </a:cubicBezTo>
                  <a:close/>
                  <a:moveTo>
                    <a:pt x="17765" y="12127"/>
                  </a:moveTo>
                  <a:cubicBezTo>
                    <a:pt x="17554" y="12131"/>
                    <a:pt x="17345" y="12165"/>
                    <a:pt x="17134" y="12193"/>
                  </a:cubicBezTo>
                  <a:cubicBezTo>
                    <a:pt x="17028" y="12207"/>
                    <a:pt x="16921" y="12221"/>
                    <a:pt x="16814" y="12228"/>
                  </a:cubicBezTo>
                  <a:cubicBezTo>
                    <a:pt x="16760" y="12231"/>
                    <a:pt x="16706" y="12232"/>
                    <a:pt x="16652" y="12232"/>
                  </a:cubicBezTo>
                  <a:cubicBezTo>
                    <a:pt x="16595" y="12227"/>
                    <a:pt x="16538" y="12227"/>
                    <a:pt x="16481" y="12231"/>
                  </a:cubicBezTo>
                  <a:cubicBezTo>
                    <a:pt x="16461" y="12233"/>
                    <a:pt x="16438" y="12223"/>
                    <a:pt x="16432" y="12250"/>
                  </a:cubicBezTo>
                  <a:cubicBezTo>
                    <a:pt x="16428" y="12264"/>
                    <a:pt x="16435" y="12280"/>
                    <a:pt x="16449" y="12284"/>
                  </a:cubicBezTo>
                  <a:cubicBezTo>
                    <a:pt x="16451" y="12285"/>
                    <a:pt x="16454" y="12284"/>
                    <a:pt x="16456" y="12284"/>
                  </a:cubicBezTo>
                  <a:cubicBezTo>
                    <a:pt x="16465" y="12284"/>
                    <a:pt x="16472" y="12289"/>
                    <a:pt x="16478" y="12295"/>
                  </a:cubicBezTo>
                  <a:cubicBezTo>
                    <a:pt x="16499" y="12315"/>
                    <a:pt x="16581" y="12298"/>
                    <a:pt x="16609" y="12298"/>
                  </a:cubicBezTo>
                  <a:cubicBezTo>
                    <a:pt x="16664" y="12298"/>
                    <a:pt x="16720" y="12295"/>
                    <a:pt x="16775" y="12293"/>
                  </a:cubicBezTo>
                  <a:cubicBezTo>
                    <a:pt x="16887" y="12289"/>
                    <a:pt x="16996" y="12283"/>
                    <a:pt x="17105" y="12269"/>
                  </a:cubicBezTo>
                  <a:cubicBezTo>
                    <a:pt x="17155" y="12262"/>
                    <a:pt x="17702" y="12194"/>
                    <a:pt x="17702" y="12190"/>
                  </a:cubicBezTo>
                  <a:cubicBezTo>
                    <a:pt x="17702" y="12224"/>
                    <a:pt x="17702" y="12259"/>
                    <a:pt x="17702" y="12293"/>
                  </a:cubicBezTo>
                  <a:cubicBezTo>
                    <a:pt x="17703" y="12298"/>
                    <a:pt x="17704" y="12304"/>
                    <a:pt x="17707" y="12308"/>
                  </a:cubicBezTo>
                  <a:cubicBezTo>
                    <a:pt x="17491" y="12336"/>
                    <a:pt x="17273" y="12353"/>
                    <a:pt x="17055" y="12357"/>
                  </a:cubicBezTo>
                  <a:cubicBezTo>
                    <a:pt x="16902" y="12363"/>
                    <a:pt x="16752" y="12401"/>
                    <a:pt x="16600" y="12419"/>
                  </a:cubicBezTo>
                  <a:cubicBezTo>
                    <a:pt x="16597" y="12419"/>
                    <a:pt x="16594" y="12419"/>
                    <a:pt x="16591" y="12419"/>
                  </a:cubicBezTo>
                  <a:cubicBezTo>
                    <a:pt x="16559" y="12423"/>
                    <a:pt x="16526" y="12425"/>
                    <a:pt x="16493" y="12427"/>
                  </a:cubicBezTo>
                  <a:cubicBezTo>
                    <a:pt x="16461" y="12429"/>
                    <a:pt x="16464" y="12483"/>
                    <a:pt x="16496" y="12483"/>
                  </a:cubicBezTo>
                  <a:cubicBezTo>
                    <a:pt x="16518" y="12483"/>
                    <a:pt x="16540" y="12484"/>
                    <a:pt x="16562" y="12482"/>
                  </a:cubicBezTo>
                  <a:cubicBezTo>
                    <a:pt x="16549" y="12584"/>
                    <a:pt x="16595" y="12699"/>
                    <a:pt x="16632" y="12789"/>
                  </a:cubicBezTo>
                  <a:cubicBezTo>
                    <a:pt x="16692" y="12939"/>
                    <a:pt x="16820" y="13044"/>
                    <a:pt x="16953" y="13127"/>
                  </a:cubicBezTo>
                  <a:cubicBezTo>
                    <a:pt x="17006" y="13160"/>
                    <a:pt x="17061" y="13189"/>
                    <a:pt x="17118" y="13217"/>
                  </a:cubicBezTo>
                  <a:cubicBezTo>
                    <a:pt x="17099" y="13207"/>
                    <a:pt x="16973" y="13343"/>
                    <a:pt x="16957" y="13360"/>
                  </a:cubicBezTo>
                  <a:cubicBezTo>
                    <a:pt x="16901" y="13416"/>
                    <a:pt x="16853" y="13481"/>
                    <a:pt x="16814" y="13550"/>
                  </a:cubicBezTo>
                  <a:cubicBezTo>
                    <a:pt x="16734" y="13693"/>
                    <a:pt x="16733" y="13822"/>
                    <a:pt x="16779" y="13973"/>
                  </a:cubicBezTo>
                  <a:cubicBezTo>
                    <a:pt x="16744" y="13981"/>
                    <a:pt x="16710" y="13986"/>
                    <a:pt x="16675" y="13986"/>
                  </a:cubicBezTo>
                  <a:cubicBezTo>
                    <a:pt x="16637" y="13989"/>
                    <a:pt x="16648" y="14043"/>
                    <a:pt x="16684" y="14041"/>
                  </a:cubicBezTo>
                  <a:cubicBezTo>
                    <a:pt x="16823" y="14031"/>
                    <a:pt x="16962" y="14014"/>
                    <a:pt x="17099" y="13989"/>
                  </a:cubicBezTo>
                  <a:cubicBezTo>
                    <a:pt x="17109" y="13994"/>
                    <a:pt x="17122" y="13993"/>
                    <a:pt x="17130" y="13985"/>
                  </a:cubicBezTo>
                  <a:cubicBezTo>
                    <a:pt x="17193" y="13975"/>
                    <a:pt x="17256" y="13968"/>
                    <a:pt x="17321" y="13962"/>
                  </a:cubicBezTo>
                  <a:cubicBezTo>
                    <a:pt x="17328" y="13966"/>
                    <a:pt x="17338" y="13964"/>
                    <a:pt x="17345" y="13959"/>
                  </a:cubicBezTo>
                  <a:cubicBezTo>
                    <a:pt x="17556" y="13942"/>
                    <a:pt x="17770" y="13932"/>
                    <a:pt x="17979" y="13889"/>
                  </a:cubicBezTo>
                  <a:cubicBezTo>
                    <a:pt x="17985" y="13920"/>
                    <a:pt x="17990" y="13952"/>
                    <a:pt x="17992" y="13983"/>
                  </a:cubicBezTo>
                  <a:cubicBezTo>
                    <a:pt x="17748" y="14050"/>
                    <a:pt x="17492" y="14053"/>
                    <a:pt x="17240" y="14069"/>
                  </a:cubicBezTo>
                  <a:cubicBezTo>
                    <a:pt x="17114" y="14075"/>
                    <a:pt x="16989" y="14089"/>
                    <a:pt x="16866" y="14111"/>
                  </a:cubicBezTo>
                  <a:cubicBezTo>
                    <a:pt x="16824" y="14119"/>
                    <a:pt x="16732" y="14162"/>
                    <a:pt x="16695" y="14143"/>
                  </a:cubicBezTo>
                  <a:cubicBezTo>
                    <a:pt x="16662" y="14127"/>
                    <a:pt x="16669" y="14082"/>
                    <a:pt x="16650" y="14055"/>
                  </a:cubicBezTo>
                  <a:cubicBezTo>
                    <a:pt x="16632" y="14027"/>
                    <a:pt x="16586" y="14058"/>
                    <a:pt x="16601" y="14085"/>
                  </a:cubicBezTo>
                  <a:cubicBezTo>
                    <a:pt x="16617" y="14113"/>
                    <a:pt x="16597" y="14173"/>
                    <a:pt x="16623" y="14199"/>
                  </a:cubicBezTo>
                  <a:cubicBezTo>
                    <a:pt x="16653" y="14231"/>
                    <a:pt x="16735" y="14202"/>
                    <a:pt x="16772" y="14193"/>
                  </a:cubicBezTo>
                  <a:cubicBezTo>
                    <a:pt x="16911" y="14163"/>
                    <a:pt x="17052" y="14144"/>
                    <a:pt x="17194" y="14137"/>
                  </a:cubicBezTo>
                  <a:cubicBezTo>
                    <a:pt x="17475" y="14119"/>
                    <a:pt x="17766" y="14121"/>
                    <a:pt x="18035" y="14029"/>
                  </a:cubicBezTo>
                  <a:cubicBezTo>
                    <a:pt x="18046" y="14025"/>
                    <a:pt x="18052" y="14013"/>
                    <a:pt x="18050" y="14002"/>
                  </a:cubicBezTo>
                  <a:cubicBezTo>
                    <a:pt x="18050" y="14000"/>
                    <a:pt x="18050" y="13998"/>
                    <a:pt x="18050" y="13996"/>
                  </a:cubicBezTo>
                  <a:cubicBezTo>
                    <a:pt x="18052" y="13950"/>
                    <a:pt x="18045" y="13905"/>
                    <a:pt x="18032" y="13862"/>
                  </a:cubicBezTo>
                  <a:cubicBezTo>
                    <a:pt x="18036" y="13845"/>
                    <a:pt x="18025" y="13830"/>
                    <a:pt x="18009" y="13827"/>
                  </a:cubicBezTo>
                  <a:cubicBezTo>
                    <a:pt x="18006" y="13826"/>
                    <a:pt x="18002" y="13825"/>
                    <a:pt x="17998" y="13825"/>
                  </a:cubicBezTo>
                  <a:cubicBezTo>
                    <a:pt x="17943" y="13835"/>
                    <a:pt x="17888" y="13844"/>
                    <a:pt x="17832" y="13851"/>
                  </a:cubicBezTo>
                  <a:cubicBezTo>
                    <a:pt x="17790" y="13719"/>
                    <a:pt x="17769" y="13549"/>
                    <a:pt x="17660" y="13451"/>
                  </a:cubicBezTo>
                  <a:cubicBezTo>
                    <a:pt x="17550" y="13353"/>
                    <a:pt x="17410" y="13285"/>
                    <a:pt x="17275" y="13221"/>
                  </a:cubicBezTo>
                  <a:lnTo>
                    <a:pt x="17241" y="13206"/>
                  </a:lnTo>
                  <a:cubicBezTo>
                    <a:pt x="17303" y="13160"/>
                    <a:pt x="17362" y="13111"/>
                    <a:pt x="17418" y="13058"/>
                  </a:cubicBezTo>
                  <a:cubicBezTo>
                    <a:pt x="17609" y="12873"/>
                    <a:pt x="17588" y="12630"/>
                    <a:pt x="17571" y="12386"/>
                  </a:cubicBezTo>
                  <a:cubicBezTo>
                    <a:pt x="17613" y="12382"/>
                    <a:pt x="17726" y="12387"/>
                    <a:pt x="17754" y="12351"/>
                  </a:cubicBezTo>
                  <a:cubicBezTo>
                    <a:pt x="17777" y="12321"/>
                    <a:pt x="17763" y="12223"/>
                    <a:pt x="17762" y="12185"/>
                  </a:cubicBezTo>
                  <a:lnTo>
                    <a:pt x="17768" y="12185"/>
                  </a:lnTo>
                  <a:cubicBezTo>
                    <a:pt x="17800" y="12183"/>
                    <a:pt x="17797" y="12127"/>
                    <a:pt x="17765" y="12127"/>
                  </a:cubicBezTo>
                  <a:close/>
                  <a:moveTo>
                    <a:pt x="16403" y="12279"/>
                  </a:moveTo>
                  <a:cubicBezTo>
                    <a:pt x="16389" y="12282"/>
                    <a:pt x="16378" y="12292"/>
                    <a:pt x="16382" y="12311"/>
                  </a:cubicBezTo>
                  <a:cubicBezTo>
                    <a:pt x="16391" y="12358"/>
                    <a:pt x="16398" y="12404"/>
                    <a:pt x="16401" y="12451"/>
                  </a:cubicBezTo>
                  <a:cubicBezTo>
                    <a:pt x="16404" y="12484"/>
                    <a:pt x="16458" y="12481"/>
                    <a:pt x="16459" y="12448"/>
                  </a:cubicBezTo>
                  <a:cubicBezTo>
                    <a:pt x="16461" y="12398"/>
                    <a:pt x="16453" y="12348"/>
                    <a:pt x="16438" y="12301"/>
                  </a:cubicBezTo>
                  <a:cubicBezTo>
                    <a:pt x="16433" y="12283"/>
                    <a:pt x="16417" y="12277"/>
                    <a:pt x="16403" y="12279"/>
                  </a:cubicBezTo>
                  <a:close/>
                  <a:moveTo>
                    <a:pt x="17514" y="12390"/>
                  </a:moveTo>
                  <a:cubicBezTo>
                    <a:pt x="17513" y="12543"/>
                    <a:pt x="17542" y="12693"/>
                    <a:pt x="17492" y="12841"/>
                  </a:cubicBezTo>
                  <a:cubicBezTo>
                    <a:pt x="17441" y="12988"/>
                    <a:pt x="17301" y="13086"/>
                    <a:pt x="17177" y="13175"/>
                  </a:cubicBezTo>
                  <a:cubicBezTo>
                    <a:pt x="17045" y="13111"/>
                    <a:pt x="16916" y="13043"/>
                    <a:pt x="16809" y="12940"/>
                  </a:cubicBezTo>
                  <a:cubicBezTo>
                    <a:pt x="16701" y="12836"/>
                    <a:pt x="16606" y="12635"/>
                    <a:pt x="16624" y="12477"/>
                  </a:cubicBezTo>
                  <a:cubicBezTo>
                    <a:pt x="16759" y="12465"/>
                    <a:pt x="16893" y="12439"/>
                    <a:pt x="17026" y="12421"/>
                  </a:cubicBezTo>
                  <a:cubicBezTo>
                    <a:pt x="17188" y="12398"/>
                    <a:pt x="17351" y="12401"/>
                    <a:pt x="17514" y="12390"/>
                  </a:cubicBezTo>
                  <a:close/>
                  <a:moveTo>
                    <a:pt x="1310" y="12553"/>
                  </a:moveTo>
                  <a:cubicBezTo>
                    <a:pt x="1083" y="12540"/>
                    <a:pt x="814" y="12703"/>
                    <a:pt x="753" y="12921"/>
                  </a:cubicBezTo>
                  <a:cubicBezTo>
                    <a:pt x="738" y="12974"/>
                    <a:pt x="734" y="13030"/>
                    <a:pt x="741" y="13084"/>
                  </a:cubicBezTo>
                  <a:cubicBezTo>
                    <a:pt x="651" y="13114"/>
                    <a:pt x="552" y="13143"/>
                    <a:pt x="474" y="13191"/>
                  </a:cubicBezTo>
                  <a:cubicBezTo>
                    <a:pt x="462" y="13196"/>
                    <a:pt x="457" y="13209"/>
                    <a:pt x="458" y="13221"/>
                  </a:cubicBezTo>
                  <a:cubicBezTo>
                    <a:pt x="467" y="13258"/>
                    <a:pt x="525" y="13247"/>
                    <a:pt x="516" y="13210"/>
                  </a:cubicBezTo>
                  <a:cubicBezTo>
                    <a:pt x="524" y="13240"/>
                    <a:pt x="486" y="13244"/>
                    <a:pt x="530" y="13229"/>
                  </a:cubicBezTo>
                  <a:cubicBezTo>
                    <a:pt x="554" y="13221"/>
                    <a:pt x="577" y="13211"/>
                    <a:pt x="600" y="13201"/>
                  </a:cubicBezTo>
                  <a:lnTo>
                    <a:pt x="755" y="13147"/>
                  </a:lnTo>
                  <a:cubicBezTo>
                    <a:pt x="764" y="13176"/>
                    <a:pt x="776" y="13204"/>
                    <a:pt x="791" y="13230"/>
                  </a:cubicBezTo>
                  <a:cubicBezTo>
                    <a:pt x="697" y="13267"/>
                    <a:pt x="600" y="13297"/>
                    <a:pt x="503" y="13328"/>
                  </a:cubicBezTo>
                  <a:cubicBezTo>
                    <a:pt x="467" y="13339"/>
                    <a:pt x="474" y="13396"/>
                    <a:pt x="512" y="13387"/>
                  </a:cubicBezTo>
                  <a:cubicBezTo>
                    <a:pt x="620" y="13361"/>
                    <a:pt x="727" y="13327"/>
                    <a:pt x="831" y="13287"/>
                  </a:cubicBezTo>
                  <a:cubicBezTo>
                    <a:pt x="981" y="13473"/>
                    <a:pt x="1278" y="13572"/>
                    <a:pt x="1495" y="13527"/>
                  </a:cubicBezTo>
                  <a:cubicBezTo>
                    <a:pt x="1512" y="13524"/>
                    <a:pt x="1522" y="13508"/>
                    <a:pt x="1519" y="13492"/>
                  </a:cubicBezTo>
                  <a:cubicBezTo>
                    <a:pt x="1517" y="13475"/>
                    <a:pt x="1501" y="13463"/>
                    <a:pt x="1484" y="13466"/>
                  </a:cubicBezTo>
                  <a:cubicBezTo>
                    <a:pt x="1271" y="13507"/>
                    <a:pt x="1028" y="13429"/>
                    <a:pt x="897" y="13259"/>
                  </a:cubicBezTo>
                  <a:cubicBezTo>
                    <a:pt x="1007" y="13212"/>
                    <a:pt x="1112" y="13151"/>
                    <a:pt x="1208" y="13078"/>
                  </a:cubicBezTo>
                  <a:cubicBezTo>
                    <a:pt x="1238" y="13055"/>
                    <a:pt x="1200" y="13015"/>
                    <a:pt x="1170" y="13036"/>
                  </a:cubicBezTo>
                  <a:cubicBezTo>
                    <a:pt x="1073" y="13103"/>
                    <a:pt x="969" y="13159"/>
                    <a:pt x="860" y="13203"/>
                  </a:cubicBezTo>
                  <a:cubicBezTo>
                    <a:pt x="845" y="13177"/>
                    <a:pt x="832" y="13148"/>
                    <a:pt x="823" y="13119"/>
                  </a:cubicBezTo>
                  <a:cubicBezTo>
                    <a:pt x="963" y="13067"/>
                    <a:pt x="1103" y="13017"/>
                    <a:pt x="1242" y="12962"/>
                  </a:cubicBezTo>
                  <a:cubicBezTo>
                    <a:pt x="1276" y="12949"/>
                    <a:pt x="1251" y="12899"/>
                    <a:pt x="1217" y="12911"/>
                  </a:cubicBezTo>
                  <a:cubicBezTo>
                    <a:pt x="1081" y="12959"/>
                    <a:pt x="944" y="13010"/>
                    <a:pt x="808" y="13061"/>
                  </a:cubicBezTo>
                  <a:cubicBezTo>
                    <a:pt x="808" y="13055"/>
                    <a:pt x="806" y="13049"/>
                    <a:pt x="805" y="13043"/>
                  </a:cubicBezTo>
                  <a:cubicBezTo>
                    <a:pt x="752" y="12665"/>
                    <a:pt x="1420" y="12427"/>
                    <a:pt x="1564" y="12810"/>
                  </a:cubicBezTo>
                  <a:cubicBezTo>
                    <a:pt x="1575" y="12840"/>
                    <a:pt x="1627" y="12823"/>
                    <a:pt x="1619" y="12792"/>
                  </a:cubicBezTo>
                  <a:cubicBezTo>
                    <a:pt x="1568" y="12631"/>
                    <a:pt x="1446" y="12561"/>
                    <a:pt x="1310" y="12553"/>
                  </a:cubicBezTo>
                  <a:close/>
                  <a:moveTo>
                    <a:pt x="17176" y="12713"/>
                  </a:moveTo>
                  <a:cubicBezTo>
                    <a:pt x="17164" y="12705"/>
                    <a:pt x="17149" y="12703"/>
                    <a:pt x="17139" y="12719"/>
                  </a:cubicBezTo>
                  <a:lnTo>
                    <a:pt x="17137" y="12719"/>
                  </a:lnTo>
                  <a:cubicBezTo>
                    <a:pt x="17080" y="12813"/>
                    <a:pt x="16997" y="12885"/>
                    <a:pt x="16927" y="12969"/>
                  </a:cubicBezTo>
                  <a:cubicBezTo>
                    <a:pt x="16905" y="12994"/>
                    <a:pt x="16946" y="13033"/>
                    <a:pt x="16969" y="13008"/>
                  </a:cubicBezTo>
                  <a:cubicBezTo>
                    <a:pt x="17045" y="12927"/>
                    <a:pt x="17130" y="12849"/>
                    <a:pt x="17183" y="12751"/>
                  </a:cubicBezTo>
                  <a:cubicBezTo>
                    <a:pt x="17192" y="12736"/>
                    <a:pt x="17187" y="12721"/>
                    <a:pt x="17176" y="12713"/>
                  </a:cubicBezTo>
                  <a:close/>
                  <a:moveTo>
                    <a:pt x="16995" y="12763"/>
                  </a:moveTo>
                  <a:cubicBezTo>
                    <a:pt x="16984" y="12755"/>
                    <a:pt x="16967" y="12754"/>
                    <a:pt x="16957" y="12769"/>
                  </a:cubicBezTo>
                  <a:cubicBezTo>
                    <a:pt x="16934" y="12799"/>
                    <a:pt x="16910" y="12828"/>
                    <a:pt x="16882" y="12854"/>
                  </a:cubicBezTo>
                  <a:cubicBezTo>
                    <a:pt x="16871" y="12865"/>
                    <a:pt x="16870" y="12882"/>
                    <a:pt x="16879" y="12894"/>
                  </a:cubicBezTo>
                  <a:cubicBezTo>
                    <a:pt x="16889" y="12906"/>
                    <a:pt x="16907" y="12907"/>
                    <a:pt x="16919" y="12897"/>
                  </a:cubicBezTo>
                  <a:cubicBezTo>
                    <a:pt x="16951" y="12869"/>
                    <a:pt x="16980" y="12836"/>
                    <a:pt x="17005" y="12801"/>
                  </a:cubicBezTo>
                  <a:lnTo>
                    <a:pt x="17003" y="12801"/>
                  </a:lnTo>
                  <a:cubicBezTo>
                    <a:pt x="17013" y="12786"/>
                    <a:pt x="17007" y="12771"/>
                    <a:pt x="16995" y="12763"/>
                  </a:cubicBezTo>
                  <a:close/>
                  <a:moveTo>
                    <a:pt x="17214" y="12824"/>
                  </a:moveTo>
                  <a:cubicBezTo>
                    <a:pt x="17161" y="12875"/>
                    <a:pt x="17106" y="12923"/>
                    <a:pt x="17052" y="12973"/>
                  </a:cubicBezTo>
                  <a:cubicBezTo>
                    <a:pt x="17043" y="12987"/>
                    <a:pt x="17047" y="13007"/>
                    <a:pt x="17061" y="13016"/>
                  </a:cubicBezTo>
                  <a:cubicBezTo>
                    <a:pt x="17070" y="13022"/>
                    <a:pt x="17080" y="13022"/>
                    <a:pt x="17090" y="13017"/>
                  </a:cubicBezTo>
                  <a:cubicBezTo>
                    <a:pt x="17147" y="12971"/>
                    <a:pt x="17201" y="12921"/>
                    <a:pt x="17250" y="12867"/>
                  </a:cubicBezTo>
                  <a:cubicBezTo>
                    <a:pt x="17275" y="12841"/>
                    <a:pt x="17240" y="12798"/>
                    <a:pt x="17214" y="12824"/>
                  </a:cubicBezTo>
                  <a:close/>
                  <a:moveTo>
                    <a:pt x="20133" y="12903"/>
                  </a:moveTo>
                  <a:cubicBezTo>
                    <a:pt x="20119" y="12906"/>
                    <a:pt x="20105" y="12918"/>
                    <a:pt x="20106" y="12937"/>
                  </a:cubicBezTo>
                  <a:cubicBezTo>
                    <a:pt x="20114" y="13108"/>
                    <a:pt x="20118" y="13299"/>
                    <a:pt x="20200" y="13454"/>
                  </a:cubicBezTo>
                  <a:cubicBezTo>
                    <a:pt x="20212" y="13466"/>
                    <a:pt x="20230" y="13465"/>
                    <a:pt x="20241" y="13454"/>
                  </a:cubicBezTo>
                  <a:cubicBezTo>
                    <a:pt x="20248" y="13448"/>
                    <a:pt x="20251" y="13439"/>
                    <a:pt x="20251" y="13430"/>
                  </a:cubicBezTo>
                  <a:cubicBezTo>
                    <a:pt x="20179" y="13274"/>
                    <a:pt x="20178" y="13095"/>
                    <a:pt x="20165" y="12927"/>
                  </a:cubicBezTo>
                  <a:cubicBezTo>
                    <a:pt x="20163" y="12908"/>
                    <a:pt x="20147" y="12900"/>
                    <a:pt x="20133" y="12903"/>
                  </a:cubicBezTo>
                  <a:close/>
                  <a:moveTo>
                    <a:pt x="17264" y="12914"/>
                  </a:moveTo>
                  <a:cubicBezTo>
                    <a:pt x="17234" y="12944"/>
                    <a:pt x="17204" y="12974"/>
                    <a:pt x="17174" y="13004"/>
                  </a:cubicBezTo>
                  <a:cubicBezTo>
                    <a:pt x="17162" y="13014"/>
                    <a:pt x="17159" y="13034"/>
                    <a:pt x="17169" y="13046"/>
                  </a:cubicBezTo>
                  <a:cubicBezTo>
                    <a:pt x="17180" y="13058"/>
                    <a:pt x="17198" y="13058"/>
                    <a:pt x="17211" y="13048"/>
                  </a:cubicBezTo>
                  <a:cubicBezTo>
                    <a:pt x="17241" y="13018"/>
                    <a:pt x="17271" y="12986"/>
                    <a:pt x="17301" y="12956"/>
                  </a:cubicBezTo>
                  <a:cubicBezTo>
                    <a:pt x="17312" y="12946"/>
                    <a:pt x="17313" y="12929"/>
                    <a:pt x="17304" y="12917"/>
                  </a:cubicBezTo>
                  <a:cubicBezTo>
                    <a:pt x="17293" y="12906"/>
                    <a:pt x="17276" y="12904"/>
                    <a:pt x="17264" y="12914"/>
                  </a:cubicBezTo>
                  <a:close/>
                  <a:moveTo>
                    <a:pt x="9619" y="12918"/>
                  </a:moveTo>
                  <a:cubicBezTo>
                    <a:pt x="9609" y="12914"/>
                    <a:pt x="9597" y="12917"/>
                    <a:pt x="9589" y="12924"/>
                  </a:cubicBezTo>
                  <a:cubicBezTo>
                    <a:pt x="9487" y="13044"/>
                    <a:pt x="9417" y="13216"/>
                    <a:pt x="9366" y="13361"/>
                  </a:cubicBezTo>
                  <a:cubicBezTo>
                    <a:pt x="9365" y="13378"/>
                    <a:pt x="9378" y="13391"/>
                    <a:pt x="9395" y="13392"/>
                  </a:cubicBezTo>
                  <a:cubicBezTo>
                    <a:pt x="9404" y="13392"/>
                    <a:pt x="9413" y="13387"/>
                    <a:pt x="9419" y="13379"/>
                  </a:cubicBezTo>
                  <a:cubicBezTo>
                    <a:pt x="9480" y="13233"/>
                    <a:pt x="9552" y="13092"/>
                    <a:pt x="9636" y="12958"/>
                  </a:cubicBezTo>
                  <a:cubicBezTo>
                    <a:pt x="9642" y="12943"/>
                    <a:pt x="9635" y="12924"/>
                    <a:pt x="9619" y="12918"/>
                  </a:cubicBezTo>
                  <a:close/>
                  <a:moveTo>
                    <a:pt x="20426" y="12934"/>
                  </a:moveTo>
                  <a:cubicBezTo>
                    <a:pt x="20412" y="12932"/>
                    <a:pt x="20398" y="12940"/>
                    <a:pt x="20397" y="12959"/>
                  </a:cubicBezTo>
                  <a:cubicBezTo>
                    <a:pt x="20392" y="13124"/>
                    <a:pt x="20369" y="13306"/>
                    <a:pt x="20419" y="13466"/>
                  </a:cubicBezTo>
                  <a:cubicBezTo>
                    <a:pt x="20431" y="13501"/>
                    <a:pt x="20482" y="13493"/>
                    <a:pt x="20473" y="13457"/>
                  </a:cubicBezTo>
                  <a:cubicBezTo>
                    <a:pt x="20435" y="13296"/>
                    <a:pt x="20458" y="13128"/>
                    <a:pt x="20455" y="12964"/>
                  </a:cubicBezTo>
                  <a:cubicBezTo>
                    <a:pt x="20455" y="12946"/>
                    <a:pt x="20441" y="12935"/>
                    <a:pt x="20426" y="12934"/>
                  </a:cubicBezTo>
                  <a:close/>
                  <a:moveTo>
                    <a:pt x="4246" y="12972"/>
                  </a:moveTo>
                  <a:cubicBezTo>
                    <a:pt x="4233" y="12972"/>
                    <a:pt x="4219" y="12980"/>
                    <a:pt x="4219" y="12996"/>
                  </a:cubicBezTo>
                  <a:cubicBezTo>
                    <a:pt x="4217" y="13058"/>
                    <a:pt x="4209" y="13120"/>
                    <a:pt x="4191" y="13180"/>
                  </a:cubicBezTo>
                  <a:cubicBezTo>
                    <a:pt x="4156" y="13136"/>
                    <a:pt x="4117" y="13096"/>
                    <a:pt x="4075" y="13058"/>
                  </a:cubicBezTo>
                  <a:cubicBezTo>
                    <a:pt x="4051" y="13037"/>
                    <a:pt x="4016" y="13076"/>
                    <a:pt x="4039" y="13099"/>
                  </a:cubicBezTo>
                  <a:cubicBezTo>
                    <a:pt x="4078" y="13140"/>
                    <a:pt x="4112" y="13184"/>
                    <a:pt x="4147" y="13229"/>
                  </a:cubicBezTo>
                  <a:cubicBezTo>
                    <a:pt x="4086" y="13239"/>
                    <a:pt x="4025" y="13245"/>
                    <a:pt x="3964" y="13249"/>
                  </a:cubicBezTo>
                  <a:cubicBezTo>
                    <a:pt x="3932" y="13250"/>
                    <a:pt x="3934" y="13304"/>
                    <a:pt x="3967" y="13305"/>
                  </a:cubicBezTo>
                  <a:cubicBezTo>
                    <a:pt x="4031" y="13306"/>
                    <a:pt x="4094" y="13302"/>
                    <a:pt x="4158" y="13293"/>
                  </a:cubicBezTo>
                  <a:cubicBezTo>
                    <a:pt x="4145" y="13333"/>
                    <a:pt x="4132" y="13374"/>
                    <a:pt x="4121" y="13416"/>
                  </a:cubicBezTo>
                  <a:cubicBezTo>
                    <a:pt x="4110" y="13457"/>
                    <a:pt x="4166" y="13476"/>
                    <a:pt x="4178" y="13437"/>
                  </a:cubicBezTo>
                  <a:cubicBezTo>
                    <a:pt x="4190" y="13398"/>
                    <a:pt x="4206" y="13355"/>
                    <a:pt x="4219" y="13314"/>
                  </a:cubicBezTo>
                  <a:cubicBezTo>
                    <a:pt x="4252" y="13353"/>
                    <a:pt x="4289" y="13390"/>
                    <a:pt x="4329" y="13422"/>
                  </a:cubicBezTo>
                  <a:cubicBezTo>
                    <a:pt x="4359" y="13446"/>
                    <a:pt x="4391" y="13397"/>
                    <a:pt x="4362" y="13372"/>
                  </a:cubicBezTo>
                  <a:cubicBezTo>
                    <a:pt x="4328" y="13341"/>
                    <a:pt x="4296" y="13308"/>
                    <a:pt x="4266" y="13273"/>
                  </a:cubicBezTo>
                  <a:cubicBezTo>
                    <a:pt x="4336" y="13257"/>
                    <a:pt x="4405" y="13233"/>
                    <a:pt x="4471" y="13204"/>
                  </a:cubicBezTo>
                  <a:cubicBezTo>
                    <a:pt x="4505" y="13189"/>
                    <a:pt x="4480" y="13143"/>
                    <a:pt x="4446" y="13154"/>
                  </a:cubicBezTo>
                  <a:cubicBezTo>
                    <a:pt x="4382" y="13176"/>
                    <a:pt x="4316" y="13194"/>
                    <a:pt x="4249" y="13209"/>
                  </a:cubicBezTo>
                  <a:cubicBezTo>
                    <a:pt x="4269" y="13139"/>
                    <a:pt x="4278" y="13067"/>
                    <a:pt x="4275" y="12994"/>
                  </a:cubicBezTo>
                  <a:cubicBezTo>
                    <a:pt x="4274" y="12979"/>
                    <a:pt x="4260" y="12971"/>
                    <a:pt x="4246" y="12972"/>
                  </a:cubicBezTo>
                  <a:close/>
                  <a:moveTo>
                    <a:pt x="9853" y="12976"/>
                  </a:moveTo>
                  <a:cubicBezTo>
                    <a:pt x="9843" y="12979"/>
                    <a:pt x="9835" y="12987"/>
                    <a:pt x="9833" y="12997"/>
                  </a:cubicBezTo>
                  <a:cubicBezTo>
                    <a:pt x="9830" y="13071"/>
                    <a:pt x="9775" y="13148"/>
                    <a:pt x="9740" y="13210"/>
                  </a:cubicBezTo>
                  <a:cubicBezTo>
                    <a:pt x="9695" y="13289"/>
                    <a:pt x="9643" y="13363"/>
                    <a:pt x="9587" y="13434"/>
                  </a:cubicBezTo>
                  <a:cubicBezTo>
                    <a:pt x="9569" y="13459"/>
                    <a:pt x="9608" y="13496"/>
                    <a:pt x="9630" y="13472"/>
                  </a:cubicBezTo>
                  <a:cubicBezTo>
                    <a:pt x="9696" y="13396"/>
                    <a:pt x="9753" y="13314"/>
                    <a:pt x="9801" y="13226"/>
                  </a:cubicBezTo>
                  <a:cubicBezTo>
                    <a:pt x="9838" y="13163"/>
                    <a:pt x="9901" y="13073"/>
                    <a:pt x="9891" y="12996"/>
                  </a:cubicBezTo>
                  <a:cubicBezTo>
                    <a:pt x="9886" y="12980"/>
                    <a:pt x="9869" y="12971"/>
                    <a:pt x="9853" y="12976"/>
                  </a:cubicBezTo>
                  <a:close/>
                  <a:moveTo>
                    <a:pt x="9112" y="13217"/>
                  </a:moveTo>
                  <a:cubicBezTo>
                    <a:pt x="9100" y="13210"/>
                    <a:pt x="9083" y="13211"/>
                    <a:pt x="9076" y="13226"/>
                  </a:cubicBezTo>
                  <a:cubicBezTo>
                    <a:pt x="8955" y="13449"/>
                    <a:pt x="8991" y="13763"/>
                    <a:pt x="9238" y="13878"/>
                  </a:cubicBezTo>
                  <a:cubicBezTo>
                    <a:pt x="9473" y="13989"/>
                    <a:pt x="9808" y="13823"/>
                    <a:pt x="9972" y="13655"/>
                  </a:cubicBezTo>
                  <a:cubicBezTo>
                    <a:pt x="9999" y="13626"/>
                    <a:pt x="9960" y="13580"/>
                    <a:pt x="9932" y="13608"/>
                  </a:cubicBezTo>
                  <a:cubicBezTo>
                    <a:pt x="9789" y="13748"/>
                    <a:pt x="9590" y="13844"/>
                    <a:pt x="9387" y="13846"/>
                  </a:cubicBezTo>
                  <a:cubicBezTo>
                    <a:pt x="9069" y="13846"/>
                    <a:pt x="9019" y="13479"/>
                    <a:pt x="9126" y="13252"/>
                  </a:cubicBezTo>
                  <a:cubicBezTo>
                    <a:pt x="9133" y="13237"/>
                    <a:pt x="9125" y="13223"/>
                    <a:pt x="9112" y="13217"/>
                  </a:cubicBezTo>
                  <a:close/>
                  <a:moveTo>
                    <a:pt x="17188" y="13252"/>
                  </a:moveTo>
                  <a:cubicBezTo>
                    <a:pt x="17269" y="13290"/>
                    <a:pt x="17350" y="13327"/>
                    <a:pt x="17427" y="13369"/>
                  </a:cubicBezTo>
                  <a:cubicBezTo>
                    <a:pt x="17532" y="13424"/>
                    <a:pt x="17627" y="13489"/>
                    <a:pt x="17684" y="13595"/>
                  </a:cubicBezTo>
                  <a:cubicBezTo>
                    <a:pt x="17727" y="13677"/>
                    <a:pt x="17745" y="13775"/>
                    <a:pt x="17771" y="13862"/>
                  </a:cubicBezTo>
                  <a:cubicBezTo>
                    <a:pt x="17716" y="13867"/>
                    <a:pt x="17660" y="13873"/>
                    <a:pt x="17605" y="13878"/>
                  </a:cubicBezTo>
                  <a:lnTo>
                    <a:pt x="17621" y="13866"/>
                  </a:lnTo>
                  <a:cubicBezTo>
                    <a:pt x="17633" y="13856"/>
                    <a:pt x="17634" y="13839"/>
                    <a:pt x="17624" y="13827"/>
                  </a:cubicBezTo>
                  <a:cubicBezTo>
                    <a:pt x="17614" y="13816"/>
                    <a:pt x="17597" y="13814"/>
                    <a:pt x="17585" y="13824"/>
                  </a:cubicBezTo>
                  <a:cubicBezTo>
                    <a:pt x="17556" y="13841"/>
                    <a:pt x="17529" y="13860"/>
                    <a:pt x="17504" y="13883"/>
                  </a:cubicBezTo>
                  <a:cubicBezTo>
                    <a:pt x="17503" y="13884"/>
                    <a:pt x="17502" y="13886"/>
                    <a:pt x="17501" y="13887"/>
                  </a:cubicBezTo>
                  <a:lnTo>
                    <a:pt x="17423" y="13894"/>
                  </a:lnTo>
                  <a:cubicBezTo>
                    <a:pt x="17473" y="13849"/>
                    <a:pt x="17523" y="13804"/>
                    <a:pt x="17571" y="13757"/>
                  </a:cubicBezTo>
                  <a:cubicBezTo>
                    <a:pt x="17596" y="13732"/>
                    <a:pt x="17562" y="13689"/>
                    <a:pt x="17536" y="13714"/>
                  </a:cubicBezTo>
                  <a:cubicBezTo>
                    <a:pt x="17468" y="13779"/>
                    <a:pt x="17391" y="13835"/>
                    <a:pt x="17325" y="13903"/>
                  </a:cubicBezTo>
                  <a:cubicBezTo>
                    <a:pt x="17281" y="13907"/>
                    <a:pt x="17237" y="13912"/>
                    <a:pt x="17192" y="13918"/>
                  </a:cubicBezTo>
                  <a:cubicBezTo>
                    <a:pt x="17297" y="13811"/>
                    <a:pt x="17414" y="13716"/>
                    <a:pt x="17542" y="13636"/>
                  </a:cubicBezTo>
                  <a:cubicBezTo>
                    <a:pt x="17569" y="13619"/>
                    <a:pt x="17538" y="13572"/>
                    <a:pt x="17511" y="13589"/>
                  </a:cubicBezTo>
                  <a:cubicBezTo>
                    <a:pt x="17430" y="13642"/>
                    <a:pt x="17351" y="13700"/>
                    <a:pt x="17276" y="13763"/>
                  </a:cubicBezTo>
                  <a:cubicBezTo>
                    <a:pt x="17216" y="13811"/>
                    <a:pt x="17146" y="13865"/>
                    <a:pt x="17101" y="13930"/>
                  </a:cubicBezTo>
                  <a:lnTo>
                    <a:pt x="16940" y="13956"/>
                  </a:lnTo>
                  <a:cubicBezTo>
                    <a:pt x="16948" y="13954"/>
                    <a:pt x="16953" y="13950"/>
                    <a:pt x="16957" y="13944"/>
                  </a:cubicBezTo>
                  <a:cubicBezTo>
                    <a:pt x="17079" y="13764"/>
                    <a:pt x="17292" y="13681"/>
                    <a:pt x="17443" y="13528"/>
                  </a:cubicBezTo>
                  <a:cubicBezTo>
                    <a:pt x="17468" y="13503"/>
                    <a:pt x="17433" y="13461"/>
                    <a:pt x="17406" y="13486"/>
                  </a:cubicBezTo>
                  <a:cubicBezTo>
                    <a:pt x="17247" y="13629"/>
                    <a:pt x="17021" y="13720"/>
                    <a:pt x="16908" y="13909"/>
                  </a:cubicBezTo>
                  <a:cubicBezTo>
                    <a:pt x="16900" y="13924"/>
                    <a:pt x="16905" y="13944"/>
                    <a:pt x="16921" y="13953"/>
                  </a:cubicBezTo>
                  <a:cubicBezTo>
                    <a:pt x="16925" y="13955"/>
                    <a:pt x="16928" y="13956"/>
                    <a:pt x="16933" y="13956"/>
                  </a:cubicBezTo>
                  <a:cubicBezTo>
                    <a:pt x="16719" y="13999"/>
                    <a:pt x="16816" y="13656"/>
                    <a:pt x="16873" y="13563"/>
                  </a:cubicBezTo>
                  <a:cubicBezTo>
                    <a:pt x="16914" y="13500"/>
                    <a:pt x="16962" y="13443"/>
                    <a:pt x="17018" y="13393"/>
                  </a:cubicBezTo>
                  <a:cubicBezTo>
                    <a:pt x="17036" y="13377"/>
                    <a:pt x="17169" y="13243"/>
                    <a:pt x="17188" y="13252"/>
                  </a:cubicBezTo>
                  <a:close/>
                  <a:moveTo>
                    <a:pt x="17177" y="13387"/>
                  </a:moveTo>
                  <a:cubicBezTo>
                    <a:pt x="17113" y="13405"/>
                    <a:pt x="17066" y="13467"/>
                    <a:pt x="17023" y="13513"/>
                  </a:cubicBezTo>
                  <a:cubicBezTo>
                    <a:pt x="16998" y="13540"/>
                    <a:pt x="17034" y="13583"/>
                    <a:pt x="17061" y="13557"/>
                  </a:cubicBezTo>
                  <a:cubicBezTo>
                    <a:pt x="17085" y="13534"/>
                    <a:pt x="17107" y="13509"/>
                    <a:pt x="17131" y="13486"/>
                  </a:cubicBezTo>
                  <a:cubicBezTo>
                    <a:pt x="17148" y="13466"/>
                    <a:pt x="17170" y="13450"/>
                    <a:pt x="17194" y="13440"/>
                  </a:cubicBezTo>
                  <a:cubicBezTo>
                    <a:pt x="17224" y="13431"/>
                    <a:pt x="17207" y="13380"/>
                    <a:pt x="17177" y="13387"/>
                  </a:cubicBezTo>
                  <a:close/>
                  <a:moveTo>
                    <a:pt x="17295" y="13404"/>
                  </a:moveTo>
                  <a:cubicBezTo>
                    <a:pt x="17141" y="13515"/>
                    <a:pt x="16999" y="13643"/>
                    <a:pt x="16876" y="13787"/>
                  </a:cubicBezTo>
                  <a:cubicBezTo>
                    <a:pt x="16855" y="13813"/>
                    <a:pt x="16898" y="13851"/>
                    <a:pt x="16921" y="13827"/>
                  </a:cubicBezTo>
                  <a:cubicBezTo>
                    <a:pt x="17049" y="13691"/>
                    <a:pt x="17186" y="13564"/>
                    <a:pt x="17331" y="13446"/>
                  </a:cubicBezTo>
                  <a:cubicBezTo>
                    <a:pt x="17359" y="13423"/>
                    <a:pt x="17324" y="13382"/>
                    <a:pt x="17295" y="13404"/>
                  </a:cubicBezTo>
                  <a:close/>
                  <a:moveTo>
                    <a:pt x="20577" y="13522"/>
                  </a:moveTo>
                  <a:cubicBezTo>
                    <a:pt x="20519" y="13521"/>
                    <a:pt x="20461" y="13528"/>
                    <a:pt x="20405" y="13547"/>
                  </a:cubicBezTo>
                  <a:cubicBezTo>
                    <a:pt x="20121" y="13639"/>
                    <a:pt x="20152" y="14038"/>
                    <a:pt x="20261" y="14245"/>
                  </a:cubicBezTo>
                  <a:cubicBezTo>
                    <a:pt x="20268" y="14259"/>
                    <a:pt x="20284" y="14264"/>
                    <a:pt x="20298" y="14257"/>
                  </a:cubicBezTo>
                  <a:cubicBezTo>
                    <a:pt x="20312" y="14251"/>
                    <a:pt x="20317" y="14234"/>
                    <a:pt x="20310" y="14221"/>
                  </a:cubicBezTo>
                  <a:cubicBezTo>
                    <a:pt x="20211" y="14008"/>
                    <a:pt x="20190" y="13657"/>
                    <a:pt x="20478" y="13589"/>
                  </a:cubicBezTo>
                  <a:cubicBezTo>
                    <a:pt x="20666" y="13545"/>
                    <a:pt x="20883" y="13659"/>
                    <a:pt x="21020" y="13778"/>
                  </a:cubicBezTo>
                  <a:cubicBezTo>
                    <a:pt x="21051" y="13803"/>
                    <a:pt x="21085" y="13752"/>
                    <a:pt x="21055" y="13726"/>
                  </a:cubicBezTo>
                  <a:cubicBezTo>
                    <a:pt x="20926" y="13614"/>
                    <a:pt x="20752" y="13527"/>
                    <a:pt x="20577" y="13522"/>
                  </a:cubicBezTo>
                  <a:close/>
                  <a:moveTo>
                    <a:pt x="9703" y="14663"/>
                  </a:moveTo>
                  <a:cubicBezTo>
                    <a:pt x="9683" y="14665"/>
                    <a:pt x="9662" y="14671"/>
                    <a:pt x="9642" y="14685"/>
                  </a:cubicBezTo>
                  <a:cubicBezTo>
                    <a:pt x="9590" y="14724"/>
                    <a:pt x="9566" y="14791"/>
                    <a:pt x="9580" y="14855"/>
                  </a:cubicBezTo>
                  <a:cubicBezTo>
                    <a:pt x="9595" y="14932"/>
                    <a:pt x="9680" y="14962"/>
                    <a:pt x="9749" y="14942"/>
                  </a:cubicBezTo>
                  <a:cubicBezTo>
                    <a:pt x="9823" y="14920"/>
                    <a:pt x="9864" y="14842"/>
                    <a:pt x="9842" y="14768"/>
                  </a:cubicBezTo>
                  <a:lnTo>
                    <a:pt x="9841" y="14768"/>
                  </a:lnTo>
                  <a:cubicBezTo>
                    <a:pt x="9820" y="14705"/>
                    <a:pt x="9764" y="14660"/>
                    <a:pt x="9703" y="14663"/>
                  </a:cubicBezTo>
                  <a:close/>
                  <a:moveTo>
                    <a:pt x="1790" y="14721"/>
                  </a:moveTo>
                  <a:cubicBezTo>
                    <a:pt x="1273" y="14749"/>
                    <a:pt x="766" y="15103"/>
                    <a:pt x="477" y="15500"/>
                  </a:cubicBezTo>
                  <a:cubicBezTo>
                    <a:pt x="316" y="15721"/>
                    <a:pt x="232" y="15984"/>
                    <a:pt x="322" y="16249"/>
                  </a:cubicBezTo>
                  <a:cubicBezTo>
                    <a:pt x="401" y="16479"/>
                    <a:pt x="647" y="16653"/>
                    <a:pt x="890" y="16618"/>
                  </a:cubicBezTo>
                  <a:cubicBezTo>
                    <a:pt x="920" y="16909"/>
                    <a:pt x="1169" y="17087"/>
                    <a:pt x="1359" y="17289"/>
                  </a:cubicBezTo>
                  <a:cubicBezTo>
                    <a:pt x="1378" y="17309"/>
                    <a:pt x="1421" y="17296"/>
                    <a:pt x="1413" y="17265"/>
                  </a:cubicBezTo>
                  <a:cubicBezTo>
                    <a:pt x="1385" y="17169"/>
                    <a:pt x="1350" y="17074"/>
                    <a:pt x="1339" y="16974"/>
                  </a:cubicBezTo>
                  <a:cubicBezTo>
                    <a:pt x="1332" y="16910"/>
                    <a:pt x="1338" y="16825"/>
                    <a:pt x="1376" y="16768"/>
                  </a:cubicBezTo>
                  <a:cubicBezTo>
                    <a:pt x="1425" y="16697"/>
                    <a:pt x="1493" y="16713"/>
                    <a:pt x="1577" y="16688"/>
                  </a:cubicBezTo>
                  <a:cubicBezTo>
                    <a:pt x="1747" y="16638"/>
                    <a:pt x="1900" y="16539"/>
                    <a:pt x="2046" y="16443"/>
                  </a:cubicBezTo>
                  <a:cubicBezTo>
                    <a:pt x="2293" y="16278"/>
                    <a:pt x="2487" y="16044"/>
                    <a:pt x="2607" y="15773"/>
                  </a:cubicBezTo>
                  <a:cubicBezTo>
                    <a:pt x="2815" y="15295"/>
                    <a:pt x="2525" y="14799"/>
                    <a:pt x="2011" y="14729"/>
                  </a:cubicBezTo>
                  <a:cubicBezTo>
                    <a:pt x="1937" y="14719"/>
                    <a:pt x="1864" y="14717"/>
                    <a:pt x="1790" y="14721"/>
                  </a:cubicBezTo>
                  <a:close/>
                  <a:moveTo>
                    <a:pt x="8842" y="14729"/>
                  </a:moveTo>
                  <a:cubicBezTo>
                    <a:pt x="8779" y="14715"/>
                    <a:pt x="8716" y="14747"/>
                    <a:pt x="8688" y="14805"/>
                  </a:cubicBezTo>
                  <a:cubicBezTo>
                    <a:pt x="8665" y="14855"/>
                    <a:pt x="8662" y="14914"/>
                    <a:pt x="8680" y="14966"/>
                  </a:cubicBezTo>
                  <a:cubicBezTo>
                    <a:pt x="8710" y="15046"/>
                    <a:pt x="8807" y="15062"/>
                    <a:pt x="8880" y="15044"/>
                  </a:cubicBezTo>
                  <a:cubicBezTo>
                    <a:pt x="8953" y="15026"/>
                    <a:pt x="9030" y="14969"/>
                    <a:pt x="9025" y="14886"/>
                  </a:cubicBezTo>
                  <a:cubicBezTo>
                    <a:pt x="9020" y="14839"/>
                    <a:pt x="8997" y="14796"/>
                    <a:pt x="8960" y="14767"/>
                  </a:cubicBezTo>
                  <a:lnTo>
                    <a:pt x="8958" y="14768"/>
                  </a:lnTo>
                  <a:cubicBezTo>
                    <a:pt x="8925" y="14740"/>
                    <a:pt x="8883" y="14738"/>
                    <a:pt x="8842" y="14729"/>
                  </a:cubicBezTo>
                  <a:close/>
                  <a:moveTo>
                    <a:pt x="8821" y="14784"/>
                  </a:moveTo>
                  <a:cubicBezTo>
                    <a:pt x="8826" y="14783"/>
                    <a:pt x="8831" y="14784"/>
                    <a:pt x="8836" y="14785"/>
                  </a:cubicBezTo>
                  <a:lnTo>
                    <a:pt x="8908" y="14805"/>
                  </a:lnTo>
                  <a:cubicBezTo>
                    <a:pt x="8929" y="14811"/>
                    <a:pt x="8956" y="14860"/>
                    <a:pt x="8961" y="14881"/>
                  </a:cubicBezTo>
                  <a:cubicBezTo>
                    <a:pt x="8973" y="14927"/>
                    <a:pt x="8922" y="14961"/>
                    <a:pt x="8883" y="14975"/>
                  </a:cubicBezTo>
                  <a:lnTo>
                    <a:pt x="8882" y="14978"/>
                  </a:lnTo>
                  <a:cubicBezTo>
                    <a:pt x="8840" y="14995"/>
                    <a:pt x="8780" y="14998"/>
                    <a:pt x="8747" y="14962"/>
                  </a:cubicBezTo>
                  <a:cubicBezTo>
                    <a:pt x="8730" y="14938"/>
                    <a:pt x="8724" y="14908"/>
                    <a:pt x="8729" y="14879"/>
                  </a:cubicBezTo>
                  <a:cubicBezTo>
                    <a:pt x="8728" y="14828"/>
                    <a:pt x="8769" y="14785"/>
                    <a:pt x="8821" y="14784"/>
                  </a:cubicBezTo>
                  <a:close/>
                  <a:moveTo>
                    <a:pt x="1865" y="14785"/>
                  </a:moveTo>
                  <a:cubicBezTo>
                    <a:pt x="1925" y="14784"/>
                    <a:pt x="1985" y="14788"/>
                    <a:pt x="2045" y="14796"/>
                  </a:cubicBezTo>
                  <a:cubicBezTo>
                    <a:pt x="2267" y="14832"/>
                    <a:pt x="2459" y="14972"/>
                    <a:pt x="2559" y="15173"/>
                  </a:cubicBezTo>
                  <a:cubicBezTo>
                    <a:pt x="2676" y="15400"/>
                    <a:pt x="2602" y="15660"/>
                    <a:pt x="2489" y="15871"/>
                  </a:cubicBezTo>
                  <a:cubicBezTo>
                    <a:pt x="2376" y="16081"/>
                    <a:pt x="2201" y="16258"/>
                    <a:pt x="2007" y="16395"/>
                  </a:cubicBezTo>
                  <a:cubicBezTo>
                    <a:pt x="1976" y="16415"/>
                    <a:pt x="1945" y="16438"/>
                    <a:pt x="1909" y="16460"/>
                  </a:cubicBezTo>
                  <a:cubicBezTo>
                    <a:pt x="2018" y="16295"/>
                    <a:pt x="2122" y="16126"/>
                    <a:pt x="2220" y="15954"/>
                  </a:cubicBezTo>
                  <a:cubicBezTo>
                    <a:pt x="2229" y="15938"/>
                    <a:pt x="2207" y="15921"/>
                    <a:pt x="2197" y="15937"/>
                  </a:cubicBezTo>
                  <a:cubicBezTo>
                    <a:pt x="2089" y="16117"/>
                    <a:pt x="1979" y="16295"/>
                    <a:pt x="1866" y="16472"/>
                  </a:cubicBezTo>
                  <a:cubicBezTo>
                    <a:pt x="1863" y="16476"/>
                    <a:pt x="1863" y="16482"/>
                    <a:pt x="1866" y="16486"/>
                  </a:cubicBezTo>
                  <a:cubicBezTo>
                    <a:pt x="1765" y="16549"/>
                    <a:pt x="1656" y="16597"/>
                    <a:pt x="1542" y="16632"/>
                  </a:cubicBezTo>
                  <a:cubicBezTo>
                    <a:pt x="1585" y="16519"/>
                    <a:pt x="1663" y="16414"/>
                    <a:pt x="1732" y="16316"/>
                  </a:cubicBezTo>
                  <a:cubicBezTo>
                    <a:pt x="1828" y="16177"/>
                    <a:pt x="1921" y="16037"/>
                    <a:pt x="2011" y="15894"/>
                  </a:cubicBezTo>
                  <a:cubicBezTo>
                    <a:pt x="2021" y="15878"/>
                    <a:pt x="1997" y="15862"/>
                    <a:pt x="1987" y="15877"/>
                  </a:cubicBezTo>
                  <a:cubicBezTo>
                    <a:pt x="1895" y="16019"/>
                    <a:pt x="1803" y="16160"/>
                    <a:pt x="1707" y="16299"/>
                  </a:cubicBezTo>
                  <a:cubicBezTo>
                    <a:pt x="1635" y="16403"/>
                    <a:pt x="1545" y="16518"/>
                    <a:pt x="1509" y="16641"/>
                  </a:cubicBezTo>
                  <a:cubicBezTo>
                    <a:pt x="1408" y="16664"/>
                    <a:pt x="1336" y="16625"/>
                    <a:pt x="1301" y="16740"/>
                  </a:cubicBezTo>
                  <a:cubicBezTo>
                    <a:pt x="1281" y="16807"/>
                    <a:pt x="1311" y="16883"/>
                    <a:pt x="1274" y="16947"/>
                  </a:cubicBezTo>
                  <a:cubicBezTo>
                    <a:pt x="1252" y="16983"/>
                    <a:pt x="1230" y="17020"/>
                    <a:pt x="1206" y="17055"/>
                  </a:cubicBezTo>
                  <a:cubicBezTo>
                    <a:pt x="1171" y="17019"/>
                    <a:pt x="1138" y="16982"/>
                    <a:pt x="1106" y="16944"/>
                  </a:cubicBezTo>
                  <a:cubicBezTo>
                    <a:pt x="1210" y="16822"/>
                    <a:pt x="1300" y="16688"/>
                    <a:pt x="1396" y="16559"/>
                  </a:cubicBezTo>
                  <a:cubicBezTo>
                    <a:pt x="1491" y="16430"/>
                    <a:pt x="1554" y="16276"/>
                    <a:pt x="1672" y="16162"/>
                  </a:cubicBezTo>
                  <a:cubicBezTo>
                    <a:pt x="1686" y="16149"/>
                    <a:pt x="1668" y="16126"/>
                    <a:pt x="1654" y="16139"/>
                  </a:cubicBezTo>
                  <a:cubicBezTo>
                    <a:pt x="1545" y="16243"/>
                    <a:pt x="1479" y="16379"/>
                    <a:pt x="1397" y="16504"/>
                  </a:cubicBezTo>
                  <a:cubicBezTo>
                    <a:pt x="1301" y="16649"/>
                    <a:pt x="1198" y="16788"/>
                    <a:pt x="1086" y="16921"/>
                  </a:cubicBezTo>
                  <a:cubicBezTo>
                    <a:pt x="1049" y="16875"/>
                    <a:pt x="1016" y="16826"/>
                    <a:pt x="991" y="16772"/>
                  </a:cubicBezTo>
                  <a:cubicBezTo>
                    <a:pt x="1060" y="16654"/>
                    <a:pt x="1136" y="16540"/>
                    <a:pt x="1219" y="16431"/>
                  </a:cubicBezTo>
                  <a:cubicBezTo>
                    <a:pt x="1292" y="16341"/>
                    <a:pt x="1385" y="16257"/>
                    <a:pt x="1419" y="16142"/>
                  </a:cubicBezTo>
                  <a:cubicBezTo>
                    <a:pt x="1424" y="16124"/>
                    <a:pt x="1398" y="16113"/>
                    <a:pt x="1391" y="16132"/>
                  </a:cubicBezTo>
                  <a:cubicBezTo>
                    <a:pt x="1352" y="16249"/>
                    <a:pt x="1257" y="16337"/>
                    <a:pt x="1181" y="16431"/>
                  </a:cubicBezTo>
                  <a:cubicBezTo>
                    <a:pt x="1105" y="16529"/>
                    <a:pt x="1038" y="16631"/>
                    <a:pt x="979" y="16739"/>
                  </a:cubicBezTo>
                  <a:cubicBezTo>
                    <a:pt x="959" y="16687"/>
                    <a:pt x="947" y="16631"/>
                    <a:pt x="944" y="16576"/>
                  </a:cubicBezTo>
                  <a:cubicBezTo>
                    <a:pt x="944" y="16550"/>
                    <a:pt x="907" y="16546"/>
                    <a:pt x="892" y="16561"/>
                  </a:cubicBezTo>
                  <a:cubicBezTo>
                    <a:pt x="884" y="16562"/>
                    <a:pt x="877" y="16563"/>
                    <a:pt x="869" y="16564"/>
                  </a:cubicBezTo>
                  <a:cubicBezTo>
                    <a:pt x="944" y="16446"/>
                    <a:pt x="1002" y="16320"/>
                    <a:pt x="1097" y="16215"/>
                  </a:cubicBezTo>
                  <a:cubicBezTo>
                    <a:pt x="1108" y="16203"/>
                    <a:pt x="1087" y="16183"/>
                    <a:pt x="1075" y="16195"/>
                  </a:cubicBezTo>
                  <a:cubicBezTo>
                    <a:pt x="973" y="16304"/>
                    <a:pt x="912" y="16441"/>
                    <a:pt x="834" y="16567"/>
                  </a:cubicBezTo>
                  <a:cubicBezTo>
                    <a:pt x="776" y="16568"/>
                    <a:pt x="718" y="16556"/>
                    <a:pt x="664" y="16533"/>
                  </a:cubicBezTo>
                  <a:cubicBezTo>
                    <a:pt x="701" y="16507"/>
                    <a:pt x="735" y="16444"/>
                    <a:pt x="750" y="16424"/>
                  </a:cubicBezTo>
                  <a:cubicBezTo>
                    <a:pt x="808" y="16347"/>
                    <a:pt x="856" y="16264"/>
                    <a:pt x="893" y="16176"/>
                  </a:cubicBezTo>
                  <a:cubicBezTo>
                    <a:pt x="896" y="16168"/>
                    <a:pt x="893" y="16160"/>
                    <a:pt x="886" y="16157"/>
                  </a:cubicBezTo>
                  <a:cubicBezTo>
                    <a:pt x="878" y="16155"/>
                    <a:pt x="870" y="16159"/>
                    <a:pt x="868" y="16167"/>
                  </a:cubicBezTo>
                  <a:cubicBezTo>
                    <a:pt x="836" y="16232"/>
                    <a:pt x="799" y="16295"/>
                    <a:pt x="759" y="16355"/>
                  </a:cubicBezTo>
                  <a:cubicBezTo>
                    <a:pt x="747" y="16374"/>
                    <a:pt x="659" y="16525"/>
                    <a:pt x="634" y="16518"/>
                  </a:cubicBezTo>
                  <a:cubicBezTo>
                    <a:pt x="632" y="16518"/>
                    <a:pt x="631" y="16518"/>
                    <a:pt x="629" y="16518"/>
                  </a:cubicBezTo>
                  <a:cubicBezTo>
                    <a:pt x="573" y="16488"/>
                    <a:pt x="524" y="16447"/>
                    <a:pt x="483" y="16398"/>
                  </a:cubicBezTo>
                  <a:cubicBezTo>
                    <a:pt x="534" y="16301"/>
                    <a:pt x="588" y="16207"/>
                    <a:pt x="643" y="16112"/>
                  </a:cubicBezTo>
                  <a:cubicBezTo>
                    <a:pt x="653" y="16095"/>
                    <a:pt x="627" y="16078"/>
                    <a:pt x="617" y="16095"/>
                  </a:cubicBezTo>
                  <a:cubicBezTo>
                    <a:pt x="564" y="16185"/>
                    <a:pt x="509" y="16277"/>
                    <a:pt x="463" y="16372"/>
                  </a:cubicBezTo>
                  <a:cubicBezTo>
                    <a:pt x="430" y="16327"/>
                    <a:pt x="402" y="16278"/>
                    <a:pt x="382" y="16226"/>
                  </a:cubicBezTo>
                  <a:cubicBezTo>
                    <a:pt x="406" y="16181"/>
                    <a:pt x="435" y="16137"/>
                    <a:pt x="466" y="16097"/>
                  </a:cubicBezTo>
                  <a:cubicBezTo>
                    <a:pt x="476" y="16085"/>
                    <a:pt x="456" y="16066"/>
                    <a:pt x="445" y="16077"/>
                  </a:cubicBezTo>
                  <a:cubicBezTo>
                    <a:pt x="414" y="16110"/>
                    <a:pt x="389" y="16148"/>
                    <a:pt x="370" y="16189"/>
                  </a:cubicBezTo>
                  <a:cubicBezTo>
                    <a:pt x="351" y="16131"/>
                    <a:pt x="341" y="16071"/>
                    <a:pt x="341" y="16010"/>
                  </a:cubicBezTo>
                  <a:cubicBezTo>
                    <a:pt x="341" y="15744"/>
                    <a:pt x="538" y="15500"/>
                    <a:pt x="712" y="15318"/>
                  </a:cubicBezTo>
                  <a:cubicBezTo>
                    <a:pt x="996" y="15014"/>
                    <a:pt x="1438" y="14792"/>
                    <a:pt x="1865" y="14785"/>
                  </a:cubicBezTo>
                  <a:close/>
                  <a:moveTo>
                    <a:pt x="7825" y="14837"/>
                  </a:moveTo>
                  <a:cubicBezTo>
                    <a:pt x="7758" y="14825"/>
                    <a:pt x="7684" y="14864"/>
                    <a:pt x="7639" y="14914"/>
                  </a:cubicBezTo>
                  <a:cubicBezTo>
                    <a:pt x="7636" y="14916"/>
                    <a:pt x="7634" y="14918"/>
                    <a:pt x="7631" y="14921"/>
                  </a:cubicBezTo>
                  <a:cubicBezTo>
                    <a:pt x="7597" y="14960"/>
                    <a:pt x="7583" y="15013"/>
                    <a:pt x="7593" y="15065"/>
                  </a:cubicBezTo>
                  <a:cubicBezTo>
                    <a:pt x="7477" y="15069"/>
                    <a:pt x="7322" y="15226"/>
                    <a:pt x="7251" y="15284"/>
                  </a:cubicBezTo>
                  <a:cubicBezTo>
                    <a:pt x="7115" y="15396"/>
                    <a:pt x="6965" y="15516"/>
                    <a:pt x="6850" y="15652"/>
                  </a:cubicBezTo>
                  <a:cubicBezTo>
                    <a:pt x="6765" y="15612"/>
                    <a:pt x="6664" y="15648"/>
                    <a:pt x="6624" y="15733"/>
                  </a:cubicBezTo>
                  <a:cubicBezTo>
                    <a:pt x="6620" y="15740"/>
                    <a:pt x="6617" y="15747"/>
                    <a:pt x="6614" y="15754"/>
                  </a:cubicBezTo>
                  <a:cubicBezTo>
                    <a:pt x="6588" y="15824"/>
                    <a:pt x="6625" y="15903"/>
                    <a:pt x="6695" y="15929"/>
                  </a:cubicBezTo>
                  <a:cubicBezTo>
                    <a:pt x="6696" y="15930"/>
                    <a:pt x="6697" y="15930"/>
                    <a:pt x="6698" y="15931"/>
                  </a:cubicBezTo>
                  <a:cubicBezTo>
                    <a:pt x="6738" y="15943"/>
                    <a:pt x="6780" y="15939"/>
                    <a:pt x="6818" y="15920"/>
                  </a:cubicBezTo>
                  <a:cubicBezTo>
                    <a:pt x="7080" y="16100"/>
                    <a:pt x="7409" y="16304"/>
                    <a:pt x="7540" y="16606"/>
                  </a:cubicBezTo>
                  <a:cubicBezTo>
                    <a:pt x="7541" y="16608"/>
                    <a:pt x="7543" y="16611"/>
                    <a:pt x="7544" y="16612"/>
                  </a:cubicBezTo>
                  <a:lnTo>
                    <a:pt x="7544" y="16614"/>
                  </a:lnTo>
                  <a:cubicBezTo>
                    <a:pt x="7538" y="16632"/>
                    <a:pt x="7536" y="16652"/>
                    <a:pt x="7537" y="16672"/>
                  </a:cubicBezTo>
                  <a:cubicBezTo>
                    <a:pt x="7540" y="16731"/>
                    <a:pt x="7576" y="16783"/>
                    <a:pt x="7631" y="16807"/>
                  </a:cubicBezTo>
                  <a:cubicBezTo>
                    <a:pt x="7707" y="16845"/>
                    <a:pt x="7783" y="16791"/>
                    <a:pt x="7819" y="16726"/>
                  </a:cubicBezTo>
                  <a:cubicBezTo>
                    <a:pt x="7847" y="16675"/>
                    <a:pt x="7867" y="16601"/>
                    <a:pt x="7845" y="16542"/>
                  </a:cubicBezTo>
                  <a:cubicBezTo>
                    <a:pt x="7961" y="16450"/>
                    <a:pt x="8043" y="16323"/>
                    <a:pt x="8163" y="16235"/>
                  </a:cubicBezTo>
                  <a:cubicBezTo>
                    <a:pt x="8247" y="16173"/>
                    <a:pt x="8344" y="16109"/>
                    <a:pt x="8393" y="16013"/>
                  </a:cubicBezTo>
                  <a:cubicBezTo>
                    <a:pt x="8474" y="16029"/>
                    <a:pt x="8559" y="15983"/>
                    <a:pt x="8619" y="15923"/>
                  </a:cubicBezTo>
                  <a:cubicBezTo>
                    <a:pt x="8679" y="15863"/>
                    <a:pt x="8709" y="15743"/>
                    <a:pt x="8634" y="15681"/>
                  </a:cubicBezTo>
                  <a:cubicBezTo>
                    <a:pt x="8582" y="15637"/>
                    <a:pt x="8499" y="15659"/>
                    <a:pt x="8436" y="15692"/>
                  </a:cubicBezTo>
                  <a:cubicBezTo>
                    <a:pt x="8435" y="15684"/>
                    <a:pt x="8432" y="15677"/>
                    <a:pt x="8425" y="15672"/>
                  </a:cubicBezTo>
                  <a:cubicBezTo>
                    <a:pt x="8220" y="15508"/>
                    <a:pt x="8017" y="15326"/>
                    <a:pt x="7924" y="15073"/>
                  </a:cubicBezTo>
                  <a:cubicBezTo>
                    <a:pt x="7923" y="15069"/>
                    <a:pt x="7921" y="15065"/>
                    <a:pt x="7918" y="15062"/>
                  </a:cubicBezTo>
                  <a:cubicBezTo>
                    <a:pt x="7962" y="15000"/>
                    <a:pt x="7948" y="14914"/>
                    <a:pt x="7888" y="14867"/>
                  </a:cubicBezTo>
                  <a:cubicBezTo>
                    <a:pt x="7868" y="14851"/>
                    <a:pt x="7848" y="14841"/>
                    <a:pt x="7825" y="14837"/>
                  </a:cubicBezTo>
                  <a:close/>
                  <a:moveTo>
                    <a:pt x="7874" y="15112"/>
                  </a:moveTo>
                  <a:cubicBezTo>
                    <a:pt x="7970" y="15360"/>
                    <a:pt x="8177" y="15568"/>
                    <a:pt x="8392" y="15718"/>
                  </a:cubicBezTo>
                  <a:lnTo>
                    <a:pt x="8381" y="15727"/>
                  </a:lnTo>
                  <a:lnTo>
                    <a:pt x="8379" y="15727"/>
                  </a:lnTo>
                  <a:cubicBezTo>
                    <a:pt x="8296" y="15781"/>
                    <a:pt x="8219" y="15903"/>
                    <a:pt x="8323" y="15979"/>
                  </a:cubicBezTo>
                  <a:cubicBezTo>
                    <a:pt x="8327" y="15982"/>
                    <a:pt x="8331" y="15986"/>
                    <a:pt x="8335" y="15989"/>
                  </a:cubicBezTo>
                  <a:cubicBezTo>
                    <a:pt x="8273" y="16088"/>
                    <a:pt x="8170" y="16150"/>
                    <a:pt x="8077" y="16220"/>
                  </a:cubicBezTo>
                  <a:cubicBezTo>
                    <a:pt x="7977" y="16296"/>
                    <a:pt x="7905" y="16406"/>
                    <a:pt x="7810" y="16489"/>
                  </a:cubicBezTo>
                  <a:cubicBezTo>
                    <a:pt x="7756" y="16446"/>
                    <a:pt x="7678" y="16487"/>
                    <a:pt x="7624" y="16516"/>
                  </a:cubicBezTo>
                  <a:cubicBezTo>
                    <a:pt x="7607" y="16524"/>
                    <a:pt x="7592" y="16535"/>
                    <a:pt x="7579" y="16548"/>
                  </a:cubicBezTo>
                  <a:cubicBezTo>
                    <a:pt x="7527" y="16424"/>
                    <a:pt x="7420" y="16319"/>
                    <a:pt x="7321" y="16229"/>
                  </a:cubicBezTo>
                  <a:cubicBezTo>
                    <a:pt x="7181" y="16102"/>
                    <a:pt x="7031" y="15987"/>
                    <a:pt x="6871" y="15885"/>
                  </a:cubicBezTo>
                  <a:cubicBezTo>
                    <a:pt x="6875" y="15881"/>
                    <a:pt x="6879" y="15877"/>
                    <a:pt x="6883" y="15873"/>
                  </a:cubicBezTo>
                  <a:cubicBezTo>
                    <a:pt x="6909" y="15841"/>
                    <a:pt x="6921" y="15800"/>
                    <a:pt x="6920" y="15759"/>
                  </a:cubicBezTo>
                  <a:cubicBezTo>
                    <a:pt x="6921" y="15734"/>
                    <a:pt x="6914" y="15709"/>
                    <a:pt x="6898" y="15690"/>
                  </a:cubicBezTo>
                  <a:cubicBezTo>
                    <a:pt x="6997" y="15585"/>
                    <a:pt x="7103" y="15487"/>
                    <a:pt x="7215" y="15395"/>
                  </a:cubicBezTo>
                  <a:cubicBezTo>
                    <a:pt x="7307" y="15315"/>
                    <a:pt x="7481" y="15124"/>
                    <a:pt x="7613" y="15123"/>
                  </a:cubicBezTo>
                  <a:cubicBezTo>
                    <a:pt x="7616" y="15123"/>
                    <a:pt x="7621" y="15123"/>
                    <a:pt x="7624" y="15121"/>
                  </a:cubicBezTo>
                  <a:cubicBezTo>
                    <a:pt x="7635" y="15134"/>
                    <a:pt x="7649" y="15144"/>
                    <a:pt x="7665" y="15150"/>
                  </a:cubicBezTo>
                  <a:cubicBezTo>
                    <a:pt x="7736" y="15179"/>
                    <a:pt x="7817" y="15164"/>
                    <a:pt x="7874" y="15112"/>
                  </a:cubicBezTo>
                  <a:close/>
                  <a:moveTo>
                    <a:pt x="1793" y="15470"/>
                  </a:moveTo>
                  <a:cubicBezTo>
                    <a:pt x="1791" y="15470"/>
                    <a:pt x="1790" y="15470"/>
                    <a:pt x="1788" y="15471"/>
                  </a:cubicBezTo>
                  <a:lnTo>
                    <a:pt x="1781" y="15471"/>
                  </a:lnTo>
                  <a:cubicBezTo>
                    <a:pt x="1728" y="15507"/>
                    <a:pt x="1689" y="15592"/>
                    <a:pt x="1744" y="15645"/>
                  </a:cubicBezTo>
                  <a:cubicBezTo>
                    <a:pt x="1776" y="15672"/>
                    <a:pt x="1823" y="15674"/>
                    <a:pt x="1858" y="15651"/>
                  </a:cubicBezTo>
                  <a:cubicBezTo>
                    <a:pt x="1897" y="15632"/>
                    <a:pt x="1919" y="15591"/>
                    <a:pt x="1915" y="15549"/>
                  </a:cubicBezTo>
                  <a:cubicBezTo>
                    <a:pt x="1898" y="15496"/>
                    <a:pt x="1848" y="15463"/>
                    <a:pt x="1793" y="15470"/>
                  </a:cubicBezTo>
                  <a:close/>
                  <a:moveTo>
                    <a:pt x="1808" y="15528"/>
                  </a:moveTo>
                  <a:cubicBezTo>
                    <a:pt x="1819" y="15532"/>
                    <a:pt x="1828" y="15538"/>
                    <a:pt x="1837" y="15544"/>
                  </a:cubicBezTo>
                  <a:cubicBezTo>
                    <a:pt x="1842" y="15547"/>
                    <a:pt x="1846" y="15550"/>
                    <a:pt x="1849" y="15555"/>
                  </a:cubicBezTo>
                  <a:lnTo>
                    <a:pt x="1849" y="15558"/>
                  </a:lnTo>
                  <a:cubicBezTo>
                    <a:pt x="1849" y="15559"/>
                    <a:pt x="1849" y="15560"/>
                    <a:pt x="1849" y="15561"/>
                  </a:cubicBezTo>
                  <a:cubicBezTo>
                    <a:pt x="1852" y="15566"/>
                    <a:pt x="1851" y="15572"/>
                    <a:pt x="1849" y="15578"/>
                  </a:cubicBezTo>
                  <a:lnTo>
                    <a:pt x="1851" y="15578"/>
                  </a:lnTo>
                  <a:cubicBezTo>
                    <a:pt x="1851" y="15580"/>
                    <a:pt x="1841" y="15591"/>
                    <a:pt x="1845" y="15587"/>
                  </a:cubicBezTo>
                  <a:cubicBezTo>
                    <a:pt x="1840" y="15592"/>
                    <a:pt x="1835" y="15597"/>
                    <a:pt x="1829" y="15601"/>
                  </a:cubicBezTo>
                  <a:cubicBezTo>
                    <a:pt x="1833" y="15598"/>
                    <a:pt x="1821" y="15604"/>
                    <a:pt x="1819" y="15605"/>
                  </a:cubicBezTo>
                  <a:lnTo>
                    <a:pt x="1814" y="15607"/>
                  </a:lnTo>
                  <a:lnTo>
                    <a:pt x="1805" y="15608"/>
                  </a:lnTo>
                  <a:lnTo>
                    <a:pt x="1790" y="15608"/>
                  </a:lnTo>
                  <a:cubicBezTo>
                    <a:pt x="1782" y="15603"/>
                    <a:pt x="1778" y="15596"/>
                    <a:pt x="1777" y="15587"/>
                  </a:cubicBezTo>
                  <a:cubicBezTo>
                    <a:pt x="1777" y="15564"/>
                    <a:pt x="1789" y="15540"/>
                    <a:pt x="1808" y="15528"/>
                  </a:cubicBezTo>
                  <a:close/>
                  <a:moveTo>
                    <a:pt x="5268" y="15566"/>
                  </a:moveTo>
                  <a:cubicBezTo>
                    <a:pt x="5173" y="15575"/>
                    <a:pt x="5103" y="15659"/>
                    <a:pt x="5111" y="15754"/>
                  </a:cubicBezTo>
                  <a:cubicBezTo>
                    <a:pt x="5125" y="15826"/>
                    <a:pt x="5188" y="15878"/>
                    <a:pt x="5262" y="15881"/>
                  </a:cubicBezTo>
                  <a:cubicBezTo>
                    <a:pt x="5353" y="15879"/>
                    <a:pt x="5426" y="15808"/>
                    <a:pt x="5430" y="15718"/>
                  </a:cubicBezTo>
                  <a:cubicBezTo>
                    <a:pt x="5430" y="15718"/>
                    <a:pt x="5430" y="15716"/>
                    <a:pt x="5430" y="15715"/>
                  </a:cubicBezTo>
                  <a:lnTo>
                    <a:pt x="5430" y="15709"/>
                  </a:lnTo>
                  <a:cubicBezTo>
                    <a:pt x="5430" y="15709"/>
                    <a:pt x="5430" y="15706"/>
                    <a:pt x="5430" y="15706"/>
                  </a:cubicBezTo>
                  <a:cubicBezTo>
                    <a:pt x="5427" y="15625"/>
                    <a:pt x="5359" y="15563"/>
                    <a:pt x="5279" y="15566"/>
                  </a:cubicBezTo>
                  <a:cubicBezTo>
                    <a:pt x="5275" y="15566"/>
                    <a:pt x="5271" y="15565"/>
                    <a:pt x="5268" y="15566"/>
                  </a:cubicBezTo>
                  <a:close/>
                  <a:moveTo>
                    <a:pt x="7717" y="15611"/>
                  </a:moveTo>
                  <a:cubicBezTo>
                    <a:pt x="7700" y="15615"/>
                    <a:pt x="7683" y="15622"/>
                    <a:pt x="7665" y="15628"/>
                  </a:cubicBezTo>
                  <a:cubicBezTo>
                    <a:pt x="7545" y="15606"/>
                    <a:pt x="7488" y="15770"/>
                    <a:pt x="7538" y="15859"/>
                  </a:cubicBezTo>
                  <a:cubicBezTo>
                    <a:pt x="7581" y="15932"/>
                    <a:pt x="7667" y="15943"/>
                    <a:pt x="7738" y="15902"/>
                  </a:cubicBezTo>
                  <a:lnTo>
                    <a:pt x="7738" y="15905"/>
                  </a:lnTo>
                  <a:cubicBezTo>
                    <a:pt x="7804" y="15867"/>
                    <a:pt x="7857" y="15791"/>
                    <a:pt x="7844" y="15713"/>
                  </a:cubicBezTo>
                  <a:cubicBezTo>
                    <a:pt x="7834" y="15672"/>
                    <a:pt x="7806" y="15638"/>
                    <a:pt x="7769" y="15619"/>
                  </a:cubicBezTo>
                  <a:cubicBezTo>
                    <a:pt x="7750" y="15609"/>
                    <a:pt x="7734" y="15608"/>
                    <a:pt x="7717" y="15611"/>
                  </a:cubicBezTo>
                  <a:close/>
                  <a:moveTo>
                    <a:pt x="5294" y="15623"/>
                  </a:moveTo>
                  <a:cubicBezTo>
                    <a:pt x="5335" y="15629"/>
                    <a:pt x="5368" y="15668"/>
                    <a:pt x="5373" y="15712"/>
                  </a:cubicBezTo>
                  <a:cubicBezTo>
                    <a:pt x="5363" y="15764"/>
                    <a:pt x="5324" y="15818"/>
                    <a:pt x="5268" y="15820"/>
                  </a:cubicBezTo>
                  <a:lnTo>
                    <a:pt x="5266" y="15820"/>
                  </a:lnTo>
                  <a:cubicBezTo>
                    <a:pt x="5223" y="15820"/>
                    <a:pt x="5184" y="15792"/>
                    <a:pt x="5172" y="15751"/>
                  </a:cubicBezTo>
                  <a:cubicBezTo>
                    <a:pt x="5155" y="15696"/>
                    <a:pt x="5206" y="15652"/>
                    <a:pt x="5251" y="15631"/>
                  </a:cubicBezTo>
                  <a:cubicBezTo>
                    <a:pt x="5266" y="15624"/>
                    <a:pt x="5280" y="15622"/>
                    <a:pt x="5294" y="15623"/>
                  </a:cubicBezTo>
                  <a:close/>
                  <a:moveTo>
                    <a:pt x="1519" y="15637"/>
                  </a:moveTo>
                  <a:cubicBezTo>
                    <a:pt x="1505" y="15636"/>
                    <a:pt x="1490" y="15641"/>
                    <a:pt x="1478" y="15649"/>
                  </a:cubicBezTo>
                  <a:cubicBezTo>
                    <a:pt x="1448" y="15655"/>
                    <a:pt x="1422" y="15672"/>
                    <a:pt x="1403" y="15696"/>
                  </a:cubicBezTo>
                  <a:cubicBezTo>
                    <a:pt x="1379" y="15730"/>
                    <a:pt x="1377" y="15776"/>
                    <a:pt x="1400" y="15811"/>
                  </a:cubicBezTo>
                  <a:cubicBezTo>
                    <a:pt x="1430" y="15865"/>
                    <a:pt x="1490" y="15891"/>
                    <a:pt x="1545" y="15853"/>
                  </a:cubicBezTo>
                  <a:cubicBezTo>
                    <a:pt x="1589" y="15822"/>
                    <a:pt x="1613" y="15770"/>
                    <a:pt x="1606" y="15718"/>
                  </a:cubicBezTo>
                  <a:cubicBezTo>
                    <a:pt x="1602" y="15691"/>
                    <a:pt x="1587" y="15667"/>
                    <a:pt x="1564" y="15652"/>
                  </a:cubicBezTo>
                  <a:cubicBezTo>
                    <a:pt x="1550" y="15645"/>
                    <a:pt x="1535" y="15639"/>
                    <a:pt x="1519" y="15637"/>
                  </a:cubicBezTo>
                  <a:close/>
                  <a:moveTo>
                    <a:pt x="7732" y="15668"/>
                  </a:moveTo>
                  <a:cubicBezTo>
                    <a:pt x="7766" y="15689"/>
                    <a:pt x="7789" y="15714"/>
                    <a:pt x="7781" y="15757"/>
                  </a:cubicBezTo>
                  <a:cubicBezTo>
                    <a:pt x="7769" y="15799"/>
                    <a:pt x="7740" y="15834"/>
                    <a:pt x="7702" y="15853"/>
                  </a:cubicBezTo>
                  <a:cubicBezTo>
                    <a:pt x="7667" y="15876"/>
                    <a:pt x="7622" y="15868"/>
                    <a:pt x="7598" y="15835"/>
                  </a:cubicBezTo>
                  <a:cubicBezTo>
                    <a:pt x="7562" y="15785"/>
                    <a:pt x="7586" y="15679"/>
                    <a:pt x="7657" y="15684"/>
                  </a:cubicBezTo>
                  <a:cubicBezTo>
                    <a:pt x="7661" y="15685"/>
                    <a:pt x="7665" y="15685"/>
                    <a:pt x="7668" y="15684"/>
                  </a:cubicBezTo>
                  <a:cubicBezTo>
                    <a:pt x="7672" y="15685"/>
                    <a:pt x="7677" y="15683"/>
                    <a:pt x="7680" y="15681"/>
                  </a:cubicBezTo>
                  <a:lnTo>
                    <a:pt x="7732" y="15668"/>
                  </a:lnTo>
                  <a:close/>
                  <a:moveTo>
                    <a:pt x="1509" y="15695"/>
                  </a:moveTo>
                  <a:cubicBezTo>
                    <a:pt x="1516" y="15697"/>
                    <a:pt x="1522" y="15699"/>
                    <a:pt x="1529" y="15703"/>
                  </a:cubicBezTo>
                  <a:cubicBezTo>
                    <a:pt x="1538" y="15707"/>
                    <a:pt x="1546" y="15716"/>
                    <a:pt x="1547" y="15727"/>
                  </a:cubicBezTo>
                  <a:cubicBezTo>
                    <a:pt x="1548" y="15740"/>
                    <a:pt x="1545" y="15753"/>
                    <a:pt x="1539" y="15765"/>
                  </a:cubicBezTo>
                  <a:lnTo>
                    <a:pt x="1541" y="15765"/>
                  </a:lnTo>
                  <a:cubicBezTo>
                    <a:pt x="1535" y="15778"/>
                    <a:pt x="1527" y="15789"/>
                    <a:pt x="1516" y="15798"/>
                  </a:cubicBezTo>
                  <a:cubicBezTo>
                    <a:pt x="1512" y="15803"/>
                    <a:pt x="1507" y="15807"/>
                    <a:pt x="1501" y="15809"/>
                  </a:cubicBezTo>
                  <a:lnTo>
                    <a:pt x="1498" y="15811"/>
                  </a:lnTo>
                  <a:lnTo>
                    <a:pt x="1489" y="15811"/>
                  </a:lnTo>
                  <a:cubicBezTo>
                    <a:pt x="1485" y="15811"/>
                    <a:pt x="1481" y="15809"/>
                    <a:pt x="1478" y="15808"/>
                  </a:cubicBezTo>
                  <a:cubicBezTo>
                    <a:pt x="1471" y="15804"/>
                    <a:pt x="1466" y="15799"/>
                    <a:pt x="1461" y="15792"/>
                  </a:cubicBezTo>
                  <a:cubicBezTo>
                    <a:pt x="1445" y="15777"/>
                    <a:pt x="1440" y="15754"/>
                    <a:pt x="1449" y="15734"/>
                  </a:cubicBezTo>
                  <a:cubicBezTo>
                    <a:pt x="1459" y="15719"/>
                    <a:pt x="1474" y="15708"/>
                    <a:pt x="1492" y="15703"/>
                  </a:cubicBezTo>
                  <a:cubicBezTo>
                    <a:pt x="1497" y="15702"/>
                    <a:pt x="1500" y="15701"/>
                    <a:pt x="1504" y="15698"/>
                  </a:cubicBezTo>
                  <a:lnTo>
                    <a:pt x="1509" y="15695"/>
                  </a:lnTo>
                  <a:close/>
                  <a:moveTo>
                    <a:pt x="1181" y="15811"/>
                  </a:moveTo>
                  <a:cubicBezTo>
                    <a:pt x="1155" y="15805"/>
                    <a:pt x="1137" y="15819"/>
                    <a:pt x="1115" y="15830"/>
                  </a:cubicBezTo>
                  <a:cubicBezTo>
                    <a:pt x="1110" y="15833"/>
                    <a:pt x="1105" y="15838"/>
                    <a:pt x="1103" y="15842"/>
                  </a:cubicBezTo>
                  <a:cubicBezTo>
                    <a:pt x="1103" y="15842"/>
                    <a:pt x="1102" y="15846"/>
                    <a:pt x="1101" y="15847"/>
                  </a:cubicBezTo>
                  <a:cubicBezTo>
                    <a:pt x="1071" y="15911"/>
                    <a:pt x="1057" y="15990"/>
                    <a:pt x="1119" y="16037"/>
                  </a:cubicBezTo>
                  <a:cubicBezTo>
                    <a:pt x="1155" y="16065"/>
                    <a:pt x="1206" y="16059"/>
                    <a:pt x="1234" y="16024"/>
                  </a:cubicBezTo>
                  <a:cubicBezTo>
                    <a:pt x="1237" y="16020"/>
                    <a:pt x="1239" y="16016"/>
                    <a:pt x="1242" y="16011"/>
                  </a:cubicBezTo>
                  <a:cubicBezTo>
                    <a:pt x="1268" y="15965"/>
                    <a:pt x="1270" y="15910"/>
                    <a:pt x="1246" y="15862"/>
                  </a:cubicBezTo>
                  <a:cubicBezTo>
                    <a:pt x="1232" y="15836"/>
                    <a:pt x="1209" y="15818"/>
                    <a:pt x="1181" y="15811"/>
                  </a:cubicBezTo>
                  <a:close/>
                  <a:moveTo>
                    <a:pt x="1165" y="15868"/>
                  </a:moveTo>
                  <a:cubicBezTo>
                    <a:pt x="1203" y="15893"/>
                    <a:pt x="1214" y="15943"/>
                    <a:pt x="1190" y="15981"/>
                  </a:cubicBezTo>
                  <a:cubicBezTo>
                    <a:pt x="1189" y="15982"/>
                    <a:pt x="1188" y="15984"/>
                    <a:pt x="1187" y="15986"/>
                  </a:cubicBezTo>
                  <a:cubicBezTo>
                    <a:pt x="1174" y="16003"/>
                    <a:pt x="1157" y="15993"/>
                    <a:pt x="1142" y="15981"/>
                  </a:cubicBezTo>
                  <a:cubicBezTo>
                    <a:pt x="1117" y="15960"/>
                    <a:pt x="1134" y="15907"/>
                    <a:pt x="1147" y="15876"/>
                  </a:cubicBezTo>
                  <a:lnTo>
                    <a:pt x="1165" y="15868"/>
                  </a:lnTo>
                  <a:close/>
                  <a:moveTo>
                    <a:pt x="13207" y="15951"/>
                  </a:moveTo>
                  <a:cubicBezTo>
                    <a:pt x="12997" y="16040"/>
                    <a:pt x="12831" y="16211"/>
                    <a:pt x="12823" y="16448"/>
                  </a:cubicBezTo>
                  <a:cubicBezTo>
                    <a:pt x="12818" y="16587"/>
                    <a:pt x="12882" y="16719"/>
                    <a:pt x="12990" y="16775"/>
                  </a:cubicBezTo>
                  <a:cubicBezTo>
                    <a:pt x="12989" y="16791"/>
                    <a:pt x="12984" y="16809"/>
                    <a:pt x="12986" y="16824"/>
                  </a:cubicBezTo>
                  <a:cubicBezTo>
                    <a:pt x="12997" y="16930"/>
                    <a:pt x="13096" y="17038"/>
                    <a:pt x="13206" y="17084"/>
                  </a:cubicBezTo>
                  <a:cubicBezTo>
                    <a:pt x="13207" y="17090"/>
                    <a:pt x="13204" y="17096"/>
                    <a:pt x="13206" y="17102"/>
                  </a:cubicBezTo>
                  <a:cubicBezTo>
                    <a:pt x="13245" y="17270"/>
                    <a:pt x="13480" y="17351"/>
                    <a:pt x="13630" y="17323"/>
                  </a:cubicBezTo>
                  <a:cubicBezTo>
                    <a:pt x="13647" y="17320"/>
                    <a:pt x="13659" y="17304"/>
                    <a:pt x="13656" y="17288"/>
                  </a:cubicBezTo>
                  <a:cubicBezTo>
                    <a:pt x="13653" y="17271"/>
                    <a:pt x="13636" y="17261"/>
                    <a:pt x="13620" y="17263"/>
                  </a:cubicBezTo>
                  <a:cubicBezTo>
                    <a:pt x="13516" y="17282"/>
                    <a:pt x="13327" y="17201"/>
                    <a:pt x="13267" y="17098"/>
                  </a:cubicBezTo>
                  <a:cubicBezTo>
                    <a:pt x="13288" y="17102"/>
                    <a:pt x="13310" y="17109"/>
                    <a:pt x="13331" y="17107"/>
                  </a:cubicBezTo>
                  <a:cubicBezTo>
                    <a:pt x="13425" y="17096"/>
                    <a:pt x="13592" y="16919"/>
                    <a:pt x="13453" y="16853"/>
                  </a:cubicBezTo>
                  <a:cubicBezTo>
                    <a:pt x="13331" y="16795"/>
                    <a:pt x="13232" y="16897"/>
                    <a:pt x="13209" y="17009"/>
                  </a:cubicBezTo>
                  <a:cubicBezTo>
                    <a:pt x="13145" y="16977"/>
                    <a:pt x="13090" y="16929"/>
                    <a:pt x="13059" y="16863"/>
                  </a:cubicBezTo>
                  <a:cubicBezTo>
                    <a:pt x="13051" y="16847"/>
                    <a:pt x="13051" y="16821"/>
                    <a:pt x="13052" y="16796"/>
                  </a:cubicBezTo>
                  <a:cubicBezTo>
                    <a:pt x="13087" y="16803"/>
                    <a:pt x="13123" y="16809"/>
                    <a:pt x="13165" y="16799"/>
                  </a:cubicBezTo>
                  <a:cubicBezTo>
                    <a:pt x="13272" y="16774"/>
                    <a:pt x="13361" y="16619"/>
                    <a:pt x="13224" y="16559"/>
                  </a:cubicBezTo>
                  <a:cubicBezTo>
                    <a:pt x="13101" y="16507"/>
                    <a:pt x="13021" y="16611"/>
                    <a:pt x="12995" y="16722"/>
                  </a:cubicBezTo>
                  <a:cubicBezTo>
                    <a:pt x="12934" y="16682"/>
                    <a:pt x="12906" y="16591"/>
                    <a:pt x="12890" y="16527"/>
                  </a:cubicBezTo>
                  <a:cubicBezTo>
                    <a:pt x="12830" y="16285"/>
                    <a:pt x="13029" y="16090"/>
                    <a:pt x="13230" y="16001"/>
                  </a:cubicBezTo>
                  <a:cubicBezTo>
                    <a:pt x="13263" y="15986"/>
                    <a:pt x="13239" y="15940"/>
                    <a:pt x="13207" y="15951"/>
                  </a:cubicBezTo>
                  <a:close/>
                  <a:moveTo>
                    <a:pt x="4013" y="16456"/>
                  </a:moveTo>
                  <a:cubicBezTo>
                    <a:pt x="3954" y="16463"/>
                    <a:pt x="3895" y="16479"/>
                    <a:pt x="3840" y="16503"/>
                  </a:cubicBezTo>
                  <a:cubicBezTo>
                    <a:pt x="3559" y="16623"/>
                    <a:pt x="3491" y="16913"/>
                    <a:pt x="3457" y="17187"/>
                  </a:cubicBezTo>
                  <a:cubicBezTo>
                    <a:pt x="3437" y="17170"/>
                    <a:pt x="3415" y="17156"/>
                    <a:pt x="3391" y="17145"/>
                  </a:cubicBezTo>
                  <a:cubicBezTo>
                    <a:pt x="3280" y="17095"/>
                    <a:pt x="3156" y="17082"/>
                    <a:pt x="3036" y="17107"/>
                  </a:cubicBezTo>
                  <a:cubicBezTo>
                    <a:pt x="2795" y="17152"/>
                    <a:pt x="2651" y="17360"/>
                    <a:pt x="2677" y="17595"/>
                  </a:cubicBezTo>
                  <a:cubicBezTo>
                    <a:pt x="2708" y="17883"/>
                    <a:pt x="2949" y="18066"/>
                    <a:pt x="3211" y="18135"/>
                  </a:cubicBezTo>
                  <a:cubicBezTo>
                    <a:pt x="3364" y="18175"/>
                    <a:pt x="3523" y="18184"/>
                    <a:pt x="3678" y="18211"/>
                  </a:cubicBezTo>
                  <a:cubicBezTo>
                    <a:pt x="3903" y="18247"/>
                    <a:pt x="4107" y="18356"/>
                    <a:pt x="4262" y="18522"/>
                  </a:cubicBezTo>
                  <a:cubicBezTo>
                    <a:pt x="4273" y="18535"/>
                    <a:pt x="4295" y="18535"/>
                    <a:pt x="4307" y="18523"/>
                  </a:cubicBezTo>
                  <a:cubicBezTo>
                    <a:pt x="4317" y="18515"/>
                    <a:pt x="4319" y="18502"/>
                    <a:pt x="4315" y="18490"/>
                  </a:cubicBezTo>
                  <a:cubicBezTo>
                    <a:pt x="4339" y="18118"/>
                    <a:pt x="4489" y="17781"/>
                    <a:pt x="4576" y="17423"/>
                  </a:cubicBezTo>
                  <a:cubicBezTo>
                    <a:pt x="4640" y="17163"/>
                    <a:pt x="4624" y="16877"/>
                    <a:pt x="4475" y="16649"/>
                  </a:cubicBezTo>
                  <a:cubicBezTo>
                    <a:pt x="4370" y="16486"/>
                    <a:pt x="4189" y="16433"/>
                    <a:pt x="4013" y="16456"/>
                  </a:cubicBezTo>
                  <a:close/>
                  <a:moveTo>
                    <a:pt x="4126" y="16509"/>
                  </a:moveTo>
                  <a:cubicBezTo>
                    <a:pt x="4333" y="16535"/>
                    <a:pt x="4483" y="16730"/>
                    <a:pt x="4530" y="16950"/>
                  </a:cubicBezTo>
                  <a:cubicBezTo>
                    <a:pt x="4639" y="17450"/>
                    <a:pt x="4297" y="17933"/>
                    <a:pt x="4260" y="18430"/>
                  </a:cubicBezTo>
                  <a:cubicBezTo>
                    <a:pt x="4113" y="18291"/>
                    <a:pt x="3929" y="18197"/>
                    <a:pt x="3730" y="18158"/>
                  </a:cubicBezTo>
                  <a:cubicBezTo>
                    <a:pt x="3433" y="18096"/>
                    <a:pt x="3080" y="18121"/>
                    <a:pt x="2866" y="17869"/>
                  </a:cubicBezTo>
                  <a:cubicBezTo>
                    <a:pt x="2639" y="17602"/>
                    <a:pt x="2725" y="17227"/>
                    <a:pt x="3084" y="17160"/>
                  </a:cubicBezTo>
                  <a:cubicBezTo>
                    <a:pt x="3223" y="17133"/>
                    <a:pt x="3366" y="17178"/>
                    <a:pt x="3463" y="17280"/>
                  </a:cubicBezTo>
                  <a:cubicBezTo>
                    <a:pt x="3488" y="17307"/>
                    <a:pt x="3529" y="17370"/>
                    <a:pt x="3572" y="17370"/>
                  </a:cubicBezTo>
                  <a:cubicBezTo>
                    <a:pt x="3587" y="17370"/>
                    <a:pt x="3598" y="17359"/>
                    <a:pt x="3601" y="17344"/>
                  </a:cubicBezTo>
                  <a:cubicBezTo>
                    <a:pt x="3601" y="17301"/>
                    <a:pt x="3535" y="17270"/>
                    <a:pt x="3507" y="17241"/>
                  </a:cubicBezTo>
                  <a:cubicBezTo>
                    <a:pt x="3511" y="17236"/>
                    <a:pt x="3513" y="17231"/>
                    <a:pt x="3513" y="17225"/>
                  </a:cubicBezTo>
                  <a:cubicBezTo>
                    <a:pt x="3549" y="16935"/>
                    <a:pt x="3608" y="16670"/>
                    <a:pt x="3901" y="16544"/>
                  </a:cubicBezTo>
                  <a:cubicBezTo>
                    <a:pt x="3981" y="16510"/>
                    <a:pt x="4057" y="16500"/>
                    <a:pt x="4126" y="16509"/>
                  </a:cubicBezTo>
                  <a:close/>
                  <a:moveTo>
                    <a:pt x="16806" y="16544"/>
                  </a:moveTo>
                  <a:cubicBezTo>
                    <a:pt x="16310" y="16567"/>
                    <a:pt x="15802" y="16740"/>
                    <a:pt x="15443" y="17057"/>
                  </a:cubicBezTo>
                  <a:cubicBezTo>
                    <a:pt x="15248" y="17228"/>
                    <a:pt x="15087" y="17479"/>
                    <a:pt x="15099" y="17746"/>
                  </a:cubicBezTo>
                  <a:cubicBezTo>
                    <a:pt x="15104" y="17866"/>
                    <a:pt x="15122" y="17989"/>
                    <a:pt x="15133" y="18111"/>
                  </a:cubicBezTo>
                  <a:cubicBezTo>
                    <a:pt x="15141" y="18214"/>
                    <a:pt x="15147" y="18317"/>
                    <a:pt x="15157" y="18420"/>
                  </a:cubicBezTo>
                  <a:cubicBezTo>
                    <a:pt x="15171" y="18525"/>
                    <a:pt x="15190" y="18629"/>
                    <a:pt x="15217" y="18732"/>
                  </a:cubicBezTo>
                  <a:cubicBezTo>
                    <a:pt x="15233" y="18806"/>
                    <a:pt x="15225" y="18937"/>
                    <a:pt x="15267" y="18998"/>
                  </a:cubicBezTo>
                  <a:cubicBezTo>
                    <a:pt x="15329" y="19088"/>
                    <a:pt x="15514" y="19106"/>
                    <a:pt x="15611" y="19135"/>
                  </a:cubicBezTo>
                  <a:cubicBezTo>
                    <a:pt x="15654" y="19288"/>
                    <a:pt x="15681" y="19445"/>
                    <a:pt x="15693" y="19603"/>
                  </a:cubicBezTo>
                  <a:cubicBezTo>
                    <a:pt x="15697" y="19689"/>
                    <a:pt x="15825" y="19521"/>
                    <a:pt x="15837" y="19505"/>
                  </a:cubicBezTo>
                  <a:cubicBezTo>
                    <a:pt x="15876" y="19454"/>
                    <a:pt x="15923" y="19408"/>
                    <a:pt x="15974" y="19369"/>
                  </a:cubicBezTo>
                  <a:cubicBezTo>
                    <a:pt x="16041" y="19311"/>
                    <a:pt x="16140" y="19247"/>
                    <a:pt x="16201" y="19168"/>
                  </a:cubicBezTo>
                  <a:cubicBezTo>
                    <a:pt x="16216" y="19169"/>
                    <a:pt x="16229" y="19160"/>
                    <a:pt x="16233" y="19147"/>
                  </a:cubicBezTo>
                  <a:cubicBezTo>
                    <a:pt x="16560" y="19153"/>
                    <a:pt x="16890" y="19160"/>
                    <a:pt x="17214" y="19106"/>
                  </a:cubicBezTo>
                  <a:cubicBezTo>
                    <a:pt x="17487" y="19060"/>
                    <a:pt x="17796" y="18956"/>
                    <a:pt x="17998" y="18761"/>
                  </a:cubicBezTo>
                  <a:cubicBezTo>
                    <a:pt x="18026" y="18734"/>
                    <a:pt x="17989" y="18691"/>
                    <a:pt x="17960" y="18716"/>
                  </a:cubicBezTo>
                  <a:cubicBezTo>
                    <a:pt x="17895" y="18775"/>
                    <a:pt x="17823" y="18826"/>
                    <a:pt x="17747" y="18869"/>
                  </a:cubicBezTo>
                  <a:cubicBezTo>
                    <a:pt x="17807" y="18814"/>
                    <a:pt x="17880" y="18775"/>
                    <a:pt x="17934" y="18715"/>
                  </a:cubicBezTo>
                  <a:cubicBezTo>
                    <a:pt x="17945" y="18702"/>
                    <a:pt x="17924" y="18685"/>
                    <a:pt x="17913" y="18695"/>
                  </a:cubicBezTo>
                  <a:cubicBezTo>
                    <a:pt x="17841" y="18772"/>
                    <a:pt x="17743" y="18817"/>
                    <a:pt x="17676" y="18899"/>
                  </a:cubicBezTo>
                  <a:cubicBezTo>
                    <a:pt x="17675" y="18901"/>
                    <a:pt x="17674" y="18904"/>
                    <a:pt x="17673" y="18907"/>
                  </a:cubicBezTo>
                  <a:cubicBezTo>
                    <a:pt x="17516" y="18980"/>
                    <a:pt x="17349" y="19029"/>
                    <a:pt x="17177" y="19053"/>
                  </a:cubicBezTo>
                  <a:cubicBezTo>
                    <a:pt x="17399" y="18807"/>
                    <a:pt x="17723" y="18675"/>
                    <a:pt x="17940" y="18423"/>
                  </a:cubicBezTo>
                  <a:cubicBezTo>
                    <a:pt x="17951" y="18411"/>
                    <a:pt x="17930" y="18392"/>
                    <a:pt x="17919" y="18403"/>
                  </a:cubicBezTo>
                  <a:cubicBezTo>
                    <a:pt x="17684" y="18652"/>
                    <a:pt x="17353" y="18793"/>
                    <a:pt x="17136" y="19057"/>
                  </a:cubicBezTo>
                  <a:cubicBezTo>
                    <a:pt x="16954" y="19079"/>
                    <a:pt x="16771" y="19090"/>
                    <a:pt x="16588" y="19089"/>
                  </a:cubicBezTo>
                  <a:cubicBezTo>
                    <a:pt x="16721" y="18960"/>
                    <a:pt x="16889" y="18879"/>
                    <a:pt x="17044" y="18782"/>
                  </a:cubicBezTo>
                  <a:cubicBezTo>
                    <a:pt x="17230" y="18665"/>
                    <a:pt x="17399" y="18523"/>
                    <a:pt x="17577" y="18395"/>
                  </a:cubicBezTo>
                  <a:cubicBezTo>
                    <a:pt x="17593" y="18384"/>
                    <a:pt x="17574" y="18362"/>
                    <a:pt x="17559" y="18373"/>
                  </a:cubicBezTo>
                  <a:cubicBezTo>
                    <a:pt x="17365" y="18507"/>
                    <a:pt x="17184" y="18660"/>
                    <a:pt x="16983" y="18783"/>
                  </a:cubicBezTo>
                  <a:cubicBezTo>
                    <a:pt x="16830" y="18876"/>
                    <a:pt x="16668" y="18955"/>
                    <a:pt x="16546" y="19089"/>
                  </a:cubicBezTo>
                  <a:cubicBezTo>
                    <a:pt x="16443" y="19089"/>
                    <a:pt x="16342" y="19089"/>
                    <a:pt x="16243" y="19089"/>
                  </a:cubicBezTo>
                  <a:cubicBezTo>
                    <a:pt x="16243" y="19080"/>
                    <a:pt x="16238" y="19070"/>
                    <a:pt x="16230" y="19065"/>
                  </a:cubicBezTo>
                  <a:cubicBezTo>
                    <a:pt x="16353" y="19005"/>
                    <a:pt x="16444" y="18881"/>
                    <a:pt x="16546" y="18794"/>
                  </a:cubicBezTo>
                  <a:cubicBezTo>
                    <a:pt x="16669" y="18693"/>
                    <a:pt x="16802" y="18602"/>
                    <a:pt x="16931" y="18506"/>
                  </a:cubicBezTo>
                  <a:cubicBezTo>
                    <a:pt x="17037" y="18429"/>
                    <a:pt x="17144" y="18357"/>
                    <a:pt x="17247" y="18275"/>
                  </a:cubicBezTo>
                  <a:cubicBezTo>
                    <a:pt x="17324" y="18215"/>
                    <a:pt x="17410" y="18148"/>
                    <a:pt x="17458" y="18062"/>
                  </a:cubicBezTo>
                  <a:cubicBezTo>
                    <a:pt x="17589" y="18016"/>
                    <a:pt x="17712" y="17948"/>
                    <a:pt x="17821" y="17861"/>
                  </a:cubicBezTo>
                  <a:cubicBezTo>
                    <a:pt x="17806" y="17972"/>
                    <a:pt x="17729" y="18069"/>
                    <a:pt x="17667" y="18160"/>
                  </a:cubicBezTo>
                  <a:cubicBezTo>
                    <a:pt x="17663" y="18166"/>
                    <a:pt x="17664" y="18175"/>
                    <a:pt x="17670" y="18179"/>
                  </a:cubicBezTo>
                  <a:cubicBezTo>
                    <a:pt x="17677" y="18184"/>
                    <a:pt x="17686" y="18183"/>
                    <a:pt x="17690" y="18176"/>
                  </a:cubicBezTo>
                  <a:cubicBezTo>
                    <a:pt x="17762" y="18076"/>
                    <a:pt x="17849" y="17964"/>
                    <a:pt x="17852" y="17836"/>
                  </a:cubicBezTo>
                  <a:cubicBezTo>
                    <a:pt x="17917" y="17778"/>
                    <a:pt x="17972" y="17710"/>
                    <a:pt x="18012" y="17633"/>
                  </a:cubicBezTo>
                  <a:cubicBezTo>
                    <a:pt x="18021" y="17617"/>
                    <a:pt x="18028" y="17599"/>
                    <a:pt x="18035" y="17583"/>
                  </a:cubicBezTo>
                  <a:cubicBezTo>
                    <a:pt x="18028" y="17951"/>
                    <a:pt x="18058" y="18318"/>
                    <a:pt x="18018" y="18688"/>
                  </a:cubicBezTo>
                  <a:cubicBezTo>
                    <a:pt x="18014" y="18726"/>
                    <a:pt x="18070" y="18729"/>
                    <a:pt x="18076" y="18692"/>
                  </a:cubicBezTo>
                  <a:cubicBezTo>
                    <a:pt x="18107" y="18471"/>
                    <a:pt x="18118" y="18248"/>
                    <a:pt x="18107" y="18026"/>
                  </a:cubicBezTo>
                  <a:cubicBezTo>
                    <a:pt x="18104" y="17914"/>
                    <a:pt x="18099" y="17804"/>
                    <a:pt x="18096" y="17693"/>
                  </a:cubicBezTo>
                  <a:cubicBezTo>
                    <a:pt x="18097" y="17611"/>
                    <a:pt x="18092" y="17533"/>
                    <a:pt x="18092" y="17454"/>
                  </a:cubicBezTo>
                  <a:cubicBezTo>
                    <a:pt x="18092" y="17415"/>
                    <a:pt x="18091" y="17375"/>
                    <a:pt x="18095" y="17335"/>
                  </a:cubicBezTo>
                  <a:cubicBezTo>
                    <a:pt x="18101" y="17210"/>
                    <a:pt x="18070" y="17086"/>
                    <a:pt x="18008" y="16977"/>
                  </a:cubicBezTo>
                  <a:cubicBezTo>
                    <a:pt x="17864" y="16720"/>
                    <a:pt x="17566" y="16617"/>
                    <a:pt x="17292" y="16571"/>
                  </a:cubicBezTo>
                  <a:cubicBezTo>
                    <a:pt x="17135" y="16546"/>
                    <a:pt x="16971" y="16536"/>
                    <a:pt x="16806" y="16544"/>
                  </a:cubicBezTo>
                  <a:close/>
                  <a:moveTo>
                    <a:pt x="13140" y="16605"/>
                  </a:moveTo>
                  <a:cubicBezTo>
                    <a:pt x="13164" y="16596"/>
                    <a:pt x="13192" y="16602"/>
                    <a:pt x="13223" y="16632"/>
                  </a:cubicBezTo>
                  <a:lnTo>
                    <a:pt x="13181" y="16729"/>
                  </a:lnTo>
                  <a:cubicBezTo>
                    <a:pt x="13143" y="16749"/>
                    <a:pt x="13100" y="16751"/>
                    <a:pt x="13058" y="16743"/>
                  </a:cubicBezTo>
                  <a:cubicBezTo>
                    <a:pt x="13070" y="16682"/>
                    <a:pt x="13098" y="16620"/>
                    <a:pt x="13140" y="16605"/>
                  </a:cubicBezTo>
                  <a:close/>
                  <a:moveTo>
                    <a:pt x="16910" y="16608"/>
                  </a:moveTo>
                  <a:cubicBezTo>
                    <a:pt x="17055" y="16607"/>
                    <a:pt x="17197" y="16617"/>
                    <a:pt x="17333" y="16640"/>
                  </a:cubicBezTo>
                  <a:cubicBezTo>
                    <a:pt x="17601" y="16684"/>
                    <a:pt x="17858" y="16810"/>
                    <a:pt x="17982" y="17061"/>
                  </a:cubicBezTo>
                  <a:cubicBezTo>
                    <a:pt x="18089" y="17279"/>
                    <a:pt x="18028" y="17532"/>
                    <a:pt x="17882" y="17715"/>
                  </a:cubicBezTo>
                  <a:cubicBezTo>
                    <a:pt x="17702" y="17942"/>
                    <a:pt x="17382" y="18036"/>
                    <a:pt x="17111" y="18093"/>
                  </a:cubicBezTo>
                  <a:cubicBezTo>
                    <a:pt x="16814" y="18155"/>
                    <a:pt x="16510" y="18168"/>
                    <a:pt x="16209" y="18199"/>
                  </a:cubicBezTo>
                  <a:cubicBezTo>
                    <a:pt x="16203" y="18200"/>
                    <a:pt x="16197" y="18202"/>
                    <a:pt x="16192" y="18207"/>
                  </a:cubicBezTo>
                  <a:cubicBezTo>
                    <a:pt x="16197" y="18183"/>
                    <a:pt x="16176" y="18156"/>
                    <a:pt x="16151" y="18172"/>
                  </a:cubicBezTo>
                  <a:cubicBezTo>
                    <a:pt x="15952" y="18290"/>
                    <a:pt x="15766" y="18429"/>
                    <a:pt x="15595" y="18586"/>
                  </a:cubicBezTo>
                  <a:cubicBezTo>
                    <a:pt x="15612" y="18476"/>
                    <a:pt x="15636" y="18364"/>
                    <a:pt x="15630" y="18255"/>
                  </a:cubicBezTo>
                  <a:cubicBezTo>
                    <a:pt x="15630" y="18248"/>
                    <a:pt x="15627" y="18241"/>
                    <a:pt x="15620" y="18237"/>
                  </a:cubicBezTo>
                  <a:cubicBezTo>
                    <a:pt x="15619" y="18224"/>
                    <a:pt x="15608" y="18214"/>
                    <a:pt x="15595" y="18213"/>
                  </a:cubicBezTo>
                  <a:cubicBezTo>
                    <a:pt x="15261" y="18174"/>
                    <a:pt x="15110" y="17876"/>
                    <a:pt x="15181" y="17566"/>
                  </a:cubicBezTo>
                  <a:cubicBezTo>
                    <a:pt x="15242" y="17303"/>
                    <a:pt x="15458" y="17101"/>
                    <a:pt x="15673" y="16955"/>
                  </a:cubicBezTo>
                  <a:cubicBezTo>
                    <a:pt x="16020" y="16719"/>
                    <a:pt x="16475" y="16610"/>
                    <a:pt x="16910" y="16608"/>
                  </a:cubicBezTo>
                  <a:close/>
                  <a:moveTo>
                    <a:pt x="8888" y="16659"/>
                  </a:moveTo>
                  <a:cubicBezTo>
                    <a:pt x="8869" y="16656"/>
                    <a:pt x="8849" y="16658"/>
                    <a:pt x="8828" y="16664"/>
                  </a:cubicBezTo>
                  <a:lnTo>
                    <a:pt x="8828" y="16666"/>
                  </a:lnTo>
                  <a:lnTo>
                    <a:pt x="8819" y="16666"/>
                  </a:lnTo>
                  <a:cubicBezTo>
                    <a:pt x="8741" y="16689"/>
                    <a:pt x="8689" y="16765"/>
                    <a:pt x="8696" y="16847"/>
                  </a:cubicBezTo>
                  <a:cubicBezTo>
                    <a:pt x="8701" y="16888"/>
                    <a:pt x="8726" y="16924"/>
                    <a:pt x="8763" y="16944"/>
                  </a:cubicBezTo>
                  <a:cubicBezTo>
                    <a:pt x="8762" y="16946"/>
                    <a:pt x="8762" y="16948"/>
                    <a:pt x="8761" y="16950"/>
                  </a:cubicBezTo>
                  <a:cubicBezTo>
                    <a:pt x="8723" y="17173"/>
                    <a:pt x="8675" y="17399"/>
                    <a:pt x="8654" y="17623"/>
                  </a:cubicBezTo>
                  <a:cubicBezTo>
                    <a:pt x="8638" y="17620"/>
                    <a:pt x="8622" y="17620"/>
                    <a:pt x="8605" y="17623"/>
                  </a:cubicBezTo>
                  <a:cubicBezTo>
                    <a:pt x="8522" y="17631"/>
                    <a:pt x="8478" y="17706"/>
                    <a:pt x="8483" y="17784"/>
                  </a:cubicBezTo>
                  <a:cubicBezTo>
                    <a:pt x="8219" y="17768"/>
                    <a:pt x="7956" y="17751"/>
                    <a:pt x="7694" y="17717"/>
                  </a:cubicBezTo>
                  <a:cubicBezTo>
                    <a:pt x="7696" y="17659"/>
                    <a:pt x="7649" y="17610"/>
                    <a:pt x="7582" y="17594"/>
                  </a:cubicBezTo>
                  <a:cubicBezTo>
                    <a:pt x="7513" y="17575"/>
                    <a:pt x="7414" y="17576"/>
                    <a:pt x="7366" y="17639"/>
                  </a:cubicBezTo>
                  <a:cubicBezTo>
                    <a:pt x="7312" y="17709"/>
                    <a:pt x="7354" y="17819"/>
                    <a:pt x="7425" y="17861"/>
                  </a:cubicBezTo>
                  <a:cubicBezTo>
                    <a:pt x="7511" y="17912"/>
                    <a:pt x="7613" y="17859"/>
                    <a:pt x="7666" y="17788"/>
                  </a:cubicBezTo>
                  <a:cubicBezTo>
                    <a:pt x="7670" y="17784"/>
                    <a:pt x="7673" y="17779"/>
                    <a:pt x="7676" y="17775"/>
                  </a:cubicBezTo>
                  <a:cubicBezTo>
                    <a:pt x="7944" y="17820"/>
                    <a:pt x="8216" y="17842"/>
                    <a:pt x="8488" y="17840"/>
                  </a:cubicBezTo>
                  <a:cubicBezTo>
                    <a:pt x="8491" y="17840"/>
                    <a:pt x="8494" y="17840"/>
                    <a:pt x="8497" y="17839"/>
                  </a:cubicBezTo>
                  <a:cubicBezTo>
                    <a:pt x="8523" y="17896"/>
                    <a:pt x="8578" y="17933"/>
                    <a:pt x="8641" y="17936"/>
                  </a:cubicBezTo>
                  <a:cubicBezTo>
                    <a:pt x="8725" y="17939"/>
                    <a:pt x="8785" y="17865"/>
                    <a:pt x="8792" y="17787"/>
                  </a:cubicBezTo>
                  <a:cubicBezTo>
                    <a:pt x="8793" y="17729"/>
                    <a:pt x="8762" y="17674"/>
                    <a:pt x="8711" y="17645"/>
                  </a:cubicBezTo>
                  <a:cubicBezTo>
                    <a:pt x="8755" y="17421"/>
                    <a:pt x="8789" y="17192"/>
                    <a:pt x="8819" y="16965"/>
                  </a:cubicBezTo>
                  <a:cubicBezTo>
                    <a:pt x="8838" y="16968"/>
                    <a:pt x="8856" y="16965"/>
                    <a:pt x="8874" y="16959"/>
                  </a:cubicBezTo>
                  <a:cubicBezTo>
                    <a:pt x="8947" y="16933"/>
                    <a:pt x="8995" y="16863"/>
                    <a:pt x="8992" y="16786"/>
                  </a:cubicBezTo>
                  <a:cubicBezTo>
                    <a:pt x="8986" y="16721"/>
                    <a:pt x="8944" y="16670"/>
                    <a:pt x="8888" y="16659"/>
                  </a:cubicBezTo>
                  <a:close/>
                  <a:moveTo>
                    <a:pt x="8839" y="16720"/>
                  </a:moveTo>
                  <a:cubicBezTo>
                    <a:pt x="8880" y="16713"/>
                    <a:pt x="8919" y="16742"/>
                    <a:pt x="8926" y="16783"/>
                  </a:cubicBezTo>
                  <a:cubicBezTo>
                    <a:pt x="8927" y="16788"/>
                    <a:pt x="8928" y="16794"/>
                    <a:pt x="8928" y="16799"/>
                  </a:cubicBezTo>
                  <a:cubicBezTo>
                    <a:pt x="8925" y="16841"/>
                    <a:pt x="8900" y="16879"/>
                    <a:pt x="8862" y="16897"/>
                  </a:cubicBezTo>
                  <a:lnTo>
                    <a:pt x="8862" y="16898"/>
                  </a:lnTo>
                  <a:cubicBezTo>
                    <a:pt x="8815" y="16922"/>
                    <a:pt x="8766" y="16885"/>
                    <a:pt x="8755" y="16839"/>
                  </a:cubicBezTo>
                  <a:cubicBezTo>
                    <a:pt x="8743" y="16787"/>
                    <a:pt x="8795" y="16738"/>
                    <a:pt x="8839" y="16720"/>
                  </a:cubicBezTo>
                  <a:close/>
                  <a:moveTo>
                    <a:pt x="4222" y="16755"/>
                  </a:moveTo>
                  <a:cubicBezTo>
                    <a:pt x="4208" y="16762"/>
                    <a:pt x="4199" y="16779"/>
                    <a:pt x="4208" y="16796"/>
                  </a:cubicBezTo>
                  <a:cubicBezTo>
                    <a:pt x="4213" y="16805"/>
                    <a:pt x="4216" y="16812"/>
                    <a:pt x="4220" y="16821"/>
                  </a:cubicBezTo>
                  <a:cubicBezTo>
                    <a:pt x="4159" y="16849"/>
                    <a:pt x="4102" y="16885"/>
                    <a:pt x="4049" y="16926"/>
                  </a:cubicBezTo>
                  <a:cubicBezTo>
                    <a:pt x="4034" y="16937"/>
                    <a:pt x="4053" y="16957"/>
                    <a:pt x="4068" y="16947"/>
                  </a:cubicBezTo>
                  <a:cubicBezTo>
                    <a:pt x="4120" y="16910"/>
                    <a:pt x="4175" y="16877"/>
                    <a:pt x="4233" y="16848"/>
                  </a:cubicBezTo>
                  <a:cubicBezTo>
                    <a:pt x="4238" y="16860"/>
                    <a:pt x="4243" y="16871"/>
                    <a:pt x="4248" y="16883"/>
                  </a:cubicBezTo>
                  <a:cubicBezTo>
                    <a:pt x="4164" y="16914"/>
                    <a:pt x="4090" y="16965"/>
                    <a:pt x="4031" y="17032"/>
                  </a:cubicBezTo>
                  <a:cubicBezTo>
                    <a:pt x="4020" y="17045"/>
                    <a:pt x="4041" y="17064"/>
                    <a:pt x="4052" y="17052"/>
                  </a:cubicBezTo>
                  <a:cubicBezTo>
                    <a:pt x="4109" y="16989"/>
                    <a:pt x="4180" y="16941"/>
                    <a:pt x="4259" y="16911"/>
                  </a:cubicBezTo>
                  <a:cubicBezTo>
                    <a:pt x="4265" y="16930"/>
                    <a:pt x="4269" y="16949"/>
                    <a:pt x="4274" y="16970"/>
                  </a:cubicBezTo>
                  <a:cubicBezTo>
                    <a:pt x="4157" y="17010"/>
                    <a:pt x="4058" y="17085"/>
                    <a:pt x="3950" y="17145"/>
                  </a:cubicBezTo>
                  <a:cubicBezTo>
                    <a:pt x="3934" y="17154"/>
                    <a:pt x="3946" y="17181"/>
                    <a:pt x="3962" y="17172"/>
                  </a:cubicBezTo>
                  <a:cubicBezTo>
                    <a:pt x="4067" y="17115"/>
                    <a:pt x="4165" y="17035"/>
                    <a:pt x="4280" y="16999"/>
                  </a:cubicBezTo>
                  <a:cubicBezTo>
                    <a:pt x="4285" y="17025"/>
                    <a:pt x="4289" y="17052"/>
                    <a:pt x="4291" y="17078"/>
                  </a:cubicBezTo>
                  <a:cubicBezTo>
                    <a:pt x="4193" y="17097"/>
                    <a:pt x="4110" y="17180"/>
                    <a:pt x="4022" y="17221"/>
                  </a:cubicBezTo>
                  <a:cubicBezTo>
                    <a:pt x="4015" y="17224"/>
                    <a:pt x="4011" y="17233"/>
                    <a:pt x="4014" y="17241"/>
                  </a:cubicBezTo>
                  <a:cubicBezTo>
                    <a:pt x="4018" y="17248"/>
                    <a:pt x="4027" y="17250"/>
                    <a:pt x="4034" y="17247"/>
                  </a:cubicBezTo>
                  <a:cubicBezTo>
                    <a:pt x="4122" y="17208"/>
                    <a:pt x="4199" y="17134"/>
                    <a:pt x="4292" y="17107"/>
                  </a:cubicBezTo>
                  <a:cubicBezTo>
                    <a:pt x="4292" y="17129"/>
                    <a:pt x="4292" y="17152"/>
                    <a:pt x="4292" y="17174"/>
                  </a:cubicBezTo>
                  <a:cubicBezTo>
                    <a:pt x="4292" y="17174"/>
                    <a:pt x="4293" y="17174"/>
                    <a:pt x="4291" y="17174"/>
                  </a:cubicBezTo>
                  <a:cubicBezTo>
                    <a:pt x="4191" y="17238"/>
                    <a:pt x="4090" y="17300"/>
                    <a:pt x="3984" y="17353"/>
                  </a:cubicBezTo>
                  <a:cubicBezTo>
                    <a:pt x="3977" y="17357"/>
                    <a:pt x="3974" y="17366"/>
                    <a:pt x="3978" y="17373"/>
                  </a:cubicBezTo>
                  <a:cubicBezTo>
                    <a:pt x="3981" y="17380"/>
                    <a:pt x="3990" y="17383"/>
                    <a:pt x="3997" y="17379"/>
                  </a:cubicBezTo>
                  <a:cubicBezTo>
                    <a:pt x="4100" y="17329"/>
                    <a:pt x="4198" y="17271"/>
                    <a:pt x="4291" y="17206"/>
                  </a:cubicBezTo>
                  <a:cubicBezTo>
                    <a:pt x="4289" y="17236"/>
                    <a:pt x="4285" y="17266"/>
                    <a:pt x="4280" y="17297"/>
                  </a:cubicBezTo>
                  <a:cubicBezTo>
                    <a:pt x="4175" y="17355"/>
                    <a:pt x="4084" y="17432"/>
                    <a:pt x="3970" y="17473"/>
                  </a:cubicBezTo>
                  <a:cubicBezTo>
                    <a:pt x="3955" y="17479"/>
                    <a:pt x="3962" y="17504"/>
                    <a:pt x="3978" y="17501"/>
                  </a:cubicBezTo>
                  <a:cubicBezTo>
                    <a:pt x="4087" y="17467"/>
                    <a:pt x="4178" y="17396"/>
                    <a:pt x="4274" y="17335"/>
                  </a:cubicBezTo>
                  <a:cubicBezTo>
                    <a:pt x="4267" y="17373"/>
                    <a:pt x="4258" y="17410"/>
                    <a:pt x="4249" y="17448"/>
                  </a:cubicBezTo>
                  <a:cubicBezTo>
                    <a:pt x="4200" y="17472"/>
                    <a:pt x="4156" y="17505"/>
                    <a:pt x="4106" y="17528"/>
                  </a:cubicBezTo>
                  <a:cubicBezTo>
                    <a:pt x="4051" y="17551"/>
                    <a:pt x="4000" y="17581"/>
                    <a:pt x="3952" y="17615"/>
                  </a:cubicBezTo>
                  <a:cubicBezTo>
                    <a:pt x="3937" y="17626"/>
                    <a:pt x="3955" y="17647"/>
                    <a:pt x="3970" y="17636"/>
                  </a:cubicBezTo>
                  <a:cubicBezTo>
                    <a:pt x="4018" y="17605"/>
                    <a:pt x="4067" y="17577"/>
                    <a:pt x="4120" y="17556"/>
                  </a:cubicBezTo>
                  <a:cubicBezTo>
                    <a:pt x="4162" y="17536"/>
                    <a:pt x="4201" y="17508"/>
                    <a:pt x="4240" y="17486"/>
                  </a:cubicBezTo>
                  <a:cubicBezTo>
                    <a:pt x="4232" y="17520"/>
                    <a:pt x="4222" y="17554"/>
                    <a:pt x="4213" y="17589"/>
                  </a:cubicBezTo>
                  <a:cubicBezTo>
                    <a:pt x="4141" y="17633"/>
                    <a:pt x="4067" y="17673"/>
                    <a:pt x="3991" y="17709"/>
                  </a:cubicBezTo>
                  <a:cubicBezTo>
                    <a:pt x="3984" y="17713"/>
                    <a:pt x="3983" y="17722"/>
                    <a:pt x="3987" y="17729"/>
                  </a:cubicBezTo>
                  <a:cubicBezTo>
                    <a:pt x="3990" y="17735"/>
                    <a:pt x="3999" y="17739"/>
                    <a:pt x="4005" y="17737"/>
                  </a:cubicBezTo>
                  <a:cubicBezTo>
                    <a:pt x="4073" y="17706"/>
                    <a:pt x="4139" y="17671"/>
                    <a:pt x="4202" y="17632"/>
                  </a:cubicBezTo>
                  <a:cubicBezTo>
                    <a:pt x="4192" y="17670"/>
                    <a:pt x="4181" y="17709"/>
                    <a:pt x="4172" y="17747"/>
                  </a:cubicBezTo>
                  <a:cubicBezTo>
                    <a:pt x="4111" y="17784"/>
                    <a:pt x="4048" y="17816"/>
                    <a:pt x="3985" y="17848"/>
                  </a:cubicBezTo>
                  <a:cubicBezTo>
                    <a:pt x="3978" y="17851"/>
                    <a:pt x="3976" y="17860"/>
                    <a:pt x="3979" y="17867"/>
                  </a:cubicBezTo>
                  <a:cubicBezTo>
                    <a:pt x="3983" y="17875"/>
                    <a:pt x="3990" y="17878"/>
                    <a:pt x="3997" y="17875"/>
                  </a:cubicBezTo>
                  <a:cubicBezTo>
                    <a:pt x="4053" y="17848"/>
                    <a:pt x="4108" y="17820"/>
                    <a:pt x="4161" y="17788"/>
                  </a:cubicBezTo>
                  <a:cubicBezTo>
                    <a:pt x="4154" y="17816"/>
                    <a:pt x="4149" y="17843"/>
                    <a:pt x="4144" y="17871"/>
                  </a:cubicBezTo>
                  <a:cubicBezTo>
                    <a:pt x="4110" y="17892"/>
                    <a:pt x="4075" y="17913"/>
                    <a:pt x="4042" y="17936"/>
                  </a:cubicBezTo>
                  <a:cubicBezTo>
                    <a:pt x="4026" y="17947"/>
                    <a:pt x="4046" y="17969"/>
                    <a:pt x="4062" y="17959"/>
                  </a:cubicBezTo>
                  <a:cubicBezTo>
                    <a:pt x="4087" y="17943"/>
                    <a:pt x="4112" y="17926"/>
                    <a:pt x="4136" y="17909"/>
                  </a:cubicBezTo>
                  <a:cubicBezTo>
                    <a:pt x="4127" y="17958"/>
                    <a:pt x="4121" y="18009"/>
                    <a:pt x="4118" y="18059"/>
                  </a:cubicBezTo>
                  <a:cubicBezTo>
                    <a:pt x="4122" y="18075"/>
                    <a:pt x="4139" y="18085"/>
                    <a:pt x="4155" y="18082"/>
                  </a:cubicBezTo>
                  <a:cubicBezTo>
                    <a:pt x="4164" y="18080"/>
                    <a:pt x="4172" y="18073"/>
                    <a:pt x="4176" y="18064"/>
                  </a:cubicBezTo>
                  <a:cubicBezTo>
                    <a:pt x="4216" y="17634"/>
                    <a:pt x="4496" y="17188"/>
                    <a:pt x="4266" y="16769"/>
                  </a:cubicBezTo>
                  <a:cubicBezTo>
                    <a:pt x="4255" y="16751"/>
                    <a:pt x="4236" y="16749"/>
                    <a:pt x="4222" y="16755"/>
                  </a:cubicBezTo>
                  <a:close/>
                  <a:moveTo>
                    <a:pt x="9928" y="16806"/>
                  </a:moveTo>
                  <a:cubicBezTo>
                    <a:pt x="9897" y="16802"/>
                    <a:pt x="9863" y="16814"/>
                    <a:pt x="9839" y="16837"/>
                  </a:cubicBezTo>
                  <a:cubicBezTo>
                    <a:pt x="9784" y="16887"/>
                    <a:pt x="9764" y="16987"/>
                    <a:pt x="9809" y="17050"/>
                  </a:cubicBezTo>
                  <a:cubicBezTo>
                    <a:pt x="9841" y="17093"/>
                    <a:pt x="9903" y="17102"/>
                    <a:pt x="9946" y="17070"/>
                  </a:cubicBezTo>
                  <a:cubicBezTo>
                    <a:pt x="9948" y="17069"/>
                    <a:pt x="9950" y="17066"/>
                    <a:pt x="9952" y="17064"/>
                  </a:cubicBezTo>
                  <a:cubicBezTo>
                    <a:pt x="10010" y="17019"/>
                    <a:pt x="10025" y="16927"/>
                    <a:pt x="10001" y="16863"/>
                  </a:cubicBezTo>
                  <a:cubicBezTo>
                    <a:pt x="9988" y="16828"/>
                    <a:pt x="9959" y="16809"/>
                    <a:pt x="9928" y="16806"/>
                  </a:cubicBezTo>
                  <a:close/>
                  <a:moveTo>
                    <a:pt x="11082" y="16842"/>
                  </a:moveTo>
                  <a:cubicBezTo>
                    <a:pt x="11047" y="16838"/>
                    <a:pt x="11044" y="16888"/>
                    <a:pt x="11074" y="16897"/>
                  </a:cubicBezTo>
                  <a:cubicBezTo>
                    <a:pt x="11024" y="16982"/>
                    <a:pt x="10942" y="17030"/>
                    <a:pt x="10867" y="17092"/>
                  </a:cubicBezTo>
                  <a:cubicBezTo>
                    <a:pt x="10773" y="17168"/>
                    <a:pt x="10699" y="17272"/>
                    <a:pt x="10618" y="17359"/>
                  </a:cubicBezTo>
                  <a:cubicBezTo>
                    <a:pt x="10437" y="17554"/>
                    <a:pt x="10252" y="17744"/>
                    <a:pt x="10064" y="17930"/>
                  </a:cubicBezTo>
                  <a:cubicBezTo>
                    <a:pt x="9713" y="18279"/>
                    <a:pt x="9361" y="18634"/>
                    <a:pt x="9056" y="19024"/>
                  </a:cubicBezTo>
                  <a:cubicBezTo>
                    <a:pt x="8936" y="18983"/>
                    <a:pt x="8818" y="18939"/>
                    <a:pt x="8697" y="18904"/>
                  </a:cubicBezTo>
                  <a:cubicBezTo>
                    <a:pt x="8699" y="18896"/>
                    <a:pt x="8699" y="18888"/>
                    <a:pt x="8700" y="18881"/>
                  </a:cubicBezTo>
                  <a:cubicBezTo>
                    <a:pt x="8706" y="18851"/>
                    <a:pt x="8654" y="18838"/>
                    <a:pt x="8647" y="18869"/>
                  </a:cubicBezTo>
                  <a:cubicBezTo>
                    <a:pt x="8645" y="18875"/>
                    <a:pt x="8645" y="18881"/>
                    <a:pt x="8644" y="18887"/>
                  </a:cubicBezTo>
                  <a:lnTo>
                    <a:pt x="8583" y="18872"/>
                  </a:lnTo>
                  <a:cubicBezTo>
                    <a:pt x="8548" y="18863"/>
                    <a:pt x="8528" y="18913"/>
                    <a:pt x="8563" y="18925"/>
                  </a:cubicBezTo>
                  <a:lnTo>
                    <a:pt x="8631" y="18948"/>
                  </a:lnTo>
                  <a:cubicBezTo>
                    <a:pt x="8584" y="19200"/>
                    <a:pt x="8590" y="19457"/>
                    <a:pt x="8601" y="19714"/>
                  </a:cubicBezTo>
                  <a:cubicBezTo>
                    <a:pt x="8609" y="19912"/>
                    <a:pt x="8613" y="20109"/>
                    <a:pt x="8616" y="20306"/>
                  </a:cubicBezTo>
                  <a:cubicBezTo>
                    <a:pt x="8623" y="20692"/>
                    <a:pt x="8614" y="21078"/>
                    <a:pt x="8625" y="21464"/>
                  </a:cubicBezTo>
                  <a:cubicBezTo>
                    <a:pt x="8625" y="21500"/>
                    <a:pt x="8681" y="21506"/>
                    <a:pt x="8682" y="21469"/>
                  </a:cubicBezTo>
                  <a:cubicBezTo>
                    <a:pt x="8684" y="21361"/>
                    <a:pt x="8682" y="21253"/>
                    <a:pt x="8682" y="21146"/>
                  </a:cubicBezTo>
                  <a:cubicBezTo>
                    <a:pt x="8762" y="20982"/>
                    <a:pt x="8872" y="20836"/>
                    <a:pt x="8970" y="20682"/>
                  </a:cubicBezTo>
                  <a:cubicBezTo>
                    <a:pt x="9025" y="20657"/>
                    <a:pt x="9078" y="20629"/>
                    <a:pt x="9128" y="20604"/>
                  </a:cubicBezTo>
                  <a:cubicBezTo>
                    <a:pt x="9218" y="20560"/>
                    <a:pt x="9308" y="20518"/>
                    <a:pt x="9399" y="20477"/>
                  </a:cubicBezTo>
                  <a:cubicBezTo>
                    <a:pt x="9237" y="20651"/>
                    <a:pt x="9157" y="20889"/>
                    <a:pt x="9009" y="21075"/>
                  </a:cubicBezTo>
                  <a:cubicBezTo>
                    <a:pt x="8938" y="21165"/>
                    <a:pt x="8863" y="21249"/>
                    <a:pt x="8795" y="21339"/>
                  </a:cubicBezTo>
                  <a:cubicBezTo>
                    <a:pt x="8755" y="21392"/>
                    <a:pt x="8700" y="21458"/>
                    <a:pt x="8688" y="21526"/>
                  </a:cubicBezTo>
                  <a:lnTo>
                    <a:pt x="8676" y="21526"/>
                  </a:lnTo>
                  <a:cubicBezTo>
                    <a:pt x="8659" y="21525"/>
                    <a:pt x="8645" y="21536"/>
                    <a:pt x="8644" y="21552"/>
                  </a:cubicBezTo>
                  <a:cubicBezTo>
                    <a:pt x="8642" y="21569"/>
                    <a:pt x="8653" y="21584"/>
                    <a:pt x="8670" y="21586"/>
                  </a:cubicBezTo>
                  <a:cubicBezTo>
                    <a:pt x="8843" y="21599"/>
                    <a:pt x="9010" y="21485"/>
                    <a:pt x="9170" y="21435"/>
                  </a:cubicBezTo>
                  <a:cubicBezTo>
                    <a:pt x="9468" y="21342"/>
                    <a:pt x="9762" y="21250"/>
                    <a:pt x="10062" y="21164"/>
                  </a:cubicBezTo>
                  <a:cubicBezTo>
                    <a:pt x="10327" y="21089"/>
                    <a:pt x="10592" y="21014"/>
                    <a:pt x="10856" y="20939"/>
                  </a:cubicBezTo>
                  <a:cubicBezTo>
                    <a:pt x="11034" y="20889"/>
                    <a:pt x="11213" y="20832"/>
                    <a:pt x="11371" y="20734"/>
                  </a:cubicBezTo>
                  <a:lnTo>
                    <a:pt x="11371" y="20754"/>
                  </a:lnTo>
                  <a:cubicBezTo>
                    <a:pt x="11371" y="20792"/>
                    <a:pt x="11432" y="20799"/>
                    <a:pt x="11432" y="20760"/>
                  </a:cubicBezTo>
                  <a:lnTo>
                    <a:pt x="11432" y="20693"/>
                  </a:lnTo>
                  <a:lnTo>
                    <a:pt x="11438" y="20688"/>
                  </a:lnTo>
                  <a:cubicBezTo>
                    <a:pt x="11449" y="20680"/>
                    <a:pt x="11452" y="20665"/>
                    <a:pt x="11444" y="20653"/>
                  </a:cubicBezTo>
                  <a:cubicBezTo>
                    <a:pt x="11441" y="20649"/>
                    <a:pt x="11437" y="20646"/>
                    <a:pt x="11432" y="20644"/>
                  </a:cubicBezTo>
                  <a:cubicBezTo>
                    <a:pt x="11435" y="20476"/>
                    <a:pt x="11438" y="20307"/>
                    <a:pt x="11427" y="20139"/>
                  </a:cubicBezTo>
                  <a:cubicBezTo>
                    <a:pt x="11420" y="20032"/>
                    <a:pt x="11442" y="19701"/>
                    <a:pt x="11294" y="19673"/>
                  </a:cubicBezTo>
                  <a:cubicBezTo>
                    <a:pt x="11454" y="19423"/>
                    <a:pt x="11718" y="19214"/>
                    <a:pt x="11931" y="19009"/>
                  </a:cubicBezTo>
                  <a:cubicBezTo>
                    <a:pt x="12150" y="18799"/>
                    <a:pt x="12368" y="18584"/>
                    <a:pt x="12557" y="18345"/>
                  </a:cubicBezTo>
                  <a:cubicBezTo>
                    <a:pt x="12566" y="18333"/>
                    <a:pt x="12564" y="18315"/>
                    <a:pt x="12552" y="18306"/>
                  </a:cubicBezTo>
                  <a:cubicBezTo>
                    <a:pt x="12548" y="18302"/>
                    <a:pt x="12544" y="18302"/>
                    <a:pt x="12539" y="18301"/>
                  </a:cubicBezTo>
                  <a:cubicBezTo>
                    <a:pt x="12599" y="17994"/>
                    <a:pt x="12589" y="17665"/>
                    <a:pt x="12572" y="17353"/>
                  </a:cubicBezTo>
                  <a:cubicBezTo>
                    <a:pt x="12580" y="17344"/>
                    <a:pt x="12590" y="17335"/>
                    <a:pt x="12598" y="17326"/>
                  </a:cubicBezTo>
                  <a:cubicBezTo>
                    <a:pt x="12625" y="17299"/>
                    <a:pt x="12575" y="17266"/>
                    <a:pt x="12549" y="17294"/>
                  </a:cubicBezTo>
                  <a:cubicBezTo>
                    <a:pt x="12546" y="17293"/>
                    <a:pt x="12542" y="17293"/>
                    <a:pt x="12539" y="17294"/>
                  </a:cubicBezTo>
                  <a:cubicBezTo>
                    <a:pt x="12097" y="17051"/>
                    <a:pt x="11581" y="16904"/>
                    <a:pt x="11082" y="16842"/>
                  </a:cubicBezTo>
                  <a:close/>
                  <a:moveTo>
                    <a:pt x="9917" y="16868"/>
                  </a:moveTo>
                  <a:cubicBezTo>
                    <a:pt x="9930" y="16870"/>
                    <a:pt x="9940" y="16878"/>
                    <a:pt x="9944" y="16895"/>
                  </a:cubicBezTo>
                  <a:cubicBezTo>
                    <a:pt x="9956" y="16939"/>
                    <a:pt x="9943" y="16985"/>
                    <a:pt x="9911" y="17016"/>
                  </a:cubicBezTo>
                  <a:lnTo>
                    <a:pt x="9911" y="17017"/>
                  </a:lnTo>
                  <a:cubicBezTo>
                    <a:pt x="9898" y="17031"/>
                    <a:pt x="9875" y="17032"/>
                    <a:pt x="9861" y="17019"/>
                  </a:cubicBezTo>
                  <a:cubicBezTo>
                    <a:pt x="9859" y="17017"/>
                    <a:pt x="9857" y="17015"/>
                    <a:pt x="9856" y="17012"/>
                  </a:cubicBezTo>
                  <a:cubicBezTo>
                    <a:pt x="9832" y="16972"/>
                    <a:pt x="9848" y="16913"/>
                    <a:pt x="9876" y="16879"/>
                  </a:cubicBezTo>
                  <a:cubicBezTo>
                    <a:pt x="9889" y="16869"/>
                    <a:pt x="9904" y="16866"/>
                    <a:pt x="9917" y="16868"/>
                  </a:cubicBezTo>
                  <a:close/>
                  <a:moveTo>
                    <a:pt x="13391" y="16897"/>
                  </a:moveTo>
                  <a:cubicBezTo>
                    <a:pt x="13432" y="16907"/>
                    <a:pt x="13434" y="16980"/>
                    <a:pt x="13395" y="17020"/>
                  </a:cubicBezTo>
                  <a:cubicBezTo>
                    <a:pt x="13360" y="17055"/>
                    <a:pt x="13301" y="17047"/>
                    <a:pt x="13259" y="17037"/>
                  </a:cubicBezTo>
                  <a:cubicBezTo>
                    <a:pt x="13255" y="17036"/>
                    <a:pt x="13252" y="17032"/>
                    <a:pt x="13249" y="17031"/>
                  </a:cubicBezTo>
                  <a:cubicBezTo>
                    <a:pt x="13250" y="16990"/>
                    <a:pt x="13273" y="16949"/>
                    <a:pt x="13334" y="16911"/>
                  </a:cubicBezTo>
                  <a:cubicBezTo>
                    <a:pt x="13357" y="16896"/>
                    <a:pt x="13377" y="16893"/>
                    <a:pt x="13391" y="16897"/>
                  </a:cubicBezTo>
                  <a:close/>
                  <a:moveTo>
                    <a:pt x="11128" y="16907"/>
                  </a:moveTo>
                  <a:cubicBezTo>
                    <a:pt x="11609" y="16995"/>
                    <a:pt x="12066" y="17124"/>
                    <a:pt x="12505" y="17343"/>
                  </a:cubicBezTo>
                  <a:cubicBezTo>
                    <a:pt x="12164" y="17718"/>
                    <a:pt x="11821" y="18092"/>
                    <a:pt x="11465" y="18452"/>
                  </a:cubicBezTo>
                  <a:cubicBezTo>
                    <a:pt x="11285" y="18636"/>
                    <a:pt x="11111" y="18829"/>
                    <a:pt x="10931" y="19015"/>
                  </a:cubicBezTo>
                  <a:cubicBezTo>
                    <a:pt x="10847" y="19101"/>
                    <a:pt x="10763" y="19189"/>
                    <a:pt x="10680" y="19276"/>
                  </a:cubicBezTo>
                  <a:cubicBezTo>
                    <a:pt x="10637" y="19322"/>
                    <a:pt x="10598" y="19383"/>
                    <a:pt x="10549" y="19430"/>
                  </a:cubicBezTo>
                  <a:cubicBezTo>
                    <a:pt x="10524" y="19416"/>
                    <a:pt x="10499" y="19400"/>
                    <a:pt x="10474" y="19384"/>
                  </a:cubicBezTo>
                  <a:cubicBezTo>
                    <a:pt x="10461" y="19377"/>
                    <a:pt x="10444" y="19382"/>
                    <a:pt x="10436" y="19395"/>
                  </a:cubicBezTo>
                  <a:cubicBezTo>
                    <a:pt x="10429" y="19407"/>
                    <a:pt x="10432" y="19421"/>
                    <a:pt x="10442" y="19430"/>
                  </a:cubicBezTo>
                  <a:cubicBezTo>
                    <a:pt x="10461" y="19443"/>
                    <a:pt x="10481" y="19456"/>
                    <a:pt x="10500" y="19468"/>
                  </a:cubicBezTo>
                  <a:cubicBezTo>
                    <a:pt x="10493" y="19473"/>
                    <a:pt x="10484" y="19478"/>
                    <a:pt x="10476" y="19482"/>
                  </a:cubicBezTo>
                  <a:cubicBezTo>
                    <a:pt x="10442" y="19496"/>
                    <a:pt x="10466" y="19547"/>
                    <a:pt x="10500" y="19533"/>
                  </a:cubicBezTo>
                  <a:cubicBezTo>
                    <a:pt x="10519" y="19525"/>
                    <a:pt x="10537" y="19515"/>
                    <a:pt x="10552" y="19501"/>
                  </a:cubicBezTo>
                  <a:cubicBezTo>
                    <a:pt x="10756" y="19614"/>
                    <a:pt x="10980" y="19689"/>
                    <a:pt x="11210" y="19724"/>
                  </a:cubicBezTo>
                  <a:cubicBezTo>
                    <a:pt x="11219" y="19734"/>
                    <a:pt x="11234" y="19737"/>
                    <a:pt x="11245" y="19730"/>
                  </a:cubicBezTo>
                  <a:lnTo>
                    <a:pt x="11274" y="19733"/>
                  </a:lnTo>
                  <a:cubicBezTo>
                    <a:pt x="11107" y="19848"/>
                    <a:pt x="10894" y="19880"/>
                    <a:pt x="10706" y="19949"/>
                  </a:cubicBezTo>
                  <a:cubicBezTo>
                    <a:pt x="10433" y="20050"/>
                    <a:pt x="10149" y="20130"/>
                    <a:pt x="9873" y="20223"/>
                  </a:cubicBezTo>
                  <a:cubicBezTo>
                    <a:pt x="9645" y="20298"/>
                    <a:pt x="9424" y="20390"/>
                    <a:pt x="9209" y="20496"/>
                  </a:cubicBezTo>
                  <a:cubicBezTo>
                    <a:pt x="9050" y="20577"/>
                    <a:pt x="8862" y="20695"/>
                    <a:pt x="8676" y="20717"/>
                  </a:cubicBezTo>
                  <a:cubicBezTo>
                    <a:pt x="8680" y="20713"/>
                    <a:pt x="8682" y="20706"/>
                    <a:pt x="8682" y="20700"/>
                  </a:cubicBezTo>
                  <a:cubicBezTo>
                    <a:pt x="8697" y="20128"/>
                    <a:pt x="8595" y="19535"/>
                    <a:pt x="8686" y="18967"/>
                  </a:cubicBezTo>
                  <a:cubicBezTo>
                    <a:pt x="8828" y="19018"/>
                    <a:pt x="8969" y="19070"/>
                    <a:pt x="9114" y="19106"/>
                  </a:cubicBezTo>
                  <a:cubicBezTo>
                    <a:pt x="9150" y="19115"/>
                    <a:pt x="9172" y="19063"/>
                    <a:pt x="9135" y="19051"/>
                  </a:cubicBezTo>
                  <a:lnTo>
                    <a:pt x="9112" y="19044"/>
                  </a:lnTo>
                  <a:cubicBezTo>
                    <a:pt x="9436" y="18656"/>
                    <a:pt x="9782" y="18292"/>
                    <a:pt x="10140" y="17936"/>
                  </a:cubicBezTo>
                  <a:cubicBezTo>
                    <a:pt x="10328" y="17749"/>
                    <a:pt x="10515" y="17557"/>
                    <a:pt x="10696" y="17362"/>
                  </a:cubicBezTo>
                  <a:cubicBezTo>
                    <a:pt x="10775" y="17277"/>
                    <a:pt x="10846" y="17186"/>
                    <a:pt x="10938" y="17111"/>
                  </a:cubicBezTo>
                  <a:cubicBezTo>
                    <a:pt x="11010" y="17053"/>
                    <a:pt x="11078" y="17009"/>
                    <a:pt x="11125" y="16927"/>
                  </a:cubicBezTo>
                  <a:cubicBezTo>
                    <a:pt x="11128" y="16921"/>
                    <a:pt x="11129" y="16914"/>
                    <a:pt x="11128" y="16907"/>
                  </a:cubicBezTo>
                  <a:close/>
                  <a:moveTo>
                    <a:pt x="1278" y="16996"/>
                  </a:moveTo>
                  <a:cubicBezTo>
                    <a:pt x="1288" y="17053"/>
                    <a:pt x="1301" y="17108"/>
                    <a:pt x="1318" y="17163"/>
                  </a:cubicBezTo>
                  <a:cubicBezTo>
                    <a:pt x="1288" y="17133"/>
                    <a:pt x="1257" y="17105"/>
                    <a:pt x="1226" y="17075"/>
                  </a:cubicBezTo>
                  <a:cubicBezTo>
                    <a:pt x="1245" y="17049"/>
                    <a:pt x="1263" y="17023"/>
                    <a:pt x="1278" y="16996"/>
                  </a:cubicBezTo>
                  <a:close/>
                  <a:moveTo>
                    <a:pt x="17328" y="17353"/>
                  </a:moveTo>
                  <a:cubicBezTo>
                    <a:pt x="17298" y="17368"/>
                    <a:pt x="17275" y="17394"/>
                    <a:pt x="17266" y="17426"/>
                  </a:cubicBezTo>
                  <a:cubicBezTo>
                    <a:pt x="17262" y="17452"/>
                    <a:pt x="17277" y="17478"/>
                    <a:pt x="17302" y="17487"/>
                  </a:cubicBezTo>
                  <a:cubicBezTo>
                    <a:pt x="17328" y="17496"/>
                    <a:pt x="17356" y="17493"/>
                    <a:pt x="17380" y="17481"/>
                  </a:cubicBezTo>
                  <a:cubicBezTo>
                    <a:pt x="17411" y="17466"/>
                    <a:pt x="17436" y="17440"/>
                    <a:pt x="17449" y="17408"/>
                  </a:cubicBezTo>
                  <a:cubicBezTo>
                    <a:pt x="17452" y="17393"/>
                    <a:pt x="17443" y="17378"/>
                    <a:pt x="17427" y="17373"/>
                  </a:cubicBezTo>
                  <a:cubicBezTo>
                    <a:pt x="17412" y="17367"/>
                    <a:pt x="17395" y="17376"/>
                    <a:pt x="17389" y="17391"/>
                  </a:cubicBezTo>
                  <a:cubicBezTo>
                    <a:pt x="17382" y="17406"/>
                    <a:pt x="17370" y="17417"/>
                    <a:pt x="17356" y="17426"/>
                  </a:cubicBezTo>
                  <a:lnTo>
                    <a:pt x="17345" y="17432"/>
                  </a:lnTo>
                  <a:lnTo>
                    <a:pt x="17327" y="17432"/>
                  </a:lnTo>
                  <a:lnTo>
                    <a:pt x="17331" y="17425"/>
                  </a:lnTo>
                  <a:cubicBezTo>
                    <a:pt x="17340" y="17416"/>
                    <a:pt x="17349" y="17407"/>
                    <a:pt x="17359" y="17400"/>
                  </a:cubicBezTo>
                  <a:cubicBezTo>
                    <a:pt x="17384" y="17381"/>
                    <a:pt x="17355" y="17336"/>
                    <a:pt x="17328" y="17353"/>
                  </a:cubicBezTo>
                  <a:close/>
                  <a:moveTo>
                    <a:pt x="3202" y="17372"/>
                  </a:moveTo>
                  <a:cubicBezTo>
                    <a:pt x="3141" y="17362"/>
                    <a:pt x="3078" y="17368"/>
                    <a:pt x="3017" y="17388"/>
                  </a:cubicBezTo>
                  <a:cubicBezTo>
                    <a:pt x="3000" y="17395"/>
                    <a:pt x="3012" y="17418"/>
                    <a:pt x="3029" y="17414"/>
                  </a:cubicBezTo>
                  <a:cubicBezTo>
                    <a:pt x="3036" y="17412"/>
                    <a:pt x="3044" y="17410"/>
                    <a:pt x="3051" y="17408"/>
                  </a:cubicBezTo>
                  <a:cubicBezTo>
                    <a:pt x="3043" y="17419"/>
                    <a:pt x="3038" y="17430"/>
                    <a:pt x="3036" y="17443"/>
                  </a:cubicBezTo>
                  <a:cubicBezTo>
                    <a:pt x="3034" y="17472"/>
                    <a:pt x="3031" y="17502"/>
                    <a:pt x="3026" y="17531"/>
                  </a:cubicBezTo>
                  <a:cubicBezTo>
                    <a:pt x="3021" y="17548"/>
                    <a:pt x="3046" y="17557"/>
                    <a:pt x="3052" y="17540"/>
                  </a:cubicBezTo>
                  <a:cubicBezTo>
                    <a:pt x="3059" y="17520"/>
                    <a:pt x="3061" y="17499"/>
                    <a:pt x="3062" y="17478"/>
                  </a:cubicBezTo>
                  <a:cubicBezTo>
                    <a:pt x="3060" y="17450"/>
                    <a:pt x="3072" y="17423"/>
                    <a:pt x="3092" y="17403"/>
                  </a:cubicBezTo>
                  <a:cubicBezTo>
                    <a:pt x="3093" y="17402"/>
                    <a:pt x="3094" y="17402"/>
                    <a:pt x="3095" y="17400"/>
                  </a:cubicBezTo>
                  <a:cubicBezTo>
                    <a:pt x="3125" y="17397"/>
                    <a:pt x="3155" y="17397"/>
                    <a:pt x="3185" y="17400"/>
                  </a:cubicBezTo>
                  <a:cubicBezTo>
                    <a:pt x="3176" y="17418"/>
                    <a:pt x="3166" y="17433"/>
                    <a:pt x="3155" y="17449"/>
                  </a:cubicBezTo>
                  <a:cubicBezTo>
                    <a:pt x="3134" y="17482"/>
                    <a:pt x="3116" y="17516"/>
                    <a:pt x="3101" y="17553"/>
                  </a:cubicBezTo>
                  <a:cubicBezTo>
                    <a:pt x="3094" y="17570"/>
                    <a:pt x="3120" y="17580"/>
                    <a:pt x="3127" y="17563"/>
                  </a:cubicBezTo>
                  <a:cubicBezTo>
                    <a:pt x="3143" y="17530"/>
                    <a:pt x="3160" y="17499"/>
                    <a:pt x="3179" y="17467"/>
                  </a:cubicBezTo>
                  <a:cubicBezTo>
                    <a:pt x="3187" y="17455"/>
                    <a:pt x="3195" y="17442"/>
                    <a:pt x="3204" y="17429"/>
                  </a:cubicBezTo>
                  <a:cubicBezTo>
                    <a:pt x="3207" y="17422"/>
                    <a:pt x="3210" y="17414"/>
                    <a:pt x="3213" y="17407"/>
                  </a:cubicBezTo>
                  <a:lnTo>
                    <a:pt x="3214" y="17405"/>
                  </a:lnTo>
                  <a:cubicBezTo>
                    <a:pt x="3238" y="17410"/>
                    <a:pt x="3262" y="17417"/>
                    <a:pt x="3284" y="17426"/>
                  </a:cubicBezTo>
                  <a:cubicBezTo>
                    <a:pt x="3254" y="17472"/>
                    <a:pt x="3228" y="17521"/>
                    <a:pt x="3207" y="17572"/>
                  </a:cubicBezTo>
                  <a:cubicBezTo>
                    <a:pt x="3199" y="17590"/>
                    <a:pt x="3226" y="17598"/>
                    <a:pt x="3234" y="17581"/>
                  </a:cubicBezTo>
                  <a:cubicBezTo>
                    <a:pt x="3257" y="17532"/>
                    <a:pt x="3285" y="17486"/>
                    <a:pt x="3310" y="17438"/>
                  </a:cubicBezTo>
                  <a:cubicBezTo>
                    <a:pt x="3327" y="17446"/>
                    <a:pt x="3343" y="17455"/>
                    <a:pt x="3358" y="17466"/>
                  </a:cubicBezTo>
                  <a:cubicBezTo>
                    <a:pt x="3365" y="17470"/>
                    <a:pt x="3374" y="17468"/>
                    <a:pt x="3378" y="17461"/>
                  </a:cubicBezTo>
                  <a:cubicBezTo>
                    <a:pt x="3381" y="17455"/>
                    <a:pt x="3380" y="17446"/>
                    <a:pt x="3375" y="17441"/>
                  </a:cubicBezTo>
                  <a:cubicBezTo>
                    <a:pt x="3323" y="17404"/>
                    <a:pt x="3263" y="17381"/>
                    <a:pt x="3202" y="17372"/>
                  </a:cubicBezTo>
                  <a:close/>
                  <a:moveTo>
                    <a:pt x="11842" y="17381"/>
                  </a:moveTo>
                  <a:cubicBezTo>
                    <a:pt x="11825" y="17381"/>
                    <a:pt x="11823" y="17409"/>
                    <a:pt x="11841" y="17410"/>
                  </a:cubicBezTo>
                  <a:cubicBezTo>
                    <a:pt x="11851" y="17408"/>
                    <a:pt x="11862" y="17409"/>
                    <a:pt x="11871" y="17414"/>
                  </a:cubicBezTo>
                  <a:cubicBezTo>
                    <a:pt x="11885" y="17426"/>
                    <a:pt x="11901" y="17403"/>
                    <a:pt x="11887" y="17391"/>
                  </a:cubicBezTo>
                  <a:cubicBezTo>
                    <a:pt x="11873" y="17383"/>
                    <a:pt x="11858" y="17379"/>
                    <a:pt x="11842" y="17381"/>
                  </a:cubicBezTo>
                  <a:close/>
                  <a:moveTo>
                    <a:pt x="11419" y="17414"/>
                  </a:moveTo>
                  <a:cubicBezTo>
                    <a:pt x="11397" y="17417"/>
                    <a:pt x="11379" y="17430"/>
                    <a:pt x="11372" y="17457"/>
                  </a:cubicBezTo>
                  <a:cubicBezTo>
                    <a:pt x="11367" y="17475"/>
                    <a:pt x="11392" y="17485"/>
                    <a:pt x="11396" y="17467"/>
                  </a:cubicBezTo>
                  <a:lnTo>
                    <a:pt x="11398" y="17467"/>
                  </a:lnTo>
                  <a:cubicBezTo>
                    <a:pt x="11408" y="17430"/>
                    <a:pt x="11452" y="17442"/>
                    <a:pt x="11477" y="17454"/>
                  </a:cubicBezTo>
                  <a:cubicBezTo>
                    <a:pt x="11494" y="17461"/>
                    <a:pt x="11503" y="17434"/>
                    <a:pt x="11487" y="17426"/>
                  </a:cubicBezTo>
                  <a:cubicBezTo>
                    <a:pt x="11467" y="17417"/>
                    <a:pt x="11442" y="17411"/>
                    <a:pt x="11419" y="17414"/>
                  </a:cubicBezTo>
                  <a:close/>
                  <a:moveTo>
                    <a:pt x="12517" y="17416"/>
                  </a:moveTo>
                  <a:cubicBezTo>
                    <a:pt x="12520" y="17721"/>
                    <a:pt x="12522" y="18022"/>
                    <a:pt x="12474" y="18325"/>
                  </a:cubicBezTo>
                  <a:cubicBezTo>
                    <a:pt x="12472" y="18333"/>
                    <a:pt x="12475" y="18342"/>
                    <a:pt x="12481" y="18348"/>
                  </a:cubicBezTo>
                  <a:cubicBezTo>
                    <a:pt x="12120" y="18792"/>
                    <a:pt x="11657" y="19141"/>
                    <a:pt x="11296" y="19582"/>
                  </a:cubicBezTo>
                  <a:cubicBezTo>
                    <a:pt x="11294" y="19581"/>
                    <a:pt x="11293" y="19580"/>
                    <a:pt x="11291" y="19579"/>
                  </a:cubicBezTo>
                  <a:cubicBezTo>
                    <a:pt x="11154" y="19533"/>
                    <a:pt x="11021" y="19477"/>
                    <a:pt x="10893" y="19410"/>
                  </a:cubicBezTo>
                  <a:cubicBezTo>
                    <a:pt x="10841" y="19384"/>
                    <a:pt x="10783" y="19339"/>
                    <a:pt x="10725" y="19319"/>
                  </a:cubicBezTo>
                  <a:cubicBezTo>
                    <a:pt x="10763" y="19277"/>
                    <a:pt x="10801" y="19237"/>
                    <a:pt x="10841" y="19196"/>
                  </a:cubicBezTo>
                  <a:cubicBezTo>
                    <a:pt x="10911" y="19219"/>
                    <a:pt x="10975" y="19262"/>
                    <a:pt x="11042" y="19292"/>
                  </a:cubicBezTo>
                  <a:cubicBezTo>
                    <a:pt x="11137" y="19339"/>
                    <a:pt x="11237" y="19374"/>
                    <a:pt x="11340" y="19398"/>
                  </a:cubicBezTo>
                  <a:cubicBezTo>
                    <a:pt x="11357" y="19401"/>
                    <a:pt x="11362" y="19374"/>
                    <a:pt x="11346" y="19369"/>
                  </a:cubicBezTo>
                  <a:cubicBezTo>
                    <a:pt x="11245" y="19343"/>
                    <a:pt x="11147" y="19306"/>
                    <a:pt x="11053" y="19261"/>
                  </a:cubicBezTo>
                  <a:cubicBezTo>
                    <a:pt x="10993" y="19234"/>
                    <a:pt x="10929" y="19191"/>
                    <a:pt x="10864" y="19170"/>
                  </a:cubicBezTo>
                  <a:lnTo>
                    <a:pt x="10891" y="19139"/>
                  </a:lnTo>
                  <a:cubicBezTo>
                    <a:pt x="10928" y="19101"/>
                    <a:pt x="10966" y="19064"/>
                    <a:pt x="11003" y="19025"/>
                  </a:cubicBezTo>
                  <a:cubicBezTo>
                    <a:pt x="11066" y="19043"/>
                    <a:pt x="11120" y="19087"/>
                    <a:pt x="11181" y="19112"/>
                  </a:cubicBezTo>
                  <a:cubicBezTo>
                    <a:pt x="11298" y="19158"/>
                    <a:pt x="11411" y="19214"/>
                    <a:pt x="11519" y="19279"/>
                  </a:cubicBezTo>
                  <a:cubicBezTo>
                    <a:pt x="11535" y="19290"/>
                    <a:pt x="11552" y="19266"/>
                    <a:pt x="11535" y="19255"/>
                  </a:cubicBezTo>
                  <a:cubicBezTo>
                    <a:pt x="11434" y="19192"/>
                    <a:pt x="11327" y="19138"/>
                    <a:pt x="11216" y="19094"/>
                  </a:cubicBezTo>
                  <a:cubicBezTo>
                    <a:pt x="11160" y="19069"/>
                    <a:pt x="11092" y="19016"/>
                    <a:pt x="11027" y="18999"/>
                  </a:cubicBezTo>
                  <a:lnTo>
                    <a:pt x="11146" y="18873"/>
                  </a:lnTo>
                  <a:cubicBezTo>
                    <a:pt x="11293" y="18936"/>
                    <a:pt x="11436" y="19008"/>
                    <a:pt x="11574" y="19089"/>
                  </a:cubicBezTo>
                  <a:cubicBezTo>
                    <a:pt x="11590" y="19099"/>
                    <a:pt x="11608" y="19076"/>
                    <a:pt x="11592" y="19065"/>
                  </a:cubicBezTo>
                  <a:cubicBezTo>
                    <a:pt x="11459" y="18980"/>
                    <a:pt x="11317" y="18907"/>
                    <a:pt x="11171" y="18849"/>
                  </a:cubicBezTo>
                  <a:lnTo>
                    <a:pt x="11309" y="18703"/>
                  </a:lnTo>
                  <a:cubicBezTo>
                    <a:pt x="11420" y="18860"/>
                    <a:pt x="11621" y="18947"/>
                    <a:pt x="11781" y="19044"/>
                  </a:cubicBezTo>
                  <a:cubicBezTo>
                    <a:pt x="11789" y="19045"/>
                    <a:pt x="11797" y="19039"/>
                    <a:pt x="11798" y="19031"/>
                  </a:cubicBezTo>
                  <a:cubicBezTo>
                    <a:pt x="11799" y="19028"/>
                    <a:pt x="11797" y="19025"/>
                    <a:pt x="11795" y="19022"/>
                  </a:cubicBezTo>
                  <a:cubicBezTo>
                    <a:pt x="11637" y="18912"/>
                    <a:pt x="11446" y="18841"/>
                    <a:pt x="11328" y="18683"/>
                  </a:cubicBezTo>
                  <a:cubicBezTo>
                    <a:pt x="11364" y="18645"/>
                    <a:pt x="11400" y="18607"/>
                    <a:pt x="11436" y="18569"/>
                  </a:cubicBezTo>
                  <a:cubicBezTo>
                    <a:pt x="11489" y="18606"/>
                    <a:pt x="11537" y="18650"/>
                    <a:pt x="11590" y="18686"/>
                  </a:cubicBezTo>
                  <a:cubicBezTo>
                    <a:pt x="11654" y="18724"/>
                    <a:pt x="11715" y="18765"/>
                    <a:pt x="11774" y="18811"/>
                  </a:cubicBezTo>
                  <a:cubicBezTo>
                    <a:pt x="11786" y="18822"/>
                    <a:pt x="11804" y="18801"/>
                    <a:pt x="11793" y="18789"/>
                  </a:cubicBezTo>
                  <a:cubicBezTo>
                    <a:pt x="11742" y="18744"/>
                    <a:pt x="11687" y="18705"/>
                    <a:pt x="11627" y="18672"/>
                  </a:cubicBezTo>
                  <a:cubicBezTo>
                    <a:pt x="11567" y="18635"/>
                    <a:pt x="11515" y="18587"/>
                    <a:pt x="11456" y="18548"/>
                  </a:cubicBezTo>
                  <a:lnTo>
                    <a:pt x="11465" y="18538"/>
                  </a:lnTo>
                  <a:lnTo>
                    <a:pt x="11566" y="18433"/>
                  </a:lnTo>
                  <a:cubicBezTo>
                    <a:pt x="11588" y="18445"/>
                    <a:pt x="11610" y="18461"/>
                    <a:pt x="11629" y="18478"/>
                  </a:cubicBezTo>
                  <a:lnTo>
                    <a:pt x="11749" y="18560"/>
                  </a:lnTo>
                  <a:cubicBezTo>
                    <a:pt x="11815" y="18606"/>
                    <a:pt x="11880" y="18656"/>
                    <a:pt x="11949" y="18697"/>
                  </a:cubicBezTo>
                  <a:cubicBezTo>
                    <a:pt x="11966" y="18707"/>
                    <a:pt x="11982" y="18683"/>
                    <a:pt x="11966" y="18672"/>
                  </a:cubicBezTo>
                  <a:cubicBezTo>
                    <a:pt x="11889" y="18624"/>
                    <a:pt x="11816" y="18569"/>
                    <a:pt x="11742" y="18517"/>
                  </a:cubicBezTo>
                  <a:cubicBezTo>
                    <a:pt x="11701" y="18489"/>
                    <a:pt x="11659" y="18461"/>
                    <a:pt x="11618" y="18433"/>
                  </a:cubicBezTo>
                  <a:cubicBezTo>
                    <a:pt x="11609" y="18428"/>
                    <a:pt x="11598" y="18418"/>
                    <a:pt x="11587" y="18412"/>
                  </a:cubicBezTo>
                  <a:lnTo>
                    <a:pt x="11687" y="18309"/>
                  </a:lnTo>
                  <a:cubicBezTo>
                    <a:pt x="11722" y="18346"/>
                    <a:pt x="11775" y="18363"/>
                    <a:pt x="11818" y="18392"/>
                  </a:cubicBezTo>
                  <a:cubicBezTo>
                    <a:pt x="11906" y="18452"/>
                    <a:pt x="11992" y="18517"/>
                    <a:pt x="12081" y="18576"/>
                  </a:cubicBezTo>
                  <a:cubicBezTo>
                    <a:pt x="12088" y="18581"/>
                    <a:pt x="12096" y="18577"/>
                    <a:pt x="12100" y="18570"/>
                  </a:cubicBezTo>
                  <a:cubicBezTo>
                    <a:pt x="12104" y="18564"/>
                    <a:pt x="12103" y="18557"/>
                    <a:pt x="12097" y="18552"/>
                  </a:cubicBezTo>
                  <a:cubicBezTo>
                    <a:pt x="12026" y="18502"/>
                    <a:pt x="11955" y="18452"/>
                    <a:pt x="11884" y="18403"/>
                  </a:cubicBezTo>
                  <a:cubicBezTo>
                    <a:pt x="11833" y="18368"/>
                    <a:pt x="11754" y="18335"/>
                    <a:pt x="11708" y="18289"/>
                  </a:cubicBezTo>
                  <a:cubicBezTo>
                    <a:pt x="11753" y="18242"/>
                    <a:pt x="11798" y="18195"/>
                    <a:pt x="11842" y="18147"/>
                  </a:cubicBezTo>
                  <a:cubicBezTo>
                    <a:pt x="11963" y="18237"/>
                    <a:pt x="12083" y="18332"/>
                    <a:pt x="12206" y="18417"/>
                  </a:cubicBezTo>
                  <a:cubicBezTo>
                    <a:pt x="12213" y="18421"/>
                    <a:pt x="12221" y="18419"/>
                    <a:pt x="12226" y="18412"/>
                  </a:cubicBezTo>
                  <a:cubicBezTo>
                    <a:pt x="12229" y="18406"/>
                    <a:pt x="12228" y="18397"/>
                    <a:pt x="12223" y="18392"/>
                  </a:cubicBezTo>
                  <a:cubicBezTo>
                    <a:pt x="12102" y="18302"/>
                    <a:pt x="11989" y="18202"/>
                    <a:pt x="11862" y="18125"/>
                  </a:cubicBezTo>
                  <a:lnTo>
                    <a:pt x="11963" y="18018"/>
                  </a:lnTo>
                  <a:cubicBezTo>
                    <a:pt x="12009" y="18064"/>
                    <a:pt x="12083" y="18081"/>
                    <a:pt x="12139" y="18112"/>
                  </a:cubicBezTo>
                  <a:cubicBezTo>
                    <a:pt x="12245" y="18173"/>
                    <a:pt x="12344" y="18245"/>
                    <a:pt x="12433" y="18328"/>
                  </a:cubicBezTo>
                  <a:cubicBezTo>
                    <a:pt x="12447" y="18341"/>
                    <a:pt x="12470" y="18324"/>
                    <a:pt x="12456" y="18310"/>
                  </a:cubicBezTo>
                  <a:cubicBezTo>
                    <a:pt x="12385" y="18240"/>
                    <a:pt x="12306" y="18179"/>
                    <a:pt x="12221" y="18126"/>
                  </a:cubicBezTo>
                  <a:cubicBezTo>
                    <a:pt x="12180" y="18099"/>
                    <a:pt x="12137" y="18074"/>
                    <a:pt x="12093" y="18053"/>
                  </a:cubicBezTo>
                  <a:cubicBezTo>
                    <a:pt x="12053" y="18040"/>
                    <a:pt x="12016" y="18021"/>
                    <a:pt x="11983" y="17997"/>
                  </a:cubicBezTo>
                  <a:lnTo>
                    <a:pt x="12079" y="17895"/>
                  </a:lnTo>
                  <a:cubicBezTo>
                    <a:pt x="12147" y="17967"/>
                    <a:pt x="12234" y="18020"/>
                    <a:pt x="12329" y="18049"/>
                  </a:cubicBezTo>
                  <a:cubicBezTo>
                    <a:pt x="12347" y="18054"/>
                    <a:pt x="12358" y="18027"/>
                    <a:pt x="12340" y="18021"/>
                  </a:cubicBezTo>
                  <a:cubicBezTo>
                    <a:pt x="12249" y="17991"/>
                    <a:pt x="12166" y="17940"/>
                    <a:pt x="12099" y="17872"/>
                  </a:cubicBezTo>
                  <a:lnTo>
                    <a:pt x="12206" y="17756"/>
                  </a:lnTo>
                  <a:cubicBezTo>
                    <a:pt x="12233" y="17773"/>
                    <a:pt x="12261" y="17787"/>
                    <a:pt x="12290" y="17801"/>
                  </a:cubicBezTo>
                  <a:cubicBezTo>
                    <a:pt x="12352" y="17836"/>
                    <a:pt x="12401" y="17896"/>
                    <a:pt x="12461" y="17936"/>
                  </a:cubicBezTo>
                  <a:cubicBezTo>
                    <a:pt x="12468" y="17940"/>
                    <a:pt x="12476" y="17937"/>
                    <a:pt x="12481" y="17930"/>
                  </a:cubicBezTo>
                  <a:cubicBezTo>
                    <a:pt x="12484" y="17924"/>
                    <a:pt x="12483" y="17916"/>
                    <a:pt x="12477" y="17912"/>
                  </a:cubicBezTo>
                  <a:cubicBezTo>
                    <a:pt x="12429" y="17877"/>
                    <a:pt x="12383" y="17837"/>
                    <a:pt x="12337" y="17799"/>
                  </a:cubicBezTo>
                  <a:cubicBezTo>
                    <a:pt x="12304" y="17772"/>
                    <a:pt x="12260" y="17760"/>
                    <a:pt x="12226" y="17735"/>
                  </a:cubicBezTo>
                  <a:cubicBezTo>
                    <a:pt x="12260" y="17698"/>
                    <a:pt x="12294" y="17661"/>
                    <a:pt x="12328" y="17624"/>
                  </a:cubicBezTo>
                  <a:cubicBezTo>
                    <a:pt x="12369" y="17660"/>
                    <a:pt x="12418" y="17685"/>
                    <a:pt x="12470" y="17702"/>
                  </a:cubicBezTo>
                  <a:cubicBezTo>
                    <a:pt x="12487" y="17706"/>
                    <a:pt x="12497" y="17682"/>
                    <a:pt x="12479" y="17676"/>
                  </a:cubicBezTo>
                  <a:cubicBezTo>
                    <a:pt x="12432" y="17658"/>
                    <a:pt x="12387" y="17632"/>
                    <a:pt x="12348" y="17601"/>
                  </a:cubicBezTo>
                  <a:cubicBezTo>
                    <a:pt x="12405" y="17539"/>
                    <a:pt x="12461" y="17478"/>
                    <a:pt x="12517" y="17416"/>
                  </a:cubicBezTo>
                  <a:close/>
                  <a:moveTo>
                    <a:pt x="16737" y="17487"/>
                  </a:moveTo>
                  <a:lnTo>
                    <a:pt x="16728" y="17489"/>
                  </a:lnTo>
                  <a:cubicBezTo>
                    <a:pt x="16739" y="17485"/>
                    <a:pt x="16728" y="17490"/>
                    <a:pt x="16724" y="17492"/>
                  </a:cubicBezTo>
                  <a:cubicBezTo>
                    <a:pt x="16719" y="17494"/>
                    <a:pt x="16715" y="17495"/>
                    <a:pt x="16711" y="17498"/>
                  </a:cubicBezTo>
                  <a:cubicBezTo>
                    <a:pt x="16705" y="17502"/>
                    <a:pt x="16701" y="17508"/>
                    <a:pt x="16698" y="17515"/>
                  </a:cubicBezTo>
                  <a:cubicBezTo>
                    <a:pt x="16682" y="17542"/>
                    <a:pt x="16680" y="17576"/>
                    <a:pt x="16695" y="17604"/>
                  </a:cubicBezTo>
                  <a:cubicBezTo>
                    <a:pt x="16707" y="17636"/>
                    <a:pt x="16739" y="17656"/>
                    <a:pt x="16772" y="17654"/>
                  </a:cubicBezTo>
                  <a:cubicBezTo>
                    <a:pt x="16817" y="17652"/>
                    <a:pt x="16847" y="17602"/>
                    <a:pt x="16863" y="17566"/>
                  </a:cubicBezTo>
                  <a:cubicBezTo>
                    <a:pt x="16876" y="17531"/>
                    <a:pt x="16827" y="17505"/>
                    <a:pt x="16811" y="17534"/>
                  </a:cubicBezTo>
                  <a:cubicBezTo>
                    <a:pt x="16806" y="17543"/>
                    <a:pt x="16802" y="17550"/>
                    <a:pt x="16797" y="17559"/>
                  </a:cubicBezTo>
                  <a:lnTo>
                    <a:pt x="16789" y="17569"/>
                  </a:lnTo>
                  <a:cubicBezTo>
                    <a:pt x="16789" y="17571"/>
                    <a:pt x="16779" y="17582"/>
                    <a:pt x="16783" y="17577"/>
                  </a:cubicBezTo>
                  <a:cubicBezTo>
                    <a:pt x="16781" y="17579"/>
                    <a:pt x="16779" y="17581"/>
                    <a:pt x="16777" y="17583"/>
                  </a:cubicBezTo>
                  <a:lnTo>
                    <a:pt x="16772" y="17586"/>
                  </a:lnTo>
                  <a:lnTo>
                    <a:pt x="16768" y="17589"/>
                  </a:lnTo>
                  <a:lnTo>
                    <a:pt x="16762" y="17589"/>
                  </a:lnTo>
                  <a:cubicBezTo>
                    <a:pt x="16761" y="17589"/>
                    <a:pt x="16761" y="17589"/>
                    <a:pt x="16760" y="17589"/>
                  </a:cubicBezTo>
                  <a:lnTo>
                    <a:pt x="16757" y="17585"/>
                  </a:lnTo>
                  <a:lnTo>
                    <a:pt x="16756" y="17583"/>
                  </a:lnTo>
                  <a:lnTo>
                    <a:pt x="16753" y="17578"/>
                  </a:lnTo>
                  <a:cubicBezTo>
                    <a:pt x="16753" y="17577"/>
                    <a:pt x="16750" y="17571"/>
                    <a:pt x="16750" y="17569"/>
                  </a:cubicBezTo>
                  <a:cubicBezTo>
                    <a:pt x="16749" y="17567"/>
                    <a:pt x="16747" y="17560"/>
                    <a:pt x="16746" y="17556"/>
                  </a:cubicBezTo>
                  <a:cubicBezTo>
                    <a:pt x="16746" y="17553"/>
                    <a:pt x="16746" y="17552"/>
                    <a:pt x="16746" y="17550"/>
                  </a:cubicBezTo>
                  <a:cubicBezTo>
                    <a:pt x="16746" y="17547"/>
                    <a:pt x="16746" y="17550"/>
                    <a:pt x="16746" y="17548"/>
                  </a:cubicBezTo>
                  <a:lnTo>
                    <a:pt x="16748" y="17543"/>
                  </a:lnTo>
                  <a:lnTo>
                    <a:pt x="16751" y="17540"/>
                  </a:lnTo>
                  <a:lnTo>
                    <a:pt x="16766" y="17540"/>
                  </a:lnTo>
                  <a:lnTo>
                    <a:pt x="16774" y="17542"/>
                  </a:lnTo>
                  <a:cubicBezTo>
                    <a:pt x="16788" y="17547"/>
                    <a:pt x="16805" y="17541"/>
                    <a:pt x="16811" y="17527"/>
                  </a:cubicBezTo>
                  <a:cubicBezTo>
                    <a:pt x="16816" y="17512"/>
                    <a:pt x="16808" y="17497"/>
                    <a:pt x="16794" y="17492"/>
                  </a:cubicBezTo>
                  <a:cubicBezTo>
                    <a:pt x="16776" y="17485"/>
                    <a:pt x="16756" y="17484"/>
                    <a:pt x="16737" y="17487"/>
                  </a:cubicBezTo>
                  <a:close/>
                  <a:moveTo>
                    <a:pt x="16157" y="17583"/>
                  </a:moveTo>
                  <a:cubicBezTo>
                    <a:pt x="16117" y="17574"/>
                    <a:pt x="16074" y="17587"/>
                    <a:pt x="16046" y="17616"/>
                  </a:cubicBezTo>
                  <a:cubicBezTo>
                    <a:pt x="16028" y="17641"/>
                    <a:pt x="16027" y="17674"/>
                    <a:pt x="16043" y="17700"/>
                  </a:cubicBezTo>
                  <a:cubicBezTo>
                    <a:pt x="16059" y="17729"/>
                    <a:pt x="16093" y="17745"/>
                    <a:pt x="16127" y="17740"/>
                  </a:cubicBezTo>
                  <a:cubicBezTo>
                    <a:pt x="16172" y="17733"/>
                    <a:pt x="16205" y="17690"/>
                    <a:pt x="16223" y="17650"/>
                  </a:cubicBezTo>
                  <a:cubicBezTo>
                    <a:pt x="16233" y="17625"/>
                    <a:pt x="16203" y="17605"/>
                    <a:pt x="16182" y="17615"/>
                  </a:cubicBezTo>
                  <a:lnTo>
                    <a:pt x="16180" y="17615"/>
                  </a:lnTo>
                  <a:cubicBezTo>
                    <a:pt x="16182" y="17600"/>
                    <a:pt x="16172" y="17586"/>
                    <a:pt x="16157" y="17583"/>
                  </a:cubicBezTo>
                  <a:close/>
                  <a:moveTo>
                    <a:pt x="11655" y="17636"/>
                  </a:moveTo>
                  <a:cubicBezTo>
                    <a:pt x="11648" y="17636"/>
                    <a:pt x="11641" y="17639"/>
                    <a:pt x="11641" y="17648"/>
                  </a:cubicBezTo>
                  <a:cubicBezTo>
                    <a:pt x="11641" y="17666"/>
                    <a:pt x="11641" y="17679"/>
                    <a:pt x="11641" y="17694"/>
                  </a:cubicBezTo>
                  <a:cubicBezTo>
                    <a:pt x="11641" y="17709"/>
                    <a:pt x="11668" y="17714"/>
                    <a:pt x="11668" y="17696"/>
                  </a:cubicBezTo>
                  <a:lnTo>
                    <a:pt x="11668" y="17651"/>
                  </a:lnTo>
                  <a:cubicBezTo>
                    <a:pt x="11668" y="17642"/>
                    <a:pt x="11662" y="17637"/>
                    <a:pt x="11655" y="17636"/>
                  </a:cubicBezTo>
                  <a:close/>
                  <a:moveTo>
                    <a:pt x="16151" y="17639"/>
                  </a:moveTo>
                  <a:cubicBezTo>
                    <a:pt x="16154" y="17640"/>
                    <a:pt x="16157" y="17640"/>
                    <a:pt x="16160" y="17639"/>
                  </a:cubicBezTo>
                  <a:cubicBezTo>
                    <a:pt x="16154" y="17648"/>
                    <a:pt x="16146" y="17656"/>
                    <a:pt x="16139" y="17664"/>
                  </a:cubicBezTo>
                  <a:lnTo>
                    <a:pt x="16131" y="17671"/>
                  </a:lnTo>
                  <a:lnTo>
                    <a:pt x="16128" y="17673"/>
                  </a:lnTo>
                  <a:lnTo>
                    <a:pt x="16119" y="17677"/>
                  </a:lnTo>
                  <a:lnTo>
                    <a:pt x="16105" y="17677"/>
                  </a:lnTo>
                  <a:lnTo>
                    <a:pt x="16098" y="17673"/>
                  </a:lnTo>
                  <a:cubicBezTo>
                    <a:pt x="16097" y="17672"/>
                    <a:pt x="16097" y="17671"/>
                    <a:pt x="16096" y="17670"/>
                  </a:cubicBezTo>
                  <a:lnTo>
                    <a:pt x="16093" y="17664"/>
                  </a:lnTo>
                  <a:cubicBezTo>
                    <a:pt x="16093" y="17664"/>
                    <a:pt x="16093" y="17661"/>
                    <a:pt x="16093" y="17659"/>
                  </a:cubicBezTo>
                  <a:cubicBezTo>
                    <a:pt x="16093" y="17657"/>
                    <a:pt x="16095" y="17652"/>
                    <a:pt x="16093" y="17653"/>
                  </a:cubicBezTo>
                  <a:cubicBezTo>
                    <a:pt x="16092" y="17654"/>
                    <a:pt x="16093" y="17653"/>
                    <a:pt x="16093" y="17651"/>
                  </a:cubicBezTo>
                  <a:lnTo>
                    <a:pt x="16095" y="17648"/>
                  </a:lnTo>
                  <a:lnTo>
                    <a:pt x="16098" y="17645"/>
                  </a:lnTo>
                  <a:lnTo>
                    <a:pt x="16102" y="17644"/>
                  </a:lnTo>
                  <a:cubicBezTo>
                    <a:pt x="16104" y="17643"/>
                    <a:pt x="16105" y="17641"/>
                    <a:pt x="16107" y="17641"/>
                  </a:cubicBezTo>
                  <a:cubicBezTo>
                    <a:pt x="16121" y="17637"/>
                    <a:pt x="16137" y="17637"/>
                    <a:pt x="16151" y="17639"/>
                  </a:cubicBezTo>
                  <a:close/>
                  <a:moveTo>
                    <a:pt x="7492" y="17642"/>
                  </a:moveTo>
                  <a:cubicBezTo>
                    <a:pt x="7517" y="17641"/>
                    <a:pt x="7543" y="17644"/>
                    <a:pt x="7564" y="17648"/>
                  </a:cubicBezTo>
                  <a:cubicBezTo>
                    <a:pt x="7588" y="17655"/>
                    <a:pt x="7610" y="17668"/>
                    <a:pt x="7627" y="17686"/>
                  </a:cubicBezTo>
                  <a:cubicBezTo>
                    <a:pt x="7651" y="17714"/>
                    <a:pt x="7614" y="17759"/>
                    <a:pt x="7593" y="17779"/>
                  </a:cubicBezTo>
                  <a:lnTo>
                    <a:pt x="7593" y="17782"/>
                  </a:lnTo>
                  <a:cubicBezTo>
                    <a:pt x="7555" y="17824"/>
                    <a:pt x="7491" y="17833"/>
                    <a:pt x="7442" y="17804"/>
                  </a:cubicBezTo>
                  <a:cubicBezTo>
                    <a:pt x="7400" y="17774"/>
                    <a:pt x="7383" y="17699"/>
                    <a:pt x="7427" y="17665"/>
                  </a:cubicBezTo>
                  <a:cubicBezTo>
                    <a:pt x="7445" y="17651"/>
                    <a:pt x="7468" y="17644"/>
                    <a:pt x="7492" y="17642"/>
                  </a:cubicBezTo>
                  <a:close/>
                  <a:moveTo>
                    <a:pt x="8612" y="17680"/>
                  </a:moveTo>
                  <a:cubicBezTo>
                    <a:pt x="8667" y="17687"/>
                    <a:pt x="8728" y="17715"/>
                    <a:pt x="8728" y="17779"/>
                  </a:cubicBezTo>
                  <a:lnTo>
                    <a:pt x="8728" y="17782"/>
                  </a:lnTo>
                  <a:cubicBezTo>
                    <a:pt x="8729" y="17833"/>
                    <a:pt x="8690" y="17875"/>
                    <a:pt x="8639" y="17877"/>
                  </a:cubicBezTo>
                  <a:cubicBezTo>
                    <a:pt x="8639" y="17877"/>
                    <a:pt x="8638" y="17877"/>
                    <a:pt x="8638" y="17877"/>
                  </a:cubicBezTo>
                  <a:cubicBezTo>
                    <a:pt x="8534" y="17873"/>
                    <a:pt x="8503" y="17697"/>
                    <a:pt x="8612" y="17680"/>
                  </a:cubicBezTo>
                  <a:close/>
                  <a:moveTo>
                    <a:pt x="10900" y="17706"/>
                  </a:moveTo>
                  <a:cubicBezTo>
                    <a:pt x="10887" y="17719"/>
                    <a:pt x="10870" y="17737"/>
                    <a:pt x="10854" y="17752"/>
                  </a:cubicBezTo>
                  <a:cubicBezTo>
                    <a:pt x="10839" y="17767"/>
                    <a:pt x="10861" y="17786"/>
                    <a:pt x="10874" y="17773"/>
                  </a:cubicBezTo>
                  <a:lnTo>
                    <a:pt x="10919" y="17728"/>
                  </a:lnTo>
                  <a:cubicBezTo>
                    <a:pt x="10931" y="17715"/>
                    <a:pt x="10913" y="17693"/>
                    <a:pt x="10900" y="17706"/>
                  </a:cubicBezTo>
                  <a:close/>
                  <a:moveTo>
                    <a:pt x="11166" y="17855"/>
                  </a:moveTo>
                  <a:cubicBezTo>
                    <a:pt x="11131" y="17877"/>
                    <a:pt x="11096" y="17899"/>
                    <a:pt x="11061" y="17919"/>
                  </a:cubicBezTo>
                  <a:cubicBezTo>
                    <a:pt x="11025" y="17939"/>
                    <a:pt x="10981" y="17968"/>
                    <a:pt x="10940" y="17966"/>
                  </a:cubicBezTo>
                  <a:cubicBezTo>
                    <a:pt x="10932" y="17968"/>
                    <a:pt x="10928" y="17976"/>
                    <a:pt x="10929" y="17983"/>
                  </a:cubicBezTo>
                  <a:cubicBezTo>
                    <a:pt x="10930" y="17988"/>
                    <a:pt x="10934" y="17992"/>
                    <a:pt x="10938" y="17994"/>
                  </a:cubicBezTo>
                  <a:cubicBezTo>
                    <a:pt x="10975" y="17994"/>
                    <a:pt x="11010" y="17983"/>
                    <a:pt x="11041" y="17963"/>
                  </a:cubicBezTo>
                  <a:cubicBezTo>
                    <a:pt x="11088" y="17938"/>
                    <a:pt x="11134" y="17911"/>
                    <a:pt x="11178" y="17881"/>
                  </a:cubicBezTo>
                  <a:cubicBezTo>
                    <a:pt x="11194" y="17872"/>
                    <a:pt x="11182" y="17846"/>
                    <a:pt x="11166" y="17855"/>
                  </a:cubicBezTo>
                  <a:close/>
                  <a:moveTo>
                    <a:pt x="10551" y="18026"/>
                  </a:moveTo>
                  <a:cubicBezTo>
                    <a:pt x="10532" y="18025"/>
                    <a:pt x="10530" y="18053"/>
                    <a:pt x="10548" y="18053"/>
                  </a:cubicBezTo>
                  <a:cubicBezTo>
                    <a:pt x="10565" y="18055"/>
                    <a:pt x="10583" y="18059"/>
                    <a:pt x="10598" y="18067"/>
                  </a:cubicBezTo>
                  <a:cubicBezTo>
                    <a:pt x="10614" y="18074"/>
                    <a:pt x="10623" y="18048"/>
                    <a:pt x="10607" y="18041"/>
                  </a:cubicBezTo>
                  <a:cubicBezTo>
                    <a:pt x="10590" y="18032"/>
                    <a:pt x="10570" y="18027"/>
                    <a:pt x="10551" y="18026"/>
                  </a:cubicBezTo>
                  <a:close/>
                  <a:moveTo>
                    <a:pt x="15188" y="18033"/>
                  </a:moveTo>
                  <a:cubicBezTo>
                    <a:pt x="15199" y="18050"/>
                    <a:pt x="15211" y="18065"/>
                    <a:pt x="15224" y="18080"/>
                  </a:cubicBezTo>
                  <a:cubicBezTo>
                    <a:pt x="15214" y="18089"/>
                    <a:pt x="15204" y="18098"/>
                    <a:pt x="15194" y="18108"/>
                  </a:cubicBezTo>
                  <a:cubicBezTo>
                    <a:pt x="15193" y="18083"/>
                    <a:pt x="15190" y="18059"/>
                    <a:pt x="15188" y="18033"/>
                  </a:cubicBezTo>
                  <a:close/>
                  <a:moveTo>
                    <a:pt x="17411" y="18076"/>
                  </a:moveTo>
                  <a:cubicBezTo>
                    <a:pt x="17352" y="18147"/>
                    <a:pt x="17285" y="18211"/>
                    <a:pt x="17211" y="18265"/>
                  </a:cubicBezTo>
                  <a:cubicBezTo>
                    <a:pt x="17113" y="18341"/>
                    <a:pt x="17011" y="18411"/>
                    <a:pt x="16910" y="18484"/>
                  </a:cubicBezTo>
                  <a:cubicBezTo>
                    <a:pt x="16790" y="18574"/>
                    <a:pt x="16664" y="18659"/>
                    <a:pt x="16546" y="18754"/>
                  </a:cubicBezTo>
                  <a:cubicBezTo>
                    <a:pt x="16438" y="18842"/>
                    <a:pt x="16347" y="18970"/>
                    <a:pt x="16223" y="19037"/>
                  </a:cubicBezTo>
                  <a:cubicBezTo>
                    <a:pt x="16207" y="18883"/>
                    <a:pt x="16194" y="18728"/>
                    <a:pt x="16185" y="18573"/>
                  </a:cubicBezTo>
                  <a:cubicBezTo>
                    <a:pt x="16183" y="18540"/>
                    <a:pt x="16185" y="18508"/>
                    <a:pt x="16188" y="18475"/>
                  </a:cubicBezTo>
                  <a:cubicBezTo>
                    <a:pt x="16233" y="18456"/>
                    <a:pt x="16275" y="18428"/>
                    <a:pt x="16310" y="18394"/>
                  </a:cubicBezTo>
                  <a:cubicBezTo>
                    <a:pt x="16370" y="18345"/>
                    <a:pt x="16427" y="18292"/>
                    <a:pt x="16487" y="18242"/>
                  </a:cubicBezTo>
                  <a:cubicBezTo>
                    <a:pt x="16489" y="18240"/>
                    <a:pt x="16491" y="18237"/>
                    <a:pt x="16492" y="18234"/>
                  </a:cubicBezTo>
                  <a:cubicBezTo>
                    <a:pt x="16586" y="18225"/>
                    <a:pt x="16680" y="18218"/>
                    <a:pt x="16774" y="18205"/>
                  </a:cubicBezTo>
                  <a:cubicBezTo>
                    <a:pt x="16624" y="18363"/>
                    <a:pt x="16383" y="18421"/>
                    <a:pt x="16261" y="18605"/>
                  </a:cubicBezTo>
                  <a:cubicBezTo>
                    <a:pt x="16257" y="18612"/>
                    <a:pt x="16259" y="18621"/>
                    <a:pt x="16266" y="18625"/>
                  </a:cubicBezTo>
                  <a:cubicBezTo>
                    <a:pt x="16272" y="18629"/>
                    <a:pt x="16279" y="18628"/>
                    <a:pt x="16284" y="18622"/>
                  </a:cubicBezTo>
                  <a:cubicBezTo>
                    <a:pt x="16413" y="18434"/>
                    <a:pt x="16666" y="18380"/>
                    <a:pt x="16811" y="18207"/>
                  </a:cubicBezTo>
                  <a:cubicBezTo>
                    <a:pt x="16812" y="18205"/>
                    <a:pt x="16813" y="18203"/>
                    <a:pt x="16814" y="18201"/>
                  </a:cubicBezTo>
                  <a:cubicBezTo>
                    <a:pt x="16996" y="18180"/>
                    <a:pt x="17176" y="18144"/>
                    <a:pt x="17353" y="18094"/>
                  </a:cubicBezTo>
                  <a:cubicBezTo>
                    <a:pt x="17372" y="18088"/>
                    <a:pt x="17391" y="18083"/>
                    <a:pt x="17411" y="18076"/>
                  </a:cubicBezTo>
                  <a:close/>
                  <a:moveTo>
                    <a:pt x="15243" y="18103"/>
                  </a:moveTo>
                  <a:cubicBezTo>
                    <a:pt x="15258" y="18119"/>
                    <a:pt x="15274" y="18134"/>
                    <a:pt x="15291" y="18147"/>
                  </a:cubicBezTo>
                  <a:cubicBezTo>
                    <a:pt x="15279" y="18157"/>
                    <a:pt x="15269" y="18169"/>
                    <a:pt x="15258" y="18178"/>
                  </a:cubicBezTo>
                  <a:cubicBezTo>
                    <a:pt x="15239" y="18196"/>
                    <a:pt x="15220" y="18213"/>
                    <a:pt x="15201" y="18230"/>
                  </a:cubicBezTo>
                  <a:cubicBezTo>
                    <a:pt x="15200" y="18204"/>
                    <a:pt x="15198" y="18177"/>
                    <a:pt x="15197" y="18150"/>
                  </a:cubicBezTo>
                  <a:lnTo>
                    <a:pt x="15197" y="18149"/>
                  </a:lnTo>
                  <a:cubicBezTo>
                    <a:pt x="15212" y="18133"/>
                    <a:pt x="15227" y="18119"/>
                    <a:pt x="15243" y="18103"/>
                  </a:cubicBezTo>
                  <a:close/>
                  <a:moveTo>
                    <a:pt x="15314" y="18166"/>
                  </a:moveTo>
                  <a:cubicBezTo>
                    <a:pt x="15339" y="18183"/>
                    <a:pt x="15365" y="18198"/>
                    <a:pt x="15392" y="18211"/>
                  </a:cubicBezTo>
                  <a:cubicBezTo>
                    <a:pt x="15332" y="18268"/>
                    <a:pt x="15277" y="18331"/>
                    <a:pt x="15215" y="18386"/>
                  </a:cubicBezTo>
                  <a:cubicBezTo>
                    <a:pt x="15211" y="18347"/>
                    <a:pt x="15207" y="18308"/>
                    <a:pt x="15204" y="18268"/>
                  </a:cubicBezTo>
                  <a:cubicBezTo>
                    <a:pt x="15228" y="18249"/>
                    <a:pt x="15251" y="18227"/>
                    <a:pt x="15272" y="18205"/>
                  </a:cubicBezTo>
                  <a:cubicBezTo>
                    <a:pt x="15285" y="18191"/>
                    <a:pt x="15299" y="18178"/>
                    <a:pt x="15314" y="18166"/>
                  </a:cubicBezTo>
                  <a:close/>
                  <a:moveTo>
                    <a:pt x="16183" y="18222"/>
                  </a:moveTo>
                  <a:cubicBezTo>
                    <a:pt x="16180" y="18240"/>
                    <a:pt x="16191" y="18257"/>
                    <a:pt x="16209" y="18260"/>
                  </a:cubicBezTo>
                  <a:cubicBezTo>
                    <a:pt x="16212" y="18261"/>
                    <a:pt x="16215" y="18262"/>
                    <a:pt x="16218" y="18262"/>
                  </a:cubicBezTo>
                  <a:cubicBezTo>
                    <a:pt x="16293" y="18253"/>
                    <a:pt x="16369" y="18246"/>
                    <a:pt x="16444" y="18239"/>
                  </a:cubicBezTo>
                  <a:cubicBezTo>
                    <a:pt x="16404" y="18272"/>
                    <a:pt x="16366" y="18309"/>
                    <a:pt x="16327" y="18342"/>
                  </a:cubicBezTo>
                  <a:cubicBezTo>
                    <a:pt x="16287" y="18382"/>
                    <a:pt x="16241" y="18416"/>
                    <a:pt x="16191" y="18443"/>
                  </a:cubicBezTo>
                  <a:cubicBezTo>
                    <a:pt x="16197" y="18367"/>
                    <a:pt x="16202" y="18286"/>
                    <a:pt x="16180" y="18225"/>
                  </a:cubicBezTo>
                  <a:lnTo>
                    <a:pt x="16183" y="18222"/>
                  </a:lnTo>
                  <a:close/>
                  <a:moveTo>
                    <a:pt x="15421" y="18223"/>
                  </a:moveTo>
                  <a:cubicBezTo>
                    <a:pt x="15453" y="18237"/>
                    <a:pt x="15486" y="18248"/>
                    <a:pt x="15520" y="18255"/>
                  </a:cubicBezTo>
                  <a:cubicBezTo>
                    <a:pt x="15427" y="18344"/>
                    <a:pt x="15324" y="18419"/>
                    <a:pt x="15233" y="18510"/>
                  </a:cubicBezTo>
                  <a:cubicBezTo>
                    <a:pt x="15228" y="18482"/>
                    <a:pt x="15222" y="18453"/>
                    <a:pt x="15218" y="18423"/>
                  </a:cubicBezTo>
                  <a:cubicBezTo>
                    <a:pt x="15290" y="18363"/>
                    <a:pt x="15353" y="18289"/>
                    <a:pt x="15421" y="18223"/>
                  </a:cubicBezTo>
                  <a:close/>
                  <a:moveTo>
                    <a:pt x="16125" y="18260"/>
                  </a:moveTo>
                  <a:cubicBezTo>
                    <a:pt x="16132" y="18325"/>
                    <a:pt x="16133" y="18391"/>
                    <a:pt x="16128" y="18456"/>
                  </a:cubicBezTo>
                  <a:cubicBezTo>
                    <a:pt x="16106" y="18600"/>
                    <a:pt x="16075" y="18742"/>
                    <a:pt x="16043" y="18884"/>
                  </a:cubicBezTo>
                  <a:cubicBezTo>
                    <a:pt x="16028" y="18949"/>
                    <a:pt x="16012" y="19014"/>
                    <a:pt x="15998" y="19080"/>
                  </a:cubicBezTo>
                  <a:cubicBezTo>
                    <a:pt x="15990" y="19117"/>
                    <a:pt x="15983" y="19153"/>
                    <a:pt x="15975" y="19190"/>
                  </a:cubicBezTo>
                  <a:cubicBezTo>
                    <a:pt x="15970" y="19211"/>
                    <a:pt x="15969" y="19267"/>
                    <a:pt x="15960" y="19301"/>
                  </a:cubicBezTo>
                  <a:cubicBezTo>
                    <a:pt x="15958" y="19302"/>
                    <a:pt x="15955" y="19303"/>
                    <a:pt x="15954" y="19305"/>
                  </a:cubicBezTo>
                  <a:lnTo>
                    <a:pt x="15934" y="19323"/>
                  </a:lnTo>
                  <a:cubicBezTo>
                    <a:pt x="15892" y="19359"/>
                    <a:pt x="15852" y="19395"/>
                    <a:pt x="15814" y="19435"/>
                  </a:cubicBezTo>
                  <a:cubicBezTo>
                    <a:pt x="15806" y="19443"/>
                    <a:pt x="15774" y="19491"/>
                    <a:pt x="15757" y="19517"/>
                  </a:cubicBezTo>
                  <a:cubicBezTo>
                    <a:pt x="15754" y="19515"/>
                    <a:pt x="15753" y="19515"/>
                    <a:pt x="15749" y="19514"/>
                  </a:cubicBezTo>
                  <a:cubicBezTo>
                    <a:pt x="15735" y="19364"/>
                    <a:pt x="15707" y="19216"/>
                    <a:pt x="15667" y="19071"/>
                  </a:cubicBezTo>
                  <a:cubicBezTo>
                    <a:pt x="15671" y="19068"/>
                    <a:pt x="15672" y="19065"/>
                    <a:pt x="15672" y="19060"/>
                  </a:cubicBezTo>
                  <a:cubicBezTo>
                    <a:pt x="15678" y="18876"/>
                    <a:pt x="15804" y="18690"/>
                    <a:pt x="15778" y="18505"/>
                  </a:cubicBezTo>
                  <a:cubicBezTo>
                    <a:pt x="15833" y="18461"/>
                    <a:pt x="15889" y="18419"/>
                    <a:pt x="15946" y="18379"/>
                  </a:cubicBezTo>
                  <a:cubicBezTo>
                    <a:pt x="15900" y="18656"/>
                    <a:pt x="15814" y="18931"/>
                    <a:pt x="15815" y="19214"/>
                  </a:cubicBezTo>
                  <a:cubicBezTo>
                    <a:pt x="15815" y="19233"/>
                    <a:pt x="15846" y="19236"/>
                    <a:pt x="15846" y="19217"/>
                  </a:cubicBezTo>
                  <a:cubicBezTo>
                    <a:pt x="15853" y="18924"/>
                    <a:pt x="15942" y="18646"/>
                    <a:pt x="15980" y="18357"/>
                  </a:cubicBezTo>
                  <a:cubicBezTo>
                    <a:pt x="16028" y="18324"/>
                    <a:pt x="16076" y="18291"/>
                    <a:pt x="16125" y="18260"/>
                  </a:cubicBezTo>
                  <a:close/>
                  <a:moveTo>
                    <a:pt x="15554" y="18262"/>
                  </a:moveTo>
                  <a:lnTo>
                    <a:pt x="15572" y="18265"/>
                  </a:lnTo>
                  <a:cubicBezTo>
                    <a:pt x="15566" y="18314"/>
                    <a:pt x="15561" y="18363"/>
                    <a:pt x="15554" y="18412"/>
                  </a:cubicBezTo>
                  <a:cubicBezTo>
                    <a:pt x="15468" y="18501"/>
                    <a:pt x="15369" y="18578"/>
                    <a:pt x="15261" y="18640"/>
                  </a:cubicBezTo>
                  <a:cubicBezTo>
                    <a:pt x="15253" y="18609"/>
                    <a:pt x="15246" y="18578"/>
                    <a:pt x="15240" y="18546"/>
                  </a:cubicBezTo>
                  <a:cubicBezTo>
                    <a:pt x="15337" y="18444"/>
                    <a:pt x="15457" y="18366"/>
                    <a:pt x="15554" y="18262"/>
                  </a:cubicBezTo>
                  <a:close/>
                  <a:moveTo>
                    <a:pt x="11123" y="18287"/>
                  </a:moveTo>
                  <a:cubicBezTo>
                    <a:pt x="11105" y="18287"/>
                    <a:pt x="11101" y="18318"/>
                    <a:pt x="11120" y="18318"/>
                  </a:cubicBezTo>
                  <a:cubicBezTo>
                    <a:pt x="11132" y="18317"/>
                    <a:pt x="11143" y="18319"/>
                    <a:pt x="11154" y="18324"/>
                  </a:cubicBezTo>
                  <a:cubicBezTo>
                    <a:pt x="11169" y="18330"/>
                    <a:pt x="11179" y="18304"/>
                    <a:pt x="11164" y="18297"/>
                  </a:cubicBezTo>
                  <a:cubicBezTo>
                    <a:pt x="11152" y="18290"/>
                    <a:pt x="11137" y="18287"/>
                    <a:pt x="11123" y="18287"/>
                  </a:cubicBezTo>
                  <a:close/>
                  <a:moveTo>
                    <a:pt x="10428" y="18344"/>
                  </a:moveTo>
                  <a:cubicBezTo>
                    <a:pt x="10423" y="18340"/>
                    <a:pt x="10413" y="18338"/>
                    <a:pt x="10409" y="18345"/>
                  </a:cubicBezTo>
                  <a:cubicBezTo>
                    <a:pt x="10341" y="18454"/>
                    <a:pt x="10378" y="18583"/>
                    <a:pt x="10454" y="18678"/>
                  </a:cubicBezTo>
                  <a:cubicBezTo>
                    <a:pt x="10466" y="18692"/>
                    <a:pt x="10488" y="18675"/>
                    <a:pt x="10477" y="18660"/>
                  </a:cubicBezTo>
                  <a:cubicBezTo>
                    <a:pt x="10412" y="18576"/>
                    <a:pt x="10371" y="18460"/>
                    <a:pt x="10432" y="18362"/>
                  </a:cubicBezTo>
                  <a:cubicBezTo>
                    <a:pt x="10436" y="18354"/>
                    <a:pt x="10434" y="18348"/>
                    <a:pt x="10428" y="18344"/>
                  </a:cubicBezTo>
                  <a:close/>
                  <a:moveTo>
                    <a:pt x="15546" y="18461"/>
                  </a:moveTo>
                  <a:cubicBezTo>
                    <a:pt x="15540" y="18509"/>
                    <a:pt x="15534" y="18558"/>
                    <a:pt x="15528" y="18607"/>
                  </a:cubicBezTo>
                  <a:cubicBezTo>
                    <a:pt x="15523" y="18611"/>
                    <a:pt x="15518" y="18616"/>
                    <a:pt x="15516" y="18622"/>
                  </a:cubicBezTo>
                  <a:cubicBezTo>
                    <a:pt x="15443" y="18680"/>
                    <a:pt x="15374" y="18745"/>
                    <a:pt x="15290" y="18785"/>
                  </a:cubicBezTo>
                  <a:cubicBezTo>
                    <a:pt x="15283" y="18747"/>
                    <a:pt x="15274" y="18709"/>
                    <a:pt x="15265" y="18671"/>
                  </a:cubicBezTo>
                  <a:cubicBezTo>
                    <a:pt x="15369" y="18615"/>
                    <a:pt x="15464" y="18544"/>
                    <a:pt x="15546" y="18461"/>
                  </a:cubicBezTo>
                  <a:close/>
                  <a:moveTo>
                    <a:pt x="10740" y="18506"/>
                  </a:moveTo>
                  <a:cubicBezTo>
                    <a:pt x="10734" y="18505"/>
                    <a:pt x="10728" y="18508"/>
                    <a:pt x="10725" y="18513"/>
                  </a:cubicBezTo>
                  <a:cubicBezTo>
                    <a:pt x="10709" y="18531"/>
                    <a:pt x="10735" y="18546"/>
                    <a:pt x="10748" y="18558"/>
                  </a:cubicBezTo>
                  <a:cubicBezTo>
                    <a:pt x="10761" y="18570"/>
                    <a:pt x="10782" y="18553"/>
                    <a:pt x="10769" y="18540"/>
                  </a:cubicBezTo>
                  <a:cubicBezTo>
                    <a:pt x="10765" y="18536"/>
                    <a:pt x="10762" y="18533"/>
                    <a:pt x="10758" y="18529"/>
                  </a:cubicBezTo>
                  <a:lnTo>
                    <a:pt x="10751" y="18523"/>
                  </a:lnTo>
                  <a:cubicBezTo>
                    <a:pt x="10752" y="18515"/>
                    <a:pt x="10748" y="18508"/>
                    <a:pt x="10740" y="18506"/>
                  </a:cubicBezTo>
                  <a:close/>
                  <a:moveTo>
                    <a:pt x="15751" y="18528"/>
                  </a:moveTo>
                  <a:cubicBezTo>
                    <a:pt x="15754" y="18688"/>
                    <a:pt x="15669" y="18838"/>
                    <a:pt x="15647" y="18996"/>
                  </a:cubicBezTo>
                  <a:cubicBezTo>
                    <a:pt x="15621" y="18894"/>
                    <a:pt x="15596" y="18790"/>
                    <a:pt x="15578" y="18686"/>
                  </a:cubicBezTo>
                  <a:cubicBezTo>
                    <a:pt x="15633" y="18630"/>
                    <a:pt x="15691" y="18577"/>
                    <a:pt x="15751" y="18528"/>
                  </a:cubicBezTo>
                  <a:close/>
                  <a:moveTo>
                    <a:pt x="10050" y="18535"/>
                  </a:moveTo>
                  <a:cubicBezTo>
                    <a:pt x="9966" y="18559"/>
                    <a:pt x="9903" y="18625"/>
                    <a:pt x="9882" y="18709"/>
                  </a:cubicBezTo>
                  <a:cubicBezTo>
                    <a:pt x="9877" y="18726"/>
                    <a:pt x="9903" y="18735"/>
                    <a:pt x="9908" y="18718"/>
                  </a:cubicBezTo>
                  <a:cubicBezTo>
                    <a:pt x="9926" y="18644"/>
                    <a:pt x="9981" y="18585"/>
                    <a:pt x="10054" y="18563"/>
                  </a:cubicBezTo>
                  <a:cubicBezTo>
                    <a:pt x="10071" y="18558"/>
                    <a:pt x="10067" y="18530"/>
                    <a:pt x="10050" y="18535"/>
                  </a:cubicBezTo>
                  <a:close/>
                  <a:moveTo>
                    <a:pt x="16127" y="18627"/>
                  </a:moveTo>
                  <a:cubicBezTo>
                    <a:pt x="16132" y="18787"/>
                    <a:pt x="16146" y="18947"/>
                    <a:pt x="16168" y="19106"/>
                  </a:cubicBezTo>
                  <a:cubicBezTo>
                    <a:pt x="16118" y="19169"/>
                    <a:pt x="16060" y="19224"/>
                    <a:pt x="15995" y="19272"/>
                  </a:cubicBezTo>
                  <a:lnTo>
                    <a:pt x="15995" y="19270"/>
                  </a:lnTo>
                  <a:cubicBezTo>
                    <a:pt x="15999" y="19240"/>
                    <a:pt x="16001" y="19213"/>
                    <a:pt x="16004" y="19193"/>
                  </a:cubicBezTo>
                  <a:cubicBezTo>
                    <a:pt x="16020" y="19110"/>
                    <a:pt x="16039" y="19027"/>
                    <a:pt x="16058" y="18945"/>
                  </a:cubicBezTo>
                  <a:cubicBezTo>
                    <a:pt x="16082" y="18839"/>
                    <a:pt x="16106" y="18733"/>
                    <a:pt x="16127" y="18627"/>
                  </a:cubicBezTo>
                  <a:close/>
                  <a:moveTo>
                    <a:pt x="15516" y="18660"/>
                  </a:moveTo>
                  <a:cubicBezTo>
                    <a:pt x="15519" y="18700"/>
                    <a:pt x="15523" y="18740"/>
                    <a:pt x="15530" y="18780"/>
                  </a:cubicBezTo>
                  <a:cubicBezTo>
                    <a:pt x="15458" y="18835"/>
                    <a:pt x="15377" y="18875"/>
                    <a:pt x="15311" y="18936"/>
                  </a:cubicBezTo>
                  <a:cubicBezTo>
                    <a:pt x="15308" y="18894"/>
                    <a:pt x="15302" y="18854"/>
                    <a:pt x="15294" y="18814"/>
                  </a:cubicBezTo>
                  <a:lnTo>
                    <a:pt x="15294" y="18812"/>
                  </a:lnTo>
                  <a:cubicBezTo>
                    <a:pt x="15377" y="18778"/>
                    <a:pt x="15447" y="18717"/>
                    <a:pt x="15516" y="18660"/>
                  </a:cubicBezTo>
                  <a:close/>
                  <a:moveTo>
                    <a:pt x="15536" y="18814"/>
                  </a:moveTo>
                  <a:cubicBezTo>
                    <a:pt x="15542" y="18851"/>
                    <a:pt x="15549" y="18888"/>
                    <a:pt x="15557" y="18925"/>
                  </a:cubicBezTo>
                  <a:cubicBezTo>
                    <a:pt x="15524" y="18956"/>
                    <a:pt x="15489" y="18984"/>
                    <a:pt x="15450" y="19009"/>
                  </a:cubicBezTo>
                  <a:cubicBezTo>
                    <a:pt x="15406" y="18993"/>
                    <a:pt x="15363" y="18979"/>
                    <a:pt x="15319" y="18967"/>
                  </a:cubicBezTo>
                  <a:cubicBezTo>
                    <a:pt x="15385" y="18908"/>
                    <a:pt x="15466" y="18867"/>
                    <a:pt x="15536" y="18814"/>
                  </a:cubicBezTo>
                  <a:close/>
                  <a:moveTo>
                    <a:pt x="10129" y="18936"/>
                  </a:moveTo>
                  <a:cubicBezTo>
                    <a:pt x="10124" y="18931"/>
                    <a:pt x="10115" y="18932"/>
                    <a:pt x="10109" y="18939"/>
                  </a:cubicBezTo>
                  <a:cubicBezTo>
                    <a:pt x="10101" y="18949"/>
                    <a:pt x="10097" y="18962"/>
                    <a:pt x="10099" y="18975"/>
                  </a:cubicBezTo>
                  <a:cubicBezTo>
                    <a:pt x="10099" y="18992"/>
                    <a:pt x="10126" y="18995"/>
                    <a:pt x="10126" y="18977"/>
                  </a:cubicBezTo>
                  <a:cubicBezTo>
                    <a:pt x="10125" y="18969"/>
                    <a:pt x="10126" y="18960"/>
                    <a:pt x="10131" y="18954"/>
                  </a:cubicBezTo>
                  <a:cubicBezTo>
                    <a:pt x="10137" y="18947"/>
                    <a:pt x="10135" y="18940"/>
                    <a:pt x="10129" y="18936"/>
                  </a:cubicBezTo>
                  <a:close/>
                  <a:moveTo>
                    <a:pt x="15565" y="18958"/>
                  </a:moveTo>
                  <a:cubicBezTo>
                    <a:pt x="15573" y="18994"/>
                    <a:pt x="15582" y="19029"/>
                    <a:pt x="15591" y="19065"/>
                  </a:cubicBezTo>
                  <a:cubicBezTo>
                    <a:pt x="15556" y="19053"/>
                    <a:pt x="15520" y="19037"/>
                    <a:pt x="15484" y="19022"/>
                  </a:cubicBezTo>
                  <a:cubicBezTo>
                    <a:pt x="15513" y="19004"/>
                    <a:pt x="15540" y="18982"/>
                    <a:pt x="15565" y="18958"/>
                  </a:cubicBezTo>
                  <a:close/>
                  <a:moveTo>
                    <a:pt x="9697" y="19240"/>
                  </a:moveTo>
                  <a:cubicBezTo>
                    <a:pt x="9592" y="19264"/>
                    <a:pt x="9526" y="19338"/>
                    <a:pt x="9470" y="19425"/>
                  </a:cubicBezTo>
                  <a:cubicBezTo>
                    <a:pt x="9460" y="19441"/>
                    <a:pt x="9483" y="19454"/>
                    <a:pt x="9493" y="19441"/>
                  </a:cubicBezTo>
                  <a:cubicBezTo>
                    <a:pt x="9544" y="19361"/>
                    <a:pt x="9605" y="19292"/>
                    <a:pt x="9702" y="19267"/>
                  </a:cubicBezTo>
                  <a:cubicBezTo>
                    <a:pt x="9719" y="19263"/>
                    <a:pt x="9715" y="19237"/>
                    <a:pt x="9697" y="19240"/>
                  </a:cubicBezTo>
                  <a:close/>
                  <a:moveTo>
                    <a:pt x="9271" y="19247"/>
                  </a:moveTo>
                  <a:cubicBezTo>
                    <a:pt x="9231" y="19238"/>
                    <a:pt x="9203" y="19266"/>
                    <a:pt x="9189" y="19301"/>
                  </a:cubicBezTo>
                  <a:cubicBezTo>
                    <a:pt x="9182" y="19317"/>
                    <a:pt x="9209" y="19328"/>
                    <a:pt x="9216" y="19311"/>
                  </a:cubicBezTo>
                  <a:cubicBezTo>
                    <a:pt x="9227" y="19287"/>
                    <a:pt x="9240" y="19268"/>
                    <a:pt x="9268" y="19275"/>
                  </a:cubicBezTo>
                  <a:cubicBezTo>
                    <a:pt x="9286" y="19279"/>
                    <a:pt x="9289" y="19251"/>
                    <a:pt x="9271" y="19247"/>
                  </a:cubicBezTo>
                  <a:close/>
                  <a:moveTo>
                    <a:pt x="10702" y="19342"/>
                  </a:moveTo>
                  <a:cubicBezTo>
                    <a:pt x="10766" y="19360"/>
                    <a:pt x="10832" y="19413"/>
                    <a:pt x="10890" y="19442"/>
                  </a:cubicBezTo>
                  <a:cubicBezTo>
                    <a:pt x="11013" y="19507"/>
                    <a:pt x="11143" y="19562"/>
                    <a:pt x="11276" y="19605"/>
                  </a:cubicBezTo>
                  <a:cubicBezTo>
                    <a:pt x="11260" y="19624"/>
                    <a:pt x="11245" y="19645"/>
                    <a:pt x="11229" y="19666"/>
                  </a:cubicBezTo>
                  <a:cubicBezTo>
                    <a:pt x="11009" y="19629"/>
                    <a:pt x="10797" y="19560"/>
                    <a:pt x="10598" y="19459"/>
                  </a:cubicBezTo>
                  <a:lnTo>
                    <a:pt x="10624" y="19428"/>
                  </a:lnTo>
                  <a:cubicBezTo>
                    <a:pt x="10650" y="19400"/>
                    <a:pt x="10676" y="19371"/>
                    <a:pt x="10702" y="19342"/>
                  </a:cubicBezTo>
                  <a:close/>
                  <a:moveTo>
                    <a:pt x="10015" y="19366"/>
                  </a:moveTo>
                  <a:cubicBezTo>
                    <a:pt x="10011" y="19366"/>
                    <a:pt x="10007" y="19367"/>
                    <a:pt x="10004" y="19368"/>
                  </a:cubicBezTo>
                  <a:cubicBezTo>
                    <a:pt x="9986" y="19371"/>
                    <a:pt x="9992" y="19397"/>
                    <a:pt x="10010" y="19395"/>
                  </a:cubicBezTo>
                  <a:cubicBezTo>
                    <a:pt x="10036" y="19389"/>
                    <a:pt x="10047" y="19405"/>
                    <a:pt x="10053" y="19428"/>
                  </a:cubicBezTo>
                  <a:cubicBezTo>
                    <a:pt x="10057" y="19446"/>
                    <a:pt x="10084" y="19442"/>
                    <a:pt x="10080" y="19424"/>
                  </a:cubicBezTo>
                  <a:cubicBezTo>
                    <a:pt x="10078" y="19390"/>
                    <a:pt x="10049" y="19364"/>
                    <a:pt x="10015" y="19366"/>
                  </a:cubicBezTo>
                  <a:close/>
                  <a:moveTo>
                    <a:pt x="12992" y="19415"/>
                  </a:moveTo>
                  <a:cubicBezTo>
                    <a:pt x="12978" y="19413"/>
                    <a:pt x="12964" y="19422"/>
                    <a:pt x="12963" y="19441"/>
                  </a:cubicBezTo>
                  <a:cubicBezTo>
                    <a:pt x="12960" y="19486"/>
                    <a:pt x="12953" y="19530"/>
                    <a:pt x="12942" y="19575"/>
                  </a:cubicBezTo>
                  <a:cubicBezTo>
                    <a:pt x="12919" y="19553"/>
                    <a:pt x="12887" y="19523"/>
                    <a:pt x="12884" y="19498"/>
                  </a:cubicBezTo>
                  <a:cubicBezTo>
                    <a:pt x="12879" y="19462"/>
                    <a:pt x="12824" y="19472"/>
                    <a:pt x="12829" y="19508"/>
                  </a:cubicBezTo>
                  <a:cubicBezTo>
                    <a:pt x="12833" y="19549"/>
                    <a:pt x="12874" y="19589"/>
                    <a:pt x="12900" y="19619"/>
                  </a:cubicBezTo>
                  <a:lnTo>
                    <a:pt x="12910" y="19628"/>
                  </a:lnTo>
                  <a:cubicBezTo>
                    <a:pt x="12862" y="19648"/>
                    <a:pt x="12812" y="19661"/>
                    <a:pt x="12761" y="19669"/>
                  </a:cubicBezTo>
                  <a:cubicBezTo>
                    <a:pt x="12724" y="19674"/>
                    <a:pt x="12733" y="19729"/>
                    <a:pt x="12771" y="19727"/>
                  </a:cubicBezTo>
                  <a:cubicBezTo>
                    <a:pt x="12819" y="19721"/>
                    <a:pt x="12868" y="19709"/>
                    <a:pt x="12914" y="19692"/>
                  </a:cubicBezTo>
                  <a:cubicBezTo>
                    <a:pt x="12906" y="19732"/>
                    <a:pt x="12902" y="19774"/>
                    <a:pt x="12902" y="19815"/>
                  </a:cubicBezTo>
                  <a:cubicBezTo>
                    <a:pt x="12902" y="19852"/>
                    <a:pt x="12958" y="19861"/>
                    <a:pt x="12961" y="19821"/>
                  </a:cubicBezTo>
                  <a:cubicBezTo>
                    <a:pt x="12965" y="19780"/>
                    <a:pt x="12972" y="19738"/>
                    <a:pt x="12980" y="19698"/>
                  </a:cubicBezTo>
                  <a:cubicBezTo>
                    <a:pt x="13002" y="19718"/>
                    <a:pt x="13025" y="19736"/>
                    <a:pt x="13050" y="19753"/>
                  </a:cubicBezTo>
                  <a:cubicBezTo>
                    <a:pt x="13064" y="19762"/>
                    <a:pt x="13082" y="19758"/>
                    <a:pt x="13091" y="19745"/>
                  </a:cubicBezTo>
                  <a:cubicBezTo>
                    <a:pt x="13101" y="19731"/>
                    <a:pt x="13099" y="19713"/>
                    <a:pt x="13085" y="19704"/>
                  </a:cubicBezTo>
                  <a:cubicBezTo>
                    <a:pt x="13061" y="19687"/>
                    <a:pt x="13037" y="19667"/>
                    <a:pt x="13015" y="19648"/>
                  </a:cubicBezTo>
                  <a:cubicBezTo>
                    <a:pt x="13088" y="19611"/>
                    <a:pt x="13159" y="19568"/>
                    <a:pt x="13230" y="19530"/>
                  </a:cubicBezTo>
                  <a:cubicBezTo>
                    <a:pt x="13264" y="19512"/>
                    <a:pt x="13239" y="19458"/>
                    <a:pt x="13204" y="19476"/>
                  </a:cubicBezTo>
                  <a:cubicBezTo>
                    <a:pt x="13135" y="19509"/>
                    <a:pt x="13070" y="19549"/>
                    <a:pt x="13003" y="19584"/>
                  </a:cubicBezTo>
                  <a:cubicBezTo>
                    <a:pt x="13012" y="19538"/>
                    <a:pt x="13017" y="19492"/>
                    <a:pt x="13020" y="19445"/>
                  </a:cubicBezTo>
                  <a:cubicBezTo>
                    <a:pt x="13020" y="19427"/>
                    <a:pt x="13006" y="19416"/>
                    <a:pt x="12992" y="19415"/>
                  </a:cubicBezTo>
                  <a:close/>
                  <a:moveTo>
                    <a:pt x="8952" y="19526"/>
                  </a:moveTo>
                  <a:cubicBezTo>
                    <a:pt x="8946" y="19523"/>
                    <a:pt x="8937" y="19525"/>
                    <a:pt x="8934" y="19533"/>
                  </a:cubicBezTo>
                  <a:cubicBezTo>
                    <a:pt x="8928" y="19546"/>
                    <a:pt x="8926" y="19560"/>
                    <a:pt x="8926" y="19575"/>
                  </a:cubicBezTo>
                  <a:cubicBezTo>
                    <a:pt x="8926" y="19592"/>
                    <a:pt x="8953" y="19596"/>
                    <a:pt x="8954" y="19578"/>
                  </a:cubicBezTo>
                  <a:lnTo>
                    <a:pt x="8954" y="19576"/>
                  </a:lnTo>
                  <a:cubicBezTo>
                    <a:pt x="8953" y="19564"/>
                    <a:pt x="8955" y="19553"/>
                    <a:pt x="8960" y="19543"/>
                  </a:cubicBezTo>
                  <a:cubicBezTo>
                    <a:pt x="8963" y="19534"/>
                    <a:pt x="8959" y="19528"/>
                    <a:pt x="8952" y="19526"/>
                  </a:cubicBezTo>
                  <a:close/>
                  <a:moveTo>
                    <a:pt x="10335" y="19675"/>
                  </a:moveTo>
                  <a:cubicBezTo>
                    <a:pt x="10287" y="19686"/>
                    <a:pt x="10246" y="19719"/>
                    <a:pt x="10227" y="19765"/>
                  </a:cubicBezTo>
                  <a:cubicBezTo>
                    <a:pt x="10220" y="19781"/>
                    <a:pt x="10244" y="19792"/>
                    <a:pt x="10251" y="19778"/>
                  </a:cubicBezTo>
                  <a:cubicBezTo>
                    <a:pt x="10267" y="19740"/>
                    <a:pt x="10300" y="19713"/>
                    <a:pt x="10340" y="19702"/>
                  </a:cubicBezTo>
                  <a:cubicBezTo>
                    <a:pt x="10347" y="19700"/>
                    <a:pt x="10353" y="19692"/>
                    <a:pt x="10351" y="19684"/>
                  </a:cubicBezTo>
                  <a:cubicBezTo>
                    <a:pt x="10349" y="19678"/>
                    <a:pt x="10342" y="19675"/>
                    <a:pt x="10335" y="19675"/>
                  </a:cubicBezTo>
                  <a:close/>
                  <a:moveTo>
                    <a:pt x="14513" y="19690"/>
                  </a:moveTo>
                  <a:cubicBezTo>
                    <a:pt x="14462" y="19687"/>
                    <a:pt x="14411" y="19688"/>
                    <a:pt x="14362" y="19693"/>
                  </a:cubicBezTo>
                  <a:cubicBezTo>
                    <a:pt x="14113" y="19719"/>
                    <a:pt x="13889" y="19857"/>
                    <a:pt x="13754" y="20067"/>
                  </a:cubicBezTo>
                  <a:cubicBezTo>
                    <a:pt x="13485" y="20503"/>
                    <a:pt x="13765" y="21102"/>
                    <a:pt x="14233" y="21245"/>
                  </a:cubicBezTo>
                  <a:cubicBezTo>
                    <a:pt x="14607" y="21359"/>
                    <a:pt x="15218" y="21229"/>
                    <a:pt x="15171" y="20732"/>
                  </a:cubicBezTo>
                  <a:cubicBezTo>
                    <a:pt x="15132" y="20322"/>
                    <a:pt x="14640" y="20186"/>
                    <a:pt x="14328" y="20413"/>
                  </a:cubicBezTo>
                  <a:cubicBezTo>
                    <a:pt x="14002" y="20648"/>
                    <a:pt x="14334" y="21197"/>
                    <a:pt x="14685" y="20964"/>
                  </a:cubicBezTo>
                  <a:cubicBezTo>
                    <a:pt x="14812" y="20879"/>
                    <a:pt x="14737" y="20604"/>
                    <a:pt x="14578" y="20618"/>
                  </a:cubicBezTo>
                  <a:cubicBezTo>
                    <a:pt x="14462" y="20628"/>
                    <a:pt x="14322" y="20824"/>
                    <a:pt x="14502" y="20840"/>
                  </a:cubicBezTo>
                  <a:cubicBezTo>
                    <a:pt x="14520" y="20840"/>
                    <a:pt x="14534" y="20826"/>
                    <a:pt x="14534" y="20808"/>
                  </a:cubicBezTo>
                  <a:cubicBezTo>
                    <a:pt x="14534" y="20793"/>
                    <a:pt x="14523" y="20781"/>
                    <a:pt x="14508" y="20778"/>
                  </a:cubicBezTo>
                  <a:cubicBezTo>
                    <a:pt x="14480" y="20754"/>
                    <a:pt x="14480" y="20734"/>
                    <a:pt x="14508" y="20716"/>
                  </a:cubicBezTo>
                  <a:cubicBezTo>
                    <a:pt x="14541" y="20678"/>
                    <a:pt x="14597" y="20673"/>
                    <a:pt x="14635" y="20705"/>
                  </a:cubicBezTo>
                  <a:cubicBezTo>
                    <a:pt x="14637" y="20707"/>
                    <a:pt x="14640" y="20710"/>
                    <a:pt x="14643" y="20713"/>
                  </a:cubicBezTo>
                  <a:cubicBezTo>
                    <a:pt x="14700" y="20767"/>
                    <a:pt x="14702" y="20856"/>
                    <a:pt x="14647" y="20913"/>
                  </a:cubicBezTo>
                  <a:cubicBezTo>
                    <a:pt x="14646" y="20914"/>
                    <a:pt x="14645" y="20916"/>
                    <a:pt x="14644" y="20916"/>
                  </a:cubicBezTo>
                  <a:cubicBezTo>
                    <a:pt x="14550" y="20999"/>
                    <a:pt x="14379" y="20940"/>
                    <a:pt x="14308" y="20859"/>
                  </a:cubicBezTo>
                  <a:cubicBezTo>
                    <a:pt x="14134" y="20658"/>
                    <a:pt x="14349" y="20431"/>
                    <a:pt x="14542" y="20382"/>
                  </a:cubicBezTo>
                  <a:cubicBezTo>
                    <a:pt x="14735" y="20334"/>
                    <a:pt x="14960" y="20391"/>
                    <a:pt x="15062" y="20565"/>
                  </a:cubicBezTo>
                  <a:cubicBezTo>
                    <a:pt x="15198" y="20796"/>
                    <a:pt x="15060" y="21063"/>
                    <a:pt x="14836" y="21164"/>
                  </a:cubicBezTo>
                  <a:cubicBezTo>
                    <a:pt x="14344" y="21386"/>
                    <a:pt x="13786" y="21047"/>
                    <a:pt x="13719" y="20530"/>
                  </a:cubicBezTo>
                  <a:cubicBezTo>
                    <a:pt x="13680" y="20234"/>
                    <a:pt x="13842" y="19964"/>
                    <a:pt x="14105" y="19835"/>
                  </a:cubicBezTo>
                  <a:cubicBezTo>
                    <a:pt x="14291" y="19743"/>
                    <a:pt x="14728" y="19651"/>
                    <a:pt x="14777" y="19946"/>
                  </a:cubicBezTo>
                  <a:cubicBezTo>
                    <a:pt x="14783" y="19961"/>
                    <a:pt x="14799" y="19970"/>
                    <a:pt x="14815" y="19964"/>
                  </a:cubicBezTo>
                  <a:cubicBezTo>
                    <a:pt x="14827" y="19960"/>
                    <a:pt x="14835" y="19948"/>
                    <a:pt x="14835" y="19935"/>
                  </a:cubicBezTo>
                  <a:cubicBezTo>
                    <a:pt x="14809" y="19762"/>
                    <a:pt x="14665" y="19701"/>
                    <a:pt x="14513" y="19690"/>
                  </a:cubicBezTo>
                  <a:close/>
                  <a:moveTo>
                    <a:pt x="9693" y="19727"/>
                  </a:moveTo>
                  <a:cubicBezTo>
                    <a:pt x="9675" y="19726"/>
                    <a:pt x="9671" y="19754"/>
                    <a:pt x="9690" y="19754"/>
                  </a:cubicBezTo>
                  <a:lnTo>
                    <a:pt x="9720" y="19754"/>
                  </a:lnTo>
                  <a:cubicBezTo>
                    <a:pt x="9738" y="19754"/>
                    <a:pt x="9741" y="19727"/>
                    <a:pt x="9723" y="19727"/>
                  </a:cubicBezTo>
                  <a:lnTo>
                    <a:pt x="9693" y="19727"/>
                  </a:lnTo>
                  <a:close/>
                  <a:moveTo>
                    <a:pt x="11317" y="19778"/>
                  </a:moveTo>
                  <a:lnTo>
                    <a:pt x="11319" y="19778"/>
                  </a:lnTo>
                  <a:cubicBezTo>
                    <a:pt x="11333" y="19857"/>
                    <a:pt x="11343" y="19934"/>
                    <a:pt x="11351" y="20013"/>
                  </a:cubicBezTo>
                  <a:cubicBezTo>
                    <a:pt x="11243" y="20260"/>
                    <a:pt x="11219" y="20539"/>
                    <a:pt x="11064" y="20766"/>
                  </a:cubicBezTo>
                  <a:cubicBezTo>
                    <a:pt x="11060" y="20773"/>
                    <a:pt x="11062" y="20783"/>
                    <a:pt x="11070" y="20787"/>
                  </a:cubicBezTo>
                  <a:cubicBezTo>
                    <a:pt x="11076" y="20790"/>
                    <a:pt x="11083" y="20789"/>
                    <a:pt x="11088" y="20784"/>
                  </a:cubicBezTo>
                  <a:cubicBezTo>
                    <a:pt x="11241" y="20577"/>
                    <a:pt x="11268" y="20313"/>
                    <a:pt x="11355" y="20077"/>
                  </a:cubicBezTo>
                  <a:cubicBezTo>
                    <a:pt x="11370" y="20273"/>
                    <a:pt x="11369" y="20469"/>
                    <a:pt x="11371" y="20667"/>
                  </a:cubicBezTo>
                  <a:cubicBezTo>
                    <a:pt x="11184" y="20787"/>
                    <a:pt x="10969" y="20846"/>
                    <a:pt x="10757" y="20906"/>
                  </a:cubicBezTo>
                  <a:cubicBezTo>
                    <a:pt x="10521" y="20970"/>
                    <a:pt x="10288" y="21040"/>
                    <a:pt x="10053" y="21107"/>
                  </a:cubicBezTo>
                  <a:lnTo>
                    <a:pt x="9964" y="21131"/>
                  </a:lnTo>
                  <a:cubicBezTo>
                    <a:pt x="9986" y="20980"/>
                    <a:pt x="10099" y="20836"/>
                    <a:pt x="10166" y="20702"/>
                  </a:cubicBezTo>
                  <a:cubicBezTo>
                    <a:pt x="10263" y="20508"/>
                    <a:pt x="10341" y="20306"/>
                    <a:pt x="10442" y="20113"/>
                  </a:cubicBezTo>
                  <a:cubicBezTo>
                    <a:pt x="10445" y="20109"/>
                    <a:pt x="10445" y="20105"/>
                    <a:pt x="10442" y="20101"/>
                  </a:cubicBezTo>
                  <a:cubicBezTo>
                    <a:pt x="10526" y="20074"/>
                    <a:pt x="10610" y="20048"/>
                    <a:pt x="10693" y="20020"/>
                  </a:cubicBezTo>
                  <a:cubicBezTo>
                    <a:pt x="10569" y="20318"/>
                    <a:pt x="10426" y="20606"/>
                    <a:pt x="10267" y="20886"/>
                  </a:cubicBezTo>
                  <a:cubicBezTo>
                    <a:pt x="10257" y="20903"/>
                    <a:pt x="10283" y="20921"/>
                    <a:pt x="10293" y="20904"/>
                  </a:cubicBezTo>
                  <a:cubicBezTo>
                    <a:pt x="10460" y="20616"/>
                    <a:pt x="10605" y="20317"/>
                    <a:pt x="10729" y="20008"/>
                  </a:cubicBezTo>
                  <a:lnTo>
                    <a:pt x="10734" y="20007"/>
                  </a:lnTo>
                  <a:cubicBezTo>
                    <a:pt x="10806" y="19982"/>
                    <a:pt x="10882" y="19961"/>
                    <a:pt x="10958" y="19938"/>
                  </a:cubicBezTo>
                  <a:cubicBezTo>
                    <a:pt x="10852" y="20141"/>
                    <a:pt x="10733" y="20341"/>
                    <a:pt x="10664" y="20560"/>
                  </a:cubicBezTo>
                  <a:cubicBezTo>
                    <a:pt x="10658" y="20579"/>
                    <a:pt x="10687" y="20591"/>
                    <a:pt x="10693" y="20571"/>
                  </a:cubicBezTo>
                  <a:cubicBezTo>
                    <a:pt x="10767" y="20346"/>
                    <a:pt x="10889" y="20145"/>
                    <a:pt x="10993" y="19934"/>
                  </a:cubicBezTo>
                  <a:cubicBezTo>
                    <a:pt x="10994" y="19931"/>
                    <a:pt x="10994" y="19930"/>
                    <a:pt x="10993" y="19927"/>
                  </a:cubicBezTo>
                  <a:cubicBezTo>
                    <a:pt x="11062" y="19907"/>
                    <a:pt x="11128" y="19881"/>
                    <a:pt x="11193" y="19851"/>
                  </a:cubicBezTo>
                  <a:cubicBezTo>
                    <a:pt x="11139" y="19965"/>
                    <a:pt x="11092" y="20081"/>
                    <a:pt x="11050" y="20200"/>
                  </a:cubicBezTo>
                  <a:cubicBezTo>
                    <a:pt x="10986" y="20368"/>
                    <a:pt x="10908" y="20530"/>
                    <a:pt x="10816" y="20685"/>
                  </a:cubicBezTo>
                  <a:cubicBezTo>
                    <a:pt x="10807" y="20701"/>
                    <a:pt x="10830" y="20717"/>
                    <a:pt x="10841" y="20702"/>
                  </a:cubicBezTo>
                  <a:cubicBezTo>
                    <a:pt x="11027" y="20436"/>
                    <a:pt x="11084" y="20109"/>
                    <a:pt x="11239" y="19829"/>
                  </a:cubicBezTo>
                  <a:cubicBezTo>
                    <a:pt x="11266" y="19813"/>
                    <a:pt x="11292" y="19797"/>
                    <a:pt x="11317" y="19778"/>
                  </a:cubicBezTo>
                  <a:close/>
                  <a:moveTo>
                    <a:pt x="9245" y="19786"/>
                  </a:moveTo>
                  <a:cubicBezTo>
                    <a:pt x="9193" y="19795"/>
                    <a:pt x="9147" y="19824"/>
                    <a:pt x="9115" y="19867"/>
                  </a:cubicBezTo>
                  <a:cubicBezTo>
                    <a:pt x="9103" y="19882"/>
                    <a:pt x="9129" y="19900"/>
                    <a:pt x="9140" y="19883"/>
                  </a:cubicBezTo>
                  <a:cubicBezTo>
                    <a:pt x="9165" y="19846"/>
                    <a:pt x="9205" y="19820"/>
                    <a:pt x="9250" y="19813"/>
                  </a:cubicBezTo>
                  <a:cubicBezTo>
                    <a:pt x="9257" y="19811"/>
                    <a:pt x="9260" y="19804"/>
                    <a:pt x="9257" y="19797"/>
                  </a:cubicBezTo>
                  <a:cubicBezTo>
                    <a:pt x="9255" y="19791"/>
                    <a:pt x="9251" y="19787"/>
                    <a:pt x="9245" y="19788"/>
                  </a:cubicBezTo>
                  <a:lnTo>
                    <a:pt x="9245" y="19786"/>
                  </a:lnTo>
                  <a:close/>
                  <a:moveTo>
                    <a:pt x="8967" y="19885"/>
                  </a:moveTo>
                  <a:cubicBezTo>
                    <a:pt x="8940" y="19873"/>
                    <a:pt x="8927" y="19901"/>
                    <a:pt x="8920" y="19923"/>
                  </a:cubicBezTo>
                  <a:cubicBezTo>
                    <a:pt x="8918" y="19930"/>
                    <a:pt x="8922" y="19938"/>
                    <a:pt x="8929" y="19940"/>
                  </a:cubicBezTo>
                  <a:cubicBezTo>
                    <a:pt x="8936" y="19941"/>
                    <a:pt x="8943" y="19938"/>
                    <a:pt x="8946" y="19932"/>
                  </a:cubicBezTo>
                  <a:cubicBezTo>
                    <a:pt x="8948" y="19926"/>
                    <a:pt x="8951" y="19921"/>
                    <a:pt x="8954" y="19915"/>
                  </a:cubicBezTo>
                  <a:cubicBezTo>
                    <a:pt x="8956" y="19911"/>
                    <a:pt x="8955" y="19910"/>
                    <a:pt x="8958" y="19911"/>
                  </a:cubicBezTo>
                  <a:cubicBezTo>
                    <a:pt x="8974" y="19918"/>
                    <a:pt x="8983" y="19892"/>
                    <a:pt x="8967" y="19885"/>
                  </a:cubicBezTo>
                  <a:close/>
                  <a:moveTo>
                    <a:pt x="9760" y="20029"/>
                  </a:moveTo>
                  <a:cubicBezTo>
                    <a:pt x="9754" y="20025"/>
                    <a:pt x="9745" y="20026"/>
                    <a:pt x="9740" y="20032"/>
                  </a:cubicBezTo>
                  <a:cubicBezTo>
                    <a:pt x="9697" y="20086"/>
                    <a:pt x="9634" y="20101"/>
                    <a:pt x="9569" y="20109"/>
                  </a:cubicBezTo>
                  <a:cubicBezTo>
                    <a:pt x="9551" y="20111"/>
                    <a:pt x="9555" y="20138"/>
                    <a:pt x="9573" y="20136"/>
                  </a:cubicBezTo>
                  <a:cubicBezTo>
                    <a:pt x="9647" y="20128"/>
                    <a:pt x="9715" y="20109"/>
                    <a:pt x="9763" y="20049"/>
                  </a:cubicBezTo>
                  <a:cubicBezTo>
                    <a:pt x="9768" y="20042"/>
                    <a:pt x="9766" y="20033"/>
                    <a:pt x="9760" y="20029"/>
                  </a:cubicBezTo>
                  <a:close/>
                  <a:moveTo>
                    <a:pt x="9147" y="20096"/>
                  </a:moveTo>
                  <a:cubicBezTo>
                    <a:pt x="9123" y="20111"/>
                    <a:pt x="9106" y="20136"/>
                    <a:pt x="9099" y="20163"/>
                  </a:cubicBezTo>
                  <a:cubicBezTo>
                    <a:pt x="9094" y="20180"/>
                    <a:pt x="9119" y="20190"/>
                    <a:pt x="9125" y="20172"/>
                  </a:cubicBezTo>
                  <a:cubicBezTo>
                    <a:pt x="9131" y="20150"/>
                    <a:pt x="9146" y="20131"/>
                    <a:pt x="9166" y="20119"/>
                  </a:cubicBezTo>
                  <a:cubicBezTo>
                    <a:pt x="9181" y="20109"/>
                    <a:pt x="9162" y="20086"/>
                    <a:pt x="9147" y="20096"/>
                  </a:cubicBezTo>
                  <a:close/>
                  <a:moveTo>
                    <a:pt x="10412" y="20110"/>
                  </a:moveTo>
                  <a:cubicBezTo>
                    <a:pt x="10307" y="20298"/>
                    <a:pt x="10231" y="20499"/>
                    <a:pt x="10137" y="20691"/>
                  </a:cubicBezTo>
                  <a:cubicBezTo>
                    <a:pt x="10069" y="20831"/>
                    <a:pt x="9948" y="20981"/>
                    <a:pt x="9932" y="21142"/>
                  </a:cubicBezTo>
                  <a:cubicBezTo>
                    <a:pt x="9763" y="21188"/>
                    <a:pt x="9596" y="21238"/>
                    <a:pt x="9428" y="21291"/>
                  </a:cubicBezTo>
                  <a:cubicBezTo>
                    <a:pt x="9544" y="21116"/>
                    <a:pt x="9690" y="20965"/>
                    <a:pt x="9818" y="20799"/>
                  </a:cubicBezTo>
                  <a:cubicBezTo>
                    <a:pt x="9968" y="20603"/>
                    <a:pt x="10075" y="20375"/>
                    <a:pt x="10224" y="20177"/>
                  </a:cubicBezTo>
                  <a:cubicBezTo>
                    <a:pt x="10225" y="20175"/>
                    <a:pt x="10225" y="20172"/>
                    <a:pt x="10225" y="20169"/>
                  </a:cubicBezTo>
                  <a:lnTo>
                    <a:pt x="10412" y="20110"/>
                  </a:lnTo>
                  <a:close/>
                  <a:moveTo>
                    <a:pt x="10180" y="20185"/>
                  </a:moveTo>
                  <a:cubicBezTo>
                    <a:pt x="10039" y="20376"/>
                    <a:pt x="9931" y="20589"/>
                    <a:pt x="9792" y="20781"/>
                  </a:cubicBezTo>
                  <a:cubicBezTo>
                    <a:pt x="9662" y="20961"/>
                    <a:pt x="9502" y="21115"/>
                    <a:pt x="9386" y="21303"/>
                  </a:cubicBezTo>
                  <a:lnTo>
                    <a:pt x="9318" y="21324"/>
                  </a:lnTo>
                  <a:cubicBezTo>
                    <a:pt x="9216" y="21357"/>
                    <a:pt x="9114" y="21390"/>
                    <a:pt x="9015" y="21431"/>
                  </a:cubicBezTo>
                  <a:cubicBezTo>
                    <a:pt x="8921" y="21468"/>
                    <a:pt x="8820" y="21520"/>
                    <a:pt x="8717" y="21526"/>
                  </a:cubicBezTo>
                  <a:cubicBezTo>
                    <a:pt x="8733" y="21455"/>
                    <a:pt x="8800" y="21381"/>
                    <a:pt x="8842" y="21327"/>
                  </a:cubicBezTo>
                  <a:cubicBezTo>
                    <a:pt x="8904" y="21247"/>
                    <a:pt x="8969" y="21171"/>
                    <a:pt x="9033" y="21091"/>
                  </a:cubicBezTo>
                  <a:cubicBezTo>
                    <a:pt x="9194" y="20891"/>
                    <a:pt x="9281" y="20644"/>
                    <a:pt x="9460" y="20455"/>
                  </a:cubicBezTo>
                  <a:cubicBezTo>
                    <a:pt x="9462" y="20453"/>
                    <a:pt x="9463" y="20451"/>
                    <a:pt x="9464" y="20448"/>
                  </a:cubicBezTo>
                  <a:cubicBezTo>
                    <a:pt x="9559" y="20406"/>
                    <a:pt x="9657" y="20367"/>
                    <a:pt x="9755" y="20331"/>
                  </a:cubicBezTo>
                  <a:cubicBezTo>
                    <a:pt x="9526" y="20658"/>
                    <a:pt x="9314" y="20999"/>
                    <a:pt x="9123" y="21350"/>
                  </a:cubicBezTo>
                  <a:cubicBezTo>
                    <a:pt x="9114" y="21367"/>
                    <a:pt x="9138" y="21384"/>
                    <a:pt x="9147" y="21367"/>
                  </a:cubicBezTo>
                  <a:cubicBezTo>
                    <a:pt x="9346" y="21003"/>
                    <a:pt x="9571" y="20656"/>
                    <a:pt x="9802" y="20312"/>
                  </a:cubicBezTo>
                  <a:cubicBezTo>
                    <a:pt x="9818" y="20307"/>
                    <a:pt x="9832" y="20301"/>
                    <a:pt x="9848" y="20296"/>
                  </a:cubicBezTo>
                  <a:cubicBezTo>
                    <a:pt x="9958" y="20257"/>
                    <a:pt x="10069" y="20221"/>
                    <a:pt x="10180" y="20185"/>
                  </a:cubicBezTo>
                  <a:close/>
                  <a:moveTo>
                    <a:pt x="8918" y="20705"/>
                  </a:moveTo>
                  <a:cubicBezTo>
                    <a:pt x="8836" y="20829"/>
                    <a:pt x="8747" y="20951"/>
                    <a:pt x="8680" y="21084"/>
                  </a:cubicBezTo>
                  <a:cubicBezTo>
                    <a:pt x="8678" y="20981"/>
                    <a:pt x="8675" y="20877"/>
                    <a:pt x="8673" y="20775"/>
                  </a:cubicBezTo>
                  <a:cubicBezTo>
                    <a:pt x="8758" y="20764"/>
                    <a:pt x="8841" y="20741"/>
                    <a:pt x="8918" y="20705"/>
                  </a:cubicBezTo>
                  <a:close/>
                </a:path>
              </a:pathLst>
            </a:custGeom>
            <a:solidFill>
              <a:srgbClr val="E1E5E5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3B284BDC-A369-365E-531D-DA1F51E65B50}"/>
                </a:ext>
              </a:extLst>
            </p:cNvPr>
            <p:cNvSpPr/>
            <p:nvPr/>
          </p:nvSpPr>
          <p:spPr>
            <a:xfrm rot="15230873">
              <a:off x="5334664" y="2255474"/>
              <a:ext cx="2878389" cy="3271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65" y="0"/>
                    <a:pt x="21600" y="4255"/>
                    <a:pt x="21600" y="9503"/>
                  </a:cubicBezTo>
                  <a:cubicBezTo>
                    <a:pt x="21600" y="13767"/>
                    <a:pt x="18408" y="17375"/>
                    <a:pt x="14012" y="18578"/>
                  </a:cubicBezTo>
                  <a:lnTo>
                    <a:pt x="13705" y="18648"/>
                  </a:lnTo>
                  <a:lnTo>
                    <a:pt x="10800" y="21600"/>
                  </a:lnTo>
                  <a:lnTo>
                    <a:pt x="7895" y="18648"/>
                  </a:lnTo>
                  <a:lnTo>
                    <a:pt x="7588" y="18578"/>
                  </a:lnTo>
                  <a:cubicBezTo>
                    <a:pt x="3192" y="17375"/>
                    <a:pt x="0" y="13767"/>
                    <a:pt x="0" y="9503"/>
                  </a:cubicBezTo>
                  <a:cubicBezTo>
                    <a:pt x="0" y="4255"/>
                    <a:pt x="4835" y="0"/>
                    <a:pt x="108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F2FE"/>
                </a:gs>
                <a:gs pos="41898">
                  <a:srgbClr val="28CFFE"/>
                </a:gs>
                <a:gs pos="97515">
                  <a:srgbClr val="4FACFE"/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miter lim="400000"/>
            </a:ln>
          </p:spPr>
          <p:txBody>
            <a:bodyPr lIns="45718" tIns="45718" rIns="45718" bIns="45718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pic>
          <p:nvPicPr>
            <p:cNvPr id="11" name="TinyPPT_8.png" descr="TinyPPT_8.png">
              <a:extLst>
                <a:ext uri="{FF2B5EF4-FFF2-40B4-BE49-F238E27FC236}">
                  <a16:creationId xmlns:a16="http://schemas.microsoft.com/office/drawing/2014/main" id="{C74DF1D5-0BD8-6CF2-C5D3-7D8934142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5611"/>
            </a:blip>
            <a:stretch>
              <a:fillRect/>
            </a:stretch>
          </p:blipFill>
          <p:spPr>
            <a:xfrm>
              <a:off x="5490426" y="5862512"/>
              <a:ext cx="3974319" cy="200741"/>
            </a:xfrm>
            <a:prstGeom prst="rect">
              <a:avLst/>
            </a:prstGeom>
            <a:ln w="12700">
              <a:miter lim="400000"/>
            </a:ln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F990F17-A396-314C-4AA6-709E591DB580}"/>
                </a:ext>
              </a:extLst>
            </p:cNvPr>
            <p:cNvGrpSpPr/>
            <p:nvPr/>
          </p:nvGrpSpPr>
          <p:grpSpPr>
            <a:xfrm>
              <a:off x="1982398" y="1260006"/>
              <a:ext cx="8578413" cy="4005236"/>
              <a:chOff x="1982398" y="1260006"/>
              <a:chExt cx="8578413" cy="4005236"/>
            </a:xfrm>
          </p:grpSpPr>
          <p:sp>
            <p:nvSpPr>
              <p:cNvPr id="13" name="Oval 1">
                <a:extLst>
                  <a:ext uri="{FF2B5EF4-FFF2-40B4-BE49-F238E27FC236}">
                    <a16:creationId xmlns:a16="http://schemas.microsoft.com/office/drawing/2014/main" id="{DD263E5C-2C4C-6BB5-DC68-863392764522}"/>
                  </a:ext>
                </a:extLst>
              </p:cNvPr>
              <p:cNvSpPr/>
              <p:nvPr/>
            </p:nvSpPr>
            <p:spPr>
              <a:xfrm rot="3993153">
                <a:off x="7162782" y="1260027"/>
                <a:ext cx="3397572" cy="3397576"/>
              </a:xfrm>
              <a:prstGeom prst="ellipse">
                <a:avLst/>
              </a:prstGeom>
              <a:gradFill flip="none" rotWithShape="1">
                <a:gsLst>
                  <a:gs pos="923">
                    <a:srgbClr val="C3EA03"/>
                  </a:gs>
                  <a:gs pos="53178">
                    <a:srgbClr val="67CE02"/>
                  </a:gs>
                  <a:gs pos="100000">
                    <a:srgbClr val="0CB100"/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>
                <a:miter lim="400000"/>
              </a:ln>
            </p:spPr>
            <p:txBody>
              <a:bodyPr lIns="45718" tIns="45718" rIns="45718" bIns="45718" anchor="ctr"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14" name="Freeform 16">
                <a:extLst>
                  <a:ext uri="{FF2B5EF4-FFF2-40B4-BE49-F238E27FC236}">
                    <a16:creationId xmlns:a16="http://schemas.microsoft.com/office/drawing/2014/main" id="{D6134158-3CA3-5A58-A872-799905E7DD60}"/>
                  </a:ext>
                </a:extLst>
              </p:cNvPr>
              <p:cNvSpPr/>
              <p:nvPr/>
            </p:nvSpPr>
            <p:spPr>
              <a:xfrm rot="18451818">
                <a:off x="4114372" y="1179508"/>
                <a:ext cx="2228912" cy="25332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4255"/>
                      <a:pt x="21600" y="9503"/>
                    </a:cubicBezTo>
                    <a:cubicBezTo>
                      <a:pt x="21600" y="13767"/>
                      <a:pt x="18408" y="17375"/>
                      <a:pt x="14012" y="18578"/>
                    </a:cubicBezTo>
                    <a:lnTo>
                      <a:pt x="13705" y="18648"/>
                    </a:lnTo>
                    <a:lnTo>
                      <a:pt x="10800" y="21600"/>
                    </a:lnTo>
                    <a:lnTo>
                      <a:pt x="7895" y="18648"/>
                    </a:lnTo>
                    <a:lnTo>
                      <a:pt x="7588" y="18578"/>
                    </a:lnTo>
                    <a:cubicBezTo>
                      <a:pt x="3192" y="17375"/>
                      <a:pt x="0" y="13767"/>
                      <a:pt x="0" y="9503"/>
                    </a:cubicBezTo>
                    <a:cubicBezTo>
                      <a:pt x="0" y="4255"/>
                      <a:pt x="4835" y="0"/>
                      <a:pt x="1080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000C6"/>
                  </a:gs>
                  <a:gs pos="46533">
                    <a:srgbClr val="B800C4"/>
                  </a:gs>
                  <a:gs pos="100000">
                    <a:srgbClr val="8000C2"/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>
                <a:miter lim="400000"/>
              </a:ln>
            </p:spPr>
            <p:txBody>
              <a:bodyPr lIns="45718" tIns="45718" rIns="45718" bIns="45718" anchor="ctr"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Freeform 23">
                <a:extLst>
                  <a:ext uri="{FF2B5EF4-FFF2-40B4-BE49-F238E27FC236}">
                    <a16:creationId xmlns:a16="http://schemas.microsoft.com/office/drawing/2014/main" id="{3FEF712E-914A-6508-C358-F0DC26F5F18D}"/>
                  </a:ext>
                </a:extLst>
              </p:cNvPr>
              <p:cNvSpPr/>
              <p:nvPr/>
            </p:nvSpPr>
            <p:spPr>
              <a:xfrm rot="13408400">
                <a:off x="2929592" y="2517927"/>
                <a:ext cx="1857969" cy="21116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4255"/>
                      <a:pt x="21600" y="9503"/>
                    </a:cubicBezTo>
                    <a:cubicBezTo>
                      <a:pt x="21600" y="13767"/>
                      <a:pt x="18408" y="17375"/>
                      <a:pt x="14012" y="18578"/>
                    </a:cubicBezTo>
                    <a:lnTo>
                      <a:pt x="13705" y="18648"/>
                    </a:lnTo>
                    <a:lnTo>
                      <a:pt x="10800" y="21600"/>
                    </a:lnTo>
                    <a:lnTo>
                      <a:pt x="7895" y="18648"/>
                    </a:lnTo>
                    <a:lnTo>
                      <a:pt x="7588" y="18578"/>
                    </a:lnTo>
                    <a:cubicBezTo>
                      <a:pt x="3192" y="17375"/>
                      <a:pt x="0" y="13767"/>
                      <a:pt x="0" y="9503"/>
                    </a:cubicBezTo>
                    <a:cubicBezTo>
                      <a:pt x="0" y="4255"/>
                      <a:pt x="4835" y="0"/>
                      <a:pt x="10800" y="0"/>
                    </a:cubicBezTo>
                    <a:close/>
                  </a:path>
                </a:pathLst>
              </a:custGeom>
              <a:gradFill flip="none" rotWithShape="1">
                <a:gsLst>
                  <a:gs pos="849">
                    <a:srgbClr val="FF5DA2"/>
                  </a:gs>
                  <a:gs pos="62945">
                    <a:srgbClr val="FF0071"/>
                  </a:gs>
                  <a:gs pos="97627">
                    <a:srgbClr val="FF0040"/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>
                <a:miter lim="400000"/>
              </a:ln>
            </p:spPr>
            <p:txBody>
              <a:bodyPr lIns="45718" tIns="45718" rIns="45718" bIns="45718" anchor="ctr"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" name="Freeform 30">
                <a:extLst>
                  <a:ext uri="{FF2B5EF4-FFF2-40B4-BE49-F238E27FC236}">
                    <a16:creationId xmlns:a16="http://schemas.microsoft.com/office/drawing/2014/main" id="{433DBD39-E1FB-79F1-0B3B-75DCD7F90671}"/>
                  </a:ext>
                </a:extLst>
              </p:cNvPr>
              <p:cNvSpPr/>
              <p:nvPr/>
            </p:nvSpPr>
            <p:spPr>
              <a:xfrm rot="18891995">
                <a:off x="2096148" y="1592463"/>
                <a:ext cx="1666429" cy="18939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4255"/>
                      <a:pt x="21600" y="9503"/>
                    </a:cubicBezTo>
                    <a:cubicBezTo>
                      <a:pt x="21600" y="13767"/>
                      <a:pt x="18408" y="17375"/>
                      <a:pt x="14012" y="18578"/>
                    </a:cubicBezTo>
                    <a:lnTo>
                      <a:pt x="13705" y="18648"/>
                    </a:lnTo>
                    <a:lnTo>
                      <a:pt x="10800" y="21600"/>
                    </a:lnTo>
                    <a:lnTo>
                      <a:pt x="7895" y="18648"/>
                    </a:lnTo>
                    <a:lnTo>
                      <a:pt x="7588" y="18578"/>
                    </a:lnTo>
                    <a:cubicBezTo>
                      <a:pt x="3192" y="17375"/>
                      <a:pt x="0" y="13767"/>
                      <a:pt x="0" y="9503"/>
                    </a:cubicBezTo>
                    <a:cubicBezTo>
                      <a:pt x="0" y="4255"/>
                      <a:pt x="4835" y="0"/>
                      <a:pt x="1080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C203"/>
                  </a:gs>
                  <a:gs pos="36658">
                    <a:srgbClr val="FF7D25"/>
                  </a:gs>
                  <a:gs pos="77154">
                    <a:srgbClr val="FF3847"/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>
                <a:miter lim="400000"/>
              </a:ln>
            </p:spPr>
            <p:txBody>
              <a:bodyPr lIns="45718" tIns="45718" rIns="45718" bIns="45718" anchor="ctr"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" name="Freeform 9">
                <a:extLst>
                  <a:ext uri="{FF2B5EF4-FFF2-40B4-BE49-F238E27FC236}">
                    <a16:creationId xmlns:a16="http://schemas.microsoft.com/office/drawing/2014/main" id="{8FACB8B4-39DA-FAA3-EEF1-5B47A6407620}"/>
                  </a:ext>
                </a:extLst>
              </p:cNvPr>
              <p:cNvSpPr/>
              <p:nvPr/>
            </p:nvSpPr>
            <p:spPr>
              <a:xfrm>
                <a:off x="3557662" y="4811061"/>
                <a:ext cx="417851" cy="4541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4" h="21600" extrusionOk="0">
                    <a:moveTo>
                      <a:pt x="9083" y="20039"/>
                    </a:moveTo>
                    <a:cubicBezTo>
                      <a:pt x="9083" y="20901"/>
                      <a:pt x="9843" y="21600"/>
                      <a:pt x="10780" y="21600"/>
                    </a:cubicBezTo>
                    <a:cubicBezTo>
                      <a:pt x="11717" y="21600"/>
                      <a:pt x="12477" y="20901"/>
                      <a:pt x="12477" y="20039"/>
                    </a:cubicBezTo>
                    <a:close/>
                    <a:moveTo>
                      <a:pt x="8444" y="17613"/>
                    </a:moveTo>
                    <a:cubicBezTo>
                      <a:pt x="8015" y="17641"/>
                      <a:pt x="7691" y="17983"/>
                      <a:pt x="7720" y="18378"/>
                    </a:cubicBezTo>
                    <a:cubicBezTo>
                      <a:pt x="7740" y="18738"/>
                      <a:pt x="8053" y="19026"/>
                      <a:pt x="8444" y="19044"/>
                    </a:cubicBezTo>
                    <a:lnTo>
                      <a:pt x="13110" y="19044"/>
                    </a:lnTo>
                    <a:cubicBezTo>
                      <a:pt x="13540" y="19017"/>
                      <a:pt x="13866" y="18675"/>
                      <a:pt x="13840" y="18279"/>
                    </a:cubicBezTo>
                    <a:cubicBezTo>
                      <a:pt x="13817" y="17918"/>
                      <a:pt x="13503" y="17631"/>
                      <a:pt x="13110" y="17613"/>
                    </a:cubicBezTo>
                    <a:close/>
                    <a:moveTo>
                      <a:pt x="4417" y="14704"/>
                    </a:moveTo>
                    <a:lnTo>
                      <a:pt x="3071" y="15953"/>
                    </a:lnTo>
                    <a:cubicBezTo>
                      <a:pt x="2895" y="16190"/>
                      <a:pt x="2961" y="16514"/>
                      <a:pt x="3219" y="16676"/>
                    </a:cubicBezTo>
                    <a:cubicBezTo>
                      <a:pt x="3384" y="16780"/>
                      <a:pt x="3597" y="16796"/>
                      <a:pt x="3778" y="16718"/>
                    </a:cubicBezTo>
                    <a:cubicBezTo>
                      <a:pt x="3799" y="16698"/>
                      <a:pt x="3818" y="16677"/>
                      <a:pt x="3835" y="16655"/>
                    </a:cubicBezTo>
                    <a:lnTo>
                      <a:pt x="5175" y="15417"/>
                    </a:lnTo>
                    <a:cubicBezTo>
                      <a:pt x="5366" y="15204"/>
                      <a:pt x="5344" y="14891"/>
                      <a:pt x="5124" y="14704"/>
                    </a:cubicBezTo>
                    <a:cubicBezTo>
                      <a:pt x="4913" y="14557"/>
                      <a:pt x="4619" y="14566"/>
                      <a:pt x="4417" y="14724"/>
                    </a:cubicBezTo>
                    <a:close/>
                    <a:moveTo>
                      <a:pt x="16894" y="14459"/>
                    </a:moveTo>
                    <a:cubicBezTo>
                      <a:pt x="16752" y="14445"/>
                      <a:pt x="16611" y="14487"/>
                      <a:pt x="16504" y="14573"/>
                    </a:cubicBezTo>
                    <a:cubicBezTo>
                      <a:pt x="16289" y="14765"/>
                      <a:pt x="16274" y="15078"/>
                      <a:pt x="16470" y="15287"/>
                    </a:cubicBezTo>
                    <a:lnTo>
                      <a:pt x="16504" y="15318"/>
                    </a:lnTo>
                    <a:lnTo>
                      <a:pt x="17850" y="16556"/>
                    </a:lnTo>
                    <a:cubicBezTo>
                      <a:pt x="18112" y="16713"/>
                      <a:pt x="18462" y="16645"/>
                      <a:pt x="18633" y="16405"/>
                    </a:cubicBezTo>
                    <a:cubicBezTo>
                      <a:pt x="18734" y="16261"/>
                      <a:pt x="18753" y="16080"/>
                      <a:pt x="18681" y="15922"/>
                    </a:cubicBezTo>
                    <a:lnTo>
                      <a:pt x="18591" y="15838"/>
                    </a:lnTo>
                    <a:lnTo>
                      <a:pt x="17267" y="14620"/>
                    </a:lnTo>
                    <a:cubicBezTo>
                      <a:pt x="17168" y="14529"/>
                      <a:pt x="17034" y="14479"/>
                      <a:pt x="16894" y="14480"/>
                    </a:cubicBezTo>
                    <a:close/>
                    <a:moveTo>
                      <a:pt x="526" y="9317"/>
                    </a:moveTo>
                    <a:cubicBezTo>
                      <a:pt x="229" y="9336"/>
                      <a:pt x="0" y="9563"/>
                      <a:pt x="0" y="9837"/>
                    </a:cubicBezTo>
                    <a:cubicBezTo>
                      <a:pt x="-6" y="10101"/>
                      <a:pt x="222" y="10321"/>
                      <a:pt x="509" y="10326"/>
                    </a:cubicBezTo>
                    <a:cubicBezTo>
                      <a:pt x="515" y="10326"/>
                      <a:pt x="521" y="10326"/>
                      <a:pt x="526" y="10326"/>
                    </a:cubicBezTo>
                    <a:lnTo>
                      <a:pt x="2438" y="10326"/>
                    </a:lnTo>
                    <a:cubicBezTo>
                      <a:pt x="2728" y="10329"/>
                      <a:pt x="2966" y="10115"/>
                      <a:pt x="2970" y="9848"/>
                    </a:cubicBezTo>
                    <a:cubicBezTo>
                      <a:pt x="2970" y="9844"/>
                      <a:pt x="2970" y="9841"/>
                      <a:pt x="2970" y="9837"/>
                    </a:cubicBezTo>
                    <a:cubicBezTo>
                      <a:pt x="2970" y="9561"/>
                      <a:pt x="2737" y="9333"/>
                      <a:pt x="2438" y="9317"/>
                    </a:cubicBezTo>
                    <a:close/>
                    <a:moveTo>
                      <a:pt x="19139" y="9317"/>
                    </a:moveTo>
                    <a:cubicBezTo>
                      <a:pt x="18827" y="9317"/>
                      <a:pt x="18574" y="9550"/>
                      <a:pt x="18574" y="9837"/>
                    </a:cubicBezTo>
                    <a:cubicBezTo>
                      <a:pt x="18592" y="10112"/>
                      <a:pt x="18840" y="10327"/>
                      <a:pt x="19139" y="10326"/>
                    </a:cubicBezTo>
                    <a:lnTo>
                      <a:pt x="21028" y="10326"/>
                    </a:lnTo>
                    <a:cubicBezTo>
                      <a:pt x="21328" y="10327"/>
                      <a:pt x="21576" y="10112"/>
                      <a:pt x="21594" y="9837"/>
                    </a:cubicBezTo>
                    <a:cubicBezTo>
                      <a:pt x="21594" y="9550"/>
                      <a:pt x="21341" y="9317"/>
                      <a:pt x="21028" y="9317"/>
                    </a:cubicBezTo>
                    <a:close/>
                    <a:moveTo>
                      <a:pt x="10780" y="8911"/>
                    </a:moveTo>
                    <a:cubicBezTo>
                      <a:pt x="11380" y="8911"/>
                      <a:pt x="11866" y="9358"/>
                      <a:pt x="11866" y="9910"/>
                    </a:cubicBezTo>
                    <a:cubicBezTo>
                      <a:pt x="11866" y="10462"/>
                      <a:pt x="11380" y="10909"/>
                      <a:pt x="10780" y="10909"/>
                    </a:cubicBezTo>
                    <a:cubicBezTo>
                      <a:pt x="10182" y="10904"/>
                      <a:pt x="9700" y="10456"/>
                      <a:pt x="9700" y="9905"/>
                    </a:cubicBezTo>
                    <a:cubicBezTo>
                      <a:pt x="9700" y="9359"/>
                      <a:pt x="10181" y="8916"/>
                      <a:pt x="10774" y="8916"/>
                    </a:cubicBezTo>
                    <a:cubicBezTo>
                      <a:pt x="10776" y="8916"/>
                      <a:pt x="10778" y="8916"/>
                      <a:pt x="10780" y="8916"/>
                    </a:cubicBezTo>
                    <a:close/>
                    <a:moveTo>
                      <a:pt x="10452" y="7079"/>
                    </a:moveTo>
                    <a:lnTo>
                      <a:pt x="10135" y="7661"/>
                    </a:lnTo>
                    <a:cubicBezTo>
                      <a:pt x="9938" y="7712"/>
                      <a:pt x="9749" y="7783"/>
                      <a:pt x="9570" y="7875"/>
                    </a:cubicBezTo>
                    <a:lnTo>
                      <a:pt x="8880" y="7661"/>
                    </a:lnTo>
                    <a:lnTo>
                      <a:pt x="8371" y="8135"/>
                    </a:lnTo>
                    <a:lnTo>
                      <a:pt x="8580" y="8770"/>
                    </a:lnTo>
                    <a:cubicBezTo>
                      <a:pt x="8478" y="8933"/>
                      <a:pt x="8402" y="9108"/>
                      <a:pt x="8354" y="9291"/>
                    </a:cubicBezTo>
                    <a:lnTo>
                      <a:pt x="7698" y="9598"/>
                    </a:lnTo>
                    <a:lnTo>
                      <a:pt x="7698" y="10248"/>
                    </a:lnTo>
                    <a:lnTo>
                      <a:pt x="8354" y="10540"/>
                    </a:lnTo>
                    <a:cubicBezTo>
                      <a:pt x="8403" y="10722"/>
                      <a:pt x="8479" y="10897"/>
                      <a:pt x="8580" y="11060"/>
                    </a:cubicBezTo>
                    <a:lnTo>
                      <a:pt x="8354" y="11695"/>
                    </a:lnTo>
                    <a:lnTo>
                      <a:pt x="8880" y="12169"/>
                    </a:lnTo>
                    <a:lnTo>
                      <a:pt x="9570" y="11955"/>
                    </a:lnTo>
                    <a:cubicBezTo>
                      <a:pt x="9749" y="12047"/>
                      <a:pt x="9938" y="12118"/>
                      <a:pt x="10135" y="12169"/>
                    </a:cubicBezTo>
                    <a:lnTo>
                      <a:pt x="10452" y="12752"/>
                    </a:lnTo>
                    <a:lnTo>
                      <a:pt x="11182" y="12752"/>
                    </a:lnTo>
                    <a:lnTo>
                      <a:pt x="11498" y="12184"/>
                    </a:lnTo>
                    <a:cubicBezTo>
                      <a:pt x="11696" y="12135"/>
                      <a:pt x="11886" y="12064"/>
                      <a:pt x="12064" y="11971"/>
                    </a:cubicBezTo>
                    <a:lnTo>
                      <a:pt x="12754" y="12184"/>
                    </a:lnTo>
                    <a:lnTo>
                      <a:pt x="13263" y="11711"/>
                    </a:lnTo>
                    <a:lnTo>
                      <a:pt x="13037" y="11076"/>
                    </a:lnTo>
                    <a:cubicBezTo>
                      <a:pt x="13141" y="10912"/>
                      <a:pt x="13222" y="10737"/>
                      <a:pt x="13280" y="10555"/>
                    </a:cubicBezTo>
                    <a:lnTo>
                      <a:pt x="13919" y="10264"/>
                    </a:lnTo>
                    <a:lnTo>
                      <a:pt x="13919" y="9598"/>
                    </a:lnTo>
                    <a:lnTo>
                      <a:pt x="13280" y="9291"/>
                    </a:lnTo>
                    <a:cubicBezTo>
                      <a:pt x="13230" y="9109"/>
                      <a:pt x="13154" y="8933"/>
                      <a:pt x="13054" y="8770"/>
                    </a:cubicBezTo>
                    <a:lnTo>
                      <a:pt x="13280" y="8151"/>
                    </a:lnTo>
                    <a:lnTo>
                      <a:pt x="12754" y="7661"/>
                    </a:lnTo>
                    <a:lnTo>
                      <a:pt x="12081" y="7875"/>
                    </a:lnTo>
                    <a:cubicBezTo>
                      <a:pt x="11902" y="7783"/>
                      <a:pt x="11712" y="7712"/>
                      <a:pt x="11515" y="7661"/>
                    </a:cubicBezTo>
                    <a:lnTo>
                      <a:pt x="11199" y="7094"/>
                    </a:lnTo>
                    <a:close/>
                    <a:moveTo>
                      <a:pt x="10791" y="5142"/>
                    </a:moveTo>
                    <a:cubicBezTo>
                      <a:pt x="13631" y="5162"/>
                      <a:pt x="15937" y="7260"/>
                      <a:pt x="15989" y="9874"/>
                    </a:cubicBezTo>
                    <a:lnTo>
                      <a:pt x="15989" y="10056"/>
                    </a:lnTo>
                    <a:cubicBezTo>
                      <a:pt x="15970" y="10628"/>
                      <a:pt x="15850" y="11195"/>
                      <a:pt x="15633" y="11732"/>
                    </a:cubicBezTo>
                    <a:cubicBezTo>
                      <a:pt x="15424" y="12214"/>
                      <a:pt x="15125" y="12660"/>
                      <a:pt x="14750" y="13048"/>
                    </a:cubicBezTo>
                    <a:cubicBezTo>
                      <a:pt x="14155" y="13706"/>
                      <a:pt x="13644" y="14426"/>
                      <a:pt x="13229" y="15193"/>
                    </a:cubicBezTo>
                    <a:lnTo>
                      <a:pt x="8354" y="15193"/>
                    </a:lnTo>
                    <a:cubicBezTo>
                      <a:pt x="7939" y="14421"/>
                      <a:pt x="7429" y="13696"/>
                      <a:pt x="6832" y="13033"/>
                    </a:cubicBezTo>
                    <a:cubicBezTo>
                      <a:pt x="6448" y="12645"/>
                      <a:pt x="6141" y="12198"/>
                      <a:pt x="5927" y="11711"/>
                    </a:cubicBezTo>
                    <a:cubicBezTo>
                      <a:pt x="5702" y="11175"/>
                      <a:pt x="5576" y="10609"/>
                      <a:pt x="5554" y="10035"/>
                    </a:cubicBezTo>
                    <a:lnTo>
                      <a:pt x="5554" y="9853"/>
                    </a:lnTo>
                    <a:cubicBezTo>
                      <a:pt x="5616" y="7243"/>
                      <a:pt x="7926" y="5153"/>
                      <a:pt x="10763" y="5142"/>
                    </a:cubicBezTo>
                    <a:close/>
                    <a:moveTo>
                      <a:pt x="10791" y="3711"/>
                    </a:moveTo>
                    <a:cubicBezTo>
                      <a:pt x="7085" y="3711"/>
                      <a:pt x="4063" y="6447"/>
                      <a:pt x="4005" y="9858"/>
                    </a:cubicBezTo>
                    <a:lnTo>
                      <a:pt x="4005" y="10087"/>
                    </a:lnTo>
                    <a:cubicBezTo>
                      <a:pt x="4031" y="10821"/>
                      <a:pt x="4192" y="11546"/>
                      <a:pt x="4480" y="12231"/>
                    </a:cubicBezTo>
                    <a:cubicBezTo>
                      <a:pt x="4753" y="12882"/>
                      <a:pt x="5149" y="13483"/>
                      <a:pt x="5650" y="14006"/>
                    </a:cubicBezTo>
                    <a:cubicBezTo>
                      <a:pt x="6277" y="14733"/>
                      <a:pt x="6810" y="15524"/>
                      <a:pt x="7240" y="16364"/>
                    </a:cubicBezTo>
                    <a:cubicBezTo>
                      <a:pt x="7323" y="16528"/>
                      <a:pt x="7501" y="16635"/>
                      <a:pt x="7698" y="16640"/>
                    </a:cubicBezTo>
                    <a:lnTo>
                      <a:pt x="13846" y="16640"/>
                    </a:lnTo>
                    <a:cubicBezTo>
                      <a:pt x="14046" y="16632"/>
                      <a:pt x="14227" y="16527"/>
                      <a:pt x="14321" y="16364"/>
                    </a:cubicBezTo>
                    <a:cubicBezTo>
                      <a:pt x="14743" y="15524"/>
                      <a:pt x="15270" y="14733"/>
                      <a:pt x="15893" y="14006"/>
                    </a:cubicBezTo>
                    <a:cubicBezTo>
                      <a:pt x="16398" y="13484"/>
                      <a:pt x="16796" y="12883"/>
                      <a:pt x="17069" y="12231"/>
                    </a:cubicBezTo>
                    <a:cubicBezTo>
                      <a:pt x="17353" y="11545"/>
                      <a:pt x="17510" y="10821"/>
                      <a:pt x="17533" y="10087"/>
                    </a:cubicBezTo>
                    <a:lnTo>
                      <a:pt x="17533" y="9858"/>
                    </a:lnTo>
                    <a:cubicBezTo>
                      <a:pt x="17475" y="6459"/>
                      <a:pt x="14474" y="3728"/>
                      <a:pt x="10780" y="3711"/>
                    </a:cubicBezTo>
                    <a:close/>
                    <a:moveTo>
                      <a:pt x="17844" y="3092"/>
                    </a:moveTo>
                    <a:lnTo>
                      <a:pt x="16498" y="4330"/>
                    </a:lnTo>
                    <a:cubicBezTo>
                      <a:pt x="16293" y="4531"/>
                      <a:pt x="16293" y="4843"/>
                      <a:pt x="16498" y="5043"/>
                    </a:cubicBezTo>
                    <a:cubicBezTo>
                      <a:pt x="16603" y="5135"/>
                      <a:pt x="16744" y="5182"/>
                      <a:pt x="16888" y="5174"/>
                    </a:cubicBezTo>
                    <a:cubicBezTo>
                      <a:pt x="17034" y="5173"/>
                      <a:pt x="17174" y="5121"/>
                      <a:pt x="17279" y="5028"/>
                    </a:cubicBezTo>
                    <a:lnTo>
                      <a:pt x="18619" y="3773"/>
                    </a:lnTo>
                    <a:cubicBezTo>
                      <a:pt x="18790" y="3557"/>
                      <a:pt x="18738" y="3255"/>
                      <a:pt x="18503" y="3097"/>
                    </a:cubicBezTo>
                    <a:cubicBezTo>
                      <a:pt x="18500" y="3095"/>
                      <a:pt x="18497" y="3094"/>
                      <a:pt x="18495" y="3092"/>
                    </a:cubicBezTo>
                    <a:cubicBezTo>
                      <a:pt x="18297" y="2961"/>
                      <a:pt x="18030" y="2961"/>
                      <a:pt x="17833" y="3092"/>
                    </a:cubicBezTo>
                    <a:close/>
                    <a:moveTo>
                      <a:pt x="3445" y="2863"/>
                    </a:moveTo>
                    <a:cubicBezTo>
                      <a:pt x="3302" y="2873"/>
                      <a:pt x="3168" y="2932"/>
                      <a:pt x="3071" y="3029"/>
                    </a:cubicBezTo>
                    <a:cubicBezTo>
                      <a:pt x="2897" y="3222"/>
                      <a:pt x="2897" y="3502"/>
                      <a:pt x="3071" y="3695"/>
                    </a:cubicBezTo>
                    <a:lnTo>
                      <a:pt x="4417" y="4929"/>
                    </a:lnTo>
                    <a:cubicBezTo>
                      <a:pt x="4642" y="5108"/>
                      <a:pt x="4981" y="5085"/>
                      <a:pt x="5175" y="4878"/>
                    </a:cubicBezTo>
                    <a:cubicBezTo>
                      <a:pt x="5350" y="4693"/>
                      <a:pt x="5350" y="4417"/>
                      <a:pt x="5175" y="4231"/>
                    </a:cubicBezTo>
                    <a:lnTo>
                      <a:pt x="3835" y="2993"/>
                    </a:lnTo>
                    <a:cubicBezTo>
                      <a:pt x="3727" y="2905"/>
                      <a:pt x="3588" y="2859"/>
                      <a:pt x="3445" y="2863"/>
                    </a:cubicBezTo>
                    <a:close/>
                    <a:moveTo>
                      <a:pt x="10831" y="0"/>
                    </a:moveTo>
                    <a:cubicBezTo>
                      <a:pt x="10519" y="0"/>
                      <a:pt x="10265" y="233"/>
                      <a:pt x="10265" y="520"/>
                    </a:cubicBezTo>
                    <a:lnTo>
                      <a:pt x="10265" y="2264"/>
                    </a:lnTo>
                    <a:cubicBezTo>
                      <a:pt x="10341" y="2543"/>
                      <a:pt x="10649" y="2712"/>
                      <a:pt x="10952" y="2642"/>
                    </a:cubicBezTo>
                    <a:cubicBezTo>
                      <a:pt x="11154" y="2596"/>
                      <a:pt x="11312" y="2450"/>
                      <a:pt x="11363" y="2264"/>
                    </a:cubicBezTo>
                    <a:lnTo>
                      <a:pt x="11363" y="520"/>
                    </a:lnTo>
                    <a:cubicBezTo>
                      <a:pt x="11363" y="245"/>
                      <a:pt x="11130" y="17"/>
                      <a:pt x="10831" y="0"/>
                    </a:cubicBezTo>
                    <a:close/>
                  </a:path>
                </a:pathLst>
              </a:custGeom>
              <a:ln w="6350">
                <a:solidFill>
                  <a:srgbClr val="FFFFFF"/>
                </a:solidFill>
                <a:miter/>
              </a:ln>
            </p:spPr>
            <p:txBody>
              <a:bodyPr lIns="45718" tIns="45718" rIns="45718" bIns="45718" anchor="ctr"/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" name="Freeform 16">
                <a:extLst>
                  <a:ext uri="{FF2B5EF4-FFF2-40B4-BE49-F238E27FC236}">
                    <a16:creationId xmlns:a16="http://schemas.microsoft.com/office/drawing/2014/main" id="{E5A16D19-5B5B-6BC1-8DD6-F5B0B6C8B9E8}"/>
                  </a:ext>
                </a:extLst>
              </p:cNvPr>
              <p:cNvSpPr/>
              <p:nvPr/>
            </p:nvSpPr>
            <p:spPr>
              <a:xfrm>
                <a:off x="6402362" y="2753965"/>
                <a:ext cx="501510" cy="559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429" y="18876"/>
                    </a:moveTo>
                    <a:cubicBezTo>
                      <a:pt x="6923" y="18876"/>
                      <a:pt x="6514" y="19243"/>
                      <a:pt x="6514" y="19696"/>
                    </a:cubicBezTo>
                    <a:cubicBezTo>
                      <a:pt x="6514" y="20150"/>
                      <a:pt x="6923" y="20517"/>
                      <a:pt x="7429" y="20517"/>
                    </a:cubicBezTo>
                    <a:cubicBezTo>
                      <a:pt x="7934" y="20517"/>
                      <a:pt x="8344" y="20150"/>
                      <a:pt x="8344" y="19696"/>
                    </a:cubicBezTo>
                    <a:cubicBezTo>
                      <a:pt x="8340" y="19245"/>
                      <a:pt x="7933" y="18879"/>
                      <a:pt x="7429" y="18876"/>
                    </a:cubicBezTo>
                    <a:close/>
                    <a:moveTo>
                      <a:pt x="18995" y="17200"/>
                    </a:moveTo>
                    <a:cubicBezTo>
                      <a:pt x="19778" y="17197"/>
                      <a:pt x="20417" y="17763"/>
                      <a:pt x="20424" y="18465"/>
                    </a:cubicBezTo>
                    <a:cubicBezTo>
                      <a:pt x="20424" y="18642"/>
                      <a:pt x="20265" y="18785"/>
                      <a:pt x="20069" y="18785"/>
                    </a:cubicBezTo>
                    <a:cubicBezTo>
                      <a:pt x="19872" y="18785"/>
                      <a:pt x="19713" y="18642"/>
                      <a:pt x="19713" y="18465"/>
                    </a:cubicBezTo>
                    <a:cubicBezTo>
                      <a:pt x="19706" y="18116"/>
                      <a:pt x="19384" y="17838"/>
                      <a:pt x="18995" y="17844"/>
                    </a:cubicBezTo>
                    <a:cubicBezTo>
                      <a:pt x="18995" y="17844"/>
                      <a:pt x="18995" y="17844"/>
                      <a:pt x="18995" y="17844"/>
                    </a:cubicBezTo>
                    <a:cubicBezTo>
                      <a:pt x="18796" y="17820"/>
                      <a:pt x="18657" y="17657"/>
                      <a:pt x="18683" y="17479"/>
                    </a:cubicBezTo>
                    <a:cubicBezTo>
                      <a:pt x="18705" y="17334"/>
                      <a:pt x="18833" y="17220"/>
                      <a:pt x="18995" y="17200"/>
                    </a:cubicBezTo>
                    <a:close/>
                    <a:moveTo>
                      <a:pt x="18562" y="16152"/>
                    </a:moveTo>
                    <a:cubicBezTo>
                      <a:pt x="16885" y="16152"/>
                      <a:pt x="15525" y="17371"/>
                      <a:pt x="15525" y="18876"/>
                    </a:cubicBezTo>
                    <a:cubicBezTo>
                      <a:pt x="15525" y="20380"/>
                      <a:pt x="16885" y="21600"/>
                      <a:pt x="18562" y="21600"/>
                    </a:cubicBezTo>
                    <a:cubicBezTo>
                      <a:pt x="20240" y="21600"/>
                      <a:pt x="21600" y="20380"/>
                      <a:pt x="21600" y="18876"/>
                    </a:cubicBezTo>
                    <a:cubicBezTo>
                      <a:pt x="21590" y="17364"/>
                      <a:pt x="20216" y="16145"/>
                      <a:pt x="18531" y="16152"/>
                    </a:cubicBezTo>
                    <a:close/>
                    <a:moveTo>
                      <a:pt x="2434" y="15884"/>
                    </a:moveTo>
                    <a:cubicBezTo>
                      <a:pt x="1090" y="15884"/>
                      <a:pt x="0" y="16861"/>
                      <a:pt x="0" y="18066"/>
                    </a:cubicBezTo>
                    <a:cubicBezTo>
                      <a:pt x="0" y="19272"/>
                      <a:pt x="1090" y="20249"/>
                      <a:pt x="2434" y="20249"/>
                    </a:cubicBezTo>
                    <a:cubicBezTo>
                      <a:pt x="3778" y="20249"/>
                      <a:pt x="4868" y="19272"/>
                      <a:pt x="4868" y="18066"/>
                    </a:cubicBezTo>
                    <a:cubicBezTo>
                      <a:pt x="4868" y="16861"/>
                      <a:pt x="3778" y="15884"/>
                      <a:pt x="2434" y="15884"/>
                    </a:cubicBezTo>
                    <a:close/>
                    <a:moveTo>
                      <a:pt x="19592" y="12875"/>
                    </a:moveTo>
                    <a:cubicBezTo>
                      <a:pt x="19087" y="12875"/>
                      <a:pt x="18677" y="13242"/>
                      <a:pt x="18677" y="13695"/>
                    </a:cubicBezTo>
                    <a:cubicBezTo>
                      <a:pt x="18677" y="14148"/>
                      <a:pt x="19087" y="14516"/>
                      <a:pt x="19592" y="14516"/>
                    </a:cubicBezTo>
                    <a:cubicBezTo>
                      <a:pt x="20097" y="14516"/>
                      <a:pt x="20507" y="14148"/>
                      <a:pt x="20507" y="13695"/>
                    </a:cubicBezTo>
                    <a:cubicBezTo>
                      <a:pt x="20511" y="13245"/>
                      <a:pt x="20107" y="12878"/>
                      <a:pt x="19605" y="12874"/>
                    </a:cubicBezTo>
                    <a:cubicBezTo>
                      <a:pt x="19596" y="12874"/>
                      <a:pt x="19588" y="12874"/>
                      <a:pt x="19579" y="12875"/>
                    </a:cubicBezTo>
                    <a:close/>
                    <a:moveTo>
                      <a:pt x="10320" y="11256"/>
                    </a:moveTo>
                    <a:cubicBezTo>
                      <a:pt x="11489" y="11253"/>
                      <a:pt x="12439" y="12100"/>
                      <a:pt x="12443" y="13148"/>
                    </a:cubicBezTo>
                    <a:cubicBezTo>
                      <a:pt x="12443" y="13152"/>
                      <a:pt x="12443" y="13156"/>
                      <a:pt x="12443" y="13159"/>
                    </a:cubicBezTo>
                    <a:cubicBezTo>
                      <a:pt x="12467" y="13306"/>
                      <a:pt x="12354" y="13442"/>
                      <a:pt x="12191" y="13463"/>
                    </a:cubicBezTo>
                    <a:cubicBezTo>
                      <a:pt x="12027" y="13485"/>
                      <a:pt x="11876" y="13384"/>
                      <a:pt x="11852" y="13237"/>
                    </a:cubicBezTo>
                    <a:cubicBezTo>
                      <a:pt x="11847" y="13212"/>
                      <a:pt x="11847" y="13185"/>
                      <a:pt x="11852" y="13159"/>
                    </a:cubicBezTo>
                    <a:cubicBezTo>
                      <a:pt x="11848" y="12402"/>
                      <a:pt x="11165" y="11789"/>
                      <a:pt x="10320" y="11786"/>
                    </a:cubicBezTo>
                    <a:cubicBezTo>
                      <a:pt x="10157" y="11807"/>
                      <a:pt x="10005" y="11706"/>
                      <a:pt x="9981" y="11560"/>
                    </a:cubicBezTo>
                    <a:cubicBezTo>
                      <a:pt x="9957" y="11414"/>
                      <a:pt x="10070" y="11277"/>
                      <a:pt x="10233" y="11256"/>
                    </a:cubicBezTo>
                    <a:cubicBezTo>
                      <a:pt x="10262" y="11252"/>
                      <a:pt x="10291" y="11252"/>
                      <a:pt x="10320" y="11256"/>
                    </a:cubicBezTo>
                    <a:close/>
                    <a:moveTo>
                      <a:pt x="9723" y="10150"/>
                    </a:moveTo>
                    <a:cubicBezTo>
                      <a:pt x="7540" y="10150"/>
                      <a:pt x="5770" y="11737"/>
                      <a:pt x="5770" y="13695"/>
                    </a:cubicBezTo>
                    <a:cubicBezTo>
                      <a:pt x="5770" y="15653"/>
                      <a:pt x="7540" y="17240"/>
                      <a:pt x="9723" y="17240"/>
                    </a:cubicBezTo>
                    <a:cubicBezTo>
                      <a:pt x="11906" y="17240"/>
                      <a:pt x="13676" y="15653"/>
                      <a:pt x="13676" y="13695"/>
                    </a:cubicBezTo>
                    <a:cubicBezTo>
                      <a:pt x="13665" y="11737"/>
                      <a:pt x="11894" y="10153"/>
                      <a:pt x="9710" y="10150"/>
                    </a:cubicBezTo>
                    <a:close/>
                    <a:moveTo>
                      <a:pt x="12900" y="6731"/>
                    </a:moveTo>
                    <a:cubicBezTo>
                      <a:pt x="14413" y="6731"/>
                      <a:pt x="15639" y="7830"/>
                      <a:pt x="15639" y="9187"/>
                    </a:cubicBezTo>
                    <a:cubicBezTo>
                      <a:pt x="15646" y="9329"/>
                      <a:pt x="15524" y="9448"/>
                      <a:pt x="15366" y="9455"/>
                    </a:cubicBezTo>
                    <a:cubicBezTo>
                      <a:pt x="15360" y="9455"/>
                      <a:pt x="15353" y="9455"/>
                      <a:pt x="15347" y="9455"/>
                    </a:cubicBezTo>
                    <a:cubicBezTo>
                      <a:pt x="15179" y="9461"/>
                      <a:pt x="15036" y="9344"/>
                      <a:pt x="15029" y="9193"/>
                    </a:cubicBezTo>
                    <a:cubicBezTo>
                      <a:pt x="15029" y="9191"/>
                      <a:pt x="15029" y="9189"/>
                      <a:pt x="15029" y="9187"/>
                    </a:cubicBezTo>
                    <a:cubicBezTo>
                      <a:pt x="15029" y="8136"/>
                      <a:pt x="14079" y="7284"/>
                      <a:pt x="12907" y="7284"/>
                    </a:cubicBezTo>
                    <a:cubicBezTo>
                      <a:pt x="12905" y="7284"/>
                      <a:pt x="12902" y="7284"/>
                      <a:pt x="12900" y="7284"/>
                    </a:cubicBezTo>
                    <a:cubicBezTo>
                      <a:pt x="12732" y="7275"/>
                      <a:pt x="12601" y="7150"/>
                      <a:pt x="12602" y="6999"/>
                    </a:cubicBezTo>
                    <a:cubicBezTo>
                      <a:pt x="12608" y="6860"/>
                      <a:pt x="12733" y="6751"/>
                      <a:pt x="12888" y="6748"/>
                    </a:cubicBezTo>
                    <a:close/>
                    <a:moveTo>
                      <a:pt x="4086" y="6731"/>
                    </a:moveTo>
                    <a:cubicBezTo>
                      <a:pt x="4759" y="6731"/>
                      <a:pt x="5306" y="7216"/>
                      <a:pt x="5313" y="7819"/>
                    </a:cubicBezTo>
                    <a:cubicBezTo>
                      <a:pt x="5309" y="7975"/>
                      <a:pt x="5169" y="8101"/>
                      <a:pt x="4995" y="8104"/>
                    </a:cubicBezTo>
                    <a:cubicBezTo>
                      <a:pt x="4828" y="8095"/>
                      <a:pt x="4699" y="7969"/>
                      <a:pt x="4703" y="7819"/>
                    </a:cubicBezTo>
                    <a:cubicBezTo>
                      <a:pt x="4682" y="7518"/>
                      <a:pt x="4404" y="7283"/>
                      <a:pt x="4067" y="7284"/>
                    </a:cubicBezTo>
                    <a:cubicBezTo>
                      <a:pt x="3898" y="7277"/>
                      <a:pt x="3765" y="7151"/>
                      <a:pt x="3768" y="6999"/>
                    </a:cubicBezTo>
                    <a:cubicBezTo>
                      <a:pt x="3775" y="6854"/>
                      <a:pt x="3912" y="6742"/>
                      <a:pt x="4073" y="6748"/>
                    </a:cubicBezTo>
                    <a:cubicBezTo>
                      <a:pt x="4073" y="6748"/>
                      <a:pt x="4073" y="6748"/>
                      <a:pt x="4073" y="6748"/>
                    </a:cubicBezTo>
                    <a:close/>
                    <a:moveTo>
                      <a:pt x="3629" y="5768"/>
                    </a:moveTo>
                    <a:cubicBezTo>
                      <a:pt x="2112" y="5764"/>
                      <a:pt x="881" y="6864"/>
                      <a:pt x="877" y="8224"/>
                    </a:cubicBezTo>
                    <a:cubicBezTo>
                      <a:pt x="874" y="9584"/>
                      <a:pt x="2100" y="10689"/>
                      <a:pt x="3616" y="10692"/>
                    </a:cubicBezTo>
                    <a:cubicBezTo>
                      <a:pt x="5132" y="10695"/>
                      <a:pt x="6364" y="9595"/>
                      <a:pt x="6368" y="8235"/>
                    </a:cubicBezTo>
                    <a:cubicBezTo>
                      <a:pt x="6368" y="8232"/>
                      <a:pt x="6368" y="8228"/>
                      <a:pt x="6368" y="8224"/>
                    </a:cubicBezTo>
                    <a:cubicBezTo>
                      <a:pt x="6364" y="6874"/>
                      <a:pt x="5141" y="5782"/>
                      <a:pt x="3635" y="5785"/>
                    </a:cubicBezTo>
                    <a:cubicBezTo>
                      <a:pt x="3629" y="5785"/>
                      <a:pt x="3622" y="5785"/>
                      <a:pt x="3616" y="5785"/>
                    </a:cubicBezTo>
                    <a:close/>
                    <a:moveTo>
                      <a:pt x="12303" y="5642"/>
                    </a:moveTo>
                    <a:cubicBezTo>
                      <a:pt x="9787" y="5639"/>
                      <a:pt x="7744" y="7466"/>
                      <a:pt x="7740" y="9723"/>
                    </a:cubicBezTo>
                    <a:lnTo>
                      <a:pt x="7740" y="10008"/>
                    </a:lnTo>
                    <a:cubicBezTo>
                      <a:pt x="9972" y="9013"/>
                      <a:pt x="12680" y="9830"/>
                      <a:pt x="13788" y="11831"/>
                    </a:cubicBezTo>
                    <a:cubicBezTo>
                      <a:pt x="14064" y="12329"/>
                      <a:pt x="14223" y="12872"/>
                      <a:pt x="14254" y="13427"/>
                    </a:cubicBezTo>
                    <a:cubicBezTo>
                      <a:pt x="16521" y="12448"/>
                      <a:pt x="17474" y="10006"/>
                      <a:pt x="16382" y="7973"/>
                    </a:cubicBezTo>
                    <a:cubicBezTo>
                      <a:pt x="15627" y="6566"/>
                      <a:pt x="14044" y="5668"/>
                      <a:pt x="12303" y="5659"/>
                    </a:cubicBezTo>
                    <a:close/>
                    <a:moveTo>
                      <a:pt x="1341" y="2223"/>
                    </a:moveTo>
                    <a:cubicBezTo>
                      <a:pt x="835" y="2223"/>
                      <a:pt x="426" y="2590"/>
                      <a:pt x="426" y="3043"/>
                    </a:cubicBezTo>
                    <a:cubicBezTo>
                      <a:pt x="426" y="3497"/>
                      <a:pt x="835" y="3864"/>
                      <a:pt x="1341" y="3864"/>
                    </a:cubicBezTo>
                    <a:cubicBezTo>
                      <a:pt x="1846" y="3864"/>
                      <a:pt x="2256" y="3497"/>
                      <a:pt x="2256" y="3043"/>
                    </a:cubicBezTo>
                    <a:cubicBezTo>
                      <a:pt x="2256" y="2590"/>
                      <a:pt x="1846" y="2223"/>
                      <a:pt x="1341" y="2223"/>
                    </a:cubicBezTo>
                    <a:close/>
                    <a:moveTo>
                      <a:pt x="17927" y="1904"/>
                    </a:moveTo>
                    <a:cubicBezTo>
                      <a:pt x="16713" y="1897"/>
                      <a:pt x="15723" y="2775"/>
                      <a:pt x="15716" y="3864"/>
                    </a:cubicBezTo>
                    <a:cubicBezTo>
                      <a:pt x="15709" y="4953"/>
                      <a:pt x="16687" y="5841"/>
                      <a:pt x="17902" y="5847"/>
                    </a:cubicBezTo>
                    <a:cubicBezTo>
                      <a:pt x="19116" y="5854"/>
                      <a:pt x="20106" y="4976"/>
                      <a:pt x="20113" y="3887"/>
                    </a:cubicBezTo>
                    <a:cubicBezTo>
                      <a:pt x="20113" y="3879"/>
                      <a:pt x="20113" y="3872"/>
                      <a:pt x="20113" y="3864"/>
                    </a:cubicBezTo>
                    <a:cubicBezTo>
                      <a:pt x="20099" y="2785"/>
                      <a:pt x="19118" y="1917"/>
                      <a:pt x="17914" y="1921"/>
                    </a:cubicBezTo>
                    <a:close/>
                    <a:moveTo>
                      <a:pt x="6526" y="0"/>
                    </a:moveTo>
                    <a:cubicBezTo>
                      <a:pt x="5474" y="0"/>
                      <a:pt x="4620" y="766"/>
                      <a:pt x="4620" y="1710"/>
                    </a:cubicBezTo>
                    <a:cubicBezTo>
                      <a:pt x="4620" y="2654"/>
                      <a:pt x="5474" y="3420"/>
                      <a:pt x="6526" y="3420"/>
                    </a:cubicBezTo>
                    <a:cubicBezTo>
                      <a:pt x="7579" y="3420"/>
                      <a:pt x="8433" y="2654"/>
                      <a:pt x="8433" y="1710"/>
                    </a:cubicBezTo>
                    <a:cubicBezTo>
                      <a:pt x="8422" y="768"/>
                      <a:pt x="7564" y="11"/>
                      <a:pt x="6514" y="17"/>
                    </a:cubicBezTo>
                    <a:close/>
                  </a:path>
                </a:pathLst>
              </a:custGeom>
              <a:ln w="6350">
                <a:solidFill>
                  <a:srgbClr val="FFFFFF"/>
                </a:solidFill>
                <a:miter/>
              </a:ln>
            </p:spPr>
            <p:txBody>
              <a:bodyPr lIns="45718" tIns="45718" rIns="45718" bIns="45718" anchor="ctr"/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" name="Freeform 17">
                <a:extLst>
                  <a:ext uri="{FF2B5EF4-FFF2-40B4-BE49-F238E27FC236}">
                    <a16:creationId xmlns:a16="http://schemas.microsoft.com/office/drawing/2014/main" id="{443F6629-2160-2CAF-A293-EBAD8BA6FF8C}"/>
                  </a:ext>
                </a:extLst>
              </p:cNvPr>
              <p:cNvSpPr/>
              <p:nvPr/>
            </p:nvSpPr>
            <p:spPr>
              <a:xfrm>
                <a:off x="5068024" y="2753965"/>
                <a:ext cx="447808" cy="4530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54" h="21600" extrusionOk="0">
                    <a:moveTo>
                      <a:pt x="10035" y="6852"/>
                    </a:moveTo>
                    <a:lnTo>
                      <a:pt x="10035" y="11318"/>
                    </a:lnTo>
                    <a:lnTo>
                      <a:pt x="5555" y="11318"/>
                    </a:lnTo>
                    <a:lnTo>
                      <a:pt x="5555" y="12615"/>
                    </a:lnTo>
                    <a:lnTo>
                      <a:pt x="10703" y="12615"/>
                    </a:lnTo>
                    <a:cubicBezTo>
                      <a:pt x="11072" y="12615"/>
                      <a:pt x="11372" y="12316"/>
                      <a:pt x="11372" y="11947"/>
                    </a:cubicBezTo>
                    <a:lnTo>
                      <a:pt x="11372" y="6832"/>
                    </a:lnTo>
                    <a:close/>
                    <a:moveTo>
                      <a:pt x="10703" y="4927"/>
                    </a:moveTo>
                    <a:cubicBezTo>
                      <a:pt x="14592" y="4927"/>
                      <a:pt x="17744" y="8079"/>
                      <a:pt x="17744" y="11967"/>
                    </a:cubicBezTo>
                    <a:cubicBezTo>
                      <a:pt x="17744" y="15854"/>
                      <a:pt x="14592" y="19006"/>
                      <a:pt x="10703" y="19006"/>
                    </a:cubicBezTo>
                    <a:cubicBezTo>
                      <a:pt x="6815" y="19006"/>
                      <a:pt x="3663" y="15854"/>
                      <a:pt x="3663" y="11967"/>
                    </a:cubicBezTo>
                    <a:cubicBezTo>
                      <a:pt x="3677" y="8085"/>
                      <a:pt x="6821" y="4942"/>
                      <a:pt x="10703" y="4927"/>
                    </a:cubicBezTo>
                    <a:close/>
                    <a:moveTo>
                      <a:pt x="8784" y="455"/>
                    </a:moveTo>
                    <a:cubicBezTo>
                      <a:pt x="8441" y="451"/>
                      <a:pt x="8159" y="726"/>
                      <a:pt x="8156" y="1070"/>
                    </a:cubicBezTo>
                    <a:cubicBezTo>
                      <a:pt x="8156" y="1074"/>
                      <a:pt x="8156" y="1079"/>
                      <a:pt x="8156" y="1083"/>
                    </a:cubicBezTo>
                    <a:cubicBezTo>
                      <a:pt x="8155" y="1437"/>
                      <a:pt x="8431" y="1730"/>
                      <a:pt x="8784" y="1752"/>
                    </a:cubicBezTo>
                    <a:lnTo>
                      <a:pt x="10035" y="1752"/>
                    </a:lnTo>
                    <a:lnTo>
                      <a:pt x="10035" y="3089"/>
                    </a:lnTo>
                    <a:cubicBezTo>
                      <a:pt x="5109" y="3430"/>
                      <a:pt x="1394" y="7699"/>
                      <a:pt x="1735" y="12624"/>
                    </a:cubicBezTo>
                    <a:cubicBezTo>
                      <a:pt x="1883" y="14752"/>
                      <a:pt x="2787" y="16758"/>
                      <a:pt x="4284" y="18277"/>
                    </a:cubicBezTo>
                    <a:lnTo>
                      <a:pt x="3074" y="20677"/>
                    </a:lnTo>
                    <a:cubicBezTo>
                      <a:pt x="2912" y="20984"/>
                      <a:pt x="3029" y="21364"/>
                      <a:pt x="3336" y="21527"/>
                    </a:cubicBezTo>
                    <a:cubicBezTo>
                      <a:pt x="3340" y="21529"/>
                      <a:pt x="3344" y="21531"/>
                      <a:pt x="3348" y="21533"/>
                    </a:cubicBezTo>
                    <a:cubicBezTo>
                      <a:pt x="3440" y="21571"/>
                      <a:pt x="3537" y="21594"/>
                      <a:pt x="3636" y="21600"/>
                    </a:cubicBezTo>
                    <a:cubicBezTo>
                      <a:pt x="3882" y="21599"/>
                      <a:pt x="4108" y="21463"/>
                      <a:pt x="4224" y="21246"/>
                    </a:cubicBezTo>
                    <a:lnTo>
                      <a:pt x="5267" y="19133"/>
                    </a:lnTo>
                    <a:cubicBezTo>
                      <a:pt x="8459" y="21584"/>
                      <a:pt x="12900" y="21584"/>
                      <a:pt x="16092" y="19133"/>
                    </a:cubicBezTo>
                    <a:lnTo>
                      <a:pt x="17135" y="21246"/>
                    </a:lnTo>
                    <a:cubicBezTo>
                      <a:pt x="17251" y="21463"/>
                      <a:pt x="17477" y="21599"/>
                      <a:pt x="17724" y="21600"/>
                    </a:cubicBezTo>
                    <a:cubicBezTo>
                      <a:pt x="17823" y="21594"/>
                      <a:pt x="17920" y="21571"/>
                      <a:pt x="18011" y="21533"/>
                    </a:cubicBezTo>
                    <a:cubicBezTo>
                      <a:pt x="18322" y="21378"/>
                      <a:pt x="18447" y="21000"/>
                      <a:pt x="18292" y="20690"/>
                    </a:cubicBezTo>
                    <a:cubicBezTo>
                      <a:pt x="18290" y="20686"/>
                      <a:pt x="18288" y="20682"/>
                      <a:pt x="18285" y="20677"/>
                    </a:cubicBezTo>
                    <a:lnTo>
                      <a:pt x="17075" y="18277"/>
                    </a:lnTo>
                    <a:cubicBezTo>
                      <a:pt x="20540" y="14760"/>
                      <a:pt x="20497" y="9101"/>
                      <a:pt x="16979" y="5637"/>
                    </a:cubicBezTo>
                    <a:cubicBezTo>
                      <a:pt x="15459" y="4140"/>
                      <a:pt x="13454" y="3236"/>
                      <a:pt x="11325" y="3089"/>
                    </a:cubicBezTo>
                    <a:lnTo>
                      <a:pt x="11325" y="1752"/>
                    </a:lnTo>
                    <a:lnTo>
                      <a:pt x="12602" y="1752"/>
                    </a:lnTo>
                    <a:cubicBezTo>
                      <a:pt x="12971" y="1752"/>
                      <a:pt x="13271" y="1452"/>
                      <a:pt x="13271" y="1083"/>
                    </a:cubicBezTo>
                    <a:cubicBezTo>
                      <a:pt x="13249" y="730"/>
                      <a:pt x="12956" y="454"/>
                      <a:pt x="12602" y="455"/>
                    </a:cubicBezTo>
                    <a:close/>
                    <a:moveTo>
                      <a:pt x="17436" y="40"/>
                    </a:moveTo>
                    <a:cubicBezTo>
                      <a:pt x="17097" y="40"/>
                      <a:pt x="16772" y="174"/>
                      <a:pt x="16534" y="415"/>
                    </a:cubicBezTo>
                    <a:lnTo>
                      <a:pt x="14862" y="2046"/>
                    </a:lnTo>
                    <a:lnTo>
                      <a:pt x="19335" y="6538"/>
                    </a:lnTo>
                    <a:lnTo>
                      <a:pt x="21007" y="4867"/>
                    </a:lnTo>
                    <a:cubicBezTo>
                      <a:pt x="21470" y="4357"/>
                      <a:pt x="21470" y="3578"/>
                      <a:pt x="21007" y="3069"/>
                    </a:cubicBezTo>
                    <a:lnTo>
                      <a:pt x="18332" y="394"/>
                    </a:lnTo>
                    <a:cubicBezTo>
                      <a:pt x="18079" y="153"/>
                      <a:pt x="17739" y="26"/>
                      <a:pt x="17389" y="40"/>
                    </a:cubicBezTo>
                    <a:close/>
                    <a:moveTo>
                      <a:pt x="3977" y="0"/>
                    </a:moveTo>
                    <a:cubicBezTo>
                      <a:pt x="3632" y="8"/>
                      <a:pt x="3304" y="150"/>
                      <a:pt x="3061" y="394"/>
                    </a:cubicBezTo>
                    <a:lnTo>
                      <a:pt x="386" y="3069"/>
                    </a:lnTo>
                    <a:cubicBezTo>
                      <a:pt x="-116" y="3553"/>
                      <a:pt x="-130" y="4353"/>
                      <a:pt x="355" y="4855"/>
                    </a:cubicBezTo>
                    <a:cubicBezTo>
                      <a:pt x="365" y="4866"/>
                      <a:pt x="376" y="4877"/>
                      <a:pt x="386" y="4887"/>
                    </a:cubicBezTo>
                    <a:lnTo>
                      <a:pt x="2058" y="6558"/>
                    </a:lnTo>
                    <a:lnTo>
                      <a:pt x="6531" y="2066"/>
                    </a:lnTo>
                    <a:lnTo>
                      <a:pt x="4859" y="415"/>
                    </a:lnTo>
                    <a:cubicBezTo>
                      <a:pt x="4623" y="158"/>
                      <a:pt x="4292" y="9"/>
                      <a:pt x="3943" y="0"/>
                    </a:cubicBezTo>
                    <a:close/>
                  </a:path>
                </a:pathLst>
              </a:custGeom>
              <a:ln w="6350">
                <a:solidFill>
                  <a:srgbClr val="FFFFFF"/>
                </a:solidFill>
                <a:miter/>
              </a:ln>
            </p:spPr>
            <p:txBody>
              <a:bodyPr lIns="45718" tIns="45718" rIns="45718" bIns="45718" anchor="ctr"/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7602FE9D-F9D3-F72F-366F-8A2F34C83200}"/>
                  </a:ext>
                </a:extLst>
              </p:cNvPr>
              <p:cNvSpPr/>
              <p:nvPr/>
            </p:nvSpPr>
            <p:spPr>
              <a:xfrm>
                <a:off x="8546232" y="3475371"/>
                <a:ext cx="671693" cy="7501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31" h="21600" extrusionOk="0">
                    <a:moveTo>
                      <a:pt x="10254" y="15680"/>
                    </a:moveTo>
                    <a:cubicBezTo>
                      <a:pt x="11093" y="16040"/>
                      <a:pt x="11955" y="16353"/>
                      <a:pt x="12834" y="16616"/>
                    </a:cubicBezTo>
                    <a:cubicBezTo>
                      <a:pt x="12121" y="19097"/>
                      <a:pt x="11038" y="20512"/>
                      <a:pt x="10182" y="20512"/>
                    </a:cubicBezTo>
                    <a:cubicBezTo>
                      <a:pt x="9326" y="20512"/>
                      <a:pt x="8243" y="19097"/>
                      <a:pt x="7525" y="16667"/>
                    </a:cubicBezTo>
                    <a:cubicBezTo>
                      <a:pt x="8454" y="16388"/>
                      <a:pt x="9365" y="16058"/>
                      <a:pt x="10254" y="15680"/>
                    </a:cubicBezTo>
                    <a:close/>
                    <a:moveTo>
                      <a:pt x="13378" y="14112"/>
                    </a:moveTo>
                    <a:cubicBezTo>
                      <a:pt x="13294" y="14626"/>
                      <a:pt x="13223" y="15133"/>
                      <a:pt x="13133" y="15595"/>
                    </a:cubicBezTo>
                    <a:cubicBezTo>
                      <a:pt x="12648" y="15432"/>
                      <a:pt x="12115" y="15280"/>
                      <a:pt x="11601" y="15065"/>
                    </a:cubicBezTo>
                    <a:cubicBezTo>
                      <a:pt x="11948" y="14902"/>
                      <a:pt x="12307" y="14710"/>
                      <a:pt x="12648" y="14501"/>
                    </a:cubicBezTo>
                    <a:cubicBezTo>
                      <a:pt x="12989" y="14293"/>
                      <a:pt x="13151" y="14248"/>
                      <a:pt x="13378" y="14112"/>
                    </a:cubicBezTo>
                    <a:close/>
                    <a:moveTo>
                      <a:pt x="6962" y="14005"/>
                    </a:moveTo>
                    <a:cubicBezTo>
                      <a:pt x="7279" y="14197"/>
                      <a:pt x="7561" y="14349"/>
                      <a:pt x="7920" y="14535"/>
                    </a:cubicBezTo>
                    <a:cubicBezTo>
                      <a:pt x="8279" y="14721"/>
                      <a:pt x="8584" y="14902"/>
                      <a:pt x="8925" y="15065"/>
                    </a:cubicBezTo>
                    <a:cubicBezTo>
                      <a:pt x="8327" y="15280"/>
                      <a:pt x="7806" y="15466"/>
                      <a:pt x="7262" y="15629"/>
                    </a:cubicBezTo>
                    <a:cubicBezTo>
                      <a:pt x="7148" y="15116"/>
                      <a:pt x="7052" y="14575"/>
                      <a:pt x="6962" y="14005"/>
                    </a:cubicBezTo>
                    <a:close/>
                    <a:moveTo>
                      <a:pt x="16969" y="11609"/>
                    </a:moveTo>
                    <a:cubicBezTo>
                      <a:pt x="18801" y="13391"/>
                      <a:pt x="19549" y="14947"/>
                      <a:pt x="19118" y="15646"/>
                    </a:cubicBezTo>
                    <a:cubicBezTo>
                      <a:pt x="18861" y="16052"/>
                      <a:pt x="18106" y="16261"/>
                      <a:pt x="17047" y="16261"/>
                    </a:cubicBezTo>
                    <a:cubicBezTo>
                      <a:pt x="16099" y="16247"/>
                      <a:pt x="15156" y="16124"/>
                      <a:pt x="14240" y="15894"/>
                    </a:cubicBezTo>
                    <a:cubicBezTo>
                      <a:pt x="14427" y="15050"/>
                      <a:pt x="14564" y="14198"/>
                      <a:pt x="14653" y="13340"/>
                    </a:cubicBezTo>
                    <a:cubicBezTo>
                      <a:pt x="15464" y="12811"/>
                      <a:pt x="16238" y="12233"/>
                      <a:pt x="16969" y="11609"/>
                    </a:cubicBezTo>
                    <a:close/>
                    <a:moveTo>
                      <a:pt x="3557" y="11609"/>
                    </a:moveTo>
                    <a:cubicBezTo>
                      <a:pt x="4215" y="12173"/>
                      <a:pt x="4939" y="12675"/>
                      <a:pt x="5711" y="13216"/>
                    </a:cubicBezTo>
                    <a:cubicBezTo>
                      <a:pt x="5788" y="14128"/>
                      <a:pt x="5932" y="15035"/>
                      <a:pt x="6142" y="15928"/>
                    </a:cubicBezTo>
                    <a:cubicBezTo>
                      <a:pt x="5276" y="16149"/>
                      <a:pt x="4382" y="16261"/>
                      <a:pt x="3485" y="16261"/>
                    </a:cubicBezTo>
                    <a:cubicBezTo>
                      <a:pt x="2426" y="16261"/>
                      <a:pt x="1636" y="16024"/>
                      <a:pt x="1408" y="15646"/>
                    </a:cubicBezTo>
                    <a:cubicBezTo>
                      <a:pt x="977" y="14947"/>
                      <a:pt x="1725" y="13391"/>
                      <a:pt x="3557" y="11609"/>
                    </a:cubicBezTo>
                    <a:close/>
                    <a:moveTo>
                      <a:pt x="5616" y="9884"/>
                    </a:moveTo>
                    <a:cubicBezTo>
                      <a:pt x="5616" y="10183"/>
                      <a:pt x="5616" y="10476"/>
                      <a:pt x="5616" y="10803"/>
                    </a:cubicBezTo>
                    <a:cubicBezTo>
                      <a:pt x="5616" y="11130"/>
                      <a:pt x="5616" y="11502"/>
                      <a:pt x="5616" y="11823"/>
                    </a:cubicBezTo>
                    <a:cubicBezTo>
                      <a:pt x="5200" y="11519"/>
                      <a:pt x="4800" y="11196"/>
                      <a:pt x="4419" y="10854"/>
                    </a:cubicBezTo>
                    <a:cubicBezTo>
                      <a:pt x="4772" y="10532"/>
                      <a:pt x="5185" y="10211"/>
                      <a:pt x="5616" y="9884"/>
                    </a:cubicBezTo>
                    <a:close/>
                    <a:moveTo>
                      <a:pt x="14725" y="9760"/>
                    </a:moveTo>
                    <a:cubicBezTo>
                      <a:pt x="15240" y="10138"/>
                      <a:pt x="15700" y="10493"/>
                      <a:pt x="16125" y="10887"/>
                    </a:cubicBezTo>
                    <a:cubicBezTo>
                      <a:pt x="15700" y="11237"/>
                      <a:pt x="15240" y="11615"/>
                      <a:pt x="14725" y="11964"/>
                    </a:cubicBezTo>
                    <a:cubicBezTo>
                      <a:pt x="14725" y="11587"/>
                      <a:pt x="14761" y="11214"/>
                      <a:pt x="14761" y="10837"/>
                    </a:cubicBezTo>
                    <a:cubicBezTo>
                      <a:pt x="14761" y="10459"/>
                      <a:pt x="14755" y="10087"/>
                      <a:pt x="14725" y="9760"/>
                    </a:cubicBezTo>
                    <a:close/>
                    <a:moveTo>
                      <a:pt x="10182" y="9196"/>
                    </a:moveTo>
                    <a:cubicBezTo>
                      <a:pt x="9230" y="9193"/>
                      <a:pt x="8456" y="9917"/>
                      <a:pt x="8453" y="10814"/>
                    </a:cubicBezTo>
                    <a:cubicBezTo>
                      <a:pt x="8449" y="11711"/>
                      <a:pt x="9218" y="12440"/>
                      <a:pt x="10170" y="12444"/>
                    </a:cubicBezTo>
                    <a:cubicBezTo>
                      <a:pt x="11122" y="12447"/>
                      <a:pt x="11897" y="11722"/>
                      <a:pt x="11900" y="10825"/>
                    </a:cubicBezTo>
                    <a:cubicBezTo>
                      <a:pt x="11900" y="10823"/>
                      <a:pt x="11900" y="10822"/>
                      <a:pt x="11900" y="10820"/>
                    </a:cubicBezTo>
                    <a:cubicBezTo>
                      <a:pt x="11910" y="9923"/>
                      <a:pt x="11146" y="9188"/>
                      <a:pt x="10194" y="9179"/>
                    </a:cubicBezTo>
                    <a:cubicBezTo>
                      <a:pt x="10190" y="9179"/>
                      <a:pt x="10186" y="9179"/>
                      <a:pt x="10182" y="9179"/>
                    </a:cubicBezTo>
                    <a:close/>
                    <a:moveTo>
                      <a:pt x="10254" y="7189"/>
                    </a:moveTo>
                    <a:cubicBezTo>
                      <a:pt x="10799" y="7431"/>
                      <a:pt x="11355" y="7702"/>
                      <a:pt x="11900" y="8001"/>
                    </a:cubicBezTo>
                    <a:cubicBezTo>
                      <a:pt x="12445" y="8299"/>
                      <a:pt x="13049" y="8660"/>
                      <a:pt x="13564" y="8987"/>
                    </a:cubicBezTo>
                    <a:cubicBezTo>
                      <a:pt x="13624" y="9579"/>
                      <a:pt x="13624" y="10171"/>
                      <a:pt x="13624" y="10820"/>
                    </a:cubicBezTo>
                    <a:cubicBezTo>
                      <a:pt x="13624" y="11468"/>
                      <a:pt x="13588" y="12133"/>
                      <a:pt x="13528" y="12754"/>
                    </a:cubicBezTo>
                    <a:cubicBezTo>
                      <a:pt x="13073" y="13052"/>
                      <a:pt x="12582" y="13317"/>
                      <a:pt x="12068" y="13622"/>
                    </a:cubicBezTo>
                    <a:cubicBezTo>
                      <a:pt x="11553" y="13926"/>
                      <a:pt x="10871" y="14231"/>
                      <a:pt x="10272" y="14501"/>
                    </a:cubicBezTo>
                    <a:cubicBezTo>
                      <a:pt x="9674" y="14231"/>
                      <a:pt x="9075" y="13938"/>
                      <a:pt x="8477" y="13622"/>
                    </a:cubicBezTo>
                    <a:cubicBezTo>
                      <a:pt x="7878" y="13306"/>
                      <a:pt x="7327" y="12974"/>
                      <a:pt x="6813" y="12652"/>
                    </a:cubicBezTo>
                    <a:cubicBezTo>
                      <a:pt x="6753" y="12055"/>
                      <a:pt x="6759" y="11462"/>
                      <a:pt x="6759" y="10820"/>
                    </a:cubicBezTo>
                    <a:cubicBezTo>
                      <a:pt x="6759" y="10177"/>
                      <a:pt x="6759" y="9658"/>
                      <a:pt x="6813" y="9089"/>
                    </a:cubicBezTo>
                    <a:cubicBezTo>
                      <a:pt x="7411" y="8711"/>
                      <a:pt x="8010" y="8350"/>
                      <a:pt x="8644" y="8001"/>
                    </a:cubicBezTo>
                    <a:cubicBezTo>
                      <a:pt x="9171" y="7662"/>
                      <a:pt x="9721" y="7414"/>
                      <a:pt x="10254" y="7172"/>
                    </a:cubicBezTo>
                    <a:close/>
                    <a:moveTo>
                      <a:pt x="13133" y="6061"/>
                    </a:moveTo>
                    <a:cubicBezTo>
                      <a:pt x="13253" y="6546"/>
                      <a:pt x="13330" y="7053"/>
                      <a:pt x="13414" y="7595"/>
                    </a:cubicBezTo>
                    <a:cubicBezTo>
                      <a:pt x="13103" y="7403"/>
                      <a:pt x="12816" y="7256"/>
                      <a:pt x="12463" y="7065"/>
                    </a:cubicBezTo>
                    <a:cubicBezTo>
                      <a:pt x="12109" y="6873"/>
                      <a:pt x="11900" y="6766"/>
                      <a:pt x="11583" y="6608"/>
                    </a:cubicBezTo>
                    <a:cubicBezTo>
                      <a:pt x="12115" y="6377"/>
                      <a:pt x="12618" y="6208"/>
                      <a:pt x="13133" y="6044"/>
                    </a:cubicBezTo>
                    <a:close/>
                    <a:moveTo>
                      <a:pt x="7226" y="6010"/>
                    </a:moveTo>
                    <a:cubicBezTo>
                      <a:pt x="7770" y="6168"/>
                      <a:pt x="8357" y="6394"/>
                      <a:pt x="8925" y="6608"/>
                    </a:cubicBezTo>
                    <a:cubicBezTo>
                      <a:pt x="8638" y="6743"/>
                      <a:pt x="8327" y="6901"/>
                      <a:pt x="8028" y="7065"/>
                    </a:cubicBezTo>
                    <a:cubicBezTo>
                      <a:pt x="7728" y="7228"/>
                      <a:pt x="7315" y="7499"/>
                      <a:pt x="6944" y="7719"/>
                    </a:cubicBezTo>
                    <a:cubicBezTo>
                      <a:pt x="7028" y="7099"/>
                      <a:pt x="7112" y="6535"/>
                      <a:pt x="7226" y="5971"/>
                    </a:cubicBezTo>
                    <a:close/>
                    <a:moveTo>
                      <a:pt x="17197" y="5339"/>
                    </a:moveTo>
                    <a:cubicBezTo>
                      <a:pt x="18256" y="5339"/>
                      <a:pt x="18992" y="5576"/>
                      <a:pt x="19250" y="5954"/>
                    </a:cubicBezTo>
                    <a:cubicBezTo>
                      <a:pt x="19681" y="6659"/>
                      <a:pt x="18914" y="8294"/>
                      <a:pt x="16969" y="10132"/>
                    </a:cubicBezTo>
                    <a:cubicBezTo>
                      <a:pt x="16237" y="9504"/>
                      <a:pt x="15463" y="8921"/>
                      <a:pt x="14653" y="8384"/>
                    </a:cubicBezTo>
                    <a:cubicBezTo>
                      <a:pt x="14568" y="7497"/>
                      <a:pt x="14425" y="6616"/>
                      <a:pt x="14222" y="5745"/>
                    </a:cubicBezTo>
                    <a:cubicBezTo>
                      <a:pt x="15191" y="5487"/>
                      <a:pt x="16190" y="5345"/>
                      <a:pt x="17197" y="5322"/>
                    </a:cubicBezTo>
                    <a:close/>
                    <a:moveTo>
                      <a:pt x="3299" y="5339"/>
                    </a:moveTo>
                    <a:cubicBezTo>
                      <a:pt x="4245" y="5355"/>
                      <a:pt x="5186" y="5478"/>
                      <a:pt x="6100" y="5706"/>
                    </a:cubicBezTo>
                    <a:cubicBezTo>
                      <a:pt x="5902" y="6625"/>
                      <a:pt x="5766" y="7555"/>
                      <a:pt x="5693" y="8491"/>
                    </a:cubicBezTo>
                    <a:cubicBezTo>
                      <a:pt x="4936" y="8990"/>
                      <a:pt x="4216" y="9538"/>
                      <a:pt x="3539" y="10132"/>
                    </a:cubicBezTo>
                    <a:cubicBezTo>
                      <a:pt x="1624" y="8294"/>
                      <a:pt x="810" y="6659"/>
                      <a:pt x="1241" y="5954"/>
                    </a:cubicBezTo>
                    <a:cubicBezTo>
                      <a:pt x="1498" y="5531"/>
                      <a:pt x="2240" y="5322"/>
                      <a:pt x="3299" y="5322"/>
                    </a:cubicBezTo>
                    <a:close/>
                    <a:moveTo>
                      <a:pt x="10182" y="1094"/>
                    </a:moveTo>
                    <a:cubicBezTo>
                      <a:pt x="11038" y="1094"/>
                      <a:pt x="12157" y="2520"/>
                      <a:pt x="12875" y="5001"/>
                    </a:cubicBezTo>
                    <a:cubicBezTo>
                      <a:pt x="12044" y="5272"/>
                      <a:pt x="11146" y="5610"/>
                      <a:pt x="10254" y="5988"/>
                    </a:cubicBezTo>
                    <a:cubicBezTo>
                      <a:pt x="9365" y="5596"/>
                      <a:pt x="8454" y="5250"/>
                      <a:pt x="7525" y="4950"/>
                    </a:cubicBezTo>
                    <a:cubicBezTo>
                      <a:pt x="8243" y="2481"/>
                      <a:pt x="9320" y="1077"/>
                      <a:pt x="10182" y="1077"/>
                    </a:cubicBezTo>
                    <a:close/>
                    <a:moveTo>
                      <a:pt x="10182" y="17"/>
                    </a:moveTo>
                    <a:cubicBezTo>
                      <a:pt x="8632" y="17"/>
                      <a:pt x="7226" y="1861"/>
                      <a:pt x="6424" y="4668"/>
                    </a:cubicBezTo>
                    <a:cubicBezTo>
                      <a:pt x="5417" y="4406"/>
                      <a:pt x="4380" y="4258"/>
                      <a:pt x="3335" y="4229"/>
                    </a:cubicBezTo>
                    <a:cubicBezTo>
                      <a:pt x="1845" y="4229"/>
                      <a:pt x="756" y="4606"/>
                      <a:pt x="265" y="5390"/>
                    </a:cubicBezTo>
                    <a:cubicBezTo>
                      <a:pt x="-537" y="6687"/>
                      <a:pt x="534" y="8773"/>
                      <a:pt x="2737" y="10870"/>
                    </a:cubicBezTo>
                    <a:cubicBezTo>
                      <a:pt x="618" y="12923"/>
                      <a:pt x="-357" y="14907"/>
                      <a:pt x="415" y="16176"/>
                    </a:cubicBezTo>
                    <a:cubicBezTo>
                      <a:pt x="905" y="16954"/>
                      <a:pt x="1995" y="17338"/>
                      <a:pt x="3485" y="17338"/>
                    </a:cubicBezTo>
                    <a:cubicBezTo>
                      <a:pt x="4476" y="17319"/>
                      <a:pt x="5462" y="17194"/>
                      <a:pt x="6424" y="16965"/>
                    </a:cubicBezTo>
                    <a:cubicBezTo>
                      <a:pt x="7250" y="19784"/>
                      <a:pt x="8632" y="21600"/>
                      <a:pt x="10182" y="21600"/>
                    </a:cubicBezTo>
                    <a:cubicBezTo>
                      <a:pt x="11732" y="21600"/>
                      <a:pt x="13121" y="19773"/>
                      <a:pt x="13923" y="16965"/>
                    </a:cubicBezTo>
                    <a:cubicBezTo>
                      <a:pt x="14934" y="17224"/>
                      <a:pt x="15975" y="17366"/>
                      <a:pt x="17023" y="17388"/>
                    </a:cubicBezTo>
                    <a:cubicBezTo>
                      <a:pt x="18513" y="17388"/>
                      <a:pt x="19609" y="17010"/>
                      <a:pt x="20093" y="16227"/>
                    </a:cubicBezTo>
                    <a:cubicBezTo>
                      <a:pt x="20866" y="14958"/>
                      <a:pt x="19890" y="12974"/>
                      <a:pt x="17771" y="10921"/>
                    </a:cubicBezTo>
                    <a:cubicBezTo>
                      <a:pt x="20034" y="8790"/>
                      <a:pt x="21063" y="6704"/>
                      <a:pt x="20261" y="5407"/>
                    </a:cubicBezTo>
                    <a:cubicBezTo>
                      <a:pt x="19776" y="4629"/>
                      <a:pt x="18681" y="4279"/>
                      <a:pt x="17197" y="4279"/>
                    </a:cubicBezTo>
                    <a:cubicBezTo>
                      <a:pt x="16101" y="4305"/>
                      <a:pt x="15014" y="4458"/>
                      <a:pt x="13959" y="4736"/>
                    </a:cubicBezTo>
                    <a:cubicBezTo>
                      <a:pt x="13127" y="1872"/>
                      <a:pt x="11756" y="0"/>
                      <a:pt x="10182" y="0"/>
                    </a:cubicBezTo>
                    <a:close/>
                  </a:path>
                </a:pathLst>
              </a:custGeom>
              <a:ln w="6350">
                <a:solidFill>
                  <a:srgbClr val="FFFFFF"/>
                </a:solidFill>
                <a:miter/>
              </a:ln>
            </p:spPr>
            <p:txBody>
              <a:bodyPr lIns="45718" tIns="45718" rIns="45718" bIns="45718" anchor="ctr"/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1" name="Rectangle 10">
                <a:extLst>
                  <a:ext uri="{FF2B5EF4-FFF2-40B4-BE49-F238E27FC236}">
                    <a16:creationId xmlns:a16="http://schemas.microsoft.com/office/drawing/2014/main" id="{CE835498-6B1F-89B2-ED6A-6EE4086B3CD8}"/>
                  </a:ext>
                </a:extLst>
              </p:cNvPr>
              <p:cNvSpPr txBox="1"/>
              <p:nvPr/>
            </p:nvSpPr>
            <p:spPr>
              <a:xfrm>
                <a:off x="7415504" y="1260006"/>
                <a:ext cx="1886845" cy="233909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28605" tIns="28605" rIns="28605" bIns="28605">
                <a:spAutoFit/>
              </a:bodyPr>
              <a:lstStyle>
                <a:lvl1pPr defTabSz="286043">
                  <a:defRPr sz="17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lvl1pPr>
              </a:lstStyle>
              <a:p>
                <a:r>
                  <a:rPr sz="14300" dirty="0"/>
                  <a:t>5</a:t>
                </a:r>
              </a:p>
            </p:txBody>
          </p:sp>
          <p:sp>
            <p:nvSpPr>
              <p:cNvPr id="22" name="Straight Connector 11">
                <a:extLst>
                  <a:ext uri="{FF2B5EF4-FFF2-40B4-BE49-F238E27FC236}">
                    <a16:creationId xmlns:a16="http://schemas.microsoft.com/office/drawing/2014/main" id="{23439453-2DD5-3032-9245-94642B241A13}"/>
                  </a:ext>
                </a:extLst>
              </p:cNvPr>
              <p:cNvSpPr/>
              <p:nvPr/>
            </p:nvSpPr>
            <p:spPr>
              <a:xfrm flipH="1">
                <a:off x="8546232" y="1719449"/>
                <a:ext cx="25237" cy="1541428"/>
              </a:xfrm>
              <a:prstGeom prst="line">
                <a:avLst/>
              </a:prstGeom>
              <a:ln w="6350">
                <a:solidFill>
                  <a:srgbClr val="FFFFFF"/>
                </a:solidFill>
                <a:miter/>
              </a:ln>
            </p:spPr>
            <p:txBody>
              <a:bodyPr lIns="45718" tIns="45718" rIns="45718" bIns="45718"/>
              <a:lstStyle/>
              <a:p>
                <a:endParaRPr/>
              </a:p>
            </p:txBody>
          </p:sp>
          <p:sp>
            <p:nvSpPr>
              <p:cNvPr id="23" name="Rectangle 15">
                <a:extLst>
                  <a:ext uri="{FF2B5EF4-FFF2-40B4-BE49-F238E27FC236}">
                    <a16:creationId xmlns:a16="http://schemas.microsoft.com/office/drawing/2014/main" id="{1CC00FE8-9213-5847-F8EB-BD04D6FEF601}"/>
                  </a:ext>
                </a:extLst>
              </p:cNvPr>
              <p:cNvSpPr txBox="1"/>
              <p:nvPr/>
            </p:nvSpPr>
            <p:spPr>
              <a:xfrm>
                <a:off x="5244030" y="3086824"/>
                <a:ext cx="947339" cy="189280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28605" tIns="28605" rIns="28605" bIns="28605">
                <a:spAutoFit/>
              </a:bodyPr>
              <a:lstStyle>
                <a:lvl1pPr defTabSz="286043">
                  <a:defRPr sz="115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lvl1pPr>
              </a:lstStyle>
              <a:p>
                <a:r>
                  <a:rPr dirty="0"/>
                  <a:t>4</a:t>
                </a:r>
              </a:p>
            </p:txBody>
          </p:sp>
          <p:sp>
            <p:nvSpPr>
              <p:cNvPr id="24" name="Straight Connector 16">
                <a:extLst>
                  <a:ext uri="{FF2B5EF4-FFF2-40B4-BE49-F238E27FC236}">
                    <a16:creationId xmlns:a16="http://schemas.microsoft.com/office/drawing/2014/main" id="{10BA173B-669C-7783-F506-EBE4E33C55C4}"/>
                  </a:ext>
                </a:extLst>
              </p:cNvPr>
              <p:cNvSpPr/>
              <p:nvPr/>
            </p:nvSpPr>
            <p:spPr>
              <a:xfrm>
                <a:off x="6154735" y="3453260"/>
                <a:ext cx="6" cy="1089722"/>
              </a:xfrm>
              <a:prstGeom prst="line">
                <a:avLst/>
              </a:prstGeom>
              <a:ln w="6350">
                <a:solidFill>
                  <a:srgbClr val="FFFFFF"/>
                </a:solidFill>
                <a:miter/>
              </a:ln>
            </p:spPr>
            <p:txBody>
              <a:bodyPr lIns="45718" tIns="45718" rIns="45718" bIns="45718"/>
              <a:lstStyle/>
              <a:p>
                <a:endParaRPr/>
              </a:p>
            </p:txBody>
          </p:sp>
          <p:sp>
            <p:nvSpPr>
              <p:cNvPr id="25" name="Rectangle 20">
                <a:extLst>
                  <a:ext uri="{FF2B5EF4-FFF2-40B4-BE49-F238E27FC236}">
                    <a16:creationId xmlns:a16="http://schemas.microsoft.com/office/drawing/2014/main" id="{5AB3836C-3417-B1D6-9959-1AEC3B29A9C9}"/>
                  </a:ext>
                </a:extLst>
              </p:cNvPr>
              <p:cNvSpPr txBox="1"/>
              <p:nvPr/>
            </p:nvSpPr>
            <p:spPr>
              <a:xfrm>
                <a:off x="4201898" y="1615946"/>
                <a:ext cx="804735" cy="120021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28605" tIns="28605" rIns="28605" bIns="28605">
                <a:spAutoFit/>
              </a:bodyPr>
              <a:lstStyle>
                <a:lvl1pPr defTabSz="286043">
                  <a:defRPr sz="74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lvl1pPr>
              </a:lstStyle>
              <a:p>
                <a:r>
                  <a:t>3</a:t>
                </a:r>
              </a:p>
            </p:txBody>
          </p:sp>
          <p:sp>
            <p:nvSpPr>
              <p:cNvPr id="26" name="Straight Connector 21">
                <a:extLst>
                  <a:ext uri="{FF2B5EF4-FFF2-40B4-BE49-F238E27FC236}">
                    <a16:creationId xmlns:a16="http://schemas.microsoft.com/office/drawing/2014/main" id="{B0A1F6A6-D16A-5E8C-A7C0-F950462DA7AA}"/>
                  </a:ext>
                </a:extLst>
              </p:cNvPr>
              <p:cNvSpPr/>
              <p:nvPr/>
            </p:nvSpPr>
            <p:spPr>
              <a:xfrm>
                <a:off x="4824607" y="1704024"/>
                <a:ext cx="4" cy="1090949"/>
              </a:xfrm>
              <a:prstGeom prst="line">
                <a:avLst/>
              </a:prstGeom>
              <a:ln w="6350">
                <a:solidFill>
                  <a:srgbClr val="FFFFFF"/>
                </a:solidFill>
                <a:miter/>
              </a:ln>
            </p:spPr>
            <p:txBody>
              <a:bodyPr lIns="45718" tIns="45718" rIns="45718" bIns="45718"/>
              <a:lstStyle/>
              <a:p>
                <a:endParaRPr/>
              </a:p>
            </p:txBody>
          </p:sp>
          <p:sp>
            <p:nvSpPr>
              <p:cNvPr id="27" name="Rectangle 25">
                <a:extLst>
                  <a:ext uri="{FF2B5EF4-FFF2-40B4-BE49-F238E27FC236}">
                    <a16:creationId xmlns:a16="http://schemas.microsoft.com/office/drawing/2014/main" id="{D7C1B3FC-69AC-E402-CFCB-4EB81E3D827D}"/>
                  </a:ext>
                </a:extLst>
              </p:cNvPr>
              <p:cNvSpPr txBox="1"/>
              <p:nvPr/>
            </p:nvSpPr>
            <p:spPr>
              <a:xfrm>
                <a:off x="2124240" y="2115887"/>
                <a:ext cx="544691" cy="71761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28605" tIns="28605" rIns="28605" bIns="28605">
                <a:spAutoFit/>
              </a:bodyPr>
              <a:lstStyle>
                <a:lvl1pPr defTabSz="286043">
                  <a:defRPr sz="43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28" name="Straight Connector 26">
                <a:extLst>
                  <a:ext uri="{FF2B5EF4-FFF2-40B4-BE49-F238E27FC236}">
                    <a16:creationId xmlns:a16="http://schemas.microsoft.com/office/drawing/2014/main" id="{6CDC08F4-CF0E-2146-231B-BBDE83AB3F49}"/>
                  </a:ext>
                </a:extLst>
              </p:cNvPr>
              <p:cNvSpPr/>
              <p:nvPr/>
            </p:nvSpPr>
            <p:spPr>
              <a:xfrm>
                <a:off x="2495075" y="2084174"/>
                <a:ext cx="7" cy="750030"/>
              </a:xfrm>
              <a:prstGeom prst="line">
                <a:avLst/>
              </a:prstGeom>
              <a:ln w="6350">
                <a:solidFill>
                  <a:srgbClr val="FFFFFF"/>
                </a:solidFill>
                <a:miter/>
              </a:ln>
            </p:spPr>
            <p:txBody>
              <a:bodyPr lIns="45718" tIns="45718" rIns="45718" bIns="45718"/>
              <a:lstStyle/>
              <a:p>
                <a:endParaRPr/>
              </a:p>
            </p:txBody>
          </p:sp>
          <p:sp>
            <p:nvSpPr>
              <p:cNvPr id="29" name="TextBox 52">
                <a:extLst>
                  <a:ext uri="{FF2B5EF4-FFF2-40B4-BE49-F238E27FC236}">
                    <a16:creationId xmlns:a16="http://schemas.microsoft.com/office/drawing/2014/main" id="{14FBA7D4-9C6D-FA6E-D437-F6AD6B560138}"/>
                  </a:ext>
                </a:extLst>
              </p:cNvPr>
              <p:cNvSpPr txBox="1"/>
              <p:nvPr/>
            </p:nvSpPr>
            <p:spPr>
              <a:xfrm>
                <a:off x="8601473" y="1744185"/>
                <a:ext cx="1959338" cy="156575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>
                <a:spAutoFit/>
              </a:bodyPr>
              <a:lstStyle>
                <a:lvl1pPr algn="ctr">
                  <a:defRPr sz="20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lvl1pPr>
              </a:lstStyle>
              <a:p>
                <a:pPr algn="l"/>
                <a:r>
                  <a:rPr lang="en-IN" sz="1600" dirty="0"/>
                  <a:t>Website, Social Media Platform, Emergency Notification System </a:t>
                </a:r>
                <a:endParaRPr sz="1600" dirty="0"/>
              </a:p>
            </p:txBody>
          </p:sp>
          <p:sp>
            <p:nvSpPr>
              <p:cNvPr id="30" name="TextBox 52">
                <a:extLst>
                  <a:ext uri="{FF2B5EF4-FFF2-40B4-BE49-F238E27FC236}">
                    <a16:creationId xmlns:a16="http://schemas.microsoft.com/office/drawing/2014/main" id="{D23450DC-F12B-3B4F-08EA-23235AB121F1}"/>
                  </a:ext>
                </a:extLst>
              </p:cNvPr>
              <p:cNvSpPr txBox="1"/>
              <p:nvPr/>
            </p:nvSpPr>
            <p:spPr>
              <a:xfrm>
                <a:off x="6225187" y="3453260"/>
                <a:ext cx="1494163" cy="127445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>
                <a:spAutoFit/>
              </a:bodyPr>
              <a:lstStyle>
                <a:lvl1pPr algn="ctr">
                  <a:defRPr sz="20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lvl1pPr>
              </a:lstStyle>
              <a:p>
                <a:pPr algn="l"/>
                <a:r>
                  <a:rPr lang="en-US" sz="16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Web Application for Police and Admin</a:t>
                </a:r>
                <a:endParaRPr sz="16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1" name="TextBox 52">
                <a:extLst>
                  <a:ext uri="{FF2B5EF4-FFF2-40B4-BE49-F238E27FC236}">
                    <a16:creationId xmlns:a16="http://schemas.microsoft.com/office/drawing/2014/main" id="{E5BD92F3-6F33-D722-EA56-DF65D4B48468}"/>
                  </a:ext>
                </a:extLst>
              </p:cNvPr>
              <p:cNvSpPr txBox="1"/>
              <p:nvPr/>
            </p:nvSpPr>
            <p:spPr>
              <a:xfrm>
                <a:off x="4766615" y="1622010"/>
                <a:ext cx="1342898" cy="98314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>
                <a:spAutoFit/>
              </a:bodyPr>
              <a:lstStyle>
                <a:lvl1pPr algn="ctr">
                  <a:defRPr sz="20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lvl1pPr>
              </a:lstStyle>
              <a:p>
                <a:r>
                  <a:rPr lang="en-US" sz="1600" dirty="0"/>
                  <a:t>Web Application for User</a:t>
                </a:r>
                <a:endParaRPr sz="1600" dirty="0"/>
              </a:p>
            </p:txBody>
          </p:sp>
          <p:sp>
            <p:nvSpPr>
              <p:cNvPr id="32" name="TextBox 52">
                <a:extLst>
                  <a:ext uri="{FF2B5EF4-FFF2-40B4-BE49-F238E27FC236}">
                    <a16:creationId xmlns:a16="http://schemas.microsoft.com/office/drawing/2014/main" id="{3CB9083D-60F8-FA8D-6455-387E04BB360B}"/>
                  </a:ext>
                </a:extLst>
              </p:cNvPr>
              <p:cNvSpPr txBox="1"/>
              <p:nvPr/>
            </p:nvSpPr>
            <p:spPr>
              <a:xfrm>
                <a:off x="2404690" y="2108305"/>
                <a:ext cx="1361897" cy="98314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>
                <a:spAutoFit/>
              </a:bodyPr>
              <a:lstStyle>
                <a:lvl1pPr algn="ctr">
                  <a:defRPr sz="20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lvl1pPr>
              </a:lstStyle>
              <a:p>
                <a:r>
                  <a:rPr lang="en-IN" sz="16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Android Application for User</a:t>
                </a:r>
                <a:r>
                  <a:rPr sz="16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  </a:t>
                </a:r>
              </a:p>
            </p:txBody>
          </p:sp>
          <p:sp>
            <p:nvSpPr>
              <p:cNvPr id="33" name="Rectangle 25">
                <a:extLst>
                  <a:ext uri="{FF2B5EF4-FFF2-40B4-BE49-F238E27FC236}">
                    <a16:creationId xmlns:a16="http://schemas.microsoft.com/office/drawing/2014/main" id="{413785D5-55A4-C885-DA47-F2D447448D37}"/>
                  </a:ext>
                </a:extLst>
              </p:cNvPr>
              <p:cNvSpPr txBox="1"/>
              <p:nvPr/>
            </p:nvSpPr>
            <p:spPr>
              <a:xfrm>
                <a:off x="2979341" y="3260879"/>
                <a:ext cx="544691" cy="71761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28605" tIns="28605" rIns="28605" bIns="28605">
                <a:spAutoFit/>
              </a:bodyPr>
              <a:lstStyle>
                <a:lvl1pPr defTabSz="286043">
                  <a:defRPr sz="43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34" name="Straight Connector 26">
                <a:extLst>
                  <a:ext uri="{FF2B5EF4-FFF2-40B4-BE49-F238E27FC236}">
                    <a16:creationId xmlns:a16="http://schemas.microsoft.com/office/drawing/2014/main" id="{D01E3786-01D2-75CE-DB4E-8781287C819F}"/>
                  </a:ext>
                </a:extLst>
              </p:cNvPr>
              <p:cNvSpPr/>
              <p:nvPr/>
            </p:nvSpPr>
            <p:spPr>
              <a:xfrm>
                <a:off x="3388261" y="3290749"/>
                <a:ext cx="6" cy="750029"/>
              </a:xfrm>
              <a:prstGeom prst="line">
                <a:avLst/>
              </a:prstGeom>
              <a:ln w="6350">
                <a:solidFill>
                  <a:srgbClr val="FFFFFF"/>
                </a:solidFill>
                <a:miter/>
              </a:ln>
            </p:spPr>
            <p:txBody>
              <a:bodyPr lIns="45718" tIns="45718" rIns="45718" bIns="45718"/>
              <a:lstStyle/>
              <a:p>
                <a:endParaRPr/>
              </a:p>
            </p:txBody>
          </p:sp>
          <p:sp>
            <p:nvSpPr>
              <p:cNvPr id="35" name="TextBox 52">
                <a:extLst>
                  <a:ext uri="{FF2B5EF4-FFF2-40B4-BE49-F238E27FC236}">
                    <a16:creationId xmlns:a16="http://schemas.microsoft.com/office/drawing/2014/main" id="{6706055C-5A52-14D6-FCF5-530AA7B6F19F}"/>
                  </a:ext>
                </a:extLst>
              </p:cNvPr>
              <p:cNvSpPr txBox="1"/>
              <p:nvPr/>
            </p:nvSpPr>
            <p:spPr>
              <a:xfrm>
                <a:off x="3369049" y="3024437"/>
                <a:ext cx="1298590" cy="127445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>
                <a:spAutoFit/>
              </a:bodyPr>
              <a:lstStyle>
                <a:lvl1pPr algn="ctr">
                  <a:defRPr sz="2100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en-US" sz="1600" dirty="0"/>
                  <a:t>Android Application for Police &amp; Admin</a:t>
                </a:r>
                <a:endParaRPr sz="1600" dirty="0"/>
              </a:p>
            </p:txBody>
          </p:sp>
          <p:sp>
            <p:nvSpPr>
              <p:cNvPr id="36" name="TextBox 52">
                <a:extLst>
                  <a:ext uri="{FF2B5EF4-FFF2-40B4-BE49-F238E27FC236}">
                    <a16:creationId xmlns:a16="http://schemas.microsoft.com/office/drawing/2014/main" id="{C24AAFF2-63E3-1504-1655-DA394106FC53}"/>
                  </a:ext>
                </a:extLst>
              </p:cNvPr>
              <p:cNvSpPr txBox="1"/>
              <p:nvPr/>
            </p:nvSpPr>
            <p:spPr>
              <a:xfrm>
                <a:off x="3391126" y="3269392"/>
                <a:ext cx="1202434" cy="38253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45718" tIns="45718" rIns="45718" bIns="45718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endParaRPr sz="1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086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9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LTRSOFT\Downloads\Budget Pie Chart (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04" y="1"/>
            <a:ext cx="6827581" cy="512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098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5B26A3E-D3AB-8474-DA83-8521F6CF6311}"/>
              </a:ext>
            </a:extLst>
          </p:cNvPr>
          <p:cNvSpPr txBox="1"/>
          <p:nvPr/>
        </p:nvSpPr>
        <p:spPr>
          <a:xfrm>
            <a:off x="453259" y="313831"/>
            <a:ext cx="50213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b="1" dirty="0"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</a:rPr>
              <a:t>Team Members</a:t>
            </a:r>
            <a:endParaRPr lang="en-IN" sz="2800" b="1" dirty="0">
              <a:solidFill>
                <a:schemeClr val="accent3"/>
              </a:solidFill>
              <a:latin typeface="Playfair Display"/>
              <a:ea typeface="Playfair Display"/>
              <a:cs typeface="Playfair Display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422D89-B0B0-F470-A40C-C7DA5D0CB134}"/>
              </a:ext>
            </a:extLst>
          </p:cNvPr>
          <p:cNvGrpSpPr/>
          <p:nvPr/>
        </p:nvGrpSpPr>
        <p:grpSpPr>
          <a:xfrm>
            <a:off x="319634" y="3448198"/>
            <a:ext cx="2286731" cy="646332"/>
            <a:chOff x="248072" y="2809868"/>
            <a:chExt cx="2286731" cy="646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A0D875C-FAF8-46D4-E786-743DC269C45C}"/>
                </a:ext>
              </a:extLst>
            </p:cNvPr>
            <p:cNvSpPr txBox="1"/>
            <p:nvPr/>
          </p:nvSpPr>
          <p:spPr>
            <a:xfrm>
              <a:off x="402518" y="2809868"/>
              <a:ext cx="213228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4A00"/>
                </a:buClr>
                <a:buSzPts val="1600"/>
                <a:buFont typeface="Playfair Display"/>
                <a:buNone/>
                <a:tabLst/>
                <a:defRPr/>
              </a:pPr>
              <a:r>
                <a:rPr kumimoji="0" lang="en-IN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8C4303"/>
                  </a:solidFill>
                  <a:effectLst/>
                  <a:uLnTx/>
                  <a:uFillTx/>
                  <a:latin typeface="Playfair Display"/>
                  <a:sym typeface="Playfair Display"/>
                </a:rPr>
                <a:t>Mr. </a:t>
              </a:r>
              <a:r>
                <a:rPr lang="en-IN" sz="1100" b="1" dirty="0">
                  <a:solidFill>
                    <a:srgbClr val="8C4303"/>
                  </a:solidFill>
                  <a:latin typeface="Playfair Display"/>
                  <a:sym typeface="Playfair Display"/>
                </a:rPr>
                <a:t>Jeve Kishor S.</a:t>
              </a:r>
              <a:endParaRPr kumimoji="0" lang="en-IN" sz="1100" b="1" i="0" u="none" strike="noStrike" kern="0" cap="none" spc="0" normalizeH="0" baseline="0" noProof="0" dirty="0">
                <a:ln>
                  <a:noFill/>
                </a:ln>
                <a:solidFill>
                  <a:srgbClr val="8C4303"/>
                </a:solidFill>
                <a:effectLst/>
                <a:uLnTx/>
                <a:uFillTx/>
                <a:latin typeface="Playfair Display"/>
                <a:sym typeface="Playfair Display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9E51D0A-C112-E24E-08B9-CA062152DAF3}"/>
                </a:ext>
              </a:extLst>
            </p:cNvPr>
            <p:cNvSpPr txBox="1"/>
            <p:nvPr/>
          </p:nvSpPr>
          <p:spPr>
            <a:xfrm>
              <a:off x="248072" y="3025313"/>
              <a:ext cx="171450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lang="en-US" sz="1100" dirty="0">
                  <a:latin typeface="Montserrat"/>
                  <a:sym typeface="Montserrat"/>
                </a:rPr>
                <a:t>Founder &amp; Director,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/>
                  <a:sym typeface="Montserrat"/>
                </a:rPr>
                <a:t>LTR SOFT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596F851-53AE-9BE8-02D7-CBF30731D8EA}"/>
              </a:ext>
            </a:extLst>
          </p:cNvPr>
          <p:cNvGrpSpPr/>
          <p:nvPr/>
        </p:nvGrpSpPr>
        <p:grpSpPr>
          <a:xfrm>
            <a:off x="1862803" y="3448198"/>
            <a:ext cx="2058581" cy="630891"/>
            <a:chOff x="442683" y="3223878"/>
            <a:chExt cx="2058581" cy="63089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EC2C31-D45E-C21A-8F3E-7CE9B114A2A5}"/>
                </a:ext>
              </a:extLst>
            </p:cNvPr>
            <p:cNvSpPr txBox="1"/>
            <p:nvPr/>
          </p:nvSpPr>
          <p:spPr>
            <a:xfrm>
              <a:off x="442683" y="3223878"/>
              <a:ext cx="205858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4A00"/>
                </a:buClr>
                <a:buSzPts val="1600"/>
                <a:buFont typeface="Playfair Display"/>
                <a:buNone/>
                <a:tabLst/>
                <a:defRPr/>
              </a:pPr>
              <a:r>
                <a:rPr kumimoji="0" lang="en-IN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8C4303"/>
                  </a:solidFill>
                  <a:effectLst/>
                  <a:uLnTx/>
                  <a:uFillTx/>
                  <a:latin typeface="Playfair Display"/>
                  <a:sym typeface="Playfair Display"/>
                </a:rPr>
                <a:t>Mr. </a:t>
              </a:r>
              <a:r>
                <a:rPr lang="en-IN" sz="1100" b="1" dirty="0">
                  <a:solidFill>
                    <a:srgbClr val="8C4303"/>
                  </a:solidFill>
                  <a:latin typeface="Playfair Display"/>
                  <a:sym typeface="Playfair Display"/>
                </a:rPr>
                <a:t>Amol </a:t>
              </a:r>
              <a:r>
                <a:rPr lang="en-IN" sz="1100" b="1" dirty="0" err="1">
                  <a:solidFill>
                    <a:srgbClr val="8C4303"/>
                  </a:solidFill>
                  <a:latin typeface="Playfair Display"/>
                  <a:sym typeface="Playfair Display"/>
                </a:rPr>
                <a:t>Kumbhar</a:t>
              </a:r>
              <a:endParaRPr kumimoji="0" lang="en-IN" sz="1100" b="1" i="0" u="none" strike="noStrike" kern="0" cap="none" spc="0" normalizeH="0" baseline="0" noProof="0" dirty="0">
                <a:ln>
                  <a:noFill/>
                </a:ln>
                <a:solidFill>
                  <a:srgbClr val="8C4303"/>
                </a:solidFill>
                <a:effectLst/>
                <a:uLnTx/>
                <a:uFillTx/>
                <a:latin typeface="Playfair Display"/>
                <a:sym typeface="Playfair Display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3DA2BC-DA8B-01DE-5C82-C8D6ECC03C7A}"/>
                </a:ext>
              </a:extLst>
            </p:cNvPr>
            <p:cNvSpPr txBox="1"/>
            <p:nvPr/>
          </p:nvSpPr>
          <p:spPr>
            <a:xfrm>
              <a:off x="442683" y="3439271"/>
              <a:ext cx="1886540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buSzPts val="1100"/>
                <a:defRPr/>
              </a:pPr>
              <a:r>
                <a:rPr lang="en-US" sz="1050" dirty="0">
                  <a:latin typeface="Montserrat"/>
                  <a:sym typeface="Montserrat"/>
                </a:rPr>
                <a:t>Co-Founder &amp; Director,</a:t>
              </a:r>
            </a:p>
            <a:p>
              <a:pPr lvl="0" algn="ctr">
                <a:buSzPts val="1100"/>
                <a:defRPr/>
              </a:pPr>
              <a:r>
                <a:rPr lang="en-US" sz="1050" dirty="0">
                  <a:latin typeface="Montserrat"/>
                  <a:sym typeface="Montserrat"/>
                </a:rPr>
                <a:t>LTR SOFT)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sym typeface="Montserrat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3FB06B9-F755-0FF5-3F51-B3B58681D03F}"/>
              </a:ext>
            </a:extLst>
          </p:cNvPr>
          <p:cNvGrpSpPr/>
          <p:nvPr/>
        </p:nvGrpSpPr>
        <p:grpSpPr>
          <a:xfrm>
            <a:off x="3400173" y="3454657"/>
            <a:ext cx="2155737" cy="630865"/>
            <a:chOff x="416376" y="3223878"/>
            <a:chExt cx="2155737" cy="63086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C476E31-A2BF-EB0D-DF18-164A92C77166}"/>
                </a:ext>
              </a:extLst>
            </p:cNvPr>
            <p:cNvSpPr txBox="1"/>
            <p:nvPr/>
          </p:nvSpPr>
          <p:spPr>
            <a:xfrm>
              <a:off x="464955" y="3223878"/>
              <a:ext cx="205858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4A00"/>
                </a:buClr>
                <a:buSzPts val="1600"/>
                <a:buFont typeface="Playfair Display"/>
                <a:buNone/>
                <a:tabLst/>
                <a:defRPr/>
              </a:pPr>
              <a:r>
                <a:rPr kumimoji="0" lang="en-IN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8C4303"/>
                  </a:solidFill>
                  <a:effectLst/>
                  <a:uLnTx/>
                  <a:uFillTx/>
                  <a:latin typeface="Playfair Display"/>
                  <a:sym typeface="Playfair Display"/>
                </a:rPr>
                <a:t>Mr. </a:t>
              </a:r>
              <a:r>
                <a:rPr kumimoji="0" lang="en-IN" sz="11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8C4303"/>
                  </a:solidFill>
                  <a:effectLst/>
                  <a:uLnTx/>
                  <a:uFillTx/>
                  <a:latin typeface="Playfair Display"/>
                  <a:sym typeface="Playfair Display"/>
                </a:rPr>
                <a:t>Omkar</a:t>
              </a:r>
              <a:r>
                <a:rPr kumimoji="0" lang="en-IN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8C4303"/>
                  </a:solidFill>
                  <a:effectLst/>
                  <a:uLnTx/>
                  <a:uFillTx/>
                  <a:latin typeface="Playfair Display"/>
                  <a:sym typeface="Playfair Display"/>
                </a:rPr>
                <a:t> </a:t>
              </a:r>
              <a:r>
                <a:rPr kumimoji="0" lang="en-IN" sz="11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8C4303"/>
                  </a:solidFill>
                  <a:effectLst/>
                  <a:uLnTx/>
                  <a:uFillTx/>
                  <a:latin typeface="Playfair Display"/>
                  <a:sym typeface="Playfair Display"/>
                </a:rPr>
                <a:t>Kshirsagar</a:t>
              </a:r>
              <a:endParaRPr kumimoji="0" lang="en-IN" sz="1100" b="1" i="0" u="none" strike="noStrike" kern="0" cap="none" spc="0" normalizeH="0" baseline="0" noProof="0" dirty="0">
                <a:ln>
                  <a:noFill/>
                </a:ln>
                <a:solidFill>
                  <a:srgbClr val="8C4303"/>
                </a:solidFill>
                <a:effectLst/>
                <a:uLnTx/>
                <a:uFillTx/>
                <a:latin typeface="Playfair Display"/>
                <a:sym typeface="Playfair Display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4AEC9C5-B97D-1253-BC7D-38031F4027F2}"/>
                </a:ext>
              </a:extLst>
            </p:cNvPr>
            <p:cNvSpPr txBox="1"/>
            <p:nvPr/>
          </p:nvSpPr>
          <p:spPr>
            <a:xfrm>
              <a:off x="416376" y="3423856"/>
              <a:ext cx="2155737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lang="en-US" sz="1050" dirty="0">
                  <a:latin typeface="Montserrat"/>
                  <a:sym typeface="Montserrat"/>
                </a:rPr>
                <a:t>Intern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sym typeface="Montserrat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F7A7686-8789-5BF3-30FD-706D26394C58}"/>
              </a:ext>
            </a:extLst>
          </p:cNvPr>
          <p:cNvGrpSpPr/>
          <p:nvPr/>
        </p:nvGrpSpPr>
        <p:grpSpPr>
          <a:xfrm>
            <a:off x="5222222" y="3454657"/>
            <a:ext cx="2155737" cy="453894"/>
            <a:chOff x="416376" y="3223878"/>
            <a:chExt cx="2155737" cy="45389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53F59C-8C08-74E3-57CF-F616E217704A}"/>
                </a:ext>
              </a:extLst>
            </p:cNvPr>
            <p:cNvSpPr txBox="1"/>
            <p:nvPr/>
          </p:nvSpPr>
          <p:spPr>
            <a:xfrm>
              <a:off x="464955" y="3223878"/>
              <a:ext cx="205858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4A00"/>
                </a:buClr>
                <a:buSzPts val="1600"/>
                <a:buFont typeface="Playfair Display"/>
                <a:buNone/>
                <a:tabLst/>
                <a:defRPr/>
              </a:pPr>
              <a:r>
                <a:rPr kumimoji="0" lang="en-IN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8C4303"/>
                  </a:solidFill>
                  <a:effectLst/>
                  <a:uLnTx/>
                  <a:uFillTx/>
                  <a:latin typeface="Playfair Display"/>
                  <a:sym typeface="Playfair Display"/>
                </a:rPr>
                <a:t>Mr. Ganesh </a:t>
              </a:r>
              <a:r>
                <a:rPr kumimoji="0" lang="en-IN" sz="11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8C4303"/>
                  </a:solidFill>
                  <a:effectLst/>
                  <a:uLnTx/>
                  <a:uFillTx/>
                  <a:latin typeface="Playfair Display"/>
                  <a:sym typeface="Playfair Display"/>
                </a:rPr>
                <a:t>Sagave</a:t>
              </a:r>
              <a:endParaRPr kumimoji="0" lang="en-IN" sz="1100" b="1" i="0" u="none" strike="noStrike" kern="0" cap="none" spc="0" normalizeH="0" baseline="0" noProof="0" dirty="0">
                <a:ln>
                  <a:noFill/>
                </a:ln>
                <a:solidFill>
                  <a:srgbClr val="8C4303"/>
                </a:solidFill>
                <a:effectLst/>
                <a:uLnTx/>
                <a:uFillTx/>
                <a:latin typeface="Playfair Display"/>
                <a:sym typeface="Playfair Display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C319AA-E3EB-BD4B-6889-C73E70BB4163}"/>
                </a:ext>
              </a:extLst>
            </p:cNvPr>
            <p:cNvSpPr txBox="1"/>
            <p:nvPr/>
          </p:nvSpPr>
          <p:spPr>
            <a:xfrm>
              <a:off x="416376" y="3423856"/>
              <a:ext cx="2155737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lang="en-US" sz="1050" dirty="0">
                  <a:latin typeface="Montserrat"/>
                  <a:sym typeface="Montserrat"/>
                </a:rPr>
                <a:t>Intern</a:t>
              </a:r>
            </a:p>
          </p:txBody>
        </p:sp>
      </p:grpSp>
      <p:pic>
        <p:nvPicPr>
          <p:cNvPr id="2050" name="Picture 2" descr="C:\Users\LTRSOFT\Downloads\omkar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886" y="1756366"/>
            <a:ext cx="1387336" cy="1656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TRSOFT\Downloads\ganesh (1) (1)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641" y="1756366"/>
            <a:ext cx="1584355" cy="162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LTRSOFT\Downloads\photo new (1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80" y="1661452"/>
            <a:ext cx="1474264" cy="167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LTRSOFT\Downloads\Untitled1 (1) (2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061" y="1782048"/>
            <a:ext cx="1415228" cy="155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89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4F9097-5AAA-783E-C825-16E51E021FDA}"/>
              </a:ext>
            </a:extLst>
          </p:cNvPr>
          <p:cNvSpPr/>
          <p:nvPr/>
        </p:nvSpPr>
        <p:spPr>
          <a:xfrm>
            <a:off x="719021" y="1203568"/>
            <a:ext cx="770595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939635911"/>
      </p:ext>
    </p:extLst>
  </p:cSld>
  <p:clrMapOvr>
    <a:masterClrMapping/>
  </p:clrMapOvr>
</p:sld>
</file>

<file path=ppt/theme/theme1.xml><?xml version="1.0" encoding="utf-8"?>
<a:theme xmlns:a="http://schemas.openxmlformats.org/drawingml/2006/main" name="Sustainable Agriculture Project Proposal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4F7DA"/>
      </a:lt2>
      <a:accent1>
        <a:srgbClr val="B4BD6E"/>
      </a:accent1>
      <a:accent2>
        <a:srgbClr val="63753C"/>
      </a:accent2>
      <a:accent3>
        <a:srgbClr val="324A00"/>
      </a:accent3>
      <a:accent4>
        <a:srgbClr val="B45400"/>
      </a:accent4>
      <a:accent5>
        <a:srgbClr val="8C4303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172</Words>
  <Application>Microsoft Office PowerPoint</Application>
  <PresentationFormat>On-screen Show (16:9)</PresentationFormat>
  <Paragraphs>38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Montserrat</vt:lpstr>
      <vt:lpstr>Playfair Display</vt:lpstr>
      <vt:lpstr>Arial</vt:lpstr>
      <vt:lpstr>Montserrat Medium</vt:lpstr>
      <vt:lpstr>Symbol</vt:lpstr>
      <vt:lpstr>Sustainable Agriculture Project Proposal by Slidesgo</vt:lpstr>
      <vt:lpstr>RAJASTHAN POLICE HACKATHON 1.0</vt:lpstr>
      <vt:lpstr>Rajasthan Police Hackathon 1.0</vt:lpstr>
      <vt:lpstr>Vision and Mission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Sustainable Agriculture Project Proposal</dc:title>
  <dc:creator>Vedant</dc:creator>
  <cp:lastModifiedBy>AMOL KUMBHAR</cp:lastModifiedBy>
  <cp:revision>99</cp:revision>
  <dcterms:modified xsi:type="dcterms:W3CDTF">2024-01-17T10:54:34Z</dcterms:modified>
</cp:coreProperties>
</file>