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6c58c702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6c58c702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6c58c702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6c58c702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6c58c702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6c58c702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6c58c702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6c58c702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6c58c702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6c58c702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6c58c702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6c58c702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6c58c702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6c58c702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6c58c702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6c58c702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6c58c702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6c58c702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6c58c702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6c58c702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6c58c702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6c58c702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c58c702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6c58c702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Linguagem de controle de estoque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1545025"/>
            <a:ext cx="76881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 - L</a:t>
            </a:r>
            <a:r>
              <a:rPr lang="pt-BR"/>
              <a:t>ógica da computação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Luís Antonio Santana Rodrigues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Variáveis auxiliares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61925" y="1339825"/>
            <a:ext cx="62916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aumentar a gama de possibilidades do código foram incluídas variáveis auxiliares, as quais podem ser do tipo booleana ou inteira e podem ser utilizadas ao longo do códgio;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int_var quantidade_quase_vencida = validade(12345, A1, 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bool_var estoque_positivo =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enquanto(estoque(67890, B2) &gt; 0)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		vender(67890, 50, B2)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estoque_positivo =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600" y="2604525"/>
            <a:ext cx="3744875" cy="2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pt-BR"/>
              <a:t> da interpretação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1925" y="1339825"/>
            <a:ext cx="48312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resultado final da execução de determinado código, é um </a:t>
            </a:r>
            <a:r>
              <a:rPr b="1" lang="pt-BR"/>
              <a:t>TXT, </a:t>
            </a:r>
            <a:r>
              <a:rPr lang="pt-BR"/>
              <a:t>com o estado final do estoque após a execução. Esse estado, pode ser passado como argumento ao interpretar novamente a linguagem para partir de um estado não vazio de estoque.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Assim, a linguagem permite que diferentes operaç</a:t>
            </a:r>
            <a:r>
              <a:rPr lang="pt-BR"/>
              <a:t>ões sejam feitas em momentos distintos</a:t>
            </a:r>
            <a:r>
              <a:rPr lang="pt-BR"/>
              <a:t>, podendo ser trabalhado continuamente sobre diferentes programas.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5407875" y="1602825"/>
            <a:ext cx="3760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A1</a:t>
            </a:r>
            <a:r>
              <a:rPr lang="pt-BR"/>
              <a:t>: Produto(nome=Arroz_Integral, sku=12345, quantidade=45, validade=2025-06-09)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B2</a:t>
            </a:r>
            <a:r>
              <a:rPr lang="pt-BR"/>
              <a:t>: Produto(nome=leite, sku=67890, quantidade=20, validade=2025-11-15)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C1</a:t>
            </a:r>
            <a:r>
              <a:rPr lang="pt-BR"/>
              <a:t>: Produto(nome=Arroz_Integral, sku=12345, quantidade=45, validade=2025-06-09)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recebimento</a:t>
            </a:r>
            <a:r>
              <a:rPr lang="pt-BR"/>
              <a:t>: Produto(nome=Sal, sku=54321, quantidade=30, validade=2025-10-20)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4635625" y="2031975"/>
            <a:ext cx="655500" cy="3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5407875" y="1197450"/>
            <a:ext cx="302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40">
                <a:latin typeface="Arial"/>
                <a:ea typeface="Arial"/>
                <a:cs typeface="Arial"/>
                <a:sym typeface="Arial"/>
              </a:rPr>
              <a:t>Exemplo de saída:</a:t>
            </a:r>
            <a:endParaRPr sz="184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Curiosidades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61925" y="1339825"/>
            <a:ext cx="48312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pagamento é feito ao fornecedor apenas após o recebimento, uma vez que h</a:t>
            </a:r>
            <a:r>
              <a:rPr lang="pt-BR"/>
              <a:t>á </a:t>
            </a:r>
            <a:r>
              <a:rPr lang="pt-BR"/>
              <a:t>a possibilidade de haver itens danificados ou fora da validade e cabe à pr</a:t>
            </a:r>
            <a:r>
              <a:rPr lang="pt-BR"/>
              <a:t>ópria operação decidir quais itens serão aceitos.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Muitos estoques log</a:t>
            </a:r>
            <a:r>
              <a:rPr lang="pt-BR"/>
              <a:t>ísticos usam a nomenclatura das posições semelhante a rua de cidades planejadas: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Ex: B21_2, onde B é uma fileira de prateleiras, 21 é o número da estante na fileira ( há um lado par e um lado ímpar ). Já o número final mostra a altura do item, sendo 1, a posição mais baixa possível, até n, dependendo da altura da estante.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Exemplos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61925" y="1339825"/>
            <a:ext cx="4831200" cy="37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(Arroz_Integral, 12345) = (100, 09/06/2025)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(leite, 67890) = (200, 15/11/2025)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(Sal, 54321) = (50, 20/10/2025)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receber(12345, 100)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receber(67890, 200)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receber(54321, 30)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alocar(67890, 200, B2)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alocar(12345, 100, A1)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int_var teste = estoque(12345)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exibir(A1)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4985250" y="1492225"/>
            <a:ext cx="3432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 lado foi inserido um exemplo muito simples, que simula um galpão que recebeu 3 produtos diferentes cada um com uma quantia e data de validade.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 seguida, é feito o recebimento completo dos dois primeiros, já o segundo é recebido parcialmente. Dessa forma, as 20 unidades que não foram recebidas são devolvidas ao fornecedor e não podem ser mais recebidas.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Então,  os itens recebidos são alocados,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valor total do estoque do item 12345 é guardado na 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variável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teste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 é printada a 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posição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A1 do estoque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</a:t>
            </a:r>
            <a:r>
              <a:rPr lang="pt-BR"/>
              <a:t>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1925" y="1339825"/>
            <a:ext cx="3841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um est</a:t>
            </a:r>
            <a:r>
              <a:rPr lang="pt-BR"/>
              <a:t>ágio de </a:t>
            </a:r>
            <a:r>
              <a:rPr lang="pt-BR"/>
              <a:t>férias</a:t>
            </a:r>
            <a:r>
              <a:rPr lang="pt-BR"/>
              <a:t>, deparei-me com a existência de um sistema chamado “WMS”;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Esse sistema </a:t>
            </a:r>
            <a:r>
              <a:rPr b="1" lang="pt-BR"/>
              <a:t>unifica todas as operações de um empório logístico</a:t>
            </a:r>
            <a:r>
              <a:rPr lang="pt-BR"/>
              <a:t>, facilitando o controle e movimentação do estoque;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Baseado no seu funcionamento, o aluno decidiu criar uma linguagem capaz de manusear estoques, sendo capaz de operar desde o início da cadeia </a:t>
            </a:r>
            <a:r>
              <a:rPr lang="pt-BR"/>
              <a:t>logística</a:t>
            </a:r>
            <a:r>
              <a:rPr lang="pt-BR"/>
              <a:t> ( a entrada dos itens no estoque ), até o fim com a sua venda ou descarte.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225" y="1091850"/>
            <a:ext cx="4935474" cy="329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Características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1925" y="1339825"/>
            <a:ext cx="3841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processo de controle de fluxo logístico pode ser dividido em </a:t>
            </a:r>
            <a:r>
              <a:rPr b="1" lang="pt-BR"/>
              <a:t>5 etapas macros</a:t>
            </a:r>
            <a:r>
              <a:rPr lang="pt-BR"/>
              <a:t>, que foram desenvolvidas na linguagem criada;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As etapas foram listadas nos slides seguintes, seguida da sua representaç</a:t>
            </a:r>
            <a:r>
              <a:rPr lang="pt-BR"/>
              <a:t>ão na processo logístico.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Etapa 1: Entrada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1925" y="1339825"/>
            <a:ext cx="4306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b="1" lang="pt-BR"/>
              <a:t>primeira etapa</a:t>
            </a:r>
            <a:r>
              <a:rPr lang="pt-BR"/>
              <a:t> consiste na </a:t>
            </a:r>
            <a:r>
              <a:rPr b="1" lang="pt-BR"/>
              <a:t>entrada </a:t>
            </a:r>
            <a:r>
              <a:rPr lang="pt-BR"/>
              <a:t>de produtos na cadeia </a:t>
            </a:r>
            <a:r>
              <a:rPr lang="pt-BR"/>
              <a:t>logística</a:t>
            </a:r>
            <a:r>
              <a:rPr lang="pt-BR"/>
              <a:t>. Como por exemplo, um caminhão depositando os itens no galpão.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 entrada foi representada pelo STATEMENT: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 "(",NOME, ",", SKU, ")", "=", "(", EXPRESSION, ",",</a:t>
            </a:r>
            <a:r>
              <a:rPr lang="pt-BR" sz="1000"/>
              <a:t> </a:t>
            </a:r>
            <a:r>
              <a:rPr lang="pt-BR" sz="1000"/>
              <a:t>DATA_VALIDADE, ")”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Assim, cada produto que dá entrada na cadeia logística é atrelado a algumas informações: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b="1" lang="pt-BR"/>
              <a:t>Nome</a:t>
            </a:r>
            <a:r>
              <a:rPr lang="pt-BR"/>
              <a:t>: Nome do produto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pt-BR"/>
              <a:t>Sku</a:t>
            </a:r>
            <a:r>
              <a:rPr lang="pt-BR"/>
              <a:t>: Identificador único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pt-BR"/>
              <a:t>Quantidade</a:t>
            </a:r>
            <a:r>
              <a:rPr lang="pt-BR"/>
              <a:t>: Representado pelo Expression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pt-BR"/>
              <a:t>Data de validade</a:t>
            </a:r>
            <a:r>
              <a:rPr lang="pt-BR"/>
              <a:t>: Data de validade do item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5140300" y="916600"/>
            <a:ext cx="1254000" cy="1209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Etapa 2: Recebimento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1925" y="1339825"/>
            <a:ext cx="4306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b="1" lang="pt-BR"/>
              <a:t>segunda etapa </a:t>
            </a:r>
            <a:r>
              <a:rPr lang="pt-BR"/>
              <a:t>é a fase de </a:t>
            </a:r>
            <a:r>
              <a:rPr b="1" lang="pt-BR"/>
              <a:t>recebimento</a:t>
            </a:r>
            <a:r>
              <a:rPr lang="pt-BR"/>
              <a:t> dos itens da entrada. Nessa etapa, é feito o controle de qualidade dos itens entregues, </a:t>
            </a:r>
            <a:r>
              <a:rPr b="1" lang="pt-BR"/>
              <a:t>caso um item não seja recebido ele será devolvido</a:t>
            </a:r>
            <a:r>
              <a:rPr lang="pt-BR"/>
              <a:t>. Caso seja </a:t>
            </a:r>
            <a:r>
              <a:rPr b="1" lang="pt-BR"/>
              <a:t>recebido parcialmente, os demais serão devolvidos</a:t>
            </a:r>
            <a:r>
              <a:rPr lang="pt-BR"/>
              <a:t> para o fornecedor.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Caso exista dois itens com o mesmo </a:t>
            </a:r>
            <a:r>
              <a:rPr b="1" lang="pt-BR"/>
              <a:t>SKU, </a:t>
            </a:r>
            <a:r>
              <a:rPr lang="pt-BR"/>
              <a:t>o recebimento começa pelo item com validade menor.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código, isso ficou representado pelo: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"receber", "(", SKU, ",", EXPRESSION, ")";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Onde é possível receber determinado SKU, seguido de determinada quantidade.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6880600" y="1208675"/>
            <a:ext cx="1254000" cy="1209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Etapa 3: Alocaç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1925" y="1339825"/>
            <a:ext cx="4306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</a:t>
            </a:r>
            <a:r>
              <a:rPr lang="pt-BR"/>
              <a:t>ós ser recebido, o item terá de fato entrado na cadeia logística. Perceba que nessa etapa, o item ainda não possui nenhuma posição no estoque. Por isso, é preciso </a:t>
            </a:r>
            <a:r>
              <a:rPr b="1" lang="pt-BR"/>
              <a:t>alocar </a:t>
            </a:r>
            <a:r>
              <a:rPr lang="pt-BR"/>
              <a:t>os itens aprovados ( recebidos) em uma posição.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código foi feito o Statement: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"alocar", "(", SKU, ",", EXPRESSION, ",", POSICAO, ")";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Após essa etapa, determinada quantia do SKU que estava sem posição após ser recebido, será armazenada em uma posição.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Obs: No código, caso determinada posição ainda não tivesse sido usada, o código irá criar a posição vazia e armazenar o item. Caso contrário irá fazer um append e adicionar o item à posição.</a:t>
            </a:r>
            <a:endParaRPr sz="12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7185400" y="2961275"/>
            <a:ext cx="1121700" cy="1133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Etapa 4: Movimentaç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1925" y="1339825"/>
            <a:ext cx="4306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alocar um item, é possível mudá-lo de posição.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Assim, foi inserido o fluxo de </a:t>
            </a:r>
            <a:r>
              <a:rPr b="1" lang="pt-BR"/>
              <a:t>mover um item de determinada posição para outra</a:t>
            </a:r>
            <a:r>
              <a:rPr lang="pt-BR"/>
              <a:t> no estoque;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"mover", "(", SKU, ",", EXPRESSION, POSICAO,",", POSICAO ")" 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código, o SKU será o item movido, Expression a quantidade, a primeira posição é a posição inicial e a segunda é a posição final.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Observação: Caso a posição final ainda não tenha sido usada no código, ela será criada vazia e será adicionado os itens movidos</a:t>
            </a:r>
            <a:endParaRPr sz="12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5585200" y="3723275"/>
            <a:ext cx="1254000" cy="1209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Etapa 5: Sa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ída do item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61925" y="1339825"/>
            <a:ext cx="4306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lang="pt-BR"/>
              <a:t>último estágio é o de saída do item. Nesse caso, há duas possibilidades, o item será vendido ou descartado.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"vender", "(", SKU, ",", EXPRESSION, [",", POSICAO], ")";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"descartar", "(", SKU, ",", EXPRESSION, [",", POSICAO], ")";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Nesse caso, ambas as operações acima diminuem a quantidade de determinado sku na posição apontada.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Caso nenhuma posição seja passada. será usada a ordem inicial das posições criadas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4289800" y="2580275"/>
            <a:ext cx="1254000" cy="1209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Manuseio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61925" y="1339825"/>
            <a:ext cx="4306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Manuseio </a:t>
            </a:r>
            <a:r>
              <a:rPr lang="pt-BR"/>
              <a:t>é um processo interno à cadeia logística que engloba as operações </a:t>
            </a:r>
            <a:r>
              <a:rPr b="1" lang="pt-BR"/>
              <a:t>envolvendo a análise dos itens armazenados</a:t>
            </a:r>
            <a:r>
              <a:rPr lang="pt-BR"/>
              <a:t>. Para isso o código apresenta fluxos capazes de </a:t>
            </a:r>
            <a:r>
              <a:rPr b="1" lang="pt-BR"/>
              <a:t>manusear os produtos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código os produtos armazenados são tratados como variáveis. É possível obter seus valores com:</a:t>
            </a:r>
            <a:endParaRPr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 sz="1200"/>
              <a:t>Exibir: </a:t>
            </a:r>
            <a:r>
              <a:rPr lang="pt-BR" sz="1200"/>
              <a:t>É o print da linguagem, printa determinada </a:t>
            </a:r>
            <a:r>
              <a:rPr b="1" lang="pt-BR" sz="1200"/>
              <a:t>posição</a:t>
            </a:r>
            <a:r>
              <a:rPr lang="pt-BR" sz="1200"/>
              <a:t> ou determinado </a:t>
            </a:r>
            <a:r>
              <a:rPr b="1" lang="pt-BR" sz="1200"/>
              <a:t>SKU</a:t>
            </a:r>
            <a:endParaRPr b="1"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1200"/>
              <a:t>Conferir: recebe um SKU</a:t>
            </a:r>
            <a:r>
              <a:rPr lang="pt-BR" sz="1200"/>
              <a:t> ou </a:t>
            </a:r>
            <a:r>
              <a:rPr b="1" lang="pt-BR" sz="1200"/>
              <a:t>SKU e posição</a:t>
            </a:r>
            <a:r>
              <a:rPr lang="pt-BR" sz="1200"/>
              <a:t>. No primeiro caso, retorna a  quantidade total de determinado item em todo o estoque, no segundo retorna a quantidade do item na posição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1200"/>
              <a:t>Validade: recebe um SKU, posição e número de dias</a:t>
            </a:r>
            <a:r>
              <a:rPr lang="pt-BR" sz="1200"/>
              <a:t>. Analisa o item e a posição buscada e retorna a quantidade de itens com validade igual ou menor em dias ao argumento passado, utiliza a data atual como referência.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adicionar mais quantidades, </a:t>
            </a:r>
            <a:r>
              <a:rPr b="1" lang="pt-BR"/>
              <a:t>basta realizar a alocação/movimentação</a:t>
            </a:r>
            <a:r>
              <a:rPr lang="pt-BR"/>
              <a:t> e para remover basta </a:t>
            </a:r>
            <a:r>
              <a:rPr b="1" lang="pt-BR"/>
              <a:t>realizar sua venda ou descarte</a:t>
            </a:r>
            <a:endParaRPr b="1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700" y="985850"/>
            <a:ext cx="2226850" cy="395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