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646" r:id="rId2"/>
    <p:sldId id="648" r:id="rId3"/>
    <p:sldId id="649" r:id="rId4"/>
    <p:sldId id="650" r:id="rId5"/>
    <p:sldId id="883" r:id="rId6"/>
    <p:sldId id="948" r:id="rId7"/>
    <p:sldId id="949" r:id="rId8"/>
    <p:sldId id="936" r:id="rId9"/>
    <p:sldId id="937" r:id="rId10"/>
    <p:sldId id="938" r:id="rId11"/>
    <p:sldId id="939" r:id="rId12"/>
    <p:sldId id="941" r:id="rId13"/>
    <p:sldId id="950" r:id="rId14"/>
    <p:sldId id="943" r:id="rId15"/>
    <p:sldId id="944" r:id="rId16"/>
    <p:sldId id="945" r:id="rId17"/>
    <p:sldId id="946" r:id="rId18"/>
    <p:sldId id="947" r:id="rId19"/>
    <p:sldId id="940" r:id="rId20"/>
    <p:sldId id="942" r:id="rId2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726" y="64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1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iframe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=“computer.html” name=“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”&gt;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223" y="4579437"/>
            <a:ext cx="9836332" cy="363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24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div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4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400" kern="0" dirty="0">
                <a:solidFill>
                  <a:srgbClr val="000000"/>
                </a:solidFill>
              </a:rPr>
              <a:t>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   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97" y="2163536"/>
            <a:ext cx="4148320" cy="44462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333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computer.html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dirty="0" smtClean="0"/>
              <a:t>computer.html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1" y="2491421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228" y="2042324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132489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스프츠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레저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가구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인테리어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식품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57" y="2608875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회원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_x264926336" descr="EMB00000a945f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73" y="1676807"/>
            <a:ext cx="7769178" cy="6505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696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쇼핑카트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shopcart.html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85" y="2385106"/>
            <a:ext cx="7222444" cy="465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" y="3523005"/>
            <a:ext cx="10705140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7565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" y="1573603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2211918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816371"/>
            <a:ext cx="11364686" cy="55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58" y="7355539"/>
            <a:ext cx="11377294" cy="61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11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endParaRPr lang="en-US" altLang="ko-KR" sz="21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</a:rPr>
              <a:t>header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</a:rPr>
              <a:t>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img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arc=“ ”&gt;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</a:t>
            </a:r>
            <a:r>
              <a:rPr lang="en-US" altLang="ko-KR" sz="2800" kern="0" dirty="0">
                <a:solidFill>
                  <a:srgbClr val="000000"/>
                </a:solidFill>
              </a:rPr>
              <a:t>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=""&gt;</a:t>
            </a:r>
            <a:r>
              <a:rPr lang="en-US" altLang="ko-KR" sz="2800" kern="0" dirty="0">
                <a:solidFill>
                  <a:srgbClr val="000000"/>
                </a:solidFill>
              </a:rPr>
              <a:t>Web Shop&lt;/a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&lt;/</a:t>
            </a:r>
            <a:r>
              <a:rPr lang="en-US" altLang="ko-KR" sz="2800" kern="0" dirty="0">
                <a:solidFill>
                  <a:srgbClr val="000000"/>
                </a:solidFill>
              </a:rPr>
              <a:t>h1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</a:t>
            </a:r>
            <a:r>
              <a:rPr lang="en-US" altLang="ko-KR" sz="2800" kern="0" dirty="0">
                <a:solidFill>
                  <a:srgbClr val="000000"/>
                </a:solidFill>
              </a:rPr>
              <a:t>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4746" y="3337273"/>
            <a:ext cx="10668651" cy="3377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400" kern="0" dirty="0">
                <a:solidFill>
                  <a:srgbClr val="000000"/>
                </a:solidFill>
              </a:rPr>
              <a:t>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4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34" y="2125029"/>
            <a:ext cx="3005791" cy="2081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13371</TotalTime>
  <Words>276</Words>
  <Application>Microsoft Office PowerPoint</Application>
  <PresentationFormat>사용자 지정</PresentationFormat>
  <Paragraphs>71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1_Crayons</vt:lpstr>
      <vt:lpstr>07 HTML와 CSS로  웹사이트 만들기</vt:lpstr>
      <vt:lpstr>웹사이트 구축 과정</vt:lpstr>
      <vt:lpstr>내비게이션 구조도</vt:lpstr>
      <vt:lpstr>홈페이지 레이아웃</vt:lpstr>
      <vt:lpstr>main.html</vt:lpstr>
      <vt:lpstr>main.html</vt:lpstr>
      <vt:lpstr>main.html</vt:lpstr>
      <vt:lpstr>헤더</vt:lpstr>
      <vt:lpstr>내비게이션 메뉴</vt:lpstr>
      <vt:lpstr>섹션</vt:lpstr>
      <vt:lpstr>오른쪽 수직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회원가입페이지</vt:lpstr>
      <vt:lpstr>쇼핑카트 페이지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1086</cp:revision>
  <cp:lastPrinted>2015-02-24T08:02:21Z</cp:lastPrinted>
  <dcterms:created xsi:type="dcterms:W3CDTF">2007-06-29T06:43:39Z</dcterms:created>
  <dcterms:modified xsi:type="dcterms:W3CDTF">2020-02-12T03:57:04Z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