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892" r:id="rId24"/>
    <p:sldId id="779" r:id="rId25"/>
    <p:sldId id="906" r:id="rId26"/>
    <p:sldId id="784" r:id="rId27"/>
    <p:sldId id="785" r:id="rId28"/>
    <p:sldId id="786" r:id="rId29"/>
    <p:sldId id="893" r:id="rId30"/>
    <p:sldId id="787" r:id="rId31"/>
    <p:sldId id="788" r:id="rId32"/>
    <p:sldId id="789" r:id="rId33"/>
    <p:sldId id="790" r:id="rId34"/>
    <p:sldId id="791" r:id="rId35"/>
    <p:sldId id="953" r:id="rId36"/>
    <p:sldId id="885" r:id="rId37"/>
    <p:sldId id="793" r:id="rId38"/>
    <p:sldId id="794" r:id="rId39"/>
    <p:sldId id="881" r:id="rId40"/>
    <p:sldId id="933" r:id="rId41"/>
    <p:sldId id="797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4"/>
            <p14:sldId id="785"/>
            <p14:sldId id="786"/>
            <p14:sldId id="893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9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870" y="44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자바 스크립트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594068" lvl="1" indent="0">
              <a:buNone/>
            </a:pPr>
            <a:r>
              <a:rPr lang="en-US" altLang="ko-KR" i="1" dirty="0" err="1">
                <a:solidFill>
                  <a:srgbClr val="000099"/>
                </a:solidFill>
              </a:rPr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0099"/>
                </a:solidFill>
              </a:rPr>
              <a:t>new</a:t>
            </a:r>
            <a:r>
              <a:rPr lang="en-US" altLang="ko-KR" dirty="0"/>
              <a:t> Array();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"apple"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"banana"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"orange"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배열의 크기가 자동으로 조절된다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언어에서는 배열의 크기가 고정되어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자바스크립트에서 배열의 크기는 현재 배열의 크기보다 큰 인덱스를 사용하면 자동으로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자바스크립트에서는 하나의 배열에 여러 가지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혼합해서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데이터의 종류를 다르게 하면서 배열에 저장할 수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배열에 정수와 문자열을 동시에 저장하는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사전순으로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삽입힌다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사람 이름을 계속 입력 받아 배열에 저장하고 그 저장된 이름을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/>
              <a:t> </a:t>
            </a:r>
            <a:r>
              <a:rPr lang="ko-KR" altLang="en-US" dirty="0" smtClean="0"/>
              <a:t>명령을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마지막은 공백문자를 입력하거나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눌렀을 때로 한다</a:t>
            </a:r>
            <a:r>
              <a:rPr lang="en-US" altLang="ko-KR" dirty="0" smtClean="0"/>
              <a:t>. 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입력될 때이다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중복되지 않은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입력 받아 출력하는 프로그램을 작성하시오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Js_array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855591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today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today.toISOString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today.toJSON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today.toUTCString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toISOString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 ISO-8601 </a:t>
            </a:r>
            <a:r>
              <a:rPr lang="en-US" altLang="ko-KR" sz="2400" dirty="0"/>
              <a:t>and the format is: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시간대는 항상 </a:t>
            </a:r>
            <a:r>
              <a:rPr lang="en-US" altLang="ko-KR" sz="2400" dirty="0"/>
              <a:t>UTC</a:t>
            </a:r>
            <a:r>
              <a:rPr lang="ko-KR" altLang="en-US" sz="2400" dirty="0"/>
              <a:t>이며 출력에서 접미사 </a:t>
            </a:r>
            <a:r>
              <a:rPr lang="en-US" altLang="ko-KR" sz="2400" dirty="0"/>
              <a:t>Z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표시됩니다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toJSON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SO-8601 standard: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40" y="3320080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test_date3 – </a:t>
            </a:r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 time</a:t>
            </a:r>
            <a:r>
              <a:rPr lang="ko-KR" altLang="en-US" dirty="0" smtClean="0">
                <a:sym typeface="Wingdings" pitchFamily="2" charset="2"/>
              </a:rPr>
              <a:t>에서 일 구하기 </a:t>
            </a:r>
            <a:r>
              <a:rPr lang="en-US" altLang="ko-KR" dirty="0" smtClean="0"/>
              <a:t> -&gt;  /1000/60/60/24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test_date4-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r>
              <a:rPr lang="en-US" altLang="ko-KR" dirty="0" smtClean="0"/>
              <a:t>  //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의 값을 구할때는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//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(1000*60*60*24*500)</a:t>
            </a:r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</a:p>
          <a:p>
            <a:pPr marL="0" indent="0">
              <a:buNone/>
            </a:pPr>
            <a:r>
              <a:rPr lang="en-US" altLang="ko-KR" sz="2800" smtClean="0"/>
              <a:t>2</a:t>
            </a:r>
            <a:r>
              <a:rPr lang="en-US" altLang="ko-KR" sz="2800"/>
              <a:t>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</a:p>
          <a:p>
            <a:pPr marL="0" indent="0">
              <a:buNone/>
            </a:pPr>
            <a:r>
              <a:rPr lang="en-US" altLang="ko-KR" sz="2800" smtClean="0"/>
              <a:t>3</a:t>
            </a:r>
            <a:r>
              <a:rPr lang="en-US" altLang="ko-KR" sz="2800"/>
              <a:t>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</a:p>
          <a:p>
            <a:pPr marL="0" indent="0">
              <a:buNone/>
            </a:pPr>
            <a:r>
              <a:rPr lang="en-US" altLang="ko-KR" sz="2800" smtClean="0"/>
              <a:t>4</a:t>
            </a:r>
            <a:r>
              <a:rPr lang="en-US" altLang="ko-KR" sz="2800"/>
              <a:t>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 smtClean="0"/>
              <a:t>– milisec</a:t>
            </a:r>
            <a:r>
              <a:rPr lang="ko-KR" altLang="en-US" sz="2800" smtClean="0"/>
              <a:t>값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5</a:t>
            </a:r>
            <a:r>
              <a:rPr lang="en-US" altLang="ko-KR" sz="2800"/>
              <a:t>. 4</a:t>
            </a:r>
            <a:r>
              <a:rPr lang="ko-KR" altLang="en-US" sz="2800"/>
              <a:t>번의 값으로 하루의 </a:t>
            </a:r>
            <a:r>
              <a:rPr lang="ko-KR" altLang="en-US" sz="2800" smtClean="0"/>
              <a:t>값</a:t>
            </a:r>
            <a:r>
              <a:rPr lang="en-US" altLang="ko-KR" sz="2800" smtClean="0"/>
              <a:t>(milisec)</a:t>
            </a:r>
            <a:r>
              <a:rPr lang="ko-KR" altLang="en-US" sz="2800" smtClean="0"/>
              <a:t>을 </a:t>
            </a:r>
            <a:r>
              <a:rPr lang="ko-KR" altLang="en-US" sz="2800"/>
              <a:t>계산하여 나눈다  </a:t>
            </a:r>
            <a:r>
              <a:rPr lang="ko-KR" altLang="en-US" sz="2800" smtClean="0"/>
              <a:t> </a:t>
            </a:r>
            <a:endParaRPr lang="en-US" altLang="ko-KR" sz="2800" smtClean="0"/>
          </a:p>
          <a:p>
            <a:pPr mar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   time/(1000*60*60*24)      // time</a:t>
            </a:r>
            <a:r>
              <a:rPr lang="ko-KR" altLang="en-US" sz="2800" smtClean="0"/>
              <a:t>에서 일을 구할때는 나누기 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6.  5</a:t>
            </a:r>
            <a:r>
              <a:rPr lang="ko-KR" altLang="en-US" sz="2800" smtClean="0"/>
              <a:t>번의 </a:t>
            </a:r>
            <a:r>
              <a:rPr lang="ko-KR" altLang="en-US" sz="2800"/>
              <a:t>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</a:p>
          <a:p>
            <a:pPr marL="0" indent="0">
              <a:buNone/>
            </a:pPr>
            <a:r>
              <a:rPr lang="en-US" altLang="ko-KR" sz="2800" smtClean="0"/>
              <a:t>       7</a:t>
            </a:r>
            <a:r>
              <a:rPr lang="ko-KR" altLang="en-US" sz="2800"/>
              <a:t>보다 크면 교환기간이 지났습니다 </a:t>
            </a:r>
          </a:p>
          <a:p>
            <a:pPr marL="0" indent="0">
              <a:buNone/>
            </a:pPr>
            <a:r>
              <a:rPr lang="ko-KR" altLang="en-US" sz="2800" smtClean="0"/>
              <a:t>         아니면  </a:t>
            </a:r>
            <a:r>
              <a:rPr lang="ko-KR" altLang="en-US" sz="2800"/>
              <a:t>교환 가능합니다 </a:t>
            </a:r>
            <a:r>
              <a:rPr lang="ko-KR" altLang="en-US" sz="240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85894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메소드    </a:t>
            </a:r>
            <a:r>
              <a:rPr lang="en-US" altLang="ko-KR" smtClean="0"/>
              <a:t>str = “I Love  Korea   ”;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7"/>
          <a:ext cx="11219882" cy="50910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index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유니코드란 </a:t>
            </a:r>
            <a:r>
              <a:rPr lang="ko-KR" altLang="en-US" sz="2000"/>
              <a:t>전 세계적으로 사용하는 모든 문자 집합을 하나로 모은 것이다</a:t>
            </a:r>
            <a:r>
              <a:rPr lang="en-US" altLang="ko-KR" sz="2000"/>
              <a:t>. </a:t>
            </a:r>
            <a:r>
              <a:rPr lang="ko-KR" altLang="en-US" sz="2000"/>
              <a:t>유니코드 </a:t>
            </a:r>
            <a:r>
              <a:rPr lang="en-US" altLang="ko-KR" sz="2000"/>
              <a:t>1.0.0</a:t>
            </a:r>
            <a:r>
              <a:rPr lang="ko-KR" altLang="en-US" sz="2000"/>
              <a:t>은 </a:t>
            </a:r>
            <a:r>
              <a:rPr lang="en-US" altLang="ko-KR" sz="2000"/>
              <a:t>1991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 제정되었으며</a:t>
            </a:r>
            <a:r>
              <a:rPr lang="en-US" altLang="ko-KR" sz="2000"/>
              <a:t>, </a:t>
            </a:r>
            <a:r>
              <a:rPr lang="ko-KR" altLang="en-US" sz="2000"/>
              <a:t>그 후 약 </a:t>
            </a:r>
            <a:r>
              <a:rPr lang="en-US" altLang="ko-KR" sz="2000"/>
              <a:t>5</a:t>
            </a:r>
            <a:r>
              <a:rPr lang="ko-KR" altLang="en-US" sz="2000"/>
              <a:t>년이 지나서야 유니코드 </a:t>
            </a:r>
            <a:r>
              <a:rPr lang="en-US" altLang="ko-KR" sz="2000"/>
              <a:t>2.0.0</a:t>
            </a:r>
            <a:r>
              <a:rPr lang="ko-KR" altLang="en-US" sz="2000"/>
              <a:t>에 한글 </a:t>
            </a:r>
            <a:r>
              <a:rPr lang="en-US" altLang="ko-KR" sz="2000"/>
              <a:t>11,172</a:t>
            </a:r>
            <a:r>
              <a:rPr lang="ko-KR" altLang="en-US" sz="2000"/>
              <a:t>자가 모두 포함되었다</a:t>
            </a:r>
            <a:r>
              <a:rPr lang="en-US" altLang="ko-KR" sz="2000"/>
              <a:t>. </a:t>
            </a:r>
            <a:r>
              <a:rPr lang="ko-KR" altLang="en-US" sz="2000"/>
              <a:t>현재 버전은 </a:t>
            </a:r>
            <a:r>
              <a:rPr lang="en-US" altLang="ko-KR" sz="2000"/>
              <a:t>2010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11</a:t>
            </a:r>
            <a:r>
              <a:rPr lang="ko-KR" altLang="en-US" sz="2000"/>
              <a:t>일 제정된 </a:t>
            </a:r>
            <a:r>
              <a:rPr lang="en-US" altLang="ko-KR" sz="2000"/>
              <a:t>6.0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유니코드 값을 나타내기 위해서는 코드 포인트</a:t>
            </a:r>
            <a:r>
              <a:rPr lang="en-US" altLang="ko-KR" sz="2000"/>
              <a:t>(code point)</a:t>
            </a:r>
            <a:r>
              <a:rPr lang="ko-KR" altLang="en-US" sz="2000"/>
              <a:t>를 사용하는데</a:t>
            </a:r>
            <a:r>
              <a:rPr lang="en-US" altLang="ko-KR" sz="2000"/>
              <a:t>, </a:t>
            </a:r>
            <a:r>
              <a:rPr lang="ko-KR" altLang="en-US" sz="2000"/>
              <a:t>보통 </a:t>
            </a:r>
            <a:r>
              <a:rPr lang="en-US" altLang="ko-KR" sz="2000"/>
              <a:t>U+</a:t>
            </a:r>
            <a:r>
              <a:rPr lang="ko-KR" altLang="en-US" sz="2000"/>
              <a:t>를 붙여 표시한다</a:t>
            </a:r>
            <a:r>
              <a:rPr lang="en-US" altLang="ko-KR" sz="2000"/>
              <a:t>. </a:t>
            </a:r>
            <a:r>
              <a:rPr lang="ko-KR" altLang="en-US" sz="2000"/>
              <a:t>예를 들어</a:t>
            </a:r>
            <a:r>
              <a:rPr lang="en-US" altLang="ko-KR" sz="2000"/>
              <a:t>, 'A'</a:t>
            </a:r>
            <a:r>
              <a:rPr lang="ko-KR" altLang="en-US" sz="2000"/>
              <a:t>의 유니코드 값은 </a:t>
            </a:r>
            <a:r>
              <a:rPr lang="en-US" altLang="ko-KR" sz="2000"/>
              <a:t>U+0041</a:t>
            </a:r>
            <a:r>
              <a:rPr lang="ko-KR" altLang="en-US" sz="2000"/>
              <a:t>로 표현한다</a:t>
            </a:r>
            <a:r>
              <a:rPr lang="en-US" altLang="ko-KR" sz="2000"/>
              <a:t>(\u0041</a:t>
            </a:r>
            <a:r>
              <a:rPr lang="ko-KR" altLang="en-US" sz="2000"/>
              <a:t>로 표기하기도 함</a:t>
            </a:r>
            <a:r>
              <a:rPr lang="en-US" altLang="ko-KR" sz="2000"/>
              <a:t>). </a:t>
            </a:r>
            <a:r>
              <a:rPr lang="ko-KR" altLang="en-US" sz="2000"/>
              <a:t>유니코드는 공식적으로 </a:t>
            </a:r>
            <a:r>
              <a:rPr lang="en-US" altLang="ko-KR" sz="2000"/>
              <a:t>31</a:t>
            </a:r>
            <a:r>
              <a:rPr lang="ko-KR" altLang="en-US" sz="2000"/>
              <a:t>비트 문자 집합이지만 현재까지는 </a:t>
            </a:r>
            <a:r>
              <a:rPr lang="en-US" altLang="ko-KR" sz="2000"/>
              <a:t>21</a:t>
            </a:r>
            <a:r>
              <a:rPr lang="ko-KR" altLang="en-US" sz="2000"/>
              <a:t>비트 이내로 모두 표현이 가능하다</a:t>
            </a:r>
            <a:r>
              <a:rPr lang="en-US" altLang="ko-KR" sz="2000"/>
              <a:t>. </a:t>
            </a:r>
            <a:r>
              <a:rPr lang="ko-KR" altLang="en-US" sz="2000"/>
              <a:t>유니코드는 논리적으로 평면</a:t>
            </a:r>
            <a:r>
              <a:rPr lang="en-US" altLang="ko-KR" sz="2000"/>
              <a:t>(plane)</a:t>
            </a:r>
            <a:r>
              <a:rPr lang="ko-KR" altLang="en-US" sz="2000"/>
              <a:t>이라는 개념을 이용하여 구획을 나누며</a:t>
            </a:r>
            <a:r>
              <a:rPr lang="en-US" altLang="ko-KR" sz="2000"/>
              <a:t>, </a:t>
            </a:r>
            <a:r>
              <a:rPr lang="ko-KR" altLang="en-US" sz="2000"/>
              <a:t>평면 개수는 </a:t>
            </a:r>
            <a:r>
              <a:rPr lang="en-US" altLang="ko-KR" sz="2000"/>
              <a:t>0</a:t>
            </a:r>
            <a:r>
              <a:rPr lang="ko-KR" altLang="en-US" sz="2000"/>
              <a:t>번 평면인 기본 다국어 평면</a:t>
            </a:r>
            <a:r>
              <a:rPr lang="en-US" altLang="ko-KR" sz="2000"/>
              <a:t>(BMP; Basic Multilingual Plane)</a:t>
            </a:r>
            <a:r>
              <a:rPr lang="ko-KR" altLang="en-US" sz="2000"/>
              <a:t>에서 </a:t>
            </a:r>
            <a:r>
              <a:rPr lang="en-US" altLang="ko-KR" sz="2000"/>
              <a:t>16</a:t>
            </a:r>
            <a:r>
              <a:rPr lang="ko-KR" altLang="en-US" sz="2000"/>
              <a:t>번 평면까지 모두 </a:t>
            </a:r>
            <a:r>
              <a:rPr lang="en-US" altLang="ko-KR" sz="2000"/>
              <a:t>17</a:t>
            </a:r>
            <a:r>
              <a:rPr lang="ko-KR" altLang="en-US" sz="2000"/>
              <a:t>개이다</a:t>
            </a:r>
            <a:r>
              <a:rPr lang="en-US" altLang="ko-KR" sz="2000"/>
              <a:t>. </a:t>
            </a:r>
            <a:r>
              <a:rPr lang="ko-KR" altLang="en-US" sz="2000"/>
              <a:t>대부분의 문자는 </a:t>
            </a:r>
            <a:r>
              <a:rPr lang="en-US" altLang="ko-KR" sz="2000"/>
              <a:t>U+0000~U+FFFF </a:t>
            </a:r>
            <a:r>
              <a:rPr lang="ko-KR" altLang="en-US" sz="2000"/>
              <a:t>범위에 있는 기본 다국어 평면에 속하며</a:t>
            </a:r>
            <a:r>
              <a:rPr lang="en-US" altLang="ko-KR" sz="2000"/>
              <a:t>, </a:t>
            </a:r>
            <a:r>
              <a:rPr lang="ko-KR" altLang="en-US" sz="2000"/>
              <a:t>일부 한자는 보조 다국어 평면</a:t>
            </a:r>
            <a:r>
              <a:rPr lang="en-US" altLang="ko-KR" sz="2000"/>
              <a:t>(SMP, Supplementary Multilingual Plane)</a:t>
            </a:r>
            <a:r>
              <a:rPr lang="ko-KR" altLang="en-US" sz="2000"/>
              <a:t>인 </a:t>
            </a:r>
            <a:r>
              <a:rPr lang="en-US" altLang="ko-KR" sz="2000"/>
              <a:t>U+10000~U+1FFFF </a:t>
            </a:r>
            <a:r>
              <a:rPr lang="ko-KR" altLang="en-US" sz="2000"/>
              <a:t>범위에 속한다</a:t>
            </a:r>
            <a:r>
              <a:rPr lang="en-US" altLang="ko-KR" sz="2000"/>
              <a:t>. </a:t>
            </a:r>
            <a:r>
              <a:rPr lang="ko-KR" altLang="en-US" sz="2000"/>
              <a:t>이 중 한글은 </a:t>
            </a:r>
            <a:r>
              <a:rPr lang="en-US" altLang="ko-KR" sz="2000"/>
              <a:t>U+1100~U+11FF </a:t>
            </a:r>
            <a:r>
              <a:rPr lang="ko-KR" altLang="en-US" sz="2000"/>
              <a:t>사이에 한글 자모 영역</a:t>
            </a:r>
            <a:r>
              <a:rPr lang="en-US" altLang="ko-KR" sz="2000"/>
              <a:t>, U+AC00~U+D7AF </a:t>
            </a:r>
            <a:r>
              <a:rPr lang="ko-KR" altLang="en-US" sz="2000"/>
              <a:t>사이의 한글 소리 마디 영역에 포함된다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유니코드의 인코딩 방식</a:t>
            </a:r>
          </a:p>
          <a:p>
            <a:r>
              <a:rPr lang="ko-KR" altLang="en-US" sz="2000"/>
              <a:t>유니코드의 인코딩 방식으로는 코드 포인트를 코드화한 </a:t>
            </a:r>
            <a:r>
              <a:rPr lang="en-US" altLang="ko-KR" sz="2000"/>
              <a:t>UCS-2</a:t>
            </a:r>
            <a:r>
              <a:rPr lang="ko-KR" altLang="en-US" sz="2000"/>
              <a:t>와 </a:t>
            </a:r>
            <a:r>
              <a:rPr lang="en-US" altLang="ko-KR" sz="2000"/>
              <a:t>UCS-4, </a:t>
            </a:r>
            <a:r>
              <a:rPr lang="ko-KR" altLang="en-US" sz="2000"/>
              <a:t>변환 인코딩 형식</a:t>
            </a:r>
            <a:r>
              <a:rPr lang="en-US" altLang="ko-KR" sz="2000"/>
              <a:t>(UTF, UCS Transformation Format)</a:t>
            </a:r>
            <a:r>
              <a:rPr lang="ko-KR" altLang="en-US" sz="2000"/>
              <a:t>인 </a:t>
            </a:r>
            <a:r>
              <a:rPr lang="en-US" altLang="ko-KR" sz="2000"/>
              <a:t>UTF-7, UTF-8, UTF-16, UTF-32 </a:t>
            </a:r>
            <a:r>
              <a:rPr lang="ko-KR" altLang="en-US" sz="2000"/>
              <a:t>인코딩 등이 있다</a:t>
            </a:r>
            <a:r>
              <a:rPr lang="en-US" altLang="ko-KR" sz="2000"/>
              <a:t>. </a:t>
            </a:r>
            <a:r>
              <a:rPr lang="ko-KR" altLang="en-US" sz="2000"/>
              <a:t>이 중 </a:t>
            </a:r>
            <a:r>
              <a:rPr lang="en-US" altLang="ko-KR" sz="2000"/>
              <a:t>ASCII</a:t>
            </a:r>
            <a:r>
              <a:rPr lang="ko-KR" altLang="en-US" sz="2000"/>
              <a:t>와 호환이 가능하면서 유니코드를 표현할 수 있는 </a:t>
            </a:r>
            <a:r>
              <a:rPr lang="en-US" altLang="ko-KR" sz="2000"/>
              <a:t>UTF-8 </a:t>
            </a:r>
            <a:r>
              <a:rPr lang="ko-KR" altLang="en-US" sz="2000"/>
              <a:t>인코딩이 가장 많이 사용된다</a:t>
            </a:r>
            <a:r>
              <a:rPr lang="en-US" altLang="ko-KR" sz="2000"/>
              <a:t>. UTF-8</a:t>
            </a:r>
            <a:r>
              <a:rPr lang="ko-KR" altLang="en-US" sz="2000"/>
              <a:t>은 코드 포인트 범위에 따라 다음 표에서 보는 바와 같이 인코딩 방식이 다르다</a:t>
            </a:r>
            <a:r>
              <a:rPr lang="en-US" altLang="ko-KR" sz="2000"/>
              <a:t>. </a:t>
            </a:r>
            <a:r>
              <a:rPr lang="ko-KR" altLang="en-US" sz="2000"/>
              <a:t>다음 표는 코드 포인트 범위에 따른 </a:t>
            </a:r>
            <a:r>
              <a:rPr lang="en-US" altLang="ko-KR" sz="2000"/>
              <a:t>UTF-8 </a:t>
            </a:r>
            <a:r>
              <a:rPr lang="ko-KR" altLang="en-US" sz="2000"/>
              <a:t>인코딩 방식을 보여준다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9027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상수로부터 객체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"520d"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702" y="3529912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2794</Words>
  <Application>Microsoft Office PowerPoint</Application>
  <PresentationFormat>사용자 지정</PresentationFormat>
  <Paragraphs>536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  <vt:lpstr>Math 객체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1081</cp:revision>
  <cp:lastPrinted>2015-02-24T08:02:21Z</cp:lastPrinted>
  <dcterms:created xsi:type="dcterms:W3CDTF">2007-06-29T06:43:39Z</dcterms:created>
  <dcterms:modified xsi:type="dcterms:W3CDTF">2020-08-27T03:01:44Z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