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2A97EC-E3ED-4C8C-8F1B-E5501D53A8E4}">
  <a:tblStyle styleId="{642A97EC-E3ED-4C8C-8F1B-E5501D53A8E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5" name="Google Shape;85;p1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5" y="2434630"/>
            <a:ext cx="6146800" cy="386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Google Shape;187;p22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22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2" name="Google Shape;192;p22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23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0" name="Google Shape;200;p23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1" name="Google Shape;201;p23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3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Google Shape;212;p2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3" name="Google Shape;213;p2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4"/>
          <p:cNvCxnSpPr/>
          <p:nvPr/>
        </p:nvCxnSpPr>
        <p:spPr>
          <a:xfrm>
            <a:off x="2764971" y="4484914"/>
            <a:ext cx="1807029" cy="522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24"/>
          <p:cNvSpPr/>
          <p:nvPr/>
        </p:nvSpPr>
        <p:spPr>
          <a:xfrm flipH="1" rot="10800000">
            <a:off x="3586111" y="1822202"/>
            <a:ext cx="4970060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4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p14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5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4" name="Google Shape;104;p15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5" name="Google Shape;105;p15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5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" name="Google Shape;109;p15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6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16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" name="Google Shape;117;p16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3080657" y="4071257"/>
            <a:ext cx="47897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16"/>
          <p:cNvSpPr/>
          <p:nvPr/>
        </p:nvSpPr>
        <p:spPr>
          <a:xfrm flipH="1" rot="10800000">
            <a:off x="3586112" y="1822207"/>
            <a:ext cx="1247143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3455310" y="2382243"/>
            <a:ext cx="15087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7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9" name="Google Shape;129;p17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7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8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0" name="Google Shape;140;p18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1" name="Google Shape;141;p18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18"/>
          <p:cNvCxnSpPr/>
          <p:nvPr/>
        </p:nvCxnSpPr>
        <p:spPr>
          <a:xfrm>
            <a:off x="3080657" y="4071257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18"/>
          <p:cNvSpPr/>
          <p:nvPr/>
        </p:nvSpPr>
        <p:spPr>
          <a:xfrm flipH="1" rot="10800000">
            <a:off x="3586112" y="1822206"/>
            <a:ext cx="2097596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9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2" name="Google Shape;152;p19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3" name="Google Shape;153;p19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9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6" name="Google Shape;156;p19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0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4" name="Google Shape;164;p20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5" name="Google Shape;165;p20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2764971" y="4484914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20"/>
          <p:cNvSpPr/>
          <p:nvPr/>
        </p:nvSpPr>
        <p:spPr>
          <a:xfrm flipH="1" rot="10800000">
            <a:off x="3586112" y="1822205"/>
            <a:ext cx="3043288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1"/>
          <p:cNvGraphicFramePr/>
          <p:nvPr/>
        </p:nvGraphicFramePr>
        <p:xfrm>
          <a:off x="3216000" y="382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5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6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6" name="Google Shape;176;p21"/>
          <p:cNvGraphicFramePr/>
          <p:nvPr/>
        </p:nvGraphicFramePr>
        <p:xfrm>
          <a:off x="2244086" y="34193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{642A97EC-E3ED-4C8C-8F1B-E5501D53A8E4}</a:tableStyleId>
              </a:tblPr>
              <a:tblGrid>
                <a:gridCol w="960000"/>
                <a:gridCol w="960000"/>
                <a:gridCol w="960000"/>
              </a:tblGrid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2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3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  <a:tr h="144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0" u="none" cap="none" strike="noStrike"/>
                        <a:t>4</a:t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Google Shape;177;p21"/>
          <p:cNvSpPr txBox="1"/>
          <p:nvPr/>
        </p:nvSpPr>
        <p:spPr>
          <a:xfrm>
            <a:off x="9808030" y="558677"/>
            <a:ext cx="187904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Data: 1 2 3 4 5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Dimensions: (2, 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Strides: (3, 1)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168000" y="527229"/>
            <a:ext cx="3048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Int8형 정수 하나의 크기는 1byte(=8bit)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1,2,3,4,5,6이 연속된 메모리 공간에 들어있으며 각각은 1바이트를 차지하고 있다.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2764971" y="4484914"/>
            <a:ext cx="821141" cy="6640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21"/>
          <p:cNvSpPr/>
          <p:nvPr/>
        </p:nvSpPr>
        <p:spPr>
          <a:xfrm flipH="1" rot="10800000">
            <a:off x="3586111" y="1822203"/>
            <a:ext cx="4001232" cy="485563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98922" name="adj5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3455310" y="2382243"/>
            <a:ext cx="25375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5683708" y="3419323"/>
            <a:ext cx="25330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행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바이트 이동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4바이트 이동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