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Inter Light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DRrAGUYFHOYKUA6MP24EHyFOI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InterLight-regular.fntdata"/><Relationship Id="rId7" Type="http://schemas.openxmlformats.org/officeDocument/2006/relationships/font" Target="fonts/InterLight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flipH="1" rot="10800000">
            <a:off x="0" y="118367"/>
            <a:ext cx="12192000" cy="1328676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08080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237432" y="280141"/>
            <a:ext cx="6283682" cy="10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Fabio Julio da Luz</a:t>
            </a:r>
            <a:endParaRPr/>
          </a:p>
          <a:p>
            <a:pPr indent="0" lvl="0" marL="0" marR="0" rtl="0" algn="l"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Engenheiro de software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marR="0" rtl="0" algn="l"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fabio.jdluz@gmail.com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4959620" y="1608816"/>
            <a:ext cx="6900945" cy="4766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63050" wrap="square" tIns="0">
            <a:noAutofit/>
          </a:bodyPr>
          <a:lstStyle/>
          <a:p>
            <a:pPr indent="0" lvl="1" marL="1391" marR="0" rtl="0" algn="l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900"/>
              <a:buFont typeface="Arial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Sumário de alguns dos projetos em que atuou </a:t>
            </a:r>
            <a:endParaRPr b="1" i="0" sz="1200" u="none" cap="none" strike="noStrike">
              <a:solidFill>
                <a:srgbClr val="3F3F3F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182562" lvl="0" marL="182562" rtl="0" algn="l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ts val="1200"/>
              <a:buFont typeface="Inter"/>
              <a:buChar char="•"/>
            </a:pPr>
            <a:r>
              <a:rPr b="1" lang="en-US" sz="12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Sistemas contábil de geração de nota fiscal: </a:t>
            </a:r>
            <a:r>
              <a:rPr lang="en-US" sz="12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desenvolvimento de novas features no projeto e adequação de novas regras de negócios com o uso das tecnologias, Java, Spring Boot, Spring JPA, ActiveMQ, Apache Camel, Angular, Nginx, AWS e Oracle.</a:t>
            </a:r>
            <a:endParaRPr sz="12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182562" lvl="0" marL="182562" marR="0" rtl="0" algn="l">
              <a:spcBef>
                <a:spcPts val="200"/>
              </a:spcBef>
              <a:spcAft>
                <a:spcPts val="0"/>
              </a:spcAft>
              <a:buClr>
                <a:srgbClr val="FFE600"/>
              </a:buClr>
              <a:buSzPts val="1200"/>
              <a:buFont typeface="Inter"/>
              <a:buChar char="•"/>
            </a:pPr>
            <a:r>
              <a:rPr b="1" lang="en-US" sz="1200">
                <a:latin typeface="Inter Light"/>
                <a:ea typeface="Inter Light"/>
                <a:cs typeface="Inter Light"/>
                <a:sym typeface="Inter Light"/>
              </a:rPr>
              <a:t>Sistema </a:t>
            </a:r>
            <a:r>
              <a:rPr b="1" lang="en-US" sz="12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de Ordem de serviço</a:t>
            </a:r>
            <a:r>
              <a:rPr b="1" lang="en-US" sz="1200">
                <a:latin typeface="Inter Light"/>
                <a:ea typeface="Inter Light"/>
                <a:cs typeface="Inter Light"/>
                <a:sym typeface="Inter Light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: </a:t>
            </a:r>
            <a:r>
              <a:rPr lang="en-US" sz="12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desenvolvimento de novas features no projeto e adequação de novas regras de negócios com o uso das tecnologias, Java EE, CSS, JavaScript, JSF, Richfaces , Jboss, Oracle.</a:t>
            </a:r>
            <a:endParaRPr sz="1200">
              <a:latin typeface="Inter Light"/>
              <a:ea typeface="Inter Light"/>
              <a:cs typeface="Inter Light"/>
              <a:sym typeface="Inter Light"/>
            </a:endParaRPr>
          </a:p>
          <a:p>
            <a:pPr indent="-182562" lvl="0" marL="182562" marR="0" rtl="0" algn="l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ts val="1200"/>
              <a:buFont typeface="Inter"/>
              <a:buChar char="•"/>
            </a:pPr>
            <a:r>
              <a:rPr b="1" lang="en-US" sz="1200">
                <a:latin typeface="Inter Light"/>
                <a:ea typeface="Inter Light"/>
                <a:cs typeface="Inter Light"/>
                <a:sym typeface="Inter Light"/>
              </a:rPr>
              <a:t>Gestão e controle de Ferramentas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: 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MVP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 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realizado para controle das ferramentas e instrumentos das áreas da manutenção da Empresa com a finalidade de criar métricas de 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durabilidade, 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 redução de custo com compras e previsão de compras com as tecnologias: Android (Java), 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Angularjs,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 NodeJS , AWS, docker, Nginx e Mysql.</a:t>
            </a:r>
            <a:endParaRPr b="1" i="0" sz="1200" u="none" cap="none" strike="noStrike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182563" lvl="0" marL="182563" marR="0" rtl="0" algn="l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ts val="1200"/>
              <a:buFont typeface="Inter"/>
              <a:buChar char="•"/>
            </a:pPr>
            <a:r>
              <a:rPr b="1" lang="en-US" sz="1200">
                <a:latin typeface="Inter Light"/>
                <a:ea typeface="Inter Light"/>
                <a:cs typeface="Inter Light"/>
                <a:sym typeface="Inter Light"/>
              </a:rPr>
              <a:t>Sistemas de localização de Trem: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 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desenvolvimento de sistema de geolocalização para as frotas da CPTM, com a finalidade de 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localizar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 os trens em tempo real para poder estimar uma um tempo de chegada do trem nas estações. foram usadas  as Tecnologias Java, JPA, Primefaces, Glassfish e Oracle.</a:t>
            </a:r>
            <a:endParaRPr/>
          </a:p>
          <a:p>
            <a:pPr indent="-182563" lvl="0" marL="182563" marR="0" rtl="0" algn="l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ts val="1200"/>
              <a:buFont typeface="Inter"/>
              <a:buChar char="•"/>
            </a:pPr>
            <a:r>
              <a:rPr b="1" lang="en-US" sz="1200">
                <a:latin typeface="Inter Light"/>
                <a:ea typeface="Inter Light"/>
                <a:cs typeface="Inter Light"/>
                <a:sym typeface="Inter Light"/>
              </a:rPr>
              <a:t>Coleta de dados dos sistemas interno da empresa para análise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desenvolvimento de ferramenta de 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webscraping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 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com uso de python, docker e  bigquery, com objetivo de metrificar as KPI’s das demandas da diretoria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;</a:t>
            </a:r>
            <a:endParaRPr/>
          </a:p>
          <a:p>
            <a:pPr indent="-182563" lvl="0" marL="182563" marR="0" rtl="0" algn="l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ts val="1200"/>
              <a:buFont typeface="Inter"/>
              <a:buChar char="•"/>
            </a:pPr>
            <a:r>
              <a:rPr b="1" lang="en-US" sz="1200">
                <a:latin typeface="Inter Light"/>
                <a:ea typeface="Inter Light"/>
                <a:cs typeface="Inter Light"/>
                <a:sym typeface="Inter Light"/>
              </a:rPr>
              <a:t>Sistema de Ordem de serviço</a:t>
            </a:r>
            <a:r>
              <a:rPr b="1" i="0" lang="en-US" sz="12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:</a:t>
            </a:r>
            <a:r>
              <a:rPr b="0" i="0" lang="en-US" sz="12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 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migração de base de dados e de sistema para desktop para web com o uso 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das tecnologias:</a:t>
            </a:r>
            <a:r>
              <a:rPr lang="en-US" sz="1200">
                <a:latin typeface="Inter Light"/>
                <a:ea typeface="Inter Light"/>
                <a:cs typeface="Inter Light"/>
                <a:sym typeface="Inter Light"/>
              </a:rPr>
              <a:t> Java,  JSF, Primefaces, Glassfish, Oracle e JPA e  relatórios com Jasperreport,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.</a:t>
            </a:r>
            <a:endParaRPr b="1" i="0" sz="1200" u="none" cap="none" strike="noStrike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41275" y="1651550"/>
            <a:ext cx="4735500" cy="26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63050" wrap="square" tIns="0">
            <a:noAutofit/>
          </a:bodyPr>
          <a:lstStyle/>
          <a:p>
            <a:pPr indent="0" lvl="1" marL="139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Principais competências em que atua</a:t>
            </a:r>
            <a:endParaRPr/>
          </a:p>
          <a:p>
            <a:pPr indent="-173037" lvl="3" marL="3556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►"/>
            </a:pPr>
            <a:r>
              <a:rPr b="0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Mais de 10 anos de experiência </a:t>
            </a: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na área de tecnologia, sendo 3 anos trabalhando com </a:t>
            </a: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infraestrutura</a:t>
            </a: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 com a </a:t>
            </a: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elaboração</a:t>
            </a: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 de scripts e virtualização de sistemas, após essa fase tive oportunidade de atuar na área com desenvolvimento onde passei por alguns projetos e por algumas linguagens de programação, onde realizei a arquitetura de alguns projetos, desenvolvimento backend, frontend e modelagem de dados. recém formado em Artifical Intelligence &amp; Machine Learning, curso onde tive as matérias de: Machine Learning, Deep learning, visão computacional, Processamento de linguagem natural, Visualização de dados, Python, R, </a:t>
            </a: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Arquitetura</a:t>
            </a: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 de dados e engenharia de dados</a:t>
            </a:r>
            <a:endParaRPr b="0" i="0" sz="1200" u="none" cap="none" strike="noStrike">
              <a:solidFill>
                <a:srgbClr val="3F3F3F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83125" y="5593675"/>
            <a:ext cx="46518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63050" wrap="square" tIns="0">
            <a:noAutofit/>
          </a:bodyPr>
          <a:lstStyle/>
          <a:p>
            <a:pPr indent="0" lvl="1" marL="139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Formação acadêmica</a:t>
            </a:r>
            <a:endParaRPr/>
          </a:p>
          <a:p>
            <a:pPr indent="-173037" lvl="3" marL="3556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►"/>
            </a:pPr>
            <a:r>
              <a:rPr b="0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Bacharelado em </a:t>
            </a: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Sistemas de informação</a:t>
            </a:r>
            <a:r>
              <a:rPr b="0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 pela </a:t>
            </a: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Uninove</a:t>
            </a:r>
            <a:r>
              <a:rPr b="0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;</a:t>
            </a:r>
            <a:endParaRPr/>
          </a:p>
          <a:p>
            <a:pPr indent="-173037" lvl="3" marL="3556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►"/>
            </a:pPr>
            <a:r>
              <a:rPr b="0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MBA em</a:t>
            </a: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 ARTIFICIAL INTELLIGENCE &amp; MACHINE LEARNING</a:t>
            </a:r>
            <a:r>
              <a:rPr b="0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 pe</a:t>
            </a:r>
            <a:r>
              <a:rPr b="0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la </a:t>
            </a: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FIAP</a:t>
            </a:r>
            <a:r>
              <a:rPr b="0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;</a:t>
            </a:r>
            <a:endParaRPr/>
          </a:p>
          <a:p>
            <a:pPr indent="0" lvl="0" marL="1828800" marR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141238" y="4404246"/>
            <a:ext cx="45105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63050" wrap="square" tIns="0">
            <a:noAutofit/>
          </a:bodyPr>
          <a:lstStyle/>
          <a:p>
            <a:pPr indent="0" lvl="1" marL="139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Principais setores</a:t>
            </a:r>
            <a:endParaRPr/>
          </a:p>
          <a:p>
            <a:pPr indent="-173037" lvl="3" marL="3556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►"/>
            </a:pP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Metalúrgica</a:t>
            </a:r>
            <a:r>
              <a:rPr b="0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;</a:t>
            </a:r>
            <a:endParaRPr/>
          </a:p>
          <a:p>
            <a:pPr indent="-173037" lvl="3" marL="3556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►"/>
            </a:pPr>
            <a:r>
              <a:rPr lang="en-US" sz="1200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Ferrovia</a:t>
            </a:r>
            <a:r>
              <a:rPr b="0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;</a:t>
            </a:r>
            <a:endParaRPr/>
          </a:p>
          <a:p>
            <a:pPr indent="-173037" lvl="3" marL="3556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►"/>
            </a:pPr>
            <a:r>
              <a:rPr b="0" i="0" lang="en-US" sz="1200" u="none" cap="none" strike="noStrike">
                <a:solidFill>
                  <a:srgbClr val="3F3F3F"/>
                </a:solidFill>
                <a:latin typeface="Inter Light"/>
                <a:ea typeface="Inter Light"/>
                <a:cs typeface="Inter Light"/>
                <a:sym typeface="Inter Light"/>
              </a:rPr>
              <a:t>Tecnologia;</a:t>
            </a:r>
            <a:endParaRPr/>
          </a:p>
          <a:p>
            <a:pPr indent="0" lvl="0" marL="1828800" marR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79" y="221850"/>
            <a:ext cx="777571" cy="11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2017-03-22T17:50:19Z</dcterms:created>
  <dc:creator>Joao Simoes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0x01010085ED596C4BE333429E2C1D22CC94175C</vt:lpwstr>
  </property>
</Properties>
</file>