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Program Details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Contacts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Borough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10f0b4b-96e8-4734-9234-a8b1fbc669b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4c64f3de0e94dc6" /><Relationship Type="http://schemas.openxmlformats.org/officeDocument/2006/relationships/hyperlink" Target="https://app.powerbi.com/groups/me/reports/e10f0b4b-96e8-4734-9234-a8b1fbc669b0/ReportSection?pbi_source=PowerPoint" TargetMode="External" Id="RelId0" /><Relationship Type="http://schemas.openxmlformats.org/officeDocument/2006/relationships/image" Target="/ppt/media/image4.png" Id="imgId8076344" /><Relationship Type="http://schemas.openxmlformats.org/officeDocument/2006/relationships/notesSlide" Target="/ppt/notesSlides/notesSlide.xml" Id="Rb5a40c738be14d6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36cfdffa64e448f" /><Relationship Type="http://schemas.openxmlformats.org/officeDocument/2006/relationships/hyperlink" Target="https://app.powerbi.com/groups/me/reports/e10f0b4b-96e8-4734-9234-a8b1fbc669b0/ReportSection7674a818d6ebb53e4441?pbi_source=PowerPoint" TargetMode="External" Id="RelId1" /><Relationship Type="http://schemas.openxmlformats.org/officeDocument/2006/relationships/image" Target="/ppt/media/image5.png" Id="imgId8076345" /><Relationship Type="http://schemas.openxmlformats.org/officeDocument/2006/relationships/notesSlide" Target="/ppt/notesSlides/notesSlide2.xml" Id="R7964aeb25472478c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b2be496f094465f" /><Relationship Type="http://schemas.openxmlformats.org/officeDocument/2006/relationships/hyperlink" Target="https://app.powerbi.com/groups/me/reports/e10f0b4b-96e8-4734-9234-a8b1fbc669b0/ReportSection3ba48f0a3cf25d89aaa6?pbi_source=PowerPoint" TargetMode="External" Id="RelId2" /><Relationship Type="http://schemas.openxmlformats.org/officeDocument/2006/relationships/image" Target="/ppt/media/image6.png" Id="imgId8076346" /><Relationship Type="http://schemas.openxmlformats.org/officeDocument/2006/relationships/notesSlide" Target="/ppt/notesSlides/notesSlide3.xml" Id="Rcbbfcdba5981412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789a4cada2944ce" /><Relationship Type="http://schemas.openxmlformats.org/officeDocument/2006/relationships/hyperlink" Target="https://app.powerbi.com/groups/me/reports/e10f0b4b-96e8-4734-9234-a8b1fbc669b0/ReportSection8fbe54d382e433c9a617?pbi_source=PowerPoint" TargetMode="External" Id="RelId3" /><Relationship Type="http://schemas.openxmlformats.org/officeDocument/2006/relationships/image" Target="/ppt/media/image7.png" Id="imgId8076347" /><Relationship Type="http://schemas.openxmlformats.org/officeDocument/2006/relationships/notesSlide" Target="/ppt/notesSlides/notesSlide4.xml" Id="Rc058b37a5c43415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6ddf761d3c44f93" /><Relationship Type="http://schemas.openxmlformats.org/officeDocument/2006/relationships/hyperlink" Target="https://app.powerbi.com/groups/me/reports/e10f0b4b-96e8-4734-9234-a8b1fbc669b0/ReportSection9de085262968e3f85844?pbi_source=PowerPoint" TargetMode="External" Id="RelId4" /><Relationship Type="http://schemas.openxmlformats.org/officeDocument/2006/relationships/image" Target="/ppt/media/image8.png" Id="imgId8076348" /><Relationship Type="http://schemas.openxmlformats.org/officeDocument/2006/relationships/notesSlide" Target="/ppt/notesSlides/notesSlide5.xml" Id="R685c2cf213e847f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Mental Health Campaign for DFTA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5/7/2021 8:18:12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5/7/2021 6:55:57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, map, tableEx, tableEx, tableE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7634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Details and Geographies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, tableEx, pieChart, tableEx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763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Estimates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, stackedAreaChart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763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Providers and Census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auge, pieChart, gauge, pieChart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763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Sponsorship Targets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, pieChart, clusteredColumnChart, pieChart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763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Funds vs Census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