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1939" r:id="rId2"/>
    <p:sldId id="2044" r:id="rId3"/>
    <p:sldId id="2072" r:id="rId4"/>
    <p:sldId id="2104" r:id="rId5"/>
    <p:sldId id="2101" r:id="rId6"/>
    <p:sldId id="2102" r:id="rId7"/>
    <p:sldId id="2103" r:id="rId8"/>
    <p:sldId id="2123" r:id="rId9"/>
    <p:sldId id="2109" r:id="rId10"/>
    <p:sldId id="2108" r:id="rId11"/>
    <p:sldId id="2107" r:id="rId12"/>
    <p:sldId id="2122" r:id="rId13"/>
    <p:sldId id="2121" r:id="rId14"/>
    <p:sldId id="2120" r:id="rId15"/>
    <p:sldId id="2119" r:id="rId16"/>
    <p:sldId id="2118" r:id="rId17"/>
    <p:sldId id="2117" r:id="rId18"/>
    <p:sldId id="2125" r:id="rId19"/>
    <p:sldId id="2110" r:id="rId20"/>
    <p:sldId id="2106" r:id="rId21"/>
    <p:sldId id="2064" r:id="rId22"/>
    <p:sldId id="2066" r:id="rId23"/>
    <p:sldId id="2079" r:id="rId24"/>
    <p:sldId id="2096" r:id="rId25"/>
    <p:sldId id="2124" r:id="rId26"/>
    <p:sldId id="2100" r:id="rId27"/>
    <p:sldId id="2126" r:id="rId28"/>
    <p:sldId id="2127" r:id="rId29"/>
    <p:sldId id="2052" r:id="rId30"/>
    <p:sldId id="205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BBC19E-43F9-47A4-82F1-BC3803070805}">
          <p14:sldIdLst>
            <p14:sldId id="1939"/>
            <p14:sldId id="2044"/>
            <p14:sldId id="2072"/>
            <p14:sldId id="2104"/>
            <p14:sldId id="2101"/>
            <p14:sldId id="2102"/>
            <p14:sldId id="2103"/>
            <p14:sldId id="2123"/>
            <p14:sldId id="2109"/>
            <p14:sldId id="2108"/>
            <p14:sldId id="2107"/>
            <p14:sldId id="2122"/>
            <p14:sldId id="2121"/>
            <p14:sldId id="2120"/>
            <p14:sldId id="2119"/>
            <p14:sldId id="2118"/>
            <p14:sldId id="2117"/>
            <p14:sldId id="2125"/>
            <p14:sldId id="2110"/>
            <p14:sldId id="2106"/>
            <p14:sldId id="2064"/>
            <p14:sldId id="2066"/>
            <p14:sldId id="2079"/>
            <p14:sldId id="2096"/>
            <p14:sldId id="2124"/>
            <p14:sldId id="2100"/>
            <p14:sldId id="2126"/>
            <p14:sldId id="2127"/>
            <p14:sldId id="2052"/>
            <p14:sldId id="20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21A50-0090-41B6-8C07-675C9632AA5A}" v="148" dt="2022-12-30T10:04:20.037"/>
    <p1510:client id="{10D9DA47-81A9-5D0F-8BC7-7BAC2114EB92}" v="55" dt="2022-12-30T10:09:35.284"/>
    <p1510:client id="{2465C8D0-3C09-4F8A-9513-DE9858241A4C}" v="16" dt="2022-12-30T06:53:20.981"/>
    <p1510:client id="{294A2754-365F-36B1-DB11-35CD3DE7B647}" v="279" dt="2022-12-30T07:39:11.911"/>
    <p1510:client id="{2DEFD84F-8D43-4EDD-B745-F4561D18A8B5}" v="20" dt="2022-12-30T08:01:30.180"/>
    <p1510:client id="{3039B32D-594C-4820-B4C1-221A61A49949}" v="365" dt="2022-12-30T09:50:55.749"/>
    <p1510:client id="{383BB394-4809-497D-A079-E11242529675}" v="12" dt="2022-12-30T06:57:47.683"/>
    <p1510:client id="{3B5815C3-D397-4DB6-B912-0C55F6595F9C}" v="129" dt="2022-12-30T07:35:45.237"/>
    <p1510:client id="{44327D94-F8AD-4B88-BABD-73DD6348C53B}" v="28" dt="2022-12-30T08:25:25.533"/>
    <p1510:client id="{4593637C-BE98-E346-1A15-F21D481F492B}" v="524" dt="2022-12-30T06:33:17.512"/>
    <p1510:client id="{54FFAF9D-942E-4EA2-9AEB-EAF81C1202DD}" v="185" dt="2022-12-30T09:58:50.096"/>
    <p1510:client id="{60785459-517F-2583-D520-7E2F9DD1F55D}" v="615" dt="2022-12-30T10:43:52.525"/>
    <p1510:client id="{696C650B-D78A-4702-B10F-3AE80A63DDDB}" v="5" dt="2022-12-30T07:23:07.365"/>
    <p1510:client id="{7121911B-2197-5DF5-7031-5A64AE094358}" v="141" dt="2022-12-30T09:04:53.650"/>
    <p1510:client id="{730DDAD6-5364-A74B-A89F-CCC908F437B7}" v="126" dt="2022-12-30T10:19:53.490"/>
    <p1510:client id="{814671FB-D636-DE60-711A-6A4E5668053E}" v="93" dt="2022-12-30T09:26:02.880"/>
    <p1510:client id="{960DAD3A-B52D-47E4-B390-149C35B7CE67}" v="245" dt="2022-12-30T08:43:56.778"/>
    <p1510:client id="{9975914F-47ED-4A55-8272-7ECA6C8E3939}" v="808" dt="2022-12-30T06:52:05.898"/>
    <p1510:client id="{9C8969DD-B9C4-81C4-DB3C-A4AB5D3108BF}" v="677" dt="2022-12-30T10:47:20.181"/>
    <p1510:client id="{A228BB3D-9D99-4A2F-8FC1-9C136DB4134B}" v="10" dt="2022-12-30T07:24:09.971"/>
    <p1510:client id="{B4490C61-DE81-912A-9F36-2F4238A2A638}" v="460" dt="2022-12-30T08:06:22.747"/>
    <p1510:client id="{BC6A4A47-BB69-4779-BFDC-F3D5E25EAD16}" v="15" dt="2022-12-30T07:08:55.267"/>
    <p1510:client id="{BD89F599-B6F4-401F-B71A-7E582FF670ED}" v="70" dt="2022-12-30T07:27:53.925"/>
    <p1510:client id="{C9E877FB-A385-66D9-2C0D-650ADAC57D36}" v="323" dt="2022-12-30T10:16:48.107"/>
    <p1510:client id="{CE823F15-BDEC-403A-9DA0-DEF8230E1CF5}" v="110" dt="2022-12-30T07:38:10.598"/>
    <p1510:client id="{E271CEA2-FCA6-47D3-9E34-EC0329F30882}" v="1" dt="2022-12-30T07:18:48.537"/>
    <p1510:client id="{E7EE41E2-897E-471D-B9D2-A83C2F80ED94}" v="15" dt="2022-12-30T09:04:18.040"/>
    <p1510:client id="{E8993525-37C5-4264-BDBF-E3E342E96F9E}" v="114" dt="2022-12-30T08:48:52.543"/>
    <p1510:client id="{EE666AA0-D2AF-485B-8ADC-B341015B9831}" v="10" dt="2022-12-30T09:23:00.464"/>
    <p1510:client id="{F6DEE15C-A1AC-4E67-9F89-CCE7C1F253F0}" v="55" dt="2022-12-30T07:14:31.293"/>
    <p1510:client id="{F83BC7F7-2F61-50B7-4432-9B14E7F36D80}" v="352" dt="2022-12-30T10:38:31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Teja Aakula" userId="S::saiteja.aakula@rishabhsoft.com::cede395f-8a82-4808-862f-0cc4e9830d52" providerId="AD" clId="Web-{7F27C0A8-0754-43B0-98E7-958985B980DA}"/>
    <pc:docChg chg="modSld">
      <pc:chgData name="Sai Teja Aakula" userId="S::saiteja.aakula@rishabhsoft.com::cede395f-8a82-4808-862f-0cc4e9830d52" providerId="AD" clId="Web-{7F27C0A8-0754-43B0-98E7-958985B980DA}" dt="2022-12-02T10:04:12.676" v="302" actId="20577"/>
      <pc:docMkLst>
        <pc:docMk/>
      </pc:docMkLst>
      <pc:sldChg chg="modSp">
        <pc:chgData name="Sai Teja Aakula" userId="S::saiteja.aakula@rishabhsoft.com::cede395f-8a82-4808-862f-0cc4e9830d52" providerId="AD" clId="Web-{7F27C0A8-0754-43B0-98E7-958985B980DA}" dt="2022-12-02T10:04:12.676" v="302" actId="20577"/>
        <pc:sldMkLst>
          <pc:docMk/>
          <pc:sldMk cId="3593743841" sldId="2106"/>
        </pc:sldMkLst>
        <pc:spChg chg="mod">
          <ac:chgData name="Sai Teja Aakula" userId="S::saiteja.aakula@rishabhsoft.com::cede395f-8a82-4808-862f-0cc4e9830d52" providerId="AD" clId="Web-{7F27C0A8-0754-43B0-98E7-958985B980DA}" dt="2022-12-02T10:04:12.676" v="302" actId="20577"/>
          <ac:spMkLst>
            <pc:docMk/>
            <pc:sldMk cId="3593743841" sldId="2106"/>
            <ac:spMk id="12" creationId="{A4930C43-0913-4B27-BADB-E6DF4573282B}"/>
          </ac:spMkLst>
        </pc:spChg>
      </pc:sldChg>
    </pc:docChg>
  </pc:docChgLst>
  <pc:docChgLst>
    <pc:chgData name="Nagendra Babu" userId="S::nagendra.babu@rishabhsoft.com::3c5c5381-a24b-4706-b9c4-d3cb212f4afa" providerId="AD" clId="Web-{8951BAB5-BD81-9057-6A6C-6A2853610E11}"/>
    <pc:docChg chg="modSld">
      <pc:chgData name="Nagendra Babu" userId="S::nagendra.babu@rishabhsoft.com::3c5c5381-a24b-4706-b9c4-d3cb212f4afa" providerId="AD" clId="Web-{8951BAB5-BD81-9057-6A6C-6A2853610E11}" dt="2022-12-21T12:02:55.121" v="2" actId="14100"/>
      <pc:docMkLst>
        <pc:docMk/>
      </pc:docMkLst>
      <pc:sldChg chg="modSp">
        <pc:chgData name="Nagendra Babu" userId="S::nagendra.babu@rishabhsoft.com::3c5c5381-a24b-4706-b9c4-d3cb212f4afa" providerId="AD" clId="Web-{8951BAB5-BD81-9057-6A6C-6A2853610E11}" dt="2022-12-21T12:02:55.121" v="2" actId="14100"/>
        <pc:sldMkLst>
          <pc:docMk/>
          <pc:sldMk cId="3576272206" sldId="2109"/>
        </pc:sldMkLst>
        <pc:picChg chg="mod">
          <ac:chgData name="Nagendra Babu" userId="S::nagendra.babu@rishabhsoft.com::3c5c5381-a24b-4706-b9c4-d3cb212f4afa" providerId="AD" clId="Web-{8951BAB5-BD81-9057-6A6C-6A2853610E11}" dt="2022-12-21T12:02:55.121" v="2" actId="14100"/>
          <ac:picMkLst>
            <pc:docMk/>
            <pc:sldMk cId="3576272206" sldId="2109"/>
            <ac:picMk id="6" creationId="{7819DE2C-ABD3-4205-4DAB-576E6713E5F0}"/>
          </ac:picMkLst>
        </pc:picChg>
      </pc:sldChg>
    </pc:docChg>
  </pc:docChgLst>
  <pc:docChgLst>
    <pc:chgData name="Stalin Vimal Raj" userId="S::stalinvimal.raj@rishabhsoft.com::8caec4ee-b252-4b0c-8c77-afe144a74785" providerId="AD" clId="Web-{15AD8C06-57A3-421F-9ACA-A46BB58A9216}"/>
    <pc:docChg chg="modSld">
      <pc:chgData name="Stalin Vimal Raj" userId="S::stalinvimal.raj@rishabhsoft.com::8caec4ee-b252-4b0c-8c77-afe144a74785" providerId="AD" clId="Web-{15AD8C06-57A3-421F-9ACA-A46BB58A9216}" dt="2022-12-16T08:06:56.475" v="213" actId="20577"/>
      <pc:docMkLst>
        <pc:docMk/>
      </pc:docMkLst>
      <pc:sldChg chg="modSp">
        <pc:chgData name="Stalin Vimal Raj" userId="S::stalinvimal.raj@rishabhsoft.com::8caec4ee-b252-4b0c-8c77-afe144a74785" providerId="AD" clId="Web-{15AD8C06-57A3-421F-9ACA-A46BB58A9216}" dt="2022-12-16T08:06:56.475" v="213" actId="20577"/>
        <pc:sldMkLst>
          <pc:docMk/>
          <pc:sldMk cId="644960600" sldId="2064"/>
        </pc:sldMkLst>
        <pc:spChg chg="mod">
          <ac:chgData name="Stalin Vimal Raj" userId="S::stalinvimal.raj@rishabhsoft.com::8caec4ee-b252-4b0c-8c77-afe144a74785" providerId="AD" clId="Web-{15AD8C06-57A3-421F-9ACA-A46BB58A9216}" dt="2022-12-16T08:06:56.475" v="213" actId="20577"/>
          <ac:spMkLst>
            <pc:docMk/>
            <pc:sldMk cId="644960600" sldId="2064"/>
            <ac:spMk id="5" creationId="{26D092EA-919C-2DA8-98E8-11D7218E78B8}"/>
          </ac:spMkLst>
        </pc:spChg>
      </pc:sldChg>
    </pc:docChg>
  </pc:docChgLst>
  <pc:docChgLst>
    <pc:chgData name="Swar Shah" userId="S::swar.shah@rishabhsoft.com::94311002-9ff6-4003-9224-40c75cad0b79" providerId="AD" clId="Web-{DF6368C5-596D-B50B-5B53-8D96A7440BBF}"/>
    <pc:docChg chg="modSld">
      <pc:chgData name="Swar Shah" userId="S::swar.shah@rishabhsoft.com::94311002-9ff6-4003-9224-40c75cad0b79" providerId="AD" clId="Web-{DF6368C5-596D-B50B-5B53-8D96A7440BBF}" dt="2022-10-21T11:33:02.543" v="177" actId="20577"/>
      <pc:docMkLst>
        <pc:docMk/>
      </pc:docMkLst>
      <pc:sldChg chg="modSp">
        <pc:chgData name="Swar Shah" userId="S::swar.shah@rishabhsoft.com::94311002-9ff6-4003-9224-40c75cad0b79" providerId="AD" clId="Web-{DF6368C5-596D-B50B-5B53-8D96A7440BBF}" dt="2022-10-21T11:33:02.543" v="177" actId="20577"/>
        <pc:sldMkLst>
          <pc:docMk/>
          <pc:sldMk cId="1491465718" sldId="2079"/>
        </pc:sldMkLst>
        <pc:spChg chg="mod">
          <ac:chgData name="Swar Shah" userId="S::swar.shah@rishabhsoft.com::94311002-9ff6-4003-9224-40c75cad0b79" providerId="AD" clId="Web-{DF6368C5-596D-B50B-5B53-8D96A7440BBF}" dt="2022-10-21T11:33:02.543" v="177" actId="20577"/>
          <ac:spMkLst>
            <pc:docMk/>
            <pc:sldMk cId="1491465718" sldId="2079"/>
            <ac:spMk id="6" creationId="{14F89FAD-5001-BE54-E96A-DF0F4E30F79D}"/>
          </ac:spMkLst>
        </pc:spChg>
      </pc:sldChg>
      <pc:sldChg chg="modSp">
        <pc:chgData name="Swar Shah" userId="S::swar.shah@rishabhsoft.com::94311002-9ff6-4003-9224-40c75cad0b79" providerId="AD" clId="Web-{DF6368C5-596D-B50B-5B53-8D96A7440BBF}" dt="2022-10-21T10:47:21.068" v="171" actId="20577"/>
        <pc:sldMkLst>
          <pc:docMk/>
          <pc:sldMk cId="3451107415" sldId="2096"/>
        </pc:sldMkLst>
        <pc:spChg chg="mod">
          <ac:chgData name="Swar Shah" userId="S::swar.shah@rishabhsoft.com::94311002-9ff6-4003-9224-40c75cad0b79" providerId="AD" clId="Web-{DF6368C5-596D-B50B-5B53-8D96A7440BBF}" dt="2022-10-21T10:47:21.068" v="171" actId="20577"/>
          <ac:spMkLst>
            <pc:docMk/>
            <pc:sldMk cId="3451107415" sldId="2096"/>
            <ac:spMk id="3" creationId="{42CFE22C-AFE3-E9B5-F82C-C8A0D4B8B8A3}"/>
          </ac:spMkLst>
        </pc:spChg>
      </pc:sldChg>
    </pc:docChg>
  </pc:docChgLst>
  <pc:docChgLst>
    <pc:chgData name="Shreyansh Jha" userId="S::shreyansh.jha@rishabhsoft.com::2cdd92c2-479a-449b-a92e-e158a467932d" providerId="AD" clId="Web-{BB948D36-4909-4940-9F6B-4FADD19E8AAC}"/>
    <pc:docChg chg="modSld">
      <pc:chgData name="Shreyansh Jha" userId="S::shreyansh.jha@rishabhsoft.com::2cdd92c2-479a-449b-a92e-e158a467932d" providerId="AD" clId="Web-{BB948D36-4909-4940-9F6B-4FADD19E8AAC}" dt="2022-11-18T11:22:03.168" v="61" actId="20577"/>
      <pc:docMkLst>
        <pc:docMk/>
      </pc:docMkLst>
      <pc:sldChg chg="modSp">
        <pc:chgData name="Shreyansh Jha" userId="S::shreyansh.jha@rishabhsoft.com::2cdd92c2-479a-449b-a92e-e158a467932d" providerId="AD" clId="Web-{BB948D36-4909-4940-9F6B-4FADD19E8AAC}" dt="2022-11-18T11:22:03.168" v="61" actId="20577"/>
        <pc:sldMkLst>
          <pc:docMk/>
          <pc:sldMk cId="3451107415" sldId="2096"/>
        </pc:sldMkLst>
        <pc:spChg chg="mod">
          <ac:chgData name="Shreyansh Jha" userId="S::shreyansh.jha@rishabhsoft.com::2cdd92c2-479a-449b-a92e-e158a467932d" providerId="AD" clId="Web-{BB948D36-4909-4940-9F6B-4FADD19E8AAC}" dt="2022-11-18T11:22:03.168" v="61" actId="20577"/>
          <ac:spMkLst>
            <pc:docMk/>
            <pc:sldMk cId="3451107415" sldId="2096"/>
            <ac:spMk id="4" creationId="{8A6BC83E-0818-4836-9B62-290A1DB9FFAA}"/>
          </ac:spMkLst>
        </pc:spChg>
      </pc:sldChg>
    </pc:docChg>
  </pc:docChgLst>
  <pc:docChgLst>
    <pc:chgData name="Pragya Bharti" userId="S::pragya.bharti@rishabhsoft.com::38143802-9ca9-4c56-b5ad-cc301bfe6089" providerId="AD" clId="Web-{53D024AA-49C5-4BFC-BC07-73A83329BE6D}"/>
    <pc:docChg chg="modSld">
      <pc:chgData name="Pragya Bharti" userId="S::pragya.bharti@rishabhsoft.com::38143802-9ca9-4c56-b5ad-cc301bfe6089" providerId="AD" clId="Web-{53D024AA-49C5-4BFC-BC07-73A83329BE6D}" dt="2022-12-02T10:16:10.518" v="160" actId="20577"/>
      <pc:docMkLst>
        <pc:docMk/>
      </pc:docMkLst>
      <pc:sldChg chg="addSp modSp">
        <pc:chgData name="Pragya Bharti" userId="S::pragya.bharti@rishabhsoft.com::38143802-9ca9-4c56-b5ad-cc301bfe6089" providerId="AD" clId="Web-{53D024AA-49C5-4BFC-BC07-73A83329BE6D}" dt="2022-12-02T10:16:10.518" v="160" actId="20577"/>
        <pc:sldMkLst>
          <pc:docMk/>
          <pc:sldMk cId="3576272206" sldId="2109"/>
        </pc:sldMkLst>
        <pc:spChg chg="add mod">
          <ac:chgData name="Pragya Bharti" userId="S::pragya.bharti@rishabhsoft.com::38143802-9ca9-4c56-b5ad-cc301bfe6089" providerId="AD" clId="Web-{53D024AA-49C5-4BFC-BC07-73A83329BE6D}" dt="2022-12-02T10:16:10.518" v="160" actId="20577"/>
          <ac:spMkLst>
            <pc:docMk/>
            <pc:sldMk cId="3576272206" sldId="2109"/>
            <ac:spMk id="4" creationId="{987E101B-FCBF-F0D1-F89A-1F9535C510A9}"/>
          </ac:spMkLst>
        </pc:spChg>
      </pc:sldChg>
    </pc:docChg>
  </pc:docChgLst>
  <pc:docChgLst>
    <pc:chgData name="Anil Bageriya" userId="S::anil.bageriya@rishabhsoft.com::31d86177-a830-4fc2-8c33-78c19fb8afca" providerId="AD" clId="Web-{8A39B5C7-9F6E-1C6C-A191-08D3ED9BC7AB}"/>
    <pc:docChg chg="addSld delSld modSld modSection">
      <pc:chgData name="Anil Bageriya" userId="S::anil.bageriya@rishabhsoft.com::31d86177-a830-4fc2-8c33-78c19fb8afca" providerId="AD" clId="Web-{8A39B5C7-9F6E-1C6C-A191-08D3ED9BC7AB}" dt="2022-11-18T11:10:18.880" v="553" actId="20577"/>
      <pc:docMkLst>
        <pc:docMk/>
      </pc:docMkLst>
      <pc:sldChg chg="del">
        <pc:chgData name="Anil Bageriya" userId="S::anil.bageriya@rishabhsoft.com::31d86177-a830-4fc2-8c33-78c19fb8afca" providerId="AD" clId="Web-{8A39B5C7-9F6E-1C6C-A191-08D3ED9BC7AB}" dt="2022-11-18T09:13:26.974" v="6"/>
        <pc:sldMkLst>
          <pc:docMk/>
          <pc:sldMk cId="1830582633" sldId="2063"/>
        </pc:sldMkLst>
      </pc:sldChg>
      <pc:sldChg chg="modSp">
        <pc:chgData name="Anil Bageriya" userId="S::anil.bageriya@rishabhsoft.com::31d86177-a830-4fc2-8c33-78c19fb8afca" providerId="AD" clId="Web-{8A39B5C7-9F6E-1C6C-A191-08D3ED9BC7AB}" dt="2022-11-18T11:10:18.880" v="553" actId="20577"/>
        <pc:sldMkLst>
          <pc:docMk/>
          <pc:sldMk cId="1928167425" sldId="2072"/>
        </pc:sldMkLst>
        <pc:spChg chg="mod">
          <ac:chgData name="Anil Bageriya" userId="S::anil.bageriya@rishabhsoft.com::31d86177-a830-4fc2-8c33-78c19fb8afca" providerId="AD" clId="Web-{8A39B5C7-9F6E-1C6C-A191-08D3ED9BC7AB}" dt="2022-11-18T11:10:18.880" v="553" actId="20577"/>
          <ac:spMkLst>
            <pc:docMk/>
            <pc:sldMk cId="1928167425" sldId="2072"/>
            <ac:spMk id="4" creationId="{77C65D0B-2872-D353-4B02-9FBDAD9BA031}"/>
          </ac:spMkLst>
        </pc:spChg>
      </pc:sldChg>
      <pc:sldChg chg="del">
        <pc:chgData name="Anil Bageriya" userId="S::anil.bageriya@rishabhsoft.com::31d86177-a830-4fc2-8c33-78c19fb8afca" providerId="AD" clId="Web-{8A39B5C7-9F6E-1C6C-A191-08D3ED9BC7AB}" dt="2022-11-18T09:13:59.100" v="12"/>
        <pc:sldMkLst>
          <pc:docMk/>
          <pc:sldMk cId="3706795291" sldId="2083"/>
        </pc:sldMkLst>
      </pc:sldChg>
      <pc:sldChg chg="del">
        <pc:chgData name="Anil Bageriya" userId="S::anil.bageriya@rishabhsoft.com::31d86177-a830-4fc2-8c33-78c19fb8afca" providerId="AD" clId="Web-{8A39B5C7-9F6E-1C6C-A191-08D3ED9BC7AB}" dt="2022-11-18T09:13:59.100" v="13"/>
        <pc:sldMkLst>
          <pc:docMk/>
          <pc:sldMk cId="173961347" sldId="2084"/>
        </pc:sldMkLst>
      </pc:sldChg>
      <pc:sldChg chg="del">
        <pc:chgData name="Anil Bageriya" userId="S::anil.bageriya@rishabhsoft.com::31d86177-a830-4fc2-8c33-78c19fb8afca" providerId="AD" clId="Web-{8A39B5C7-9F6E-1C6C-A191-08D3ED9BC7AB}" dt="2022-11-18T09:13:59.100" v="15"/>
        <pc:sldMkLst>
          <pc:docMk/>
          <pc:sldMk cId="2503357351" sldId="2085"/>
        </pc:sldMkLst>
      </pc:sldChg>
      <pc:sldChg chg="del">
        <pc:chgData name="Anil Bageriya" userId="S::anil.bageriya@rishabhsoft.com::31d86177-a830-4fc2-8c33-78c19fb8afca" providerId="AD" clId="Web-{8A39B5C7-9F6E-1C6C-A191-08D3ED9BC7AB}" dt="2022-11-18T09:13:18.755" v="0"/>
        <pc:sldMkLst>
          <pc:docMk/>
          <pc:sldMk cId="1975776192" sldId="2087"/>
        </pc:sldMkLst>
      </pc:sldChg>
      <pc:sldChg chg="del">
        <pc:chgData name="Anil Bageriya" userId="S::anil.bageriya@rishabhsoft.com::31d86177-a830-4fc2-8c33-78c19fb8afca" providerId="AD" clId="Web-{8A39B5C7-9F6E-1C6C-A191-08D3ED9BC7AB}" dt="2022-11-18T09:13:18.755" v="1"/>
        <pc:sldMkLst>
          <pc:docMk/>
          <pc:sldMk cId="3647753849" sldId="2088"/>
        </pc:sldMkLst>
      </pc:sldChg>
      <pc:sldChg chg="del">
        <pc:chgData name="Anil Bageriya" userId="S::anil.bageriya@rishabhsoft.com::31d86177-a830-4fc2-8c33-78c19fb8afca" providerId="AD" clId="Web-{8A39B5C7-9F6E-1C6C-A191-08D3ED9BC7AB}" dt="2022-11-18T09:13:18.755" v="2"/>
        <pc:sldMkLst>
          <pc:docMk/>
          <pc:sldMk cId="4128721948" sldId="2090"/>
        </pc:sldMkLst>
      </pc:sldChg>
      <pc:sldChg chg="del">
        <pc:chgData name="Anil Bageriya" userId="S::anil.bageriya@rishabhsoft.com::31d86177-a830-4fc2-8c33-78c19fb8afca" providerId="AD" clId="Web-{8A39B5C7-9F6E-1C6C-A191-08D3ED9BC7AB}" dt="2022-11-18T09:13:59.100" v="11"/>
        <pc:sldMkLst>
          <pc:docMk/>
          <pc:sldMk cId="3104302968" sldId="2091"/>
        </pc:sldMkLst>
      </pc:sldChg>
      <pc:sldChg chg="del">
        <pc:chgData name="Anil Bageriya" userId="S::anil.bageriya@rishabhsoft.com::31d86177-a830-4fc2-8c33-78c19fb8afca" providerId="AD" clId="Web-{8A39B5C7-9F6E-1C6C-A191-08D3ED9BC7AB}" dt="2022-11-18T09:13:59.100" v="10"/>
        <pc:sldMkLst>
          <pc:docMk/>
          <pc:sldMk cId="3979655633" sldId="2098"/>
        </pc:sldMkLst>
      </pc:sldChg>
      <pc:sldChg chg="modSp">
        <pc:chgData name="Anil Bageriya" userId="S::anil.bageriya@rishabhsoft.com::31d86177-a830-4fc2-8c33-78c19fb8afca" providerId="AD" clId="Web-{8A39B5C7-9F6E-1C6C-A191-08D3ED9BC7AB}" dt="2022-11-18T10:12:21.179" v="535" actId="20577"/>
        <pc:sldMkLst>
          <pc:docMk/>
          <pc:sldMk cId="2469325587" sldId="2104"/>
        </pc:sldMkLst>
        <pc:spChg chg="mod">
          <ac:chgData name="Anil Bageriya" userId="S::anil.bageriya@rishabhsoft.com::31d86177-a830-4fc2-8c33-78c19fb8afca" providerId="AD" clId="Web-{8A39B5C7-9F6E-1C6C-A191-08D3ED9BC7AB}" dt="2022-11-18T10:12:21.179" v="535" actId="20577"/>
          <ac:spMkLst>
            <pc:docMk/>
            <pc:sldMk cId="2469325587" sldId="2104"/>
            <ac:spMk id="5" creationId="{5984E07A-DF76-E233-6E44-F7E6A227562C}"/>
          </ac:spMkLst>
        </pc:spChg>
      </pc:sldChg>
      <pc:sldChg chg="del">
        <pc:chgData name="Anil Bageriya" userId="S::anil.bageriya@rishabhsoft.com::31d86177-a830-4fc2-8c33-78c19fb8afca" providerId="AD" clId="Web-{8A39B5C7-9F6E-1C6C-A191-08D3ED9BC7AB}" dt="2022-11-18T09:13:59.100" v="14"/>
        <pc:sldMkLst>
          <pc:docMk/>
          <pc:sldMk cId="1469711976" sldId="2105"/>
        </pc:sldMkLst>
      </pc:sldChg>
      <pc:sldChg chg="add">
        <pc:chgData name="Anil Bageriya" userId="S::anil.bageriya@rishabhsoft.com::31d86177-a830-4fc2-8c33-78c19fb8afca" providerId="AD" clId="Web-{8A39B5C7-9F6E-1C6C-A191-08D3ED9BC7AB}" dt="2022-11-18T09:13:23.584" v="3"/>
        <pc:sldMkLst>
          <pc:docMk/>
          <pc:sldMk cId="3393993114" sldId="2107"/>
        </pc:sldMkLst>
      </pc:sldChg>
      <pc:sldChg chg="add">
        <pc:chgData name="Anil Bageriya" userId="S::anil.bageriya@rishabhsoft.com::31d86177-a830-4fc2-8c33-78c19fb8afca" providerId="AD" clId="Web-{8A39B5C7-9F6E-1C6C-A191-08D3ED9BC7AB}" dt="2022-11-18T09:13:23.615" v="4"/>
        <pc:sldMkLst>
          <pc:docMk/>
          <pc:sldMk cId="2935566846" sldId="2108"/>
        </pc:sldMkLst>
      </pc:sldChg>
      <pc:sldChg chg="add">
        <pc:chgData name="Anil Bageriya" userId="S::anil.bageriya@rishabhsoft.com::31d86177-a830-4fc2-8c33-78c19fb8afca" providerId="AD" clId="Web-{8A39B5C7-9F6E-1C6C-A191-08D3ED9BC7AB}" dt="2022-11-18T09:13:23.646" v="5"/>
        <pc:sldMkLst>
          <pc:docMk/>
          <pc:sldMk cId="3576272206" sldId="2109"/>
        </pc:sldMkLst>
      </pc:sldChg>
      <pc:sldChg chg="add del">
        <pc:chgData name="Anil Bageriya" userId="S::anil.bageriya@rishabhsoft.com::31d86177-a830-4fc2-8c33-78c19fb8afca" providerId="AD" clId="Web-{8A39B5C7-9F6E-1C6C-A191-08D3ED9BC7AB}" dt="2022-11-18T09:13:34.537" v="8"/>
        <pc:sldMkLst>
          <pc:docMk/>
          <pc:sldMk cId="2166092603" sldId="2110"/>
        </pc:sldMkLst>
      </pc:sldChg>
      <pc:sldChg chg="add">
        <pc:chgData name="Anil Bageriya" userId="S::anil.bageriya@rishabhsoft.com::31d86177-a830-4fc2-8c33-78c19fb8afca" providerId="AD" clId="Web-{8A39B5C7-9F6E-1C6C-A191-08D3ED9BC7AB}" dt="2022-11-18T09:13:35.818" v="9"/>
        <pc:sldMkLst>
          <pc:docMk/>
          <pc:sldMk cId="2414992752" sldId="2110"/>
        </pc:sldMkLst>
      </pc:sldChg>
      <pc:sldChg chg="add">
        <pc:chgData name="Anil Bageriya" userId="S::anil.bageriya@rishabhsoft.com::31d86177-a830-4fc2-8c33-78c19fb8afca" providerId="AD" clId="Web-{8A39B5C7-9F6E-1C6C-A191-08D3ED9BC7AB}" dt="2022-11-18T09:14:07.757" v="16"/>
        <pc:sldMkLst>
          <pc:docMk/>
          <pc:sldMk cId="2452271712" sldId="2111"/>
        </pc:sldMkLst>
      </pc:sldChg>
      <pc:sldChg chg="add">
        <pc:chgData name="Anil Bageriya" userId="S::anil.bageriya@rishabhsoft.com::31d86177-a830-4fc2-8c33-78c19fb8afca" providerId="AD" clId="Web-{8A39B5C7-9F6E-1C6C-A191-08D3ED9BC7AB}" dt="2022-11-18T09:14:07.819" v="17"/>
        <pc:sldMkLst>
          <pc:docMk/>
          <pc:sldMk cId="2508494734" sldId="2112"/>
        </pc:sldMkLst>
      </pc:sldChg>
      <pc:sldChg chg="add">
        <pc:chgData name="Anil Bageriya" userId="S::anil.bageriya@rishabhsoft.com::31d86177-a830-4fc2-8c33-78c19fb8afca" providerId="AD" clId="Web-{8A39B5C7-9F6E-1C6C-A191-08D3ED9BC7AB}" dt="2022-11-18T09:14:07.866" v="18"/>
        <pc:sldMkLst>
          <pc:docMk/>
          <pc:sldMk cId="860512267" sldId="2113"/>
        </pc:sldMkLst>
      </pc:sldChg>
      <pc:sldChg chg="add">
        <pc:chgData name="Anil Bageriya" userId="S::anil.bageriya@rishabhsoft.com::31d86177-a830-4fc2-8c33-78c19fb8afca" providerId="AD" clId="Web-{8A39B5C7-9F6E-1C6C-A191-08D3ED9BC7AB}" dt="2022-11-18T09:14:07.913" v="19"/>
        <pc:sldMkLst>
          <pc:docMk/>
          <pc:sldMk cId="56355277" sldId="2114"/>
        </pc:sldMkLst>
      </pc:sldChg>
      <pc:sldChg chg="add">
        <pc:chgData name="Anil Bageriya" userId="S::anil.bageriya@rishabhsoft.com::31d86177-a830-4fc2-8c33-78c19fb8afca" providerId="AD" clId="Web-{8A39B5C7-9F6E-1C6C-A191-08D3ED9BC7AB}" dt="2022-11-18T09:14:07.944" v="20"/>
        <pc:sldMkLst>
          <pc:docMk/>
          <pc:sldMk cId="3414567483" sldId="2115"/>
        </pc:sldMkLst>
      </pc:sldChg>
      <pc:sldChg chg="add">
        <pc:chgData name="Anil Bageriya" userId="S::anil.bageriya@rishabhsoft.com::31d86177-a830-4fc2-8c33-78c19fb8afca" providerId="AD" clId="Web-{8A39B5C7-9F6E-1C6C-A191-08D3ED9BC7AB}" dt="2022-11-18T09:14:07.991" v="21"/>
        <pc:sldMkLst>
          <pc:docMk/>
          <pc:sldMk cId="2270127550" sldId="2116"/>
        </pc:sldMkLst>
      </pc:sldChg>
      <pc:sldChg chg="add">
        <pc:chgData name="Anil Bageriya" userId="S::anil.bageriya@rishabhsoft.com::31d86177-a830-4fc2-8c33-78c19fb8afca" providerId="AD" clId="Web-{8A39B5C7-9F6E-1C6C-A191-08D3ED9BC7AB}" dt="2022-11-18T09:50:16.363" v="169"/>
        <pc:sldMkLst>
          <pc:docMk/>
          <pc:sldMk cId="1975692619" sldId="2117"/>
        </pc:sldMkLst>
      </pc:sldChg>
      <pc:sldChg chg="add">
        <pc:chgData name="Anil Bageriya" userId="S::anil.bageriya@rishabhsoft.com::31d86177-a830-4fc2-8c33-78c19fb8afca" providerId="AD" clId="Web-{8A39B5C7-9F6E-1C6C-A191-08D3ED9BC7AB}" dt="2022-11-18T09:50:16.425" v="170"/>
        <pc:sldMkLst>
          <pc:docMk/>
          <pc:sldMk cId="3802548159" sldId="2118"/>
        </pc:sldMkLst>
      </pc:sldChg>
      <pc:sldChg chg="add">
        <pc:chgData name="Anil Bageriya" userId="S::anil.bageriya@rishabhsoft.com::31d86177-a830-4fc2-8c33-78c19fb8afca" providerId="AD" clId="Web-{8A39B5C7-9F6E-1C6C-A191-08D3ED9BC7AB}" dt="2022-11-18T09:50:16.472" v="171"/>
        <pc:sldMkLst>
          <pc:docMk/>
          <pc:sldMk cId="2667196495" sldId="2119"/>
        </pc:sldMkLst>
      </pc:sldChg>
      <pc:sldChg chg="add">
        <pc:chgData name="Anil Bageriya" userId="S::anil.bageriya@rishabhsoft.com::31d86177-a830-4fc2-8c33-78c19fb8afca" providerId="AD" clId="Web-{8A39B5C7-9F6E-1C6C-A191-08D3ED9BC7AB}" dt="2022-11-18T09:50:16.519" v="172"/>
        <pc:sldMkLst>
          <pc:docMk/>
          <pc:sldMk cId="1851421948" sldId="2120"/>
        </pc:sldMkLst>
      </pc:sldChg>
      <pc:sldChg chg="add">
        <pc:chgData name="Anil Bageriya" userId="S::anil.bageriya@rishabhsoft.com::31d86177-a830-4fc2-8c33-78c19fb8afca" providerId="AD" clId="Web-{8A39B5C7-9F6E-1C6C-A191-08D3ED9BC7AB}" dt="2022-11-18T09:50:16.550" v="173"/>
        <pc:sldMkLst>
          <pc:docMk/>
          <pc:sldMk cId="1171865425" sldId="2121"/>
        </pc:sldMkLst>
      </pc:sldChg>
      <pc:sldChg chg="add">
        <pc:chgData name="Anil Bageriya" userId="S::anil.bageriya@rishabhsoft.com::31d86177-a830-4fc2-8c33-78c19fb8afca" providerId="AD" clId="Web-{8A39B5C7-9F6E-1C6C-A191-08D3ED9BC7AB}" dt="2022-11-18T09:50:16.597" v="174"/>
        <pc:sldMkLst>
          <pc:docMk/>
          <pc:sldMk cId="3830982285" sldId="2122"/>
        </pc:sldMkLst>
      </pc:sldChg>
    </pc:docChg>
  </pc:docChgLst>
  <pc:docChgLst>
    <pc:chgData name="Raj Patel" userId="S::raj.patel@rishabhsoft.com::66632d1c-08ff-4a4f-9abf-420b934304bf" providerId="AD" clId="Web-{08E21A50-0090-41B6-8C07-675C9632AA5A}"/>
    <pc:docChg chg="modSld">
      <pc:chgData name="Raj Patel" userId="S::raj.patel@rishabhsoft.com::66632d1c-08ff-4a4f-9abf-420b934304bf" providerId="AD" clId="Web-{08E21A50-0090-41B6-8C07-675C9632AA5A}" dt="2022-12-30T10:04:20.037" v="79" actId="20577"/>
      <pc:docMkLst>
        <pc:docMk/>
      </pc:docMkLst>
      <pc:sldChg chg="modSp">
        <pc:chgData name="Raj Patel" userId="S::raj.patel@rishabhsoft.com::66632d1c-08ff-4a4f-9abf-420b934304bf" providerId="AD" clId="Web-{08E21A50-0090-41B6-8C07-675C9632AA5A}" dt="2022-12-30T10:04:20.037" v="79" actId="20577"/>
        <pc:sldMkLst>
          <pc:docMk/>
          <pc:sldMk cId="3802548159" sldId="2118"/>
        </pc:sldMkLst>
        <pc:spChg chg="mod">
          <ac:chgData name="Raj Patel" userId="S::raj.patel@rishabhsoft.com::66632d1c-08ff-4a4f-9abf-420b934304bf" providerId="AD" clId="Web-{08E21A50-0090-41B6-8C07-675C9632AA5A}" dt="2022-12-30T10:04:20.037" v="79" actId="20577"/>
          <ac:spMkLst>
            <pc:docMk/>
            <pc:sldMk cId="3802548159" sldId="2118"/>
            <ac:spMk id="3" creationId="{CE9FFD98-8002-6EB6-C34F-9E7E03B4D971}"/>
          </ac:spMkLst>
        </pc:spChg>
      </pc:sldChg>
    </pc:docChg>
  </pc:docChgLst>
  <pc:docChgLst>
    <pc:chgData name="Raj Patel" userId="S::raj.patel@rishabhsoft.com::66632d1c-08ff-4a4f-9abf-420b934304bf" providerId="AD" clId="Web-{7420261B-54F4-41F0-BF1A-0D4A1881D33E}"/>
    <pc:docChg chg="modSld">
      <pc:chgData name="Raj Patel" userId="S::raj.patel@rishabhsoft.com::66632d1c-08ff-4a4f-9abf-420b934304bf" providerId="AD" clId="Web-{7420261B-54F4-41F0-BF1A-0D4A1881D33E}" dt="2022-10-21T10:18:59.983" v="92" actId="20577"/>
      <pc:docMkLst>
        <pc:docMk/>
      </pc:docMkLst>
      <pc:sldChg chg="modSp">
        <pc:chgData name="Raj Patel" userId="S::raj.patel@rishabhsoft.com::66632d1c-08ff-4a4f-9abf-420b934304bf" providerId="AD" clId="Web-{7420261B-54F4-41F0-BF1A-0D4A1881D33E}" dt="2022-10-21T10:18:59.983" v="92" actId="20577"/>
        <pc:sldMkLst>
          <pc:docMk/>
          <pc:sldMk cId="3104302968" sldId="2091"/>
        </pc:sldMkLst>
        <pc:spChg chg="mod">
          <ac:chgData name="Raj Patel" userId="S::raj.patel@rishabhsoft.com::66632d1c-08ff-4a4f-9abf-420b934304bf" providerId="AD" clId="Web-{7420261B-54F4-41F0-BF1A-0D4A1881D33E}" dt="2022-10-21T10:18:59.983" v="92" actId="20577"/>
          <ac:spMkLst>
            <pc:docMk/>
            <pc:sldMk cId="3104302968" sldId="2091"/>
            <ac:spMk id="4" creationId="{AA2ADB5C-CCED-40B4-C1ED-D40856595E9D}"/>
          </ac:spMkLst>
        </pc:spChg>
      </pc:sldChg>
    </pc:docChg>
  </pc:docChgLst>
  <pc:docChgLst>
    <pc:chgData name="Anil Bageriya" userId="S::anil.bageriya@rishabhsoft.com::31d86177-a830-4fc2-8c33-78c19fb8afca" providerId="AD" clId="Web-{EDB4C0FB-72F1-2B84-1C23-1D6DE50C2CFB}"/>
    <pc:docChg chg="modSld">
      <pc:chgData name="Anil Bageriya" userId="S::anil.bageriya@rishabhsoft.com::31d86177-a830-4fc2-8c33-78c19fb8afca" providerId="AD" clId="Web-{EDB4C0FB-72F1-2B84-1C23-1D6DE50C2CFB}" dt="2022-12-02T12:23:20.869" v="141" actId="20577"/>
      <pc:docMkLst>
        <pc:docMk/>
      </pc:docMkLst>
      <pc:sldChg chg="modSp">
        <pc:chgData name="Anil Bageriya" userId="S::anil.bageriya@rishabhsoft.com::31d86177-a830-4fc2-8c33-78c19fb8afca" providerId="AD" clId="Web-{EDB4C0FB-72F1-2B84-1C23-1D6DE50C2CFB}" dt="2022-12-02T12:23:20.869" v="141" actId="20577"/>
        <pc:sldMkLst>
          <pc:docMk/>
          <pc:sldMk cId="10643176" sldId="2052"/>
        </pc:sldMkLst>
        <pc:spChg chg="mod">
          <ac:chgData name="Anil Bageriya" userId="S::anil.bageriya@rishabhsoft.com::31d86177-a830-4fc2-8c33-78c19fb8afca" providerId="AD" clId="Web-{EDB4C0FB-72F1-2B84-1C23-1D6DE50C2CFB}" dt="2022-12-02T12:23:20.869" v="141" actId="20577"/>
          <ac:spMkLst>
            <pc:docMk/>
            <pc:sldMk cId="10643176" sldId="2052"/>
            <ac:spMk id="12" creationId="{A4930C43-0913-4B27-BADB-E6DF4573282B}"/>
          </ac:spMkLst>
        </pc:spChg>
      </pc:sldChg>
      <pc:sldChg chg="modSp">
        <pc:chgData name="Anil Bageriya" userId="S::anil.bageriya@rishabhsoft.com::31d86177-a830-4fc2-8c33-78c19fb8afca" providerId="AD" clId="Web-{EDB4C0FB-72F1-2B84-1C23-1D6DE50C2CFB}" dt="2022-12-02T10:59:34.588" v="122" actId="20577"/>
        <pc:sldMkLst>
          <pc:docMk/>
          <pc:sldMk cId="1928167425" sldId="2072"/>
        </pc:sldMkLst>
        <pc:spChg chg="mod">
          <ac:chgData name="Anil Bageriya" userId="S::anil.bageriya@rishabhsoft.com::31d86177-a830-4fc2-8c33-78c19fb8afca" providerId="AD" clId="Web-{EDB4C0FB-72F1-2B84-1C23-1D6DE50C2CFB}" dt="2022-12-02T10:59:34.588" v="122" actId="20577"/>
          <ac:spMkLst>
            <pc:docMk/>
            <pc:sldMk cId="1928167425" sldId="2072"/>
            <ac:spMk id="4" creationId="{77C65D0B-2872-D353-4B02-9FBDAD9BA031}"/>
          </ac:spMkLst>
        </pc:spChg>
      </pc:sldChg>
      <pc:sldChg chg="modSp">
        <pc:chgData name="Anil Bageriya" userId="S::anil.bageriya@rishabhsoft.com::31d86177-a830-4fc2-8c33-78c19fb8afca" providerId="AD" clId="Web-{EDB4C0FB-72F1-2B84-1C23-1D6DE50C2CFB}" dt="2022-12-02T11:01:22.356" v="126" actId="20577"/>
        <pc:sldMkLst>
          <pc:docMk/>
          <pc:sldMk cId="2469325587" sldId="2104"/>
        </pc:sldMkLst>
        <pc:spChg chg="mod">
          <ac:chgData name="Anil Bageriya" userId="S::anil.bageriya@rishabhsoft.com::31d86177-a830-4fc2-8c33-78c19fb8afca" providerId="AD" clId="Web-{EDB4C0FB-72F1-2B84-1C23-1D6DE50C2CFB}" dt="2022-12-02T11:01:22.356" v="126" actId="20577"/>
          <ac:spMkLst>
            <pc:docMk/>
            <pc:sldMk cId="2469325587" sldId="2104"/>
            <ac:spMk id="5" creationId="{5984E07A-DF76-E233-6E44-F7E6A227562C}"/>
          </ac:spMkLst>
        </pc:spChg>
      </pc:sldChg>
    </pc:docChg>
  </pc:docChgLst>
  <pc:docChgLst>
    <pc:chgData name="Sai Teja Aakula" userId="S::saiteja.aakula@rishabhsoft.com::cede395f-8a82-4808-862f-0cc4e9830d52" providerId="AD" clId="Web-{6A3EF647-5AF6-46F7-9930-18137C2B0E2F}"/>
    <pc:docChg chg="modSld">
      <pc:chgData name="Sai Teja Aakula" userId="S::saiteja.aakula@rishabhsoft.com::cede395f-8a82-4808-862f-0cc4e9830d52" providerId="AD" clId="Web-{6A3EF647-5AF6-46F7-9930-18137C2B0E2F}" dt="2022-10-10T10:40:10.605" v="21" actId="20577"/>
      <pc:docMkLst>
        <pc:docMk/>
      </pc:docMkLst>
      <pc:sldChg chg="modSp">
        <pc:chgData name="Sai Teja Aakula" userId="S::saiteja.aakula@rishabhsoft.com::cede395f-8a82-4808-862f-0cc4e9830d52" providerId="AD" clId="Web-{6A3EF647-5AF6-46F7-9930-18137C2B0E2F}" dt="2022-10-10T10:40:10.605" v="21" actId="20577"/>
        <pc:sldMkLst>
          <pc:docMk/>
          <pc:sldMk cId="1830582633" sldId="2063"/>
        </pc:sldMkLst>
        <pc:spChg chg="mod">
          <ac:chgData name="Sai Teja Aakula" userId="S::saiteja.aakula@rishabhsoft.com::cede395f-8a82-4808-862f-0cc4e9830d52" providerId="AD" clId="Web-{6A3EF647-5AF6-46F7-9930-18137C2B0E2F}" dt="2022-10-10T10:40:10.605" v="21" actId="20577"/>
          <ac:spMkLst>
            <pc:docMk/>
            <pc:sldMk cId="1830582633" sldId="2063"/>
            <ac:spMk id="12" creationId="{A4930C43-0913-4B27-BADB-E6DF4573282B}"/>
          </ac:spMkLst>
        </pc:spChg>
      </pc:sldChg>
    </pc:docChg>
  </pc:docChgLst>
  <pc:docChgLst>
    <pc:chgData name="Maheshwara Mallela" userId="S::maheshwara.mallela@rishabhsoft.com::e2f32b66-dc43-479f-873e-442bb10bc413" providerId="AD" clId="Web-{FE8245ED-2F4A-4625-9ECB-0275643FDE23}"/>
    <pc:docChg chg="modSld">
      <pc:chgData name="Maheshwara Mallela" userId="S::maheshwara.mallela@rishabhsoft.com::e2f32b66-dc43-479f-873e-442bb10bc413" providerId="AD" clId="Web-{FE8245ED-2F4A-4625-9ECB-0275643FDE23}" dt="2022-10-21T10:05:32.722" v="11" actId="20577"/>
      <pc:docMkLst>
        <pc:docMk/>
      </pc:docMkLst>
      <pc:sldChg chg="addSp delSp modSp">
        <pc:chgData name="Maheshwara Mallela" userId="S::maheshwara.mallela@rishabhsoft.com::e2f32b66-dc43-479f-873e-442bb10bc413" providerId="AD" clId="Web-{FE8245ED-2F4A-4625-9ECB-0275643FDE23}" dt="2022-10-21T10:05:32.722" v="11" actId="20577"/>
        <pc:sldMkLst>
          <pc:docMk/>
          <pc:sldMk cId="1975776192" sldId="2087"/>
        </pc:sldMkLst>
        <pc:spChg chg="add del mod">
          <ac:chgData name="Maheshwara Mallela" userId="S::maheshwara.mallela@rishabhsoft.com::e2f32b66-dc43-479f-873e-442bb10bc413" providerId="AD" clId="Web-{FE8245ED-2F4A-4625-9ECB-0275643FDE23}" dt="2022-10-21T10:04:52.362" v="4"/>
          <ac:spMkLst>
            <pc:docMk/>
            <pc:sldMk cId="1975776192" sldId="2087"/>
            <ac:spMk id="3" creationId="{B73697A3-6C3F-AEC0-EA0B-4682B1F5E6BC}"/>
          </ac:spMkLst>
        </pc:spChg>
        <pc:spChg chg="add mod">
          <ac:chgData name="Maheshwara Mallela" userId="S::maheshwara.mallela@rishabhsoft.com::e2f32b66-dc43-479f-873e-442bb10bc413" providerId="AD" clId="Web-{FE8245ED-2F4A-4625-9ECB-0275643FDE23}" dt="2022-10-21T10:05:32.722" v="11" actId="20577"/>
          <ac:spMkLst>
            <pc:docMk/>
            <pc:sldMk cId="1975776192" sldId="2087"/>
            <ac:spMk id="7" creationId="{41B08652-504B-394E-656D-7EB3621677DD}"/>
          </ac:spMkLst>
        </pc:spChg>
      </pc:sldChg>
    </pc:docChg>
  </pc:docChgLst>
  <pc:docChgLst>
    <pc:chgData name="Mohammad Ahmad Qureshi" userId="S::mohammad.qureshi@rishabhsoft.com::9d6cda32-d088-482e-969e-cffa18852e76" providerId="AD" clId="Web-{CE273A39-48E8-412D-BBE7-3319B6D24D7B}"/>
    <pc:docChg chg="modSld">
      <pc:chgData name="Mohammad Ahmad Qureshi" userId="S::mohammad.qureshi@rishabhsoft.com::9d6cda32-d088-482e-969e-cffa18852e76" providerId="AD" clId="Web-{CE273A39-48E8-412D-BBE7-3319B6D24D7B}" dt="2022-10-21T11:02:41.929" v="165" actId="20577"/>
      <pc:docMkLst>
        <pc:docMk/>
      </pc:docMkLst>
      <pc:sldChg chg="modSp">
        <pc:chgData name="Mohammad Ahmad Qureshi" userId="S::mohammad.qureshi@rishabhsoft.com::9d6cda32-d088-482e-969e-cffa18852e76" providerId="AD" clId="Web-{CE273A39-48E8-412D-BBE7-3319B6D24D7B}" dt="2022-10-21T11:00:39.945" v="145"/>
        <pc:sldMkLst>
          <pc:docMk/>
          <pc:sldMk cId="3486515437" sldId="2044"/>
        </pc:sldMkLst>
        <pc:graphicFrameChg chg="mod modGraphic">
          <ac:chgData name="Mohammad Ahmad Qureshi" userId="S::mohammad.qureshi@rishabhsoft.com::9d6cda32-d088-482e-969e-cffa18852e76" providerId="AD" clId="Web-{CE273A39-48E8-412D-BBE7-3319B6D24D7B}" dt="2022-10-21T11:00:39.945" v="145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modSp">
        <pc:chgData name="Mohammad Ahmad Qureshi" userId="S::mohammad.qureshi@rishabhsoft.com::9d6cda32-d088-482e-969e-cffa18852e76" providerId="AD" clId="Web-{CE273A39-48E8-412D-BBE7-3319B6D24D7B}" dt="2022-10-21T11:02:41.929" v="165" actId="20577"/>
        <pc:sldMkLst>
          <pc:docMk/>
          <pc:sldMk cId="2934475311" sldId="2094"/>
        </pc:sldMkLst>
        <pc:spChg chg="mod">
          <ac:chgData name="Mohammad Ahmad Qureshi" userId="S::mohammad.qureshi@rishabhsoft.com::9d6cda32-d088-482e-969e-cffa18852e76" providerId="AD" clId="Web-{CE273A39-48E8-412D-BBE7-3319B6D24D7B}" dt="2022-10-21T11:01:36.070" v="152" actId="20577"/>
          <ac:spMkLst>
            <pc:docMk/>
            <pc:sldMk cId="2934475311" sldId="2094"/>
            <ac:spMk id="7" creationId="{5E0F0C0C-DBF9-4197-AD10-FD45891F0BB1}"/>
          </ac:spMkLst>
        </pc:spChg>
        <pc:spChg chg="mod">
          <ac:chgData name="Mohammad Ahmad Qureshi" userId="S::mohammad.qureshi@rishabhsoft.com::9d6cda32-d088-482e-969e-cffa18852e76" providerId="AD" clId="Web-{CE273A39-48E8-412D-BBE7-3319B6D24D7B}" dt="2022-10-21T11:02:41.929" v="165" actId="20577"/>
          <ac:spMkLst>
            <pc:docMk/>
            <pc:sldMk cId="2934475311" sldId="2094"/>
            <ac:spMk id="10" creationId="{48C270D6-5636-6A0E-EF74-D2C51DD9E6A9}"/>
          </ac:spMkLst>
        </pc:spChg>
      </pc:sldChg>
    </pc:docChg>
  </pc:docChgLst>
  <pc:docChgLst>
    <pc:chgData name="Kishan Upadhyay" userId="S::kishan.upadhyay@rishabhsoft.com::4a5e7342-f150-4d8b-ba82-212596e94fc6" providerId="AD" clId="Web-{294A2754-365F-36B1-DB11-35CD3DE7B647}"/>
    <pc:docChg chg="modSld">
      <pc:chgData name="Kishan Upadhyay" userId="S::kishan.upadhyay@rishabhsoft.com::4a5e7342-f150-4d8b-ba82-212596e94fc6" providerId="AD" clId="Web-{294A2754-365F-36B1-DB11-35CD3DE7B647}" dt="2022-12-30T07:39:05.380" v="150"/>
      <pc:docMkLst>
        <pc:docMk/>
      </pc:docMkLst>
      <pc:sldChg chg="modSp">
        <pc:chgData name="Kishan Upadhyay" userId="S::kishan.upadhyay@rishabhsoft.com::4a5e7342-f150-4d8b-ba82-212596e94fc6" providerId="AD" clId="Web-{294A2754-365F-36B1-DB11-35CD3DE7B647}" dt="2022-12-30T07:39:05.380" v="150"/>
        <pc:sldMkLst>
          <pc:docMk/>
          <pc:sldMk cId="3486515437" sldId="2044"/>
        </pc:sldMkLst>
        <pc:graphicFrameChg chg="mod modGraphic">
          <ac:chgData name="Kishan Upadhyay" userId="S::kishan.upadhyay@rishabhsoft.com::4a5e7342-f150-4d8b-ba82-212596e94fc6" providerId="AD" clId="Web-{294A2754-365F-36B1-DB11-35CD3DE7B647}" dt="2022-12-30T07:39:05.380" v="150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modSp">
        <pc:chgData name="Kishan Upadhyay" userId="S::kishan.upadhyay@rishabhsoft.com::4a5e7342-f150-4d8b-ba82-212596e94fc6" providerId="AD" clId="Web-{294A2754-365F-36B1-DB11-35CD3DE7B647}" dt="2022-12-30T07:21:02.131" v="118" actId="20577"/>
        <pc:sldMkLst>
          <pc:docMk/>
          <pc:sldMk cId="2414992752" sldId="2110"/>
        </pc:sldMkLst>
        <pc:spChg chg="mod">
          <ac:chgData name="Kishan Upadhyay" userId="S::kishan.upadhyay@rishabhsoft.com::4a5e7342-f150-4d8b-ba82-212596e94fc6" providerId="AD" clId="Web-{294A2754-365F-36B1-DB11-35CD3DE7B647}" dt="2022-12-30T07:21:02.131" v="118" actId="20577"/>
          <ac:spMkLst>
            <pc:docMk/>
            <pc:sldMk cId="2414992752" sldId="2110"/>
            <ac:spMk id="12" creationId="{A4930C43-0913-4B27-BADB-E6DF4573282B}"/>
          </ac:spMkLst>
        </pc:spChg>
      </pc:sldChg>
    </pc:docChg>
  </pc:docChgLst>
  <pc:docChgLst>
    <pc:chgData name="Pragya Bharti" userId="S::pragya.bharti@rishabhsoft.com::38143802-9ca9-4c56-b5ad-cc301bfe6089" providerId="AD" clId="Web-{03B740A2-8421-4CCE-9CF1-627FC97B052D}"/>
    <pc:docChg chg="modSld">
      <pc:chgData name="Pragya Bharti" userId="S::pragya.bharti@rishabhsoft.com::38143802-9ca9-4c56-b5ad-cc301bfe6089" providerId="AD" clId="Web-{03B740A2-8421-4CCE-9CF1-627FC97B052D}" dt="2022-10-21T08:16:21.419" v="77"/>
      <pc:docMkLst>
        <pc:docMk/>
      </pc:docMkLst>
      <pc:sldChg chg="modSp">
        <pc:chgData name="Pragya Bharti" userId="S::pragya.bharti@rishabhsoft.com::38143802-9ca9-4c56-b5ad-cc301bfe6089" providerId="AD" clId="Web-{03B740A2-8421-4CCE-9CF1-627FC97B052D}" dt="2022-10-21T08:16:21.419" v="77"/>
        <pc:sldMkLst>
          <pc:docMk/>
          <pc:sldMk cId="3486515437" sldId="2044"/>
        </pc:sldMkLst>
        <pc:graphicFrameChg chg="mod modGraphic">
          <ac:chgData name="Pragya Bharti" userId="S::pragya.bharti@rishabhsoft.com::38143802-9ca9-4c56-b5ad-cc301bfe6089" providerId="AD" clId="Web-{03B740A2-8421-4CCE-9CF1-627FC97B052D}" dt="2022-10-21T08:16:21.419" v="77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</pc:docChg>
  </pc:docChgLst>
  <pc:docChgLst>
    <pc:chgData name="Swar Shah" userId="S::swar.shah@rishabhsoft.com::94311002-9ff6-4003-9224-40c75cad0b79" providerId="AD" clId="Web-{8C4F178F-E70B-4B1D-8607-FA1B11C99C46}"/>
    <pc:docChg chg="modSld">
      <pc:chgData name="Swar Shah" userId="S::swar.shah@rishabhsoft.com::94311002-9ff6-4003-9224-40c75cad0b79" providerId="AD" clId="Web-{8C4F178F-E70B-4B1D-8607-FA1B11C99C46}" dt="2022-12-02T08:52:04.367" v="87" actId="20577"/>
      <pc:docMkLst>
        <pc:docMk/>
      </pc:docMkLst>
      <pc:sldChg chg="modSp">
        <pc:chgData name="Swar Shah" userId="S::swar.shah@rishabhsoft.com::94311002-9ff6-4003-9224-40c75cad0b79" providerId="AD" clId="Web-{8C4F178F-E70B-4B1D-8607-FA1B11C99C46}" dt="2022-12-02T08:52:04.367" v="87" actId="20577"/>
        <pc:sldMkLst>
          <pc:docMk/>
          <pc:sldMk cId="1491465718" sldId="2079"/>
        </pc:sldMkLst>
        <pc:spChg chg="mod">
          <ac:chgData name="Swar Shah" userId="S::swar.shah@rishabhsoft.com::94311002-9ff6-4003-9224-40c75cad0b79" providerId="AD" clId="Web-{8C4F178F-E70B-4B1D-8607-FA1B11C99C46}" dt="2022-12-02T08:52:04.367" v="87" actId="20577"/>
          <ac:spMkLst>
            <pc:docMk/>
            <pc:sldMk cId="1491465718" sldId="2079"/>
            <ac:spMk id="6" creationId="{14F89FAD-5001-BE54-E96A-DF0F4E30F79D}"/>
          </ac:spMkLst>
        </pc:spChg>
      </pc:sldChg>
    </pc:docChg>
  </pc:docChgLst>
  <pc:docChgLst>
    <pc:chgData name="Utsav Panchal" userId="S::utsav.panchal@rishabhsoft.com::8adbbd1a-d83a-472d-916a-838ee01042e4" providerId="AD" clId="Web-{651F8D96-B553-96B4-50DF-EC099F95C2B6}"/>
    <pc:docChg chg="modSld">
      <pc:chgData name="Utsav Panchal" userId="S::utsav.panchal@rishabhsoft.com::8adbbd1a-d83a-472d-916a-838ee01042e4" providerId="AD" clId="Web-{651F8D96-B553-96B4-50DF-EC099F95C2B6}" dt="2022-10-10T10:36:13.268" v="219" actId="20577"/>
      <pc:docMkLst>
        <pc:docMk/>
      </pc:docMkLst>
      <pc:sldChg chg="modSp">
        <pc:chgData name="Utsav Panchal" userId="S::utsav.panchal@rishabhsoft.com::8adbbd1a-d83a-472d-916a-838ee01042e4" providerId="AD" clId="Web-{651F8D96-B553-96B4-50DF-EC099F95C2B6}" dt="2022-10-10T10:31:18.793" v="119"/>
        <pc:sldMkLst>
          <pc:docMk/>
          <pc:sldMk cId="3486515437" sldId="2044"/>
        </pc:sldMkLst>
        <pc:graphicFrameChg chg="mod modGraphic">
          <ac:chgData name="Utsav Panchal" userId="S::utsav.panchal@rishabhsoft.com::8adbbd1a-d83a-472d-916a-838ee01042e4" providerId="AD" clId="Web-{651F8D96-B553-96B4-50DF-EC099F95C2B6}" dt="2022-10-10T10:31:18.793" v="119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modSp">
        <pc:chgData name="Utsav Panchal" userId="S::utsav.panchal@rishabhsoft.com::8adbbd1a-d83a-472d-916a-838ee01042e4" providerId="AD" clId="Web-{651F8D96-B553-96B4-50DF-EC099F95C2B6}" dt="2022-10-10T10:36:13.268" v="219" actId="20577"/>
        <pc:sldMkLst>
          <pc:docMk/>
          <pc:sldMk cId="4264006610" sldId="2092"/>
        </pc:sldMkLst>
        <pc:spChg chg="mod">
          <ac:chgData name="Utsav Panchal" userId="S::utsav.panchal@rishabhsoft.com::8adbbd1a-d83a-472d-916a-838ee01042e4" providerId="AD" clId="Web-{651F8D96-B553-96B4-50DF-EC099F95C2B6}" dt="2022-10-10T10:36:13.268" v="219" actId="20577"/>
          <ac:spMkLst>
            <pc:docMk/>
            <pc:sldMk cId="4264006610" sldId="2092"/>
            <ac:spMk id="5" creationId="{23063EC4-64F1-3F2B-3634-8DFC03E17556}"/>
          </ac:spMkLst>
        </pc:spChg>
      </pc:sldChg>
    </pc:docChg>
  </pc:docChgLst>
  <pc:docChgLst>
    <pc:chgData name="Raj Patel" userId="S::raj.patel@rishabhsoft.com::66632d1c-08ff-4a4f-9abf-420b934304bf" providerId="AD" clId="Web-{1CD4AC06-E1BF-423F-8132-7BE46B8D7A77}"/>
    <pc:docChg chg="modSld">
      <pc:chgData name="Raj Patel" userId="S::raj.patel@rishabhsoft.com::66632d1c-08ff-4a4f-9abf-420b934304bf" providerId="AD" clId="Web-{1CD4AC06-E1BF-423F-8132-7BE46B8D7A77}" dt="2022-12-16T09:44:21.662" v="516" actId="20577"/>
      <pc:docMkLst>
        <pc:docMk/>
      </pc:docMkLst>
      <pc:sldChg chg="modSp">
        <pc:chgData name="Raj Patel" userId="S::raj.patel@rishabhsoft.com::66632d1c-08ff-4a4f-9abf-420b934304bf" providerId="AD" clId="Web-{1CD4AC06-E1BF-423F-8132-7BE46B8D7A77}" dt="2022-12-16T09:44:21.662" v="516" actId="20577"/>
        <pc:sldMkLst>
          <pc:docMk/>
          <pc:sldMk cId="3802548159" sldId="2118"/>
        </pc:sldMkLst>
        <pc:spChg chg="mod">
          <ac:chgData name="Raj Patel" userId="S::raj.patel@rishabhsoft.com::66632d1c-08ff-4a4f-9abf-420b934304bf" providerId="AD" clId="Web-{1CD4AC06-E1BF-423F-8132-7BE46B8D7A77}" dt="2022-12-16T09:44:21.662" v="516" actId="20577"/>
          <ac:spMkLst>
            <pc:docMk/>
            <pc:sldMk cId="3802548159" sldId="2118"/>
            <ac:spMk id="4" creationId="{AA2ADB5C-CCED-40B4-C1ED-D40856595E9D}"/>
          </ac:spMkLst>
        </pc:spChg>
      </pc:sldChg>
      <pc:sldChg chg="addSp delSp modSp">
        <pc:chgData name="Raj Patel" userId="S::raj.patel@rishabhsoft.com::66632d1c-08ff-4a4f-9abf-420b934304bf" providerId="AD" clId="Web-{1CD4AC06-E1BF-423F-8132-7BE46B8D7A77}" dt="2022-12-16T09:33:55.455" v="230" actId="20577"/>
        <pc:sldMkLst>
          <pc:docMk/>
          <pc:sldMk cId="3830982285" sldId="2122"/>
        </pc:sldMkLst>
        <pc:spChg chg="del mod">
          <ac:chgData name="Raj Patel" userId="S::raj.patel@rishabhsoft.com::66632d1c-08ff-4a4f-9abf-420b934304bf" providerId="AD" clId="Web-{1CD4AC06-E1BF-423F-8132-7BE46B8D7A77}" dt="2022-12-16T09:27:44.975" v="19"/>
          <ac:spMkLst>
            <pc:docMk/>
            <pc:sldMk cId="3830982285" sldId="2122"/>
            <ac:spMk id="7" creationId="{8902F3A3-C81F-6E68-4C52-3BDC92628B27}"/>
          </ac:spMkLst>
        </pc:spChg>
        <pc:spChg chg="add mod">
          <ac:chgData name="Raj Patel" userId="S::raj.patel@rishabhsoft.com::66632d1c-08ff-4a4f-9abf-420b934304bf" providerId="AD" clId="Web-{1CD4AC06-E1BF-423F-8132-7BE46B8D7A77}" dt="2022-12-16T09:33:55.455" v="230" actId="20577"/>
          <ac:spMkLst>
            <pc:docMk/>
            <pc:sldMk cId="3830982285" sldId="2122"/>
            <ac:spMk id="8" creationId="{DD42FCCC-3EF3-B336-2E9C-3A2342E2E2C2}"/>
          </ac:spMkLst>
        </pc:spChg>
        <pc:picChg chg="add del mod">
          <ac:chgData name="Raj Patel" userId="S::raj.patel@rishabhsoft.com::66632d1c-08ff-4a4f-9abf-420b934304bf" providerId="AD" clId="Web-{1CD4AC06-E1BF-423F-8132-7BE46B8D7A77}" dt="2022-12-16T09:27:15.709" v="16"/>
          <ac:picMkLst>
            <pc:docMk/>
            <pc:sldMk cId="3830982285" sldId="2122"/>
            <ac:picMk id="4" creationId="{B1A15BC8-5A54-1392-DF94-9106A17F1AE7}"/>
          </ac:picMkLst>
        </pc:picChg>
        <pc:picChg chg="add del mod">
          <ac:chgData name="Raj Patel" userId="S::raj.patel@rishabhsoft.com::66632d1c-08ff-4a4f-9abf-420b934304bf" providerId="AD" clId="Web-{1CD4AC06-E1BF-423F-8132-7BE46B8D7A77}" dt="2022-12-16T09:27:32.240" v="18"/>
          <ac:picMkLst>
            <pc:docMk/>
            <pc:sldMk cId="3830982285" sldId="2122"/>
            <ac:picMk id="6" creationId="{71EAEE18-AB08-0A2A-C85D-B763A82391CF}"/>
          </ac:picMkLst>
        </pc:picChg>
      </pc:sldChg>
    </pc:docChg>
  </pc:docChgLst>
  <pc:docChgLst>
    <pc:chgData name="Afzal Khan" userId="S::afzal.khan@rishabhsoft.com::11998eb9-3d5e-4140-b704-0e317d8707c0" providerId="AD" clId="Web-{E92A3777-F9EC-42CB-BE16-5F5E67285FF6}"/>
    <pc:docChg chg="modSld">
      <pc:chgData name="Afzal Khan" userId="S::afzal.khan@rishabhsoft.com::11998eb9-3d5e-4140-b704-0e317d8707c0" providerId="AD" clId="Web-{E92A3777-F9EC-42CB-BE16-5F5E67285FF6}" dt="2022-10-10T11:16:40.148" v="43" actId="20577"/>
      <pc:docMkLst>
        <pc:docMk/>
      </pc:docMkLst>
      <pc:sldChg chg="modSp">
        <pc:chgData name="Afzal Khan" userId="S::afzal.khan@rishabhsoft.com::11998eb9-3d5e-4140-b704-0e317d8707c0" providerId="AD" clId="Web-{E92A3777-F9EC-42CB-BE16-5F5E67285FF6}" dt="2022-10-10T11:16:40.148" v="43" actId="20577"/>
        <pc:sldMkLst>
          <pc:docMk/>
          <pc:sldMk cId="3706795291" sldId="2083"/>
        </pc:sldMkLst>
        <pc:spChg chg="mod">
          <ac:chgData name="Afzal Khan" userId="S::afzal.khan@rishabhsoft.com::11998eb9-3d5e-4140-b704-0e317d8707c0" providerId="AD" clId="Web-{E92A3777-F9EC-42CB-BE16-5F5E67285FF6}" dt="2022-10-10T11:16:40.148" v="43" actId="20577"/>
          <ac:spMkLst>
            <pc:docMk/>
            <pc:sldMk cId="3706795291" sldId="2083"/>
            <ac:spMk id="6" creationId="{8E0C1696-C619-A0DB-D68B-99BC30F6EA65}"/>
          </ac:spMkLst>
        </pc:spChg>
      </pc:sldChg>
    </pc:docChg>
  </pc:docChgLst>
  <pc:docChgLst>
    <pc:chgData name="Radhika Thokala" userId="S::radhika.thokala@rishabhsoft.com::2638fbbd-7280-4400-aa3e-0112cdaec4f2" providerId="AD" clId="Web-{93F5E1B9-0EAA-45D2-8BCC-016903125C2F}"/>
    <pc:docChg chg="modSld">
      <pc:chgData name="Radhika Thokala" userId="S::radhika.thokala@rishabhsoft.com::2638fbbd-7280-4400-aa3e-0112cdaec4f2" providerId="AD" clId="Web-{93F5E1B9-0EAA-45D2-8BCC-016903125C2F}" dt="2022-11-04T08:59:11.333" v="163" actId="20577"/>
      <pc:docMkLst>
        <pc:docMk/>
      </pc:docMkLst>
      <pc:sldChg chg="modSp">
        <pc:chgData name="Radhika Thokala" userId="S::radhika.thokala@rishabhsoft.com::2638fbbd-7280-4400-aa3e-0112cdaec4f2" providerId="AD" clId="Web-{93F5E1B9-0EAA-45D2-8BCC-016903125C2F}" dt="2022-11-04T08:59:11.333" v="163" actId="20577"/>
        <pc:sldMkLst>
          <pc:docMk/>
          <pc:sldMk cId="3159945122" sldId="2065"/>
        </pc:sldMkLst>
        <pc:spChg chg="mod">
          <ac:chgData name="Radhika Thokala" userId="S::radhika.thokala@rishabhsoft.com::2638fbbd-7280-4400-aa3e-0112cdaec4f2" providerId="AD" clId="Web-{93F5E1B9-0EAA-45D2-8BCC-016903125C2F}" dt="2022-11-04T08:59:11.333" v="163" actId="20577"/>
          <ac:spMkLst>
            <pc:docMk/>
            <pc:sldMk cId="3159945122" sldId="2065"/>
            <ac:spMk id="3" creationId="{3CE8BD92-C804-331C-9B3E-CE3C3D11B5A8}"/>
          </ac:spMkLst>
        </pc:spChg>
      </pc:sldChg>
    </pc:docChg>
  </pc:docChgLst>
  <pc:docChgLst>
    <pc:chgData name="Sharad Singh" userId="S::sharad.singh@rishabhsoft.com::41ccd5c3-65a8-4e59-b362-2c7a9bd7189e" providerId="AD" clId="Web-{356DB7EB-9800-4465-A55B-C5526583557A}"/>
    <pc:docChg chg="addSld delSld modSld modSection">
      <pc:chgData name="Sharad Singh" userId="S::sharad.singh@rishabhsoft.com::41ccd5c3-65a8-4e59-b362-2c7a9bd7189e" providerId="AD" clId="Web-{356DB7EB-9800-4465-A55B-C5526583557A}" dt="2022-12-16T17:18:06.831" v="29" actId="20577"/>
      <pc:docMkLst>
        <pc:docMk/>
      </pc:docMkLst>
      <pc:sldChg chg="addSp delSp modSp add del">
        <pc:chgData name="Sharad Singh" userId="S::sharad.singh@rishabhsoft.com::41ccd5c3-65a8-4e59-b362-2c7a9bd7189e" providerId="AD" clId="Web-{356DB7EB-9800-4465-A55B-C5526583557A}" dt="2022-12-16T17:18:06.831" v="29" actId="20577"/>
        <pc:sldMkLst>
          <pc:docMk/>
          <pc:sldMk cId="1975692619" sldId="2117"/>
        </pc:sldMkLst>
        <pc:spChg chg="add del mod">
          <ac:chgData name="Sharad Singh" userId="S::sharad.singh@rishabhsoft.com::41ccd5c3-65a8-4e59-b362-2c7a9bd7189e" providerId="AD" clId="Web-{356DB7EB-9800-4465-A55B-C5526583557A}" dt="2022-12-16T17:15:54.639" v="3"/>
          <ac:spMkLst>
            <pc:docMk/>
            <pc:sldMk cId="1975692619" sldId="2117"/>
            <ac:spMk id="2" creationId="{73AC5355-C333-A97E-857F-BC13B6A05F43}"/>
          </ac:spMkLst>
        </pc:spChg>
        <pc:spChg chg="add del mod">
          <ac:chgData name="Sharad Singh" userId="S::sharad.singh@rishabhsoft.com::41ccd5c3-65a8-4e59-b362-2c7a9bd7189e" providerId="AD" clId="Web-{356DB7EB-9800-4465-A55B-C5526583557A}" dt="2022-12-16T17:16:26.469" v="15"/>
          <ac:spMkLst>
            <pc:docMk/>
            <pc:sldMk cId="1975692619" sldId="2117"/>
            <ac:spMk id="3" creationId="{D7CA6EF8-35AB-B373-D466-FF3F39926EC6}"/>
          </ac:spMkLst>
        </pc:spChg>
        <pc:spChg chg="add del mod">
          <ac:chgData name="Sharad Singh" userId="S::sharad.singh@rishabhsoft.com::41ccd5c3-65a8-4e59-b362-2c7a9bd7189e" providerId="AD" clId="Web-{356DB7EB-9800-4465-A55B-C5526583557A}" dt="2022-12-16T17:17:03.173" v="19"/>
          <ac:spMkLst>
            <pc:docMk/>
            <pc:sldMk cId="1975692619" sldId="2117"/>
            <ac:spMk id="4" creationId="{1DDF9655-F903-E010-E02E-81B292B505B2}"/>
          </ac:spMkLst>
        </pc:spChg>
        <pc:spChg chg="add mod">
          <ac:chgData name="Sharad Singh" userId="S::sharad.singh@rishabhsoft.com::41ccd5c3-65a8-4e59-b362-2c7a9bd7189e" providerId="AD" clId="Web-{356DB7EB-9800-4465-A55B-C5526583557A}" dt="2022-12-16T17:18:06.831" v="29" actId="20577"/>
          <ac:spMkLst>
            <pc:docMk/>
            <pc:sldMk cId="1975692619" sldId="2117"/>
            <ac:spMk id="5" creationId="{461293E1-4DEF-8ACF-B79B-233D579B2600}"/>
          </ac:spMkLst>
        </pc:spChg>
      </pc:sldChg>
    </pc:docChg>
  </pc:docChgLst>
  <pc:docChgLst>
    <pc:chgData name="Pavan kumar Jadhav" userId="S::pavankumar.jadhav@rishabhsoft.com::ca38a9a9-7c48-47f2-bf4c-79f611b58720" providerId="AD" clId="Web-{E1013022-BF84-4FC5-BAF8-9856122C7B5A}"/>
    <pc:docChg chg="modSld">
      <pc:chgData name="Pavan kumar Jadhav" userId="S::pavankumar.jadhav@rishabhsoft.com::ca38a9a9-7c48-47f2-bf4c-79f611b58720" providerId="AD" clId="Web-{E1013022-BF84-4FC5-BAF8-9856122C7B5A}" dt="2022-12-02T09:38:13.598" v="141" actId="20577"/>
      <pc:docMkLst>
        <pc:docMk/>
      </pc:docMkLst>
      <pc:sldChg chg="modSp">
        <pc:chgData name="Pavan kumar Jadhav" userId="S::pavankumar.jadhav@rishabhsoft.com::ca38a9a9-7c48-47f2-bf4c-79f611b58720" providerId="AD" clId="Web-{E1013022-BF84-4FC5-BAF8-9856122C7B5A}" dt="2022-12-02T09:31:19.513" v="0" actId="1076"/>
        <pc:sldMkLst>
          <pc:docMk/>
          <pc:sldMk cId="644960600" sldId="2064"/>
        </pc:sldMkLst>
        <pc:spChg chg="mod">
          <ac:chgData name="Pavan kumar Jadhav" userId="S::pavankumar.jadhav@rishabhsoft.com::ca38a9a9-7c48-47f2-bf4c-79f611b58720" providerId="AD" clId="Web-{E1013022-BF84-4FC5-BAF8-9856122C7B5A}" dt="2022-12-02T09:31:19.513" v="0" actId="1076"/>
          <ac:spMkLst>
            <pc:docMk/>
            <pc:sldMk cId="644960600" sldId="2064"/>
            <ac:spMk id="4" creationId="{07082FBE-174A-E7E3-E871-45772CFCC358}"/>
          </ac:spMkLst>
        </pc:spChg>
      </pc:sldChg>
      <pc:sldChg chg="addSp modSp">
        <pc:chgData name="Pavan kumar Jadhav" userId="S::pavankumar.jadhav@rishabhsoft.com::ca38a9a9-7c48-47f2-bf4c-79f611b58720" providerId="AD" clId="Web-{E1013022-BF84-4FC5-BAF8-9856122C7B5A}" dt="2022-12-02T09:38:13.598" v="141" actId="20577"/>
        <pc:sldMkLst>
          <pc:docMk/>
          <pc:sldMk cId="3903224684" sldId="2066"/>
        </pc:sldMkLst>
        <pc:spChg chg="add mod">
          <ac:chgData name="Pavan kumar Jadhav" userId="S::pavankumar.jadhav@rishabhsoft.com::ca38a9a9-7c48-47f2-bf4c-79f611b58720" providerId="AD" clId="Web-{E1013022-BF84-4FC5-BAF8-9856122C7B5A}" dt="2022-12-02T09:38:13.598" v="141" actId="20577"/>
          <ac:spMkLst>
            <pc:docMk/>
            <pc:sldMk cId="3903224684" sldId="2066"/>
            <ac:spMk id="10" creationId="{B9B8889C-A2B7-C0E2-789E-C6104D8B887B}"/>
          </ac:spMkLst>
        </pc:spChg>
      </pc:sldChg>
    </pc:docChg>
  </pc:docChgLst>
  <pc:docChgLst>
    <pc:chgData name="Sateesh C" userId="S::sateesh.c@rishabhsoft.com::5dfd1dd5-1f6b-40f5-94b6-6f05b43b9e27" providerId="AD" clId="Web-{56DF14E4-9412-65C3-C09B-4ECD9DE438C5}"/>
    <pc:docChg chg="modSld">
      <pc:chgData name="Sateesh C" userId="S::sateesh.c@rishabhsoft.com::5dfd1dd5-1f6b-40f5-94b6-6f05b43b9e27" providerId="AD" clId="Web-{56DF14E4-9412-65C3-C09B-4ECD9DE438C5}" dt="2022-10-21T12:06:46.461" v="2" actId="20577"/>
      <pc:docMkLst>
        <pc:docMk/>
      </pc:docMkLst>
      <pc:sldChg chg="modSp">
        <pc:chgData name="Sateesh C" userId="S::sateesh.c@rishabhsoft.com::5dfd1dd5-1f6b-40f5-94b6-6f05b43b9e27" providerId="AD" clId="Web-{56DF14E4-9412-65C3-C09B-4ECD9DE438C5}" dt="2022-10-21T12:06:46.461" v="2" actId="20577"/>
        <pc:sldMkLst>
          <pc:docMk/>
          <pc:sldMk cId="2934475311" sldId="2094"/>
        </pc:sldMkLst>
        <pc:spChg chg="mod">
          <ac:chgData name="Sateesh C" userId="S::sateesh.c@rishabhsoft.com::5dfd1dd5-1f6b-40f5-94b6-6f05b43b9e27" providerId="AD" clId="Web-{56DF14E4-9412-65C3-C09B-4ECD9DE438C5}" dt="2022-10-21T12:06:46.461" v="2" actId="20577"/>
          <ac:spMkLst>
            <pc:docMk/>
            <pc:sldMk cId="2934475311" sldId="2094"/>
            <ac:spMk id="10" creationId="{48C270D6-5636-6A0E-EF74-D2C51DD9E6A9}"/>
          </ac:spMkLst>
        </pc:spChg>
      </pc:sldChg>
    </pc:docChg>
  </pc:docChgLst>
  <pc:docChgLst>
    <pc:chgData name="Stalin Vimal Raj" userId="S::stalinvimal.raj@rishabhsoft.com::8caec4ee-b252-4b0c-8c77-afe144a74785" providerId="AD" clId="Web-{BD89F599-B6F4-401F-B71A-7E582FF670ED}"/>
    <pc:docChg chg="modSld">
      <pc:chgData name="Stalin Vimal Raj" userId="S::stalinvimal.raj@rishabhsoft.com::8caec4ee-b252-4b0c-8c77-afe144a74785" providerId="AD" clId="Web-{BD89F599-B6F4-401F-B71A-7E582FF670ED}" dt="2022-12-30T07:27:45.956" v="35" actId="20577"/>
      <pc:docMkLst>
        <pc:docMk/>
      </pc:docMkLst>
      <pc:sldChg chg="addSp delSp modSp">
        <pc:chgData name="Stalin Vimal Raj" userId="S::stalinvimal.raj@rishabhsoft.com::8caec4ee-b252-4b0c-8c77-afe144a74785" providerId="AD" clId="Web-{BD89F599-B6F4-401F-B71A-7E582FF670ED}" dt="2022-12-30T07:27:45.956" v="35" actId="20577"/>
        <pc:sldMkLst>
          <pc:docMk/>
          <pc:sldMk cId="644960600" sldId="2064"/>
        </pc:sldMkLst>
        <pc:spChg chg="add del mod">
          <ac:chgData name="Stalin Vimal Raj" userId="S::stalinvimal.raj@rishabhsoft.com::8caec4ee-b252-4b0c-8c77-afe144a74785" providerId="AD" clId="Web-{BD89F599-B6F4-401F-B71A-7E582FF670ED}" dt="2022-12-30T07:27:18.330" v="19"/>
          <ac:spMkLst>
            <pc:docMk/>
            <pc:sldMk cId="644960600" sldId="2064"/>
            <ac:spMk id="4" creationId="{BEB739C6-2737-C97F-AC39-0B259747FF18}"/>
          </ac:spMkLst>
        </pc:spChg>
        <pc:spChg chg="mod">
          <ac:chgData name="Stalin Vimal Raj" userId="S::stalinvimal.raj@rishabhsoft.com::8caec4ee-b252-4b0c-8c77-afe144a74785" providerId="AD" clId="Web-{BD89F599-B6F4-401F-B71A-7E582FF670ED}" dt="2022-12-30T07:25:48.358" v="14" actId="20577"/>
          <ac:spMkLst>
            <pc:docMk/>
            <pc:sldMk cId="644960600" sldId="2064"/>
            <ac:spMk id="5" creationId="{26D092EA-919C-2DA8-98E8-11D7218E78B8}"/>
          </ac:spMkLst>
        </pc:spChg>
        <pc:spChg chg="add mod">
          <ac:chgData name="Stalin Vimal Raj" userId="S::stalinvimal.raj@rishabhsoft.com::8caec4ee-b252-4b0c-8c77-afe144a74785" providerId="AD" clId="Web-{BD89F599-B6F4-401F-B71A-7E582FF670ED}" dt="2022-12-30T07:27:45.956" v="35" actId="20577"/>
          <ac:spMkLst>
            <pc:docMk/>
            <pc:sldMk cId="644960600" sldId="2064"/>
            <ac:spMk id="6" creationId="{D3B96561-B278-A0A9-8B80-77BA07903280}"/>
          </ac:spMkLst>
        </pc:spChg>
      </pc:sldChg>
    </pc:docChg>
  </pc:docChgLst>
  <pc:docChgLst>
    <pc:chgData name="Suraksha Shetty" userId="S::suraksha.shetty@rishabhsoft.com::fd365873-3378-4e13-ba46-50e79088cbfe" providerId="AD" clId="Web-{D13D402F-2A4D-4AA6-9F67-1C43AD73C1B2}"/>
    <pc:docChg chg="modSld">
      <pc:chgData name="Suraksha Shetty" userId="S::suraksha.shetty@rishabhsoft.com::fd365873-3378-4e13-ba46-50e79088cbfe" providerId="AD" clId="Web-{D13D402F-2A4D-4AA6-9F67-1C43AD73C1B2}" dt="2022-11-04T10:59:20.296" v="273" actId="20577"/>
      <pc:docMkLst>
        <pc:docMk/>
      </pc:docMkLst>
      <pc:sldChg chg="modSp">
        <pc:chgData name="Suraksha Shetty" userId="S::suraksha.shetty@rishabhsoft.com::fd365873-3378-4e13-ba46-50e79088cbfe" providerId="AD" clId="Web-{D13D402F-2A4D-4AA6-9F67-1C43AD73C1B2}" dt="2022-11-04T10:59:20.296" v="273" actId="20577"/>
        <pc:sldMkLst>
          <pc:docMk/>
          <pc:sldMk cId="2076555252" sldId="2095"/>
        </pc:sldMkLst>
        <pc:spChg chg="mod">
          <ac:chgData name="Suraksha Shetty" userId="S::suraksha.shetty@rishabhsoft.com::fd365873-3378-4e13-ba46-50e79088cbfe" providerId="AD" clId="Web-{D13D402F-2A4D-4AA6-9F67-1C43AD73C1B2}" dt="2022-11-04T10:59:20.296" v="273" actId="20577"/>
          <ac:spMkLst>
            <pc:docMk/>
            <pc:sldMk cId="2076555252" sldId="2095"/>
            <ac:spMk id="4" creationId="{4E52B413-033F-016E-0829-592464F8A280}"/>
          </ac:spMkLst>
        </pc:spChg>
      </pc:sldChg>
    </pc:docChg>
  </pc:docChgLst>
  <pc:docChgLst>
    <pc:chgData name="Sai Teja Aakula" userId="S::saiteja.aakula@rishabhsoft.com::cede395f-8a82-4808-862f-0cc4e9830d52" providerId="AD" clId="Web-{45D994F4-9A90-489E-881E-2F3FD9228985}"/>
    <pc:docChg chg="modSld">
      <pc:chgData name="Sai Teja Aakula" userId="S::saiteja.aakula@rishabhsoft.com::cede395f-8a82-4808-862f-0cc4e9830d52" providerId="AD" clId="Web-{45D994F4-9A90-489E-881E-2F3FD9228985}" dt="2022-12-16T10:36:41.203" v="35" actId="20577"/>
      <pc:docMkLst>
        <pc:docMk/>
      </pc:docMkLst>
      <pc:sldChg chg="modSp">
        <pc:chgData name="Sai Teja Aakula" userId="S::saiteja.aakula@rishabhsoft.com::cede395f-8a82-4808-862f-0cc4e9830d52" providerId="AD" clId="Web-{45D994F4-9A90-489E-881E-2F3FD9228985}" dt="2022-12-16T10:36:41.203" v="35" actId="20577"/>
        <pc:sldMkLst>
          <pc:docMk/>
          <pc:sldMk cId="3593743841" sldId="2106"/>
        </pc:sldMkLst>
        <pc:spChg chg="mod">
          <ac:chgData name="Sai Teja Aakula" userId="S::saiteja.aakula@rishabhsoft.com::cede395f-8a82-4808-862f-0cc4e9830d52" providerId="AD" clId="Web-{45D994F4-9A90-489E-881E-2F3FD9228985}" dt="2022-12-16T10:36:41.203" v="35" actId="20577"/>
          <ac:spMkLst>
            <pc:docMk/>
            <pc:sldMk cId="3593743841" sldId="2106"/>
            <ac:spMk id="3" creationId="{160DADEB-7C8B-FDF7-5C42-CD9E53CE450A}"/>
          </ac:spMkLst>
        </pc:spChg>
      </pc:sldChg>
    </pc:docChg>
  </pc:docChgLst>
  <pc:docChgLst>
    <pc:chgData name="Nagendra Babu" userId="S::nagendra.babu@rishabhsoft.com::3c5c5381-a24b-4706-b9c4-d3cb212f4afa" providerId="AD" clId="Web-{83ACC792-BE09-1EF1-FD48-675D77A4CFB8}"/>
    <pc:docChg chg="modSld">
      <pc:chgData name="Nagendra Babu" userId="S::nagendra.babu@rishabhsoft.com::3c5c5381-a24b-4706-b9c4-d3cb212f4afa" providerId="AD" clId="Web-{83ACC792-BE09-1EF1-FD48-675D77A4CFB8}" dt="2022-12-02T08:36:02.707" v="238" actId="20577"/>
      <pc:docMkLst>
        <pc:docMk/>
      </pc:docMkLst>
      <pc:sldChg chg="modSp">
        <pc:chgData name="Nagendra Babu" userId="S::nagendra.babu@rishabhsoft.com::3c5c5381-a24b-4706-b9c4-d3cb212f4afa" providerId="AD" clId="Web-{83ACC792-BE09-1EF1-FD48-675D77A4CFB8}" dt="2022-12-02T08:36:02.707" v="238" actId="20577"/>
        <pc:sldMkLst>
          <pc:docMk/>
          <pc:sldMk cId="2935566846" sldId="2108"/>
        </pc:sldMkLst>
        <pc:spChg chg="mod">
          <ac:chgData name="Nagendra Babu" userId="S::nagendra.babu@rishabhsoft.com::3c5c5381-a24b-4706-b9c4-d3cb212f4afa" providerId="AD" clId="Web-{83ACC792-BE09-1EF1-FD48-675D77A4CFB8}" dt="2022-12-02T08:36:02.707" v="238" actId="20577"/>
          <ac:spMkLst>
            <pc:docMk/>
            <pc:sldMk cId="2935566846" sldId="2108"/>
            <ac:spMk id="4" creationId="{3086A14D-BD21-993E-6FAD-ADCA86B80CE4}"/>
          </ac:spMkLst>
        </pc:spChg>
      </pc:sldChg>
    </pc:docChg>
  </pc:docChgLst>
  <pc:docChgLst>
    <pc:chgData name="Kishan Upadhyay" userId="S::kishan.upadhyay@rishabhsoft.com::4a5e7342-f150-4d8b-ba82-212596e94fc6" providerId="AD" clId="Web-{E6CD9C38-A0B9-4366-628C-6E0AB25EADA4}"/>
    <pc:docChg chg="modSld">
      <pc:chgData name="Kishan Upadhyay" userId="S::kishan.upadhyay@rishabhsoft.com::4a5e7342-f150-4d8b-ba82-212596e94fc6" providerId="AD" clId="Web-{E6CD9C38-A0B9-4366-628C-6E0AB25EADA4}" dt="2022-12-02T09:57:53.788" v="491" actId="20577"/>
      <pc:docMkLst>
        <pc:docMk/>
      </pc:docMkLst>
      <pc:sldChg chg="addSp modSp">
        <pc:chgData name="Kishan Upadhyay" userId="S::kishan.upadhyay@rishabhsoft.com::4a5e7342-f150-4d8b-ba82-212596e94fc6" providerId="AD" clId="Web-{E6CD9C38-A0B9-4366-628C-6E0AB25EADA4}" dt="2022-12-02T09:57:53.788" v="491" actId="20577"/>
        <pc:sldMkLst>
          <pc:docMk/>
          <pc:sldMk cId="2414992752" sldId="2110"/>
        </pc:sldMkLst>
        <pc:spChg chg="add mod">
          <ac:chgData name="Kishan Upadhyay" userId="S::kishan.upadhyay@rishabhsoft.com::4a5e7342-f150-4d8b-ba82-212596e94fc6" providerId="AD" clId="Web-{E6CD9C38-A0B9-4366-628C-6E0AB25EADA4}" dt="2022-12-02T09:47:36.074" v="360" actId="1076"/>
          <ac:spMkLst>
            <pc:docMk/>
            <pc:sldMk cId="2414992752" sldId="2110"/>
            <ac:spMk id="3" creationId="{5BD060CF-518E-6312-4543-4E4375916FE8}"/>
          </ac:spMkLst>
        </pc:spChg>
        <pc:spChg chg="mod">
          <ac:chgData name="Kishan Upadhyay" userId="S::kishan.upadhyay@rishabhsoft.com::4a5e7342-f150-4d8b-ba82-212596e94fc6" providerId="AD" clId="Web-{E6CD9C38-A0B9-4366-628C-6E0AB25EADA4}" dt="2022-12-02T09:57:53.788" v="491" actId="20577"/>
          <ac:spMkLst>
            <pc:docMk/>
            <pc:sldMk cId="2414992752" sldId="2110"/>
            <ac:spMk id="5" creationId="{3C13CC26-4F35-1A82-48FC-A9CDE394DF63}"/>
          </ac:spMkLst>
        </pc:spChg>
      </pc:sldChg>
    </pc:docChg>
  </pc:docChgLst>
  <pc:docChgLst>
    <pc:chgData name="Harmeet Singh Gulati" userId="S::harmeet.gulati@rishabhsoft.com::190f80c0-decb-4546-b5e1-4eb3fcd395a5" providerId="AD" clId="Web-{5CEA31B0-D28B-4EFF-B0CD-131CADEDC0C5}"/>
    <pc:docChg chg="modSld">
      <pc:chgData name="Harmeet Singh Gulati" userId="S::harmeet.gulati@rishabhsoft.com::190f80c0-decb-4546-b5e1-4eb3fcd395a5" providerId="AD" clId="Web-{5CEA31B0-D28B-4EFF-B0CD-131CADEDC0C5}" dt="2022-12-02T10:23:58.037" v="148" actId="1076"/>
      <pc:docMkLst>
        <pc:docMk/>
      </pc:docMkLst>
      <pc:sldChg chg="addSp delSp modSp">
        <pc:chgData name="Harmeet Singh Gulati" userId="S::harmeet.gulati@rishabhsoft.com::190f80c0-decb-4546-b5e1-4eb3fcd395a5" providerId="AD" clId="Web-{5CEA31B0-D28B-4EFF-B0CD-131CADEDC0C5}" dt="2022-12-02T10:23:58.037" v="148" actId="1076"/>
        <pc:sldMkLst>
          <pc:docMk/>
          <pc:sldMk cId="2866896799" sldId="2102"/>
        </pc:sldMkLst>
        <pc:spChg chg="add del mod">
          <ac:chgData name="Harmeet Singh Gulati" userId="S::harmeet.gulati@rishabhsoft.com::190f80c0-decb-4546-b5e1-4eb3fcd395a5" providerId="AD" clId="Web-{5CEA31B0-D28B-4EFF-B0CD-131CADEDC0C5}" dt="2022-12-02T10:19:10.329" v="3"/>
          <ac:spMkLst>
            <pc:docMk/>
            <pc:sldMk cId="2866896799" sldId="2102"/>
            <ac:spMk id="5" creationId="{8D93DC31-378E-E2DB-AB39-0A14C839DD16}"/>
          </ac:spMkLst>
        </pc:spChg>
        <pc:spChg chg="add mod">
          <ac:chgData name="Harmeet Singh Gulati" userId="S::harmeet.gulati@rishabhsoft.com::190f80c0-decb-4546-b5e1-4eb3fcd395a5" providerId="AD" clId="Web-{5CEA31B0-D28B-4EFF-B0CD-131CADEDC0C5}" dt="2022-12-02T10:23:58.037" v="148" actId="1076"/>
          <ac:spMkLst>
            <pc:docMk/>
            <pc:sldMk cId="2866896799" sldId="2102"/>
            <ac:spMk id="13" creationId="{B3C74A1C-7625-3D38-91C7-49522BC88629}"/>
          </ac:spMkLst>
        </pc:spChg>
      </pc:sldChg>
    </pc:docChg>
  </pc:docChgLst>
  <pc:docChgLst>
    <pc:chgData name="Mohammad Ahmad Qureshi" userId="S::mohammad.qureshi@rishabhsoft.com::9d6cda32-d088-482e-969e-cffa18852e76" providerId="AD" clId="Web-{D4A6508D-1677-4A9D-9E85-70D342371862}"/>
    <pc:docChg chg="modSld">
      <pc:chgData name="Mohammad Ahmad Qureshi" userId="S::mohammad.qureshi@rishabhsoft.com::9d6cda32-d088-482e-969e-cffa18852e76" providerId="AD" clId="Web-{D4A6508D-1677-4A9D-9E85-70D342371862}" dt="2022-12-02T10:50:43.562" v="40" actId="14100"/>
      <pc:docMkLst>
        <pc:docMk/>
      </pc:docMkLst>
      <pc:sldChg chg="addSp delSp modSp">
        <pc:chgData name="Mohammad Ahmad Qureshi" userId="S::mohammad.qureshi@rishabhsoft.com::9d6cda32-d088-482e-969e-cffa18852e76" providerId="AD" clId="Web-{D4A6508D-1677-4A9D-9E85-70D342371862}" dt="2022-12-02T10:50:43.562" v="40" actId="14100"/>
        <pc:sldMkLst>
          <pc:docMk/>
          <pc:sldMk cId="1171865425" sldId="2121"/>
        </pc:sldMkLst>
        <pc:spChg chg="mod">
          <ac:chgData name="Mohammad Ahmad Qureshi" userId="S::mohammad.qureshi@rishabhsoft.com::9d6cda32-d088-482e-969e-cffa18852e76" providerId="AD" clId="Web-{D4A6508D-1677-4A9D-9E85-70D342371862}" dt="2022-12-02T10:48:36.935" v="9" actId="20577"/>
          <ac:spMkLst>
            <pc:docMk/>
            <pc:sldMk cId="1171865425" sldId="2121"/>
            <ac:spMk id="3" creationId="{1FB85D74-C525-FFAC-8DB0-B743496B72CD}"/>
          </ac:spMkLst>
        </pc:spChg>
        <pc:spChg chg="mod">
          <ac:chgData name="Mohammad Ahmad Qureshi" userId="S::mohammad.qureshi@rishabhsoft.com::9d6cda32-d088-482e-969e-cffa18852e76" providerId="AD" clId="Web-{D4A6508D-1677-4A9D-9E85-70D342371862}" dt="2022-12-02T10:49:01.748" v="18" actId="1076"/>
          <ac:spMkLst>
            <pc:docMk/>
            <pc:sldMk cId="1171865425" sldId="2121"/>
            <ac:spMk id="7" creationId="{5E0F0C0C-DBF9-4197-AD10-FD45891F0BB1}"/>
          </ac:spMkLst>
        </pc:spChg>
        <pc:spChg chg="mod">
          <ac:chgData name="Mohammad Ahmad Qureshi" userId="S::mohammad.qureshi@rishabhsoft.com::9d6cda32-d088-482e-969e-cffa18852e76" providerId="AD" clId="Web-{D4A6508D-1677-4A9D-9E85-70D342371862}" dt="2022-12-02T10:50:43.562" v="40" actId="14100"/>
          <ac:spMkLst>
            <pc:docMk/>
            <pc:sldMk cId="1171865425" sldId="2121"/>
            <ac:spMk id="10" creationId="{48C270D6-5636-6A0E-EF74-D2C51DD9E6A9}"/>
          </ac:spMkLst>
        </pc:spChg>
        <pc:picChg chg="add del mod">
          <ac:chgData name="Mohammad Ahmad Qureshi" userId="S::mohammad.qureshi@rishabhsoft.com::9d6cda32-d088-482e-969e-cffa18852e76" providerId="AD" clId="Web-{D4A6508D-1677-4A9D-9E85-70D342371862}" dt="2022-12-02T10:48:14.278" v="5"/>
          <ac:picMkLst>
            <pc:docMk/>
            <pc:sldMk cId="1171865425" sldId="2121"/>
            <ac:picMk id="4" creationId="{80339766-7427-3F35-3F67-7C492A9D25B5}"/>
          </ac:picMkLst>
        </pc:picChg>
      </pc:sldChg>
    </pc:docChg>
  </pc:docChgLst>
  <pc:docChgLst>
    <pc:chgData name="Maheshwara Mallela" userId="S::maheshwara.mallela@rishabhsoft.com::e2f32b66-dc43-479f-873e-442bb10bc413" providerId="AD" clId="Web-{EC376358-6B40-442D-BEBC-C86828FDC522}"/>
    <pc:docChg chg="modSld">
      <pc:chgData name="Maheshwara Mallela" userId="S::maheshwara.mallela@rishabhsoft.com::e2f32b66-dc43-479f-873e-442bb10bc413" providerId="AD" clId="Web-{EC376358-6B40-442D-BEBC-C86828FDC522}" dt="2022-12-16T10:28:07.458" v="14" actId="1076"/>
      <pc:docMkLst>
        <pc:docMk/>
      </pc:docMkLst>
      <pc:sldChg chg="addSp modSp">
        <pc:chgData name="Maheshwara Mallela" userId="S::maheshwara.mallela@rishabhsoft.com::e2f32b66-dc43-479f-873e-442bb10bc413" providerId="AD" clId="Web-{EC376358-6B40-442D-BEBC-C86828FDC522}" dt="2022-12-16T10:28:07.458" v="14" actId="1076"/>
        <pc:sldMkLst>
          <pc:docMk/>
          <pc:sldMk cId="3393993114" sldId="2107"/>
        </pc:sldMkLst>
        <pc:spChg chg="add mod">
          <ac:chgData name="Maheshwara Mallela" userId="S::maheshwara.mallela@rishabhsoft.com::e2f32b66-dc43-479f-873e-442bb10bc413" providerId="AD" clId="Web-{EC376358-6B40-442D-BEBC-C86828FDC522}" dt="2022-12-16T10:28:07.458" v="14" actId="1076"/>
          <ac:spMkLst>
            <pc:docMk/>
            <pc:sldMk cId="3393993114" sldId="2107"/>
            <ac:spMk id="8" creationId="{EA6FC253-513C-26CB-30E7-29A77F5D76E6}"/>
          </ac:spMkLst>
        </pc:spChg>
      </pc:sldChg>
    </pc:docChg>
  </pc:docChgLst>
  <pc:docChgLst>
    <pc:chgData name="Akash Patel" userId="S::akash.patel@rishabhsoft.com::26207646-9c9c-426d-ba66-cdb6a385a177" providerId="AD" clId="Web-{F6409976-1CC5-B4CD-499B-ABDC3E615D51}"/>
    <pc:docChg chg="modSld">
      <pc:chgData name="Akash Patel" userId="S::akash.patel@rishabhsoft.com::26207646-9c9c-426d-ba66-cdb6a385a177" providerId="AD" clId="Web-{F6409976-1CC5-B4CD-499B-ABDC3E615D51}" dt="2022-11-04T10:40:12.914" v="278" actId="20577"/>
      <pc:docMkLst>
        <pc:docMk/>
      </pc:docMkLst>
      <pc:sldChg chg="modSp">
        <pc:chgData name="Akash Patel" userId="S::akash.patel@rishabhsoft.com::26207646-9c9c-426d-ba66-cdb6a385a177" providerId="AD" clId="Web-{F6409976-1CC5-B4CD-499B-ABDC3E615D51}" dt="2022-11-04T10:40:12.914" v="278" actId="20577"/>
        <pc:sldMkLst>
          <pc:docMk/>
          <pc:sldMk cId="173961347" sldId="2084"/>
        </pc:sldMkLst>
        <pc:spChg chg="mod">
          <ac:chgData name="Akash Patel" userId="S::akash.patel@rishabhsoft.com::26207646-9c9c-426d-ba66-cdb6a385a177" providerId="AD" clId="Web-{F6409976-1CC5-B4CD-499B-ABDC3E615D51}" dt="2022-11-04T10:40:12.914" v="278" actId="20577"/>
          <ac:spMkLst>
            <pc:docMk/>
            <pc:sldMk cId="173961347" sldId="2084"/>
            <ac:spMk id="4" creationId="{C2438AAE-93D7-166D-5F52-04903235854A}"/>
          </ac:spMkLst>
        </pc:spChg>
      </pc:sldChg>
    </pc:docChg>
  </pc:docChgLst>
  <pc:docChgLst>
    <pc:chgData name="Nishat Shaikh" userId="S::nishat.shaikh@rishabhsoft.com::7f6fbce8-91e1-494a-a9d4-bc2ed082d66d" providerId="AD" clId="Web-{88405EB6-D420-DF60-7136-2B378B1DC2AC}"/>
    <pc:docChg chg="modSld">
      <pc:chgData name="Nishat Shaikh" userId="S::nishat.shaikh@rishabhsoft.com::7f6fbce8-91e1-494a-a9d4-bc2ed082d66d" providerId="AD" clId="Web-{88405EB6-D420-DF60-7136-2B378B1DC2AC}" dt="2022-12-02T11:56:00.212" v="13" actId="20577"/>
      <pc:docMkLst>
        <pc:docMk/>
      </pc:docMkLst>
      <pc:sldChg chg="modSp">
        <pc:chgData name="Nishat Shaikh" userId="S::nishat.shaikh@rishabhsoft.com::7f6fbce8-91e1-494a-a9d4-bc2ed082d66d" providerId="AD" clId="Web-{88405EB6-D420-DF60-7136-2B378B1DC2AC}" dt="2022-12-02T11:56:00.212" v="13" actId="20577"/>
        <pc:sldMkLst>
          <pc:docMk/>
          <pc:sldMk cId="3419173760" sldId="2124"/>
        </pc:sldMkLst>
        <pc:spChg chg="mod">
          <ac:chgData name="Nishat Shaikh" userId="S::nishat.shaikh@rishabhsoft.com::7f6fbce8-91e1-494a-a9d4-bc2ed082d66d" providerId="AD" clId="Web-{88405EB6-D420-DF60-7136-2B378B1DC2AC}" dt="2022-12-02T11:56:00.212" v="13" actId="20577"/>
          <ac:spMkLst>
            <pc:docMk/>
            <pc:sldMk cId="3419173760" sldId="2124"/>
            <ac:spMk id="4" creationId="{8A6BC83E-0818-4836-9B62-290A1DB9FFAA}"/>
          </ac:spMkLst>
        </pc:spChg>
      </pc:sldChg>
    </pc:docChg>
  </pc:docChgLst>
  <pc:docChgLst>
    <pc:chgData name="Afzal Khan" userId="S::afzal.khan@rishabhsoft.com::11998eb9-3d5e-4140-b704-0e317d8707c0" providerId="AD" clId="Web-{43AB8C61-880F-460F-9F98-CD98F9A011BD}"/>
    <pc:docChg chg="modSld">
      <pc:chgData name="Afzal Khan" userId="S::afzal.khan@rishabhsoft.com::11998eb9-3d5e-4140-b704-0e317d8707c0" providerId="AD" clId="Web-{43AB8C61-880F-460F-9F98-CD98F9A011BD}" dt="2022-10-10T11:03:04.074" v="36" actId="14100"/>
      <pc:docMkLst>
        <pc:docMk/>
      </pc:docMkLst>
      <pc:sldChg chg="modSp">
        <pc:chgData name="Afzal Khan" userId="S::afzal.khan@rishabhsoft.com::11998eb9-3d5e-4140-b704-0e317d8707c0" providerId="AD" clId="Web-{43AB8C61-880F-460F-9F98-CD98F9A011BD}" dt="2022-10-10T11:03:04.074" v="36" actId="14100"/>
        <pc:sldMkLst>
          <pc:docMk/>
          <pc:sldMk cId="3706795291" sldId="2083"/>
        </pc:sldMkLst>
        <pc:spChg chg="mod">
          <ac:chgData name="Afzal Khan" userId="S::afzal.khan@rishabhsoft.com::11998eb9-3d5e-4140-b704-0e317d8707c0" providerId="AD" clId="Web-{43AB8C61-880F-460F-9F98-CD98F9A011BD}" dt="2022-10-10T11:03:04.074" v="36" actId="14100"/>
          <ac:spMkLst>
            <pc:docMk/>
            <pc:sldMk cId="3706795291" sldId="2083"/>
            <ac:spMk id="6" creationId="{8E0C1696-C619-A0DB-D68B-99BC30F6EA65}"/>
          </ac:spMkLst>
        </pc:spChg>
      </pc:sldChg>
    </pc:docChg>
  </pc:docChgLst>
  <pc:docChgLst>
    <pc:chgData name="Pavan kumar Jadhav" userId="S::pavankumar.jadhav@rishabhsoft.com::ca38a9a9-7c48-47f2-bf4c-79f611b58720" providerId="AD" clId="Web-{D97DE16C-2F7A-401E-AAD4-3818BA1AFB70}"/>
    <pc:docChg chg="modSld">
      <pc:chgData name="Pavan kumar Jadhav" userId="S::pavankumar.jadhav@rishabhsoft.com::ca38a9a9-7c48-47f2-bf4c-79f611b58720" providerId="AD" clId="Web-{D97DE16C-2F7A-401E-AAD4-3818BA1AFB70}" dt="2022-10-10T10:46:53.449" v="349" actId="20577"/>
      <pc:docMkLst>
        <pc:docMk/>
      </pc:docMkLst>
      <pc:sldChg chg="addSp modSp">
        <pc:chgData name="Pavan kumar Jadhav" userId="S::pavankumar.jadhav@rishabhsoft.com::ca38a9a9-7c48-47f2-bf4c-79f611b58720" providerId="AD" clId="Web-{D97DE16C-2F7A-401E-AAD4-3818BA1AFB70}" dt="2022-10-10T10:46:53.449" v="349" actId="20577"/>
        <pc:sldMkLst>
          <pc:docMk/>
          <pc:sldMk cId="3903224684" sldId="2066"/>
        </pc:sldMkLst>
        <pc:spChg chg="add mod">
          <ac:chgData name="Pavan kumar Jadhav" userId="S::pavankumar.jadhav@rishabhsoft.com::ca38a9a9-7c48-47f2-bf4c-79f611b58720" providerId="AD" clId="Web-{D97DE16C-2F7A-401E-AAD4-3818BA1AFB70}" dt="2022-10-10T10:46:53.449" v="349" actId="20577"/>
          <ac:spMkLst>
            <pc:docMk/>
            <pc:sldMk cId="3903224684" sldId="2066"/>
            <ac:spMk id="5" creationId="{8E887498-56FB-71D9-6CB5-B4C34E199AAC}"/>
          </ac:spMkLst>
        </pc:spChg>
      </pc:sldChg>
    </pc:docChg>
  </pc:docChgLst>
  <pc:docChgLst>
    <pc:chgData clId="Web-{7121911B-2197-5DF5-7031-5A64AE094358}"/>
    <pc:docChg chg="modSld">
      <pc:chgData name="" userId="" providerId="" clId="Web-{7121911B-2197-5DF5-7031-5A64AE094358}" dt="2022-12-30T06:21:02.209" v="0" actId="20577"/>
      <pc:docMkLst>
        <pc:docMk/>
      </pc:docMkLst>
      <pc:sldChg chg="modSp">
        <pc:chgData name="" userId="" providerId="" clId="Web-{7121911B-2197-5DF5-7031-5A64AE094358}" dt="2022-12-30T06:21:02.209" v="0" actId="20577"/>
        <pc:sldMkLst>
          <pc:docMk/>
          <pc:sldMk cId="4206791219" sldId="1939"/>
        </pc:sldMkLst>
        <pc:spChg chg="mod">
          <ac:chgData name="" userId="" providerId="" clId="Web-{7121911B-2197-5DF5-7031-5A64AE094358}" dt="2022-12-30T06:21:02.209" v="0" actId="20577"/>
          <ac:spMkLst>
            <pc:docMk/>
            <pc:sldMk cId="4206791219" sldId="1939"/>
            <ac:spMk id="7" creationId="{00000000-0000-0000-0000-000000000000}"/>
          </ac:spMkLst>
        </pc:spChg>
      </pc:sldChg>
    </pc:docChg>
  </pc:docChgLst>
  <pc:docChgLst>
    <pc:chgData name="Vishal Popat" userId="S::vishal.popat@rishabhsoft.com::488ce7bb-ab85-47d0-879b-617c6c30b0c5" providerId="AD" clId="Web-{96C58779-3E84-4E8E-8E91-3C6E04DEA59A}"/>
    <pc:docChg chg="modSld">
      <pc:chgData name="Vishal Popat" userId="S::vishal.popat@rishabhsoft.com::488ce7bb-ab85-47d0-879b-617c6c30b0c5" providerId="AD" clId="Web-{96C58779-3E84-4E8E-8E91-3C6E04DEA59A}" dt="2022-11-18T10:28:37.244" v="22" actId="14100"/>
      <pc:docMkLst>
        <pc:docMk/>
      </pc:docMkLst>
      <pc:sldChg chg="modSp">
        <pc:chgData name="Vishal Popat" userId="S::vishal.popat@rishabhsoft.com::488ce7bb-ab85-47d0-879b-617c6c30b0c5" providerId="AD" clId="Web-{96C58779-3E84-4E8E-8E91-3C6E04DEA59A}" dt="2022-11-18T10:27:13.961" v="1" actId="20577"/>
        <pc:sldMkLst>
          <pc:docMk/>
          <pc:sldMk cId="2503357351" sldId="2085"/>
        </pc:sldMkLst>
        <pc:spChg chg="mod">
          <ac:chgData name="Vishal Popat" userId="S::vishal.popat@rishabhsoft.com::488ce7bb-ab85-47d0-879b-617c6c30b0c5" providerId="AD" clId="Web-{96C58779-3E84-4E8E-8E91-3C6E04DEA59A}" dt="2022-11-18T10:27:13.961" v="1" actId="20577"/>
          <ac:spMkLst>
            <pc:docMk/>
            <pc:sldMk cId="2503357351" sldId="2085"/>
            <ac:spMk id="4" creationId="{BC5653C0-A0A8-483A-C92E-AE8408A124E5}"/>
          </ac:spMkLst>
        </pc:spChg>
      </pc:sldChg>
      <pc:sldChg chg="addSp delSp modSp">
        <pc:chgData name="Vishal Popat" userId="S::vishal.popat@rishabhsoft.com::488ce7bb-ab85-47d0-879b-617c6c30b0c5" providerId="AD" clId="Web-{96C58779-3E84-4E8E-8E91-3C6E04DEA59A}" dt="2022-11-18T10:28:37.244" v="22" actId="14100"/>
        <pc:sldMkLst>
          <pc:docMk/>
          <pc:sldMk cId="3830982285" sldId="2122"/>
        </pc:sldMkLst>
        <pc:spChg chg="del mod">
          <ac:chgData name="Vishal Popat" userId="S::vishal.popat@rishabhsoft.com::488ce7bb-ab85-47d0-879b-617c6c30b0c5" providerId="AD" clId="Web-{96C58779-3E84-4E8E-8E91-3C6E04DEA59A}" dt="2022-11-18T10:27:41.633" v="11"/>
          <ac:spMkLst>
            <pc:docMk/>
            <pc:sldMk cId="3830982285" sldId="2122"/>
            <ac:spMk id="4" creationId="{BC5653C0-A0A8-483A-C92E-AE8408A124E5}"/>
          </ac:spMkLst>
        </pc:spChg>
        <pc:spChg chg="add mod">
          <ac:chgData name="Vishal Popat" userId="S::vishal.popat@rishabhsoft.com::488ce7bb-ab85-47d0-879b-617c6c30b0c5" providerId="AD" clId="Web-{96C58779-3E84-4E8E-8E91-3C6E04DEA59A}" dt="2022-11-18T10:28:37.244" v="22" actId="14100"/>
          <ac:spMkLst>
            <pc:docMk/>
            <pc:sldMk cId="3830982285" sldId="2122"/>
            <ac:spMk id="7" creationId="{8902F3A3-C81F-6E68-4C52-3BDC92628B27}"/>
          </ac:spMkLst>
        </pc:spChg>
        <pc:picChg chg="add del mod">
          <ac:chgData name="Vishal Popat" userId="S::vishal.popat@rishabhsoft.com::488ce7bb-ab85-47d0-879b-617c6c30b0c5" providerId="AD" clId="Web-{96C58779-3E84-4E8E-8E91-3C6E04DEA59A}" dt="2022-11-18T10:28:12.462" v="16"/>
          <ac:picMkLst>
            <pc:docMk/>
            <pc:sldMk cId="3830982285" sldId="2122"/>
            <ac:picMk id="6" creationId="{17697043-F340-D9B5-738B-55B8C1E5A062}"/>
          </ac:picMkLst>
        </pc:picChg>
      </pc:sldChg>
    </pc:docChg>
  </pc:docChgLst>
  <pc:docChgLst>
    <pc:chgData name="Pragya Bharti" userId="S::pragya.bharti@rishabhsoft.com::38143802-9ca9-4c56-b5ad-cc301bfe6089" providerId="AD" clId="Web-{7ECA6FB1-69A3-4478-B116-5C1E5C724706}"/>
    <pc:docChg chg="modSld">
      <pc:chgData name="Pragya Bharti" userId="S::pragya.bharti@rishabhsoft.com::38143802-9ca9-4c56-b5ad-cc301bfe6089" providerId="AD" clId="Web-{7ECA6FB1-69A3-4478-B116-5C1E5C724706}" dt="2022-10-21T07:48:51.796" v="98" actId="20577"/>
      <pc:docMkLst>
        <pc:docMk/>
      </pc:docMkLst>
      <pc:sldChg chg="modSp">
        <pc:chgData name="Pragya Bharti" userId="S::pragya.bharti@rishabhsoft.com::38143802-9ca9-4c56-b5ad-cc301bfe6089" providerId="AD" clId="Web-{7ECA6FB1-69A3-4478-B116-5C1E5C724706}" dt="2022-10-21T07:48:51.796" v="98" actId="20577"/>
        <pc:sldMkLst>
          <pc:docMk/>
          <pc:sldMk cId="4128721948" sldId="2090"/>
        </pc:sldMkLst>
        <pc:spChg chg="mod">
          <ac:chgData name="Pragya Bharti" userId="S::pragya.bharti@rishabhsoft.com::38143802-9ca9-4c56-b5ad-cc301bfe6089" providerId="AD" clId="Web-{7ECA6FB1-69A3-4478-B116-5C1E5C724706}" dt="2022-10-21T07:48:51.796" v="98" actId="20577"/>
          <ac:spMkLst>
            <pc:docMk/>
            <pc:sldMk cId="4128721948" sldId="2090"/>
            <ac:spMk id="3" creationId="{7692D18F-AEEB-B783-5797-F11C9B13A8E9}"/>
          </ac:spMkLst>
        </pc:spChg>
      </pc:sldChg>
    </pc:docChg>
  </pc:docChgLst>
  <pc:docChgLst>
    <pc:chgData name="Utsav Panchal" userId="S::utsav.panchal@rishabhsoft.com::8adbbd1a-d83a-472d-916a-838ee01042e4" providerId="AD" clId="Web-{BD704E53-234A-3F90-F096-2A5C80CFC872}"/>
    <pc:docChg chg="modSld">
      <pc:chgData name="Utsav Panchal" userId="S::utsav.panchal@rishabhsoft.com::8adbbd1a-d83a-472d-916a-838ee01042e4" providerId="AD" clId="Web-{BD704E53-234A-3F90-F096-2A5C80CFC872}" dt="2022-12-02T10:58:06.993" v="263" actId="20577"/>
      <pc:docMkLst>
        <pc:docMk/>
      </pc:docMkLst>
      <pc:sldChg chg="modSp">
        <pc:chgData name="Utsav Panchal" userId="S::utsav.panchal@rishabhsoft.com::8adbbd1a-d83a-472d-916a-838ee01042e4" providerId="AD" clId="Web-{BD704E53-234A-3F90-F096-2A5C80CFC872}" dt="2022-12-02T10:54:34.131" v="157"/>
        <pc:sldMkLst>
          <pc:docMk/>
          <pc:sldMk cId="3486515437" sldId="2044"/>
        </pc:sldMkLst>
        <pc:graphicFrameChg chg="mod modGraphic">
          <ac:chgData name="Utsav Panchal" userId="S::utsav.panchal@rishabhsoft.com::8adbbd1a-d83a-472d-916a-838ee01042e4" providerId="AD" clId="Web-{BD704E53-234A-3F90-F096-2A5C80CFC872}" dt="2022-12-02T10:54:34.131" v="157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modSp">
        <pc:chgData name="Utsav Panchal" userId="S::utsav.panchal@rishabhsoft.com::8adbbd1a-d83a-472d-916a-838ee01042e4" providerId="AD" clId="Web-{BD704E53-234A-3F90-F096-2A5C80CFC872}" dt="2022-12-02T10:58:06.993" v="263" actId="20577"/>
        <pc:sldMkLst>
          <pc:docMk/>
          <pc:sldMk cId="2809889484" sldId="2100"/>
        </pc:sldMkLst>
        <pc:spChg chg="mod">
          <ac:chgData name="Utsav Panchal" userId="S::utsav.panchal@rishabhsoft.com::8adbbd1a-d83a-472d-916a-838ee01042e4" providerId="AD" clId="Web-{BD704E53-234A-3F90-F096-2A5C80CFC872}" dt="2022-12-02T10:58:06.993" v="263" actId="20577"/>
          <ac:spMkLst>
            <pc:docMk/>
            <pc:sldMk cId="2809889484" sldId="2100"/>
            <ac:spMk id="3" creationId="{2FBDFE49-89CA-6322-165B-B107C59457E3}"/>
          </ac:spMkLst>
        </pc:spChg>
      </pc:sldChg>
    </pc:docChg>
  </pc:docChgLst>
  <pc:docChgLst>
    <pc:chgData name="Shreyansh Jha" userId="S::shreyansh.jha@rishabhsoft.com::2cdd92c2-479a-449b-a92e-e158a467932d" providerId="AD" clId="Web-{41F5AF9A-D7BA-4CCA-9CFD-36D1A60A05E4}"/>
    <pc:docChg chg="addSld modSld modSection">
      <pc:chgData name="Shreyansh Jha" userId="S::shreyansh.jha@rishabhsoft.com::2cdd92c2-479a-449b-a92e-e158a467932d" providerId="AD" clId="Web-{41F5AF9A-D7BA-4CCA-9CFD-36D1A60A05E4}" dt="2022-10-10T10:57:43.560" v="205" actId="20577"/>
      <pc:docMkLst>
        <pc:docMk/>
      </pc:docMkLst>
      <pc:sldChg chg="addSp modSp new">
        <pc:chgData name="Shreyansh Jha" userId="S::shreyansh.jha@rishabhsoft.com::2cdd92c2-479a-449b-a92e-e158a467932d" providerId="AD" clId="Web-{41F5AF9A-D7BA-4CCA-9CFD-36D1A60A05E4}" dt="2022-10-10T10:57:43.560" v="205" actId="20577"/>
        <pc:sldMkLst>
          <pc:docMk/>
          <pc:sldMk cId="3451107415" sldId="2096"/>
        </pc:sldMkLst>
        <pc:spChg chg="mod">
          <ac:chgData name="Shreyansh Jha" userId="S::shreyansh.jha@rishabhsoft.com::2cdd92c2-479a-449b-a92e-e158a467932d" providerId="AD" clId="Web-{41F5AF9A-D7BA-4CCA-9CFD-36D1A60A05E4}" dt="2022-10-10T10:16:13.189" v="12" actId="20577"/>
          <ac:spMkLst>
            <pc:docMk/>
            <pc:sldMk cId="3451107415" sldId="2096"/>
            <ac:spMk id="2" creationId="{A91482C7-605A-C0A4-3A1B-BAC375C268A6}"/>
          </ac:spMkLst>
        </pc:spChg>
        <pc:spChg chg="add mod">
          <ac:chgData name="Shreyansh Jha" userId="S::shreyansh.jha@rishabhsoft.com::2cdd92c2-479a-449b-a92e-e158a467932d" providerId="AD" clId="Web-{41F5AF9A-D7BA-4CCA-9CFD-36D1A60A05E4}" dt="2022-10-10T10:57:43.560" v="205" actId="20577"/>
          <ac:spMkLst>
            <pc:docMk/>
            <pc:sldMk cId="3451107415" sldId="2096"/>
            <ac:spMk id="3" creationId="{42CFE22C-AFE3-E9B5-F82C-C8A0D4B8B8A3}"/>
          </ac:spMkLst>
        </pc:spChg>
      </pc:sldChg>
    </pc:docChg>
  </pc:docChgLst>
  <pc:docChgLst>
    <pc:chgData name="Pavan kumar Jadhav" userId="S::pavankumar.jadhav@rishabhsoft.com::ca38a9a9-7c48-47f2-bf4c-79f611b58720" providerId="AD" clId="Web-{3039B32D-594C-4820-B4C1-221A61A49949}"/>
    <pc:docChg chg="modSld">
      <pc:chgData name="Pavan kumar Jadhav" userId="S::pavankumar.jadhav@rishabhsoft.com::ca38a9a9-7c48-47f2-bf4c-79f611b58720" providerId="AD" clId="Web-{3039B32D-594C-4820-B4C1-221A61A49949}" dt="2022-12-30T09:50:55.749" v="216" actId="20577"/>
      <pc:docMkLst>
        <pc:docMk/>
      </pc:docMkLst>
      <pc:sldChg chg="addSp modSp">
        <pc:chgData name="Pavan kumar Jadhav" userId="S::pavankumar.jadhav@rishabhsoft.com::ca38a9a9-7c48-47f2-bf4c-79f611b58720" providerId="AD" clId="Web-{3039B32D-594C-4820-B4C1-221A61A49949}" dt="2022-12-30T09:50:55.749" v="216" actId="20577"/>
        <pc:sldMkLst>
          <pc:docMk/>
          <pc:sldMk cId="3903224684" sldId="2066"/>
        </pc:sldMkLst>
        <pc:spChg chg="add mod">
          <ac:chgData name="Pavan kumar Jadhav" userId="S::pavankumar.jadhav@rishabhsoft.com::ca38a9a9-7c48-47f2-bf4c-79f611b58720" providerId="AD" clId="Web-{3039B32D-594C-4820-B4C1-221A61A49949}" dt="2022-12-30T09:50:55.749" v="216" actId="20577"/>
          <ac:spMkLst>
            <pc:docMk/>
            <pc:sldMk cId="3903224684" sldId="2066"/>
            <ac:spMk id="11" creationId="{271EEB96-6CD7-6785-039B-D843CAFB8BCA}"/>
          </ac:spMkLst>
        </pc:spChg>
      </pc:sldChg>
    </pc:docChg>
  </pc:docChgLst>
  <pc:docChgLst>
    <pc:chgData name="Maheshwara Mallela" userId="S::maheshwara.mallela@rishabhsoft.com::e2f32b66-dc43-479f-873e-442bb10bc413" providerId="AD" clId="Web-{44DA4130-F020-4695-8744-3CFF295273BB}"/>
    <pc:docChg chg="modSld">
      <pc:chgData name="Maheshwara Mallela" userId="S::maheshwara.mallela@rishabhsoft.com::e2f32b66-dc43-479f-873e-442bb10bc413" providerId="AD" clId="Web-{44DA4130-F020-4695-8744-3CFF295273BB}" dt="2022-11-18T10:09:11.666" v="11" actId="14100"/>
      <pc:docMkLst>
        <pc:docMk/>
      </pc:docMkLst>
      <pc:sldChg chg="addSp modSp">
        <pc:chgData name="Maheshwara Mallela" userId="S::maheshwara.mallela@rishabhsoft.com::e2f32b66-dc43-479f-873e-442bb10bc413" providerId="AD" clId="Web-{44DA4130-F020-4695-8744-3CFF295273BB}" dt="2022-11-18T10:09:11.666" v="11" actId="14100"/>
        <pc:sldMkLst>
          <pc:docMk/>
          <pc:sldMk cId="3393993114" sldId="2107"/>
        </pc:sldMkLst>
        <pc:spChg chg="add mod">
          <ac:chgData name="Maheshwara Mallela" userId="S::maheshwara.mallela@rishabhsoft.com::e2f32b66-dc43-479f-873e-442bb10bc413" providerId="AD" clId="Web-{44DA4130-F020-4695-8744-3CFF295273BB}" dt="2022-11-18T10:09:11.666" v="11" actId="14100"/>
          <ac:spMkLst>
            <pc:docMk/>
            <pc:sldMk cId="3393993114" sldId="2107"/>
            <ac:spMk id="3" creationId="{C0BAFAF0-5EB6-FF9A-108A-E1F89EAFAAD5}"/>
          </ac:spMkLst>
        </pc:spChg>
      </pc:sldChg>
    </pc:docChg>
  </pc:docChgLst>
  <pc:docChgLst>
    <pc:chgData name="Shreyansh Jha" userId="S::shreyansh.jha@rishabhsoft.com::2cdd92c2-479a-449b-a92e-e158a467932d" providerId="AD" clId="Web-{10E1D55C-8F20-45D3-A1D8-E083FABA5806}"/>
    <pc:docChg chg="modSld">
      <pc:chgData name="Shreyansh Jha" userId="S::shreyansh.jha@rishabhsoft.com::2cdd92c2-479a-449b-a92e-e158a467932d" providerId="AD" clId="Web-{10E1D55C-8F20-45D3-A1D8-E083FABA5806}" dt="2022-12-02T10:24:30.596" v="72" actId="20577"/>
      <pc:docMkLst>
        <pc:docMk/>
      </pc:docMkLst>
      <pc:sldChg chg="addSp modSp">
        <pc:chgData name="Shreyansh Jha" userId="S::shreyansh.jha@rishabhsoft.com::2cdd92c2-479a-449b-a92e-e158a467932d" providerId="AD" clId="Web-{10E1D55C-8F20-45D3-A1D8-E083FABA5806}" dt="2022-12-02T10:24:30.596" v="72" actId="20577"/>
        <pc:sldMkLst>
          <pc:docMk/>
          <pc:sldMk cId="3451107415" sldId="2096"/>
        </pc:sldMkLst>
        <pc:spChg chg="add mod">
          <ac:chgData name="Shreyansh Jha" userId="S::shreyansh.jha@rishabhsoft.com::2cdd92c2-479a-449b-a92e-e158a467932d" providerId="AD" clId="Web-{10E1D55C-8F20-45D3-A1D8-E083FABA5806}" dt="2022-12-02T10:24:30.596" v="72" actId="20577"/>
          <ac:spMkLst>
            <pc:docMk/>
            <pc:sldMk cId="3451107415" sldId="2096"/>
            <ac:spMk id="5" creationId="{0D171D81-609B-2423-A187-11CFE96E9884}"/>
          </ac:spMkLst>
        </pc:spChg>
      </pc:sldChg>
    </pc:docChg>
  </pc:docChgLst>
  <pc:docChgLst>
    <pc:chgData name="Anil Bageriya" userId="S::anil.bageriya@rishabhsoft.com::31d86177-a830-4fc2-8c33-78c19fb8afca" providerId="AD" clId="Web-{5ED103DF-05A8-6912-7F47-BF0FEB35FB4A}"/>
    <pc:docChg chg="addSld modSld modSection">
      <pc:chgData name="Anil Bageriya" userId="S::anil.bageriya@rishabhsoft.com::31d86177-a830-4fc2-8c33-78c19fb8afca" providerId="AD" clId="Web-{5ED103DF-05A8-6912-7F47-BF0FEB35FB4A}" dt="2022-11-04T10:27:42.370" v="881" actId="20577"/>
      <pc:docMkLst>
        <pc:docMk/>
      </pc:docMkLst>
      <pc:sldChg chg="modSp">
        <pc:chgData name="Anil Bageriya" userId="S::anil.bageriya@rishabhsoft.com::31d86177-a830-4fc2-8c33-78c19fb8afca" providerId="AD" clId="Web-{5ED103DF-05A8-6912-7F47-BF0FEB35FB4A}" dt="2022-11-04T07:46:49.771" v="346" actId="20577"/>
        <pc:sldMkLst>
          <pc:docMk/>
          <pc:sldMk cId="4206791219" sldId="1939"/>
        </pc:sldMkLst>
        <pc:spChg chg="mod">
          <ac:chgData name="Anil Bageriya" userId="S::anil.bageriya@rishabhsoft.com::31d86177-a830-4fc2-8c33-78c19fb8afca" providerId="AD" clId="Web-{5ED103DF-05A8-6912-7F47-BF0FEB35FB4A}" dt="2022-11-04T07:46:49.771" v="346" actId="20577"/>
          <ac:spMkLst>
            <pc:docMk/>
            <pc:sldMk cId="4206791219" sldId="1939"/>
            <ac:spMk id="7" creationId="{00000000-0000-0000-0000-000000000000}"/>
          </ac:spMkLst>
        </pc:spChg>
      </pc:sldChg>
      <pc:sldChg chg="modSp">
        <pc:chgData name="Anil Bageriya" userId="S::anil.bageriya@rishabhsoft.com::31d86177-a830-4fc2-8c33-78c19fb8afca" providerId="AD" clId="Web-{5ED103DF-05A8-6912-7F47-BF0FEB35FB4A}" dt="2022-11-04T08:25:02.352" v="365"/>
        <pc:sldMkLst>
          <pc:docMk/>
          <pc:sldMk cId="3486515437" sldId="2044"/>
        </pc:sldMkLst>
        <pc:graphicFrameChg chg="mod modGraphic">
          <ac:chgData name="Anil Bageriya" userId="S::anil.bageriya@rishabhsoft.com::31d86177-a830-4fc2-8c33-78c19fb8afca" providerId="AD" clId="Web-{5ED103DF-05A8-6912-7F47-BF0FEB35FB4A}" dt="2022-11-04T08:25:02.352" v="365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addSp delSp modSp">
        <pc:chgData name="Anil Bageriya" userId="S::anil.bageriya@rishabhsoft.com::31d86177-a830-4fc2-8c33-78c19fb8afca" providerId="AD" clId="Web-{5ED103DF-05A8-6912-7F47-BF0FEB35FB4A}" dt="2022-11-04T10:27:42.370" v="881" actId="20577"/>
        <pc:sldMkLst>
          <pc:docMk/>
          <pc:sldMk cId="355349812" sldId="2045"/>
        </pc:sldMkLst>
        <pc:spChg chg="mod">
          <ac:chgData name="Anil Bageriya" userId="S::anil.bageriya@rishabhsoft.com::31d86177-a830-4fc2-8c33-78c19fb8afca" providerId="AD" clId="Web-{5ED103DF-05A8-6912-7F47-BF0FEB35FB4A}" dt="2022-11-04T06:52:14.225" v="101" actId="20577"/>
          <ac:spMkLst>
            <pc:docMk/>
            <pc:sldMk cId="355349812" sldId="2045"/>
            <ac:spMk id="2" creationId="{D616B365-98E3-4CFB-832D-30B324A50127}"/>
          </ac:spMkLst>
        </pc:spChg>
        <pc:spChg chg="mod">
          <ac:chgData name="Anil Bageriya" userId="S::anil.bageriya@rishabhsoft.com::31d86177-a830-4fc2-8c33-78c19fb8afca" providerId="AD" clId="Web-{5ED103DF-05A8-6912-7F47-BF0FEB35FB4A}" dt="2022-11-04T10:27:42.370" v="881" actId="20577"/>
          <ac:spMkLst>
            <pc:docMk/>
            <pc:sldMk cId="355349812" sldId="2045"/>
            <ac:spMk id="5" creationId="{5984E07A-DF76-E233-6E44-F7E6A227562C}"/>
          </ac:spMkLst>
        </pc:spChg>
        <pc:graphicFrameChg chg="add del mod">
          <ac:chgData name="Anil Bageriya" userId="S::anil.bageriya@rishabhsoft.com::31d86177-a830-4fc2-8c33-78c19fb8afca" providerId="AD" clId="Web-{5ED103DF-05A8-6912-7F47-BF0FEB35FB4A}" dt="2022-11-04T09:54:41.172" v="399"/>
          <ac:graphicFrameMkLst>
            <pc:docMk/>
            <pc:sldMk cId="355349812" sldId="2045"/>
            <ac:graphicFrameMk id="8" creationId="{08FC582C-3021-0172-B98B-05EAF8CC48F3}"/>
          </ac:graphicFrameMkLst>
        </pc:graphicFrameChg>
        <pc:graphicFrameChg chg="add del mod">
          <ac:chgData name="Anil Bageriya" userId="S::anil.bageriya@rishabhsoft.com::31d86177-a830-4fc2-8c33-78c19fb8afca" providerId="AD" clId="Web-{5ED103DF-05A8-6912-7F47-BF0FEB35FB4A}" dt="2022-11-04T09:55:05.782" v="408"/>
          <ac:graphicFrameMkLst>
            <pc:docMk/>
            <pc:sldMk cId="355349812" sldId="2045"/>
            <ac:graphicFrameMk id="10" creationId="{981D8CEA-DCE4-E63F-F531-CFF45D9E0718}"/>
          </ac:graphicFrameMkLst>
        </pc:graphicFrameChg>
        <pc:picChg chg="add del mod">
          <ac:chgData name="Anil Bageriya" userId="S::anil.bageriya@rishabhsoft.com::31d86177-a830-4fc2-8c33-78c19fb8afca" providerId="AD" clId="Web-{5ED103DF-05A8-6912-7F47-BF0FEB35FB4A}" dt="2022-11-04T10:08:23.338" v="618"/>
          <ac:picMkLst>
            <pc:docMk/>
            <pc:sldMk cId="355349812" sldId="2045"/>
            <ac:picMk id="6" creationId="{94C939A3-9F2F-34C7-DBD5-71653A013F0C}"/>
          </ac:picMkLst>
        </pc:picChg>
        <pc:picChg chg="add del mod">
          <ac:chgData name="Anil Bageriya" userId="S::anil.bageriya@rishabhsoft.com::31d86177-a830-4fc2-8c33-78c19fb8afca" providerId="AD" clId="Web-{5ED103DF-05A8-6912-7F47-BF0FEB35FB4A}" dt="2022-11-04T10:09:27.980" v="628"/>
          <ac:picMkLst>
            <pc:docMk/>
            <pc:sldMk cId="355349812" sldId="2045"/>
            <ac:picMk id="8" creationId="{C27A1409-98D7-DC4D-0319-1796BB31F4C9}"/>
          </ac:picMkLst>
        </pc:picChg>
      </pc:sldChg>
      <pc:sldChg chg="modSp">
        <pc:chgData name="Anil Bageriya" userId="S::anil.bageriya@rishabhsoft.com::31d86177-a830-4fc2-8c33-78c19fb8afca" providerId="AD" clId="Web-{5ED103DF-05A8-6912-7F47-BF0FEB35FB4A}" dt="2022-11-04T07:46:05.489" v="344" actId="20577"/>
        <pc:sldMkLst>
          <pc:docMk/>
          <pc:sldMk cId="10643176" sldId="2052"/>
        </pc:sldMkLst>
        <pc:spChg chg="mod">
          <ac:chgData name="Anil Bageriya" userId="S::anil.bageriya@rishabhsoft.com::31d86177-a830-4fc2-8c33-78c19fb8afca" providerId="AD" clId="Web-{5ED103DF-05A8-6912-7F47-BF0FEB35FB4A}" dt="2022-11-04T07:46:05.489" v="344" actId="20577"/>
          <ac:spMkLst>
            <pc:docMk/>
            <pc:sldMk cId="10643176" sldId="2052"/>
            <ac:spMk id="2" creationId="{D616B365-98E3-4CFB-832D-30B324A50127}"/>
          </ac:spMkLst>
        </pc:spChg>
        <pc:spChg chg="mod">
          <ac:chgData name="Anil Bageriya" userId="S::anil.bageriya@rishabhsoft.com::31d86177-a830-4fc2-8c33-78c19fb8afca" providerId="AD" clId="Web-{5ED103DF-05A8-6912-7F47-BF0FEB35FB4A}" dt="2022-11-04T07:05:57.129" v="267" actId="20577"/>
          <ac:spMkLst>
            <pc:docMk/>
            <pc:sldMk cId="10643176" sldId="2052"/>
            <ac:spMk id="12" creationId="{A4930C43-0913-4B27-BADB-E6DF4573282B}"/>
          </ac:spMkLst>
        </pc:spChg>
      </pc:sldChg>
      <pc:sldChg chg="modSp">
        <pc:chgData name="Anil Bageriya" userId="S::anil.bageriya@rishabhsoft.com::31d86177-a830-4fc2-8c33-78c19fb8afca" providerId="AD" clId="Web-{5ED103DF-05A8-6912-7F47-BF0FEB35FB4A}" dt="2022-11-04T06:51:34.459" v="87" actId="20577"/>
        <pc:sldMkLst>
          <pc:docMk/>
          <pc:sldMk cId="1830582633" sldId="2063"/>
        </pc:sldMkLst>
        <pc:spChg chg="mod">
          <ac:chgData name="Anil Bageriya" userId="S::anil.bageriya@rishabhsoft.com::31d86177-a830-4fc2-8c33-78c19fb8afca" providerId="AD" clId="Web-{5ED103DF-05A8-6912-7F47-BF0FEB35FB4A}" dt="2022-11-04T06:51:34.459" v="87" actId="20577"/>
          <ac:spMkLst>
            <pc:docMk/>
            <pc:sldMk cId="1830582633" sldId="2063"/>
            <ac:spMk id="5" creationId="{3C13CC26-4F35-1A82-48FC-A9CDE394DF63}"/>
          </ac:spMkLst>
        </pc:spChg>
      </pc:sldChg>
      <pc:sldChg chg="modSp">
        <pc:chgData name="Anil Bageriya" userId="S::anil.bageriya@rishabhsoft.com::31d86177-a830-4fc2-8c33-78c19fb8afca" providerId="AD" clId="Web-{5ED103DF-05A8-6912-7F47-BF0FEB35FB4A}" dt="2022-11-04T06:51:41.975" v="91" actId="20577"/>
        <pc:sldMkLst>
          <pc:docMk/>
          <pc:sldMk cId="644960600" sldId="2064"/>
        </pc:sldMkLst>
        <pc:spChg chg="mod">
          <ac:chgData name="Anil Bageriya" userId="S::anil.bageriya@rishabhsoft.com::31d86177-a830-4fc2-8c33-78c19fb8afca" providerId="AD" clId="Web-{5ED103DF-05A8-6912-7F47-BF0FEB35FB4A}" dt="2022-11-04T06:51:41.975" v="91" actId="20577"/>
          <ac:spMkLst>
            <pc:docMk/>
            <pc:sldMk cId="644960600" sldId="2064"/>
            <ac:spMk id="4" creationId="{07082FBE-174A-E7E3-E871-45772CFCC358}"/>
          </ac:spMkLst>
        </pc:spChg>
      </pc:sldChg>
      <pc:sldChg chg="modSp">
        <pc:chgData name="Anil Bageriya" userId="S::anil.bageriya@rishabhsoft.com::31d86177-a830-4fc2-8c33-78c19fb8afca" providerId="AD" clId="Web-{5ED103DF-05A8-6912-7F47-BF0FEB35FB4A}" dt="2022-11-04T06:51:46.693" v="95" actId="20577"/>
        <pc:sldMkLst>
          <pc:docMk/>
          <pc:sldMk cId="3159945122" sldId="2065"/>
        </pc:sldMkLst>
        <pc:spChg chg="mod">
          <ac:chgData name="Anil Bageriya" userId="S::anil.bageriya@rishabhsoft.com::31d86177-a830-4fc2-8c33-78c19fb8afca" providerId="AD" clId="Web-{5ED103DF-05A8-6912-7F47-BF0FEB35FB4A}" dt="2022-11-04T06:51:46.693" v="95" actId="20577"/>
          <ac:spMkLst>
            <pc:docMk/>
            <pc:sldMk cId="3159945122" sldId="2065"/>
            <ac:spMk id="3" creationId="{3CE8BD92-C804-331C-9B3E-CE3C3D11B5A8}"/>
          </ac:spMkLst>
        </pc:spChg>
      </pc:sldChg>
      <pc:sldChg chg="modSp">
        <pc:chgData name="Anil Bageriya" userId="S::anil.bageriya@rishabhsoft.com::31d86177-a830-4fc2-8c33-78c19fb8afca" providerId="AD" clId="Web-{5ED103DF-05A8-6912-7F47-BF0FEB35FB4A}" dt="2022-11-04T06:51:43.756" v="93" actId="20577"/>
        <pc:sldMkLst>
          <pc:docMk/>
          <pc:sldMk cId="3903224684" sldId="2066"/>
        </pc:sldMkLst>
        <pc:spChg chg="mod">
          <ac:chgData name="Anil Bageriya" userId="S::anil.bageriya@rishabhsoft.com::31d86177-a830-4fc2-8c33-78c19fb8afca" providerId="AD" clId="Web-{5ED103DF-05A8-6912-7F47-BF0FEB35FB4A}" dt="2022-11-04T06:51:43.756" v="93" actId="20577"/>
          <ac:spMkLst>
            <pc:docMk/>
            <pc:sldMk cId="3903224684" sldId="2066"/>
            <ac:spMk id="6" creationId="{6E081779-CC9A-BEA9-5230-742057E41D3F}"/>
          </ac:spMkLst>
        </pc:spChg>
      </pc:sldChg>
      <pc:sldChg chg="modSp">
        <pc:chgData name="Anil Bageriya" userId="S::anil.bageriya@rishabhsoft.com::31d86177-a830-4fc2-8c33-78c19fb8afca" providerId="AD" clId="Web-{5ED103DF-05A8-6912-7F47-BF0FEB35FB4A}" dt="2022-11-04T08:33:28.690" v="395" actId="20577"/>
        <pc:sldMkLst>
          <pc:docMk/>
          <pc:sldMk cId="1928167425" sldId="2072"/>
        </pc:sldMkLst>
        <pc:spChg chg="mod">
          <ac:chgData name="Anil Bageriya" userId="S::anil.bageriya@rishabhsoft.com::31d86177-a830-4fc2-8c33-78c19fb8afca" providerId="AD" clId="Web-{5ED103DF-05A8-6912-7F47-BF0FEB35FB4A}" dt="2022-11-04T08:33:28.690" v="395" actId="20577"/>
          <ac:spMkLst>
            <pc:docMk/>
            <pc:sldMk cId="1928167425" sldId="2072"/>
            <ac:spMk id="4" creationId="{77C65D0B-2872-D353-4B02-9FBDAD9BA031}"/>
          </ac:spMkLst>
        </pc:spChg>
      </pc:sldChg>
      <pc:sldChg chg="modSp">
        <pc:chgData name="Anil Bageriya" userId="S::anil.bageriya@rishabhsoft.com::31d86177-a830-4fc2-8c33-78c19fb8afca" providerId="AD" clId="Web-{5ED103DF-05A8-6912-7F47-BF0FEB35FB4A}" dt="2022-11-04T06:51:48.897" v="97" actId="20577"/>
        <pc:sldMkLst>
          <pc:docMk/>
          <pc:sldMk cId="1491465718" sldId="2079"/>
        </pc:sldMkLst>
        <pc:spChg chg="mod">
          <ac:chgData name="Anil Bageriya" userId="S::anil.bageriya@rishabhsoft.com::31d86177-a830-4fc2-8c33-78c19fb8afca" providerId="AD" clId="Web-{5ED103DF-05A8-6912-7F47-BF0FEB35FB4A}" dt="2022-11-04T06:51:48.897" v="97" actId="20577"/>
          <ac:spMkLst>
            <pc:docMk/>
            <pc:sldMk cId="1491465718" sldId="2079"/>
            <ac:spMk id="6" creationId="{14F89FAD-5001-BE54-E96A-DF0F4E30F79D}"/>
          </ac:spMkLst>
        </pc:spChg>
      </pc:sldChg>
      <pc:sldChg chg="modSp">
        <pc:chgData name="Anil Bageriya" userId="S::anil.bageriya@rishabhsoft.com::31d86177-a830-4fc2-8c33-78c19fb8afca" providerId="AD" clId="Web-{5ED103DF-05A8-6912-7F47-BF0FEB35FB4A}" dt="2022-11-04T06:52:29.585" v="109" actId="20577"/>
        <pc:sldMkLst>
          <pc:docMk/>
          <pc:sldMk cId="1550757666" sldId="2080"/>
        </pc:sldMkLst>
        <pc:spChg chg="mod">
          <ac:chgData name="Anil Bageriya" userId="S::anil.bageriya@rishabhsoft.com::31d86177-a830-4fc2-8c33-78c19fb8afca" providerId="AD" clId="Web-{5ED103DF-05A8-6912-7F47-BF0FEB35FB4A}" dt="2022-11-04T06:52:29.585" v="109" actId="20577"/>
          <ac:spMkLst>
            <pc:docMk/>
            <pc:sldMk cId="1550757666" sldId="2080"/>
            <ac:spMk id="8" creationId="{58519620-C279-5177-E5D7-8EDB6B1F1285}"/>
          </ac:spMkLst>
        </pc:spChg>
      </pc:sldChg>
      <pc:sldChg chg="modSp">
        <pc:chgData name="Anil Bageriya" userId="S::anil.bageriya@rishabhsoft.com::31d86177-a830-4fc2-8c33-78c19fb8afca" providerId="AD" clId="Web-{5ED103DF-05A8-6912-7F47-BF0FEB35FB4A}" dt="2022-11-04T06:52:50.679" v="121" actId="20577"/>
        <pc:sldMkLst>
          <pc:docMk/>
          <pc:sldMk cId="3706795291" sldId="2083"/>
        </pc:sldMkLst>
        <pc:spChg chg="mod">
          <ac:chgData name="Anil Bageriya" userId="S::anil.bageriya@rishabhsoft.com::31d86177-a830-4fc2-8c33-78c19fb8afca" providerId="AD" clId="Web-{5ED103DF-05A8-6912-7F47-BF0FEB35FB4A}" dt="2022-11-04T06:52:50.679" v="121" actId="20577"/>
          <ac:spMkLst>
            <pc:docMk/>
            <pc:sldMk cId="3706795291" sldId="2083"/>
            <ac:spMk id="6" creationId="{8E0C1696-C619-A0DB-D68B-99BC30F6EA65}"/>
          </ac:spMkLst>
        </pc:spChg>
      </pc:sldChg>
      <pc:sldChg chg="modSp">
        <pc:chgData name="Anil Bageriya" userId="S::anil.bageriya@rishabhsoft.com::31d86177-a830-4fc2-8c33-78c19fb8afca" providerId="AD" clId="Web-{5ED103DF-05A8-6912-7F47-BF0FEB35FB4A}" dt="2022-11-04T06:52:47.788" v="119" actId="20577"/>
        <pc:sldMkLst>
          <pc:docMk/>
          <pc:sldMk cId="173961347" sldId="2084"/>
        </pc:sldMkLst>
        <pc:spChg chg="mod">
          <ac:chgData name="Anil Bageriya" userId="S::anil.bageriya@rishabhsoft.com::31d86177-a830-4fc2-8c33-78c19fb8afca" providerId="AD" clId="Web-{5ED103DF-05A8-6912-7F47-BF0FEB35FB4A}" dt="2022-11-04T06:52:47.788" v="119" actId="20577"/>
          <ac:spMkLst>
            <pc:docMk/>
            <pc:sldMk cId="173961347" sldId="2084"/>
            <ac:spMk id="4" creationId="{C2438AAE-93D7-166D-5F52-04903235854A}"/>
          </ac:spMkLst>
        </pc:spChg>
      </pc:sldChg>
      <pc:sldChg chg="modSp">
        <pc:chgData name="Anil Bageriya" userId="S::anil.bageriya@rishabhsoft.com::31d86177-a830-4fc2-8c33-78c19fb8afca" providerId="AD" clId="Web-{5ED103DF-05A8-6912-7F47-BF0FEB35FB4A}" dt="2022-11-04T06:52:45.444" v="117" actId="20577"/>
        <pc:sldMkLst>
          <pc:docMk/>
          <pc:sldMk cId="2503357351" sldId="2085"/>
        </pc:sldMkLst>
        <pc:spChg chg="mod">
          <ac:chgData name="Anil Bageriya" userId="S::anil.bageriya@rishabhsoft.com::31d86177-a830-4fc2-8c33-78c19fb8afca" providerId="AD" clId="Web-{5ED103DF-05A8-6912-7F47-BF0FEB35FB4A}" dt="2022-11-04T06:52:45.444" v="117" actId="20577"/>
          <ac:spMkLst>
            <pc:docMk/>
            <pc:sldMk cId="2503357351" sldId="2085"/>
            <ac:spMk id="4" creationId="{BC5653C0-A0A8-483A-C92E-AE8408A124E5}"/>
          </ac:spMkLst>
        </pc:spChg>
      </pc:sldChg>
      <pc:sldChg chg="modSp">
        <pc:chgData name="Anil Bageriya" userId="S::anil.bageriya@rishabhsoft.com::31d86177-a830-4fc2-8c33-78c19fb8afca" providerId="AD" clId="Web-{5ED103DF-05A8-6912-7F47-BF0FEB35FB4A}" dt="2022-11-04T06:52:41.601" v="115" actId="20577"/>
        <pc:sldMkLst>
          <pc:docMk/>
          <pc:sldMk cId="1975776192" sldId="2087"/>
        </pc:sldMkLst>
        <pc:spChg chg="mod">
          <ac:chgData name="Anil Bageriya" userId="S::anil.bageriya@rishabhsoft.com::31d86177-a830-4fc2-8c33-78c19fb8afca" providerId="AD" clId="Web-{5ED103DF-05A8-6912-7F47-BF0FEB35FB4A}" dt="2022-11-04T06:52:41.601" v="115" actId="20577"/>
          <ac:spMkLst>
            <pc:docMk/>
            <pc:sldMk cId="1975776192" sldId="2087"/>
            <ac:spMk id="7" creationId="{41B08652-504B-394E-656D-7EB3621677DD}"/>
          </ac:spMkLst>
        </pc:spChg>
      </pc:sldChg>
      <pc:sldChg chg="modSp">
        <pc:chgData name="Anil Bageriya" userId="S::anil.bageriya@rishabhsoft.com::31d86177-a830-4fc2-8c33-78c19fb8afca" providerId="AD" clId="Web-{5ED103DF-05A8-6912-7F47-BF0FEB35FB4A}" dt="2022-11-04T06:52:37.366" v="113" actId="20577"/>
        <pc:sldMkLst>
          <pc:docMk/>
          <pc:sldMk cId="3647753849" sldId="2088"/>
        </pc:sldMkLst>
        <pc:spChg chg="mod">
          <ac:chgData name="Anil Bageriya" userId="S::anil.bageriya@rishabhsoft.com::31d86177-a830-4fc2-8c33-78c19fb8afca" providerId="AD" clId="Web-{5ED103DF-05A8-6912-7F47-BF0FEB35FB4A}" dt="2022-11-04T06:52:37.366" v="113" actId="20577"/>
          <ac:spMkLst>
            <pc:docMk/>
            <pc:sldMk cId="3647753849" sldId="2088"/>
            <ac:spMk id="4" creationId="{3086A14D-BD21-993E-6FAD-ADCA86B80CE4}"/>
          </ac:spMkLst>
        </pc:spChg>
      </pc:sldChg>
      <pc:sldChg chg="modSp">
        <pc:chgData name="Anil Bageriya" userId="S::anil.bageriya@rishabhsoft.com::31d86177-a830-4fc2-8c33-78c19fb8afca" providerId="AD" clId="Web-{5ED103DF-05A8-6912-7F47-BF0FEB35FB4A}" dt="2022-11-04T06:52:32.960" v="111" actId="20577"/>
        <pc:sldMkLst>
          <pc:docMk/>
          <pc:sldMk cId="4128721948" sldId="2090"/>
        </pc:sldMkLst>
        <pc:spChg chg="mod">
          <ac:chgData name="Anil Bageriya" userId="S::anil.bageriya@rishabhsoft.com::31d86177-a830-4fc2-8c33-78c19fb8afca" providerId="AD" clId="Web-{5ED103DF-05A8-6912-7F47-BF0FEB35FB4A}" dt="2022-11-04T06:52:32.960" v="111" actId="20577"/>
          <ac:spMkLst>
            <pc:docMk/>
            <pc:sldMk cId="4128721948" sldId="2090"/>
            <ac:spMk id="3" creationId="{7692D18F-AEEB-B783-5797-F11C9B13A8E9}"/>
          </ac:spMkLst>
        </pc:spChg>
      </pc:sldChg>
      <pc:sldChg chg="modSp">
        <pc:chgData name="Anil Bageriya" userId="S::anil.bageriya@rishabhsoft.com::31d86177-a830-4fc2-8c33-78c19fb8afca" providerId="AD" clId="Web-{5ED103DF-05A8-6912-7F47-BF0FEB35FB4A}" dt="2022-11-04T06:52:53.976" v="123" actId="20577"/>
        <pc:sldMkLst>
          <pc:docMk/>
          <pc:sldMk cId="3104302968" sldId="2091"/>
        </pc:sldMkLst>
        <pc:spChg chg="mod">
          <ac:chgData name="Anil Bageriya" userId="S::anil.bageriya@rishabhsoft.com::31d86177-a830-4fc2-8c33-78c19fb8afca" providerId="AD" clId="Web-{5ED103DF-05A8-6912-7F47-BF0FEB35FB4A}" dt="2022-11-04T06:52:53.976" v="123" actId="20577"/>
          <ac:spMkLst>
            <pc:docMk/>
            <pc:sldMk cId="3104302968" sldId="2091"/>
            <ac:spMk id="4" creationId="{AA2ADB5C-CCED-40B4-C1ED-D40856595E9D}"/>
          </ac:spMkLst>
        </pc:spChg>
      </pc:sldChg>
      <pc:sldChg chg="modSp">
        <pc:chgData name="Anil Bageriya" userId="S::anil.bageriya@rishabhsoft.com::31d86177-a830-4fc2-8c33-78c19fb8afca" providerId="AD" clId="Web-{5ED103DF-05A8-6912-7F47-BF0FEB35FB4A}" dt="2022-11-04T06:52:56.413" v="125" actId="20577"/>
        <pc:sldMkLst>
          <pc:docMk/>
          <pc:sldMk cId="2934475311" sldId="2094"/>
        </pc:sldMkLst>
        <pc:spChg chg="mod">
          <ac:chgData name="Anil Bageriya" userId="S::anil.bageriya@rishabhsoft.com::31d86177-a830-4fc2-8c33-78c19fb8afca" providerId="AD" clId="Web-{5ED103DF-05A8-6912-7F47-BF0FEB35FB4A}" dt="2022-11-04T06:52:56.413" v="125" actId="20577"/>
          <ac:spMkLst>
            <pc:docMk/>
            <pc:sldMk cId="2934475311" sldId="2094"/>
            <ac:spMk id="10" creationId="{48C270D6-5636-6A0E-EF74-D2C51DD9E6A9}"/>
          </ac:spMkLst>
        </pc:spChg>
      </pc:sldChg>
      <pc:sldChg chg="modSp">
        <pc:chgData name="Anil Bageriya" userId="S::anil.bageriya@rishabhsoft.com::31d86177-a830-4fc2-8c33-78c19fb8afca" providerId="AD" clId="Web-{5ED103DF-05A8-6912-7F47-BF0FEB35FB4A}" dt="2022-11-04T06:52:24.928" v="107" actId="20577"/>
        <pc:sldMkLst>
          <pc:docMk/>
          <pc:sldMk cId="2076555252" sldId="2095"/>
        </pc:sldMkLst>
        <pc:spChg chg="mod">
          <ac:chgData name="Anil Bageriya" userId="S::anil.bageriya@rishabhsoft.com::31d86177-a830-4fc2-8c33-78c19fb8afca" providerId="AD" clId="Web-{5ED103DF-05A8-6912-7F47-BF0FEB35FB4A}" dt="2022-11-04T06:52:24.928" v="107" actId="20577"/>
          <ac:spMkLst>
            <pc:docMk/>
            <pc:sldMk cId="2076555252" sldId="2095"/>
            <ac:spMk id="4" creationId="{4E52B413-033F-016E-0829-592464F8A280}"/>
          </ac:spMkLst>
        </pc:spChg>
      </pc:sldChg>
      <pc:sldChg chg="modSp">
        <pc:chgData name="Anil Bageriya" userId="S::anil.bageriya@rishabhsoft.com::31d86177-a830-4fc2-8c33-78c19fb8afca" providerId="AD" clId="Web-{5ED103DF-05A8-6912-7F47-BF0FEB35FB4A}" dt="2022-11-04T06:51:57.444" v="99" actId="20577"/>
        <pc:sldMkLst>
          <pc:docMk/>
          <pc:sldMk cId="3451107415" sldId="2096"/>
        </pc:sldMkLst>
        <pc:spChg chg="mod">
          <ac:chgData name="Anil Bageriya" userId="S::anil.bageriya@rishabhsoft.com::31d86177-a830-4fc2-8c33-78c19fb8afca" providerId="AD" clId="Web-{5ED103DF-05A8-6912-7F47-BF0FEB35FB4A}" dt="2022-11-04T06:51:57.444" v="99" actId="20577"/>
          <ac:spMkLst>
            <pc:docMk/>
            <pc:sldMk cId="3451107415" sldId="2096"/>
            <ac:spMk id="3" creationId="{42CFE22C-AFE3-E9B5-F82C-C8A0D4B8B8A3}"/>
          </ac:spMkLst>
        </pc:spChg>
      </pc:sldChg>
      <pc:sldChg chg="modSp">
        <pc:chgData name="Anil Bageriya" userId="S::anil.bageriya@rishabhsoft.com::31d86177-a830-4fc2-8c33-78c19fb8afca" providerId="AD" clId="Web-{5ED103DF-05A8-6912-7F47-BF0FEB35FB4A}" dt="2022-11-04T06:51:37.959" v="89" actId="20577"/>
        <pc:sldMkLst>
          <pc:docMk/>
          <pc:sldMk cId="228618978" sldId="2097"/>
        </pc:sldMkLst>
        <pc:spChg chg="mod">
          <ac:chgData name="Anil Bageriya" userId="S::anil.bageriya@rishabhsoft.com::31d86177-a830-4fc2-8c33-78c19fb8afca" providerId="AD" clId="Web-{5ED103DF-05A8-6912-7F47-BF0FEB35FB4A}" dt="2022-11-04T06:51:37.959" v="89" actId="20577"/>
          <ac:spMkLst>
            <pc:docMk/>
            <pc:sldMk cId="228618978" sldId="2097"/>
            <ac:spMk id="12" creationId="{A4930C43-0913-4B27-BADB-E6DF4573282B}"/>
          </ac:spMkLst>
        </pc:spChg>
      </pc:sldChg>
      <pc:sldChg chg="addSp delSp modSp">
        <pc:chgData name="Anil Bageriya" userId="S::anil.bageriya@rishabhsoft.com::31d86177-a830-4fc2-8c33-78c19fb8afca" providerId="AD" clId="Web-{5ED103DF-05A8-6912-7F47-BF0FEB35FB4A}" dt="2022-11-04T08:33:37.847" v="397" actId="20577"/>
        <pc:sldMkLst>
          <pc:docMk/>
          <pc:sldMk cId="3979655633" sldId="2098"/>
        </pc:sldMkLst>
        <pc:spChg chg="del">
          <ac:chgData name="Anil Bageriya" userId="S::anil.bageriya@rishabhsoft.com::31d86177-a830-4fc2-8c33-78c19fb8afca" providerId="AD" clId="Web-{5ED103DF-05A8-6912-7F47-BF0FEB35FB4A}" dt="2022-11-04T06:53:01.757" v="131"/>
          <ac:spMkLst>
            <pc:docMk/>
            <pc:sldMk cId="3979655633" sldId="2098"/>
            <ac:spMk id="2" creationId="{4AF1E005-4B11-D456-4220-63FD4C77A325}"/>
          </ac:spMkLst>
        </pc:spChg>
        <pc:spChg chg="add mod">
          <ac:chgData name="Anil Bageriya" userId="S::anil.bageriya@rishabhsoft.com::31d86177-a830-4fc2-8c33-78c19fb8afca" providerId="AD" clId="Web-{5ED103DF-05A8-6912-7F47-BF0FEB35FB4A}" dt="2022-11-04T08:33:37.847" v="397" actId="20577"/>
          <ac:spMkLst>
            <pc:docMk/>
            <pc:sldMk cId="3979655633" sldId="2098"/>
            <ac:spMk id="5" creationId="{C5AC6C74-D6CB-1D12-28D5-9047BF63FAEB}"/>
          </ac:spMkLst>
        </pc:spChg>
        <pc:spChg chg="del">
          <ac:chgData name="Anil Bageriya" userId="S::anil.bageriya@rishabhsoft.com::31d86177-a830-4fc2-8c33-78c19fb8afca" providerId="AD" clId="Web-{5ED103DF-05A8-6912-7F47-BF0FEB35FB4A}" dt="2022-11-04T06:53:01.710" v="130"/>
          <ac:spMkLst>
            <pc:docMk/>
            <pc:sldMk cId="3979655633" sldId="2098"/>
            <ac:spMk id="7" creationId="{5E0F0C0C-DBF9-4197-AD10-FD45891F0BB1}"/>
          </ac:spMkLst>
        </pc:spChg>
        <pc:spChg chg="del">
          <ac:chgData name="Anil Bageriya" userId="S::anil.bageriya@rishabhsoft.com::31d86177-a830-4fc2-8c33-78c19fb8afca" providerId="AD" clId="Web-{5ED103DF-05A8-6912-7F47-BF0FEB35FB4A}" dt="2022-11-04T06:53:01.710" v="129"/>
          <ac:spMkLst>
            <pc:docMk/>
            <pc:sldMk cId="3979655633" sldId="2098"/>
            <ac:spMk id="8" creationId="{36614BAD-CC64-9878-441A-30F8FB4C32FC}"/>
          </ac:spMkLst>
        </pc:spChg>
        <pc:spChg chg="del">
          <ac:chgData name="Anil Bageriya" userId="S::anil.bageriya@rishabhsoft.com::31d86177-a830-4fc2-8c33-78c19fb8afca" providerId="AD" clId="Web-{5ED103DF-05A8-6912-7F47-BF0FEB35FB4A}" dt="2022-11-04T06:53:01.710" v="128"/>
          <ac:spMkLst>
            <pc:docMk/>
            <pc:sldMk cId="3979655633" sldId="2098"/>
            <ac:spMk id="9" creationId="{1495297A-6676-B2A5-4FDF-3E6D425EE938}"/>
          </ac:spMkLst>
        </pc:spChg>
        <pc:spChg chg="del">
          <ac:chgData name="Anil Bageriya" userId="S::anil.bageriya@rishabhsoft.com::31d86177-a830-4fc2-8c33-78c19fb8afca" providerId="AD" clId="Web-{5ED103DF-05A8-6912-7F47-BF0FEB35FB4A}" dt="2022-11-04T06:53:01.710" v="127"/>
          <ac:spMkLst>
            <pc:docMk/>
            <pc:sldMk cId="3979655633" sldId="2098"/>
            <ac:spMk id="10" creationId="{48C270D6-5636-6A0E-EF74-D2C51DD9E6A9}"/>
          </ac:spMkLst>
        </pc:spChg>
        <pc:picChg chg="del">
          <ac:chgData name="Anil Bageriya" userId="S::anil.bageriya@rishabhsoft.com::31d86177-a830-4fc2-8c33-78c19fb8afca" providerId="AD" clId="Web-{5ED103DF-05A8-6912-7F47-BF0FEB35FB4A}" dt="2022-11-04T06:53:01.710" v="126"/>
          <ac:picMkLst>
            <pc:docMk/>
            <pc:sldMk cId="3979655633" sldId="2098"/>
            <ac:picMk id="3" creationId="{164CACD6-638F-6DAF-3240-D1E2CF55AE3B}"/>
          </ac:picMkLst>
        </pc:picChg>
      </pc:sldChg>
      <pc:sldChg chg="modSp add replId">
        <pc:chgData name="Anil Bageriya" userId="S::anil.bageriya@rishabhsoft.com::31d86177-a830-4fc2-8c33-78c19fb8afca" providerId="AD" clId="Web-{5ED103DF-05A8-6912-7F47-BF0FEB35FB4A}" dt="2022-11-04T06:52:22.538" v="105" actId="20577"/>
        <pc:sldMkLst>
          <pc:docMk/>
          <pc:sldMk cId="412690747" sldId="2099"/>
        </pc:sldMkLst>
        <pc:spChg chg="mod">
          <ac:chgData name="Anil Bageriya" userId="S::anil.bageriya@rishabhsoft.com::31d86177-a830-4fc2-8c33-78c19fb8afca" providerId="AD" clId="Web-{5ED103DF-05A8-6912-7F47-BF0FEB35FB4A}" dt="2022-11-04T06:52:22.538" v="105" actId="20577"/>
          <ac:spMkLst>
            <pc:docMk/>
            <pc:sldMk cId="412690747" sldId="2099"/>
            <ac:spMk id="5" creationId="{5984E07A-DF76-E233-6E44-F7E6A227562C}"/>
          </ac:spMkLst>
        </pc:spChg>
      </pc:sldChg>
    </pc:docChg>
  </pc:docChgLst>
  <pc:docChgLst>
    <pc:chgData name="Anil Bageriya" userId="S::anil.bageriya@rishabhsoft.com::31d86177-a830-4fc2-8c33-78c19fb8afca" providerId="AD" clId="Web-{4E7957FF-6008-D9B5-3BB7-25A3254E7182}"/>
    <pc:docChg chg="addSld delSld modSld modSection">
      <pc:chgData name="Anil Bageriya" userId="S::anil.bageriya@rishabhsoft.com::31d86177-a830-4fc2-8c33-78c19fb8afca" providerId="AD" clId="Web-{4E7957FF-6008-D9B5-3BB7-25A3254E7182}" dt="2022-12-02T06:49:28.107" v="702" actId="14100"/>
      <pc:docMkLst>
        <pc:docMk/>
      </pc:docMkLst>
      <pc:sldChg chg="modSp">
        <pc:chgData name="Anil Bageriya" userId="S::anil.bageriya@rishabhsoft.com::31d86177-a830-4fc2-8c33-78c19fb8afca" providerId="AD" clId="Web-{4E7957FF-6008-D9B5-3BB7-25A3254E7182}" dt="2022-12-02T06:28:55.082" v="2" actId="20577"/>
        <pc:sldMkLst>
          <pc:docMk/>
          <pc:sldMk cId="4206791219" sldId="1939"/>
        </pc:sldMkLst>
        <pc:spChg chg="mod">
          <ac:chgData name="Anil Bageriya" userId="S::anil.bageriya@rishabhsoft.com::31d86177-a830-4fc2-8c33-78c19fb8afca" providerId="AD" clId="Web-{4E7957FF-6008-D9B5-3BB7-25A3254E7182}" dt="2022-12-02T06:28:55.082" v="2" actId="20577"/>
          <ac:spMkLst>
            <pc:docMk/>
            <pc:sldMk cId="4206791219" sldId="1939"/>
            <ac:spMk id="5" creationId="{2F7152B7-1B7E-4114-89B6-CB764299D871}"/>
          </ac:spMkLst>
        </pc:spChg>
        <pc:spChg chg="mod">
          <ac:chgData name="Anil Bageriya" userId="S::anil.bageriya@rishabhsoft.com::31d86177-a830-4fc2-8c33-78c19fb8afca" providerId="AD" clId="Web-{4E7957FF-6008-D9B5-3BB7-25A3254E7182}" dt="2022-12-02T06:28:51.816" v="1" actId="20577"/>
          <ac:spMkLst>
            <pc:docMk/>
            <pc:sldMk cId="4206791219" sldId="1939"/>
            <ac:spMk id="7" creationId="{00000000-0000-0000-0000-000000000000}"/>
          </ac:spMkLst>
        </pc:spChg>
      </pc:sldChg>
      <pc:sldChg chg="modSp">
        <pc:chgData name="Anil Bageriya" userId="S::anil.bageriya@rishabhsoft.com::31d86177-a830-4fc2-8c33-78c19fb8afca" providerId="AD" clId="Web-{4E7957FF-6008-D9B5-3BB7-25A3254E7182}" dt="2022-12-02T06:42:09.145" v="621"/>
        <pc:sldMkLst>
          <pc:docMk/>
          <pc:sldMk cId="3486515437" sldId="2044"/>
        </pc:sldMkLst>
        <pc:graphicFrameChg chg="mod modGraphic">
          <ac:chgData name="Anil Bageriya" userId="S::anil.bageriya@rishabhsoft.com::31d86177-a830-4fc2-8c33-78c19fb8afca" providerId="AD" clId="Web-{4E7957FF-6008-D9B5-3BB7-25A3254E7182}" dt="2022-12-02T06:42:09.145" v="621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modSp">
        <pc:chgData name="Anil Bageriya" userId="S::anil.bageriya@rishabhsoft.com::31d86177-a830-4fc2-8c33-78c19fb8afca" providerId="AD" clId="Web-{4E7957FF-6008-D9B5-3BB7-25A3254E7182}" dt="2022-12-02T06:30:29.240" v="36" actId="20577"/>
        <pc:sldMkLst>
          <pc:docMk/>
          <pc:sldMk cId="10643176" sldId="2052"/>
        </pc:sldMkLst>
        <pc:spChg chg="mod">
          <ac:chgData name="Anil Bageriya" userId="S::anil.bageriya@rishabhsoft.com::31d86177-a830-4fc2-8c33-78c19fb8afca" providerId="AD" clId="Web-{4E7957FF-6008-D9B5-3BB7-25A3254E7182}" dt="2022-12-02T06:30:29.240" v="36" actId="20577"/>
          <ac:spMkLst>
            <pc:docMk/>
            <pc:sldMk cId="10643176" sldId="2052"/>
            <ac:spMk id="2" creationId="{D616B365-98E3-4CFB-832D-30B324A50127}"/>
          </ac:spMkLst>
        </pc:spChg>
      </pc:sldChg>
      <pc:sldChg chg="delSp modSp">
        <pc:chgData name="Anil Bageriya" userId="S::anil.bageriya@rishabhsoft.com::31d86177-a830-4fc2-8c33-78c19fb8afca" providerId="AD" clId="Web-{4E7957FF-6008-D9B5-3BB7-25A3254E7182}" dt="2022-12-02T06:32:47.743" v="87" actId="20577"/>
        <pc:sldMkLst>
          <pc:docMk/>
          <pc:sldMk cId="644960600" sldId="2064"/>
        </pc:sldMkLst>
        <pc:spChg chg="mod">
          <ac:chgData name="Anil Bageriya" userId="S::anil.bageriya@rishabhsoft.com::31d86177-a830-4fc2-8c33-78c19fb8afca" providerId="AD" clId="Web-{4E7957FF-6008-D9B5-3BB7-25A3254E7182}" dt="2022-12-02T06:32:45.899" v="85" actId="20577"/>
          <ac:spMkLst>
            <pc:docMk/>
            <pc:sldMk cId="644960600" sldId="2064"/>
            <ac:spMk id="3" creationId="{E8D37200-CDF9-F9DE-A4BE-9C82210036E2}"/>
          </ac:spMkLst>
        </pc:spChg>
        <pc:spChg chg="mod">
          <ac:chgData name="Anil Bageriya" userId="S::anil.bageriya@rishabhsoft.com::31d86177-a830-4fc2-8c33-78c19fb8afca" providerId="AD" clId="Web-{4E7957FF-6008-D9B5-3BB7-25A3254E7182}" dt="2022-12-02T06:32:47.743" v="87" actId="20577"/>
          <ac:spMkLst>
            <pc:docMk/>
            <pc:sldMk cId="644960600" sldId="2064"/>
            <ac:spMk id="4" creationId="{07082FBE-174A-E7E3-E871-45772CFCC358}"/>
          </ac:spMkLst>
        </pc:spChg>
        <pc:spChg chg="mod">
          <ac:chgData name="Anil Bageriya" userId="S::anil.bageriya@rishabhsoft.com::31d86177-a830-4fc2-8c33-78c19fb8afca" providerId="AD" clId="Web-{4E7957FF-6008-D9B5-3BB7-25A3254E7182}" dt="2022-12-02T06:32:30.618" v="77" actId="14100"/>
          <ac:spMkLst>
            <pc:docMk/>
            <pc:sldMk cId="644960600" sldId="2064"/>
            <ac:spMk id="5" creationId="{26D092EA-919C-2DA8-98E8-11D7218E78B8}"/>
          </ac:spMkLst>
        </pc:spChg>
        <pc:spChg chg="del">
          <ac:chgData name="Anil Bageriya" userId="S::anil.bageriya@rishabhsoft.com::31d86177-a830-4fc2-8c33-78c19fb8afca" providerId="AD" clId="Web-{4E7957FF-6008-D9B5-3BB7-25A3254E7182}" dt="2022-12-02T06:32:33.336" v="78"/>
          <ac:spMkLst>
            <pc:docMk/>
            <pc:sldMk cId="644960600" sldId="2064"/>
            <ac:spMk id="6" creationId="{15999B2B-0638-7632-78AE-54A0173E2A4C}"/>
          </ac:spMkLst>
        </pc:spChg>
        <pc:spChg chg="mod">
          <ac:chgData name="Anil Bageriya" userId="S::anil.bageriya@rishabhsoft.com::31d86177-a830-4fc2-8c33-78c19fb8afca" providerId="AD" clId="Web-{4E7957FF-6008-D9B5-3BB7-25A3254E7182}" dt="2022-12-02T06:32:43.977" v="83" actId="20577"/>
          <ac:spMkLst>
            <pc:docMk/>
            <pc:sldMk cId="644960600" sldId="2064"/>
            <ac:spMk id="7" creationId="{F41AA8A4-9426-1E0B-B314-B04FD2A1B920}"/>
          </ac:spMkLst>
        </pc:spChg>
        <pc:spChg chg="mod">
          <ac:chgData name="Anil Bageriya" userId="S::anil.bageriya@rishabhsoft.com::31d86177-a830-4fc2-8c33-78c19fb8afca" providerId="AD" clId="Web-{4E7957FF-6008-D9B5-3BB7-25A3254E7182}" dt="2022-12-02T06:32:25.477" v="76" actId="20577"/>
          <ac:spMkLst>
            <pc:docMk/>
            <pc:sldMk cId="644960600" sldId="2064"/>
            <ac:spMk id="8" creationId="{7ED0BAA2-4D33-B940-18F2-F217B8C455F7}"/>
          </ac:spMkLst>
        </pc:spChg>
      </pc:sldChg>
      <pc:sldChg chg="modSp">
        <pc:chgData name="Anil Bageriya" userId="S::anil.bageriya@rishabhsoft.com::31d86177-a830-4fc2-8c33-78c19fb8afca" providerId="AD" clId="Web-{4E7957FF-6008-D9B5-3BB7-25A3254E7182}" dt="2022-12-02T06:32:51.493" v="89" actId="20577"/>
        <pc:sldMkLst>
          <pc:docMk/>
          <pc:sldMk cId="3903224684" sldId="2066"/>
        </pc:sldMkLst>
        <pc:spChg chg="mod">
          <ac:chgData name="Anil Bageriya" userId="S::anil.bageriya@rishabhsoft.com::31d86177-a830-4fc2-8c33-78c19fb8afca" providerId="AD" clId="Web-{4E7957FF-6008-D9B5-3BB7-25A3254E7182}" dt="2022-12-02T06:32:51.493" v="89" actId="20577"/>
          <ac:spMkLst>
            <pc:docMk/>
            <pc:sldMk cId="3903224684" sldId="2066"/>
            <ac:spMk id="8" creationId="{416D27A0-F84D-3CC2-71D5-54A050090081}"/>
          </ac:spMkLst>
        </pc:spChg>
      </pc:sldChg>
      <pc:sldChg chg="modSp">
        <pc:chgData name="Anil Bageriya" userId="S::anil.bageriya@rishabhsoft.com::31d86177-a830-4fc2-8c33-78c19fb8afca" providerId="AD" clId="Web-{4E7957FF-6008-D9B5-3BB7-25A3254E7182}" dt="2022-12-02T06:44:18.445" v="644" actId="20577"/>
        <pc:sldMkLst>
          <pc:docMk/>
          <pc:sldMk cId="1928167425" sldId="2072"/>
        </pc:sldMkLst>
        <pc:spChg chg="mod">
          <ac:chgData name="Anil Bageriya" userId="S::anil.bageriya@rishabhsoft.com::31d86177-a830-4fc2-8c33-78c19fb8afca" providerId="AD" clId="Web-{4E7957FF-6008-D9B5-3BB7-25A3254E7182}" dt="2022-12-02T06:30:23.287" v="35" actId="20577"/>
          <ac:spMkLst>
            <pc:docMk/>
            <pc:sldMk cId="1928167425" sldId="2072"/>
            <ac:spMk id="2" creationId="{D616B365-98E3-4CFB-832D-30B324A50127}"/>
          </ac:spMkLst>
        </pc:spChg>
        <pc:spChg chg="mod">
          <ac:chgData name="Anil Bageriya" userId="S::anil.bageriya@rishabhsoft.com::31d86177-a830-4fc2-8c33-78c19fb8afca" providerId="AD" clId="Web-{4E7957FF-6008-D9B5-3BB7-25A3254E7182}" dt="2022-12-02T06:44:18.445" v="644" actId="20577"/>
          <ac:spMkLst>
            <pc:docMk/>
            <pc:sldMk cId="1928167425" sldId="2072"/>
            <ac:spMk id="4" creationId="{77C65D0B-2872-D353-4B02-9FBDAD9BA031}"/>
          </ac:spMkLst>
        </pc:spChg>
      </pc:sldChg>
      <pc:sldChg chg="modSp">
        <pc:chgData name="Anil Bageriya" userId="S::anil.bageriya@rishabhsoft.com::31d86177-a830-4fc2-8c33-78c19fb8afca" providerId="AD" clId="Web-{4E7957FF-6008-D9B5-3BB7-25A3254E7182}" dt="2022-12-02T06:32:54.806" v="91" actId="20577"/>
        <pc:sldMkLst>
          <pc:docMk/>
          <pc:sldMk cId="1491465718" sldId="2079"/>
        </pc:sldMkLst>
        <pc:spChg chg="mod">
          <ac:chgData name="Anil Bageriya" userId="S::anil.bageriya@rishabhsoft.com::31d86177-a830-4fc2-8c33-78c19fb8afca" providerId="AD" clId="Web-{4E7957FF-6008-D9B5-3BB7-25A3254E7182}" dt="2022-12-02T06:32:54.806" v="91" actId="20577"/>
          <ac:spMkLst>
            <pc:docMk/>
            <pc:sldMk cId="1491465718" sldId="2079"/>
            <ac:spMk id="6" creationId="{14F89FAD-5001-BE54-E96A-DF0F4E30F79D}"/>
          </ac:spMkLst>
        </pc:spChg>
      </pc:sldChg>
      <pc:sldChg chg="modSp">
        <pc:chgData name="Anil Bageriya" userId="S::anil.bageriya@rishabhsoft.com::31d86177-a830-4fc2-8c33-78c19fb8afca" providerId="AD" clId="Web-{4E7957FF-6008-D9B5-3BB7-25A3254E7182}" dt="2022-12-02T06:33:00.931" v="94" actId="20577"/>
        <pc:sldMkLst>
          <pc:docMk/>
          <pc:sldMk cId="3451107415" sldId="2096"/>
        </pc:sldMkLst>
        <pc:spChg chg="mod">
          <ac:chgData name="Anil Bageriya" userId="S::anil.bageriya@rishabhsoft.com::31d86177-a830-4fc2-8c33-78c19fb8afca" providerId="AD" clId="Web-{4E7957FF-6008-D9B5-3BB7-25A3254E7182}" dt="2022-12-02T06:33:00.931" v="94" actId="20577"/>
          <ac:spMkLst>
            <pc:docMk/>
            <pc:sldMk cId="3451107415" sldId="2096"/>
            <ac:spMk id="2" creationId="{A91482C7-605A-C0A4-3A1B-BAC375C268A6}"/>
          </ac:spMkLst>
        </pc:spChg>
        <pc:spChg chg="mod">
          <ac:chgData name="Anil Bageriya" userId="S::anil.bageriya@rishabhsoft.com::31d86177-a830-4fc2-8c33-78c19fb8afca" providerId="AD" clId="Web-{4E7957FF-6008-D9B5-3BB7-25A3254E7182}" dt="2022-12-02T06:32:57.415" v="93" actId="20577"/>
          <ac:spMkLst>
            <pc:docMk/>
            <pc:sldMk cId="3451107415" sldId="2096"/>
            <ac:spMk id="4" creationId="{8A6BC83E-0818-4836-9B62-290A1DB9FFAA}"/>
          </ac:spMkLst>
        </pc:spChg>
      </pc:sldChg>
      <pc:sldChg chg="modSp">
        <pc:chgData name="Anil Bageriya" userId="S::anil.bageriya@rishabhsoft.com::31d86177-a830-4fc2-8c33-78c19fb8afca" providerId="AD" clId="Web-{4E7957FF-6008-D9B5-3BB7-25A3254E7182}" dt="2022-12-02T06:33:03.509" v="96" actId="20577"/>
        <pc:sldMkLst>
          <pc:docMk/>
          <pc:sldMk cId="2809889484" sldId="2100"/>
        </pc:sldMkLst>
        <pc:spChg chg="mod">
          <ac:chgData name="Anil Bageriya" userId="S::anil.bageriya@rishabhsoft.com::31d86177-a830-4fc2-8c33-78c19fb8afca" providerId="AD" clId="Web-{4E7957FF-6008-D9B5-3BB7-25A3254E7182}" dt="2022-12-02T06:33:03.509" v="96" actId="20577"/>
          <ac:spMkLst>
            <pc:docMk/>
            <pc:sldMk cId="2809889484" sldId="2100"/>
            <ac:spMk id="3" creationId="{2FBDFE49-89CA-6322-165B-B107C59457E3}"/>
          </ac:spMkLst>
        </pc:spChg>
      </pc:sldChg>
      <pc:sldChg chg="modSp">
        <pc:chgData name="Anil Bageriya" userId="S::anil.bageriya@rishabhsoft.com::31d86177-a830-4fc2-8c33-78c19fb8afca" providerId="AD" clId="Web-{4E7957FF-6008-D9B5-3BB7-25A3254E7182}" dt="2022-12-02T06:31:28.351" v="50" actId="20577"/>
        <pc:sldMkLst>
          <pc:docMk/>
          <pc:sldMk cId="1033677706" sldId="2101"/>
        </pc:sldMkLst>
        <pc:spChg chg="mod">
          <ac:chgData name="Anil Bageriya" userId="S::anil.bageriya@rishabhsoft.com::31d86177-a830-4fc2-8c33-78c19fb8afca" providerId="AD" clId="Web-{4E7957FF-6008-D9B5-3BB7-25A3254E7182}" dt="2022-12-02T06:31:28.351" v="50" actId="20577"/>
          <ac:spMkLst>
            <pc:docMk/>
            <pc:sldMk cId="1033677706" sldId="2101"/>
            <ac:spMk id="8" creationId="{3DF34F85-BCBB-4330-B1A8-AD514BF7371C}"/>
          </ac:spMkLst>
        </pc:spChg>
      </pc:sldChg>
      <pc:sldChg chg="modSp">
        <pc:chgData name="Anil Bageriya" userId="S::anil.bageriya@rishabhsoft.com::31d86177-a830-4fc2-8c33-78c19fb8afca" providerId="AD" clId="Web-{4E7957FF-6008-D9B5-3BB7-25A3254E7182}" dt="2022-12-02T06:31:23.116" v="48" actId="20577"/>
        <pc:sldMkLst>
          <pc:docMk/>
          <pc:sldMk cId="2866896799" sldId="2102"/>
        </pc:sldMkLst>
        <pc:spChg chg="mod">
          <ac:chgData name="Anil Bageriya" userId="S::anil.bageriya@rishabhsoft.com::31d86177-a830-4fc2-8c33-78c19fb8afca" providerId="AD" clId="Web-{4E7957FF-6008-D9B5-3BB7-25A3254E7182}" dt="2022-12-02T06:31:23.116" v="48" actId="20577"/>
          <ac:spMkLst>
            <pc:docMk/>
            <pc:sldMk cId="2866896799" sldId="2102"/>
            <ac:spMk id="11" creationId="{C9432C65-35CC-B371-1859-51912A71080D}"/>
          </ac:spMkLst>
        </pc:spChg>
      </pc:sldChg>
      <pc:sldChg chg="modSp">
        <pc:chgData name="Anil Bageriya" userId="S::anil.bageriya@rishabhsoft.com::31d86177-a830-4fc2-8c33-78c19fb8afca" providerId="AD" clId="Web-{4E7957FF-6008-D9B5-3BB7-25A3254E7182}" dt="2022-12-02T06:31:01.725" v="40" actId="20577"/>
        <pc:sldMkLst>
          <pc:docMk/>
          <pc:sldMk cId="3667608938" sldId="2103"/>
        </pc:sldMkLst>
        <pc:spChg chg="mod">
          <ac:chgData name="Anil Bageriya" userId="S::anil.bageriya@rishabhsoft.com::31d86177-a830-4fc2-8c33-78c19fb8afca" providerId="AD" clId="Web-{4E7957FF-6008-D9B5-3BB7-25A3254E7182}" dt="2022-12-02T06:30:54.788" v="38" actId="20577"/>
          <ac:spMkLst>
            <pc:docMk/>
            <pc:sldMk cId="3667608938" sldId="2103"/>
            <ac:spMk id="2" creationId="{D616B365-98E3-4CFB-832D-30B324A50127}"/>
          </ac:spMkLst>
        </pc:spChg>
        <pc:spChg chg="mod">
          <ac:chgData name="Anil Bageriya" userId="S::anil.bageriya@rishabhsoft.com::31d86177-a830-4fc2-8c33-78c19fb8afca" providerId="AD" clId="Web-{4E7957FF-6008-D9B5-3BB7-25A3254E7182}" dt="2022-12-02T06:31:01.725" v="40" actId="20577"/>
          <ac:spMkLst>
            <pc:docMk/>
            <pc:sldMk cId="3667608938" sldId="2103"/>
            <ac:spMk id="3" creationId="{F9EFE4CF-CDB0-CF83-8140-64AA3EEB939B}"/>
          </ac:spMkLst>
        </pc:spChg>
      </pc:sldChg>
      <pc:sldChg chg="modSp">
        <pc:chgData name="Anil Bageriya" userId="S::anil.bageriya@rishabhsoft.com::31d86177-a830-4fc2-8c33-78c19fb8afca" providerId="AD" clId="Web-{4E7957FF-6008-D9B5-3BB7-25A3254E7182}" dt="2022-12-02T06:49:28.107" v="702" actId="14100"/>
        <pc:sldMkLst>
          <pc:docMk/>
          <pc:sldMk cId="2469325587" sldId="2104"/>
        </pc:sldMkLst>
        <pc:spChg chg="mod">
          <ac:chgData name="Anil Bageriya" userId="S::anil.bageriya@rishabhsoft.com::31d86177-a830-4fc2-8c33-78c19fb8afca" providerId="AD" clId="Web-{4E7957FF-6008-D9B5-3BB7-25A3254E7182}" dt="2022-12-02T06:49:28.107" v="702" actId="14100"/>
          <ac:spMkLst>
            <pc:docMk/>
            <pc:sldMk cId="2469325587" sldId="2104"/>
            <ac:spMk id="5" creationId="{5984E07A-DF76-E233-6E44-F7E6A227562C}"/>
          </ac:spMkLst>
        </pc:spChg>
      </pc:sldChg>
      <pc:sldChg chg="modSp">
        <pc:chgData name="Anil Bageriya" userId="S::anil.bageriya@rishabhsoft.com::31d86177-a830-4fc2-8c33-78c19fb8afca" providerId="AD" clId="Web-{4E7957FF-6008-D9B5-3BB7-25A3254E7182}" dt="2022-12-02T06:33:56.823" v="102" actId="20577"/>
        <pc:sldMkLst>
          <pc:docMk/>
          <pc:sldMk cId="3593743841" sldId="2106"/>
        </pc:sldMkLst>
        <pc:spChg chg="mod">
          <ac:chgData name="Anil Bageriya" userId="S::anil.bageriya@rishabhsoft.com::31d86177-a830-4fc2-8c33-78c19fb8afca" providerId="AD" clId="Web-{4E7957FF-6008-D9B5-3BB7-25A3254E7182}" dt="2022-12-02T06:33:56.823" v="102" actId="20577"/>
          <ac:spMkLst>
            <pc:docMk/>
            <pc:sldMk cId="3593743841" sldId="2106"/>
            <ac:spMk id="2" creationId="{D616B365-98E3-4CFB-832D-30B324A50127}"/>
          </ac:spMkLst>
        </pc:spChg>
        <pc:spChg chg="mod">
          <ac:chgData name="Anil Bageriya" userId="S::anil.bageriya@rishabhsoft.com::31d86177-a830-4fc2-8c33-78c19fb8afca" providerId="AD" clId="Web-{4E7957FF-6008-D9B5-3BB7-25A3254E7182}" dt="2022-12-02T06:32:23.024" v="74" actId="20577"/>
          <ac:spMkLst>
            <pc:docMk/>
            <pc:sldMk cId="3593743841" sldId="2106"/>
            <ac:spMk id="12" creationId="{A4930C43-0913-4B27-BADB-E6DF4573282B}"/>
          </ac:spMkLst>
        </pc:spChg>
      </pc:sldChg>
      <pc:sldChg chg="modSp">
        <pc:chgData name="Anil Bageriya" userId="S::anil.bageriya@rishabhsoft.com::31d86177-a830-4fc2-8c33-78c19fb8afca" providerId="AD" clId="Web-{4E7957FF-6008-D9B5-3BB7-25A3254E7182}" dt="2022-12-02T06:31:52.601" v="60" actId="20577"/>
        <pc:sldMkLst>
          <pc:docMk/>
          <pc:sldMk cId="3393993114" sldId="2107"/>
        </pc:sldMkLst>
        <pc:spChg chg="mod">
          <ac:chgData name="Anil Bageriya" userId="S::anil.bageriya@rishabhsoft.com::31d86177-a830-4fc2-8c33-78c19fb8afca" providerId="AD" clId="Web-{4E7957FF-6008-D9B5-3BB7-25A3254E7182}" dt="2022-12-02T06:31:52.601" v="60" actId="20577"/>
          <ac:spMkLst>
            <pc:docMk/>
            <pc:sldMk cId="3393993114" sldId="2107"/>
            <ac:spMk id="3" creationId="{C0BAFAF0-5EB6-FF9A-108A-E1F89EAFAAD5}"/>
          </ac:spMkLst>
        </pc:spChg>
      </pc:sldChg>
      <pc:sldChg chg="modSp">
        <pc:chgData name="Anil Bageriya" userId="S::anil.bageriya@rishabhsoft.com::31d86177-a830-4fc2-8c33-78c19fb8afca" providerId="AD" clId="Web-{4E7957FF-6008-D9B5-3BB7-25A3254E7182}" dt="2022-12-02T06:31:40.351" v="54" actId="20577"/>
        <pc:sldMkLst>
          <pc:docMk/>
          <pc:sldMk cId="2935566846" sldId="2108"/>
        </pc:sldMkLst>
        <pc:spChg chg="mod">
          <ac:chgData name="Anil Bageriya" userId="S::anil.bageriya@rishabhsoft.com::31d86177-a830-4fc2-8c33-78c19fb8afca" providerId="AD" clId="Web-{4E7957FF-6008-D9B5-3BB7-25A3254E7182}" dt="2022-12-02T06:31:40.351" v="54" actId="20577"/>
          <ac:spMkLst>
            <pc:docMk/>
            <pc:sldMk cId="2935566846" sldId="2108"/>
            <ac:spMk id="4" creationId="{3086A14D-BD21-993E-6FAD-ADCA86B80CE4}"/>
          </ac:spMkLst>
        </pc:spChg>
      </pc:sldChg>
      <pc:sldChg chg="modSp">
        <pc:chgData name="Anil Bageriya" userId="S::anil.bageriya@rishabhsoft.com::31d86177-a830-4fc2-8c33-78c19fb8afca" providerId="AD" clId="Web-{4E7957FF-6008-D9B5-3BB7-25A3254E7182}" dt="2022-12-02T06:31:36.195" v="52" actId="20577"/>
        <pc:sldMkLst>
          <pc:docMk/>
          <pc:sldMk cId="3576272206" sldId="2109"/>
        </pc:sldMkLst>
        <pc:spChg chg="mod">
          <ac:chgData name="Anil Bageriya" userId="S::anil.bageriya@rishabhsoft.com::31d86177-a830-4fc2-8c33-78c19fb8afca" providerId="AD" clId="Web-{4E7957FF-6008-D9B5-3BB7-25A3254E7182}" dt="2022-12-02T06:31:36.195" v="52" actId="20577"/>
          <ac:spMkLst>
            <pc:docMk/>
            <pc:sldMk cId="3576272206" sldId="2109"/>
            <ac:spMk id="3" creationId="{7692D18F-AEEB-B783-5797-F11C9B13A8E9}"/>
          </ac:spMkLst>
        </pc:spChg>
      </pc:sldChg>
      <pc:sldChg chg="modSp">
        <pc:chgData name="Anil Bageriya" userId="S::anil.bageriya@rishabhsoft.com::31d86177-a830-4fc2-8c33-78c19fb8afca" providerId="AD" clId="Web-{4E7957FF-6008-D9B5-3BB7-25A3254E7182}" dt="2022-12-02T06:32:19.602" v="72" actId="20577"/>
        <pc:sldMkLst>
          <pc:docMk/>
          <pc:sldMk cId="2414992752" sldId="2110"/>
        </pc:sldMkLst>
        <pc:spChg chg="mod">
          <ac:chgData name="Anil Bageriya" userId="S::anil.bageriya@rishabhsoft.com::31d86177-a830-4fc2-8c33-78c19fb8afca" providerId="AD" clId="Web-{4E7957FF-6008-D9B5-3BB7-25A3254E7182}" dt="2022-12-02T06:32:19.602" v="72" actId="20577"/>
          <ac:spMkLst>
            <pc:docMk/>
            <pc:sldMk cId="2414992752" sldId="2110"/>
            <ac:spMk id="5" creationId="{3C13CC26-4F35-1A82-48FC-A9CDE394DF63}"/>
          </ac:spMkLst>
        </pc:spChg>
      </pc:sldChg>
      <pc:sldChg chg="del">
        <pc:chgData name="Anil Bageriya" userId="S::anil.bageriya@rishabhsoft.com::31d86177-a830-4fc2-8c33-78c19fb8afca" providerId="AD" clId="Web-{4E7957FF-6008-D9B5-3BB7-25A3254E7182}" dt="2022-12-02T06:33:38.322" v="100"/>
        <pc:sldMkLst>
          <pc:docMk/>
          <pc:sldMk cId="2452271712" sldId="2111"/>
        </pc:sldMkLst>
      </pc:sldChg>
      <pc:sldChg chg="modSp del">
        <pc:chgData name="Anil Bageriya" userId="S::anil.bageriya@rishabhsoft.com::31d86177-a830-4fc2-8c33-78c19fb8afca" providerId="AD" clId="Web-{4E7957FF-6008-D9B5-3BB7-25A3254E7182}" dt="2022-12-02T06:33:37.338" v="99"/>
        <pc:sldMkLst>
          <pc:docMk/>
          <pc:sldMk cId="2508494734" sldId="2112"/>
        </pc:sldMkLst>
        <pc:spChg chg="mod">
          <ac:chgData name="Anil Bageriya" userId="S::anil.bageriya@rishabhsoft.com::31d86177-a830-4fc2-8c33-78c19fb8afca" providerId="AD" clId="Web-{4E7957FF-6008-D9B5-3BB7-25A3254E7182}" dt="2022-12-02T06:32:15.914" v="70" actId="20577"/>
          <ac:spMkLst>
            <pc:docMk/>
            <pc:sldMk cId="2508494734" sldId="2112"/>
            <ac:spMk id="4" creationId="{AA2ADB5C-CCED-40B4-C1ED-D40856595E9D}"/>
          </ac:spMkLst>
        </pc:spChg>
      </pc:sldChg>
      <pc:sldChg chg="modSp del">
        <pc:chgData name="Anil Bageriya" userId="S::anil.bageriya@rishabhsoft.com::31d86177-a830-4fc2-8c33-78c19fb8afca" providerId="AD" clId="Web-{4E7957FF-6008-D9B5-3BB7-25A3254E7182}" dt="2022-12-02T06:33:36.181" v="98"/>
        <pc:sldMkLst>
          <pc:docMk/>
          <pc:sldMk cId="860512267" sldId="2113"/>
        </pc:sldMkLst>
        <pc:spChg chg="mod">
          <ac:chgData name="Anil Bageriya" userId="S::anil.bageriya@rishabhsoft.com::31d86177-a830-4fc2-8c33-78c19fb8afca" providerId="AD" clId="Web-{4E7957FF-6008-D9B5-3BB7-25A3254E7182}" dt="2022-12-02T06:32:11.305" v="68" actId="20577"/>
          <ac:spMkLst>
            <pc:docMk/>
            <pc:sldMk cId="860512267" sldId="2113"/>
            <ac:spMk id="6" creationId="{8E0C1696-C619-A0DB-D68B-99BC30F6EA65}"/>
          </ac:spMkLst>
        </pc:spChg>
      </pc:sldChg>
      <pc:sldChg chg="del">
        <pc:chgData name="Anil Bageriya" userId="S::anil.bageriya@rishabhsoft.com::31d86177-a830-4fc2-8c33-78c19fb8afca" providerId="AD" clId="Web-{4E7957FF-6008-D9B5-3BB7-25A3254E7182}" dt="2022-12-02T06:33:35.041" v="97"/>
        <pc:sldMkLst>
          <pc:docMk/>
          <pc:sldMk cId="3414567483" sldId="2115"/>
        </pc:sldMkLst>
      </pc:sldChg>
      <pc:sldChg chg="modSp">
        <pc:chgData name="Anil Bageriya" userId="S::anil.bageriya@rishabhsoft.com::31d86177-a830-4fc2-8c33-78c19fb8afca" providerId="AD" clId="Web-{4E7957FF-6008-D9B5-3BB7-25A3254E7182}" dt="2022-12-02T06:32:05.836" v="66" actId="20577"/>
        <pc:sldMkLst>
          <pc:docMk/>
          <pc:sldMk cId="3802548159" sldId="2118"/>
        </pc:sldMkLst>
        <pc:spChg chg="mod">
          <ac:chgData name="Anil Bageriya" userId="S::anil.bageriya@rishabhsoft.com::31d86177-a830-4fc2-8c33-78c19fb8afca" providerId="AD" clId="Web-{4E7957FF-6008-D9B5-3BB7-25A3254E7182}" dt="2022-12-02T06:32:05.836" v="66" actId="20577"/>
          <ac:spMkLst>
            <pc:docMk/>
            <pc:sldMk cId="3802548159" sldId="2118"/>
            <ac:spMk id="4" creationId="{AA2ADB5C-CCED-40B4-C1ED-D40856595E9D}"/>
          </ac:spMkLst>
        </pc:spChg>
      </pc:sldChg>
      <pc:sldChg chg="modSp">
        <pc:chgData name="Anil Bageriya" userId="S::anil.bageriya@rishabhsoft.com::31d86177-a830-4fc2-8c33-78c19fb8afca" providerId="AD" clId="Web-{4E7957FF-6008-D9B5-3BB7-25A3254E7182}" dt="2022-12-02T06:32:03.055" v="64" actId="20577"/>
        <pc:sldMkLst>
          <pc:docMk/>
          <pc:sldMk cId="2667196495" sldId="2119"/>
        </pc:sldMkLst>
        <pc:spChg chg="mod">
          <ac:chgData name="Anil Bageriya" userId="S::anil.bageriya@rishabhsoft.com::31d86177-a830-4fc2-8c33-78c19fb8afca" providerId="AD" clId="Web-{4E7957FF-6008-D9B5-3BB7-25A3254E7182}" dt="2022-12-02T06:32:03.055" v="64" actId="20577"/>
          <ac:spMkLst>
            <pc:docMk/>
            <pc:sldMk cId="2667196495" sldId="2119"/>
            <ac:spMk id="6" creationId="{8E0C1696-C619-A0DB-D68B-99BC30F6EA65}"/>
          </ac:spMkLst>
        </pc:spChg>
      </pc:sldChg>
      <pc:sldChg chg="modSp">
        <pc:chgData name="Anil Bageriya" userId="S::anil.bageriya@rishabhsoft.com::31d86177-a830-4fc2-8c33-78c19fb8afca" providerId="AD" clId="Web-{4E7957FF-6008-D9B5-3BB7-25A3254E7182}" dt="2022-12-02T06:31:59.945" v="62" actId="20577"/>
        <pc:sldMkLst>
          <pc:docMk/>
          <pc:sldMk cId="1851421948" sldId="2120"/>
        </pc:sldMkLst>
        <pc:spChg chg="mod">
          <ac:chgData name="Anil Bageriya" userId="S::anil.bageriya@rishabhsoft.com::31d86177-a830-4fc2-8c33-78c19fb8afca" providerId="AD" clId="Web-{4E7957FF-6008-D9B5-3BB7-25A3254E7182}" dt="2022-12-02T06:31:59.945" v="62" actId="20577"/>
          <ac:spMkLst>
            <pc:docMk/>
            <pc:sldMk cId="1851421948" sldId="2120"/>
            <ac:spMk id="4" creationId="{C2438AAE-93D7-166D-5F52-04903235854A}"/>
          </ac:spMkLst>
        </pc:spChg>
      </pc:sldChg>
      <pc:sldChg chg="modSp">
        <pc:chgData name="Anil Bageriya" userId="S::anil.bageriya@rishabhsoft.com::31d86177-a830-4fc2-8c33-78c19fb8afca" providerId="AD" clId="Web-{4E7957FF-6008-D9B5-3BB7-25A3254E7182}" dt="2022-12-02T06:31:43.335" v="56" actId="20577"/>
        <pc:sldMkLst>
          <pc:docMk/>
          <pc:sldMk cId="1171865425" sldId="2121"/>
        </pc:sldMkLst>
        <pc:spChg chg="mod">
          <ac:chgData name="Anil Bageriya" userId="S::anil.bageriya@rishabhsoft.com::31d86177-a830-4fc2-8c33-78c19fb8afca" providerId="AD" clId="Web-{4E7957FF-6008-D9B5-3BB7-25A3254E7182}" dt="2022-12-02T06:31:43.335" v="56" actId="20577"/>
          <ac:spMkLst>
            <pc:docMk/>
            <pc:sldMk cId="1171865425" sldId="2121"/>
            <ac:spMk id="3" creationId="{1FB85D74-C525-FFAC-8DB0-B743496B72CD}"/>
          </ac:spMkLst>
        </pc:spChg>
      </pc:sldChg>
      <pc:sldChg chg="modSp">
        <pc:chgData name="Anil Bageriya" userId="S::anil.bageriya@rishabhsoft.com::31d86177-a830-4fc2-8c33-78c19fb8afca" providerId="AD" clId="Web-{4E7957FF-6008-D9B5-3BB7-25A3254E7182}" dt="2022-12-02T06:31:49.070" v="58" actId="20577"/>
        <pc:sldMkLst>
          <pc:docMk/>
          <pc:sldMk cId="3830982285" sldId="2122"/>
        </pc:sldMkLst>
        <pc:spChg chg="mod">
          <ac:chgData name="Anil Bageriya" userId="S::anil.bageriya@rishabhsoft.com::31d86177-a830-4fc2-8c33-78c19fb8afca" providerId="AD" clId="Web-{4E7957FF-6008-D9B5-3BB7-25A3254E7182}" dt="2022-12-02T06:31:49.070" v="58" actId="20577"/>
          <ac:spMkLst>
            <pc:docMk/>
            <pc:sldMk cId="3830982285" sldId="2122"/>
            <ac:spMk id="7" creationId="{8902F3A3-C81F-6E68-4C52-3BDC92628B27}"/>
          </ac:spMkLst>
        </pc:spChg>
      </pc:sldChg>
      <pc:sldChg chg="modSp add replId">
        <pc:chgData name="Anil Bageriya" userId="S::anil.bageriya@rishabhsoft.com::31d86177-a830-4fc2-8c33-78c19fb8afca" providerId="AD" clId="Web-{4E7957FF-6008-D9B5-3BB7-25A3254E7182}" dt="2022-12-02T06:31:14.569" v="46" actId="20577"/>
        <pc:sldMkLst>
          <pc:docMk/>
          <pc:sldMk cId="2920544960" sldId="2123"/>
        </pc:sldMkLst>
        <pc:spChg chg="mod">
          <ac:chgData name="Anil Bageriya" userId="S::anil.bageriya@rishabhsoft.com::31d86177-a830-4fc2-8c33-78c19fb8afca" providerId="AD" clId="Web-{4E7957FF-6008-D9B5-3BB7-25A3254E7182}" dt="2022-12-02T06:31:14.569" v="46" actId="20577"/>
          <ac:spMkLst>
            <pc:docMk/>
            <pc:sldMk cId="2920544960" sldId="2123"/>
            <ac:spMk id="2" creationId="{D616B365-98E3-4CFB-832D-30B324A50127}"/>
          </ac:spMkLst>
        </pc:spChg>
      </pc:sldChg>
      <pc:sldChg chg="modSp add replId">
        <pc:chgData name="Anil Bageriya" userId="S::anil.bageriya@rishabhsoft.com::31d86177-a830-4fc2-8c33-78c19fb8afca" providerId="AD" clId="Web-{4E7957FF-6008-D9B5-3BB7-25A3254E7182}" dt="2022-12-02T06:34:15.823" v="104" actId="20577"/>
        <pc:sldMkLst>
          <pc:docMk/>
          <pc:sldMk cId="3419173760" sldId="2124"/>
        </pc:sldMkLst>
        <pc:spChg chg="mod">
          <ac:chgData name="Anil Bageriya" userId="S::anil.bageriya@rishabhsoft.com::31d86177-a830-4fc2-8c33-78c19fb8afca" providerId="AD" clId="Web-{4E7957FF-6008-D9B5-3BB7-25A3254E7182}" dt="2022-12-02T06:34:15.823" v="104" actId="20577"/>
          <ac:spMkLst>
            <pc:docMk/>
            <pc:sldMk cId="3419173760" sldId="2124"/>
            <ac:spMk id="2" creationId="{A91482C7-605A-C0A4-3A1B-BAC375C268A6}"/>
          </ac:spMkLst>
        </pc:spChg>
      </pc:sldChg>
    </pc:docChg>
  </pc:docChgLst>
  <pc:docChgLst>
    <pc:chgData name="Fena Vaishnani" userId="S::fena.dhingani@rishabhsoft.com::694c83e3-81ef-4f17-b97a-eda88ec67812" providerId="AD" clId="Web-{E9A2A893-D223-4015-B4EC-6A1358DC29AF}"/>
    <pc:docChg chg="modSld">
      <pc:chgData name="Fena Vaishnani" userId="S::fena.dhingani@rishabhsoft.com::694c83e3-81ef-4f17-b97a-eda88ec67812" providerId="AD" clId="Web-{E9A2A893-D223-4015-B4EC-6A1358DC29AF}" dt="2022-12-16T08:01:50.169" v="15"/>
      <pc:docMkLst>
        <pc:docMk/>
      </pc:docMkLst>
      <pc:sldChg chg="addSp delSp modSp">
        <pc:chgData name="Fena Vaishnani" userId="S::fena.dhingani@rishabhsoft.com::694c83e3-81ef-4f17-b97a-eda88ec67812" providerId="AD" clId="Web-{E9A2A893-D223-4015-B4EC-6A1358DC29AF}" dt="2022-12-16T08:01:50.169" v="15"/>
        <pc:sldMkLst>
          <pc:docMk/>
          <pc:sldMk cId="3667608938" sldId="2103"/>
        </pc:sldMkLst>
        <pc:spChg chg="add mod">
          <ac:chgData name="Fena Vaishnani" userId="S::fena.dhingani@rishabhsoft.com::694c83e3-81ef-4f17-b97a-eda88ec67812" providerId="AD" clId="Web-{E9A2A893-D223-4015-B4EC-6A1358DC29AF}" dt="2022-12-16T08:01:12.574" v="9" actId="14100"/>
          <ac:spMkLst>
            <pc:docMk/>
            <pc:sldMk cId="3667608938" sldId="2103"/>
            <ac:spMk id="5" creationId="{7221DADB-042D-BA23-C238-0803DDDF9F6A}"/>
          </ac:spMkLst>
        </pc:spChg>
        <pc:picChg chg="add del mod">
          <ac:chgData name="Fena Vaishnani" userId="S::fena.dhingani@rishabhsoft.com::694c83e3-81ef-4f17-b97a-eda88ec67812" providerId="AD" clId="Web-{E9A2A893-D223-4015-B4EC-6A1358DC29AF}" dt="2022-12-16T08:01:50.169" v="15"/>
          <ac:picMkLst>
            <pc:docMk/>
            <pc:sldMk cId="3667608938" sldId="2103"/>
            <ac:picMk id="6" creationId="{86E1AE1C-B3D5-A3C8-DD30-27B780B88DBA}"/>
          </ac:picMkLst>
        </pc:picChg>
      </pc:sldChg>
    </pc:docChg>
  </pc:docChgLst>
  <pc:docChgLst>
    <pc:chgData name="Raj Patel" userId="S::raj.patel@rishabhsoft.com::66632d1c-08ff-4a4f-9abf-420b934304bf" providerId="AD" clId="Web-{865C9016-3AA3-4A7F-948B-FD84015399EB}"/>
    <pc:docChg chg="modSld">
      <pc:chgData name="Raj Patel" userId="S::raj.patel@rishabhsoft.com::66632d1c-08ff-4a4f-9abf-420b934304bf" providerId="AD" clId="Web-{865C9016-3AA3-4A7F-948B-FD84015399EB}" dt="2022-10-21T11:01:19.380" v="107"/>
      <pc:docMkLst>
        <pc:docMk/>
      </pc:docMkLst>
      <pc:sldChg chg="modSp">
        <pc:chgData name="Raj Patel" userId="S::raj.patel@rishabhsoft.com::66632d1c-08ff-4a4f-9abf-420b934304bf" providerId="AD" clId="Web-{865C9016-3AA3-4A7F-948B-FD84015399EB}" dt="2022-10-21T11:01:19.380" v="107"/>
        <pc:sldMkLst>
          <pc:docMk/>
          <pc:sldMk cId="3486515437" sldId="2044"/>
        </pc:sldMkLst>
        <pc:graphicFrameChg chg="mod modGraphic">
          <ac:chgData name="Raj Patel" userId="S::raj.patel@rishabhsoft.com::66632d1c-08ff-4a4f-9abf-420b934304bf" providerId="AD" clId="Web-{865C9016-3AA3-4A7F-948B-FD84015399EB}" dt="2022-10-21T11:01:19.380" v="107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</pc:docChg>
  </pc:docChgLst>
  <pc:docChgLst>
    <pc:chgData name="Pragya Bharti" userId="S::pragya.bharti@rishabhsoft.com::38143802-9ca9-4c56-b5ad-cc301bfe6089" providerId="AD" clId="Web-{76EA9961-7BBD-4CD3-80D3-975BF8F4E382}"/>
    <pc:docChg chg="modSld">
      <pc:chgData name="Pragya Bharti" userId="S::pragya.bharti@rishabhsoft.com::38143802-9ca9-4c56-b5ad-cc301bfe6089" providerId="AD" clId="Web-{76EA9961-7BBD-4CD3-80D3-975BF8F4E382}" dt="2022-10-21T08:11:33.123" v="251" actId="20577"/>
      <pc:docMkLst>
        <pc:docMk/>
      </pc:docMkLst>
      <pc:sldChg chg="modSp">
        <pc:chgData name="Pragya Bharti" userId="S::pragya.bharti@rishabhsoft.com::38143802-9ca9-4c56-b5ad-cc301bfe6089" providerId="AD" clId="Web-{76EA9961-7BBD-4CD3-80D3-975BF8F4E382}" dt="2022-10-21T08:02:08.109" v="88"/>
        <pc:sldMkLst>
          <pc:docMk/>
          <pc:sldMk cId="3486515437" sldId="2044"/>
        </pc:sldMkLst>
        <pc:graphicFrameChg chg="mod modGraphic">
          <ac:chgData name="Pragya Bharti" userId="S::pragya.bharti@rishabhsoft.com::38143802-9ca9-4c56-b5ad-cc301bfe6089" providerId="AD" clId="Web-{76EA9961-7BBD-4CD3-80D3-975BF8F4E382}" dt="2022-10-21T08:02:08.109" v="88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modSp">
        <pc:chgData name="Pragya Bharti" userId="S::pragya.bharti@rishabhsoft.com::38143802-9ca9-4c56-b5ad-cc301bfe6089" providerId="AD" clId="Web-{76EA9961-7BBD-4CD3-80D3-975BF8F4E382}" dt="2022-10-21T08:11:33.123" v="251" actId="20577"/>
        <pc:sldMkLst>
          <pc:docMk/>
          <pc:sldMk cId="4128721948" sldId="2090"/>
        </pc:sldMkLst>
        <pc:spChg chg="mod">
          <ac:chgData name="Pragya Bharti" userId="S::pragya.bharti@rishabhsoft.com::38143802-9ca9-4c56-b5ad-cc301bfe6089" providerId="AD" clId="Web-{76EA9961-7BBD-4CD3-80D3-975BF8F4E382}" dt="2022-10-21T08:11:33.123" v="251" actId="20577"/>
          <ac:spMkLst>
            <pc:docMk/>
            <pc:sldMk cId="4128721948" sldId="2090"/>
            <ac:spMk id="3" creationId="{7692D18F-AEEB-B783-5797-F11C9B13A8E9}"/>
          </ac:spMkLst>
        </pc:spChg>
      </pc:sldChg>
    </pc:docChg>
  </pc:docChgLst>
  <pc:docChgLst>
    <pc:chgData name="Fena Vaishnani" userId="S::fena.dhingani@rishabhsoft.com::694c83e3-81ef-4f17-b97a-eda88ec67812" providerId="AD" clId="Web-{0C7D6CA1-4B14-4399-8507-5DE86937B6CE}"/>
    <pc:docChg chg="modSld">
      <pc:chgData name="Fena Vaishnani" userId="S::fena.dhingani@rishabhsoft.com::694c83e3-81ef-4f17-b97a-eda88ec67812" providerId="AD" clId="Web-{0C7D6CA1-4B14-4399-8507-5DE86937B6CE}" dt="2022-12-16T14:41:48.564" v="6" actId="14100"/>
      <pc:docMkLst>
        <pc:docMk/>
      </pc:docMkLst>
      <pc:sldChg chg="addSp modSp">
        <pc:chgData name="Fena Vaishnani" userId="S::fena.dhingani@rishabhsoft.com::694c83e3-81ef-4f17-b97a-eda88ec67812" providerId="AD" clId="Web-{0C7D6CA1-4B14-4399-8507-5DE86937B6CE}" dt="2022-12-16T14:41:48.564" v="6" actId="14100"/>
        <pc:sldMkLst>
          <pc:docMk/>
          <pc:sldMk cId="3667608938" sldId="2103"/>
        </pc:sldMkLst>
        <pc:picChg chg="add mod">
          <ac:chgData name="Fena Vaishnani" userId="S::fena.dhingani@rishabhsoft.com::694c83e3-81ef-4f17-b97a-eda88ec67812" providerId="AD" clId="Web-{0C7D6CA1-4B14-4399-8507-5DE86937B6CE}" dt="2022-12-16T14:41:48.564" v="6" actId="14100"/>
          <ac:picMkLst>
            <pc:docMk/>
            <pc:sldMk cId="3667608938" sldId="2103"/>
            <ac:picMk id="6" creationId="{CDD3D3C9-F161-4414-FDD9-F4157605BB9F}"/>
          </ac:picMkLst>
        </pc:picChg>
      </pc:sldChg>
    </pc:docChg>
  </pc:docChgLst>
  <pc:docChgLst>
    <pc:chgData name="Utsav Panchal" userId="S::utsav.panchal@rishabhsoft.com::8adbbd1a-d83a-472d-916a-838ee01042e4" providerId="AD" clId="Web-{A2E082E3-4459-BAD3-CCAC-D9878E44B2F4}"/>
    <pc:docChg chg="modSld">
      <pc:chgData name="Utsav Panchal" userId="S::utsav.panchal@rishabhsoft.com::8adbbd1a-d83a-472d-916a-838ee01042e4" providerId="AD" clId="Web-{A2E082E3-4459-BAD3-CCAC-D9878E44B2F4}" dt="2022-11-18T10:53:27.800" v="463" actId="20577"/>
      <pc:docMkLst>
        <pc:docMk/>
      </pc:docMkLst>
      <pc:sldChg chg="modSp">
        <pc:chgData name="Utsav Panchal" userId="S::utsav.panchal@rishabhsoft.com::8adbbd1a-d83a-472d-916a-838ee01042e4" providerId="AD" clId="Web-{A2E082E3-4459-BAD3-CCAC-D9878E44B2F4}" dt="2022-11-18T10:40:27.667" v="71"/>
        <pc:sldMkLst>
          <pc:docMk/>
          <pc:sldMk cId="3486515437" sldId="2044"/>
        </pc:sldMkLst>
        <pc:graphicFrameChg chg="mod modGraphic">
          <ac:chgData name="Utsav Panchal" userId="S::utsav.panchal@rishabhsoft.com::8adbbd1a-d83a-472d-916a-838ee01042e4" providerId="AD" clId="Web-{A2E082E3-4459-BAD3-CCAC-D9878E44B2F4}" dt="2022-11-18T10:40:27.667" v="71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modSp">
        <pc:chgData name="Utsav Panchal" userId="S::utsav.panchal@rishabhsoft.com::8adbbd1a-d83a-472d-916a-838ee01042e4" providerId="AD" clId="Web-{A2E082E3-4459-BAD3-CCAC-D9878E44B2F4}" dt="2022-11-18T10:53:27.800" v="463" actId="20577"/>
        <pc:sldMkLst>
          <pc:docMk/>
          <pc:sldMk cId="2809889484" sldId="2100"/>
        </pc:sldMkLst>
        <pc:spChg chg="mod">
          <ac:chgData name="Utsav Panchal" userId="S::utsav.panchal@rishabhsoft.com::8adbbd1a-d83a-472d-916a-838ee01042e4" providerId="AD" clId="Web-{A2E082E3-4459-BAD3-CCAC-D9878E44B2F4}" dt="2022-11-18T10:53:27.800" v="463" actId="20577"/>
          <ac:spMkLst>
            <pc:docMk/>
            <pc:sldMk cId="2809889484" sldId="2100"/>
            <ac:spMk id="3" creationId="{2FBDFE49-89CA-6322-165B-B107C59457E3}"/>
          </ac:spMkLst>
        </pc:spChg>
      </pc:sldChg>
    </pc:docChg>
  </pc:docChgLst>
  <pc:docChgLst>
    <pc:chgData name="Chintan Mandora" userId="S::chintan.mandora@rishabhsoft.com::ae5f4666-29bf-4093-8a5b-60dd81129c79" providerId="AD" clId="Web-{BE2E1E24-1993-0B7B-D460-2DDE8BE26A99}"/>
    <pc:docChg chg="modSld">
      <pc:chgData name="Chintan Mandora" userId="S::chintan.mandora@rishabhsoft.com::ae5f4666-29bf-4093-8a5b-60dd81129c79" providerId="AD" clId="Web-{BE2E1E24-1993-0B7B-D460-2DDE8BE26A99}" dt="2022-12-16T09:13:19.387" v="517" actId="20577"/>
      <pc:docMkLst>
        <pc:docMk/>
      </pc:docMkLst>
      <pc:sldChg chg="modSp">
        <pc:chgData name="Chintan Mandora" userId="S::chintan.mandora@rishabhsoft.com::ae5f4666-29bf-4093-8a5b-60dd81129c79" providerId="AD" clId="Web-{BE2E1E24-1993-0B7B-D460-2DDE8BE26A99}" dt="2022-12-16T09:13:19.387" v="517" actId="20577"/>
        <pc:sldMkLst>
          <pc:docMk/>
          <pc:sldMk cId="1033677706" sldId="2101"/>
        </pc:sldMkLst>
        <pc:spChg chg="mod">
          <ac:chgData name="Chintan Mandora" userId="S::chintan.mandora@rishabhsoft.com::ae5f4666-29bf-4093-8a5b-60dd81129c79" providerId="AD" clId="Web-{BE2E1E24-1993-0B7B-D460-2DDE8BE26A99}" dt="2022-12-16T09:13:19.387" v="517" actId="20577"/>
          <ac:spMkLst>
            <pc:docMk/>
            <pc:sldMk cId="1033677706" sldId="2101"/>
            <ac:spMk id="8" creationId="{3DF34F85-BCBB-4330-B1A8-AD514BF7371C}"/>
          </ac:spMkLst>
        </pc:spChg>
      </pc:sldChg>
    </pc:docChg>
  </pc:docChgLst>
  <pc:docChgLst>
    <pc:chgData name="Harmeet Singh Gulati" userId="S::harmeet.gulati@rishabhsoft.com::190f80c0-decb-4546-b5e1-4eb3fcd395a5" providerId="AD" clId="Web-{72E0FFC2-69D8-4D80-877C-E88D78A018B2}"/>
    <pc:docChg chg="modSld">
      <pc:chgData name="Harmeet Singh Gulati" userId="S::harmeet.gulati@rishabhsoft.com::190f80c0-decb-4546-b5e1-4eb3fcd395a5" providerId="AD" clId="Web-{72E0FFC2-69D8-4D80-877C-E88D78A018B2}" dt="2022-12-16T11:04:23.840" v="280" actId="20577"/>
      <pc:docMkLst>
        <pc:docMk/>
      </pc:docMkLst>
      <pc:sldChg chg="modSp">
        <pc:chgData name="Harmeet Singh Gulati" userId="S::harmeet.gulati@rishabhsoft.com::190f80c0-decb-4546-b5e1-4eb3fcd395a5" providerId="AD" clId="Web-{72E0FFC2-69D8-4D80-877C-E88D78A018B2}" dt="2022-12-16T11:04:23.840" v="280" actId="20577"/>
        <pc:sldMkLst>
          <pc:docMk/>
          <pc:sldMk cId="2866896799" sldId="2102"/>
        </pc:sldMkLst>
        <pc:spChg chg="mod">
          <ac:chgData name="Harmeet Singh Gulati" userId="S::harmeet.gulati@rishabhsoft.com::190f80c0-decb-4546-b5e1-4eb3fcd395a5" providerId="AD" clId="Web-{72E0FFC2-69D8-4D80-877C-E88D78A018B2}" dt="2022-12-16T11:04:23.840" v="280" actId="20577"/>
          <ac:spMkLst>
            <pc:docMk/>
            <pc:sldMk cId="2866896799" sldId="2102"/>
            <ac:spMk id="12" creationId="{1CA8B4E4-516E-E86E-04F5-A45F12903F42}"/>
          </ac:spMkLst>
        </pc:spChg>
      </pc:sldChg>
    </pc:docChg>
  </pc:docChgLst>
  <pc:docChgLst>
    <pc:chgData name="Sateesh C" userId="S::sateesh.c@rishabhsoft.com::5dfd1dd5-1f6b-40f5-94b6-6f05b43b9e27" providerId="AD" clId="Web-{8C72101C-654B-F121-B7EC-F6432FFA983F}"/>
    <pc:docChg chg="modSld">
      <pc:chgData name="Sateesh C" userId="S::sateesh.c@rishabhsoft.com::5dfd1dd5-1f6b-40f5-94b6-6f05b43b9e27" providerId="AD" clId="Web-{8C72101C-654B-F121-B7EC-F6432FFA983F}" dt="2022-10-21T11:00:27.919" v="79" actId="20577"/>
      <pc:docMkLst>
        <pc:docMk/>
      </pc:docMkLst>
      <pc:sldChg chg="modSp">
        <pc:chgData name="Sateesh C" userId="S::sateesh.c@rishabhsoft.com::5dfd1dd5-1f6b-40f5-94b6-6f05b43b9e27" providerId="AD" clId="Web-{8C72101C-654B-F121-B7EC-F6432FFA983F}" dt="2022-10-21T11:00:27.919" v="79" actId="20577"/>
        <pc:sldMkLst>
          <pc:docMk/>
          <pc:sldMk cId="2503357351" sldId="2085"/>
        </pc:sldMkLst>
        <pc:spChg chg="mod">
          <ac:chgData name="Sateesh C" userId="S::sateesh.c@rishabhsoft.com::5dfd1dd5-1f6b-40f5-94b6-6f05b43b9e27" providerId="AD" clId="Web-{8C72101C-654B-F121-B7EC-F6432FFA983F}" dt="2022-10-21T11:00:27.919" v="79" actId="20577"/>
          <ac:spMkLst>
            <pc:docMk/>
            <pc:sldMk cId="2503357351" sldId="2085"/>
            <ac:spMk id="4" creationId="{BC5653C0-A0A8-483A-C92E-AE8408A124E5}"/>
          </ac:spMkLst>
        </pc:spChg>
      </pc:sldChg>
    </pc:docChg>
  </pc:docChgLst>
  <pc:docChgLst>
    <pc:chgData name="Kishan Upadhyay" userId="S::kishan.upadhyay@rishabhsoft.com::4a5e7342-f150-4d8b-ba82-212596e94fc6" providerId="AD" clId="Web-{B73330F7-67DF-4CF9-B18E-AE33305C9586}"/>
    <pc:docChg chg="modSld">
      <pc:chgData name="Kishan Upadhyay" userId="S::kishan.upadhyay@rishabhsoft.com::4a5e7342-f150-4d8b-ba82-212596e94fc6" providerId="AD" clId="Web-{B73330F7-67DF-4CF9-B18E-AE33305C9586}" dt="2022-11-18T07:04:20.122" v="3"/>
      <pc:docMkLst>
        <pc:docMk/>
      </pc:docMkLst>
      <pc:sldChg chg="addSp delSp modSp">
        <pc:chgData name="Kishan Upadhyay" userId="S::kishan.upadhyay@rishabhsoft.com::4a5e7342-f150-4d8b-ba82-212596e94fc6" providerId="AD" clId="Web-{B73330F7-67DF-4CF9-B18E-AE33305C9586}" dt="2022-11-18T07:04:20.122" v="3"/>
        <pc:sldMkLst>
          <pc:docMk/>
          <pc:sldMk cId="1830582633" sldId="2063"/>
        </pc:sldMkLst>
        <pc:spChg chg="add del mod">
          <ac:chgData name="Kishan Upadhyay" userId="S::kishan.upadhyay@rishabhsoft.com::4a5e7342-f150-4d8b-ba82-212596e94fc6" providerId="AD" clId="Web-{B73330F7-67DF-4CF9-B18E-AE33305C9586}" dt="2022-11-18T07:04:20.122" v="3"/>
          <ac:spMkLst>
            <pc:docMk/>
            <pc:sldMk cId="1830582633" sldId="2063"/>
            <ac:spMk id="3" creationId="{C596F734-E2FB-527A-0EFC-23F33A28454D}"/>
          </ac:spMkLst>
        </pc:spChg>
      </pc:sldChg>
    </pc:docChg>
  </pc:docChgLst>
  <pc:docChgLst>
    <pc:chgData name="Stalin Vimal Raj" userId="S::stalinvimal.raj@rishabhsoft.com::8caec4ee-b252-4b0c-8c77-afe144a74785" providerId="AD" clId="Web-{A228BB3D-9D99-4A2F-8FC1-9C136DB4134B}"/>
    <pc:docChg chg="modSld">
      <pc:chgData name="Stalin Vimal Raj" userId="S::stalinvimal.raj@rishabhsoft.com::8caec4ee-b252-4b0c-8c77-afe144a74785" providerId="AD" clId="Web-{A228BB3D-9D99-4A2F-8FC1-9C136DB4134B}" dt="2022-12-30T07:24:09.971" v="4" actId="20577"/>
      <pc:docMkLst>
        <pc:docMk/>
      </pc:docMkLst>
      <pc:sldChg chg="modSp">
        <pc:chgData name="Stalin Vimal Raj" userId="S::stalinvimal.raj@rishabhsoft.com::8caec4ee-b252-4b0c-8c77-afe144a74785" providerId="AD" clId="Web-{A228BB3D-9D99-4A2F-8FC1-9C136DB4134B}" dt="2022-12-30T07:24:09.971" v="4" actId="20577"/>
        <pc:sldMkLst>
          <pc:docMk/>
          <pc:sldMk cId="644960600" sldId="2064"/>
        </pc:sldMkLst>
        <pc:spChg chg="mod">
          <ac:chgData name="Stalin Vimal Raj" userId="S::stalinvimal.raj@rishabhsoft.com::8caec4ee-b252-4b0c-8c77-afe144a74785" providerId="AD" clId="Web-{A228BB3D-9D99-4A2F-8FC1-9C136DB4134B}" dt="2022-12-30T07:24:09.971" v="4" actId="20577"/>
          <ac:spMkLst>
            <pc:docMk/>
            <pc:sldMk cId="644960600" sldId="2064"/>
            <ac:spMk id="5" creationId="{26D092EA-919C-2DA8-98E8-11D7218E78B8}"/>
          </ac:spMkLst>
        </pc:spChg>
      </pc:sldChg>
    </pc:docChg>
  </pc:docChgLst>
  <pc:docChgLst>
    <pc:chgData name="Anil Bageriya" userId="S::anil.bageriya@rishabhsoft.com::31d86177-a830-4fc2-8c33-78c19fb8afca" providerId="AD" clId="Web-{32EBBA00-4599-2C1F-F9B0-162275341B75}"/>
    <pc:docChg chg="addSld delSld modSld modSection">
      <pc:chgData name="Anil Bageriya" userId="S::anil.bageriya@rishabhsoft.com::31d86177-a830-4fc2-8c33-78c19fb8afca" providerId="AD" clId="Web-{32EBBA00-4599-2C1F-F9B0-162275341B75}" dt="2022-10-10T12:17:14.825" v="482" actId="20577"/>
      <pc:docMkLst>
        <pc:docMk/>
      </pc:docMkLst>
      <pc:sldChg chg="modSp">
        <pc:chgData name="Anil Bageriya" userId="S::anil.bageriya@rishabhsoft.com::31d86177-a830-4fc2-8c33-78c19fb8afca" providerId="AD" clId="Web-{32EBBA00-4599-2C1F-F9B0-162275341B75}" dt="2022-10-10T09:27:47.234" v="5" actId="20577"/>
        <pc:sldMkLst>
          <pc:docMk/>
          <pc:sldMk cId="4206791219" sldId="1939"/>
        </pc:sldMkLst>
        <pc:spChg chg="mod">
          <ac:chgData name="Anil Bageriya" userId="S::anil.bageriya@rishabhsoft.com::31d86177-a830-4fc2-8c33-78c19fb8afca" providerId="AD" clId="Web-{32EBBA00-4599-2C1F-F9B0-162275341B75}" dt="2022-10-10T09:27:47.234" v="5" actId="20577"/>
          <ac:spMkLst>
            <pc:docMk/>
            <pc:sldMk cId="4206791219" sldId="1939"/>
            <ac:spMk id="5" creationId="{2F7152B7-1B7E-4114-89B6-CB764299D871}"/>
          </ac:spMkLst>
        </pc:spChg>
        <pc:spChg chg="mod">
          <ac:chgData name="Anil Bageriya" userId="S::anil.bageriya@rishabhsoft.com::31d86177-a830-4fc2-8c33-78c19fb8afca" providerId="AD" clId="Web-{32EBBA00-4599-2C1F-F9B0-162275341B75}" dt="2022-10-10T09:27:42.156" v="2" actId="20577"/>
          <ac:spMkLst>
            <pc:docMk/>
            <pc:sldMk cId="4206791219" sldId="1939"/>
            <ac:spMk id="7" creationId="{00000000-0000-0000-0000-000000000000}"/>
          </ac:spMkLst>
        </pc:spChg>
      </pc:sldChg>
      <pc:sldChg chg="modSp">
        <pc:chgData name="Anil Bageriya" userId="S::anil.bageriya@rishabhsoft.com::31d86177-a830-4fc2-8c33-78c19fb8afca" providerId="AD" clId="Web-{32EBBA00-4599-2C1F-F9B0-162275341B75}" dt="2022-10-10T10:58:40.009" v="377"/>
        <pc:sldMkLst>
          <pc:docMk/>
          <pc:sldMk cId="3486515437" sldId="2044"/>
        </pc:sldMkLst>
        <pc:graphicFrameChg chg="mod modGraphic">
          <ac:chgData name="Anil Bageriya" userId="S::anil.bageriya@rishabhsoft.com::31d86177-a830-4fc2-8c33-78c19fb8afca" providerId="AD" clId="Web-{32EBBA00-4599-2C1F-F9B0-162275341B75}" dt="2022-10-10T10:58:40.009" v="377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modSp">
        <pc:chgData name="Anil Bageriya" userId="S::anil.bageriya@rishabhsoft.com::31d86177-a830-4fc2-8c33-78c19fb8afca" providerId="AD" clId="Web-{32EBBA00-4599-2C1F-F9B0-162275341B75}" dt="2022-10-10T09:28:49.798" v="95" actId="20577"/>
        <pc:sldMkLst>
          <pc:docMk/>
          <pc:sldMk cId="355349812" sldId="2045"/>
        </pc:sldMkLst>
        <pc:spChg chg="mod">
          <ac:chgData name="Anil Bageriya" userId="S::anil.bageriya@rishabhsoft.com::31d86177-a830-4fc2-8c33-78c19fb8afca" providerId="AD" clId="Web-{32EBBA00-4599-2C1F-F9B0-162275341B75}" dt="2022-10-10T09:28:49.798" v="95" actId="20577"/>
          <ac:spMkLst>
            <pc:docMk/>
            <pc:sldMk cId="355349812" sldId="2045"/>
            <ac:spMk id="3" creationId="{F9EFE4CF-CDB0-CF83-8140-64AA3EEB939B}"/>
          </ac:spMkLst>
        </pc:spChg>
      </pc:sldChg>
      <pc:sldChg chg="modSp">
        <pc:chgData name="Anil Bageriya" userId="S::anil.bageriya@rishabhsoft.com::31d86177-a830-4fc2-8c33-78c19fb8afca" providerId="AD" clId="Web-{32EBBA00-4599-2C1F-F9B0-162275341B75}" dt="2022-10-10T12:17:14.825" v="482" actId="20577"/>
        <pc:sldMkLst>
          <pc:docMk/>
          <pc:sldMk cId="10643176" sldId="2052"/>
        </pc:sldMkLst>
        <pc:spChg chg="mod">
          <ac:chgData name="Anil Bageriya" userId="S::anil.bageriya@rishabhsoft.com::31d86177-a830-4fc2-8c33-78c19fb8afca" providerId="AD" clId="Web-{32EBBA00-4599-2C1F-F9B0-162275341B75}" dt="2022-10-10T09:30:43.270" v="143" actId="20577"/>
          <ac:spMkLst>
            <pc:docMk/>
            <pc:sldMk cId="10643176" sldId="2052"/>
            <ac:spMk id="2" creationId="{D616B365-98E3-4CFB-832D-30B324A50127}"/>
          </ac:spMkLst>
        </pc:spChg>
        <pc:spChg chg="mod">
          <ac:chgData name="Anil Bageriya" userId="S::anil.bageriya@rishabhsoft.com::31d86177-a830-4fc2-8c33-78c19fb8afca" providerId="AD" clId="Web-{32EBBA00-4599-2C1F-F9B0-162275341B75}" dt="2022-10-10T12:17:14.825" v="482" actId="20577"/>
          <ac:spMkLst>
            <pc:docMk/>
            <pc:sldMk cId="10643176" sldId="2052"/>
            <ac:spMk id="12" creationId="{A4930C43-0913-4B27-BADB-E6DF4573282B}"/>
          </ac:spMkLst>
        </pc:spChg>
      </pc:sldChg>
      <pc:sldChg chg="modSp">
        <pc:chgData name="Anil Bageriya" userId="S::anil.bageriya@rishabhsoft.com::31d86177-a830-4fc2-8c33-78c19fb8afca" providerId="AD" clId="Web-{32EBBA00-4599-2C1F-F9B0-162275341B75}" dt="2022-10-10T09:28:31.704" v="83" actId="20577"/>
        <pc:sldMkLst>
          <pc:docMk/>
          <pc:sldMk cId="1830582633" sldId="2063"/>
        </pc:sldMkLst>
        <pc:spChg chg="mod">
          <ac:chgData name="Anil Bageriya" userId="S::anil.bageriya@rishabhsoft.com::31d86177-a830-4fc2-8c33-78c19fb8afca" providerId="AD" clId="Web-{32EBBA00-4599-2C1F-F9B0-162275341B75}" dt="2022-10-10T09:28:31.704" v="83" actId="20577"/>
          <ac:spMkLst>
            <pc:docMk/>
            <pc:sldMk cId="1830582633" sldId="2063"/>
            <ac:spMk id="7" creationId="{9975D65A-E0DB-86F1-943E-3D5750DEAACA}"/>
          </ac:spMkLst>
        </pc:spChg>
      </pc:sldChg>
      <pc:sldChg chg="modSp">
        <pc:chgData name="Anil Bageriya" userId="S::anil.bageriya@rishabhsoft.com::31d86177-a830-4fc2-8c33-78c19fb8afca" providerId="AD" clId="Web-{32EBBA00-4599-2C1F-F9B0-162275341B75}" dt="2022-10-10T09:28:35.048" v="85" actId="20577"/>
        <pc:sldMkLst>
          <pc:docMk/>
          <pc:sldMk cId="644960600" sldId="2064"/>
        </pc:sldMkLst>
        <pc:spChg chg="mod">
          <ac:chgData name="Anil Bageriya" userId="S::anil.bageriya@rishabhsoft.com::31d86177-a830-4fc2-8c33-78c19fb8afca" providerId="AD" clId="Web-{32EBBA00-4599-2C1F-F9B0-162275341B75}" dt="2022-10-10T09:28:35.048" v="85" actId="20577"/>
          <ac:spMkLst>
            <pc:docMk/>
            <pc:sldMk cId="644960600" sldId="2064"/>
            <ac:spMk id="5" creationId="{34AAB27F-19FB-C5B8-F3BF-A2EFE9A85433}"/>
          </ac:spMkLst>
        </pc:spChg>
      </pc:sldChg>
      <pc:sldChg chg="modSp">
        <pc:chgData name="Anil Bageriya" userId="S::anil.bageriya@rishabhsoft.com::31d86177-a830-4fc2-8c33-78c19fb8afca" providerId="AD" clId="Web-{32EBBA00-4599-2C1F-F9B0-162275341B75}" dt="2022-10-10T09:28:41.236" v="89" actId="20577"/>
        <pc:sldMkLst>
          <pc:docMk/>
          <pc:sldMk cId="3159945122" sldId="2065"/>
        </pc:sldMkLst>
        <pc:spChg chg="mod">
          <ac:chgData name="Anil Bageriya" userId="S::anil.bageriya@rishabhsoft.com::31d86177-a830-4fc2-8c33-78c19fb8afca" providerId="AD" clId="Web-{32EBBA00-4599-2C1F-F9B0-162275341B75}" dt="2022-10-10T09:28:41.236" v="89" actId="20577"/>
          <ac:spMkLst>
            <pc:docMk/>
            <pc:sldMk cId="3159945122" sldId="2065"/>
            <ac:spMk id="3" creationId="{3CE8BD92-C804-331C-9B3E-CE3C3D11B5A8}"/>
          </ac:spMkLst>
        </pc:spChg>
      </pc:sldChg>
      <pc:sldChg chg="modSp">
        <pc:chgData name="Anil Bageriya" userId="S::anil.bageriya@rishabhsoft.com::31d86177-a830-4fc2-8c33-78c19fb8afca" providerId="AD" clId="Web-{32EBBA00-4599-2C1F-F9B0-162275341B75}" dt="2022-10-10T09:28:37.579" v="87" actId="20577"/>
        <pc:sldMkLst>
          <pc:docMk/>
          <pc:sldMk cId="3903224684" sldId="2066"/>
        </pc:sldMkLst>
        <pc:spChg chg="mod">
          <ac:chgData name="Anil Bageriya" userId="S::anil.bageriya@rishabhsoft.com::31d86177-a830-4fc2-8c33-78c19fb8afca" providerId="AD" clId="Web-{32EBBA00-4599-2C1F-F9B0-162275341B75}" dt="2022-10-10T09:28:37.579" v="87" actId="20577"/>
          <ac:spMkLst>
            <pc:docMk/>
            <pc:sldMk cId="3903224684" sldId="2066"/>
            <ac:spMk id="4" creationId="{D88F2414-63F4-E67F-3964-50048A50D63B}"/>
          </ac:spMkLst>
        </pc:spChg>
      </pc:sldChg>
      <pc:sldChg chg="modSp">
        <pc:chgData name="Anil Bageriya" userId="S::anil.bageriya@rishabhsoft.com::31d86177-a830-4fc2-8c33-78c19fb8afca" providerId="AD" clId="Web-{32EBBA00-4599-2C1F-F9B0-162275341B75}" dt="2022-10-10T10:49:14.356" v="191" actId="20577"/>
        <pc:sldMkLst>
          <pc:docMk/>
          <pc:sldMk cId="1928167425" sldId="2072"/>
        </pc:sldMkLst>
        <pc:spChg chg="mod">
          <ac:chgData name="Anil Bageriya" userId="S::anil.bageriya@rishabhsoft.com::31d86177-a830-4fc2-8c33-78c19fb8afca" providerId="AD" clId="Web-{32EBBA00-4599-2C1F-F9B0-162275341B75}" dt="2022-10-10T10:48:08.917" v="176" actId="20577"/>
          <ac:spMkLst>
            <pc:docMk/>
            <pc:sldMk cId="1928167425" sldId="2072"/>
            <ac:spMk id="2" creationId="{D616B365-98E3-4CFB-832D-30B324A50127}"/>
          </ac:spMkLst>
        </pc:spChg>
        <pc:spChg chg="mod">
          <ac:chgData name="Anil Bageriya" userId="S::anil.bageriya@rishabhsoft.com::31d86177-a830-4fc2-8c33-78c19fb8afca" providerId="AD" clId="Web-{32EBBA00-4599-2C1F-F9B0-162275341B75}" dt="2022-10-10T10:49:14.356" v="191" actId="20577"/>
          <ac:spMkLst>
            <pc:docMk/>
            <pc:sldMk cId="1928167425" sldId="2072"/>
            <ac:spMk id="4" creationId="{77C65D0B-2872-D353-4B02-9FBDAD9BA031}"/>
          </ac:spMkLst>
        </pc:spChg>
      </pc:sldChg>
      <pc:sldChg chg="modSp">
        <pc:chgData name="Anil Bageriya" userId="S::anil.bageriya@rishabhsoft.com::31d86177-a830-4fc2-8c33-78c19fb8afca" providerId="AD" clId="Web-{32EBBA00-4599-2C1F-F9B0-162275341B75}" dt="2022-10-10T09:28:44.595" v="91" actId="20577"/>
        <pc:sldMkLst>
          <pc:docMk/>
          <pc:sldMk cId="1491465718" sldId="2079"/>
        </pc:sldMkLst>
        <pc:spChg chg="mod">
          <ac:chgData name="Anil Bageriya" userId="S::anil.bageriya@rishabhsoft.com::31d86177-a830-4fc2-8c33-78c19fb8afca" providerId="AD" clId="Web-{32EBBA00-4599-2C1F-F9B0-162275341B75}" dt="2022-10-10T09:28:44.595" v="91" actId="20577"/>
          <ac:spMkLst>
            <pc:docMk/>
            <pc:sldMk cId="1491465718" sldId="2079"/>
            <ac:spMk id="6" creationId="{14F89FAD-5001-BE54-E96A-DF0F4E30F79D}"/>
          </ac:spMkLst>
        </pc:spChg>
      </pc:sldChg>
      <pc:sldChg chg="modSp">
        <pc:chgData name="Anil Bageriya" userId="S::anil.bageriya@rishabhsoft.com::31d86177-a830-4fc2-8c33-78c19fb8afca" providerId="AD" clId="Web-{32EBBA00-4599-2C1F-F9B0-162275341B75}" dt="2022-10-10T09:28:52.720" v="97" actId="20577"/>
        <pc:sldMkLst>
          <pc:docMk/>
          <pc:sldMk cId="1550757666" sldId="2080"/>
        </pc:sldMkLst>
        <pc:spChg chg="mod">
          <ac:chgData name="Anil Bageriya" userId="S::anil.bageriya@rishabhsoft.com::31d86177-a830-4fc2-8c33-78c19fb8afca" providerId="AD" clId="Web-{32EBBA00-4599-2C1F-F9B0-162275341B75}" dt="2022-10-10T09:28:52.720" v="97" actId="20577"/>
          <ac:spMkLst>
            <pc:docMk/>
            <pc:sldMk cId="1550757666" sldId="2080"/>
            <ac:spMk id="10" creationId="{B262A953-BA78-DD38-4BD9-7CC46CEF3FFD}"/>
          </ac:spMkLst>
        </pc:spChg>
      </pc:sldChg>
      <pc:sldChg chg="modSp">
        <pc:chgData name="Anil Bageriya" userId="S::anil.bageriya@rishabhsoft.com::31d86177-a830-4fc2-8c33-78c19fb8afca" providerId="AD" clId="Web-{32EBBA00-4599-2C1F-F9B0-162275341B75}" dt="2022-10-10T09:30:04.144" v="118" actId="20577"/>
        <pc:sldMkLst>
          <pc:docMk/>
          <pc:sldMk cId="4258460912" sldId="2082"/>
        </pc:sldMkLst>
        <pc:spChg chg="mod">
          <ac:chgData name="Anil Bageriya" userId="S::anil.bageriya@rishabhsoft.com::31d86177-a830-4fc2-8c33-78c19fb8afca" providerId="AD" clId="Web-{32EBBA00-4599-2C1F-F9B0-162275341B75}" dt="2022-10-10T09:30:04.144" v="118" actId="20577"/>
          <ac:spMkLst>
            <pc:docMk/>
            <pc:sldMk cId="4258460912" sldId="2082"/>
            <ac:spMk id="7" creationId="{A2BF761D-A7F1-9F53-6417-DD0C7101D2B9}"/>
          </ac:spMkLst>
        </pc:spChg>
      </pc:sldChg>
      <pc:sldChg chg="modSp">
        <pc:chgData name="Anil Bageriya" userId="S::anil.bageriya@rishabhsoft.com::31d86177-a830-4fc2-8c33-78c19fb8afca" providerId="AD" clId="Web-{32EBBA00-4599-2C1F-F9B0-162275341B75}" dt="2022-10-10T09:30:00.675" v="114" actId="20577"/>
        <pc:sldMkLst>
          <pc:docMk/>
          <pc:sldMk cId="3706795291" sldId="2083"/>
        </pc:sldMkLst>
        <pc:spChg chg="mod">
          <ac:chgData name="Anil Bageriya" userId="S::anil.bageriya@rishabhsoft.com::31d86177-a830-4fc2-8c33-78c19fb8afca" providerId="AD" clId="Web-{32EBBA00-4599-2C1F-F9B0-162275341B75}" dt="2022-10-10T09:30:00.675" v="114" actId="20577"/>
          <ac:spMkLst>
            <pc:docMk/>
            <pc:sldMk cId="3706795291" sldId="2083"/>
            <ac:spMk id="6" creationId="{8E0C1696-C619-A0DB-D68B-99BC30F6EA65}"/>
          </ac:spMkLst>
        </pc:spChg>
      </pc:sldChg>
      <pc:sldChg chg="modSp">
        <pc:chgData name="Anil Bageriya" userId="S::anil.bageriya@rishabhsoft.com::31d86177-a830-4fc2-8c33-78c19fb8afca" providerId="AD" clId="Web-{32EBBA00-4599-2C1F-F9B0-162275341B75}" dt="2022-10-10T09:29:57.988" v="112" actId="20577"/>
        <pc:sldMkLst>
          <pc:docMk/>
          <pc:sldMk cId="173961347" sldId="2084"/>
        </pc:sldMkLst>
        <pc:spChg chg="mod">
          <ac:chgData name="Anil Bageriya" userId="S::anil.bageriya@rishabhsoft.com::31d86177-a830-4fc2-8c33-78c19fb8afca" providerId="AD" clId="Web-{32EBBA00-4599-2C1F-F9B0-162275341B75}" dt="2022-10-10T09:29:57.988" v="112" actId="20577"/>
          <ac:spMkLst>
            <pc:docMk/>
            <pc:sldMk cId="173961347" sldId="2084"/>
            <ac:spMk id="4" creationId="{C2438AAE-93D7-166D-5F52-04903235854A}"/>
          </ac:spMkLst>
        </pc:spChg>
      </pc:sldChg>
      <pc:sldChg chg="modSp">
        <pc:chgData name="Anil Bageriya" userId="S::anil.bageriya@rishabhsoft.com::31d86177-a830-4fc2-8c33-78c19fb8afca" providerId="AD" clId="Web-{32EBBA00-4599-2C1F-F9B0-162275341B75}" dt="2022-10-10T09:29:54.269" v="110" actId="20577"/>
        <pc:sldMkLst>
          <pc:docMk/>
          <pc:sldMk cId="2503357351" sldId="2085"/>
        </pc:sldMkLst>
        <pc:spChg chg="mod">
          <ac:chgData name="Anil Bageriya" userId="S::anil.bageriya@rishabhsoft.com::31d86177-a830-4fc2-8c33-78c19fb8afca" providerId="AD" clId="Web-{32EBBA00-4599-2C1F-F9B0-162275341B75}" dt="2022-10-10T09:29:54.269" v="110" actId="20577"/>
          <ac:spMkLst>
            <pc:docMk/>
            <pc:sldMk cId="2503357351" sldId="2085"/>
            <ac:spMk id="4" creationId="{BC5653C0-A0A8-483A-C92E-AE8408A124E5}"/>
          </ac:spMkLst>
        </pc:spChg>
      </pc:sldChg>
      <pc:sldChg chg="modSp">
        <pc:chgData name="Anil Bageriya" userId="S::anil.bageriya@rishabhsoft.com::31d86177-a830-4fc2-8c33-78c19fb8afca" providerId="AD" clId="Web-{32EBBA00-4599-2C1F-F9B0-162275341B75}" dt="2022-10-10T09:29:52.019" v="108" actId="20577"/>
        <pc:sldMkLst>
          <pc:docMk/>
          <pc:sldMk cId="1975776192" sldId="2087"/>
        </pc:sldMkLst>
        <pc:spChg chg="mod">
          <ac:chgData name="Anil Bageriya" userId="S::anil.bageriya@rishabhsoft.com::31d86177-a830-4fc2-8c33-78c19fb8afca" providerId="AD" clId="Web-{32EBBA00-4599-2C1F-F9B0-162275341B75}" dt="2022-10-10T09:29:52.019" v="108" actId="20577"/>
          <ac:spMkLst>
            <pc:docMk/>
            <pc:sldMk cId="1975776192" sldId="2087"/>
            <ac:spMk id="6" creationId="{B18DE50A-9912-122A-FA10-4662E9C2A2F4}"/>
          </ac:spMkLst>
        </pc:spChg>
      </pc:sldChg>
      <pc:sldChg chg="modSp">
        <pc:chgData name="Anil Bageriya" userId="S::anil.bageriya@rishabhsoft.com::31d86177-a830-4fc2-8c33-78c19fb8afca" providerId="AD" clId="Web-{32EBBA00-4599-2C1F-F9B0-162275341B75}" dt="2022-10-10T09:29:48.394" v="105" actId="20577"/>
        <pc:sldMkLst>
          <pc:docMk/>
          <pc:sldMk cId="3647753849" sldId="2088"/>
        </pc:sldMkLst>
        <pc:spChg chg="mod">
          <ac:chgData name="Anil Bageriya" userId="S::anil.bageriya@rishabhsoft.com::31d86177-a830-4fc2-8c33-78c19fb8afca" providerId="AD" clId="Web-{32EBBA00-4599-2C1F-F9B0-162275341B75}" dt="2022-10-10T09:29:48.394" v="105" actId="20577"/>
          <ac:spMkLst>
            <pc:docMk/>
            <pc:sldMk cId="3647753849" sldId="2088"/>
            <ac:spMk id="4" creationId="{3086A14D-BD21-993E-6FAD-ADCA86B80CE4}"/>
          </ac:spMkLst>
        </pc:spChg>
      </pc:sldChg>
      <pc:sldChg chg="modSp">
        <pc:chgData name="Anil Bageriya" userId="S::anil.bageriya@rishabhsoft.com::31d86177-a830-4fc2-8c33-78c19fb8afca" providerId="AD" clId="Web-{32EBBA00-4599-2C1F-F9B0-162275341B75}" dt="2022-10-10T09:29:02.721" v="100" actId="20577"/>
        <pc:sldMkLst>
          <pc:docMk/>
          <pc:sldMk cId="4128721948" sldId="2090"/>
        </pc:sldMkLst>
        <pc:spChg chg="mod">
          <ac:chgData name="Anil Bageriya" userId="S::anil.bageriya@rishabhsoft.com::31d86177-a830-4fc2-8c33-78c19fb8afca" providerId="AD" clId="Web-{32EBBA00-4599-2C1F-F9B0-162275341B75}" dt="2022-10-10T09:29:02.721" v="100" actId="20577"/>
          <ac:spMkLst>
            <pc:docMk/>
            <pc:sldMk cId="4128721948" sldId="2090"/>
            <ac:spMk id="3" creationId="{7692D18F-AEEB-B783-5797-F11C9B13A8E9}"/>
          </ac:spMkLst>
        </pc:spChg>
      </pc:sldChg>
      <pc:sldChg chg="modSp">
        <pc:chgData name="Anil Bageriya" userId="S::anil.bageriya@rishabhsoft.com::31d86177-a830-4fc2-8c33-78c19fb8afca" providerId="AD" clId="Web-{32EBBA00-4599-2C1F-F9B0-162275341B75}" dt="2022-10-10T09:30:06.425" v="120" actId="20577"/>
        <pc:sldMkLst>
          <pc:docMk/>
          <pc:sldMk cId="3104302968" sldId="2091"/>
        </pc:sldMkLst>
        <pc:spChg chg="mod">
          <ac:chgData name="Anil Bageriya" userId="S::anil.bageriya@rishabhsoft.com::31d86177-a830-4fc2-8c33-78c19fb8afca" providerId="AD" clId="Web-{32EBBA00-4599-2C1F-F9B0-162275341B75}" dt="2022-10-10T09:30:06.425" v="120" actId="20577"/>
          <ac:spMkLst>
            <pc:docMk/>
            <pc:sldMk cId="3104302968" sldId="2091"/>
            <ac:spMk id="4" creationId="{AA2ADB5C-CCED-40B4-C1ED-D40856595E9D}"/>
          </ac:spMkLst>
        </pc:spChg>
      </pc:sldChg>
      <pc:sldChg chg="modSp">
        <pc:chgData name="Anil Bageriya" userId="S::anil.bageriya@rishabhsoft.com::31d86177-a830-4fc2-8c33-78c19fb8afca" providerId="AD" clId="Web-{32EBBA00-4599-2C1F-F9B0-162275341B75}" dt="2022-10-10T09:28:47.236" v="93" actId="20577"/>
        <pc:sldMkLst>
          <pc:docMk/>
          <pc:sldMk cId="4264006610" sldId="2092"/>
        </pc:sldMkLst>
        <pc:spChg chg="mod">
          <ac:chgData name="Anil Bageriya" userId="S::anil.bageriya@rishabhsoft.com::31d86177-a830-4fc2-8c33-78c19fb8afca" providerId="AD" clId="Web-{32EBBA00-4599-2C1F-F9B0-162275341B75}" dt="2022-10-10T09:28:47.236" v="93" actId="20577"/>
          <ac:spMkLst>
            <pc:docMk/>
            <pc:sldMk cId="4264006610" sldId="2092"/>
            <ac:spMk id="5" creationId="{23063EC4-64F1-3F2B-3634-8DFC03E17556}"/>
          </ac:spMkLst>
        </pc:spChg>
      </pc:sldChg>
      <pc:sldChg chg="delSp del">
        <pc:chgData name="Anil Bageriya" userId="S::anil.bageriya@rishabhsoft.com::31d86177-a830-4fc2-8c33-78c19fb8afca" providerId="AD" clId="Web-{32EBBA00-4599-2C1F-F9B0-162275341B75}" dt="2022-10-10T10:41:22.204" v="144"/>
        <pc:sldMkLst>
          <pc:docMk/>
          <pc:sldMk cId="845742810" sldId="2093"/>
        </pc:sldMkLst>
        <pc:graphicFrameChg chg="del">
          <ac:chgData name="Anil Bageriya" userId="S::anil.bageriya@rishabhsoft.com::31d86177-a830-4fc2-8c33-78c19fb8afca" providerId="AD" clId="Web-{32EBBA00-4599-2C1F-F9B0-162275341B75}" dt="2022-10-10T09:28:59.267" v="98"/>
          <ac:graphicFrameMkLst>
            <pc:docMk/>
            <pc:sldMk cId="845742810" sldId="2093"/>
            <ac:graphicFrameMk id="10" creationId="{7DE1D465-D49F-43CE-DE93-F8D114D3356E}"/>
          </ac:graphicFrameMkLst>
        </pc:graphicFrameChg>
      </pc:sldChg>
      <pc:sldChg chg="modSp">
        <pc:chgData name="Anil Bageriya" userId="S::anil.bageriya@rishabhsoft.com::31d86177-a830-4fc2-8c33-78c19fb8afca" providerId="AD" clId="Web-{32EBBA00-4599-2C1F-F9B0-162275341B75}" dt="2022-10-10T09:30:37.348" v="141" actId="20577"/>
        <pc:sldMkLst>
          <pc:docMk/>
          <pc:sldMk cId="2934475311" sldId="2094"/>
        </pc:sldMkLst>
        <pc:spChg chg="mod">
          <ac:chgData name="Anil Bageriya" userId="S::anil.bageriya@rishabhsoft.com::31d86177-a830-4fc2-8c33-78c19fb8afca" providerId="AD" clId="Web-{32EBBA00-4599-2C1F-F9B0-162275341B75}" dt="2022-10-10T09:30:16.910" v="124" actId="20577"/>
          <ac:spMkLst>
            <pc:docMk/>
            <pc:sldMk cId="2934475311" sldId="2094"/>
            <ac:spMk id="4" creationId="{AA2ADB5C-CCED-40B4-C1ED-D40856595E9D}"/>
          </ac:spMkLst>
        </pc:spChg>
        <pc:spChg chg="mod">
          <ac:chgData name="Anil Bageriya" userId="S::anil.bageriya@rishabhsoft.com::31d86177-a830-4fc2-8c33-78c19fb8afca" providerId="AD" clId="Web-{32EBBA00-4599-2C1F-F9B0-162275341B75}" dt="2022-10-10T09:30:36.192" v="139" actId="20577"/>
          <ac:spMkLst>
            <pc:docMk/>
            <pc:sldMk cId="2934475311" sldId="2094"/>
            <ac:spMk id="6" creationId="{ADCA17CC-1CB3-4B17-BBAC-788639766594}"/>
          </ac:spMkLst>
        </pc:spChg>
        <pc:spChg chg="mod">
          <ac:chgData name="Anil Bageriya" userId="S::anil.bageriya@rishabhsoft.com::31d86177-a830-4fc2-8c33-78c19fb8afca" providerId="AD" clId="Web-{32EBBA00-4599-2C1F-F9B0-162275341B75}" dt="2022-10-10T09:30:29.285" v="134" actId="20577"/>
          <ac:spMkLst>
            <pc:docMk/>
            <pc:sldMk cId="2934475311" sldId="2094"/>
            <ac:spMk id="7" creationId="{5E0F0C0C-DBF9-4197-AD10-FD45891F0BB1}"/>
          </ac:spMkLst>
        </pc:spChg>
        <pc:spChg chg="mod">
          <ac:chgData name="Anil Bageriya" userId="S::anil.bageriya@rishabhsoft.com::31d86177-a830-4fc2-8c33-78c19fb8afca" providerId="AD" clId="Web-{32EBBA00-4599-2C1F-F9B0-162275341B75}" dt="2022-10-10T09:30:09.691" v="122" actId="20577"/>
          <ac:spMkLst>
            <pc:docMk/>
            <pc:sldMk cId="2934475311" sldId="2094"/>
            <ac:spMk id="8" creationId="{36614BAD-CC64-9878-441A-30F8FB4C32FC}"/>
          </ac:spMkLst>
        </pc:spChg>
        <pc:spChg chg="mod">
          <ac:chgData name="Anil Bageriya" userId="S::anil.bageriya@rishabhsoft.com::31d86177-a830-4fc2-8c33-78c19fb8afca" providerId="AD" clId="Web-{32EBBA00-4599-2C1F-F9B0-162275341B75}" dt="2022-10-10T09:30:32.067" v="135" actId="20577"/>
          <ac:spMkLst>
            <pc:docMk/>
            <pc:sldMk cId="2934475311" sldId="2094"/>
            <ac:spMk id="9" creationId="{1495297A-6676-B2A5-4FDF-3E6D425EE938}"/>
          </ac:spMkLst>
        </pc:spChg>
        <pc:spChg chg="mod">
          <ac:chgData name="Anil Bageriya" userId="S::anil.bageriya@rishabhsoft.com::31d86177-a830-4fc2-8c33-78c19fb8afca" providerId="AD" clId="Web-{32EBBA00-4599-2C1F-F9B0-162275341B75}" dt="2022-10-10T09:30:37.348" v="141" actId="20577"/>
          <ac:spMkLst>
            <pc:docMk/>
            <pc:sldMk cId="2934475311" sldId="2094"/>
            <ac:spMk id="10" creationId="{48C270D6-5636-6A0E-EF74-D2C51DD9E6A9}"/>
          </ac:spMkLst>
        </pc:spChg>
      </pc:sldChg>
      <pc:sldChg chg="modSp add replId">
        <pc:chgData name="Anil Bageriya" userId="S::anil.bageriya@rishabhsoft.com::31d86177-a830-4fc2-8c33-78c19fb8afca" providerId="AD" clId="Web-{32EBBA00-4599-2C1F-F9B0-162275341B75}" dt="2022-10-10T09:29:38.315" v="103" actId="20577"/>
        <pc:sldMkLst>
          <pc:docMk/>
          <pc:sldMk cId="2076555252" sldId="2095"/>
        </pc:sldMkLst>
        <pc:spChg chg="mod">
          <ac:chgData name="Anil Bageriya" userId="S::anil.bageriya@rishabhsoft.com::31d86177-a830-4fc2-8c33-78c19fb8afca" providerId="AD" clId="Web-{32EBBA00-4599-2C1F-F9B0-162275341B75}" dt="2022-10-10T09:29:38.315" v="103" actId="20577"/>
          <ac:spMkLst>
            <pc:docMk/>
            <pc:sldMk cId="2076555252" sldId="2095"/>
            <ac:spMk id="2" creationId="{D616B365-98E3-4CFB-832D-30B324A50127}"/>
          </ac:spMkLst>
        </pc:spChg>
      </pc:sldChg>
    </pc:docChg>
  </pc:docChgLst>
  <pc:docChgLst>
    <pc:chgData name="Fena Vaishnani" userId="S::fena.dhingani@rishabhsoft.com::694c83e3-81ef-4f17-b97a-eda88ec67812" providerId="AD" clId="Web-{BC6A4A47-BB69-4779-BFDC-F3D5E25EAD16}"/>
    <pc:docChg chg="modSld">
      <pc:chgData name="Fena Vaishnani" userId="S::fena.dhingani@rishabhsoft.com::694c83e3-81ef-4f17-b97a-eda88ec67812" providerId="AD" clId="Web-{BC6A4A47-BB69-4779-BFDC-F3D5E25EAD16}" dt="2022-12-30T07:08:55.267" v="14" actId="14100"/>
      <pc:docMkLst>
        <pc:docMk/>
      </pc:docMkLst>
      <pc:sldChg chg="addSp delSp modSp">
        <pc:chgData name="Fena Vaishnani" userId="S::fena.dhingani@rishabhsoft.com::694c83e3-81ef-4f17-b97a-eda88ec67812" providerId="AD" clId="Web-{BC6A4A47-BB69-4779-BFDC-F3D5E25EAD16}" dt="2022-12-30T07:08:55.267" v="14" actId="14100"/>
        <pc:sldMkLst>
          <pc:docMk/>
          <pc:sldMk cId="3667608938" sldId="2103"/>
        </pc:sldMkLst>
        <pc:spChg chg="mod">
          <ac:chgData name="Fena Vaishnani" userId="S::fena.dhingani@rishabhsoft.com::694c83e3-81ef-4f17-b97a-eda88ec67812" providerId="AD" clId="Web-{BC6A4A47-BB69-4779-BFDC-F3D5E25EAD16}" dt="2022-12-30T07:07:04.795" v="6" actId="1076"/>
          <ac:spMkLst>
            <pc:docMk/>
            <pc:sldMk cId="3667608938" sldId="2103"/>
            <ac:spMk id="5" creationId="{7221DADB-042D-BA23-C238-0803DDDF9F6A}"/>
          </ac:spMkLst>
        </pc:spChg>
        <pc:picChg chg="add del mod">
          <ac:chgData name="Fena Vaishnani" userId="S::fena.dhingani@rishabhsoft.com::694c83e3-81ef-4f17-b97a-eda88ec67812" providerId="AD" clId="Web-{BC6A4A47-BB69-4779-BFDC-F3D5E25EAD16}" dt="2022-12-30T07:08:22.016" v="10"/>
          <ac:picMkLst>
            <pc:docMk/>
            <pc:sldMk cId="3667608938" sldId="2103"/>
            <ac:picMk id="6" creationId="{D5040261-8AC0-F85C-BDCF-50C51843A7D6}"/>
          </ac:picMkLst>
        </pc:picChg>
        <pc:picChg chg="add mod">
          <ac:chgData name="Fena Vaishnani" userId="S::fena.dhingani@rishabhsoft.com::694c83e3-81ef-4f17-b97a-eda88ec67812" providerId="AD" clId="Web-{BC6A4A47-BB69-4779-BFDC-F3D5E25EAD16}" dt="2022-12-30T07:08:55.267" v="14" actId="14100"/>
          <ac:picMkLst>
            <pc:docMk/>
            <pc:sldMk cId="3667608938" sldId="2103"/>
            <ac:picMk id="8" creationId="{C7739383-44A9-188D-E18D-B68061935C4C}"/>
          </ac:picMkLst>
        </pc:picChg>
      </pc:sldChg>
    </pc:docChg>
  </pc:docChgLst>
  <pc:docChgLst>
    <pc:chgData name="Shreyansh Jha" userId="S::shreyansh.jha@rishabhsoft.com::2cdd92c2-479a-449b-a92e-e158a467932d" providerId="AD" clId="Web-{4766E79D-B22D-46D9-889A-BBB77580E4C0}"/>
    <pc:docChg chg="modSld">
      <pc:chgData name="Shreyansh Jha" userId="S::shreyansh.jha@rishabhsoft.com::2cdd92c2-479a-449b-a92e-e158a467932d" providerId="AD" clId="Web-{4766E79D-B22D-46D9-889A-BBB77580E4C0}" dt="2022-12-16T11:48:26.535" v="223" actId="20577"/>
      <pc:docMkLst>
        <pc:docMk/>
      </pc:docMkLst>
      <pc:sldChg chg="addSp delSp modSp">
        <pc:chgData name="Shreyansh Jha" userId="S::shreyansh.jha@rishabhsoft.com::2cdd92c2-479a-449b-a92e-e158a467932d" providerId="AD" clId="Web-{4766E79D-B22D-46D9-889A-BBB77580E4C0}" dt="2022-12-16T11:48:26.535" v="223" actId="20577"/>
        <pc:sldMkLst>
          <pc:docMk/>
          <pc:sldMk cId="3451107415" sldId="2096"/>
        </pc:sldMkLst>
        <pc:spChg chg="mod">
          <ac:chgData name="Shreyansh Jha" userId="S::shreyansh.jha@rishabhsoft.com::2cdd92c2-479a-449b-a92e-e158a467932d" providerId="AD" clId="Web-{4766E79D-B22D-46D9-889A-BBB77580E4C0}" dt="2022-12-16T11:48:26.535" v="223" actId="20577"/>
          <ac:spMkLst>
            <pc:docMk/>
            <pc:sldMk cId="3451107415" sldId="2096"/>
            <ac:spMk id="4" creationId="{8A6BC83E-0818-4836-9B62-290A1DB9FFAA}"/>
          </ac:spMkLst>
        </pc:spChg>
        <pc:spChg chg="add del mod">
          <ac:chgData name="Shreyansh Jha" userId="S::shreyansh.jha@rishabhsoft.com::2cdd92c2-479a-449b-a92e-e158a467932d" providerId="AD" clId="Web-{4766E79D-B22D-46D9-889A-BBB77580E4C0}" dt="2022-12-16T10:44:44.306" v="66"/>
          <ac:spMkLst>
            <pc:docMk/>
            <pc:sldMk cId="3451107415" sldId="2096"/>
            <ac:spMk id="7" creationId="{81D227F3-5EDC-4D77-FD63-40D7768563D9}"/>
          </ac:spMkLst>
        </pc:spChg>
        <pc:graphicFrameChg chg="add del mod">
          <ac:chgData name="Shreyansh Jha" userId="S::shreyansh.jha@rishabhsoft.com::2cdd92c2-479a-449b-a92e-e158a467932d" providerId="AD" clId="Web-{4766E79D-B22D-46D9-889A-BBB77580E4C0}" dt="2022-12-16T10:44:44.306" v="67"/>
          <ac:graphicFrameMkLst>
            <pc:docMk/>
            <pc:sldMk cId="3451107415" sldId="2096"/>
            <ac:graphicFrameMk id="6" creationId="{B9F5BBD8-924E-90EA-194D-482CAC664BDB}"/>
          </ac:graphicFrameMkLst>
        </pc:graphicFrameChg>
      </pc:sldChg>
    </pc:docChg>
  </pc:docChgLst>
  <pc:docChgLst>
    <pc:chgData name="Shreyansh Jha" userId="S::shreyansh.jha@rishabhsoft.com::2cdd92c2-479a-449b-a92e-e158a467932d" providerId="AD" clId="Web-{3E592AE0-58D0-457B-BEF5-B30F66C574D7}"/>
    <pc:docChg chg="modSld">
      <pc:chgData name="Shreyansh Jha" userId="S::shreyansh.jha@rishabhsoft.com::2cdd92c2-479a-449b-a92e-e158a467932d" providerId="AD" clId="Web-{3E592AE0-58D0-457B-BEF5-B30F66C574D7}" dt="2022-11-18T11:18:46.648" v="26" actId="20577"/>
      <pc:docMkLst>
        <pc:docMk/>
      </pc:docMkLst>
      <pc:sldChg chg="modSp">
        <pc:chgData name="Shreyansh Jha" userId="S::shreyansh.jha@rishabhsoft.com::2cdd92c2-479a-449b-a92e-e158a467932d" providerId="AD" clId="Web-{3E592AE0-58D0-457B-BEF5-B30F66C574D7}" dt="2022-11-18T11:18:46.648" v="26" actId="20577"/>
        <pc:sldMkLst>
          <pc:docMk/>
          <pc:sldMk cId="3451107415" sldId="2096"/>
        </pc:sldMkLst>
        <pc:spChg chg="mod">
          <ac:chgData name="Shreyansh Jha" userId="S::shreyansh.jha@rishabhsoft.com::2cdd92c2-479a-449b-a92e-e158a467932d" providerId="AD" clId="Web-{3E592AE0-58D0-457B-BEF5-B30F66C574D7}" dt="2022-11-18T11:18:46.648" v="26" actId="20577"/>
          <ac:spMkLst>
            <pc:docMk/>
            <pc:sldMk cId="3451107415" sldId="2096"/>
            <ac:spMk id="4" creationId="{8A6BC83E-0818-4836-9B62-290A1DB9FFAA}"/>
          </ac:spMkLst>
        </pc:spChg>
      </pc:sldChg>
    </pc:docChg>
  </pc:docChgLst>
  <pc:docChgLst>
    <pc:chgData name="Komal Shah" userId="S::komal.shah@rishabhsoft.com::0f7a2080-add4-47c1-adc5-93b2ad8c93c6" providerId="AD" clId="Web-{2DEFD84F-8D43-4EDD-B745-F4561D18A8B5}"/>
    <pc:docChg chg="modSld">
      <pc:chgData name="Komal Shah" userId="S::komal.shah@rishabhsoft.com::0f7a2080-add4-47c1-adc5-93b2ad8c93c6" providerId="AD" clId="Web-{2DEFD84F-8D43-4EDD-B745-F4561D18A8B5}" dt="2022-12-30T08:01:30.180" v="16" actId="20577"/>
      <pc:docMkLst>
        <pc:docMk/>
      </pc:docMkLst>
      <pc:sldChg chg="modSp">
        <pc:chgData name="Komal Shah" userId="S::komal.shah@rishabhsoft.com::0f7a2080-add4-47c1-adc5-93b2ad8c93c6" providerId="AD" clId="Web-{2DEFD84F-8D43-4EDD-B745-F4561D18A8B5}" dt="2022-12-30T08:01:30.180" v="16" actId="20577"/>
        <pc:sldMkLst>
          <pc:docMk/>
          <pc:sldMk cId="10643176" sldId="2052"/>
        </pc:sldMkLst>
        <pc:spChg chg="mod">
          <ac:chgData name="Komal Shah" userId="S::komal.shah@rishabhsoft.com::0f7a2080-add4-47c1-adc5-93b2ad8c93c6" providerId="AD" clId="Web-{2DEFD84F-8D43-4EDD-B745-F4561D18A8B5}" dt="2022-12-30T08:01:30.180" v="16" actId="20577"/>
          <ac:spMkLst>
            <pc:docMk/>
            <pc:sldMk cId="10643176" sldId="2052"/>
            <ac:spMk id="12" creationId="{A4930C43-0913-4B27-BADB-E6DF4573282B}"/>
          </ac:spMkLst>
        </pc:spChg>
      </pc:sldChg>
    </pc:docChg>
  </pc:docChgLst>
  <pc:docChgLst>
    <pc:chgData name="Idrish Sorathiya" userId="e87a6ff6-c722-4645-a9f3-7e2c343a1814" providerId="ADAL" clId="{730DDAD6-5364-A74B-A89F-CCC908F437B7}"/>
    <pc:docChg chg="undo custSel modSld">
      <pc:chgData name="Idrish Sorathiya" userId="e87a6ff6-c722-4645-a9f3-7e2c343a1814" providerId="ADAL" clId="{730DDAD6-5364-A74B-A89F-CCC908F437B7}" dt="2022-12-30T10:19:53.491" v="125" actId="20577"/>
      <pc:docMkLst>
        <pc:docMk/>
      </pc:docMkLst>
      <pc:sldChg chg="addSp delSp modSp mod">
        <pc:chgData name="Idrish Sorathiya" userId="e87a6ff6-c722-4645-a9f3-7e2c343a1814" providerId="ADAL" clId="{730DDAD6-5364-A74B-A89F-CCC908F437B7}" dt="2022-12-30T10:19:53.491" v="125" actId="20577"/>
        <pc:sldMkLst>
          <pc:docMk/>
          <pc:sldMk cId="3216225932" sldId="2127"/>
        </pc:sldMkLst>
        <pc:spChg chg="add del mod">
          <ac:chgData name="Idrish Sorathiya" userId="e87a6ff6-c722-4645-a9f3-7e2c343a1814" providerId="ADAL" clId="{730DDAD6-5364-A74B-A89F-CCC908F437B7}" dt="2022-12-30T10:15:12.592" v="3" actId="767"/>
          <ac:spMkLst>
            <pc:docMk/>
            <pc:sldMk cId="3216225932" sldId="2127"/>
            <ac:spMk id="3" creationId="{48A3BD73-3D96-E7FF-F3E0-0C4C157719B3}"/>
          </ac:spMkLst>
        </pc:spChg>
        <pc:spChg chg="add mod">
          <ac:chgData name="Idrish Sorathiya" userId="e87a6ff6-c722-4645-a9f3-7e2c343a1814" providerId="ADAL" clId="{730DDAD6-5364-A74B-A89F-CCC908F437B7}" dt="2022-12-30T10:19:53.491" v="125" actId="20577"/>
          <ac:spMkLst>
            <pc:docMk/>
            <pc:sldMk cId="3216225932" sldId="2127"/>
            <ac:spMk id="4" creationId="{9D7E7F50-2020-AC57-EE62-C40C4F9B7108}"/>
          </ac:spMkLst>
        </pc:spChg>
      </pc:sldChg>
    </pc:docChg>
  </pc:docChgLst>
  <pc:docChgLst>
    <pc:chgData name="Sai Teja Aakula" userId="S::saiteja.aakula@rishabhsoft.com::cede395f-8a82-4808-862f-0cc4e9830d52" providerId="AD" clId="Web-{5A37D0B6-D6D7-4E3D-8BD8-94ED16BD8914}"/>
    <pc:docChg chg="modSld">
      <pc:chgData name="Sai Teja Aakula" userId="S::saiteja.aakula@rishabhsoft.com::cede395f-8a82-4808-862f-0cc4e9830d52" providerId="AD" clId="Web-{5A37D0B6-D6D7-4E3D-8BD8-94ED16BD8914}" dt="2022-10-21T10:52:58.373" v="2" actId="20577"/>
      <pc:docMkLst>
        <pc:docMk/>
      </pc:docMkLst>
      <pc:sldChg chg="modSp">
        <pc:chgData name="Sai Teja Aakula" userId="S::saiteja.aakula@rishabhsoft.com::cede395f-8a82-4808-862f-0cc4e9830d52" providerId="AD" clId="Web-{5A37D0B6-D6D7-4E3D-8BD8-94ED16BD8914}" dt="2022-10-21T10:52:58.373" v="2" actId="20577"/>
        <pc:sldMkLst>
          <pc:docMk/>
          <pc:sldMk cId="228618978" sldId="2097"/>
        </pc:sldMkLst>
        <pc:spChg chg="mod">
          <ac:chgData name="Sai Teja Aakula" userId="S::saiteja.aakula@rishabhsoft.com::cede395f-8a82-4808-862f-0cc4e9830d52" providerId="AD" clId="Web-{5A37D0B6-D6D7-4E3D-8BD8-94ED16BD8914}" dt="2022-10-21T10:52:58.373" v="2" actId="20577"/>
          <ac:spMkLst>
            <pc:docMk/>
            <pc:sldMk cId="228618978" sldId="2097"/>
            <ac:spMk id="12" creationId="{A4930C43-0913-4B27-BADB-E6DF4573282B}"/>
          </ac:spMkLst>
        </pc:spChg>
      </pc:sldChg>
    </pc:docChg>
  </pc:docChgLst>
  <pc:docChgLst>
    <pc:chgData name="Harmeet Singh Gulati" userId="S::harmeet.gulati@rishabhsoft.com::190f80c0-decb-4546-b5e1-4eb3fcd395a5" providerId="AD" clId="Web-{A1B4B3F9-0A24-468B-8C37-A72EF6AAD87B}"/>
    <pc:docChg chg="modSld">
      <pc:chgData name="Harmeet Singh Gulati" userId="S::harmeet.gulati@rishabhsoft.com::190f80c0-decb-4546-b5e1-4eb3fcd395a5" providerId="AD" clId="Web-{A1B4B3F9-0A24-468B-8C37-A72EF6AAD87B}" dt="2022-12-16T10:52:42.448" v="0"/>
      <pc:docMkLst>
        <pc:docMk/>
      </pc:docMkLst>
      <pc:sldChg chg="addSp">
        <pc:chgData name="Harmeet Singh Gulati" userId="S::harmeet.gulati@rishabhsoft.com::190f80c0-decb-4546-b5e1-4eb3fcd395a5" providerId="AD" clId="Web-{A1B4B3F9-0A24-468B-8C37-A72EF6AAD87B}" dt="2022-12-16T10:52:42.448" v="0"/>
        <pc:sldMkLst>
          <pc:docMk/>
          <pc:sldMk cId="2866896799" sldId="2102"/>
        </pc:sldMkLst>
        <pc:spChg chg="add">
          <ac:chgData name="Harmeet Singh Gulati" userId="S::harmeet.gulati@rishabhsoft.com::190f80c0-decb-4546-b5e1-4eb3fcd395a5" providerId="AD" clId="Web-{A1B4B3F9-0A24-468B-8C37-A72EF6AAD87B}" dt="2022-12-16T10:52:42.448" v="0"/>
          <ac:spMkLst>
            <pc:docMk/>
            <pc:sldMk cId="2866896799" sldId="2102"/>
            <ac:spMk id="12" creationId="{1CA8B4E4-516E-E86E-04F5-A45F12903F42}"/>
          </ac:spMkLst>
        </pc:spChg>
      </pc:sldChg>
    </pc:docChg>
  </pc:docChgLst>
  <pc:docChgLst>
    <pc:chgData name="Pavan kumar Jadhav" userId="S::pavankumar.jadhav@rishabhsoft.com::ca38a9a9-7c48-47f2-bf4c-79f611b58720" providerId="AD" clId="Web-{8E302025-D318-4E54-8F6A-373BBA4BA25F}"/>
    <pc:docChg chg="modSld">
      <pc:chgData name="Pavan kumar Jadhav" userId="S::pavankumar.jadhav@rishabhsoft.com::ca38a9a9-7c48-47f2-bf4c-79f611b58720" providerId="AD" clId="Web-{8E302025-D318-4E54-8F6A-373BBA4BA25F}" dt="2022-11-04T10:18:54.399" v="58" actId="20577"/>
      <pc:docMkLst>
        <pc:docMk/>
      </pc:docMkLst>
      <pc:sldChg chg="modSp">
        <pc:chgData name="Pavan kumar Jadhav" userId="S::pavankumar.jadhav@rishabhsoft.com::ca38a9a9-7c48-47f2-bf4c-79f611b58720" providerId="AD" clId="Web-{8E302025-D318-4E54-8F6A-373BBA4BA25F}" dt="2022-11-04T10:18:54.399" v="58" actId="20577"/>
        <pc:sldMkLst>
          <pc:docMk/>
          <pc:sldMk cId="3903224684" sldId="2066"/>
        </pc:sldMkLst>
        <pc:spChg chg="mod">
          <ac:chgData name="Pavan kumar Jadhav" userId="S::pavankumar.jadhav@rishabhsoft.com::ca38a9a9-7c48-47f2-bf4c-79f611b58720" providerId="AD" clId="Web-{8E302025-D318-4E54-8F6A-373BBA4BA25F}" dt="2022-11-04T10:18:54.399" v="58" actId="20577"/>
          <ac:spMkLst>
            <pc:docMk/>
            <pc:sldMk cId="3903224684" sldId="2066"/>
            <ac:spMk id="7" creationId="{8BE408E3-6DB9-0108-3C86-71F943C03581}"/>
          </ac:spMkLst>
        </pc:spChg>
      </pc:sldChg>
    </pc:docChg>
  </pc:docChgLst>
  <pc:docChgLst>
    <pc:chgData name="Kishan Upadhyay" userId="S::kishan.upadhyay@rishabhsoft.com::4a5e7342-f150-4d8b-ba82-212596e94fc6" providerId="AD" clId="Web-{F1552097-2266-419D-8758-17073519502C}"/>
    <pc:docChg chg="addSld delSld modSld modSection">
      <pc:chgData name="Kishan Upadhyay" userId="S::kishan.upadhyay@rishabhsoft.com::4a5e7342-f150-4d8b-ba82-212596e94fc6" providerId="AD" clId="Web-{F1552097-2266-419D-8758-17073519502C}" dt="2022-10-21T10:12:24.589" v="98" actId="20577"/>
      <pc:docMkLst>
        <pc:docMk/>
      </pc:docMkLst>
      <pc:sldChg chg="addSp delSp modSp">
        <pc:chgData name="Kishan Upadhyay" userId="S::kishan.upadhyay@rishabhsoft.com::4a5e7342-f150-4d8b-ba82-212596e94fc6" providerId="AD" clId="Web-{F1552097-2266-419D-8758-17073519502C}" dt="2022-10-21T10:12:24.589" v="98" actId="20577"/>
        <pc:sldMkLst>
          <pc:docMk/>
          <pc:sldMk cId="1830582633" sldId="2063"/>
        </pc:sldMkLst>
        <pc:spChg chg="mod">
          <ac:chgData name="Kishan Upadhyay" userId="S::kishan.upadhyay@rishabhsoft.com::4a5e7342-f150-4d8b-ba82-212596e94fc6" providerId="AD" clId="Web-{F1552097-2266-419D-8758-17073519502C}" dt="2022-10-21T10:08:42.348" v="32" actId="20577"/>
          <ac:spMkLst>
            <pc:docMk/>
            <pc:sldMk cId="1830582633" sldId="2063"/>
            <ac:spMk id="2" creationId="{D616B365-98E3-4CFB-832D-30B324A50127}"/>
          </ac:spMkLst>
        </pc:spChg>
        <pc:spChg chg="add del mod">
          <ac:chgData name="Kishan Upadhyay" userId="S::kishan.upadhyay@rishabhsoft.com::4a5e7342-f150-4d8b-ba82-212596e94fc6" providerId="AD" clId="Web-{F1552097-2266-419D-8758-17073519502C}" dt="2022-10-21T10:09:08.037" v="36"/>
          <ac:spMkLst>
            <pc:docMk/>
            <pc:sldMk cId="1830582633" sldId="2063"/>
            <ac:spMk id="3" creationId="{A69E58C2-6382-49CE-A803-A0756AD8C166}"/>
          </ac:spMkLst>
        </pc:spChg>
        <pc:spChg chg="add del mod">
          <ac:chgData name="Kishan Upadhyay" userId="S::kishan.upadhyay@rishabhsoft.com::4a5e7342-f150-4d8b-ba82-212596e94fc6" providerId="AD" clId="Web-{F1552097-2266-419D-8758-17073519502C}" dt="2022-10-21T10:09:28.318" v="41"/>
          <ac:spMkLst>
            <pc:docMk/>
            <pc:sldMk cId="1830582633" sldId="2063"/>
            <ac:spMk id="4" creationId="{279B5B29-0FCA-C574-3FB5-09839AEA2264}"/>
          </ac:spMkLst>
        </pc:spChg>
        <pc:spChg chg="add mod">
          <ac:chgData name="Kishan Upadhyay" userId="S::kishan.upadhyay@rishabhsoft.com::4a5e7342-f150-4d8b-ba82-212596e94fc6" providerId="AD" clId="Web-{F1552097-2266-419D-8758-17073519502C}" dt="2022-10-21T10:12:24.589" v="98" actId="20577"/>
          <ac:spMkLst>
            <pc:docMk/>
            <pc:sldMk cId="1830582633" sldId="2063"/>
            <ac:spMk id="5" creationId="{3C13CC26-4F35-1A82-48FC-A9CDE394DF63}"/>
          </ac:spMkLst>
        </pc:spChg>
      </pc:sldChg>
      <pc:sldChg chg="add replId">
        <pc:chgData name="Kishan Upadhyay" userId="S::kishan.upadhyay@rishabhsoft.com::4a5e7342-f150-4d8b-ba82-212596e94fc6" providerId="AD" clId="Web-{F1552097-2266-419D-8758-17073519502C}" dt="2022-10-21T10:08:03.972" v="2"/>
        <pc:sldMkLst>
          <pc:docMk/>
          <pc:sldMk cId="228618978" sldId="2097"/>
        </pc:sldMkLst>
      </pc:sldChg>
      <pc:sldChg chg="new del">
        <pc:chgData name="Kishan Upadhyay" userId="S::kishan.upadhyay@rishabhsoft.com::4a5e7342-f150-4d8b-ba82-212596e94fc6" providerId="AD" clId="Web-{F1552097-2266-419D-8758-17073519502C}" dt="2022-10-21T10:07:57.003" v="1"/>
        <pc:sldMkLst>
          <pc:docMk/>
          <pc:sldMk cId="2293704803" sldId="2097"/>
        </pc:sldMkLst>
      </pc:sldChg>
    </pc:docChg>
  </pc:docChgLst>
  <pc:docChgLst>
    <pc:chgData name="Sai Teja Aakula" userId="S::saiteja.aakula@rishabhsoft.com::cede395f-8a82-4808-862f-0cc4e9830d52" providerId="AD" clId="Web-{E7F16534-469A-441A-8444-8024A9057E4E}"/>
    <pc:docChg chg="modSld">
      <pc:chgData name="Sai Teja Aakula" userId="S::saiteja.aakula@rishabhsoft.com::cede395f-8a82-4808-862f-0cc4e9830d52" providerId="AD" clId="Web-{E7F16534-469A-441A-8444-8024A9057E4E}" dt="2022-11-04T11:37:10.799" v="10" actId="20577"/>
      <pc:docMkLst>
        <pc:docMk/>
      </pc:docMkLst>
      <pc:sldChg chg="modSp">
        <pc:chgData name="Sai Teja Aakula" userId="S::saiteja.aakula@rishabhsoft.com::cede395f-8a82-4808-862f-0cc4e9830d52" providerId="AD" clId="Web-{E7F16534-469A-441A-8444-8024A9057E4E}" dt="2022-11-04T11:37:10.799" v="10" actId="20577"/>
        <pc:sldMkLst>
          <pc:docMk/>
          <pc:sldMk cId="228618978" sldId="2097"/>
        </pc:sldMkLst>
        <pc:spChg chg="mod">
          <ac:chgData name="Sai Teja Aakula" userId="S::saiteja.aakula@rishabhsoft.com::cede395f-8a82-4808-862f-0cc4e9830d52" providerId="AD" clId="Web-{E7F16534-469A-441A-8444-8024A9057E4E}" dt="2022-11-04T11:37:10.799" v="10" actId="20577"/>
          <ac:spMkLst>
            <pc:docMk/>
            <pc:sldMk cId="228618978" sldId="2097"/>
            <ac:spMk id="12" creationId="{A4930C43-0913-4B27-BADB-E6DF4573282B}"/>
          </ac:spMkLst>
        </pc:spChg>
      </pc:sldChg>
    </pc:docChg>
  </pc:docChgLst>
  <pc:docChgLst>
    <pc:chgData name="Shreyansh Jha" userId="S::shreyansh.jha@rishabhsoft.com::2cdd92c2-479a-449b-a92e-e158a467932d" providerId="AD" clId="Web-{B7DA62F6-8193-45EC-96F9-2168268A358E}"/>
    <pc:docChg chg="modSld">
      <pc:chgData name="Shreyansh Jha" userId="S::shreyansh.jha@rishabhsoft.com::2cdd92c2-479a-449b-a92e-e158a467932d" providerId="AD" clId="Web-{B7DA62F6-8193-45EC-96F9-2168268A358E}" dt="2022-11-04T12:00:31.764" v="178" actId="20577"/>
      <pc:docMkLst>
        <pc:docMk/>
      </pc:docMkLst>
      <pc:sldChg chg="addSp modSp">
        <pc:chgData name="Shreyansh Jha" userId="S::shreyansh.jha@rishabhsoft.com::2cdd92c2-479a-449b-a92e-e158a467932d" providerId="AD" clId="Web-{B7DA62F6-8193-45EC-96F9-2168268A358E}" dt="2022-11-04T12:00:31.764" v="178" actId="20577"/>
        <pc:sldMkLst>
          <pc:docMk/>
          <pc:sldMk cId="3451107415" sldId="2096"/>
        </pc:sldMkLst>
        <pc:spChg chg="add mod">
          <ac:chgData name="Shreyansh Jha" userId="S::shreyansh.jha@rishabhsoft.com::2cdd92c2-479a-449b-a92e-e158a467932d" providerId="AD" clId="Web-{B7DA62F6-8193-45EC-96F9-2168268A358E}" dt="2022-11-04T12:00:31.764" v="178" actId="20577"/>
          <ac:spMkLst>
            <pc:docMk/>
            <pc:sldMk cId="3451107415" sldId="2096"/>
            <ac:spMk id="4" creationId="{8A6BC83E-0818-4836-9B62-290A1DB9FFAA}"/>
          </ac:spMkLst>
        </pc:spChg>
      </pc:sldChg>
    </pc:docChg>
  </pc:docChgLst>
  <pc:docChgLst>
    <pc:chgData name="Mohammad Ahmad Qureshi" userId="S::mohammad.qureshi@rishabhsoft.com::9d6cda32-d088-482e-969e-cffa18852e76" providerId="AD" clId="Web-{354E3523-F6B7-2597-64BD-C29A692B45EA}"/>
    <pc:docChg chg="modSld">
      <pc:chgData name="Mohammad Ahmad Qureshi" userId="S::mohammad.qureshi@rishabhsoft.com::9d6cda32-d088-482e-969e-cffa18852e76" providerId="AD" clId="Web-{354E3523-F6B7-2597-64BD-C29A692B45EA}" dt="2022-11-18T11:13:05.239" v="126"/>
      <pc:docMkLst>
        <pc:docMk/>
      </pc:docMkLst>
      <pc:sldChg chg="modSp">
        <pc:chgData name="Mohammad Ahmad Qureshi" userId="S::mohammad.qureshi@rishabhsoft.com::9d6cda32-d088-482e-969e-cffa18852e76" providerId="AD" clId="Web-{354E3523-F6B7-2597-64BD-C29A692B45EA}" dt="2022-11-18T11:13:05.239" v="126"/>
        <pc:sldMkLst>
          <pc:docMk/>
          <pc:sldMk cId="3486515437" sldId="2044"/>
        </pc:sldMkLst>
        <pc:graphicFrameChg chg="mod modGraphic">
          <ac:chgData name="Mohammad Ahmad Qureshi" userId="S::mohammad.qureshi@rishabhsoft.com::9d6cda32-d088-482e-969e-cffa18852e76" providerId="AD" clId="Web-{354E3523-F6B7-2597-64BD-C29A692B45EA}" dt="2022-11-18T11:13:05.239" v="126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modSp">
        <pc:chgData name="Mohammad Ahmad Qureshi" userId="S::mohammad.qureshi@rishabhsoft.com::9d6cda32-d088-482e-969e-cffa18852e76" providerId="AD" clId="Web-{354E3523-F6B7-2597-64BD-C29A692B45EA}" dt="2022-11-18T11:10:16.546" v="12" actId="20577"/>
        <pc:sldMkLst>
          <pc:docMk/>
          <pc:sldMk cId="1171865425" sldId="2121"/>
        </pc:sldMkLst>
        <pc:spChg chg="mod">
          <ac:chgData name="Mohammad Ahmad Qureshi" userId="S::mohammad.qureshi@rishabhsoft.com::9d6cda32-d088-482e-969e-cffa18852e76" providerId="AD" clId="Web-{354E3523-F6B7-2597-64BD-C29A692B45EA}" dt="2022-11-18T11:10:16.546" v="12" actId="20577"/>
          <ac:spMkLst>
            <pc:docMk/>
            <pc:sldMk cId="1171865425" sldId="2121"/>
            <ac:spMk id="3" creationId="{1FB85D74-C525-FFAC-8DB0-B743496B72CD}"/>
          </ac:spMkLst>
        </pc:spChg>
      </pc:sldChg>
    </pc:docChg>
  </pc:docChgLst>
  <pc:docChgLst>
    <pc:chgData name="Akash Patel" userId="S::akash.patel@rishabhsoft.com::26207646-9c9c-426d-ba66-cdb6a385a177" providerId="AD" clId="Web-{B210CF09-DE39-D43E-2DD2-E7758AD1BAE0}"/>
    <pc:docChg chg="modSld">
      <pc:chgData name="Akash Patel" userId="S::akash.patel@rishabhsoft.com::26207646-9c9c-426d-ba66-cdb6a385a177" providerId="AD" clId="Web-{B210CF09-DE39-D43E-2DD2-E7758AD1BAE0}" dt="2022-12-02T10:50:31.757" v="134" actId="1076"/>
      <pc:docMkLst>
        <pc:docMk/>
      </pc:docMkLst>
      <pc:sldChg chg="modSp">
        <pc:chgData name="Akash Patel" userId="S::akash.patel@rishabhsoft.com::26207646-9c9c-426d-ba66-cdb6a385a177" providerId="AD" clId="Web-{B210CF09-DE39-D43E-2DD2-E7758AD1BAE0}" dt="2022-12-02T10:50:31.757" v="134" actId="1076"/>
        <pc:sldMkLst>
          <pc:docMk/>
          <pc:sldMk cId="1851421948" sldId="2120"/>
        </pc:sldMkLst>
        <pc:spChg chg="mod">
          <ac:chgData name="Akash Patel" userId="S::akash.patel@rishabhsoft.com::26207646-9c9c-426d-ba66-cdb6a385a177" providerId="AD" clId="Web-{B210CF09-DE39-D43E-2DD2-E7758AD1BAE0}" dt="2022-12-02T10:50:31.757" v="134" actId="1076"/>
          <ac:spMkLst>
            <pc:docMk/>
            <pc:sldMk cId="1851421948" sldId="2120"/>
            <ac:spMk id="4" creationId="{C2438AAE-93D7-166D-5F52-04903235854A}"/>
          </ac:spMkLst>
        </pc:spChg>
      </pc:sldChg>
    </pc:docChg>
  </pc:docChgLst>
  <pc:docChgLst>
    <pc:chgData name="Sai Teja Aakula" userId="S::saiteja.aakula@rishabhsoft.com::cede395f-8a82-4808-862f-0cc4e9830d52" providerId="AD" clId="Web-{E8C56B94-26ED-4024-B835-B306F8228AD1}"/>
    <pc:docChg chg="modSld">
      <pc:chgData name="Sai Teja Aakula" userId="S::saiteja.aakula@rishabhsoft.com::cede395f-8a82-4808-862f-0cc4e9830d52" providerId="AD" clId="Web-{E8C56B94-26ED-4024-B835-B306F8228AD1}" dt="2022-12-02T09:49:47.088" v="153" actId="20577"/>
      <pc:docMkLst>
        <pc:docMk/>
      </pc:docMkLst>
      <pc:sldChg chg="modSp">
        <pc:chgData name="Sai Teja Aakula" userId="S::saiteja.aakula@rishabhsoft.com::cede395f-8a82-4808-862f-0cc4e9830d52" providerId="AD" clId="Web-{E8C56B94-26ED-4024-B835-B306F8228AD1}" dt="2022-12-02T09:49:47.088" v="153" actId="20577"/>
        <pc:sldMkLst>
          <pc:docMk/>
          <pc:sldMk cId="3593743841" sldId="2106"/>
        </pc:sldMkLst>
        <pc:spChg chg="mod">
          <ac:chgData name="Sai Teja Aakula" userId="S::saiteja.aakula@rishabhsoft.com::cede395f-8a82-4808-862f-0cc4e9830d52" providerId="AD" clId="Web-{E8C56B94-26ED-4024-B835-B306F8228AD1}" dt="2022-12-02T09:49:47.088" v="153" actId="20577"/>
          <ac:spMkLst>
            <pc:docMk/>
            <pc:sldMk cId="3593743841" sldId="2106"/>
            <ac:spMk id="12" creationId="{A4930C43-0913-4B27-BADB-E6DF4573282B}"/>
          </ac:spMkLst>
        </pc:spChg>
      </pc:sldChg>
    </pc:docChg>
  </pc:docChgLst>
  <pc:docChgLst>
    <pc:chgData name="Nagendra Babu" userId="S::nagendra.babu@rishabhsoft.com::3c5c5381-a24b-4706-b9c4-d3cb212f4afa" providerId="AD" clId="Web-{9C8969DD-B9C4-81C4-DB3C-A4AB5D3108BF}"/>
    <pc:docChg chg="modSld">
      <pc:chgData name="Nagendra Babu" userId="S::nagendra.babu@rishabhsoft.com::3c5c5381-a24b-4706-b9c4-d3cb212f4afa" providerId="AD" clId="Web-{9C8969DD-B9C4-81C4-DB3C-A4AB5D3108BF}" dt="2022-12-30T10:47:20.181" v="345" actId="20577"/>
      <pc:docMkLst>
        <pc:docMk/>
      </pc:docMkLst>
      <pc:sldChg chg="modSp">
        <pc:chgData name="Nagendra Babu" userId="S::nagendra.babu@rishabhsoft.com::3c5c5381-a24b-4706-b9c4-d3cb212f4afa" providerId="AD" clId="Web-{9C8969DD-B9C4-81C4-DB3C-A4AB5D3108BF}" dt="2022-12-30T10:47:20.181" v="345" actId="20577"/>
        <pc:sldMkLst>
          <pc:docMk/>
          <pc:sldMk cId="2935566846" sldId="2108"/>
        </pc:sldMkLst>
        <pc:spChg chg="mod">
          <ac:chgData name="Nagendra Babu" userId="S::nagendra.babu@rishabhsoft.com::3c5c5381-a24b-4706-b9c4-d3cb212f4afa" providerId="AD" clId="Web-{9C8969DD-B9C4-81C4-DB3C-A4AB5D3108BF}" dt="2022-12-30T10:47:20.181" v="345" actId="20577"/>
          <ac:spMkLst>
            <pc:docMk/>
            <pc:sldMk cId="2935566846" sldId="2108"/>
            <ac:spMk id="4" creationId="{3086A14D-BD21-993E-6FAD-ADCA86B80CE4}"/>
          </ac:spMkLst>
        </pc:spChg>
      </pc:sldChg>
    </pc:docChg>
  </pc:docChgLst>
  <pc:docChgLst>
    <pc:chgData name="Suraksha Shetty" userId="S::suraksha.shetty@rishabhsoft.com::fd365873-3378-4e13-ba46-50e79088cbfe" providerId="AD" clId="Web-{610C13D8-66DE-6A47-86E4-9161485B8B0C}"/>
    <pc:docChg chg="modSld">
      <pc:chgData name="Suraksha Shetty" userId="S::suraksha.shetty@rishabhsoft.com::fd365873-3378-4e13-ba46-50e79088cbfe" providerId="AD" clId="Web-{610C13D8-66DE-6A47-86E4-9161485B8B0C}" dt="2022-10-10T11:11:18.251" v="328" actId="20577"/>
      <pc:docMkLst>
        <pc:docMk/>
      </pc:docMkLst>
      <pc:sldChg chg="addSp delSp modSp">
        <pc:chgData name="Suraksha Shetty" userId="S::suraksha.shetty@rishabhsoft.com::fd365873-3378-4e13-ba46-50e79088cbfe" providerId="AD" clId="Web-{610C13D8-66DE-6A47-86E4-9161485B8B0C}" dt="2022-10-10T11:11:18.251" v="328" actId="20577"/>
        <pc:sldMkLst>
          <pc:docMk/>
          <pc:sldMk cId="2076555252" sldId="2095"/>
        </pc:sldMkLst>
        <pc:spChg chg="mod">
          <ac:chgData name="Suraksha Shetty" userId="S::suraksha.shetty@rishabhsoft.com::fd365873-3378-4e13-ba46-50e79088cbfe" providerId="AD" clId="Web-{610C13D8-66DE-6A47-86E4-9161485B8B0C}" dt="2022-10-10T11:11:18.251" v="328" actId="20577"/>
          <ac:spMkLst>
            <pc:docMk/>
            <pc:sldMk cId="2076555252" sldId="2095"/>
            <ac:spMk id="3" creationId="{F9EFE4CF-CDB0-CF83-8140-64AA3EEB939B}"/>
          </ac:spMkLst>
        </pc:spChg>
        <pc:spChg chg="add del mod">
          <ac:chgData name="Suraksha Shetty" userId="S::suraksha.shetty@rishabhsoft.com::fd365873-3378-4e13-ba46-50e79088cbfe" providerId="AD" clId="Web-{610C13D8-66DE-6A47-86E4-9161485B8B0C}" dt="2022-10-10T10:39:56.018" v="193"/>
          <ac:spMkLst>
            <pc:docMk/>
            <pc:sldMk cId="2076555252" sldId="2095"/>
            <ac:spMk id="6" creationId="{1EC3A11F-C7C7-A1A6-C832-5351443F6C3A}"/>
          </ac:spMkLst>
        </pc:spChg>
        <pc:spChg chg="add del mod">
          <ac:chgData name="Suraksha Shetty" userId="S::suraksha.shetty@rishabhsoft.com::fd365873-3378-4e13-ba46-50e79088cbfe" providerId="AD" clId="Web-{610C13D8-66DE-6A47-86E4-9161485B8B0C}" dt="2022-10-10T10:39:50.456" v="190"/>
          <ac:spMkLst>
            <pc:docMk/>
            <pc:sldMk cId="2076555252" sldId="2095"/>
            <ac:spMk id="10" creationId="{4A14F762-518A-EED4-9A97-95A17E6BC0FD}"/>
          </ac:spMkLst>
        </pc:spChg>
        <pc:graphicFrameChg chg="add del mod modGraphic">
          <ac:chgData name="Suraksha Shetty" userId="S::suraksha.shetty@rishabhsoft.com::fd365873-3378-4e13-ba46-50e79088cbfe" providerId="AD" clId="Web-{610C13D8-66DE-6A47-86E4-9161485B8B0C}" dt="2022-10-10T10:39:57.800" v="195"/>
          <ac:graphicFrameMkLst>
            <pc:docMk/>
            <pc:sldMk cId="2076555252" sldId="2095"/>
            <ac:graphicFrameMk id="5" creationId="{AB03708D-1A96-C1AA-E44A-5D551438D1CC}"/>
          </ac:graphicFrameMkLst>
        </pc:graphicFrameChg>
        <pc:graphicFrameChg chg="add del mod">
          <ac:chgData name="Suraksha Shetty" userId="S::suraksha.shetty@rishabhsoft.com::fd365873-3378-4e13-ba46-50e79088cbfe" providerId="AD" clId="Web-{610C13D8-66DE-6A47-86E4-9161485B8B0C}" dt="2022-10-10T10:39:50.456" v="191"/>
          <ac:graphicFrameMkLst>
            <pc:docMk/>
            <pc:sldMk cId="2076555252" sldId="2095"/>
            <ac:graphicFrameMk id="9" creationId="{4010B146-3A88-4993-DBAD-742EE15E4470}"/>
          </ac:graphicFrameMkLst>
        </pc:graphicFrameChg>
      </pc:sldChg>
    </pc:docChg>
  </pc:docChgLst>
  <pc:docChgLst>
    <pc:chgData name="Stalin Vimal Raj" userId="S::stalinvimal.raj@rishabhsoft.com::8caec4ee-b252-4b0c-8c77-afe144a74785" providerId="AD" clId="Web-{16D74FAF-7EA7-4BCB-A362-65B12E813786}"/>
    <pc:docChg chg="modSld">
      <pc:chgData name="Stalin Vimal Raj" userId="S::stalinvimal.raj@rishabhsoft.com::8caec4ee-b252-4b0c-8c77-afe144a74785" providerId="AD" clId="Web-{16D74FAF-7EA7-4BCB-A362-65B12E813786}" dt="2022-12-16T08:11:09.207" v="125" actId="20577"/>
      <pc:docMkLst>
        <pc:docMk/>
      </pc:docMkLst>
      <pc:sldChg chg="modSp">
        <pc:chgData name="Stalin Vimal Raj" userId="S::stalinvimal.raj@rishabhsoft.com::8caec4ee-b252-4b0c-8c77-afe144a74785" providerId="AD" clId="Web-{16D74FAF-7EA7-4BCB-A362-65B12E813786}" dt="2022-12-16T08:11:09.207" v="125" actId="20577"/>
        <pc:sldMkLst>
          <pc:docMk/>
          <pc:sldMk cId="644960600" sldId="2064"/>
        </pc:sldMkLst>
        <pc:spChg chg="mod">
          <ac:chgData name="Stalin Vimal Raj" userId="S::stalinvimal.raj@rishabhsoft.com::8caec4ee-b252-4b0c-8c77-afe144a74785" providerId="AD" clId="Web-{16D74FAF-7EA7-4BCB-A362-65B12E813786}" dt="2022-12-16T08:11:09.207" v="125" actId="20577"/>
          <ac:spMkLst>
            <pc:docMk/>
            <pc:sldMk cId="644960600" sldId="2064"/>
            <ac:spMk id="5" creationId="{26D092EA-919C-2DA8-98E8-11D7218E78B8}"/>
          </ac:spMkLst>
        </pc:spChg>
      </pc:sldChg>
    </pc:docChg>
  </pc:docChgLst>
  <pc:docChgLst>
    <pc:chgData name="Afzal Khan" userId="S::afzal.khan@rishabhsoft.com::11998eb9-3d5e-4140-b704-0e317d8707c0" providerId="AD" clId="Web-{B45AD0AB-9E14-DCC5-B7F1-02838F1A7AB8}"/>
    <pc:docChg chg="modSld">
      <pc:chgData name="Afzal Khan" userId="S::afzal.khan@rishabhsoft.com::11998eb9-3d5e-4140-b704-0e317d8707c0" providerId="AD" clId="Web-{B45AD0AB-9E14-DCC5-B7F1-02838F1A7AB8}" dt="2022-11-18T09:43:46.949" v="328" actId="20577"/>
      <pc:docMkLst>
        <pc:docMk/>
      </pc:docMkLst>
      <pc:sldChg chg="modSp">
        <pc:chgData name="Afzal Khan" userId="S::afzal.khan@rishabhsoft.com::11998eb9-3d5e-4140-b704-0e317d8707c0" providerId="AD" clId="Web-{B45AD0AB-9E14-DCC5-B7F1-02838F1A7AB8}" dt="2022-11-18T09:41:12.959" v="149"/>
        <pc:sldMkLst>
          <pc:docMk/>
          <pc:sldMk cId="3486515437" sldId="2044"/>
        </pc:sldMkLst>
        <pc:graphicFrameChg chg="mod modGraphic">
          <ac:chgData name="Afzal Khan" userId="S::afzal.khan@rishabhsoft.com::11998eb9-3d5e-4140-b704-0e317d8707c0" providerId="AD" clId="Web-{B45AD0AB-9E14-DCC5-B7F1-02838F1A7AB8}" dt="2022-11-18T09:41:12.959" v="149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modSp">
        <pc:chgData name="Afzal Khan" userId="S::afzal.khan@rishabhsoft.com::11998eb9-3d5e-4140-b704-0e317d8707c0" providerId="AD" clId="Web-{B45AD0AB-9E14-DCC5-B7F1-02838F1A7AB8}" dt="2022-11-18T09:43:46.949" v="328" actId="20577"/>
        <pc:sldMkLst>
          <pc:docMk/>
          <pc:sldMk cId="860512267" sldId="2113"/>
        </pc:sldMkLst>
        <pc:spChg chg="mod">
          <ac:chgData name="Afzal Khan" userId="S::afzal.khan@rishabhsoft.com::11998eb9-3d5e-4140-b704-0e317d8707c0" providerId="AD" clId="Web-{B45AD0AB-9E14-DCC5-B7F1-02838F1A7AB8}" dt="2022-11-18T09:43:46.949" v="328" actId="20577"/>
          <ac:spMkLst>
            <pc:docMk/>
            <pc:sldMk cId="860512267" sldId="2113"/>
            <ac:spMk id="6" creationId="{8E0C1696-C619-A0DB-D68B-99BC30F6EA65}"/>
          </ac:spMkLst>
        </pc:spChg>
      </pc:sldChg>
    </pc:docChg>
  </pc:docChgLst>
  <pc:docChgLst>
    <pc:chgData name="Sateesh C" userId="S::sateesh.c@rishabhsoft.com::5dfd1dd5-1f6b-40f5-94b6-6f05b43b9e27" providerId="AD" clId="Web-{DC49310C-E60C-20CE-1F25-504ECCF19658}"/>
    <pc:docChg chg="modSld">
      <pc:chgData name="Sateesh C" userId="S::sateesh.c@rishabhsoft.com::5dfd1dd5-1f6b-40f5-94b6-6f05b43b9e27" providerId="AD" clId="Web-{DC49310C-E60C-20CE-1F25-504ECCF19658}" dt="2022-10-10T10:39:15.446" v="629" actId="20577"/>
      <pc:docMkLst>
        <pc:docMk/>
      </pc:docMkLst>
      <pc:sldChg chg="modSp">
        <pc:chgData name="Sateesh C" userId="S::sateesh.c@rishabhsoft.com::5dfd1dd5-1f6b-40f5-94b6-6f05b43b9e27" providerId="AD" clId="Web-{DC49310C-E60C-20CE-1F25-504ECCF19658}" dt="2022-10-10T10:39:15.446" v="629" actId="20577"/>
        <pc:sldMkLst>
          <pc:docMk/>
          <pc:sldMk cId="10643176" sldId="2052"/>
        </pc:sldMkLst>
        <pc:spChg chg="mod">
          <ac:chgData name="Sateesh C" userId="S::sateesh.c@rishabhsoft.com::5dfd1dd5-1f6b-40f5-94b6-6f05b43b9e27" providerId="AD" clId="Web-{DC49310C-E60C-20CE-1F25-504ECCF19658}" dt="2022-10-10T10:39:15.446" v="629" actId="20577"/>
          <ac:spMkLst>
            <pc:docMk/>
            <pc:sldMk cId="10643176" sldId="2052"/>
            <ac:spMk id="12" creationId="{A4930C43-0913-4B27-BADB-E6DF4573282B}"/>
          </ac:spMkLst>
        </pc:spChg>
      </pc:sldChg>
    </pc:docChg>
  </pc:docChgLst>
  <pc:docChgLst>
    <pc:chgData name="Anil Bageriya" userId="S::anil.bageriya@rishabhsoft.com::31d86177-a830-4fc2-8c33-78c19fb8afca" providerId="AD" clId="Web-{9ADB9229-CEE0-0CF7-B1E8-8372809B5A7B}"/>
    <pc:docChg chg="modSld">
      <pc:chgData name="Anil Bageriya" userId="S::anil.bageriya@rishabhsoft.com::31d86177-a830-4fc2-8c33-78c19fb8afca" providerId="AD" clId="Web-{9ADB9229-CEE0-0CF7-B1E8-8372809B5A7B}" dt="2022-10-21T14:36:43.274" v="44" actId="20577"/>
      <pc:docMkLst>
        <pc:docMk/>
      </pc:docMkLst>
      <pc:sldChg chg="modSp">
        <pc:chgData name="Anil Bageriya" userId="S::anil.bageriya@rishabhsoft.com::31d86177-a830-4fc2-8c33-78c19fb8afca" providerId="AD" clId="Web-{9ADB9229-CEE0-0CF7-B1E8-8372809B5A7B}" dt="2022-10-21T12:15:00.070" v="11" actId="20577"/>
        <pc:sldMkLst>
          <pc:docMk/>
          <pc:sldMk cId="10643176" sldId="2052"/>
        </pc:sldMkLst>
        <pc:spChg chg="mod">
          <ac:chgData name="Anil Bageriya" userId="S::anil.bageriya@rishabhsoft.com::31d86177-a830-4fc2-8c33-78c19fb8afca" providerId="AD" clId="Web-{9ADB9229-CEE0-0CF7-B1E8-8372809B5A7B}" dt="2022-10-21T12:15:00.070" v="11" actId="20577"/>
          <ac:spMkLst>
            <pc:docMk/>
            <pc:sldMk cId="10643176" sldId="2052"/>
            <ac:spMk id="12" creationId="{A4930C43-0913-4B27-BADB-E6DF4573282B}"/>
          </ac:spMkLst>
        </pc:spChg>
      </pc:sldChg>
      <pc:sldChg chg="modSp">
        <pc:chgData name="Anil Bageriya" userId="S::anil.bageriya@rishabhsoft.com::31d86177-a830-4fc2-8c33-78c19fb8afca" providerId="AD" clId="Web-{9ADB9229-CEE0-0CF7-B1E8-8372809B5A7B}" dt="2022-10-21T14:36:43.274" v="44" actId="20577"/>
        <pc:sldMkLst>
          <pc:docMk/>
          <pc:sldMk cId="1928167425" sldId="2072"/>
        </pc:sldMkLst>
        <pc:spChg chg="mod">
          <ac:chgData name="Anil Bageriya" userId="S::anil.bageriya@rishabhsoft.com::31d86177-a830-4fc2-8c33-78c19fb8afca" providerId="AD" clId="Web-{9ADB9229-CEE0-0CF7-B1E8-8372809B5A7B}" dt="2022-10-21T14:36:43.274" v="44" actId="20577"/>
          <ac:spMkLst>
            <pc:docMk/>
            <pc:sldMk cId="1928167425" sldId="2072"/>
            <ac:spMk id="4" creationId="{77C65D0B-2872-D353-4B02-9FBDAD9BA031}"/>
          </ac:spMkLst>
        </pc:spChg>
      </pc:sldChg>
    </pc:docChg>
  </pc:docChgLst>
  <pc:docChgLst>
    <pc:chgData name="Suraksha Shetty" userId="S::suraksha.shetty@rishabhsoft.com::fd365873-3378-4e13-ba46-50e79088cbfe" providerId="AD" clId="Web-{053260E3-4D89-422C-AD57-D221AB3634B6}"/>
    <pc:docChg chg="modSld">
      <pc:chgData name="Suraksha Shetty" userId="S::suraksha.shetty@rishabhsoft.com::fd365873-3378-4e13-ba46-50e79088cbfe" providerId="AD" clId="Web-{053260E3-4D89-422C-AD57-D221AB3634B6}" dt="2022-11-18T10:22:32.903" v="292" actId="20577"/>
      <pc:docMkLst>
        <pc:docMk/>
      </pc:docMkLst>
      <pc:sldChg chg="modSp">
        <pc:chgData name="Suraksha Shetty" userId="S::suraksha.shetty@rishabhsoft.com::fd365873-3378-4e13-ba46-50e79088cbfe" providerId="AD" clId="Web-{053260E3-4D89-422C-AD57-D221AB3634B6}" dt="2022-11-18T10:22:32.903" v="292" actId="20577"/>
        <pc:sldMkLst>
          <pc:docMk/>
          <pc:sldMk cId="3667608938" sldId="2103"/>
        </pc:sldMkLst>
        <pc:spChg chg="mod">
          <ac:chgData name="Suraksha Shetty" userId="S::suraksha.shetty@rishabhsoft.com::fd365873-3378-4e13-ba46-50e79088cbfe" providerId="AD" clId="Web-{053260E3-4D89-422C-AD57-D221AB3634B6}" dt="2022-11-18T10:22:32.903" v="292" actId="20577"/>
          <ac:spMkLst>
            <pc:docMk/>
            <pc:sldMk cId="3667608938" sldId="2103"/>
            <ac:spMk id="3" creationId="{F9EFE4CF-CDB0-CF83-8140-64AA3EEB939B}"/>
          </ac:spMkLst>
        </pc:spChg>
      </pc:sldChg>
    </pc:docChg>
  </pc:docChgLst>
  <pc:docChgLst>
    <pc:chgData name="Shubham Mehetre" userId="S::shubham.mehetre@rishabhsoft.com::7f1fda3f-093c-4ff2-ad34-cd900a748457" providerId="AD" clId="Web-{ACEDCEA2-563B-4E38-9A9B-0120DDA2A23B}"/>
    <pc:docChg chg="modSld">
      <pc:chgData name="Shubham Mehetre" userId="S::shubham.mehetre@rishabhsoft.com::7f1fda3f-093c-4ff2-ad34-cd900a748457" providerId="AD" clId="Web-{ACEDCEA2-563B-4E38-9A9B-0120DDA2A23B}" dt="2022-12-16T11:52:40.881" v="5" actId="20577"/>
      <pc:docMkLst>
        <pc:docMk/>
      </pc:docMkLst>
      <pc:sldChg chg="modSp">
        <pc:chgData name="Shubham Mehetre" userId="S::shubham.mehetre@rishabhsoft.com::7f1fda3f-093c-4ff2-ad34-cd900a748457" providerId="AD" clId="Web-{ACEDCEA2-563B-4E38-9A9B-0120DDA2A23B}" dt="2022-12-16T11:52:40.881" v="5" actId="20577"/>
        <pc:sldMkLst>
          <pc:docMk/>
          <pc:sldMk cId="1941424635" sldId="2125"/>
        </pc:sldMkLst>
        <pc:spChg chg="mod">
          <ac:chgData name="Shubham Mehetre" userId="S::shubham.mehetre@rishabhsoft.com::7f1fda3f-093c-4ff2-ad34-cd900a748457" providerId="AD" clId="Web-{ACEDCEA2-563B-4E38-9A9B-0120DDA2A23B}" dt="2022-12-16T11:52:30.084" v="3" actId="20577"/>
          <ac:spMkLst>
            <pc:docMk/>
            <pc:sldMk cId="1941424635" sldId="2125"/>
            <ac:spMk id="2" creationId="{EB8A769E-6858-E5AA-EF10-6EBF8A7C78E2}"/>
          </ac:spMkLst>
        </pc:spChg>
        <pc:spChg chg="mod">
          <ac:chgData name="Shubham Mehetre" userId="S::shubham.mehetre@rishabhsoft.com::7f1fda3f-093c-4ff2-ad34-cd900a748457" providerId="AD" clId="Web-{ACEDCEA2-563B-4E38-9A9B-0120DDA2A23B}" dt="2022-12-16T11:52:40.881" v="5" actId="20577"/>
          <ac:spMkLst>
            <pc:docMk/>
            <pc:sldMk cId="1941424635" sldId="2125"/>
            <ac:spMk id="3" creationId="{1D36E383-5802-1E2E-F01A-AAF2D42EA1FD}"/>
          </ac:spMkLst>
        </pc:spChg>
      </pc:sldChg>
    </pc:docChg>
  </pc:docChgLst>
  <pc:docChgLst>
    <pc:chgData name="Sai Teja Aakula" userId="S::saiteja.aakula@rishabhsoft.com::cede395f-8a82-4808-862f-0cc4e9830d52" providerId="AD" clId="Web-{8D4846C0-7D61-9BEA-884A-4E454FD612F2}"/>
    <pc:docChg chg="modSld">
      <pc:chgData name="Sai Teja Aakula" userId="S::saiteja.aakula@rishabhsoft.com::cede395f-8a82-4808-862f-0cc4e9830d52" providerId="AD" clId="Web-{8D4846C0-7D61-9BEA-884A-4E454FD612F2}" dt="2022-10-10T11:15:26.239" v="58" actId="20577"/>
      <pc:docMkLst>
        <pc:docMk/>
      </pc:docMkLst>
      <pc:sldChg chg="modSp">
        <pc:chgData name="Sai Teja Aakula" userId="S::saiteja.aakula@rishabhsoft.com::cede395f-8a82-4808-862f-0cc4e9830d52" providerId="AD" clId="Web-{8D4846C0-7D61-9BEA-884A-4E454FD612F2}" dt="2022-10-10T11:15:26.239" v="58" actId="20577"/>
        <pc:sldMkLst>
          <pc:docMk/>
          <pc:sldMk cId="1830582633" sldId="2063"/>
        </pc:sldMkLst>
        <pc:spChg chg="mod">
          <ac:chgData name="Sai Teja Aakula" userId="S::saiteja.aakula@rishabhsoft.com::cede395f-8a82-4808-862f-0cc4e9830d52" providerId="AD" clId="Web-{8D4846C0-7D61-9BEA-884A-4E454FD612F2}" dt="2022-10-10T11:15:26.239" v="58" actId="20577"/>
          <ac:spMkLst>
            <pc:docMk/>
            <pc:sldMk cId="1830582633" sldId="2063"/>
            <ac:spMk id="12" creationId="{A4930C43-0913-4B27-BADB-E6DF4573282B}"/>
          </ac:spMkLst>
        </pc:spChg>
      </pc:sldChg>
    </pc:docChg>
  </pc:docChgLst>
  <pc:docChgLst>
    <pc:chgData name="Sai Teja Aakula" userId="S::saiteja.aakula@rishabhsoft.com::cede395f-8a82-4808-862f-0cc4e9830d52" providerId="AD" clId="Web-{EF17D058-8395-4A75-9619-E772F6CCE274}"/>
    <pc:docChg chg="modSld">
      <pc:chgData name="Sai Teja Aakula" userId="S::saiteja.aakula@rishabhsoft.com::cede395f-8a82-4808-862f-0cc4e9830d52" providerId="AD" clId="Web-{EF17D058-8395-4A75-9619-E772F6CCE274}" dt="2022-11-04T11:05:17.275" v="19" actId="20577"/>
      <pc:docMkLst>
        <pc:docMk/>
      </pc:docMkLst>
      <pc:sldChg chg="modSp">
        <pc:chgData name="Sai Teja Aakula" userId="S::saiteja.aakula@rishabhsoft.com::cede395f-8a82-4808-862f-0cc4e9830d52" providerId="AD" clId="Web-{EF17D058-8395-4A75-9619-E772F6CCE274}" dt="2022-11-04T11:05:17.275" v="19" actId="20577"/>
        <pc:sldMkLst>
          <pc:docMk/>
          <pc:sldMk cId="228618978" sldId="2097"/>
        </pc:sldMkLst>
        <pc:spChg chg="mod">
          <ac:chgData name="Sai Teja Aakula" userId="S::saiteja.aakula@rishabhsoft.com::cede395f-8a82-4808-862f-0cc4e9830d52" providerId="AD" clId="Web-{EF17D058-8395-4A75-9619-E772F6CCE274}" dt="2022-11-04T11:05:17.275" v="19" actId="20577"/>
          <ac:spMkLst>
            <pc:docMk/>
            <pc:sldMk cId="228618978" sldId="2097"/>
            <ac:spMk id="12" creationId="{A4930C43-0913-4B27-BADB-E6DF4573282B}"/>
          </ac:spMkLst>
        </pc:spChg>
      </pc:sldChg>
    </pc:docChg>
  </pc:docChgLst>
  <pc:docChgLst>
    <pc:chgData name="Mohammad Ahmad Qureshi" userId="S::mohammad.qureshi@rishabhsoft.com::9d6cda32-d088-482e-969e-cffa18852e76" providerId="AD" clId="Web-{CC3570B7-7F0E-4A5A-9EF4-8CB1B3DC0803}"/>
    <pc:docChg chg="modSld">
      <pc:chgData name="Mohammad Ahmad Qureshi" userId="S::mohammad.qureshi@rishabhsoft.com::9d6cda32-d088-482e-969e-cffa18852e76" providerId="AD" clId="Web-{CC3570B7-7F0E-4A5A-9EF4-8CB1B3DC0803}" dt="2022-12-16T10:14:24.777" v="171"/>
      <pc:docMkLst>
        <pc:docMk/>
      </pc:docMkLst>
      <pc:sldChg chg="modSp">
        <pc:chgData name="Mohammad Ahmad Qureshi" userId="S::mohammad.qureshi@rishabhsoft.com::9d6cda32-d088-482e-969e-cffa18852e76" providerId="AD" clId="Web-{CC3570B7-7F0E-4A5A-9EF4-8CB1B3DC0803}" dt="2022-12-16T10:14:24.777" v="171"/>
        <pc:sldMkLst>
          <pc:docMk/>
          <pc:sldMk cId="3486515437" sldId="2044"/>
        </pc:sldMkLst>
        <pc:graphicFrameChg chg="mod modGraphic">
          <ac:chgData name="Mohammad Ahmad Qureshi" userId="S::mohammad.qureshi@rishabhsoft.com::9d6cda32-d088-482e-969e-cffa18852e76" providerId="AD" clId="Web-{CC3570B7-7F0E-4A5A-9EF4-8CB1B3DC0803}" dt="2022-12-16T10:14:24.777" v="171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addSp delSp modSp">
        <pc:chgData name="Mohammad Ahmad Qureshi" userId="S::mohammad.qureshi@rishabhsoft.com::9d6cda32-d088-482e-969e-cffa18852e76" providerId="AD" clId="Web-{CC3570B7-7F0E-4A5A-9EF4-8CB1B3DC0803}" dt="2022-12-16T10:11:56.147" v="59" actId="20577"/>
        <pc:sldMkLst>
          <pc:docMk/>
          <pc:sldMk cId="1171865425" sldId="2121"/>
        </pc:sldMkLst>
        <pc:spChg chg="mod">
          <ac:chgData name="Mohammad Ahmad Qureshi" userId="S::mohammad.qureshi@rishabhsoft.com::9d6cda32-d088-482e-969e-cffa18852e76" providerId="AD" clId="Web-{CC3570B7-7F0E-4A5A-9EF4-8CB1B3DC0803}" dt="2022-12-16T10:11:56.147" v="59" actId="20577"/>
          <ac:spMkLst>
            <pc:docMk/>
            <pc:sldMk cId="1171865425" sldId="2121"/>
            <ac:spMk id="3" creationId="{1FB85D74-C525-FFAC-8DB0-B743496B72CD}"/>
          </ac:spMkLst>
        </pc:spChg>
        <pc:spChg chg="add del mod">
          <ac:chgData name="Mohammad Ahmad Qureshi" userId="S::mohammad.qureshi@rishabhsoft.com::9d6cda32-d088-482e-969e-cffa18852e76" providerId="AD" clId="Web-{CC3570B7-7F0E-4A5A-9EF4-8CB1B3DC0803}" dt="2022-12-16T10:08:36.110" v="3"/>
          <ac:spMkLst>
            <pc:docMk/>
            <pc:sldMk cId="1171865425" sldId="2121"/>
            <ac:spMk id="4" creationId="{11E3628D-1CC4-E80E-3F31-66CC01882BAE}"/>
          </ac:spMkLst>
        </pc:spChg>
      </pc:sldChg>
    </pc:docChg>
  </pc:docChgLst>
  <pc:docChgLst>
    <pc:chgData name="Mohammad Ahmad Qureshi" userId="S::mohammad.qureshi@rishabhsoft.com::9d6cda32-d088-482e-969e-cffa18852e76" providerId="AD" clId="Web-{E8993525-37C5-4264-BDBF-E3E342E96F9E}"/>
    <pc:docChg chg="modSld">
      <pc:chgData name="Mohammad Ahmad Qureshi" userId="S::mohammad.qureshi@rishabhsoft.com::9d6cda32-d088-482e-969e-cffa18852e76" providerId="AD" clId="Web-{E8993525-37C5-4264-BDBF-E3E342E96F9E}" dt="2022-12-30T08:48:28.933" v="82"/>
      <pc:docMkLst>
        <pc:docMk/>
      </pc:docMkLst>
      <pc:sldChg chg="modSp">
        <pc:chgData name="Mohammad Ahmad Qureshi" userId="S::mohammad.qureshi@rishabhsoft.com::9d6cda32-d088-482e-969e-cffa18852e76" providerId="AD" clId="Web-{E8993525-37C5-4264-BDBF-E3E342E96F9E}" dt="2022-12-30T08:48:28.933" v="82"/>
        <pc:sldMkLst>
          <pc:docMk/>
          <pc:sldMk cId="3486515437" sldId="2044"/>
        </pc:sldMkLst>
        <pc:graphicFrameChg chg="mod modGraphic">
          <ac:chgData name="Mohammad Ahmad Qureshi" userId="S::mohammad.qureshi@rishabhsoft.com::9d6cda32-d088-482e-969e-cffa18852e76" providerId="AD" clId="Web-{E8993525-37C5-4264-BDBF-E3E342E96F9E}" dt="2022-12-30T08:48:28.933" v="82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modSp">
        <pc:chgData name="Mohammad Ahmad Qureshi" userId="S::mohammad.qureshi@rishabhsoft.com::9d6cda32-d088-482e-969e-cffa18852e76" providerId="AD" clId="Web-{E8993525-37C5-4264-BDBF-E3E342E96F9E}" dt="2022-12-30T08:47:20.634" v="14" actId="20577"/>
        <pc:sldMkLst>
          <pc:docMk/>
          <pc:sldMk cId="1171865425" sldId="2121"/>
        </pc:sldMkLst>
        <pc:spChg chg="mod">
          <ac:chgData name="Mohammad Ahmad Qureshi" userId="S::mohammad.qureshi@rishabhsoft.com::9d6cda32-d088-482e-969e-cffa18852e76" providerId="AD" clId="Web-{E8993525-37C5-4264-BDBF-E3E342E96F9E}" dt="2022-12-30T08:47:20.634" v="14" actId="20577"/>
          <ac:spMkLst>
            <pc:docMk/>
            <pc:sldMk cId="1171865425" sldId="2121"/>
            <ac:spMk id="7" creationId="{5E0F0C0C-DBF9-4197-AD10-FD45891F0BB1}"/>
          </ac:spMkLst>
        </pc:spChg>
        <pc:spChg chg="mod">
          <ac:chgData name="Mohammad Ahmad Qureshi" userId="S::mohammad.qureshi@rishabhsoft.com::9d6cda32-d088-482e-969e-cffa18852e76" providerId="AD" clId="Web-{E8993525-37C5-4264-BDBF-E3E342E96F9E}" dt="2022-12-30T08:46:13.117" v="11" actId="20577"/>
          <ac:spMkLst>
            <pc:docMk/>
            <pc:sldMk cId="1171865425" sldId="2121"/>
            <ac:spMk id="17" creationId="{AB663DAE-E104-D29E-010C-69D088909F77}"/>
          </ac:spMkLst>
        </pc:spChg>
      </pc:sldChg>
    </pc:docChg>
  </pc:docChgLst>
  <pc:docChgLst>
    <pc:chgData name="Shubham Mehetre" userId="S::shubham.mehetre@rishabhsoft.com::7f1fda3f-093c-4ff2-ad34-cd900a748457" providerId="AD" clId="Web-{B4490C61-DE81-912A-9F36-2F4238A2A638}"/>
    <pc:docChg chg="modSld">
      <pc:chgData name="Shubham Mehetre" userId="S::shubham.mehetre@rishabhsoft.com::7f1fda3f-093c-4ff2-ad34-cd900a748457" providerId="AD" clId="Web-{B4490C61-DE81-912A-9F36-2F4238A2A638}" dt="2022-12-30T08:06:21.168" v="237" actId="20577"/>
      <pc:docMkLst>
        <pc:docMk/>
      </pc:docMkLst>
      <pc:sldChg chg="addSp delSp modSp">
        <pc:chgData name="Shubham Mehetre" userId="S::shubham.mehetre@rishabhsoft.com::7f1fda3f-093c-4ff2-ad34-cd900a748457" providerId="AD" clId="Web-{B4490C61-DE81-912A-9F36-2F4238A2A638}" dt="2022-12-30T08:06:21.168" v="237" actId="20577"/>
        <pc:sldMkLst>
          <pc:docMk/>
          <pc:sldMk cId="1941424635" sldId="2125"/>
        </pc:sldMkLst>
        <pc:spChg chg="mod">
          <ac:chgData name="Shubham Mehetre" userId="S::shubham.mehetre@rishabhsoft.com::7f1fda3f-093c-4ff2-ad34-cd900a748457" providerId="AD" clId="Web-{B4490C61-DE81-912A-9F36-2F4238A2A638}" dt="2022-12-30T08:06:21.168" v="237" actId="20577"/>
          <ac:spMkLst>
            <pc:docMk/>
            <pc:sldMk cId="1941424635" sldId="2125"/>
            <ac:spMk id="2" creationId="{EB8A769E-6858-E5AA-EF10-6EBF8A7C78E2}"/>
          </ac:spMkLst>
        </pc:spChg>
        <pc:spChg chg="del mod">
          <ac:chgData name="Shubham Mehetre" userId="S::shubham.mehetre@rishabhsoft.com::7f1fda3f-093c-4ff2-ad34-cd900a748457" providerId="AD" clId="Web-{B4490C61-DE81-912A-9F36-2F4238A2A638}" dt="2022-12-30T08:04:50.431" v="203"/>
          <ac:spMkLst>
            <pc:docMk/>
            <pc:sldMk cId="1941424635" sldId="2125"/>
            <ac:spMk id="3" creationId="{1D36E383-5802-1E2E-F01A-AAF2D42EA1FD}"/>
          </ac:spMkLst>
        </pc:spChg>
        <pc:spChg chg="del mod">
          <ac:chgData name="Shubham Mehetre" userId="S::shubham.mehetre@rishabhsoft.com::7f1fda3f-093c-4ff2-ad34-cd900a748457" providerId="AD" clId="Web-{B4490C61-DE81-912A-9F36-2F4238A2A638}" dt="2022-12-30T07:40:37.763" v="30"/>
          <ac:spMkLst>
            <pc:docMk/>
            <pc:sldMk cId="1941424635" sldId="2125"/>
            <ac:spMk id="4" creationId="{19A8E942-A82F-C1A3-8A97-D66ADBA29F01}"/>
          </ac:spMkLst>
        </pc:spChg>
        <pc:spChg chg="add del mod">
          <ac:chgData name="Shubham Mehetre" userId="S::shubham.mehetre@rishabhsoft.com::7f1fda3f-093c-4ff2-ad34-cd900a748457" providerId="AD" clId="Web-{B4490C61-DE81-912A-9F36-2F4238A2A638}" dt="2022-12-30T08:04:50.431" v="202"/>
          <ac:spMkLst>
            <pc:docMk/>
            <pc:sldMk cId="1941424635" sldId="2125"/>
            <ac:spMk id="5" creationId="{903FDC59-BC8A-451F-2A73-4D0387732879}"/>
          </ac:spMkLst>
        </pc:spChg>
        <pc:spChg chg="add del mod">
          <ac:chgData name="Shubham Mehetre" userId="S::shubham.mehetre@rishabhsoft.com::7f1fda3f-093c-4ff2-ad34-cd900a748457" providerId="AD" clId="Web-{B4490C61-DE81-912A-9F36-2F4238A2A638}" dt="2022-12-30T08:04:50.431" v="201"/>
          <ac:spMkLst>
            <pc:docMk/>
            <pc:sldMk cId="1941424635" sldId="2125"/>
            <ac:spMk id="6" creationId="{4116F39A-B105-7BCF-8C11-3634693486B9}"/>
          </ac:spMkLst>
        </pc:spChg>
        <pc:spChg chg="add del mod">
          <ac:chgData name="Shubham Mehetre" userId="S::shubham.mehetre@rishabhsoft.com::7f1fda3f-093c-4ff2-ad34-cd900a748457" providerId="AD" clId="Web-{B4490C61-DE81-912A-9F36-2F4238A2A638}" dt="2022-12-30T08:04:50.431" v="200"/>
          <ac:spMkLst>
            <pc:docMk/>
            <pc:sldMk cId="1941424635" sldId="2125"/>
            <ac:spMk id="7" creationId="{89C22050-7122-FD46-37BD-8DABF4A19D3B}"/>
          </ac:spMkLst>
        </pc:spChg>
      </pc:sldChg>
    </pc:docChg>
  </pc:docChgLst>
  <pc:docChgLst>
    <pc:chgData name="Mohammad Ahmad Qureshi" userId="S::mohammad.qureshi@rishabhsoft.com::9d6cda32-d088-482e-969e-cffa18852e76" providerId="AD" clId="Web-{44327D94-F8AD-4B88-BABD-73DD6348C53B}"/>
    <pc:docChg chg="modSld">
      <pc:chgData name="Mohammad Ahmad Qureshi" userId="S::mohammad.qureshi@rishabhsoft.com::9d6cda32-d088-482e-969e-cffa18852e76" providerId="AD" clId="Web-{44327D94-F8AD-4B88-BABD-73DD6348C53B}" dt="2022-12-30T08:25:25.533" v="17" actId="20577"/>
      <pc:docMkLst>
        <pc:docMk/>
      </pc:docMkLst>
      <pc:sldChg chg="modSp">
        <pc:chgData name="Mohammad Ahmad Qureshi" userId="S::mohammad.qureshi@rishabhsoft.com::9d6cda32-d088-482e-969e-cffa18852e76" providerId="AD" clId="Web-{44327D94-F8AD-4B88-BABD-73DD6348C53B}" dt="2022-12-30T08:25:25.533" v="17" actId="20577"/>
        <pc:sldMkLst>
          <pc:docMk/>
          <pc:sldMk cId="1171865425" sldId="2121"/>
        </pc:sldMkLst>
        <pc:spChg chg="mod">
          <ac:chgData name="Mohammad Ahmad Qureshi" userId="S::mohammad.qureshi@rishabhsoft.com::9d6cda32-d088-482e-969e-cffa18852e76" providerId="AD" clId="Web-{44327D94-F8AD-4B88-BABD-73DD6348C53B}" dt="2022-12-30T08:25:25.533" v="17" actId="20577"/>
          <ac:spMkLst>
            <pc:docMk/>
            <pc:sldMk cId="1171865425" sldId="2121"/>
            <ac:spMk id="3" creationId="{1FB85D74-C525-FFAC-8DB0-B743496B72CD}"/>
          </ac:spMkLst>
        </pc:spChg>
      </pc:sldChg>
    </pc:docChg>
  </pc:docChgLst>
  <pc:docChgLst>
    <pc:chgData name="Akash Patel" userId="S::akash.patel@rishabhsoft.com::26207646-9c9c-426d-ba66-cdb6a385a177" providerId="AD" clId="Web-{C9E877FB-A385-66D9-2C0D-650ADAC57D36}"/>
    <pc:docChg chg="modSld">
      <pc:chgData name="Akash Patel" userId="S::akash.patel@rishabhsoft.com::26207646-9c9c-426d-ba66-cdb6a385a177" providerId="AD" clId="Web-{C9E877FB-A385-66D9-2C0D-650ADAC57D36}" dt="2022-12-30T10:02:39.406" v="189"/>
      <pc:docMkLst>
        <pc:docMk/>
      </pc:docMkLst>
      <pc:sldChg chg="addSp delSp modSp">
        <pc:chgData name="Akash Patel" userId="S::akash.patel@rishabhsoft.com::26207646-9c9c-426d-ba66-cdb6a385a177" providerId="AD" clId="Web-{C9E877FB-A385-66D9-2C0D-650ADAC57D36}" dt="2022-12-30T10:02:39.406" v="189"/>
        <pc:sldMkLst>
          <pc:docMk/>
          <pc:sldMk cId="1851421948" sldId="2120"/>
        </pc:sldMkLst>
        <pc:spChg chg="add mod">
          <ac:chgData name="Akash Patel" userId="S::akash.patel@rishabhsoft.com::26207646-9c9c-426d-ba66-cdb6a385a177" providerId="AD" clId="Web-{C9E877FB-A385-66D9-2C0D-650ADAC57D36}" dt="2022-12-30T10:02:27.577" v="186" actId="14100"/>
          <ac:spMkLst>
            <pc:docMk/>
            <pc:sldMk cId="1851421948" sldId="2120"/>
            <ac:spMk id="4" creationId="{576AFD60-1EEF-032E-39A3-79111A741890}"/>
          </ac:spMkLst>
        </pc:spChg>
        <pc:graphicFrameChg chg="add del mod">
          <ac:chgData name="Akash Patel" userId="S::akash.patel@rishabhsoft.com::26207646-9c9c-426d-ba66-cdb6a385a177" providerId="AD" clId="Web-{C9E877FB-A385-66D9-2C0D-650ADAC57D36}" dt="2022-12-30T09:42:05.769" v="76"/>
          <ac:graphicFrameMkLst>
            <pc:docMk/>
            <pc:sldMk cId="1851421948" sldId="2120"/>
            <ac:graphicFrameMk id="6" creationId="{78D439FB-182F-6AA5-4B40-624C7430F7B9}"/>
          </ac:graphicFrameMkLst>
        </pc:graphicFrameChg>
        <pc:graphicFrameChg chg="add mod modGraphic">
          <ac:chgData name="Akash Patel" userId="S::akash.patel@rishabhsoft.com::26207646-9c9c-426d-ba66-cdb6a385a177" providerId="AD" clId="Web-{C9E877FB-A385-66D9-2C0D-650ADAC57D36}" dt="2022-12-30T10:02:39.406" v="189"/>
          <ac:graphicFrameMkLst>
            <pc:docMk/>
            <pc:sldMk cId="1851421948" sldId="2120"/>
            <ac:graphicFrameMk id="10" creationId="{D360C294-72B7-4135-70F3-70CE42BE9B60}"/>
          </ac:graphicFrameMkLst>
        </pc:graphicFrameChg>
      </pc:sldChg>
    </pc:docChg>
  </pc:docChgLst>
  <pc:docChgLst>
    <pc:chgData name="Afzal Khan" userId="S::afzal.khan@rishabhsoft.com::11998eb9-3d5e-4140-b704-0e317d8707c0" providerId="AD" clId="Web-{5A8C5E6F-C130-754A-F312-CF3E052C077B}"/>
    <pc:docChg chg="modSld">
      <pc:chgData name="Afzal Khan" userId="S::afzal.khan@rishabhsoft.com::11998eb9-3d5e-4140-b704-0e317d8707c0" providerId="AD" clId="Web-{5A8C5E6F-C130-754A-F312-CF3E052C077B}" dt="2022-11-04T11:30:03.135" v="161" actId="20577"/>
      <pc:docMkLst>
        <pc:docMk/>
      </pc:docMkLst>
      <pc:sldChg chg="modSp">
        <pc:chgData name="Afzal Khan" userId="S::afzal.khan@rishabhsoft.com::11998eb9-3d5e-4140-b704-0e317d8707c0" providerId="AD" clId="Web-{5A8C5E6F-C130-754A-F312-CF3E052C077B}" dt="2022-11-04T11:30:03.135" v="161" actId="20577"/>
        <pc:sldMkLst>
          <pc:docMk/>
          <pc:sldMk cId="3706795291" sldId="2083"/>
        </pc:sldMkLst>
        <pc:spChg chg="mod">
          <ac:chgData name="Afzal Khan" userId="S::afzal.khan@rishabhsoft.com::11998eb9-3d5e-4140-b704-0e317d8707c0" providerId="AD" clId="Web-{5A8C5E6F-C130-754A-F312-CF3E052C077B}" dt="2022-11-04T11:30:03.135" v="161" actId="20577"/>
          <ac:spMkLst>
            <pc:docMk/>
            <pc:sldMk cId="3706795291" sldId="2083"/>
            <ac:spMk id="6" creationId="{8E0C1696-C619-A0DB-D68B-99BC30F6EA65}"/>
          </ac:spMkLst>
        </pc:spChg>
      </pc:sldChg>
    </pc:docChg>
  </pc:docChgLst>
  <pc:docChgLst>
    <pc:chgData name="Anil Bageriya" userId="S::anil.bageriya@rishabhsoft.com::31d86177-a830-4fc2-8c33-78c19fb8afca" providerId="AD" clId="Web-{AFF88869-BF01-80E2-625D-0F7F7AC1416A}"/>
    <pc:docChg chg="addSld modSld modSection">
      <pc:chgData name="Anil Bageriya" userId="S::anil.bageriya@rishabhsoft.com::31d86177-a830-4fc2-8c33-78c19fb8afca" providerId="AD" clId="Web-{AFF88869-BF01-80E2-625D-0F7F7AC1416A}" dt="2022-12-16T11:05:50.403" v="1529" actId="20577"/>
      <pc:docMkLst>
        <pc:docMk/>
      </pc:docMkLst>
      <pc:sldChg chg="modSp">
        <pc:chgData name="Anil Bageriya" userId="S::anil.bageriya@rishabhsoft.com::31d86177-a830-4fc2-8c33-78c19fb8afca" providerId="AD" clId="Web-{AFF88869-BF01-80E2-625D-0F7F7AC1416A}" dt="2022-12-16T07:22:55.720" v="3" actId="20577"/>
        <pc:sldMkLst>
          <pc:docMk/>
          <pc:sldMk cId="4206791219" sldId="1939"/>
        </pc:sldMkLst>
        <pc:spChg chg="mod">
          <ac:chgData name="Anil Bageriya" userId="S::anil.bageriya@rishabhsoft.com::31d86177-a830-4fc2-8c33-78c19fb8afca" providerId="AD" clId="Web-{AFF88869-BF01-80E2-625D-0F7F7AC1416A}" dt="2022-12-16T07:22:55.720" v="3" actId="20577"/>
          <ac:spMkLst>
            <pc:docMk/>
            <pc:sldMk cId="4206791219" sldId="1939"/>
            <ac:spMk id="5" creationId="{2F7152B7-1B7E-4114-89B6-CB764299D871}"/>
          </ac:spMkLst>
        </pc:spChg>
      </pc:sldChg>
      <pc:sldChg chg="modSp">
        <pc:chgData name="Anil Bageriya" userId="S::anil.bageriya@rishabhsoft.com::31d86177-a830-4fc2-8c33-78c19fb8afca" providerId="AD" clId="Web-{AFF88869-BF01-80E2-625D-0F7F7AC1416A}" dt="2022-12-16T07:50:54.315" v="1187"/>
        <pc:sldMkLst>
          <pc:docMk/>
          <pc:sldMk cId="3486515437" sldId="2044"/>
        </pc:sldMkLst>
        <pc:graphicFrameChg chg="mod modGraphic">
          <ac:chgData name="Anil Bageriya" userId="S::anil.bageriya@rishabhsoft.com::31d86177-a830-4fc2-8c33-78c19fb8afca" providerId="AD" clId="Web-{AFF88869-BF01-80E2-625D-0F7F7AC1416A}" dt="2022-12-16T07:50:54.315" v="1187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modSp">
        <pc:chgData name="Anil Bageriya" userId="S::anil.bageriya@rishabhsoft.com::31d86177-a830-4fc2-8c33-78c19fb8afca" providerId="AD" clId="Web-{AFF88869-BF01-80E2-625D-0F7F7AC1416A}" dt="2022-12-16T10:51:40.612" v="1506" actId="20577"/>
        <pc:sldMkLst>
          <pc:docMk/>
          <pc:sldMk cId="10643176" sldId="2052"/>
        </pc:sldMkLst>
        <pc:spChg chg="mod">
          <ac:chgData name="Anil Bageriya" userId="S::anil.bageriya@rishabhsoft.com::31d86177-a830-4fc2-8c33-78c19fb8afca" providerId="AD" clId="Web-{AFF88869-BF01-80E2-625D-0F7F7AC1416A}" dt="2022-12-16T07:25:07.459" v="73" actId="20577"/>
          <ac:spMkLst>
            <pc:docMk/>
            <pc:sldMk cId="10643176" sldId="2052"/>
            <ac:spMk id="2" creationId="{D616B365-98E3-4CFB-832D-30B324A50127}"/>
          </ac:spMkLst>
        </pc:spChg>
        <pc:spChg chg="mod">
          <ac:chgData name="Anil Bageriya" userId="S::anil.bageriya@rishabhsoft.com::31d86177-a830-4fc2-8c33-78c19fb8afca" providerId="AD" clId="Web-{AFF88869-BF01-80E2-625D-0F7F7AC1416A}" dt="2022-12-16T10:51:40.612" v="1506" actId="20577"/>
          <ac:spMkLst>
            <pc:docMk/>
            <pc:sldMk cId="10643176" sldId="2052"/>
            <ac:spMk id="12" creationId="{A4930C43-0913-4B27-BADB-E6DF4573282B}"/>
          </ac:spMkLst>
        </pc:spChg>
      </pc:sldChg>
      <pc:sldChg chg="delSp">
        <pc:chgData name="Anil Bageriya" userId="S::anil.bageriya@rishabhsoft.com::31d86177-a830-4fc2-8c33-78c19fb8afca" providerId="AD" clId="Web-{AFF88869-BF01-80E2-625D-0F7F7AC1416A}" dt="2022-12-16T07:24:44.568" v="67"/>
        <pc:sldMkLst>
          <pc:docMk/>
          <pc:sldMk cId="644960600" sldId="2064"/>
        </pc:sldMkLst>
        <pc:spChg chg="del">
          <ac:chgData name="Anil Bageriya" userId="S::anil.bageriya@rishabhsoft.com::31d86177-a830-4fc2-8c33-78c19fb8afca" providerId="AD" clId="Web-{AFF88869-BF01-80E2-625D-0F7F7AC1416A}" dt="2022-12-16T07:24:44.568" v="67"/>
          <ac:spMkLst>
            <pc:docMk/>
            <pc:sldMk cId="644960600" sldId="2064"/>
            <ac:spMk id="4" creationId="{07082FBE-174A-E7E3-E871-45772CFCC358}"/>
          </ac:spMkLst>
        </pc:spChg>
      </pc:sldChg>
      <pc:sldChg chg="delSp">
        <pc:chgData name="Anil Bageriya" userId="S::anil.bageriya@rishabhsoft.com::31d86177-a830-4fc2-8c33-78c19fb8afca" providerId="AD" clId="Web-{AFF88869-BF01-80E2-625D-0F7F7AC1416A}" dt="2022-12-16T07:24:48.333" v="68"/>
        <pc:sldMkLst>
          <pc:docMk/>
          <pc:sldMk cId="3903224684" sldId="2066"/>
        </pc:sldMkLst>
        <pc:spChg chg="del">
          <ac:chgData name="Anil Bageriya" userId="S::anil.bageriya@rishabhsoft.com::31d86177-a830-4fc2-8c33-78c19fb8afca" providerId="AD" clId="Web-{AFF88869-BF01-80E2-625D-0F7F7AC1416A}" dt="2022-12-16T07:24:48.333" v="68"/>
          <ac:spMkLst>
            <pc:docMk/>
            <pc:sldMk cId="3903224684" sldId="2066"/>
            <ac:spMk id="10" creationId="{B9B8889C-A2B7-C0E2-789E-C6104D8B887B}"/>
          </ac:spMkLst>
        </pc:spChg>
      </pc:sldChg>
      <pc:sldChg chg="modSp">
        <pc:chgData name="Anil Bageriya" userId="S::anil.bageriya@rishabhsoft.com::31d86177-a830-4fc2-8c33-78c19fb8afca" providerId="AD" clId="Web-{AFF88869-BF01-80E2-625D-0F7F7AC1416A}" dt="2022-12-16T11:05:50.403" v="1529" actId="20577"/>
        <pc:sldMkLst>
          <pc:docMk/>
          <pc:sldMk cId="1928167425" sldId="2072"/>
        </pc:sldMkLst>
        <pc:spChg chg="mod">
          <ac:chgData name="Anil Bageriya" userId="S::anil.bageriya@rishabhsoft.com::31d86177-a830-4fc2-8c33-78c19fb8afca" providerId="AD" clId="Web-{AFF88869-BF01-80E2-625D-0F7F7AC1416A}" dt="2022-12-16T07:32:41.180" v="132" actId="20577"/>
          <ac:spMkLst>
            <pc:docMk/>
            <pc:sldMk cId="1928167425" sldId="2072"/>
            <ac:spMk id="2" creationId="{D616B365-98E3-4CFB-832D-30B324A50127}"/>
          </ac:spMkLst>
        </pc:spChg>
        <pc:spChg chg="mod">
          <ac:chgData name="Anil Bageriya" userId="S::anil.bageriya@rishabhsoft.com::31d86177-a830-4fc2-8c33-78c19fb8afca" providerId="AD" clId="Web-{AFF88869-BF01-80E2-625D-0F7F7AC1416A}" dt="2022-12-16T11:05:50.403" v="1529" actId="20577"/>
          <ac:spMkLst>
            <pc:docMk/>
            <pc:sldMk cId="1928167425" sldId="2072"/>
            <ac:spMk id="4" creationId="{77C65D0B-2872-D353-4B02-9FBDAD9BA031}"/>
          </ac:spMkLst>
        </pc:spChg>
      </pc:sldChg>
      <pc:sldChg chg="delSp">
        <pc:chgData name="Anil Bageriya" userId="S::anil.bageriya@rishabhsoft.com::31d86177-a830-4fc2-8c33-78c19fb8afca" providerId="AD" clId="Web-{AFF88869-BF01-80E2-625D-0F7F7AC1416A}" dt="2022-12-16T07:24:55.537" v="70"/>
        <pc:sldMkLst>
          <pc:docMk/>
          <pc:sldMk cId="1491465718" sldId="2079"/>
        </pc:sldMkLst>
        <pc:spChg chg="del">
          <ac:chgData name="Anil Bageriya" userId="S::anil.bageriya@rishabhsoft.com::31d86177-a830-4fc2-8c33-78c19fb8afca" providerId="AD" clId="Web-{AFF88869-BF01-80E2-625D-0F7F7AC1416A}" dt="2022-12-16T07:24:55.537" v="70"/>
          <ac:spMkLst>
            <pc:docMk/>
            <pc:sldMk cId="1491465718" sldId="2079"/>
            <ac:spMk id="6" creationId="{14F89FAD-5001-BE54-E96A-DF0F4E30F79D}"/>
          </ac:spMkLst>
        </pc:spChg>
      </pc:sldChg>
      <pc:sldChg chg="delSp">
        <pc:chgData name="Anil Bageriya" userId="S::anil.bageriya@rishabhsoft.com::31d86177-a830-4fc2-8c33-78c19fb8afca" providerId="AD" clId="Web-{AFF88869-BF01-80E2-625D-0F7F7AC1416A}" dt="2022-12-16T07:24:51.693" v="69"/>
        <pc:sldMkLst>
          <pc:docMk/>
          <pc:sldMk cId="3451107415" sldId="2096"/>
        </pc:sldMkLst>
        <pc:spChg chg="del">
          <ac:chgData name="Anil Bageriya" userId="S::anil.bageriya@rishabhsoft.com::31d86177-a830-4fc2-8c33-78c19fb8afca" providerId="AD" clId="Web-{AFF88869-BF01-80E2-625D-0F7F7AC1416A}" dt="2022-12-16T07:24:51.693" v="69"/>
          <ac:spMkLst>
            <pc:docMk/>
            <pc:sldMk cId="3451107415" sldId="2096"/>
            <ac:spMk id="5" creationId="{0D171D81-609B-2423-A187-11CFE96E9884}"/>
          </ac:spMkLst>
        </pc:spChg>
      </pc:sldChg>
      <pc:sldChg chg="delSp">
        <pc:chgData name="Anil Bageriya" userId="S::anil.bageriya@rishabhsoft.com::31d86177-a830-4fc2-8c33-78c19fb8afca" providerId="AD" clId="Web-{AFF88869-BF01-80E2-625D-0F7F7AC1416A}" dt="2022-12-16T07:25:03.084" v="72"/>
        <pc:sldMkLst>
          <pc:docMk/>
          <pc:sldMk cId="2809889484" sldId="2100"/>
        </pc:sldMkLst>
        <pc:spChg chg="del">
          <ac:chgData name="Anil Bageriya" userId="S::anil.bageriya@rishabhsoft.com::31d86177-a830-4fc2-8c33-78c19fb8afca" providerId="AD" clId="Web-{AFF88869-BF01-80E2-625D-0F7F7AC1416A}" dt="2022-12-16T07:25:03.084" v="72"/>
          <ac:spMkLst>
            <pc:docMk/>
            <pc:sldMk cId="2809889484" sldId="2100"/>
            <ac:spMk id="3" creationId="{2FBDFE49-89CA-6322-165B-B107C59457E3}"/>
          </ac:spMkLst>
        </pc:spChg>
      </pc:sldChg>
      <pc:sldChg chg="modSp">
        <pc:chgData name="Anil Bageriya" userId="S::anil.bageriya@rishabhsoft.com::31d86177-a830-4fc2-8c33-78c19fb8afca" providerId="AD" clId="Web-{AFF88869-BF01-80E2-625D-0F7F7AC1416A}" dt="2022-12-16T07:23:20.127" v="21" actId="20577"/>
        <pc:sldMkLst>
          <pc:docMk/>
          <pc:sldMk cId="1033677706" sldId="2101"/>
        </pc:sldMkLst>
        <pc:spChg chg="mod">
          <ac:chgData name="Anil Bageriya" userId="S::anil.bageriya@rishabhsoft.com::31d86177-a830-4fc2-8c33-78c19fb8afca" providerId="AD" clId="Web-{AFF88869-BF01-80E2-625D-0F7F7AC1416A}" dt="2022-12-16T07:23:20.127" v="21" actId="20577"/>
          <ac:spMkLst>
            <pc:docMk/>
            <pc:sldMk cId="1033677706" sldId="2101"/>
            <ac:spMk id="8" creationId="{3DF34F85-BCBB-4330-B1A8-AD514BF7371C}"/>
          </ac:spMkLst>
        </pc:spChg>
      </pc:sldChg>
      <pc:sldChg chg="modSp">
        <pc:chgData name="Anil Bageriya" userId="S::anil.bageriya@rishabhsoft.com::31d86177-a830-4fc2-8c33-78c19fb8afca" providerId="AD" clId="Web-{AFF88869-BF01-80E2-625D-0F7F7AC1416A}" dt="2022-12-16T07:26:05.461" v="78" actId="20577"/>
        <pc:sldMkLst>
          <pc:docMk/>
          <pc:sldMk cId="2866896799" sldId="2102"/>
        </pc:sldMkLst>
        <pc:spChg chg="mod">
          <ac:chgData name="Anil Bageriya" userId="S::anil.bageriya@rishabhsoft.com::31d86177-a830-4fc2-8c33-78c19fb8afca" providerId="AD" clId="Web-{AFF88869-BF01-80E2-625D-0F7F7AC1416A}" dt="2022-12-16T07:26:05.461" v="78" actId="20577"/>
          <ac:spMkLst>
            <pc:docMk/>
            <pc:sldMk cId="2866896799" sldId="2102"/>
            <ac:spMk id="13" creationId="{B3C74A1C-7625-3D38-91C7-49522BC88629}"/>
          </ac:spMkLst>
        </pc:spChg>
      </pc:sldChg>
      <pc:sldChg chg="modSp">
        <pc:chgData name="Anil Bageriya" userId="S::anil.bageriya@rishabhsoft.com::31d86177-a830-4fc2-8c33-78c19fb8afca" providerId="AD" clId="Web-{AFF88869-BF01-80E2-625D-0F7F7AC1416A}" dt="2022-12-16T07:52:22.803" v="1199" actId="20577"/>
        <pc:sldMkLst>
          <pc:docMk/>
          <pc:sldMk cId="2469325587" sldId="2104"/>
        </pc:sldMkLst>
        <pc:spChg chg="mod">
          <ac:chgData name="Anil Bageriya" userId="S::anil.bageriya@rishabhsoft.com::31d86177-a830-4fc2-8c33-78c19fb8afca" providerId="AD" clId="Web-{AFF88869-BF01-80E2-625D-0F7F7AC1416A}" dt="2022-12-16T07:52:22.803" v="1199" actId="20577"/>
          <ac:spMkLst>
            <pc:docMk/>
            <pc:sldMk cId="2469325587" sldId="2104"/>
            <ac:spMk id="5" creationId="{5984E07A-DF76-E233-6E44-F7E6A227562C}"/>
          </ac:spMkLst>
        </pc:spChg>
      </pc:sldChg>
      <pc:sldChg chg="delSp">
        <pc:chgData name="Anil Bageriya" userId="S::anil.bageriya@rishabhsoft.com::31d86177-a830-4fc2-8c33-78c19fb8afca" providerId="AD" clId="Web-{AFF88869-BF01-80E2-625D-0F7F7AC1416A}" dt="2022-12-16T07:24:40.396" v="66"/>
        <pc:sldMkLst>
          <pc:docMk/>
          <pc:sldMk cId="3593743841" sldId="2106"/>
        </pc:sldMkLst>
        <pc:spChg chg="del">
          <ac:chgData name="Anil Bageriya" userId="S::anil.bageriya@rishabhsoft.com::31d86177-a830-4fc2-8c33-78c19fb8afca" providerId="AD" clId="Web-{AFF88869-BF01-80E2-625D-0F7F7AC1416A}" dt="2022-12-16T07:24:40.396" v="66"/>
          <ac:spMkLst>
            <pc:docMk/>
            <pc:sldMk cId="3593743841" sldId="2106"/>
            <ac:spMk id="12" creationId="{A4930C43-0913-4B27-BADB-E6DF4573282B}"/>
          </ac:spMkLst>
        </pc:spChg>
      </pc:sldChg>
      <pc:sldChg chg="addSp delSp modSp">
        <pc:chgData name="Anil Bageriya" userId="S::anil.bageriya@rishabhsoft.com::31d86177-a830-4fc2-8c33-78c19fb8afca" providerId="AD" clId="Web-{AFF88869-BF01-80E2-625D-0F7F7AC1416A}" dt="2022-12-16T07:23:43.894" v="40"/>
        <pc:sldMkLst>
          <pc:docMk/>
          <pc:sldMk cId="3393993114" sldId="2107"/>
        </pc:sldMkLst>
        <pc:spChg chg="add del">
          <ac:chgData name="Anil Bageriya" userId="S::anil.bageriya@rishabhsoft.com::31d86177-a830-4fc2-8c33-78c19fb8afca" providerId="AD" clId="Web-{AFF88869-BF01-80E2-625D-0F7F7AC1416A}" dt="2022-12-16T07:23:38.815" v="33"/>
          <ac:spMkLst>
            <pc:docMk/>
            <pc:sldMk cId="3393993114" sldId="2107"/>
            <ac:spMk id="2" creationId="{D616B365-98E3-4CFB-832D-30B324A50127}"/>
          </ac:spMkLst>
        </pc:spChg>
        <pc:spChg chg="add del">
          <ac:chgData name="Anil Bageriya" userId="S::anil.bageriya@rishabhsoft.com::31d86177-a830-4fc2-8c33-78c19fb8afca" providerId="AD" clId="Web-{AFF88869-BF01-80E2-625D-0F7F7AC1416A}" dt="2022-12-16T07:23:38.815" v="38"/>
          <ac:spMkLst>
            <pc:docMk/>
            <pc:sldMk cId="3393993114" sldId="2107"/>
            <ac:spMk id="3" creationId="{C0BAFAF0-5EB6-FF9A-108A-E1F89EAFAAD5}"/>
          </ac:spMkLst>
        </pc:spChg>
        <pc:spChg chg="add del">
          <ac:chgData name="Anil Bageriya" userId="S::anil.bageriya@rishabhsoft.com::31d86177-a830-4fc2-8c33-78c19fb8afca" providerId="AD" clId="Web-{AFF88869-BF01-80E2-625D-0F7F7AC1416A}" dt="2022-12-16T07:23:38.815" v="35"/>
          <ac:spMkLst>
            <pc:docMk/>
            <pc:sldMk cId="3393993114" sldId="2107"/>
            <ac:spMk id="4" creationId="{4215C15F-DC89-8384-0CAD-4E2C82431D54}"/>
          </ac:spMkLst>
        </pc:spChg>
        <pc:spChg chg="add del">
          <ac:chgData name="Anil Bageriya" userId="S::anil.bageriya@rishabhsoft.com::31d86177-a830-4fc2-8c33-78c19fb8afca" providerId="AD" clId="Web-{AFF88869-BF01-80E2-625D-0F7F7AC1416A}" dt="2022-12-16T07:23:38.815" v="34"/>
          <ac:spMkLst>
            <pc:docMk/>
            <pc:sldMk cId="3393993114" sldId="2107"/>
            <ac:spMk id="5" creationId="{16031588-4456-4339-976F-0AAF0D8AC660}"/>
          </ac:spMkLst>
        </pc:spChg>
        <pc:spChg chg="add del">
          <ac:chgData name="Anil Bageriya" userId="S::anil.bageriya@rishabhsoft.com::31d86177-a830-4fc2-8c33-78c19fb8afca" providerId="AD" clId="Web-{AFF88869-BF01-80E2-625D-0F7F7AC1416A}" dt="2022-12-16T07:23:38.815" v="36"/>
          <ac:spMkLst>
            <pc:docMk/>
            <pc:sldMk cId="3393993114" sldId="2107"/>
            <ac:spMk id="6" creationId="{B18DE50A-9912-122A-FA10-4662E9C2A2F4}"/>
          </ac:spMkLst>
        </pc:spChg>
        <pc:spChg chg="add del">
          <ac:chgData name="Anil Bageriya" userId="S::anil.bageriya@rishabhsoft.com::31d86177-a830-4fc2-8c33-78c19fb8afca" providerId="AD" clId="Web-{AFF88869-BF01-80E2-625D-0F7F7AC1416A}" dt="2022-12-16T07:23:38.815" v="37"/>
          <ac:spMkLst>
            <pc:docMk/>
            <pc:sldMk cId="3393993114" sldId="2107"/>
            <ac:spMk id="7" creationId="{41B08652-504B-394E-656D-7EB3621677DD}"/>
          </ac:spMkLst>
        </pc:spChg>
        <pc:spChg chg="add del mod">
          <ac:chgData name="Anil Bageriya" userId="S::anil.bageriya@rishabhsoft.com::31d86177-a830-4fc2-8c33-78c19fb8afca" providerId="AD" clId="Web-{AFF88869-BF01-80E2-625D-0F7F7AC1416A}" dt="2022-12-16T07:23:38.815" v="33"/>
          <ac:spMkLst>
            <pc:docMk/>
            <pc:sldMk cId="3393993114" sldId="2107"/>
            <ac:spMk id="10" creationId="{4E3D5FEF-8976-554F-D925-ECE25E8B563A}"/>
          </ac:spMkLst>
        </pc:spChg>
        <pc:picChg chg="add del">
          <ac:chgData name="Anil Bageriya" userId="S::anil.bageriya@rishabhsoft.com::31d86177-a830-4fc2-8c33-78c19fb8afca" providerId="AD" clId="Web-{AFF88869-BF01-80E2-625D-0F7F7AC1416A}" dt="2022-12-16T07:23:43.894" v="40"/>
          <ac:picMkLst>
            <pc:docMk/>
            <pc:sldMk cId="3393993114" sldId="2107"/>
            <ac:picMk id="9" creationId="{A6FBEC69-1ECD-B6E5-6B78-383866CBEFC0}"/>
          </ac:picMkLst>
        </pc:picChg>
      </pc:sldChg>
      <pc:sldChg chg="modSp">
        <pc:chgData name="Anil Bageriya" userId="S::anil.bageriya@rishabhsoft.com::31d86177-a830-4fc2-8c33-78c19fb8afca" providerId="AD" clId="Web-{AFF88869-BF01-80E2-625D-0F7F7AC1416A}" dt="2022-12-16T07:23:34.503" v="25" actId="20577"/>
        <pc:sldMkLst>
          <pc:docMk/>
          <pc:sldMk cId="2935566846" sldId="2108"/>
        </pc:sldMkLst>
        <pc:spChg chg="mod">
          <ac:chgData name="Anil Bageriya" userId="S::anil.bageriya@rishabhsoft.com::31d86177-a830-4fc2-8c33-78c19fb8afca" providerId="AD" clId="Web-{AFF88869-BF01-80E2-625D-0F7F7AC1416A}" dt="2022-12-16T07:23:34.503" v="25" actId="20577"/>
          <ac:spMkLst>
            <pc:docMk/>
            <pc:sldMk cId="2935566846" sldId="2108"/>
            <ac:spMk id="4" creationId="{3086A14D-BD21-993E-6FAD-ADCA86B80CE4}"/>
          </ac:spMkLst>
        </pc:spChg>
      </pc:sldChg>
      <pc:sldChg chg="modSp">
        <pc:chgData name="Anil Bageriya" userId="S::anil.bageriya@rishabhsoft.com::31d86177-a830-4fc2-8c33-78c19fb8afca" providerId="AD" clId="Web-{AFF88869-BF01-80E2-625D-0F7F7AC1416A}" dt="2022-12-16T07:23:31.034" v="23" actId="20577"/>
        <pc:sldMkLst>
          <pc:docMk/>
          <pc:sldMk cId="3576272206" sldId="2109"/>
        </pc:sldMkLst>
        <pc:spChg chg="mod">
          <ac:chgData name="Anil Bageriya" userId="S::anil.bageriya@rishabhsoft.com::31d86177-a830-4fc2-8c33-78c19fb8afca" providerId="AD" clId="Web-{AFF88869-BF01-80E2-625D-0F7F7AC1416A}" dt="2022-12-16T07:23:31.034" v="23" actId="20577"/>
          <ac:spMkLst>
            <pc:docMk/>
            <pc:sldMk cId="3576272206" sldId="2109"/>
            <ac:spMk id="4" creationId="{987E101B-FCBF-F0D1-F89A-1F9535C510A9}"/>
          </ac:spMkLst>
        </pc:spChg>
      </pc:sldChg>
      <pc:sldChg chg="delSp">
        <pc:chgData name="Anil Bageriya" userId="S::anil.bageriya@rishabhsoft.com::31d86177-a830-4fc2-8c33-78c19fb8afca" providerId="AD" clId="Web-{AFF88869-BF01-80E2-625D-0F7F7AC1416A}" dt="2022-12-16T07:24:34.770" v="65"/>
        <pc:sldMkLst>
          <pc:docMk/>
          <pc:sldMk cId="2414992752" sldId="2110"/>
        </pc:sldMkLst>
        <pc:spChg chg="del">
          <ac:chgData name="Anil Bageriya" userId="S::anil.bageriya@rishabhsoft.com::31d86177-a830-4fc2-8c33-78c19fb8afca" providerId="AD" clId="Web-{AFF88869-BF01-80E2-625D-0F7F7AC1416A}" dt="2022-12-16T07:24:34.770" v="65"/>
          <ac:spMkLst>
            <pc:docMk/>
            <pc:sldMk cId="2414992752" sldId="2110"/>
            <ac:spMk id="5" creationId="{3C13CC26-4F35-1A82-48FC-A9CDE394DF63}"/>
          </ac:spMkLst>
        </pc:spChg>
      </pc:sldChg>
      <pc:sldChg chg="modSp">
        <pc:chgData name="Anil Bageriya" userId="S::anil.bageriya@rishabhsoft.com::31d86177-a830-4fc2-8c33-78c19fb8afca" providerId="AD" clId="Web-{AFF88869-BF01-80E2-625D-0F7F7AC1416A}" dt="2022-12-16T07:24:29.692" v="64" actId="20577"/>
        <pc:sldMkLst>
          <pc:docMk/>
          <pc:sldMk cId="3802548159" sldId="2118"/>
        </pc:sldMkLst>
        <pc:spChg chg="mod">
          <ac:chgData name="Anil Bageriya" userId="S::anil.bageriya@rishabhsoft.com::31d86177-a830-4fc2-8c33-78c19fb8afca" providerId="AD" clId="Web-{AFF88869-BF01-80E2-625D-0F7F7AC1416A}" dt="2022-12-16T07:24:29.692" v="64" actId="20577"/>
          <ac:spMkLst>
            <pc:docMk/>
            <pc:sldMk cId="3802548159" sldId="2118"/>
            <ac:spMk id="4" creationId="{AA2ADB5C-CCED-40B4-C1ED-D40856595E9D}"/>
          </ac:spMkLst>
        </pc:spChg>
      </pc:sldChg>
      <pc:sldChg chg="addSp delSp modSp">
        <pc:chgData name="Anil Bageriya" userId="S::anil.bageriya@rishabhsoft.com::31d86177-a830-4fc2-8c33-78c19fb8afca" providerId="AD" clId="Web-{AFF88869-BF01-80E2-625D-0F7F7AC1416A}" dt="2022-12-16T07:24:21.645" v="61"/>
        <pc:sldMkLst>
          <pc:docMk/>
          <pc:sldMk cId="2667196495" sldId="2119"/>
        </pc:sldMkLst>
        <pc:spChg chg="add del">
          <ac:chgData name="Anil Bageriya" userId="S::anil.bageriya@rishabhsoft.com::31d86177-a830-4fc2-8c33-78c19fb8afca" providerId="AD" clId="Web-{AFF88869-BF01-80E2-625D-0F7F7AC1416A}" dt="2022-12-16T07:24:17.864" v="58"/>
          <ac:spMkLst>
            <pc:docMk/>
            <pc:sldMk cId="2667196495" sldId="2119"/>
            <ac:spMk id="2" creationId="{D616B365-98E3-4CFB-832D-30B324A50127}"/>
          </ac:spMkLst>
        </pc:spChg>
        <pc:spChg chg="add del mod">
          <ac:chgData name="Anil Bageriya" userId="S::anil.bageriya@rishabhsoft.com::31d86177-a830-4fc2-8c33-78c19fb8afca" providerId="AD" clId="Web-{AFF88869-BF01-80E2-625D-0F7F7AC1416A}" dt="2022-12-16T07:24:17.864" v="58"/>
          <ac:spMkLst>
            <pc:docMk/>
            <pc:sldMk cId="2667196495" sldId="2119"/>
            <ac:spMk id="4" creationId="{3C82F2F7-E9B0-75A7-F2A1-4134F5018E3B}"/>
          </ac:spMkLst>
        </pc:spChg>
        <pc:spChg chg="add del">
          <ac:chgData name="Anil Bageriya" userId="S::anil.bageriya@rishabhsoft.com::31d86177-a830-4fc2-8c33-78c19fb8afca" providerId="AD" clId="Web-{AFF88869-BF01-80E2-625D-0F7F7AC1416A}" dt="2022-12-16T07:24:21.645" v="61"/>
          <ac:spMkLst>
            <pc:docMk/>
            <pc:sldMk cId="2667196495" sldId="2119"/>
            <ac:spMk id="6" creationId="{8E0C1696-C619-A0DB-D68B-99BC30F6EA65}"/>
          </ac:spMkLst>
        </pc:spChg>
        <pc:spChg chg="add del">
          <ac:chgData name="Anil Bageriya" userId="S::anil.bageriya@rishabhsoft.com::31d86177-a830-4fc2-8c33-78c19fb8afca" providerId="AD" clId="Web-{AFF88869-BF01-80E2-625D-0F7F7AC1416A}" dt="2022-12-16T07:24:17.864" v="59"/>
          <ac:spMkLst>
            <pc:docMk/>
            <pc:sldMk cId="2667196495" sldId="2119"/>
            <ac:spMk id="9" creationId="{22FAEEF5-4AD6-4AC7-BF3C-9044B9E8B2DF}"/>
          </ac:spMkLst>
        </pc:spChg>
      </pc:sldChg>
      <pc:sldChg chg="modSp">
        <pc:chgData name="Anil Bageriya" userId="S::anil.bageriya@rishabhsoft.com::31d86177-a830-4fc2-8c33-78c19fb8afca" providerId="AD" clId="Web-{AFF88869-BF01-80E2-625D-0F7F7AC1416A}" dt="2022-12-16T07:24:13.723" v="54" actId="20577"/>
        <pc:sldMkLst>
          <pc:docMk/>
          <pc:sldMk cId="1851421948" sldId="2120"/>
        </pc:sldMkLst>
        <pc:spChg chg="mod">
          <ac:chgData name="Anil Bageriya" userId="S::anil.bageriya@rishabhsoft.com::31d86177-a830-4fc2-8c33-78c19fb8afca" providerId="AD" clId="Web-{AFF88869-BF01-80E2-625D-0F7F7AC1416A}" dt="2022-12-16T07:24:13.723" v="54" actId="20577"/>
          <ac:spMkLst>
            <pc:docMk/>
            <pc:sldMk cId="1851421948" sldId="2120"/>
            <ac:spMk id="4" creationId="{C2438AAE-93D7-166D-5F52-04903235854A}"/>
          </ac:spMkLst>
        </pc:spChg>
      </pc:sldChg>
      <pc:sldChg chg="modSp">
        <pc:chgData name="Anil Bageriya" userId="S::anil.bageriya@rishabhsoft.com::31d86177-a830-4fc2-8c33-78c19fb8afca" providerId="AD" clId="Web-{AFF88869-BF01-80E2-625D-0F7F7AC1416A}" dt="2022-12-16T07:24:09.738" v="52" actId="20577"/>
        <pc:sldMkLst>
          <pc:docMk/>
          <pc:sldMk cId="1171865425" sldId="2121"/>
        </pc:sldMkLst>
        <pc:spChg chg="mod">
          <ac:chgData name="Anil Bageriya" userId="S::anil.bageriya@rishabhsoft.com::31d86177-a830-4fc2-8c33-78c19fb8afca" providerId="AD" clId="Web-{AFF88869-BF01-80E2-625D-0F7F7AC1416A}" dt="2022-12-16T07:24:09.738" v="52" actId="20577"/>
          <ac:spMkLst>
            <pc:docMk/>
            <pc:sldMk cId="1171865425" sldId="2121"/>
            <ac:spMk id="3" creationId="{1FB85D74-C525-FFAC-8DB0-B743496B72CD}"/>
          </ac:spMkLst>
        </pc:spChg>
      </pc:sldChg>
      <pc:sldChg chg="delSp modSp">
        <pc:chgData name="Anil Bageriya" userId="S::anil.bageriya@rishabhsoft.com::31d86177-a830-4fc2-8c33-78c19fb8afca" providerId="AD" clId="Web-{AFF88869-BF01-80E2-625D-0F7F7AC1416A}" dt="2022-12-16T07:24:05.441" v="50"/>
        <pc:sldMkLst>
          <pc:docMk/>
          <pc:sldMk cId="3830982285" sldId="2122"/>
        </pc:sldMkLst>
        <pc:spChg chg="del mod">
          <ac:chgData name="Anil Bageriya" userId="S::anil.bageriya@rishabhsoft.com::31d86177-a830-4fc2-8c33-78c19fb8afca" providerId="AD" clId="Web-{AFF88869-BF01-80E2-625D-0F7F7AC1416A}" dt="2022-12-16T07:23:57.863" v="48"/>
          <ac:spMkLst>
            <pc:docMk/>
            <pc:sldMk cId="3830982285" sldId="2122"/>
            <ac:spMk id="4" creationId="{90BEC43E-2CD7-245E-C949-35B10582D4D6}"/>
          </ac:spMkLst>
        </pc:spChg>
        <pc:spChg chg="del mod">
          <ac:chgData name="Anil Bageriya" userId="S::anil.bageriya@rishabhsoft.com::31d86177-a830-4fc2-8c33-78c19fb8afca" providerId="AD" clId="Web-{AFF88869-BF01-80E2-625D-0F7F7AC1416A}" dt="2022-12-16T07:24:05.441" v="50"/>
          <ac:spMkLst>
            <pc:docMk/>
            <pc:sldMk cId="3830982285" sldId="2122"/>
            <ac:spMk id="8" creationId="{2C082433-2B30-5173-FB40-C43FAE87C541}"/>
          </ac:spMkLst>
        </pc:spChg>
        <pc:graphicFrameChg chg="del mod modGraphic">
          <ac:chgData name="Anil Bageriya" userId="S::anil.bageriya@rishabhsoft.com::31d86177-a830-4fc2-8c33-78c19fb8afca" providerId="AD" clId="Web-{AFF88869-BF01-80E2-625D-0F7F7AC1416A}" dt="2022-12-16T07:24:01.582" v="49"/>
          <ac:graphicFrameMkLst>
            <pc:docMk/>
            <pc:sldMk cId="3830982285" sldId="2122"/>
            <ac:graphicFrameMk id="6" creationId="{24079108-A7F7-0FDC-3C83-6C502FC4C89D}"/>
          </ac:graphicFrameMkLst>
        </pc:graphicFrameChg>
      </pc:sldChg>
      <pc:sldChg chg="delSp">
        <pc:chgData name="Anil Bageriya" userId="S::anil.bageriya@rishabhsoft.com::31d86177-a830-4fc2-8c33-78c19fb8afca" providerId="AD" clId="Web-{AFF88869-BF01-80E2-625D-0F7F7AC1416A}" dt="2022-12-16T07:24:58.928" v="71"/>
        <pc:sldMkLst>
          <pc:docMk/>
          <pc:sldMk cId="3419173760" sldId="2124"/>
        </pc:sldMkLst>
        <pc:spChg chg="del">
          <ac:chgData name="Anil Bageriya" userId="S::anil.bageriya@rishabhsoft.com::31d86177-a830-4fc2-8c33-78c19fb8afca" providerId="AD" clId="Web-{AFF88869-BF01-80E2-625D-0F7F7AC1416A}" dt="2022-12-16T07:24:58.928" v="71"/>
          <ac:spMkLst>
            <pc:docMk/>
            <pc:sldMk cId="3419173760" sldId="2124"/>
            <ac:spMk id="4" creationId="{8A6BC83E-0818-4836-9B62-290A1DB9FFAA}"/>
          </ac:spMkLst>
        </pc:spChg>
      </pc:sldChg>
      <pc:sldChg chg="modSp add replId">
        <pc:chgData name="Anil Bageriya" userId="S::anil.bageriya@rishabhsoft.com::31d86177-a830-4fc2-8c33-78c19fb8afca" providerId="AD" clId="Web-{AFF88869-BF01-80E2-625D-0F7F7AC1416A}" dt="2022-12-16T07:55:27.825" v="1203" actId="20577"/>
        <pc:sldMkLst>
          <pc:docMk/>
          <pc:sldMk cId="1941424635" sldId="2125"/>
        </pc:sldMkLst>
        <pc:spChg chg="mod">
          <ac:chgData name="Anil Bageriya" userId="S::anil.bageriya@rishabhsoft.com::31d86177-a830-4fc2-8c33-78c19fb8afca" providerId="AD" clId="Web-{AFF88869-BF01-80E2-625D-0F7F7AC1416A}" dt="2022-12-16T07:55:27.825" v="1203" actId="20577"/>
          <ac:spMkLst>
            <pc:docMk/>
            <pc:sldMk cId="1941424635" sldId="2125"/>
            <ac:spMk id="9" creationId="{64388B43-8003-AE27-614F-ECBA7D25A3AC}"/>
          </ac:spMkLst>
        </pc:spChg>
      </pc:sldChg>
      <pc:sldChg chg="modSp add replId">
        <pc:chgData name="Anil Bageriya" userId="S::anil.bageriya@rishabhsoft.com::31d86177-a830-4fc2-8c33-78c19fb8afca" providerId="AD" clId="Web-{AFF88869-BF01-80E2-625D-0F7F7AC1416A}" dt="2022-12-16T09:16:09.783" v="1219" actId="20577"/>
        <pc:sldMkLst>
          <pc:docMk/>
          <pc:sldMk cId="1908782991" sldId="2126"/>
        </pc:sldMkLst>
        <pc:spChg chg="mod">
          <ac:chgData name="Anil Bageriya" userId="S::anil.bageriya@rishabhsoft.com::31d86177-a830-4fc2-8c33-78c19fb8afca" providerId="AD" clId="Web-{AFF88869-BF01-80E2-625D-0F7F7AC1416A}" dt="2022-12-16T09:16:09.783" v="1219" actId="20577"/>
          <ac:spMkLst>
            <pc:docMk/>
            <pc:sldMk cId="1908782991" sldId="2126"/>
            <ac:spMk id="2" creationId="{C3142271-8F83-760E-F6B4-17356035BCA0}"/>
          </ac:spMkLst>
        </pc:spChg>
      </pc:sldChg>
    </pc:docChg>
  </pc:docChgLst>
  <pc:docChgLst>
    <pc:chgData name="Vishal Popat" userId="S::vishal.popat@rishabhsoft.com::488ce7bb-ab85-47d0-879b-617c6c30b0c5" providerId="AD" clId="Web-{9DD61811-F4A6-13CF-42DC-38DDEB166530}"/>
    <pc:docChg chg="delSld modSld modSection">
      <pc:chgData name="Vishal Popat" userId="S::vishal.popat@rishabhsoft.com::488ce7bb-ab85-47d0-879b-617c6c30b0c5" providerId="AD" clId="Web-{9DD61811-F4A6-13CF-42DC-38DDEB166530}" dt="2022-11-18T10:31:54.629" v="44"/>
      <pc:docMkLst>
        <pc:docMk/>
      </pc:docMkLst>
      <pc:sldChg chg="del">
        <pc:chgData name="Vishal Popat" userId="S::vishal.popat@rishabhsoft.com::488ce7bb-ab85-47d0-879b-617c6c30b0c5" providerId="AD" clId="Web-{9DD61811-F4A6-13CF-42DC-38DDEB166530}" dt="2022-11-18T10:31:54.629" v="44"/>
        <pc:sldMkLst>
          <pc:docMk/>
          <pc:sldMk cId="56355277" sldId="2114"/>
        </pc:sldMkLst>
      </pc:sldChg>
      <pc:sldChg chg="del">
        <pc:chgData name="Vishal Popat" userId="S::vishal.popat@rishabhsoft.com::488ce7bb-ab85-47d0-879b-617c6c30b0c5" providerId="AD" clId="Web-{9DD61811-F4A6-13CF-42DC-38DDEB166530}" dt="2022-11-18T10:31:40.644" v="43"/>
        <pc:sldMkLst>
          <pc:docMk/>
          <pc:sldMk cId="2270127550" sldId="2116"/>
        </pc:sldMkLst>
      </pc:sldChg>
      <pc:sldChg chg="modSp">
        <pc:chgData name="Vishal Popat" userId="S::vishal.popat@rishabhsoft.com::488ce7bb-ab85-47d0-879b-617c6c30b0c5" providerId="AD" clId="Web-{9DD61811-F4A6-13CF-42DC-38DDEB166530}" dt="2022-11-18T10:30:43.627" v="42" actId="1076"/>
        <pc:sldMkLst>
          <pc:docMk/>
          <pc:sldMk cId="3830982285" sldId="2122"/>
        </pc:sldMkLst>
        <pc:spChg chg="mod">
          <ac:chgData name="Vishal Popat" userId="S::vishal.popat@rishabhsoft.com::488ce7bb-ab85-47d0-879b-617c6c30b0c5" providerId="AD" clId="Web-{9DD61811-F4A6-13CF-42DC-38DDEB166530}" dt="2022-11-18T10:30:43.627" v="42" actId="1076"/>
          <ac:spMkLst>
            <pc:docMk/>
            <pc:sldMk cId="3830982285" sldId="2122"/>
            <ac:spMk id="7" creationId="{8902F3A3-C81F-6E68-4C52-3BDC92628B27}"/>
          </ac:spMkLst>
        </pc:spChg>
      </pc:sldChg>
    </pc:docChg>
  </pc:docChgLst>
  <pc:docChgLst>
    <pc:chgData name="Mohammad Ahmad Qureshi" userId="S::mohammad.qureshi@rishabhsoft.com::9d6cda32-d088-482e-969e-cffa18852e76" providerId="AD" clId="Web-{EBBEE7F0-90C2-4A74-AD98-1B7223A4F4DD}"/>
    <pc:docChg chg="modSld">
      <pc:chgData name="Mohammad Ahmad Qureshi" userId="S::mohammad.qureshi@rishabhsoft.com::9d6cda32-d088-482e-969e-cffa18852e76" providerId="AD" clId="Web-{EBBEE7F0-90C2-4A74-AD98-1B7223A4F4DD}" dt="2022-10-10T10:56:12.971" v="184" actId="20577"/>
      <pc:docMkLst>
        <pc:docMk/>
      </pc:docMkLst>
      <pc:sldChg chg="addSp delSp modSp">
        <pc:chgData name="Mohammad Ahmad Qureshi" userId="S::mohammad.qureshi@rishabhsoft.com::9d6cda32-d088-482e-969e-cffa18852e76" providerId="AD" clId="Web-{EBBEE7F0-90C2-4A74-AD98-1B7223A4F4DD}" dt="2022-10-10T10:56:12.971" v="184" actId="20577"/>
        <pc:sldMkLst>
          <pc:docMk/>
          <pc:sldMk cId="2934475311" sldId="2094"/>
        </pc:sldMkLst>
        <pc:spChg chg="add mod">
          <ac:chgData name="Mohammad Ahmad Qureshi" userId="S::mohammad.qureshi@rishabhsoft.com::9d6cda32-d088-482e-969e-cffa18852e76" providerId="AD" clId="Web-{EBBEE7F0-90C2-4A74-AD98-1B7223A4F4DD}" dt="2022-10-10T10:56:12.971" v="184" actId="20577"/>
          <ac:spMkLst>
            <pc:docMk/>
            <pc:sldMk cId="2934475311" sldId="2094"/>
            <ac:spMk id="3" creationId="{1FB85D74-C525-FFAC-8DB0-B743496B72CD}"/>
          </ac:spMkLst>
        </pc:spChg>
        <pc:spChg chg="del mod">
          <ac:chgData name="Mohammad Ahmad Qureshi" userId="S::mohammad.qureshi@rishabhsoft.com::9d6cda32-d088-482e-969e-cffa18852e76" providerId="AD" clId="Web-{EBBEE7F0-90C2-4A74-AD98-1B7223A4F4DD}" dt="2022-10-10T10:50:26.118" v="12"/>
          <ac:spMkLst>
            <pc:docMk/>
            <pc:sldMk cId="2934475311" sldId="2094"/>
            <ac:spMk id="4" creationId="{AA2ADB5C-CCED-40B4-C1ED-D40856595E9D}"/>
          </ac:spMkLst>
        </pc:spChg>
        <pc:spChg chg="del mod">
          <ac:chgData name="Mohammad Ahmad Qureshi" userId="S::mohammad.qureshi@rishabhsoft.com::9d6cda32-d088-482e-969e-cffa18852e76" providerId="AD" clId="Web-{EBBEE7F0-90C2-4A74-AD98-1B7223A4F4DD}" dt="2022-10-10T10:50:13.805" v="10"/>
          <ac:spMkLst>
            <pc:docMk/>
            <pc:sldMk cId="2934475311" sldId="2094"/>
            <ac:spMk id="6" creationId="{ADCA17CC-1CB3-4B17-BBAC-788639766594}"/>
          </ac:spMkLst>
        </pc:spChg>
        <pc:spChg chg="mod">
          <ac:chgData name="Mohammad Ahmad Qureshi" userId="S::mohammad.qureshi@rishabhsoft.com::9d6cda32-d088-482e-969e-cffa18852e76" providerId="AD" clId="Web-{EBBEE7F0-90C2-4A74-AD98-1B7223A4F4DD}" dt="2022-10-10T10:51:53.136" v="48" actId="20577"/>
          <ac:spMkLst>
            <pc:docMk/>
            <pc:sldMk cId="2934475311" sldId="2094"/>
            <ac:spMk id="9" creationId="{1495297A-6676-B2A5-4FDF-3E6D425EE938}"/>
          </ac:spMkLst>
        </pc:spChg>
        <pc:spChg chg="mod">
          <ac:chgData name="Mohammad Ahmad Qureshi" userId="S::mohammad.qureshi@rishabhsoft.com::9d6cda32-d088-482e-969e-cffa18852e76" providerId="AD" clId="Web-{EBBEE7F0-90C2-4A74-AD98-1B7223A4F4DD}" dt="2022-10-10T10:53:29.545" v="108" actId="1076"/>
          <ac:spMkLst>
            <pc:docMk/>
            <pc:sldMk cId="2934475311" sldId="2094"/>
            <ac:spMk id="10" creationId="{48C270D6-5636-6A0E-EF74-D2C51DD9E6A9}"/>
          </ac:spMkLst>
        </pc:spChg>
      </pc:sldChg>
    </pc:docChg>
  </pc:docChgLst>
  <pc:docChgLst>
    <pc:chgData name="Anil Bageriya" userId="S::anil.bageriya@rishabhsoft.com::31d86177-a830-4fc2-8c33-78c19fb8afca" providerId="AD" clId="Web-{4CF8D0C9-BDF2-C6C3-2E57-F853EAB8D9A8}"/>
    <pc:docChg chg="modSld">
      <pc:chgData name="Anil Bageriya" userId="S::anil.bageriya@rishabhsoft.com::31d86177-a830-4fc2-8c33-78c19fb8afca" providerId="AD" clId="Web-{4CF8D0C9-BDF2-C6C3-2E57-F853EAB8D9A8}" dt="2022-11-04T06:00:47.751" v="26"/>
      <pc:docMkLst>
        <pc:docMk/>
      </pc:docMkLst>
      <pc:sldChg chg="modSp">
        <pc:chgData name="Anil Bageriya" userId="S::anil.bageriya@rishabhsoft.com::31d86177-a830-4fc2-8c33-78c19fb8afca" providerId="AD" clId="Web-{4CF8D0C9-BDF2-C6C3-2E57-F853EAB8D9A8}" dt="2022-11-04T06:00:24.470" v="0" actId="20577"/>
        <pc:sldMkLst>
          <pc:docMk/>
          <pc:sldMk cId="4206791219" sldId="1939"/>
        </pc:sldMkLst>
        <pc:spChg chg="mod">
          <ac:chgData name="Anil Bageriya" userId="S::anil.bageriya@rishabhsoft.com::31d86177-a830-4fc2-8c33-78c19fb8afca" providerId="AD" clId="Web-{4CF8D0C9-BDF2-C6C3-2E57-F853EAB8D9A8}" dt="2022-11-04T06:00:24.470" v="0" actId="20577"/>
          <ac:spMkLst>
            <pc:docMk/>
            <pc:sldMk cId="4206791219" sldId="1939"/>
            <ac:spMk id="5" creationId="{2F7152B7-1B7E-4114-89B6-CB764299D871}"/>
          </ac:spMkLst>
        </pc:spChg>
      </pc:sldChg>
      <pc:sldChg chg="modSp">
        <pc:chgData name="Anil Bageriya" userId="S::anil.bageriya@rishabhsoft.com::31d86177-a830-4fc2-8c33-78c19fb8afca" providerId="AD" clId="Web-{4CF8D0C9-BDF2-C6C3-2E57-F853EAB8D9A8}" dt="2022-11-04T06:00:47.751" v="26"/>
        <pc:sldMkLst>
          <pc:docMk/>
          <pc:sldMk cId="3486515437" sldId="2044"/>
        </pc:sldMkLst>
        <pc:graphicFrameChg chg="mod modGraphic">
          <ac:chgData name="Anil Bageriya" userId="S::anil.bageriya@rishabhsoft.com::31d86177-a830-4fc2-8c33-78c19fb8afca" providerId="AD" clId="Web-{4CF8D0C9-BDF2-C6C3-2E57-F853EAB8D9A8}" dt="2022-11-04T06:00:47.751" v="26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</pc:docChg>
  </pc:docChgLst>
  <pc:docChgLst>
    <pc:chgData name="Vishal Popat" userId="S::vishal.popat@rishabhsoft.com::488ce7bb-ab85-47d0-879b-617c6c30b0c5" providerId="AD" clId="Web-{F2A20BA8-3364-87FD-888A-8124BEFBF947}"/>
    <pc:docChg chg="modSld">
      <pc:chgData name="Vishal Popat" userId="S::vishal.popat@rishabhsoft.com::488ce7bb-ab85-47d0-879b-617c6c30b0c5" providerId="AD" clId="Web-{F2A20BA8-3364-87FD-888A-8124BEFBF947}" dt="2022-11-04T10:52:24.431" v="186" actId="20577"/>
      <pc:docMkLst>
        <pc:docMk/>
      </pc:docMkLst>
      <pc:sldChg chg="modSp">
        <pc:chgData name="Vishal Popat" userId="S::vishal.popat@rishabhsoft.com::488ce7bb-ab85-47d0-879b-617c6c30b0c5" providerId="AD" clId="Web-{F2A20BA8-3364-87FD-888A-8124BEFBF947}" dt="2022-11-04T10:52:24.431" v="186" actId="20577"/>
        <pc:sldMkLst>
          <pc:docMk/>
          <pc:sldMk cId="2503357351" sldId="2085"/>
        </pc:sldMkLst>
        <pc:spChg chg="mod">
          <ac:chgData name="Vishal Popat" userId="S::vishal.popat@rishabhsoft.com::488ce7bb-ab85-47d0-879b-617c6c30b0c5" providerId="AD" clId="Web-{F2A20BA8-3364-87FD-888A-8124BEFBF947}" dt="2022-11-04T10:52:24.431" v="186" actId="20577"/>
          <ac:spMkLst>
            <pc:docMk/>
            <pc:sldMk cId="2503357351" sldId="2085"/>
            <ac:spMk id="4" creationId="{BC5653C0-A0A8-483A-C92E-AE8408A124E5}"/>
          </ac:spMkLst>
        </pc:spChg>
      </pc:sldChg>
    </pc:docChg>
  </pc:docChgLst>
  <pc:docChgLst>
    <pc:chgData name="Vishal Popat" userId="S::vishal.popat@rishabhsoft.com::488ce7bb-ab85-47d0-879b-617c6c30b0c5" providerId="AD" clId="Web-{46089055-6F9B-4582-E473-1073E1C46430}"/>
    <pc:docChg chg="modSld">
      <pc:chgData name="Vishal Popat" userId="S::vishal.popat@rishabhsoft.com::488ce7bb-ab85-47d0-879b-617c6c30b0c5" providerId="AD" clId="Web-{46089055-6F9B-4582-E473-1073E1C46430}" dt="2022-12-02T09:44:57.894" v="393" actId="20577"/>
      <pc:docMkLst>
        <pc:docMk/>
      </pc:docMkLst>
      <pc:sldChg chg="addSp delSp modSp">
        <pc:chgData name="Vishal Popat" userId="S::vishal.popat@rishabhsoft.com::488ce7bb-ab85-47d0-879b-617c6c30b0c5" providerId="AD" clId="Web-{46089055-6F9B-4582-E473-1073E1C46430}" dt="2022-12-02T09:44:57.894" v="393" actId="20577"/>
        <pc:sldMkLst>
          <pc:docMk/>
          <pc:sldMk cId="3830982285" sldId="2122"/>
        </pc:sldMkLst>
        <pc:spChg chg="add mod">
          <ac:chgData name="Vishal Popat" userId="S::vishal.popat@rishabhsoft.com::488ce7bb-ab85-47d0-879b-617c6c30b0c5" providerId="AD" clId="Web-{46089055-6F9B-4582-E473-1073E1C46430}" dt="2022-12-02T09:44:57.894" v="393" actId="20577"/>
          <ac:spMkLst>
            <pc:docMk/>
            <pc:sldMk cId="3830982285" sldId="2122"/>
            <ac:spMk id="4" creationId="{90BEC43E-2CD7-245E-C949-35B10582D4D6}"/>
          </ac:spMkLst>
        </pc:spChg>
        <pc:spChg chg="add mod">
          <ac:chgData name="Vishal Popat" userId="S::vishal.popat@rishabhsoft.com::488ce7bb-ab85-47d0-879b-617c6c30b0c5" providerId="AD" clId="Web-{46089055-6F9B-4582-E473-1073E1C46430}" dt="2022-12-02T09:36:52.356" v="375" actId="14100"/>
          <ac:spMkLst>
            <pc:docMk/>
            <pc:sldMk cId="3830982285" sldId="2122"/>
            <ac:spMk id="8" creationId="{2C082433-2B30-5173-FB40-C43FAE87C541}"/>
          </ac:spMkLst>
        </pc:spChg>
        <pc:spChg chg="add del mod">
          <ac:chgData name="Vishal Popat" userId="S::vishal.popat@rishabhsoft.com::488ce7bb-ab85-47d0-879b-617c6c30b0c5" providerId="AD" clId="Web-{46089055-6F9B-4582-E473-1073E1C46430}" dt="2022-12-02T09:44:18.378" v="388"/>
          <ac:spMkLst>
            <pc:docMk/>
            <pc:sldMk cId="3830982285" sldId="2122"/>
            <ac:spMk id="10" creationId="{18E72132-C940-F2AC-E03F-30B6FFE31539}"/>
          </ac:spMkLst>
        </pc:spChg>
        <pc:graphicFrameChg chg="add mod modGraphic">
          <ac:chgData name="Vishal Popat" userId="S::vishal.popat@rishabhsoft.com::488ce7bb-ab85-47d0-879b-617c6c30b0c5" providerId="AD" clId="Web-{46089055-6F9B-4582-E473-1073E1C46430}" dt="2022-12-02T09:36:27.355" v="365"/>
          <ac:graphicFrameMkLst>
            <pc:docMk/>
            <pc:sldMk cId="3830982285" sldId="2122"/>
            <ac:graphicFrameMk id="6" creationId="{24079108-A7F7-0FDC-3C83-6C502FC4C89D}"/>
          </ac:graphicFrameMkLst>
        </pc:graphicFrameChg>
        <pc:graphicFrameChg chg="add del mod modGraphic">
          <ac:chgData name="Vishal Popat" userId="S::vishal.popat@rishabhsoft.com::488ce7bb-ab85-47d0-879b-617c6c30b0c5" providerId="AD" clId="Web-{46089055-6F9B-4582-E473-1073E1C46430}" dt="2022-12-02T09:44:44.035" v="392"/>
          <ac:graphicFrameMkLst>
            <pc:docMk/>
            <pc:sldMk cId="3830982285" sldId="2122"/>
            <ac:graphicFrameMk id="12" creationId="{35392CAC-DDD4-C668-9B70-02904CEC7243}"/>
          </ac:graphicFrameMkLst>
        </pc:graphicFrameChg>
      </pc:sldChg>
    </pc:docChg>
  </pc:docChgLst>
  <pc:docChgLst>
    <pc:chgData name="Pavan kumar Jadhav" userId="S::pavankumar.jadhav@rishabhsoft.com::ca38a9a9-7c48-47f2-bf4c-79f611b58720" providerId="AD" clId="Web-{493F134F-2DF0-418C-9A75-8C51C7AB6D67}"/>
    <pc:docChg chg="modSld">
      <pc:chgData name="Pavan kumar Jadhav" userId="S::pavankumar.jadhav@rishabhsoft.com::ca38a9a9-7c48-47f2-bf4c-79f611b58720" providerId="AD" clId="Web-{493F134F-2DF0-418C-9A75-8C51C7AB6D67}" dt="2022-10-21T10:40:11.460" v="204" actId="20577"/>
      <pc:docMkLst>
        <pc:docMk/>
      </pc:docMkLst>
      <pc:sldChg chg="modSp">
        <pc:chgData name="Pavan kumar Jadhav" userId="S::pavankumar.jadhav@rishabhsoft.com::ca38a9a9-7c48-47f2-bf4c-79f611b58720" providerId="AD" clId="Web-{493F134F-2DF0-418C-9A75-8C51C7AB6D67}" dt="2022-10-21T10:40:11.460" v="204" actId="20577"/>
        <pc:sldMkLst>
          <pc:docMk/>
          <pc:sldMk cId="3903224684" sldId="2066"/>
        </pc:sldMkLst>
        <pc:spChg chg="mod">
          <ac:chgData name="Pavan kumar Jadhav" userId="S::pavankumar.jadhav@rishabhsoft.com::ca38a9a9-7c48-47f2-bf4c-79f611b58720" providerId="AD" clId="Web-{493F134F-2DF0-418C-9A75-8C51C7AB6D67}" dt="2022-10-21T10:35:50.391" v="27" actId="20577"/>
          <ac:spMkLst>
            <pc:docMk/>
            <pc:sldMk cId="3903224684" sldId="2066"/>
            <ac:spMk id="3" creationId="{5955B37A-153D-4388-32A4-2C5DE406EC5D}"/>
          </ac:spMkLst>
        </pc:spChg>
        <pc:spChg chg="mod">
          <ac:chgData name="Pavan kumar Jadhav" userId="S::pavankumar.jadhav@rishabhsoft.com::ca38a9a9-7c48-47f2-bf4c-79f611b58720" providerId="AD" clId="Web-{493F134F-2DF0-418C-9A75-8C51C7AB6D67}" dt="2022-10-21T10:40:11.460" v="204" actId="20577"/>
          <ac:spMkLst>
            <pc:docMk/>
            <pc:sldMk cId="3903224684" sldId="2066"/>
            <ac:spMk id="6" creationId="{6E081779-CC9A-BEA9-5230-742057E41D3F}"/>
          </ac:spMkLst>
        </pc:spChg>
      </pc:sldChg>
    </pc:docChg>
  </pc:docChgLst>
  <pc:docChgLst>
    <pc:chgData name="Vinayak Anvekar" userId="S::vinayak.anvekar@rishabhsoft.com::b2f6ab2e-8555-4aa3-a975-ebfb8767bfa1" providerId="AD" clId="Web-{C9923DDE-239C-65F0-7B95-5EB75F8644CD}"/>
    <pc:docChg chg="modSld">
      <pc:chgData name="Vinayak Anvekar" userId="S::vinayak.anvekar@rishabhsoft.com::b2f6ab2e-8555-4aa3-a975-ebfb8767bfa1" providerId="AD" clId="Web-{C9923DDE-239C-65F0-7B95-5EB75F8644CD}" dt="2022-10-21T11:04:55.895" v="6" actId="1076"/>
      <pc:docMkLst>
        <pc:docMk/>
      </pc:docMkLst>
      <pc:sldChg chg="addSp delSp modSp">
        <pc:chgData name="Vinayak Anvekar" userId="S::vinayak.anvekar@rishabhsoft.com::b2f6ab2e-8555-4aa3-a975-ebfb8767bfa1" providerId="AD" clId="Web-{C9923DDE-239C-65F0-7B95-5EB75F8644CD}" dt="2022-10-21T11:04:55.895" v="6" actId="1076"/>
        <pc:sldMkLst>
          <pc:docMk/>
          <pc:sldMk cId="3979655633" sldId="2098"/>
        </pc:sldMkLst>
        <pc:spChg chg="del">
          <ac:chgData name="Vinayak Anvekar" userId="S::vinayak.anvekar@rishabhsoft.com::b2f6ab2e-8555-4aa3-a975-ebfb8767bfa1" providerId="AD" clId="Web-{C9923DDE-239C-65F0-7B95-5EB75F8644CD}" dt="2022-10-21T11:04:18.315" v="0"/>
          <ac:spMkLst>
            <pc:docMk/>
            <pc:sldMk cId="3979655633" sldId="2098"/>
            <ac:spMk id="3" creationId="{1FB85D74-C525-FFAC-8DB0-B743496B72CD}"/>
          </ac:spMkLst>
        </pc:spChg>
        <pc:picChg chg="add mod">
          <ac:chgData name="Vinayak Anvekar" userId="S::vinayak.anvekar@rishabhsoft.com::b2f6ab2e-8555-4aa3-a975-ebfb8767bfa1" providerId="AD" clId="Web-{C9923DDE-239C-65F0-7B95-5EB75F8644CD}" dt="2022-10-21T11:04:55.895" v="6" actId="1076"/>
          <ac:picMkLst>
            <pc:docMk/>
            <pc:sldMk cId="3979655633" sldId="2098"/>
            <ac:picMk id="4" creationId="{C098F98D-AB3C-2B8B-9E95-BA344BACE10E}"/>
          </ac:picMkLst>
        </pc:picChg>
      </pc:sldChg>
    </pc:docChg>
  </pc:docChgLst>
  <pc:docChgLst>
    <pc:chgData name="Fena Vaishnani" userId="S::fena.dhingani@rishabhsoft.com::694c83e3-81ef-4f17-b97a-eda88ec67812" providerId="AD" clId="Web-{C5154CB5-2FFA-4B79-A266-ED43FF57D755}"/>
    <pc:docChg chg="modSld">
      <pc:chgData name="Fena Vaishnani" userId="S::fena.dhingani@rishabhsoft.com::694c83e3-81ef-4f17-b97a-eda88ec67812" providerId="AD" clId="Web-{C5154CB5-2FFA-4B79-A266-ED43FF57D755}" dt="2022-12-16T08:17:44.438" v="5" actId="14100"/>
      <pc:docMkLst>
        <pc:docMk/>
      </pc:docMkLst>
      <pc:sldChg chg="addSp modSp">
        <pc:chgData name="Fena Vaishnani" userId="S::fena.dhingani@rishabhsoft.com::694c83e3-81ef-4f17-b97a-eda88ec67812" providerId="AD" clId="Web-{C5154CB5-2FFA-4B79-A266-ED43FF57D755}" dt="2022-12-16T08:17:44.438" v="5" actId="14100"/>
        <pc:sldMkLst>
          <pc:docMk/>
          <pc:sldMk cId="3667608938" sldId="2103"/>
        </pc:sldMkLst>
        <pc:picChg chg="add mod">
          <ac:chgData name="Fena Vaishnani" userId="S::fena.dhingani@rishabhsoft.com::694c83e3-81ef-4f17-b97a-eda88ec67812" providerId="AD" clId="Web-{C5154CB5-2FFA-4B79-A266-ED43FF57D755}" dt="2022-12-16T08:17:44.438" v="5" actId="14100"/>
          <ac:picMkLst>
            <pc:docMk/>
            <pc:sldMk cId="3667608938" sldId="2103"/>
            <ac:picMk id="6" creationId="{168F3255-B4C8-C1F1-982E-373FF50B5224}"/>
          </ac:picMkLst>
        </pc:picChg>
      </pc:sldChg>
    </pc:docChg>
  </pc:docChgLst>
  <pc:docChgLst>
    <pc:chgData name="Utsav Panchal" userId="S::utsav.panchal@rishabhsoft.com::8adbbd1a-d83a-472d-916a-838ee01042e4" providerId="AD" clId="Web-{5548205A-9B88-CC59-0FCA-02DF59C6B694}"/>
    <pc:docChg chg="modSld">
      <pc:chgData name="Utsav Panchal" userId="S::utsav.panchal@rishabhsoft.com::8adbbd1a-d83a-472d-916a-838ee01042e4" providerId="AD" clId="Web-{5548205A-9B88-CC59-0FCA-02DF59C6B694}" dt="2022-12-16T12:01:43.734" v="55" actId="20577"/>
      <pc:docMkLst>
        <pc:docMk/>
      </pc:docMkLst>
      <pc:sldChg chg="modSp">
        <pc:chgData name="Utsav Panchal" userId="S::utsav.panchal@rishabhsoft.com::8adbbd1a-d83a-472d-916a-838ee01042e4" providerId="AD" clId="Web-{5548205A-9B88-CC59-0FCA-02DF59C6B694}" dt="2022-12-16T12:01:43.734" v="55" actId="20577"/>
        <pc:sldMkLst>
          <pc:docMk/>
          <pc:sldMk cId="2809889484" sldId="2100"/>
        </pc:sldMkLst>
        <pc:spChg chg="mod">
          <ac:chgData name="Utsav Panchal" userId="S::utsav.panchal@rishabhsoft.com::8adbbd1a-d83a-472d-916a-838ee01042e4" providerId="AD" clId="Web-{5548205A-9B88-CC59-0FCA-02DF59C6B694}" dt="2022-12-16T12:01:43.734" v="55" actId="20577"/>
          <ac:spMkLst>
            <pc:docMk/>
            <pc:sldMk cId="2809889484" sldId="2100"/>
            <ac:spMk id="3" creationId="{F085748B-69DB-FF9C-05C2-14904F1D0305}"/>
          </ac:spMkLst>
        </pc:spChg>
      </pc:sldChg>
    </pc:docChg>
  </pc:docChgLst>
  <pc:docChgLst>
    <pc:chgData name="Mohammad Ahmad Qureshi" userId="S::mohammad.qureshi@rishabhsoft.com::9d6cda32-d088-482e-969e-cffa18852e76" providerId="AD" clId="Web-{7F87457C-F978-4E96-B5C9-BEC82C09BF52}"/>
    <pc:docChg chg="modSld">
      <pc:chgData name="Mohammad Ahmad Qureshi" userId="S::mohammad.qureshi@rishabhsoft.com::9d6cda32-d088-482e-969e-cffa18852e76" providerId="AD" clId="Web-{7F87457C-F978-4E96-B5C9-BEC82C09BF52}" dt="2022-11-04T11:10:16.769" v="75" actId="20577"/>
      <pc:docMkLst>
        <pc:docMk/>
      </pc:docMkLst>
      <pc:sldChg chg="modSp">
        <pc:chgData name="Mohammad Ahmad Qureshi" userId="S::mohammad.qureshi@rishabhsoft.com::9d6cda32-d088-482e-969e-cffa18852e76" providerId="AD" clId="Web-{7F87457C-F978-4E96-B5C9-BEC82C09BF52}" dt="2022-11-04T11:10:16.769" v="75" actId="20577"/>
        <pc:sldMkLst>
          <pc:docMk/>
          <pc:sldMk cId="2934475311" sldId="2094"/>
        </pc:sldMkLst>
        <pc:spChg chg="mod">
          <ac:chgData name="Mohammad Ahmad Qureshi" userId="S::mohammad.qureshi@rishabhsoft.com::9d6cda32-d088-482e-969e-cffa18852e76" providerId="AD" clId="Web-{7F87457C-F978-4E96-B5C9-BEC82C09BF52}" dt="2022-11-04T11:10:16.769" v="75" actId="20577"/>
          <ac:spMkLst>
            <pc:docMk/>
            <pc:sldMk cId="2934475311" sldId="2094"/>
            <ac:spMk id="3" creationId="{1FB85D74-C525-FFAC-8DB0-B743496B72CD}"/>
          </ac:spMkLst>
        </pc:spChg>
        <pc:spChg chg="mod">
          <ac:chgData name="Mohammad Ahmad Qureshi" userId="S::mohammad.qureshi@rishabhsoft.com::9d6cda32-d088-482e-969e-cffa18852e76" providerId="AD" clId="Web-{7F87457C-F978-4E96-B5C9-BEC82C09BF52}" dt="2022-11-04T11:07:44.689" v="6"/>
          <ac:spMkLst>
            <pc:docMk/>
            <pc:sldMk cId="2934475311" sldId="2094"/>
            <ac:spMk id="8" creationId="{36614BAD-CC64-9878-441A-30F8FB4C32FC}"/>
          </ac:spMkLst>
        </pc:spChg>
      </pc:sldChg>
    </pc:docChg>
  </pc:docChgLst>
  <pc:docChgLst>
    <pc:chgData name="Chintan Mandora" userId="S::chintan.mandora@rishabhsoft.com::ae5f4666-29bf-4093-8a5b-60dd81129c79" providerId="AD" clId="Web-{F4173DF2-3EEC-C233-2185-C87A1228FC08}"/>
    <pc:docChg chg="modSld">
      <pc:chgData name="Chintan Mandora" userId="S::chintan.mandora@rishabhsoft.com::ae5f4666-29bf-4093-8a5b-60dd81129c79" providerId="AD" clId="Web-{F4173DF2-3EEC-C233-2185-C87A1228FC08}" dt="2022-10-10T10:31:40.700" v="1171"/>
      <pc:docMkLst>
        <pc:docMk/>
      </pc:docMkLst>
      <pc:sldChg chg="modSp">
        <pc:chgData name="Chintan Mandora" userId="S::chintan.mandora@rishabhsoft.com::ae5f4666-29bf-4093-8a5b-60dd81129c79" providerId="AD" clId="Web-{F4173DF2-3EEC-C233-2185-C87A1228FC08}" dt="2022-10-10T10:31:40.700" v="1171"/>
        <pc:sldMkLst>
          <pc:docMk/>
          <pc:sldMk cId="3486515437" sldId="2044"/>
        </pc:sldMkLst>
        <pc:graphicFrameChg chg="mod modGraphic">
          <ac:chgData name="Chintan Mandora" userId="S::chintan.mandora@rishabhsoft.com::ae5f4666-29bf-4093-8a5b-60dd81129c79" providerId="AD" clId="Web-{F4173DF2-3EEC-C233-2185-C87A1228FC08}" dt="2022-10-10T10:31:40.700" v="1171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addSp delSp modSp">
        <pc:chgData name="Chintan Mandora" userId="S::chintan.mandora@rishabhsoft.com::ae5f4666-29bf-4093-8a5b-60dd81129c79" providerId="AD" clId="Web-{F4173DF2-3EEC-C233-2185-C87A1228FC08}" dt="2022-10-10T10:26:19.756" v="671" actId="14100"/>
        <pc:sldMkLst>
          <pc:docMk/>
          <pc:sldMk cId="355349812" sldId="2045"/>
        </pc:sldMkLst>
        <pc:spChg chg="add del mod">
          <ac:chgData name="Chintan Mandora" userId="S::chintan.mandora@rishabhsoft.com::ae5f4666-29bf-4093-8a5b-60dd81129c79" providerId="AD" clId="Web-{F4173DF2-3EEC-C233-2185-C87A1228FC08}" dt="2022-10-10T10:26:19.756" v="671" actId="14100"/>
          <ac:spMkLst>
            <pc:docMk/>
            <pc:sldMk cId="355349812" sldId="2045"/>
            <ac:spMk id="3" creationId="{F9EFE4CF-CDB0-CF83-8140-64AA3EEB939B}"/>
          </ac:spMkLst>
        </pc:spChg>
        <pc:spChg chg="add mod">
          <ac:chgData name="Chintan Mandora" userId="S::chintan.mandora@rishabhsoft.com::ae5f4666-29bf-4093-8a5b-60dd81129c79" providerId="AD" clId="Web-{F4173DF2-3EEC-C233-2185-C87A1228FC08}" dt="2022-10-10T10:25:53.912" v="667" actId="20577"/>
          <ac:spMkLst>
            <pc:docMk/>
            <pc:sldMk cId="355349812" sldId="2045"/>
            <ac:spMk id="4" creationId="{85100C7A-1B43-9431-7CC9-D40165453261}"/>
          </ac:spMkLst>
        </pc:spChg>
      </pc:sldChg>
    </pc:docChg>
  </pc:docChgLst>
  <pc:docChgLst>
    <pc:chgData name="Akash Patel" userId="S::akash.patel@rishabhsoft.com::26207646-9c9c-426d-ba66-cdb6a385a177" providerId="AD" clId="Web-{F83BC7F7-2F61-50B7-4432-9B14E7F36D80}"/>
    <pc:docChg chg="modSld">
      <pc:chgData name="Akash Patel" userId="S::akash.patel@rishabhsoft.com::26207646-9c9c-426d-ba66-cdb6a385a177" providerId="AD" clId="Web-{F83BC7F7-2F61-50B7-4432-9B14E7F36D80}" dt="2022-12-30T10:38:31.575" v="348" actId="1076"/>
      <pc:docMkLst>
        <pc:docMk/>
      </pc:docMkLst>
      <pc:sldChg chg="modSp">
        <pc:chgData name="Akash Patel" userId="S::akash.patel@rishabhsoft.com::26207646-9c9c-426d-ba66-cdb6a385a177" providerId="AD" clId="Web-{F83BC7F7-2F61-50B7-4432-9B14E7F36D80}" dt="2022-12-30T10:38:31.575" v="348" actId="1076"/>
        <pc:sldMkLst>
          <pc:docMk/>
          <pc:sldMk cId="1851421948" sldId="2120"/>
        </pc:sldMkLst>
        <pc:graphicFrameChg chg="mod modGraphic">
          <ac:chgData name="Akash Patel" userId="S::akash.patel@rishabhsoft.com::26207646-9c9c-426d-ba66-cdb6a385a177" providerId="AD" clId="Web-{F83BC7F7-2F61-50B7-4432-9B14E7F36D80}" dt="2022-12-30T10:38:31.575" v="348" actId="1076"/>
          <ac:graphicFrameMkLst>
            <pc:docMk/>
            <pc:sldMk cId="1851421948" sldId="2120"/>
            <ac:graphicFrameMk id="10" creationId="{D360C294-72B7-4135-70F3-70CE42BE9B60}"/>
          </ac:graphicFrameMkLst>
        </pc:graphicFrameChg>
      </pc:sldChg>
    </pc:docChg>
  </pc:docChgLst>
  <pc:docChgLst>
    <pc:chgData name="Pavan kumar Jadhav" userId="S::pavankumar.jadhav@rishabhsoft.com::ca38a9a9-7c48-47f2-bf4c-79f611b58720" providerId="AD" clId="Web-{CF40110B-4E50-44E3-80B0-B2B97F0A0A7F}"/>
    <pc:docChg chg="modSld">
      <pc:chgData name="Pavan kumar Jadhav" userId="S::pavankumar.jadhav@rishabhsoft.com::ca38a9a9-7c48-47f2-bf4c-79f611b58720" providerId="AD" clId="Web-{CF40110B-4E50-44E3-80B0-B2B97F0A0A7F}" dt="2022-10-21T10:14:38.997" v="52" actId="20577"/>
      <pc:docMkLst>
        <pc:docMk/>
      </pc:docMkLst>
      <pc:sldChg chg="addSp modSp">
        <pc:chgData name="Pavan kumar Jadhav" userId="S::pavankumar.jadhav@rishabhsoft.com::ca38a9a9-7c48-47f2-bf4c-79f611b58720" providerId="AD" clId="Web-{CF40110B-4E50-44E3-80B0-B2B97F0A0A7F}" dt="2022-10-21T10:14:38.997" v="52" actId="20577"/>
        <pc:sldMkLst>
          <pc:docMk/>
          <pc:sldMk cId="3903224684" sldId="2066"/>
        </pc:sldMkLst>
        <pc:spChg chg="add mod">
          <ac:chgData name="Pavan kumar Jadhav" userId="S::pavankumar.jadhav@rishabhsoft.com::ca38a9a9-7c48-47f2-bf4c-79f611b58720" providerId="AD" clId="Web-{CF40110B-4E50-44E3-80B0-B2B97F0A0A7F}" dt="2022-10-21T10:14:38.997" v="52" actId="20577"/>
          <ac:spMkLst>
            <pc:docMk/>
            <pc:sldMk cId="3903224684" sldId="2066"/>
            <ac:spMk id="6" creationId="{6E081779-CC9A-BEA9-5230-742057E41D3F}"/>
          </ac:spMkLst>
        </pc:spChg>
      </pc:sldChg>
    </pc:docChg>
  </pc:docChgLst>
  <pc:docChgLst>
    <pc:chgData name="Anil Bageriya" userId="S::anil.bageriya@rishabhsoft.com::31d86177-a830-4fc2-8c33-78c19fb8afca" providerId="AD" clId="Web-{60785459-517F-2583-D520-7E2F9DD1F55D}"/>
    <pc:docChg chg="modSld">
      <pc:chgData name="Anil Bageriya" userId="S::anil.bageriya@rishabhsoft.com::31d86177-a830-4fc2-8c33-78c19fb8afca" providerId="AD" clId="Web-{60785459-517F-2583-D520-7E2F9DD1F55D}" dt="2022-12-30T10:43:52.509" v="549" actId="20577"/>
      <pc:docMkLst>
        <pc:docMk/>
      </pc:docMkLst>
      <pc:sldChg chg="modSp">
        <pc:chgData name="Anil Bageriya" userId="S::anil.bageriya@rishabhsoft.com::31d86177-a830-4fc2-8c33-78c19fb8afca" providerId="AD" clId="Web-{60785459-517F-2583-D520-7E2F9DD1F55D}" dt="2022-12-30T10:35:46.308" v="501"/>
        <pc:sldMkLst>
          <pc:docMk/>
          <pc:sldMk cId="3486515437" sldId="2044"/>
        </pc:sldMkLst>
        <pc:graphicFrameChg chg="mod modGraphic">
          <ac:chgData name="Anil Bageriya" userId="S::anil.bageriya@rishabhsoft.com::31d86177-a830-4fc2-8c33-78c19fb8afca" providerId="AD" clId="Web-{60785459-517F-2583-D520-7E2F9DD1F55D}" dt="2022-12-30T10:35:46.308" v="501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modSp">
        <pc:chgData name="Anil Bageriya" userId="S::anil.bageriya@rishabhsoft.com::31d86177-a830-4fc2-8c33-78c19fb8afca" providerId="AD" clId="Web-{60785459-517F-2583-D520-7E2F9DD1F55D}" dt="2022-12-30T10:40:54.364" v="517" actId="20577"/>
        <pc:sldMkLst>
          <pc:docMk/>
          <pc:sldMk cId="1928167425" sldId="2072"/>
        </pc:sldMkLst>
        <pc:spChg chg="mod">
          <ac:chgData name="Anil Bageriya" userId="S::anil.bageriya@rishabhsoft.com::31d86177-a830-4fc2-8c33-78c19fb8afca" providerId="AD" clId="Web-{60785459-517F-2583-D520-7E2F9DD1F55D}" dt="2022-12-30T10:40:54.364" v="517" actId="20577"/>
          <ac:spMkLst>
            <pc:docMk/>
            <pc:sldMk cId="1928167425" sldId="2072"/>
            <ac:spMk id="4" creationId="{77C65D0B-2872-D353-4B02-9FBDAD9BA031}"/>
          </ac:spMkLst>
        </pc:spChg>
      </pc:sldChg>
      <pc:sldChg chg="modSp">
        <pc:chgData name="Anil Bageriya" userId="S::anil.bageriya@rishabhsoft.com::31d86177-a830-4fc2-8c33-78c19fb8afca" providerId="AD" clId="Web-{60785459-517F-2583-D520-7E2F9DD1F55D}" dt="2022-12-30T10:43:52.509" v="549" actId="20577"/>
        <pc:sldMkLst>
          <pc:docMk/>
          <pc:sldMk cId="2469325587" sldId="2104"/>
        </pc:sldMkLst>
        <pc:spChg chg="mod">
          <ac:chgData name="Anil Bageriya" userId="S::anil.bageriya@rishabhsoft.com::31d86177-a830-4fc2-8c33-78c19fb8afca" providerId="AD" clId="Web-{60785459-517F-2583-D520-7E2F9DD1F55D}" dt="2022-12-30T10:43:52.509" v="549" actId="20577"/>
          <ac:spMkLst>
            <pc:docMk/>
            <pc:sldMk cId="2469325587" sldId="2104"/>
            <ac:spMk id="5" creationId="{5984E07A-DF76-E233-6E44-F7E6A227562C}"/>
          </ac:spMkLst>
        </pc:spChg>
      </pc:sldChg>
    </pc:docChg>
  </pc:docChgLst>
  <pc:docChgLst>
    <pc:chgData name="Swar Shah" userId="S::swar.shah@rishabhsoft.com::94311002-9ff6-4003-9224-40c75cad0b79" providerId="AD" clId="Web-{AE72440A-43C8-B4B6-CE83-72B177ACE72B}"/>
    <pc:docChg chg="modSld">
      <pc:chgData name="Swar Shah" userId="S::swar.shah@rishabhsoft.com::94311002-9ff6-4003-9224-40c75cad0b79" providerId="AD" clId="Web-{AE72440A-43C8-B4B6-CE83-72B177ACE72B}" dt="2022-11-18T11:31:05.744" v="25" actId="20577"/>
      <pc:docMkLst>
        <pc:docMk/>
      </pc:docMkLst>
      <pc:sldChg chg="modSp">
        <pc:chgData name="Swar Shah" userId="S::swar.shah@rishabhsoft.com::94311002-9ff6-4003-9224-40c75cad0b79" providerId="AD" clId="Web-{AE72440A-43C8-B4B6-CE83-72B177ACE72B}" dt="2022-11-18T11:31:05.744" v="25" actId="20577"/>
        <pc:sldMkLst>
          <pc:docMk/>
          <pc:sldMk cId="1491465718" sldId="2079"/>
        </pc:sldMkLst>
        <pc:spChg chg="mod">
          <ac:chgData name="Swar Shah" userId="S::swar.shah@rishabhsoft.com::94311002-9ff6-4003-9224-40c75cad0b79" providerId="AD" clId="Web-{AE72440A-43C8-B4B6-CE83-72B177ACE72B}" dt="2022-11-18T11:31:05.744" v="25" actId="20577"/>
          <ac:spMkLst>
            <pc:docMk/>
            <pc:sldMk cId="1491465718" sldId="2079"/>
            <ac:spMk id="6" creationId="{14F89FAD-5001-BE54-E96A-DF0F4E30F79D}"/>
          </ac:spMkLst>
        </pc:spChg>
      </pc:sldChg>
    </pc:docChg>
  </pc:docChgLst>
  <pc:docChgLst>
    <pc:chgData name="Vinayak Anvekar" userId="S::vinayak.anvekar@rishabhsoft.com::b2f6ab2e-8555-4aa3-a975-ebfb8767bfa1" providerId="AD" clId="Web-{7B6854AE-C6A7-E581-946F-083680225B6B}"/>
    <pc:docChg chg="modSld">
      <pc:chgData name="Vinayak Anvekar" userId="S::vinayak.anvekar@rishabhsoft.com::b2f6ab2e-8555-4aa3-a975-ebfb8767bfa1" providerId="AD" clId="Web-{7B6854AE-C6A7-E581-946F-083680225B6B}" dt="2022-10-21T11:22:16.986" v="5" actId="14100"/>
      <pc:docMkLst>
        <pc:docMk/>
      </pc:docMkLst>
      <pc:sldChg chg="addSp delSp modSp">
        <pc:chgData name="Vinayak Anvekar" userId="S::vinayak.anvekar@rishabhsoft.com::b2f6ab2e-8555-4aa3-a975-ebfb8767bfa1" providerId="AD" clId="Web-{7B6854AE-C6A7-E581-946F-083680225B6B}" dt="2022-10-21T11:22:16.986" v="5" actId="14100"/>
        <pc:sldMkLst>
          <pc:docMk/>
          <pc:sldMk cId="3979655633" sldId="2098"/>
        </pc:sldMkLst>
        <pc:picChg chg="add mod">
          <ac:chgData name="Vinayak Anvekar" userId="S::vinayak.anvekar@rishabhsoft.com::b2f6ab2e-8555-4aa3-a975-ebfb8767bfa1" providerId="AD" clId="Web-{7B6854AE-C6A7-E581-946F-083680225B6B}" dt="2022-10-21T11:22:16.986" v="5" actId="14100"/>
          <ac:picMkLst>
            <pc:docMk/>
            <pc:sldMk cId="3979655633" sldId="2098"/>
            <ac:picMk id="3" creationId="{164CACD6-638F-6DAF-3240-D1E2CF55AE3B}"/>
          </ac:picMkLst>
        </pc:picChg>
        <pc:picChg chg="del">
          <ac:chgData name="Vinayak Anvekar" userId="S::vinayak.anvekar@rishabhsoft.com::b2f6ab2e-8555-4aa3-a975-ebfb8767bfa1" providerId="AD" clId="Web-{7B6854AE-C6A7-E581-946F-083680225B6B}" dt="2022-10-21T11:21:57.204" v="0"/>
          <ac:picMkLst>
            <pc:docMk/>
            <pc:sldMk cId="3979655633" sldId="2098"/>
            <ac:picMk id="4" creationId="{C098F98D-AB3C-2B8B-9E95-BA344BACE10E}"/>
          </ac:picMkLst>
        </pc:picChg>
      </pc:sldChg>
    </pc:docChg>
  </pc:docChgLst>
  <pc:docChgLst>
    <pc:chgData name="Shubham Mehetre" userId="S::shubham.mehetre@rishabhsoft.com::7f1fda3f-093c-4ff2-ad34-cd900a748457" providerId="AD" clId="Web-{AF6399EB-D10A-4FB2-B778-71E6513F751B}"/>
    <pc:docChg chg="modSld">
      <pc:chgData name="Shubham Mehetre" userId="S::shubham.mehetre@rishabhsoft.com::7f1fda3f-093c-4ff2-ad34-cd900a748457" providerId="AD" clId="Web-{AF6399EB-D10A-4FB2-B778-71E6513F751B}" dt="2022-12-16T10:54:22.198" v="219" actId="20577"/>
      <pc:docMkLst>
        <pc:docMk/>
      </pc:docMkLst>
      <pc:sldChg chg="addSp modSp">
        <pc:chgData name="Shubham Mehetre" userId="S::shubham.mehetre@rishabhsoft.com::7f1fda3f-093c-4ff2-ad34-cd900a748457" providerId="AD" clId="Web-{AF6399EB-D10A-4FB2-B778-71E6513F751B}" dt="2022-12-16T10:54:22.198" v="219" actId="20577"/>
        <pc:sldMkLst>
          <pc:docMk/>
          <pc:sldMk cId="1941424635" sldId="2125"/>
        </pc:sldMkLst>
        <pc:spChg chg="add mod">
          <ac:chgData name="Shubham Mehetre" userId="S::shubham.mehetre@rishabhsoft.com::7f1fda3f-093c-4ff2-ad34-cd900a748457" providerId="AD" clId="Web-{AF6399EB-D10A-4FB2-B778-71E6513F751B}" dt="2022-12-16T10:53:54.963" v="213" actId="14100"/>
          <ac:spMkLst>
            <pc:docMk/>
            <pc:sldMk cId="1941424635" sldId="2125"/>
            <ac:spMk id="2" creationId="{EB8A769E-6858-E5AA-EF10-6EBF8A7C78E2}"/>
          </ac:spMkLst>
        </pc:spChg>
        <pc:spChg chg="add mod">
          <ac:chgData name="Shubham Mehetre" userId="S::shubham.mehetre@rishabhsoft.com::7f1fda3f-093c-4ff2-ad34-cd900a748457" providerId="AD" clId="Web-{AF6399EB-D10A-4FB2-B778-71E6513F751B}" dt="2022-12-16T10:54:15.495" v="217" actId="20577"/>
          <ac:spMkLst>
            <pc:docMk/>
            <pc:sldMk cId="1941424635" sldId="2125"/>
            <ac:spMk id="3" creationId="{1D36E383-5802-1E2E-F01A-AAF2D42EA1FD}"/>
          </ac:spMkLst>
        </pc:spChg>
        <pc:spChg chg="add mod">
          <ac:chgData name="Shubham Mehetre" userId="S::shubham.mehetre@rishabhsoft.com::7f1fda3f-093c-4ff2-ad34-cd900a748457" providerId="AD" clId="Web-{AF6399EB-D10A-4FB2-B778-71E6513F751B}" dt="2022-12-16T10:54:10.635" v="216" actId="20577"/>
          <ac:spMkLst>
            <pc:docMk/>
            <pc:sldMk cId="1941424635" sldId="2125"/>
            <ac:spMk id="4" creationId="{19A8E942-A82F-C1A3-8A97-D66ADBA29F01}"/>
          </ac:spMkLst>
        </pc:spChg>
        <pc:spChg chg="add mod">
          <ac:chgData name="Shubham Mehetre" userId="S::shubham.mehetre@rishabhsoft.com::7f1fda3f-093c-4ff2-ad34-cd900a748457" providerId="AD" clId="Web-{AF6399EB-D10A-4FB2-B778-71E6513F751B}" dt="2022-12-16T10:54:22.198" v="219" actId="20577"/>
          <ac:spMkLst>
            <pc:docMk/>
            <pc:sldMk cId="1941424635" sldId="2125"/>
            <ac:spMk id="5" creationId="{1CD56D4D-121B-EC65-C890-1802C0794D89}"/>
          </ac:spMkLst>
        </pc:spChg>
      </pc:sldChg>
    </pc:docChg>
  </pc:docChgLst>
  <pc:docChgLst>
    <pc:chgData name="Sai Teja Aakula" userId="S::saiteja.aakula@rishabhsoft.com::cede395f-8a82-4808-862f-0cc4e9830d52" providerId="AD" clId="Web-{E66BB2E4-7840-4FD5-A5AB-F377F7B31367}"/>
    <pc:docChg chg="modSld">
      <pc:chgData name="Sai Teja Aakula" userId="S::saiteja.aakula@rishabhsoft.com::cede395f-8a82-4808-862f-0cc4e9830d52" providerId="AD" clId="Web-{E66BB2E4-7840-4FD5-A5AB-F377F7B31367}" dt="2022-10-21T10:32:21.406" v="563" actId="20577"/>
      <pc:docMkLst>
        <pc:docMk/>
      </pc:docMkLst>
      <pc:sldChg chg="modSp">
        <pc:chgData name="Sai Teja Aakula" userId="S::saiteja.aakula@rishabhsoft.com::cede395f-8a82-4808-862f-0cc4e9830d52" providerId="AD" clId="Web-{E66BB2E4-7840-4FD5-A5AB-F377F7B31367}" dt="2022-10-21T10:32:21.406" v="563" actId="20577"/>
        <pc:sldMkLst>
          <pc:docMk/>
          <pc:sldMk cId="228618978" sldId="2097"/>
        </pc:sldMkLst>
        <pc:spChg chg="mod">
          <ac:chgData name="Sai Teja Aakula" userId="S::saiteja.aakula@rishabhsoft.com::cede395f-8a82-4808-862f-0cc4e9830d52" providerId="AD" clId="Web-{E66BB2E4-7840-4FD5-A5AB-F377F7B31367}" dt="2022-10-21T10:32:21.406" v="563" actId="20577"/>
          <ac:spMkLst>
            <pc:docMk/>
            <pc:sldMk cId="228618978" sldId="2097"/>
            <ac:spMk id="12" creationId="{A4930C43-0913-4B27-BADB-E6DF4573282B}"/>
          </ac:spMkLst>
        </pc:spChg>
      </pc:sldChg>
    </pc:docChg>
  </pc:docChgLst>
  <pc:docChgLst>
    <pc:chgData name="Swar Shah" userId="S::swar.shah@rishabhsoft.com::94311002-9ff6-4003-9224-40c75cad0b79" providerId="AD" clId="Web-{CE823F15-BDEC-403A-9DA0-DEF8230E1CF5}"/>
    <pc:docChg chg="modSld">
      <pc:chgData name="Swar Shah" userId="S::swar.shah@rishabhsoft.com::94311002-9ff6-4003-9224-40c75cad0b79" providerId="AD" clId="Web-{CE823F15-BDEC-403A-9DA0-DEF8230E1CF5}" dt="2022-12-30T07:38:09.551" v="59" actId="20577"/>
      <pc:docMkLst>
        <pc:docMk/>
      </pc:docMkLst>
      <pc:sldChg chg="modSp">
        <pc:chgData name="Swar Shah" userId="S::swar.shah@rishabhsoft.com::94311002-9ff6-4003-9224-40c75cad0b79" providerId="AD" clId="Web-{CE823F15-BDEC-403A-9DA0-DEF8230E1CF5}" dt="2022-12-30T07:36:13.408" v="1" actId="1076"/>
        <pc:sldMkLst>
          <pc:docMk/>
          <pc:sldMk cId="644960600" sldId="2064"/>
        </pc:sldMkLst>
        <pc:spChg chg="mod">
          <ac:chgData name="Swar Shah" userId="S::swar.shah@rishabhsoft.com::94311002-9ff6-4003-9224-40c75cad0b79" providerId="AD" clId="Web-{CE823F15-BDEC-403A-9DA0-DEF8230E1CF5}" dt="2022-12-30T07:36:13.408" v="1" actId="1076"/>
          <ac:spMkLst>
            <pc:docMk/>
            <pc:sldMk cId="644960600" sldId="2064"/>
            <ac:spMk id="8" creationId="{24F3EBF0-9C37-AF95-E788-FF04614E507B}"/>
          </ac:spMkLst>
        </pc:spChg>
      </pc:sldChg>
      <pc:sldChg chg="modSp">
        <pc:chgData name="Swar Shah" userId="S::swar.shah@rishabhsoft.com::94311002-9ff6-4003-9224-40c75cad0b79" providerId="AD" clId="Web-{CE823F15-BDEC-403A-9DA0-DEF8230E1CF5}" dt="2022-12-30T07:38:09.551" v="59" actId="20577"/>
        <pc:sldMkLst>
          <pc:docMk/>
          <pc:sldMk cId="1491465718" sldId="2079"/>
        </pc:sldMkLst>
        <pc:spChg chg="mod">
          <ac:chgData name="Swar Shah" userId="S::swar.shah@rishabhsoft.com::94311002-9ff6-4003-9224-40c75cad0b79" providerId="AD" clId="Web-{CE823F15-BDEC-403A-9DA0-DEF8230E1CF5}" dt="2022-12-30T07:38:09.551" v="59" actId="20577"/>
          <ac:spMkLst>
            <pc:docMk/>
            <pc:sldMk cId="1491465718" sldId="2079"/>
            <ac:spMk id="4" creationId="{E75DDC79-E9E8-A618-99E2-BB95C657DD38}"/>
          </ac:spMkLst>
        </pc:spChg>
      </pc:sldChg>
    </pc:docChg>
  </pc:docChgLst>
  <pc:docChgLst>
    <pc:chgData name="Kishan Upadhyay" userId="S::kishan.upadhyay@rishabhsoft.com::4a5e7342-f150-4d8b-ba82-212596e94fc6" providerId="AD" clId="Web-{9F607B79-353E-47FE-B7E6-94BC2D05B81A}"/>
    <pc:docChg chg="modSld">
      <pc:chgData name="Kishan Upadhyay" userId="S::kishan.upadhyay@rishabhsoft.com::4a5e7342-f150-4d8b-ba82-212596e94fc6" providerId="AD" clId="Web-{9F607B79-353E-47FE-B7E6-94BC2D05B81A}" dt="2022-10-10T10:51:13.969" v="1"/>
      <pc:docMkLst>
        <pc:docMk/>
      </pc:docMkLst>
      <pc:sldChg chg="modSp">
        <pc:chgData name="Kishan Upadhyay" userId="S::kishan.upadhyay@rishabhsoft.com::4a5e7342-f150-4d8b-ba82-212596e94fc6" providerId="AD" clId="Web-{9F607B79-353E-47FE-B7E6-94BC2D05B81A}" dt="2022-10-10T10:51:13.969" v="1"/>
        <pc:sldMkLst>
          <pc:docMk/>
          <pc:sldMk cId="3486515437" sldId="2044"/>
        </pc:sldMkLst>
        <pc:graphicFrameChg chg="mod modGraphic">
          <ac:chgData name="Kishan Upadhyay" userId="S::kishan.upadhyay@rishabhsoft.com::4a5e7342-f150-4d8b-ba82-212596e94fc6" providerId="AD" clId="Web-{9F607B79-353E-47FE-B7E6-94BC2D05B81A}" dt="2022-10-10T10:51:13.969" v="1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</pc:docChg>
  </pc:docChgLst>
  <pc:docChgLst>
    <pc:chgData name="Harmeet Singh Gulati" userId="S::harmeet.gulati@rishabhsoft.com::190f80c0-decb-4546-b5e1-4eb3fcd395a5" providerId="AD" clId="Web-{F0904089-1828-410F-B8BD-553BEADA54CD}"/>
    <pc:docChg chg="modSld">
      <pc:chgData name="Harmeet Singh Gulati" userId="S::harmeet.gulati@rishabhsoft.com::190f80c0-decb-4546-b5e1-4eb3fcd395a5" providerId="AD" clId="Web-{F0904089-1828-410F-B8BD-553BEADA54CD}" dt="2022-10-10T10:56:30.058" v="518" actId="1076"/>
      <pc:docMkLst>
        <pc:docMk/>
      </pc:docMkLst>
      <pc:sldChg chg="addSp modSp">
        <pc:chgData name="Harmeet Singh Gulati" userId="S::harmeet.gulati@rishabhsoft.com::190f80c0-decb-4546-b5e1-4eb3fcd395a5" providerId="AD" clId="Web-{F0904089-1828-410F-B8BD-553BEADA54CD}" dt="2022-10-10T10:56:30.058" v="518" actId="1076"/>
        <pc:sldMkLst>
          <pc:docMk/>
          <pc:sldMk cId="1550757666" sldId="2080"/>
        </pc:sldMkLst>
        <pc:spChg chg="add mod">
          <ac:chgData name="Harmeet Singh Gulati" userId="S::harmeet.gulati@rishabhsoft.com::190f80c0-decb-4546-b5e1-4eb3fcd395a5" providerId="AD" clId="Web-{F0904089-1828-410F-B8BD-553BEADA54CD}" dt="2022-10-10T10:56:30.058" v="518" actId="1076"/>
          <ac:spMkLst>
            <pc:docMk/>
            <pc:sldMk cId="1550757666" sldId="2080"/>
            <ac:spMk id="6" creationId="{90F117F5-0CBF-17F7-63F7-FC775D9C087C}"/>
          </ac:spMkLst>
        </pc:spChg>
      </pc:sldChg>
    </pc:docChg>
  </pc:docChgLst>
  <pc:docChgLst>
    <pc:chgData name="Radhika Thokala" userId="S::radhika.thokala@rishabhsoft.com::2638fbbd-7280-4400-aa3e-0112cdaec4f2" providerId="AD" clId="Web-{EF3EB1B2-DBD4-4269-8A2A-46EEC498EF8F}"/>
    <pc:docChg chg="modSld">
      <pc:chgData name="Radhika Thokala" userId="S::radhika.thokala@rishabhsoft.com::2638fbbd-7280-4400-aa3e-0112cdaec4f2" providerId="AD" clId="Web-{EF3EB1B2-DBD4-4269-8A2A-46EEC498EF8F}" dt="2022-10-21T09:14:15.180" v="338" actId="20577"/>
      <pc:docMkLst>
        <pc:docMk/>
      </pc:docMkLst>
      <pc:sldChg chg="modSp">
        <pc:chgData name="Radhika Thokala" userId="S::radhika.thokala@rishabhsoft.com::2638fbbd-7280-4400-aa3e-0112cdaec4f2" providerId="AD" clId="Web-{EF3EB1B2-DBD4-4269-8A2A-46EEC498EF8F}" dt="2022-10-21T09:14:15.180" v="338" actId="20577"/>
        <pc:sldMkLst>
          <pc:docMk/>
          <pc:sldMk cId="3159945122" sldId="2065"/>
        </pc:sldMkLst>
        <pc:spChg chg="mod">
          <ac:chgData name="Radhika Thokala" userId="S::radhika.thokala@rishabhsoft.com::2638fbbd-7280-4400-aa3e-0112cdaec4f2" providerId="AD" clId="Web-{EF3EB1B2-DBD4-4269-8A2A-46EEC498EF8F}" dt="2022-10-21T09:14:15.180" v="338" actId="20577"/>
          <ac:spMkLst>
            <pc:docMk/>
            <pc:sldMk cId="3159945122" sldId="2065"/>
            <ac:spMk id="3" creationId="{3CE8BD92-C804-331C-9B3E-CE3C3D11B5A8}"/>
          </ac:spMkLst>
        </pc:spChg>
      </pc:sldChg>
    </pc:docChg>
  </pc:docChgLst>
  <pc:docChgLst>
    <pc:chgData name="Chintan Mandora" userId="S::chintan.mandora@rishabhsoft.com::ae5f4666-29bf-4093-8a5b-60dd81129c79" providerId="AD" clId="Web-{F4F4B348-054A-4A83-EAE9-DAC8809FD82D}"/>
    <pc:docChg chg="modSld">
      <pc:chgData name="Chintan Mandora" userId="S::chintan.mandora@rishabhsoft.com::ae5f4666-29bf-4093-8a5b-60dd81129c79" providerId="AD" clId="Web-{F4F4B348-054A-4A83-EAE9-DAC8809FD82D}" dt="2022-11-04T10:39:24.980" v="366" actId="20577"/>
      <pc:docMkLst>
        <pc:docMk/>
      </pc:docMkLst>
      <pc:sldChg chg="addSp delSp modSp">
        <pc:chgData name="Chintan Mandora" userId="S::chintan.mandora@rishabhsoft.com::ae5f4666-29bf-4093-8a5b-60dd81129c79" providerId="AD" clId="Web-{F4F4B348-054A-4A83-EAE9-DAC8809FD82D}" dt="2022-11-04T10:39:24.980" v="366" actId="20577"/>
        <pc:sldMkLst>
          <pc:docMk/>
          <pc:sldMk cId="412690747" sldId="2099"/>
        </pc:sldMkLst>
        <pc:spChg chg="mod">
          <ac:chgData name="Chintan Mandora" userId="S::chintan.mandora@rishabhsoft.com::ae5f4666-29bf-4093-8a5b-60dd81129c79" providerId="AD" clId="Web-{F4F4B348-054A-4A83-EAE9-DAC8809FD82D}" dt="2022-11-04T10:39:24.980" v="366" actId="20577"/>
          <ac:spMkLst>
            <pc:docMk/>
            <pc:sldMk cId="412690747" sldId="2099"/>
            <ac:spMk id="5" creationId="{5984E07A-DF76-E233-6E44-F7E6A227562C}"/>
          </ac:spMkLst>
        </pc:spChg>
        <pc:graphicFrameChg chg="add del mod modGraphic">
          <ac:chgData name="Chintan Mandora" userId="S::chintan.mandora@rishabhsoft.com::ae5f4666-29bf-4093-8a5b-60dd81129c79" providerId="AD" clId="Web-{F4F4B348-054A-4A83-EAE9-DAC8809FD82D}" dt="2022-11-04T10:33:09.804" v="106"/>
          <ac:graphicFrameMkLst>
            <pc:docMk/>
            <pc:sldMk cId="412690747" sldId="2099"/>
            <ac:graphicFrameMk id="8" creationId="{7BFAEEB3-B85A-29C0-629D-C7CB86B4779E}"/>
          </ac:graphicFrameMkLst>
        </pc:graphicFrameChg>
      </pc:sldChg>
    </pc:docChg>
  </pc:docChgLst>
  <pc:docChgLst>
    <pc:chgData name="Swar Shah" userId="S::swar.shah@rishabhsoft.com::94311002-9ff6-4003-9224-40c75cad0b79" providerId="AD" clId="Web-{814671FB-D636-DE60-711A-6A4E5668053E}"/>
    <pc:docChg chg="modSld">
      <pc:chgData name="Swar Shah" userId="S::swar.shah@rishabhsoft.com::94311002-9ff6-4003-9224-40c75cad0b79" providerId="AD" clId="Web-{814671FB-D636-DE60-711A-6A4E5668053E}" dt="2022-12-30T09:26:02.333" v="51" actId="20577"/>
      <pc:docMkLst>
        <pc:docMk/>
      </pc:docMkLst>
      <pc:sldChg chg="modSp">
        <pc:chgData name="Swar Shah" userId="S::swar.shah@rishabhsoft.com::94311002-9ff6-4003-9224-40c75cad0b79" providerId="AD" clId="Web-{814671FB-D636-DE60-711A-6A4E5668053E}" dt="2022-12-30T09:26:02.333" v="51" actId="20577"/>
        <pc:sldMkLst>
          <pc:docMk/>
          <pc:sldMk cId="3451107415" sldId="2096"/>
        </pc:sldMkLst>
        <pc:spChg chg="mod">
          <ac:chgData name="Swar Shah" userId="S::swar.shah@rishabhsoft.com::94311002-9ff6-4003-9224-40c75cad0b79" providerId="AD" clId="Web-{814671FB-D636-DE60-711A-6A4E5668053E}" dt="2022-12-30T09:26:02.333" v="51" actId="20577"/>
          <ac:spMkLst>
            <pc:docMk/>
            <pc:sldMk cId="3451107415" sldId="2096"/>
            <ac:spMk id="4" creationId="{8A6BC83E-0818-4836-9B62-290A1DB9FFAA}"/>
          </ac:spMkLst>
        </pc:spChg>
      </pc:sldChg>
    </pc:docChg>
  </pc:docChgLst>
  <pc:docChgLst>
    <pc:chgData name="Afzal Khan" userId="S::afzal.khan@rishabhsoft.com::11998eb9-3d5e-4140-b704-0e317d8707c0" providerId="AD" clId="Web-{81FF566F-118D-E9FB-8877-97AD068C77A8}"/>
    <pc:docChg chg="modSld">
      <pc:chgData name="Afzal Khan" userId="S::afzal.khan@rishabhsoft.com::11998eb9-3d5e-4140-b704-0e317d8707c0" providerId="AD" clId="Web-{81FF566F-118D-E9FB-8877-97AD068C77A8}" dt="2022-11-18T07:32:54.453" v="53" actId="20577"/>
      <pc:docMkLst>
        <pc:docMk/>
      </pc:docMkLst>
      <pc:sldChg chg="modSp">
        <pc:chgData name="Afzal Khan" userId="S::afzal.khan@rishabhsoft.com::11998eb9-3d5e-4140-b704-0e317d8707c0" providerId="AD" clId="Web-{81FF566F-118D-E9FB-8877-97AD068C77A8}" dt="2022-11-18T07:32:54.453" v="53" actId="20577"/>
        <pc:sldMkLst>
          <pc:docMk/>
          <pc:sldMk cId="3706795291" sldId="2083"/>
        </pc:sldMkLst>
        <pc:spChg chg="mod">
          <ac:chgData name="Afzal Khan" userId="S::afzal.khan@rishabhsoft.com::11998eb9-3d5e-4140-b704-0e317d8707c0" providerId="AD" clId="Web-{81FF566F-118D-E9FB-8877-97AD068C77A8}" dt="2022-11-18T07:32:54.453" v="53" actId="20577"/>
          <ac:spMkLst>
            <pc:docMk/>
            <pc:sldMk cId="3706795291" sldId="2083"/>
            <ac:spMk id="6" creationId="{8E0C1696-C619-A0DB-D68B-99BC30F6EA65}"/>
          </ac:spMkLst>
        </pc:spChg>
      </pc:sldChg>
    </pc:docChg>
  </pc:docChgLst>
  <pc:docChgLst>
    <pc:chgData name="Swar Shah" userId="S::swar.shah@rishabhsoft.com::94311002-9ff6-4003-9224-40c75cad0b79" providerId="AD" clId="Web-{5DBB8A9A-426B-40F8-AB23-0AFF1BF86574}"/>
    <pc:docChg chg="modSld">
      <pc:chgData name="Swar Shah" userId="S::swar.shah@rishabhsoft.com::94311002-9ff6-4003-9224-40c75cad0b79" providerId="AD" clId="Web-{5DBB8A9A-426B-40F8-AB23-0AFF1BF86574}" dt="2022-10-10T09:46:56.098" v="67" actId="20577"/>
      <pc:docMkLst>
        <pc:docMk/>
      </pc:docMkLst>
      <pc:sldChg chg="modSp">
        <pc:chgData name="Swar Shah" userId="S::swar.shah@rishabhsoft.com::94311002-9ff6-4003-9224-40c75cad0b79" providerId="AD" clId="Web-{5DBB8A9A-426B-40F8-AB23-0AFF1BF86574}" dt="2022-10-10T09:46:56.098" v="67" actId="20577"/>
        <pc:sldMkLst>
          <pc:docMk/>
          <pc:sldMk cId="1491465718" sldId="2079"/>
        </pc:sldMkLst>
        <pc:spChg chg="mod">
          <ac:chgData name="Swar Shah" userId="S::swar.shah@rishabhsoft.com::94311002-9ff6-4003-9224-40c75cad0b79" providerId="AD" clId="Web-{5DBB8A9A-426B-40F8-AB23-0AFF1BF86574}" dt="2022-10-10T09:46:56.098" v="67" actId="20577"/>
          <ac:spMkLst>
            <pc:docMk/>
            <pc:sldMk cId="1491465718" sldId="2079"/>
            <ac:spMk id="6" creationId="{14F89FAD-5001-BE54-E96A-DF0F4E30F79D}"/>
          </ac:spMkLst>
        </pc:spChg>
      </pc:sldChg>
    </pc:docChg>
  </pc:docChgLst>
  <pc:docChgLst>
    <pc:chgData name="Raj Patel" userId="S::raj.patel@rishabhsoft.com::66632d1c-08ff-4a4f-9abf-420b934304bf" providerId="AD" clId="Web-{AFFC5943-F316-4C2C-AB9B-D9A3822B8619}"/>
    <pc:docChg chg="modSld">
      <pc:chgData name="Raj Patel" userId="S::raj.patel@rishabhsoft.com::66632d1c-08ff-4a4f-9abf-420b934304bf" providerId="AD" clId="Web-{AFFC5943-F316-4C2C-AB9B-D9A3822B8619}" dt="2022-10-10T10:58:02.710" v="69"/>
      <pc:docMkLst>
        <pc:docMk/>
      </pc:docMkLst>
      <pc:sldChg chg="modSp">
        <pc:chgData name="Raj Patel" userId="S::raj.patel@rishabhsoft.com::66632d1c-08ff-4a4f-9abf-420b934304bf" providerId="AD" clId="Web-{AFFC5943-F316-4C2C-AB9B-D9A3822B8619}" dt="2022-10-10T10:58:02.710" v="69"/>
        <pc:sldMkLst>
          <pc:docMk/>
          <pc:sldMk cId="3486515437" sldId="2044"/>
        </pc:sldMkLst>
        <pc:graphicFrameChg chg="mod modGraphic">
          <ac:chgData name="Raj Patel" userId="S::raj.patel@rishabhsoft.com::66632d1c-08ff-4a4f-9abf-420b934304bf" providerId="AD" clId="Web-{AFFC5943-F316-4C2C-AB9B-D9A3822B8619}" dt="2022-10-10T10:58:02.710" v="69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</pc:docChg>
  </pc:docChgLst>
  <pc:docChgLst>
    <pc:chgData name="Pragya Bharti" userId="S::pragya.bharti@rishabhsoft.com::38143802-9ca9-4c56-b5ad-cc301bfe6089" providerId="AD" clId="Web-{7B11C19E-B2F2-4952-A1F0-CE6CFB930243}"/>
    <pc:docChg chg="modSld">
      <pc:chgData name="Pragya Bharti" userId="S::pragya.bharti@rishabhsoft.com::38143802-9ca9-4c56-b5ad-cc301bfe6089" providerId="AD" clId="Web-{7B11C19E-B2F2-4952-A1F0-CE6CFB930243}" dt="2022-11-04T08:20:02.735" v="386" actId="20577"/>
      <pc:docMkLst>
        <pc:docMk/>
      </pc:docMkLst>
      <pc:sldChg chg="modSp">
        <pc:chgData name="Pragya Bharti" userId="S::pragya.bharti@rishabhsoft.com::38143802-9ca9-4c56-b5ad-cc301bfe6089" providerId="AD" clId="Web-{7B11C19E-B2F2-4952-A1F0-CE6CFB930243}" dt="2022-11-04T08:07:58.113" v="177"/>
        <pc:sldMkLst>
          <pc:docMk/>
          <pc:sldMk cId="3486515437" sldId="2044"/>
        </pc:sldMkLst>
        <pc:graphicFrameChg chg="mod modGraphic">
          <ac:chgData name="Pragya Bharti" userId="S::pragya.bharti@rishabhsoft.com::38143802-9ca9-4c56-b5ad-cc301bfe6089" providerId="AD" clId="Web-{7B11C19E-B2F2-4952-A1F0-CE6CFB930243}" dt="2022-11-04T08:07:58.113" v="177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modSp">
        <pc:chgData name="Pragya Bharti" userId="S::pragya.bharti@rishabhsoft.com::38143802-9ca9-4c56-b5ad-cc301bfe6089" providerId="AD" clId="Web-{7B11C19E-B2F2-4952-A1F0-CE6CFB930243}" dt="2022-11-04T08:20:02.735" v="386" actId="20577"/>
        <pc:sldMkLst>
          <pc:docMk/>
          <pc:sldMk cId="4128721948" sldId="2090"/>
        </pc:sldMkLst>
        <pc:spChg chg="mod">
          <ac:chgData name="Pragya Bharti" userId="S::pragya.bharti@rishabhsoft.com::38143802-9ca9-4c56-b5ad-cc301bfe6089" providerId="AD" clId="Web-{7B11C19E-B2F2-4952-A1F0-CE6CFB930243}" dt="2022-11-04T08:20:02.735" v="386" actId="20577"/>
          <ac:spMkLst>
            <pc:docMk/>
            <pc:sldMk cId="4128721948" sldId="2090"/>
            <ac:spMk id="3" creationId="{7692D18F-AEEB-B783-5797-F11C9B13A8E9}"/>
          </ac:spMkLst>
        </pc:spChg>
      </pc:sldChg>
    </pc:docChg>
  </pc:docChgLst>
  <pc:docChgLst>
    <pc:chgData name="Pragya Bharti" userId="S::pragya.bharti@rishabhsoft.com::38143802-9ca9-4c56-b5ad-cc301bfe6089" providerId="AD" clId="Web-{9C6099AA-87E5-4E70-A208-D9A88628027A}"/>
    <pc:docChg chg="modSld">
      <pc:chgData name="Pragya Bharti" userId="S::pragya.bharti@rishabhsoft.com::38143802-9ca9-4c56-b5ad-cc301bfe6089" providerId="AD" clId="Web-{9C6099AA-87E5-4E70-A208-D9A88628027A}" dt="2022-10-10T09:51:32.742" v="807" actId="1076"/>
      <pc:docMkLst>
        <pc:docMk/>
      </pc:docMkLst>
      <pc:sldChg chg="modSp">
        <pc:chgData name="Pragya Bharti" userId="S::pragya.bharti@rishabhsoft.com::38143802-9ca9-4c56-b5ad-cc301bfe6089" providerId="AD" clId="Web-{9C6099AA-87E5-4E70-A208-D9A88628027A}" dt="2022-10-10T09:43:06.099" v="333"/>
        <pc:sldMkLst>
          <pc:docMk/>
          <pc:sldMk cId="3486515437" sldId="2044"/>
        </pc:sldMkLst>
        <pc:graphicFrameChg chg="mod modGraphic">
          <ac:chgData name="Pragya Bharti" userId="S::pragya.bharti@rishabhsoft.com::38143802-9ca9-4c56-b5ad-cc301bfe6089" providerId="AD" clId="Web-{9C6099AA-87E5-4E70-A208-D9A88628027A}" dt="2022-10-10T09:43:06.099" v="333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addSp delSp modSp">
        <pc:chgData name="Pragya Bharti" userId="S::pragya.bharti@rishabhsoft.com::38143802-9ca9-4c56-b5ad-cc301bfe6089" providerId="AD" clId="Web-{9C6099AA-87E5-4E70-A208-D9A88628027A}" dt="2022-10-10T09:51:32.742" v="807" actId="1076"/>
        <pc:sldMkLst>
          <pc:docMk/>
          <pc:sldMk cId="4128721948" sldId="2090"/>
        </pc:sldMkLst>
        <pc:spChg chg="mod">
          <ac:chgData name="Pragya Bharti" userId="S::pragya.bharti@rishabhsoft.com::38143802-9ca9-4c56-b5ad-cc301bfe6089" providerId="AD" clId="Web-{9C6099AA-87E5-4E70-A208-D9A88628027A}" dt="2022-10-10T09:51:32.742" v="807" actId="1076"/>
          <ac:spMkLst>
            <pc:docMk/>
            <pc:sldMk cId="4128721948" sldId="2090"/>
            <ac:spMk id="3" creationId="{7692D18F-AEEB-B783-5797-F11C9B13A8E9}"/>
          </ac:spMkLst>
        </pc:spChg>
        <pc:spChg chg="add del mod">
          <ac:chgData name="Pragya Bharti" userId="S::pragya.bharti@rishabhsoft.com::38143802-9ca9-4c56-b5ad-cc301bfe6089" providerId="AD" clId="Web-{9C6099AA-87E5-4E70-A208-D9A88628027A}" dt="2022-10-10T09:43:39.147" v="337"/>
          <ac:spMkLst>
            <pc:docMk/>
            <pc:sldMk cId="4128721948" sldId="2090"/>
            <ac:spMk id="4" creationId="{89F479CB-E8B0-9471-7A72-BBC97A6641A0}"/>
          </ac:spMkLst>
        </pc:spChg>
      </pc:sldChg>
    </pc:docChg>
  </pc:docChgLst>
  <pc:docChgLst>
    <pc:chgData name="Nishat Shaikh" userId="S::nishat.shaikh@rishabhsoft.com::7f6fbce8-91e1-494a-a9d4-bc2ed082d66d" providerId="AD" clId="Web-{10D9DA47-81A9-5D0F-8BC7-7BAC2114EB92}"/>
    <pc:docChg chg="modSld">
      <pc:chgData name="Nishat Shaikh" userId="S::nishat.shaikh@rishabhsoft.com::7f6fbce8-91e1-494a-a9d4-bc2ed082d66d" providerId="AD" clId="Web-{10D9DA47-81A9-5D0F-8BC7-7BAC2114EB92}" dt="2022-12-30T10:09:35.284" v="32" actId="20577"/>
      <pc:docMkLst>
        <pc:docMk/>
      </pc:docMkLst>
      <pc:sldChg chg="modSp">
        <pc:chgData name="Nishat Shaikh" userId="S::nishat.shaikh@rishabhsoft.com::7f6fbce8-91e1-494a-a9d4-bc2ed082d66d" providerId="AD" clId="Web-{10D9DA47-81A9-5D0F-8BC7-7BAC2114EB92}" dt="2022-12-30T10:09:35.284" v="32" actId="20577"/>
        <pc:sldMkLst>
          <pc:docMk/>
          <pc:sldMk cId="3419173760" sldId="2124"/>
        </pc:sldMkLst>
        <pc:spChg chg="mod">
          <ac:chgData name="Nishat Shaikh" userId="S::nishat.shaikh@rishabhsoft.com::7f6fbce8-91e1-494a-a9d4-bc2ed082d66d" providerId="AD" clId="Web-{10D9DA47-81A9-5D0F-8BC7-7BAC2114EB92}" dt="2022-12-30T10:09:35.284" v="32" actId="20577"/>
          <ac:spMkLst>
            <pc:docMk/>
            <pc:sldMk cId="3419173760" sldId="2124"/>
            <ac:spMk id="3" creationId="{42CFE22C-AFE3-E9B5-F82C-C8A0D4B8B8A3}"/>
          </ac:spMkLst>
        </pc:spChg>
      </pc:sldChg>
    </pc:docChg>
  </pc:docChgLst>
  <pc:docChgLst>
    <pc:chgData name="Nagendra Babu" userId="S::nagendra.babu@rishabhsoft.com::3c5c5381-a24b-4706-b9c4-d3cb212f4afa" providerId="AD" clId="Web-{01511C9D-B204-AEBE-D876-07E869A437EC}"/>
    <pc:docChg chg="modSld">
      <pc:chgData name="Nagendra Babu" userId="S::nagendra.babu@rishabhsoft.com::3c5c5381-a24b-4706-b9c4-d3cb212f4afa" providerId="AD" clId="Web-{01511C9D-B204-AEBE-D876-07E869A437EC}" dt="2022-12-02T10:10:28.552" v="9" actId="20577"/>
      <pc:docMkLst>
        <pc:docMk/>
      </pc:docMkLst>
      <pc:sldChg chg="modSp">
        <pc:chgData name="Nagendra Babu" userId="S::nagendra.babu@rishabhsoft.com::3c5c5381-a24b-4706-b9c4-d3cb212f4afa" providerId="AD" clId="Web-{01511C9D-B204-AEBE-D876-07E869A437EC}" dt="2022-12-02T10:10:28.552" v="9" actId="20577"/>
        <pc:sldMkLst>
          <pc:docMk/>
          <pc:sldMk cId="2935566846" sldId="2108"/>
        </pc:sldMkLst>
        <pc:spChg chg="mod">
          <ac:chgData name="Nagendra Babu" userId="S::nagendra.babu@rishabhsoft.com::3c5c5381-a24b-4706-b9c4-d3cb212f4afa" providerId="AD" clId="Web-{01511C9D-B204-AEBE-D876-07E869A437EC}" dt="2022-12-02T10:10:28.552" v="9" actId="20577"/>
          <ac:spMkLst>
            <pc:docMk/>
            <pc:sldMk cId="2935566846" sldId="2108"/>
            <ac:spMk id="4" creationId="{3086A14D-BD21-993E-6FAD-ADCA86B80CE4}"/>
          </ac:spMkLst>
        </pc:spChg>
      </pc:sldChg>
    </pc:docChg>
  </pc:docChgLst>
  <pc:docChgLst>
    <pc:chgData name="Nagendra Babu" userId="S::nagendra.babu@rishabhsoft.com::3c5c5381-a24b-4706-b9c4-d3cb212f4afa" providerId="AD" clId="Web-{918E57CB-7EC6-336F-0C74-A4DBAC4DBF1E}"/>
    <pc:docChg chg="modSld">
      <pc:chgData name="Nagendra Babu" userId="S::nagendra.babu@rishabhsoft.com::3c5c5381-a24b-4706-b9c4-d3cb212f4afa" providerId="AD" clId="Web-{918E57CB-7EC6-336F-0C74-A4DBAC4DBF1E}" dt="2022-10-21T11:37:05.692" v="8" actId="20577"/>
      <pc:docMkLst>
        <pc:docMk/>
      </pc:docMkLst>
      <pc:sldChg chg="modSp">
        <pc:chgData name="Nagendra Babu" userId="S::nagendra.babu@rishabhsoft.com::3c5c5381-a24b-4706-b9c4-d3cb212f4afa" providerId="AD" clId="Web-{918E57CB-7EC6-336F-0C74-A4DBAC4DBF1E}" dt="2022-10-21T11:37:05.692" v="8" actId="20577"/>
        <pc:sldMkLst>
          <pc:docMk/>
          <pc:sldMk cId="3647753849" sldId="2088"/>
        </pc:sldMkLst>
        <pc:spChg chg="mod">
          <ac:chgData name="Nagendra Babu" userId="S::nagendra.babu@rishabhsoft.com::3c5c5381-a24b-4706-b9c4-d3cb212f4afa" providerId="AD" clId="Web-{918E57CB-7EC6-336F-0C74-A4DBAC4DBF1E}" dt="2022-10-21T11:37:05.692" v="8" actId="20577"/>
          <ac:spMkLst>
            <pc:docMk/>
            <pc:sldMk cId="3647753849" sldId="2088"/>
            <ac:spMk id="4" creationId="{3086A14D-BD21-993E-6FAD-ADCA86B80CE4}"/>
          </ac:spMkLst>
        </pc:spChg>
      </pc:sldChg>
    </pc:docChg>
  </pc:docChgLst>
  <pc:docChgLst>
    <pc:chgData name="Radhika Thokala" userId="S::radhika.thokala@rishabhsoft.com::2638fbbd-7280-4400-aa3e-0112cdaec4f2" providerId="AD" clId="Web-{98E3E946-4D35-4974-B01A-A5ED4B8947BE}"/>
    <pc:docChg chg="modSld">
      <pc:chgData name="Radhika Thokala" userId="S::radhika.thokala@rishabhsoft.com::2638fbbd-7280-4400-aa3e-0112cdaec4f2" providerId="AD" clId="Web-{98E3E946-4D35-4974-B01A-A5ED4B8947BE}" dt="2022-10-10T09:42:48.912" v="275" actId="20577"/>
      <pc:docMkLst>
        <pc:docMk/>
      </pc:docMkLst>
      <pc:sldChg chg="modSp">
        <pc:chgData name="Radhika Thokala" userId="S::radhika.thokala@rishabhsoft.com::2638fbbd-7280-4400-aa3e-0112cdaec4f2" providerId="AD" clId="Web-{98E3E946-4D35-4974-B01A-A5ED4B8947BE}" dt="2022-10-10T09:42:48.912" v="275" actId="20577"/>
        <pc:sldMkLst>
          <pc:docMk/>
          <pc:sldMk cId="3159945122" sldId="2065"/>
        </pc:sldMkLst>
        <pc:spChg chg="mod">
          <ac:chgData name="Radhika Thokala" userId="S::radhika.thokala@rishabhsoft.com::2638fbbd-7280-4400-aa3e-0112cdaec4f2" providerId="AD" clId="Web-{98E3E946-4D35-4974-B01A-A5ED4B8947BE}" dt="2022-10-10T09:42:48.912" v="275" actId="20577"/>
          <ac:spMkLst>
            <pc:docMk/>
            <pc:sldMk cId="3159945122" sldId="2065"/>
            <ac:spMk id="3" creationId="{3CE8BD92-C804-331C-9B3E-CE3C3D11B5A8}"/>
          </ac:spMkLst>
        </pc:spChg>
      </pc:sldChg>
    </pc:docChg>
  </pc:docChgLst>
  <pc:docChgLst>
    <pc:chgData name="Vinayak Anvekar" userId="S::vinayak.anvekar@rishabhsoft.com::b2f6ab2e-8555-4aa3-a975-ebfb8767bfa1" providerId="AD" clId="Web-{E352E99F-0AFD-2B51-AA7B-C4BF91B16AA9}"/>
    <pc:docChg chg="modSld">
      <pc:chgData name="Vinayak Anvekar" userId="S::vinayak.anvekar@rishabhsoft.com::b2f6ab2e-8555-4aa3-a975-ebfb8767bfa1" providerId="AD" clId="Web-{E352E99F-0AFD-2B51-AA7B-C4BF91B16AA9}" dt="2022-11-04T09:28:34.066" v="876" actId="20577"/>
      <pc:docMkLst>
        <pc:docMk/>
      </pc:docMkLst>
      <pc:sldChg chg="addSp modSp">
        <pc:chgData name="Vinayak Anvekar" userId="S::vinayak.anvekar@rishabhsoft.com::b2f6ab2e-8555-4aa3-a975-ebfb8767bfa1" providerId="AD" clId="Web-{E352E99F-0AFD-2B51-AA7B-C4BF91B16AA9}" dt="2022-11-04T09:28:34.066" v="876" actId="20577"/>
        <pc:sldMkLst>
          <pc:docMk/>
          <pc:sldMk cId="3979655633" sldId="2098"/>
        </pc:sldMkLst>
        <pc:spChg chg="add mod">
          <ac:chgData name="Vinayak Anvekar" userId="S::vinayak.anvekar@rishabhsoft.com::b2f6ab2e-8555-4aa3-a975-ebfb8767bfa1" providerId="AD" clId="Web-{E352E99F-0AFD-2B51-AA7B-C4BF91B16AA9}" dt="2022-11-04T08:59:13.692" v="12" actId="20577"/>
          <ac:spMkLst>
            <pc:docMk/>
            <pc:sldMk cId="3979655633" sldId="2098"/>
            <ac:spMk id="2" creationId="{C4C1BF61-4F19-27B2-1AEB-71320BE8B572}"/>
          </ac:spMkLst>
        </pc:spChg>
        <pc:spChg chg="add">
          <ac:chgData name="Vinayak Anvekar" userId="S::vinayak.anvekar@rishabhsoft.com::b2f6ab2e-8555-4aa3-a975-ebfb8767bfa1" providerId="AD" clId="Web-{E352E99F-0AFD-2B51-AA7B-C4BF91B16AA9}" dt="2022-11-04T08:59:24.833" v="13"/>
          <ac:spMkLst>
            <pc:docMk/>
            <pc:sldMk cId="3979655633" sldId="2098"/>
            <ac:spMk id="3" creationId="{D50A561B-EFEA-3BEE-2C15-1F1E525357B1}"/>
          </ac:spMkLst>
        </pc:spChg>
        <pc:spChg chg="add mod">
          <ac:chgData name="Vinayak Anvekar" userId="S::vinayak.anvekar@rishabhsoft.com::b2f6ab2e-8555-4aa3-a975-ebfb8767bfa1" providerId="AD" clId="Web-{E352E99F-0AFD-2B51-AA7B-C4BF91B16AA9}" dt="2022-11-04T09:28:34.066" v="876" actId="20577"/>
          <ac:spMkLst>
            <pc:docMk/>
            <pc:sldMk cId="3979655633" sldId="2098"/>
            <ac:spMk id="4" creationId="{F6002635-50BA-A0B3-991C-7FB7085EC564}"/>
          </ac:spMkLst>
        </pc:spChg>
        <pc:spChg chg="add mod">
          <ac:chgData name="Vinayak Anvekar" userId="S::vinayak.anvekar@rishabhsoft.com::b2f6ab2e-8555-4aa3-a975-ebfb8767bfa1" providerId="AD" clId="Web-{E352E99F-0AFD-2B51-AA7B-C4BF91B16AA9}" dt="2022-11-04T09:11:44.720" v="595" actId="20577"/>
          <ac:spMkLst>
            <pc:docMk/>
            <pc:sldMk cId="3979655633" sldId="2098"/>
            <ac:spMk id="6" creationId="{C5FA0B9D-78A4-1C11-0B24-357E148AEE3F}"/>
          </ac:spMkLst>
        </pc:spChg>
        <pc:spChg chg="add mod">
          <ac:chgData name="Vinayak Anvekar" userId="S::vinayak.anvekar@rishabhsoft.com::b2f6ab2e-8555-4aa3-a975-ebfb8767bfa1" providerId="AD" clId="Web-{E352E99F-0AFD-2B51-AA7B-C4BF91B16AA9}" dt="2022-11-04T09:18:07.727" v="860" actId="20577"/>
          <ac:spMkLst>
            <pc:docMk/>
            <pc:sldMk cId="3979655633" sldId="2098"/>
            <ac:spMk id="7" creationId="{D744923D-D4B3-B839-C1A9-C31CE255E517}"/>
          </ac:spMkLst>
        </pc:spChg>
      </pc:sldChg>
    </pc:docChg>
  </pc:docChgLst>
  <pc:docChgLst>
    <pc:chgData name="Kishan Upadhyay" userId="S::kishan.upadhyay@rishabhsoft.com::4a5e7342-f150-4d8b-ba82-212596e94fc6" providerId="AD" clId="Web-{861A92B8-6A8E-4082-BF3A-84EBD38B693B}"/>
    <pc:docChg chg="modSld">
      <pc:chgData name="Kishan Upadhyay" userId="S::kishan.upadhyay@rishabhsoft.com::4a5e7342-f150-4d8b-ba82-212596e94fc6" providerId="AD" clId="Web-{861A92B8-6A8E-4082-BF3A-84EBD38B693B}" dt="2022-11-18T11:10:11.340" v="23"/>
      <pc:docMkLst>
        <pc:docMk/>
      </pc:docMkLst>
      <pc:sldChg chg="modSp">
        <pc:chgData name="Kishan Upadhyay" userId="S::kishan.upadhyay@rishabhsoft.com::4a5e7342-f150-4d8b-ba82-212596e94fc6" providerId="AD" clId="Web-{861A92B8-6A8E-4082-BF3A-84EBD38B693B}" dt="2022-11-18T11:10:11.340" v="23"/>
        <pc:sldMkLst>
          <pc:docMk/>
          <pc:sldMk cId="3486515437" sldId="2044"/>
        </pc:sldMkLst>
        <pc:graphicFrameChg chg="mod modGraphic">
          <ac:chgData name="Kishan Upadhyay" userId="S::kishan.upadhyay@rishabhsoft.com::4a5e7342-f150-4d8b-ba82-212596e94fc6" providerId="AD" clId="Web-{861A92B8-6A8E-4082-BF3A-84EBD38B693B}" dt="2022-11-18T11:10:11.340" v="23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</pc:docChg>
  </pc:docChgLst>
  <pc:docChgLst>
    <pc:chgData name="Sai Teja Aakula" userId="S::saiteja.aakula@rishabhsoft.com::cede395f-8a82-4808-862f-0cc4e9830d52" providerId="AD" clId="Web-{DD247E95-0754-4656-911A-21FD669C0663}"/>
    <pc:docChg chg="modSld">
      <pc:chgData name="Sai Teja Aakula" userId="S::saiteja.aakula@rishabhsoft.com::cede395f-8a82-4808-862f-0cc4e9830d52" providerId="AD" clId="Web-{DD247E95-0754-4656-911A-21FD669C0663}" dt="2022-11-04T11:23:04.381" v="444" actId="20577"/>
      <pc:docMkLst>
        <pc:docMk/>
      </pc:docMkLst>
      <pc:sldChg chg="modSp">
        <pc:chgData name="Sai Teja Aakula" userId="S::saiteja.aakula@rishabhsoft.com::cede395f-8a82-4808-862f-0cc4e9830d52" providerId="AD" clId="Web-{DD247E95-0754-4656-911A-21FD669C0663}" dt="2022-11-04T11:23:04.381" v="444" actId="20577"/>
        <pc:sldMkLst>
          <pc:docMk/>
          <pc:sldMk cId="228618978" sldId="2097"/>
        </pc:sldMkLst>
        <pc:spChg chg="mod">
          <ac:chgData name="Sai Teja Aakula" userId="S::saiteja.aakula@rishabhsoft.com::cede395f-8a82-4808-862f-0cc4e9830d52" providerId="AD" clId="Web-{DD247E95-0754-4656-911A-21FD669C0663}" dt="2022-11-04T11:23:04.381" v="444" actId="20577"/>
          <ac:spMkLst>
            <pc:docMk/>
            <pc:sldMk cId="228618978" sldId="2097"/>
            <ac:spMk id="12" creationId="{A4930C43-0913-4B27-BADB-E6DF4573282B}"/>
          </ac:spMkLst>
        </pc:spChg>
      </pc:sldChg>
    </pc:docChg>
  </pc:docChgLst>
  <pc:docChgLst>
    <pc:chgData name="Pragya Bharti" userId="S::pragya.bharti@rishabhsoft.com::38143802-9ca9-4c56-b5ad-cc301bfe6089" providerId="AD" clId="Web-{9975914F-47ED-4A55-8272-7ECA6C8E3939}"/>
    <pc:docChg chg="modSld sldOrd">
      <pc:chgData name="Pragya Bharti" userId="S::pragya.bharti@rishabhsoft.com::38143802-9ca9-4c56-b5ad-cc301bfe6089" providerId="AD" clId="Web-{9975914F-47ED-4A55-8272-7ECA6C8E3939}" dt="2022-12-30T06:52:05.898" v="415" actId="20577"/>
      <pc:docMkLst>
        <pc:docMk/>
      </pc:docMkLst>
      <pc:sldChg chg="ord">
        <pc:chgData name="Pragya Bharti" userId="S::pragya.bharti@rishabhsoft.com::38143802-9ca9-4c56-b5ad-cc301bfe6089" providerId="AD" clId="Web-{9975914F-47ED-4A55-8272-7ECA6C8E3939}" dt="2022-12-30T06:47:16.153" v="1"/>
        <pc:sldMkLst>
          <pc:docMk/>
          <pc:sldMk cId="2935566846" sldId="2108"/>
        </pc:sldMkLst>
      </pc:sldChg>
      <pc:sldChg chg="modSp">
        <pc:chgData name="Pragya Bharti" userId="S::pragya.bharti@rishabhsoft.com::38143802-9ca9-4c56-b5ad-cc301bfe6089" providerId="AD" clId="Web-{9975914F-47ED-4A55-8272-7ECA6C8E3939}" dt="2022-12-30T06:52:05.898" v="415" actId="20577"/>
        <pc:sldMkLst>
          <pc:docMk/>
          <pc:sldMk cId="3576272206" sldId="2109"/>
        </pc:sldMkLst>
        <pc:spChg chg="mod">
          <ac:chgData name="Pragya Bharti" userId="S::pragya.bharti@rishabhsoft.com::38143802-9ca9-4c56-b5ad-cc301bfe6089" providerId="AD" clId="Web-{9975914F-47ED-4A55-8272-7ECA6C8E3939}" dt="2022-12-30T06:52:05.898" v="415" actId="20577"/>
          <ac:spMkLst>
            <pc:docMk/>
            <pc:sldMk cId="3576272206" sldId="2109"/>
            <ac:spMk id="5" creationId="{E9242520-7151-70CE-6597-9BA8D52EE80F}"/>
          </ac:spMkLst>
        </pc:spChg>
      </pc:sldChg>
    </pc:docChg>
  </pc:docChgLst>
  <pc:docChgLst>
    <pc:chgData name="Akash Patel" userId="S::akash.patel@rishabhsoft.com::26207646-9c9c-426d-ba66-cdb6a385a177" providerId="AD" clId="Web-{EE2CC70A-97A4-BE27-035F-BC14C8DEA4C7}"/>
    <pc:docChg chg="modSld">
      <pc:chgData name="Akash Patel" userId="S::akash.patel@rishabhsoft.com::26207646-9c9c-426d-ba66-cdb6a385a177" providerId="AD" clId="Web-{EE2CC70A-97A4-BE27-035F-BC14C8DEA4C7}" dt="2022-10-21T11:17:23.102" v="310" actId="20577"/>
      <pc:docMkLst>
        <pc:docMk/>
      </pc:docMkLst>
      <pc:sldChg chg="modSp">
        <pc:chgData name="Akash Patel" userId="S::akash.patel@rishabhsoft.com::26207646-9c9c-426d-ba66-cdb6a385a177" providerId="AD" clId="Web-{EE2CC70A-97A4-BE27-035F-BC14C8DEA4C7}" dt="2022-10-21T11:17:23.102" v="310" actId="20577"/>
        <pc:sldMkLst>
          <pc:docMk/>
          <pc:sldMk cId="173961347" sldId="2084"/>
        </pc:sldMkLst>
        <pc:spChg chg="mod">
          <ac:chgData name="Akash Patel" userId="S::akash.patel@rishabhsoft.com::26207646-9c9c-426d-ba66-cdb6a385a177" providerId="AD" clId="Web-{EE2CC70A-97A4-BE27-035F-BC14C8DEA4C7}" dt="2022-10-21T11:17:23.102" v="310" actId="20577"/>
          <ac:spMkLst>
            <pc:docMk/>
            <pc:sldMk cId="173961347" sldId="2084"/>
            <ac:spMk id="4" creationId="{C2438AAE-93D7-166D-5F52-04903235854A}"/>
          </ac:spMkLst>
        </pc:spChg>
      </pc:sldChg>
      <pc:sldChg chg="modSp">
        <pc:chgData name="Akash Patel" userId="S::akash.patel@rishabhsoft.com::26207646-9c9c-426d-ba66-cdb6a385a177" providerId="AD" clId="Web-{EE2CC70A-97A4-BE27-035F-BC14C8DEA4C7}" dt="2022-10-21T11:15:42.959" v="266" actId="20577"/>
        <pc:sldMkLst>
          <pc:docMk/>
          <pc:sldMk cId="2503357351" sldId="2085"/>
        </pc:sldMkLst>
        <pc:spChg chg="mod">
          <ac:chgData name="Akash Patel" userId="S::akash.patel@rishabhsoft.com::26207646-9c9c-426d-ba66-cdb6a385a177" providerId="AD" clId="Web-{EE2CC70A-97A4-BE27-035F-BC14C8DEA4C7}" dt="2022-10-21T11:15:42.959" v="266" actId="20577"/>
          <ac:spMkLst>
            <pc:docMk/>
            <pc:sldMk cId="2503357351" sldId="2085"/>
            <ac:spMk id="4" creationId="{BC5653C0-A0A8-483A-C92E-AE8408A124E5}"/>
          </ac:spMkLst>
        </pc:spChg>
      </pc:sldChg>
    </pc:docChg>
  </pc:docChgLst>
  <pc:docChgLst>
    <pc:chgData name="Pavan kumar Jadhav" userId="S::pavankumar.jadhav@rishabhsoft.com::ca38a9a9-7c48-47f2-bf4c-79f611b58720" providerId="AD" clId="Web-{1AE7C5ED-B351-490F-925B-89AD8932828B}"/>
    <pc:docChg chg="modSld">
      <pc:chgData name="Pavan kumar Jadhav" userId="S::pavankumar.jadhav@rishabhsoft.com::ca38a9a9-7c48-47f2-bf4c-79f611b58720" providerId="AD" clId="Web-{1AE7C5ED-B351-490F-925B-89AD8932828B}" dt="2022-11-18T10:08:01.524" v="196" actId="20577"/>
      <pc:docMkLst>
        <pc:docMk/>
      </pc:docMkLst>
      <pc:sldChg chg="modSp">
        <pc:chgData name="Pavan kumar Jadhav" userId="S::pavankumar.jadhav@rishabhsoft.com::ca38a9a9-7c48-47f2-bf4c-79f611b58720" providerId="AD" clId="Web-{1AE7C5ED-B351-490F-925B-89AD8932828B}" dt="2022-11-18T10:00:51.293" v="1" actId="1076"/>
        <pc:sldMkLst>
          <pc:docMk/>
          <pc:sldMk cId="644960600" sldId="2064"/>
        </pc:sldMkLst>
        <pc:spChg chg="mod">
          <ac:chgData name="Pavan kumar Jadhav" userId="S::pavankumar.jadhav@rishabhsoft.com::ca38a9a9-7c48-47f2-bf4c-79f611b58720" providerId="AD" clId="Web-{1AE7C5ED-B351-490F-925B-89AD8932828B}" dt="2022-11-18T10:00:51.293" v="1" actId="1076"/>
          <ac:spMkLst>
            <pc:docMk/>
            <pc:sldMk cId="644960600" sldId="2064"/>
            <ac:spMk id="8" creationId="{7ED0BAA2-4D33-B940-18F2-F217B8C455F7}"/>
          </ac:spMkLst>
        </pc:spChg>
      </pc:sldChg>
      <pc:sldChg chg="addSp modSp">
        <pc:chgData name="Pavan kumar Jadhav" userId="S::pavankumar.jadhav@rishabhsoft.com::ca38a9a9-7c48-47f2-bf4c-79f611b58720" providerId="AD" clId="Web-{1AE7C5ED-B351-490F-925B-89AD8932828B}" dt="2022-11-18T10:08:01.524" v="196" actId="20577"/>
        <pc:sldMkLst>
          <pc:docMk/>
          <pc:sldMk cId="3903224684" sldId="2066"/>
        </pc:sldMkLst>
        <pc:spChg chg="add mod">
          <ac:chgData name="Pavan kumar Jadhav" userId="S::pavankumar.jadhav@rishabhsoft.com::ca38a9a9-7c48-47f2-bf4c-79f611b58720" providerId="AD" clId="Web-{1AE7C5ED-B351-490F-925B-89AD8932828B}" dt="2022-11-18T10:08:01.524" v="196" actId="20577"/>
          <ac:spMkLst>
            <pc:docMk/>
            <pc:sldMk cId="3903224684" sldId="2066"/>
            <ac:spMk id="8" creationId="{416D27A0-F84D-3CC2-71D5-54A050090081}"/>
          </ac:spMkLst>
        </pc:spChg>
      </pc:sldChg>
    </pc:docChg>
  </pc:docChgLst>
  <pc:docChgLst>
    <pc:chgData name="Nagendra Babu" userId="S::nagendra.babu@rishabhsoft.com::3c5c5381-a24b-4706-b9c4-d3cb212f4afa" providerId="AD" clId="Web-{C3578712-7D3C-386D-1BB4-46CAAC358322}"/>
    <pc:docChg chg="modSld">
      <pc:chgData name="Nagendra Babu" userId="S::nagendra.babu@rishabhsoft.com::3c5c5381-a24b-4706-b9c4-d3cb212f4afa" providerId="AD" clId="Web-{C3578712-7D3C-386D-1BB4-46CAAC358322}" dt="2022-10-21T09:43:37.215" v="292" actId="20577"/>
      <pc:docMkLst>
        <pc:docMk/>
      </pc:docMkLst>
      <pc:sldChg chg="modSp">
        <pc:chgData name="Nagendra Babu" userId="S::nagendra.babu@rishabhsoft.com::3c5c5381-a24b-4706-b9c4-d3cb212f4afa" providerId="AD" clId="Web-{C3578712-7D3C-386D-1BB4-46CAAC358322}" dt="2022-10-21T09:43:37.215" v="292" actId="20577"/>
        <pc:sldMkLst>
          <pc:docMk/>
          <pc:sldMk cId="3647753849" sldId="2088"/>
        </pc:sldMkLst>
        <pc:spChg chg="mod">
          <ac:chgData name="Nagendra Babu" userId="S::nagendra.babu@rishabhsoft.com::3c5c5381-a24b-4706-b9c4-d3cb212f4afa" providerId="AD" clId="Web-{C3578712-7D3C-386D-1BB4-46CAAC358322}" dt="2022-10-21T09:43:37.215" v="292" actId="20577"/>
          <ac:spMkLst>
            <pc:docMk/>
            <pc:sldMk cId="3647753849" sldId="2088"/>
            <ac:spMk id="4" creationId="{3086A14D-BD21-993E-6FAD-ADCA86B80CE4}"/>
          </ac:spMkLst>
        </pc:spChg>
      </pc:sldChg>
    </pc:docChg>
  </pc:docChgLst>
  <pc:docChgLst>
    <pc:chgData name="Swar Shah" userId="S::swar.shah@rishabhsoft.com::94311002-9ff6-4003-9224-40c75cad0b79" providerId="AD" clId="Web-{CA3F0FC9-5F46-4B73-9FCA-63166D0D34E6}"/>
    <pc:docChg chg="modSld">
      <pc:chgData name="Swar Shah" userId="S::swar.shah@rishabhsoft.com::94311002-9ff6-4003-9224-40c75cad0b79" providerId="AD" clId="Web-{CA3F0FC9-5F46-4B73-9FCA-63166D0D34E6}" dt="2022-12-02T10:25:02.202" v="22" actId="20577"/>
      <pc:docMkLst>
        <pc:docMk/>
      </pc:docMkLst>
      <pc:sldChg chg="modSp">
        <pc:chgData name="Swar Shah" userId="S::swar.shah@rishabhsoft.com::94311002-9ff6-4003-9224-40c75cad0b79" providerId="AD" clId="Web-{CA3F0FC9-5F46-4B73-9FCA-63166D0D34E6}" dt="2022-12-02T10:25:02.202" v="22" actId="20577"/>
        <pc:sldMkLst>
          <pc:docMk/>
          <pc:sldMk cId="1491465718" sldId="2079"/>
        </pc:sldMkLst>
        <pc:spChg chg="mod">
          <ac:chgData name="Swar Shah" userId="S::swar.shah@rishabhsoft.com::94311002-9ff6-4003-9224-40c75cad0b79" providerId="AD" clId="Web-{CA3F0FC9-5F46-4B73-9FCA-63166D0D34E6}" dt="2022-12-02T10:25:02.202" v="22" actId="20577"/>
          <ac:spMkLst>
            <pc:docMk/>
            <pc:sldMk cId="1491465718" sldId="2079"/>
            <ac:spMk id="6" creationId="{14F89FAD-5001-BE54-E96A-DF0F4E30F79D}"/>
          </ac:spMkLst>
        </pc:spChg>
      </pc:sldChg>
    </pc:docChg>
  </pc:docChgLst>
  <pc:docChgLst>
    <pc:chgData name="Fena Vaishnani" userId="S::fena.dhingani@rishabhsoft.com::694c83e3-81ef-4f17-b97a-eda88ec67812" providerId="AD" clId="Web-{383BB394-4809-497D-A079-E11242529675}"/>
    <pc:docChg chg="modSld">
      <pc:chgData name="Fena Vaishnani" userId="S::fena.dhingani@rishabhsoft.com::694c83e3-81ef-4f17-b97a-eda88ec67812" providerId="AD" clId="Web-{383BB394-4809-497D-A079-E11242529675}" dt="2022-12-30T06:57:47.683" v="11"/>
      <pc:docMkLst>
        <pc:docMk/>
      </pc:docMkLst>
      <pc:sldChg chg="addSp delSp modSp">
        <pc:chgData name="Fena Vaishnani" userId="S::fena.dhingani@rishabhsoft.com::694c83e3-81ef-4f17-b97a-eda88ec67812" providerId="AD" clId="Web-{383BB394-4809-497D-A079-E11242529675}" dt="2022-12-30T06:57:47.683" v="11"/>
        <pc:sldMkLst>
          <pc:docMk/>
          <pc:sldMk cId="3667608938" sldId="2103"/>
        </pc:sldMkLst>
        <pc:spChg chg="mod">
          <ac:chgData name="Fena Vaishnani" userId="S::fena.dhingani@rishabhsoft.com::694c83e3-81ef-4f17-b97a-eda88ec67812" providerId="AD" clId="Web-{383BB394-4809-497D-A079-E11242529675}" dt="2022-12-30T06:57:22.370" v="6" actId="1076"/>
          <ac:spMkLst>
            <pc:docMk/>
            <pc:sldMk cId="3667608938" sldId="2103"/>
            <ac:spMk id="5" creationId="{7221DADB-042D-BA23-C238-0803DDDF9F6A}"/>
          </ac:spMkLst>
        </pc:spChg>
        <pc:picChg chg="add del mod">
          <ac:chgData name="Fena Vaishnani" userId="S::fena.dhingani@rishabhsoft.com::694c83e3-81ef-4f17-b97a-eda88ec67812" providerId="AD" clId="Web-{383BB394-4809-497D-A079-E11242529675}" dt="2022-12-30T06:57:47.683" v="11"/>
          <ac:picMkLst>
            <pc:docMk/>
            <pc:sldMk cId="3667608938" sldId="2103"/>
            <ac:picMk id="6" creationId="{3D595380-D059-0567-89EC-A1E496DD01FD}"/>
          </ac:picMkLst>
        </pc:picChg>
      </pc:sldChg>
    </pc:docChg>
  </pc:docChgLst>
  <pc:docChgLst>
    <pc:chgData name="Sai Teja Aakula" userId="S::saiteja.aakula@rishabhsoft.com::cede395f-8a82-4808-862f-0cc4e9830d52" providerId="AD" clId="Web-{778E471D-9936-A44C-ADE7-85005F834357}"/>
    <pc:docChg chg="modSld">
      <pc:chgData name="Sai Teja Aakula" userId="S::saiteja.aakula@rishabhsoft.com::cede395f-8a82-4808-862f-0cc4e9830d52" providerId="AD" clId="Web-{778E471D-9936-A44C-ADE7-85005F834357}" dt="2022-12-02T11:55:46.966" v="25" actId="20577"/>
      <pc:docMkLst>
        <pc:docMk/>
      </pc:docMkLst>
      <pc:sldChg chg="modSp">
        <pc:chgData name="Sai Teja Aakula" userId="S::saiteja.aakula@rishabhsoft.com::cede395f-8a82-4808-862f-0cc4e9830d52" providerId="AD" clId="Web-{778E471D-9936-A44C-ADE7-85005F834357}" dt="2022-12-02T11:55:46.966" v="25" actId="20577"/>
        <pc:sldMkLst>
          <pc:docMk/>
          <pc:sldMk cId="3593743841" sldId="2106"/>
        </pc:sldMkLst>
        <pc:spChg chg="mod">
          <ac:chgData name="Sai Teja Aakula" userId="S::saiteja.aakula@rishabhsoft.com::cede395f-8a82-4808-862f-0cc4e9830d52" providerId="AD" clId="Web-{778E471D-9936-A44C-ADE7-85005F834357}" dt="2022-12-02T11:55:46.966" v="25" actId="20577"/>
          <ac:spMkLst>
            <pc:docMk/>
            <pc:sldMk cId="3593743841" sldId="2106"/>
            <ac:spMk id="12" creationId="{A4930C43-0913-4B27-BADB-E6DF4573282B}"/>
          </ac:spMkLst>
        </pc:spChg>
      </pc:sldChg>
    </pc:docChg>
  </pc:docChgLst>
  <pc:docChgLst>
    <pc:chgData name="Swar Shah" userId="S::swar.shah@rishabhsoft.com::94311002-9ff6-4003-9224-40c75cad0b79" providerId="AD" clId="Web-{C0721C51-5EC3-61D1-3DDD-0A0C649D25D0}"/>
    <pc:docChg chg="modSld">
      <pc:chgData name="Swar Shah" userId="S::swar.shah@rishabhsoft.com::94311002-9ff6-4003-9224-40c75cad0b79" providerId="AD" clId="Web-{C0721C51-5EC3-61D1-3DDD-0A0C649D25D0}" dt="2022-12-16T10:49:29.405" v="154" actId="20577"/>
      <pc:docMkLst>
        <pc:docMk/>
      </pc:docMkLst>
      <pc:sldChg chg="modSp">
        <pc:chgData name="Swar Shah" userId="S::swar.shah@rishabhsoft.com::94311002-9ff6-4003-9224-40c75cad0b79" providerId="AD" clId="Web-{C0721C51-5EC3-61D1-3DDD-0A0C649D25D0}" dt="2022-12-16T10:40:54.602" v="0" actId="1076"/>
        <pc:sldMkLst>
          <pc:docMk/>
          <pc:sldMk cId="3903224684" sldId="2066"/>
        </pc:sldMkLst>
        <pc:spChg chg="mod">
          <ac:chgData name="Swar Shah" userId="S::swar.shah@rishabhsoft.com::94311002-9ff6-4003-9224-40c75cad0b79" providerId="AD" clId="Web-{C0721C51-5EC3-61D1-3DDD-0A0C649D25D0}" dt="2022-12-16T10:40:54.602" v="0" actId="1076"/>
          <ac:spMkLst>
            <pc:docMk/>
            <pc:sldMk cId="3903224684" sldId="2066"/>
            <ac:spMk id="10" creationId="{3F1DB4D9-6555-59F0-FC76-47E36FE443B0}"/>
          </ac:spMkLst>
        </pc:spChg>
      </pc:sldChg>
      <pc:sldChg chg="addSp delSp modSp">
        <pc:chgData name="Swar Shah" userId="S::swar.shah@rishabhsoft.com::94311002-9ff6-4003-9224-40c75cad0b79" providerId="AD" clId="Web-{C0721C51-5EC3-61D1-3DDD-0A0C649D25D0}" dt="2022-12-16T10:49:29.405" v="154" actId="20577"/>
        <pc:sldMkLst>
          <pc:docMk/>
          <pc:sldMk cId="1491465718" sldId="2079"/>
        </pc:sldMkLst>
        <pc:spChg chg="add mod">
          <ac:chgData name="Swar Shah" userId="S::swar.shah@rishabhsoft.com::94311002-9ff6-4003-9224-40c75cad0b79" providerId="AD" clId="Web-{C0721C51-5EC3-61D1-3DDD-0A0C649D25D0}" dt="2022-12-16T10:49:29.405" v="154" actId="20577"/>
          <ac:spMkLst>
            <pc:docMk/>
            <pc:sldMk cId="1491465718" sldId="2079"/>
            <ac:spMk id="4" creationId="{E75DDC79-E9E8-A618-99E2-BB95C657DD38}"/>
          </ac:spMkLst>
        </pc:spChg>
        <pc:spChg chg="add del mod">
          <ac:chgData name="Swar Shah" userId="S::swar.shah@rishabhsoft.com::94311002-9ff6-4003-9224-40c75cad0b79" providerId="AD" clId="Web-{C0721C51-5EC3-61D1-3DDD-0A0C649D25D0}" dt="2022-12-16T10:43:24.124" v="46"/>
          <ac:spMkLst>
            <pc:docMk/>
            <pc:sldMk cId="1491465718" sldId="2079"/>
            <ac:spMk id="7" creationId="{41EF43C2-2C10-680E-D994-645FF0F30215}"/>
          </ac:spMkLst>
        </pc:spChg>
        <pc:graphicFrameChg chg="add del mod modGraphic">
          <ac:chgData name="Swar Shah" userId="S::swar.shah@rishabhsoft.com::94311002-9ff6-4003-9224-40c75cad0b79" providerId="AD" clId="Web-{C0721C51-5EC3-61D1-3DDD-0A0C649D25D0}" dt="2022-12-16T10:44:07.673" v="47"/>
          <ac:graphicFrameMkLst>
            <pc:docMk/>
            <pc:sldMk cId="1491465718" sldId="2079"/>
            <ac:graphicFrameMk id="6" creationId="{070A2FF4-5F33-DD07-0598-5382647B3C53}"/>
          </ac:graphicFrameMkLst>
        </pc:graphicFrameChg>
        <pc:graphicFrameChg chg="add del mod modGraphic">
          <ac:chgData name="Swar Shah" userId="S::swar.shah@rishabhsoft.com::94311002-9ff6-4003-9224-40c75cad0b79" providerId="AD" clId="Web-{C0721C51-5EC3-61D1-3DDD-0A0C649D25D0}" dt="2022-12-16T10:45:11.066" v="51"/>
          <ac:graphicFrameMkLst>
            <pc:docMk/>
            <pc:sldMk cId="1491465718" sldId="2079"/>
            <ac:graphicFrameMk id="10" creationId="{28873CBA-C2F7-BC8C-AFFB-F66C83ECD393}"/>
          </ac:graphicFrameMkLst>
        </pc:graphicFrameChg>
      </pc:sldChg>
    </pc:docChg>
  </pc:docChgLst>
  <pc:docChgLst>
    <pc:chgData name="Fena Vaishnani" userId="S::fena.dhingani@rishabhsoft.com::694c83e3-81ef-4f17-b97a-eda88ec67812" providerId="AD" clId="Web-{ED941E02-91EB-4F2A-931E-F5F89CFBB841}"/>
    <pc:docChg chg="modSld">
      <pc:chgData name="Fena Vaishnani" userId="S::fena.dhingani@rishabhsoft.com::694c83e3-81ef-4f17-b97a-eda88ec67812" providerId="AD" clId="Web-{ED941E02-91EB-4F2A-931E-F5F89CFBB841}" dt="2022-12-16T08:26:04.810" v="3"/>
      <pc:docMkLst>
        <pc:docMk/>
      </pc:docMkLst>
      <pc:sldChg chg="addSp delSp modSp">
        <pc:chgData name="Fena Vaishnani" userId="S::fena.dhingani@rishabhsoft.com::694c83e3-81ef-4f17-b97a-eda88ec67812" providerId="AD" clId="Web-{ED941E02-91EB-4F2A-931E-F5F89CFBB841}" dt="2022-12-16T08:26:04.810" v="3"/>
        <pc:sldMkLst>
          <pc:docMk/>
          <pc:sldMk cId="3667608938" sldId="2103"/>
        </pc:sldMkLst>
        <pc:picChg chg="del mod">
          <ac:chgData name="Fena Vaishnani" userId="S::fena.dhingani@rishabhsoft.com::694c83e3-81ef-4f17-b97a-eda88ec67812" providerId="AD" clId="Web-{ED941E02-91EB-4F2A-931E-F5F89CFBB841}" dt="2022-12-16T08:26:04.810" v="3"/>
          <ac:picMkLst>
            <pc:docMk/>
            <pc:sldMk cId="3667608938" sldId="2103"/>
            <ac:picMk id="6" creationId="{168F3255-B4C8-C1F1-982E-373FF50B5224}"/>
          </ac:picMkLst>
        </pc:picChg>
        <pc:picChg chg="add del mod">
          <ac:chgData name="Fena Vaishnani" userId="S::fena.dhingani@rishabhsoft.com::694c83e3-81ef-4f17-b97a-eda88ec67812" providerId="AD" clId="Web-{ED941E02-91EB-4F2A-931E-F5F89CFBB841}" dt="2022-12-16T08:25:58.607" v="2"/>
          <ac:picMkLst>
            <pc:docMk/>
            <pc:sldMk cId="3667608938" sldId="2103"/>
            <ac:picMk id="8" creationId="{C634748E-DA4E-6801-4085-4B4E8AE27D41}"/>
          </ac:picMkLst>
        </pc:picChg>
      </pc:sldChg>
    </pc:docChg>
  </pc:docChgLst>
  <pc:docChgLst>
    <pc:chgData name="Raj Patel" userId="S::raj.patel@rishabhsoft.com::66632d1c-08ff-4a4f-9abf-420b934304bf" providerId="AD" clId="Web-{1E0AD777-D851-4E10-9046-7C43057F17B4}"/>
    <pc:docChg chg="modSld">
      <pc:chgData name="Raj Patel" userId="S::raj.patel@rishabhsoft.com::66632d1c-08ff-4a4f-9abf-420b934304bf" providerId="AD" clId="Web-{1E0AD777-D851-4E10-9046-7C43057F17B4}" dt="2022-10-10T10:30:13.501" v="48" actId="20577"/>
      <pc:docMkLst>
        <pc:docMk/>
      </pc:docMkLst>
      <pc:sldChg chg="modSp">
        <pc:chgData name="Raj Patel" userId="S::raj.patel@rishabhsoft.com::66632d1c-08ff-4a4f-9abf-420b934304bf" providerId="AD" clId="Web-{1E0AD777-D851-4E10-9046-7C43057F17B4}" dt="2022-10-10T10:30:13.501" v="48" actId="20577"/>
        <pc:sldMkLst>
          <pc:docMk/>
          <pc:sldMk cId="3104302968" sldId="2091"/>
        </pc:sldMkLst>
        <pc:spChg chg="mod">
          <ac:chgData name="Raj Patel" userId="S::raj.patel@rishabhsoft.com::66632d1c-08ff-4a4f-9abf-420b934304bf" providerId="AD" clId="Web-{1E0AD777-D851-4E10-9046-7C43057F17B4}" dt="2022-10-10T10:30:13.501" v="48" actId="20577"/>
          <ac:spMkLst>
            <pc:docMk/>
            <pc:sldMk cId="3104302968" sldId="2091"/>
            <ac:spMk id="4" creationId="{AA2ADB5C-CCED-40B4-C1ED-D40856595E9D}"/>
          </ac:spMkLst>
        </pc:spChg>
      </pc:sldChg>
    </pc:docChg>
  </pc:docChgLst>
  <pc:docChgLst>
    <pc:chgData name="Chintan Mandora" userId="S::chintan.mandora@rishabhsoft.com::ae5f4666-29bf-4093-8a5b-60dd81129c79" providerId="AD" clId="Web-{5C30D2EB-77F2-7966-3B0D-E9975E1840CB}"/>
    <pc:docChg chg="modSld">
      <pc:chgData name="Chintan Mandora" userId="S::chintan.mandora@rishabhsoft.com::ae5f4666-29bf-4093-8a5b-60dd81129c79" providerId="AD" clId="Web-{5C30D2EB-77F2-7966-3B0D-E9975E1840CB}" dt="2022-10-21T10:43:17.871" v="376" actId="20577"/>
      <pc:docMkLst>
        <pc:docMk/>
      </pc:docMkLst>
      <pc:sldChg chg="addSp modSp">
        <pc:chgData name="Chintan Mandora" userId="S::chintan.mandora@rishabhsoft.com::ae5f4666-29bf-4093-8a5b-60dd81129c79" providerId="AD" clId="Web-{5C30D2EB-77F2-7966-3B0D-E9975E1840CB}" dt="2022-10-21T10:43:17.871" v="376" actId="20577"/>
        <pc:sldMkLst>
          <pc:docMk/>
          <pc:sldMk cId="355349812" sldId="2045"/>
        </pc:sldMkLst>
        <pc:spChg chg="add mod">
          <ac:chgData name="Chintan Mandora" userId="S::chintan.mandora@rishabhsoft.com::ae5f4666-29bf-4093-8a5b-60dd81129c79" providerId="AD" clId="Web-{5C30D2EB-77F2-7966-3B0D-E9975E1840CB}" dt="2022-10-21T10:43:17.871" v="376" actId="20577"/>
          <ac:spMkLst>
            <pc:docMk/>
            <pc:sldMk cId="355349812" sldId="2045"/>
            <ac:spMk id="5" creationId="{5984E07A-DF76-E233-6E44-F7E6A227562C}"/>
          </ac:spMkLst>
        </pc:spChg>
      </pc:sldChg>
    </pc:docChg>
  </pc:docChgLst>
  <pc:docChgLst>
    <pc:chgData name="Maheshwara Mallela" userId="S::maheshwara.mallela@rishabhsoft.com::e2f32b66-dc43-479f-873e-442bb10bc413" providerId="AD" clId="Web-{E7EE41E2-897E-471D-B9D2-A83C2F80ED94}"/>
    <pc:docChg chg="modSld">
      <pc:chgData name="Maheshwara Mallela" userId="S::maheshwara.mallela@rishabhsoft.com::e2f32b66-dc43-479f-873e-442bb10bc413" providerId="AD" clId="Web-{E7EE41E2-897E-471D-B9D2-A83C2F80ED94}" dt="2022-12-30T09:04:18.040" v="14" actId="1076"/>
      <pc:docMkLst>
        <pc:docMk/>
      </pc:docMkLst>
      <pc:sldChg chg="addSp delSp modSp">
        <pc:chgData name="Maheshwara Mallela" userId="S::maheshwara.mallela@rishabhsoft.com::e2f32b66-dc43-479f-873e-442bb10bc413" providerId="AD" clId="Web-{E7EE41E2-897E-471D-B9D2-A83C2F80ED94}" dt="2022-12-30T09:04:18.040" v="14" actId="1076"/>
        <pc:sldMkLst>
          <pc:docMk/>
          <pc:sldMk cId="3393993114" sldId="2107"/>
        </pc:sldMkLst>
        <pc:picChg chg="add del mod">
          <ac:chgData name="Maheshwara Mallela" userId="S::maheshwara.mallela@rishabhsoft.com::e2f32b66-dc43-479f-873e-442bb10bc413" providerId="AD" clId="Web-{E7EE41E2-897E-471D-B9D2-A83C2F80ED94}" dt="2022-12-30T09:03:54.555" v="8"/>
          <ac:picMkLst>
            <pc:docMk/>
            <pc:sldMk cId="3393993114" sldId="2107"/>
            <ac:picMk id="9" creationId="{2299C883-0817-E838-9AA1-B931E92CC78C}"/>
          </ac:picMkLst>
        </pc:picChg>
        <pc:picChg chg="add mod">
          <ac:chgData name="Maheshwara Mallela" userId="S::maheshwara.mallela@rishabhsoft.com::e2f32b66-dc43-479f-873e-442bb10bc413" providerId="AD" clId="Web-{E7EE41E2-897E-471D-B9D2-A83C2F80ED94}" dt="2022-12-30T09:04:18.040" v="14" actId="1076"/>
          <ac:picMkLst>
            <pc:docMk/>
            <pc:sldMk cId="3393993114" sldId="2107"/>
            <ac:picMk id="10" creationId="{0B3DA63F-5C51-4DE4-F7F2-0C13ADFC53EA}"/>
          </ac:picMkLst>
        </pc:picChg>
      </pc:sldChg>
    </pc:docChg>
  </pc:docChgLst>
  <pc:docChgLst>
    <pc:chgData name="Utsav Panchal" userId="S::utsav.panchal@rishabhsoft.com::8adbbd1a-d83a-472d-916a-838ee01042e4" providerId="AD" clId="Web-{99F7B54C-DF41-22A1-93BC-5F6BEBC84023}"/>
    <pc:docChg chg="modSld">
      <pc:chgData name="Utsav Panchal" userId="S::utsav.panchal@rishabhsoft.com::8adbbd1a-d83a-472d-916a-838ee01042e4" providerId="AD" clId="Web-{99F7B54C-DF41-22A1-93BC-5F6BEBC84023}" dt="2022-11-04T11:38:57.808" v="186" actId="20577"/>
      <pc:docMkLst>
        <pc:docMk/>
      </pc:docMkLst>
      <pc:sldChg chg="modSp">
        <pc:chgData name="Utsav Panchal" userId="S::utsav.panchal@rishabhsoft.com::8adbbd1a-d83a-472d-916a-838ee01042e4" providerId="AD" clId="Web-{99F7B54C-DF41-22A1-93BC-5F6BEBC84023}" dt="2022-11-04T11:38:57.808" v="186" actId="20577"/>
        <pc:sldMkLst>
          <pc:docMk/>
          <pc:sldMk cId="2809889484" sldId="2100"/>
        </pc:sldMkLst>
        <pc:spChg chg="mod">
          <ac:chgData name="Utsav Panchal" userId="S::utsav.panchal@rishabhsoft.com::8adbbd1a-d83a-472d-916a-838ee01042e4" providerId="AD" clId="Web-{99F7B54C-DF41-22A1-93BC-5F6BEBC84023}" dt="2022-11-04T11:38:57.808" v="186" actId="20577"/>
          <ac:spMkLst>
            <pc:docMk/>
            <pc:sldMk cId="2809889484" sldId="2100"/>
            <ac:spMk id="3" creationId="{2FBDFE49-89CA-6322-165B-B107C59457E3}"/>
          </ac:spMkLst>
        </pc:spChg>
      </pc:sldChg>
    </pc:docChg>
  </pc:docChgLst>
  <pc:docChgLst>
    <pc:chgData name="Afzal Khan" userId="S::afzal.khan@rishabhsoft.com::11998eb9-3d5e-4140-b704-0e317d8707c0" providerId="AD" clId="Web-{BF0B782C-AE27-454B-84B0-80B3DD6C71CD}"/>
    <pc:docChg chg="modSld">
      <pc:chgData name="Afzal Khan" userId="S::afzal.khan@rishabhsoft.com::11998eb9-3d5e-4140-b704-0e317d8707c0" providerId="AD" clId="Web-{BF0B782C-AE27-454B-84B0-80B3DD6C71CD}" dt="2022-12-16T10:53:49.234" v="231" actId="20577"/>
      <pc:docMkLst>
        <pc:docMk/>
      </pc:docMkLst>
      <pc:sldChg chg="addSp delSp modSp mod modClrScheme chgLayout">
        <pc:chgData name="Afzal Khan" userId="S::afzal.khan@rishabhsoft.com::11998eb9-3d5e-4140-b704-0e317d8707c0" providerId="AD" clId="Web-{BF0B782C-AE27-454B-84B0-80B3DD6C71CD}" dt="2022-12-16T10:53:49.234" v="231" actId="20577"/>
        <pc:sldMkLst>
          <pc:docMk/>
          <pc:sldMk cId="2667196495" sldId="2119"/>
        </pc:sldMkLst>
        <pc:spChg chg="mod ord">
          <ac:chgData name="Afzal Khan" userId="S::afzal.khan@rishabhsoft.com::11998eb9-3d5e-4140-b704-0e317d8707c0" providerId="AD" clId="Web-{BF0B782C-AE27-454B-84B0-80B3DD6C71CD}" dt="2022-12-16T10:18:44.129" v="3" actId="14100"/>
          <ac:spMkLst>
            <pc:docMk/>
            <pc:sldMk cId="2667196495" sldId="2119"/>
            <ac:spMk id="2" creationId="{D616B365-98E3-4CFB-832D-30B324A50127}"/>
          </ac:spMkLst>
        </pc:spChg>
        <pc:spChg chg="add del mod ord">
          <ac:chgData name="Afzal Khan" userId="S::afzal.khan@rishabhsoft.com::11998eb9-3d5e-4140-b704-0e317d8707c0" providerId="AD" clId="Web-{BF0B782C-AE27-454B-84B0-80B3DD6C71CD}" dt="2022-12-16T10:18:29.956" v="1"/>
          <ac:spMkLst>
            <pc:docMk/>
            <pc:sldMk cId="2667196495" sldId="2119"/>
            <ac:spMk id="3" creationId="{88571EC0-569D-A5F5-1BAF-52D4D6D8FA3E}"/>
          </ac:spMkLst>
        </pc:spChg>
        <pc:spChg chg="add mod">
          <ac:chgData name="Afzal Khan" userId="S::afzal.khan@rishabhsoft.com::11998eb9-3d5e-4140-b704-0e317d8707c0" providerId="AD" clId="Web-{BF0B782C-AE27-454B-84B0-80B3DD6C71CD}" dt="2022-12-16T10:53:49.234" v="231" actId="20577"/>
          <ac:spMkLst>
            <pc:docMk/>
            <pc:sldMk cId="2667196495" sldId="2119"/>
            <ac:spMk id="4" creationId="{03D32E8C-4880-9E30-9BE3-972E2620F5CA}"/>
          </ac:spMkLst>
        </pc:spChg>
      </pc:sldChg>
    </pc:docChg>
  </pc:docChgLst>
  <pc:docChgLst>
    <pc:chgData name="Sateesh C" userId="5dfd1dd5-1f6b-40f5-94b6-6f05b43b9e27" providerId="ADAL" clId="{FDD49830-BAA9-7040-806F-7ADE985CD073}"/>
    <pc:docChg chg="undo custSel modSld">
      <pc:chgData name="Sateesh C" userId="5dfd1dd5-1f6b-40f5-94b6-6f05b43b9e27" providerId="ADAL" clId="{FDD49830-BAA9-7040-806F-7ADE985CD073}" dt="2022-11-04T10:25:47.568" v="54" actId="20577"/>
      <pc:docMkLst>
        <pc:docMk/>
      </pc:docMkLst>
      <pc:sldChg chg="modSp mod">
        <pc:chgData name="Sateesh C" userId="5dfd1dd5-1f6b-40f5-94b6-6f05b43b9e27" providerId="ADAL" clId="{FDD49830-BAA9-7040-806F-7ADE985CD073}" dt="2022-11-04T10:25:47.568" v="54" actId="20577"/>
        <pc:sldMkLst>
          <pc:docMk/>
          <pc:sldMk cId="10643176" sldId="2052"/>
        </pc:sldMkLst>
        <pc:spChg chg="mod">
          <ac:chgData name="Sateesh C" userId="5dfd1dd5-1f6b-40f5-94b6-6f05b43b9e27" providerId="ADAL" clId="{FDD49830-BAA9-7040-806F-7ADE985CD073}" dt="2022-11-04T10:25:47.568" v="54" actId="20577"/>
          <ac:spMkLst>
            <pc:docMk/>
            <pc:sldMk cId="10643176" sldId="2052"/>
            <ac:spMk id="12" creationId="{A4930C43-0913-4B27-BADB-E6DF4573282B}"/>
          </ac:spMkLst>
        </pc:spChg>
      </pc:sldChg>
    </pc:docChg>
  </pc:docChgLst>
  <pc:docChgLst>
    <pc:chgData name="Pragya Bharti" userId="S::pragya.bharti@rishabhsoft.com::38143802-9ca9-4c56-b5ad-cc301bfe6089" providerId="AD" clId="Web-{0A701C13-BE30-4CA2-99F0-1C0D2A2C6538}"/>
    <pc:docChg chg="modSld">
      <pc:chgData name="Pragya Bharti" userId="S::pragya.bharti@rishabhsoft.com::38143802-9ca9-4c56-b5ad-cc301bfe6089" providerId="AD" clId="Web-{0A701C13-BE30-4CA2-99F0-1C0D2A2C6538}" dt="2022-11-04T08:23:36.459" v="36" actId="20577"/>
      <pc:docMkLst>
        <pc:docMk/>
      </pc:docMkLst>
      <pc:sldChg chg="modSp">
        <pc:chgData name="Pragya Bharti" userId="S::pragya.bharti@rishabhsoft.com::38143802-9ca9-4c56-b5ad-cc301bfe6089" providerId="AD" clId="Web-{0A701C13-BE30-4CA2-99F0-1C0D2A2C6538}" dt="2022-11-04T08:23:36.459" v="36" actId="20577"/>
        <pc:sldMkLst>
          <pc:docMk/>
          <pc:sldMk cId="4128721948" sldId="2090"/>
        </pc:sldMkLst>
        <pc:spChg chg="mod">
          <ac:chgData name="Pragya Bharti" userId="S::pragya.bharti@rishabhsoft.com::38143802-9ca9-4c56-b5ad-cc301bfe6089" providerId="AD" clId="Web-{0A701C13-BE30-4CA2-99F0-1C0D2A2C6538}" dt="2022-11-04T08:23:36.459" v="36" actId="20577"/>
          <ac:spMkLst>
            <pc:docMk/>
            <pc:sldMk cId="4128721948" sldId="2090"/>
            <ac:spMk id="3" creationId="{7692D18F-AEEB-B783-5797-F11C9B13A8E9}"/>
          </ac:spMkLst>
        </pc:spChg>
      </pc:sldChg>
    </pc:docChg>
  </pc:docChgLst>
  <pc:docChgLst>
    <pc:chgData name="Nagendra Babu" userId="S::nagendra.babu@rishabhsoft.com::3c5c5381-a24b-4706-b9c4-d3cb212f4afa" providerId="AD" clId="Web-{B72D21A9-941F-F888-E57F-1EFF0777CA45}"/>
    <pc:docChg chg="modSld">
      <pc:chgData name="Nagendra Babu" userId="S::nagendra.babu@rishabhsoft.com::3c5c5381-a24b-4706-b9c4-d3cb212f4afa" providerId="AD" clId="Web-{B72D21A9-941F-F888-E57F-1EFF0777CA45}" dt="2022-12-29T05:55:28.494" v="0" actId="1076"/>
      <pc:docMkLst>
        <pc:docMk/>
      </pc:docMkLst>
      <pc:sldChg chg="modSp">
        <pc:chgData name="Nagendra Babu" userId="S::nagendra.babu@rishabhsoft.com::3c5c5381-a24b-4706-b9c4-d3cb212f4afa" providerId="AD" clId="Web-{B72D21A9-941F-F888-E57F-1EFF0777CA45}" dt="2022-12-29T05:55:28.494" v="0" actId="1076"/>
        <pc:sldMkLst>
          <pc:docMk/>
          <pc:sldMk cId="3576272206" sldId="2109"/>
        </pc:sldMkLst>
        <pc:picChg chg="mod">
          <ac:chgData name="Nagendra Babu" userId="S::nagendra.babu@rishabhsoft.com::3c5c5381-a24b-4706-b9c4-d3cb212f4afa" providerId="AD" clId="Web-{B72D21A9-941F-F888-E57F-1EFF0777CA45}" dt="2022-12-29T05:55:28.494" v="0" actId="1076"/>
          <ac:picMkLst>
            <pc:docMk/>
            <pc:sldMk cId="3576272206" sldId="2109"/>
            <ac:picMk id="6" creationId="{7819DE2C-ABD3-4205-4DAB-576E6713E5F0}"/>
          </ac:picMkLst>
        </pc:picChg>
      </pc:sldChg>
    </pc:docChg>
  </pc:docChgLst>
  <pc:docChgLst>
    <pc:chgData clId="Web-{AFF88869-BF01-80E2-625D-0F7F7AC1416A}"/>
    <pc:docChg chg="modSld">
      <pc:chgData name="" userId="" providerId="" clId="Web-{AFF88869-BF01-80E2-625D-0F7F7AC1416A}" dt="2022-12-16T07:22:52.782" v="2" actId="20577"/>
      <pc:docMkLst>
        <pc:docMk/>
      </pc:docMkLst>
      <pc:sldChg chg="modSp">
        <pc:chgData name="" userId="" providerId="" clId="Web-{AFF88869-BF01-80E2-625D-0F7F7AC1416A}" dt="2022-12-16T07:22:52.782" v="2" actId="20577"/>
        <pc:sldMkLst>
          <pc:docMk/>
          <pc:sldMk cId="4206791219" sldId="1939"/>
        </pc:sldMkLst>
        <pc:spChg chg="mod">
          <ac:chgData name="" userId="" providerId="" clId="Web-{AFF88869-BF01-80E2-625D-0F7F7AC1416A}" dt="2022-12-16T07:22:52.782" v="2" actId="20577"/>
          <ac:spMkLst>
            <pc:docMk/>
            <pc:sldMk cId="4206791219" sldId="1939"/>
            <ac:spMk id="5" creationId="{2F7152B7-1B7E-4114-89B6-CB764299D871}"/>
          </ac:spMkLst>
        </pc:spChg>
        <pc:spChg chg="mod">
          <ac:chgData name="" userId="" providerId="" clId="Web-{AFF88869-BF01-80E2-625D-0F7F7AC1416A}" dt="2022-12-16T07:22:50.782" v="0" actId="20577"/>
          <ac:spMkLst>
            <pc:docMk/>
            <pc:sldMk cId="4206791219" sldId="1939"/>
            <ac:spMk id="7" creationId="{00000000-0000-0000-0000-000000000000}"/>
          </ac:spMkLst>
        </pc:spChg>
      </pc:sldChg>
    </pc:docChg>
  </pc:docChgLst>
  <pc:docChgLst>
    <pc:chgData name="Kishan Upadhyay" userId="S::kishan.upadhyay@rishabhsoft.com::4a5e7342-f150-4d8b-ba82-212596e94fc6" providerId="AD" clId="Web-{AD919ED2-5D72-443A-BB95-BA5D97FAD9FC}"/>
    <pc:docChg chg="modSld">
      <pc:chgData name="Kishan Upadhyay" userId="S::kishan.upadhyay@rishabhsoft.com::4a5e7342-f150-4d8b-ba82-212596e94fc6" providerId="AD" clId="Web-{AD919ED2-5D72-443A-BB95-BA5D97FAD9FC}" dt="2022-11-04T11:02:57.051" v="18" actId="20577"/>
      <pc:docMkLst>
        <pc:docMk/>
      </pc:docMkLst>
      <pc:sldChg chg="modSp">
        <pc:chgData name="Kishan Upadhyay" userId="S::kishan.upadhyay@rishabhsoft.com::4a5e7342-f150-4d8b-ba82-212596e94fc6" providerId="AD" clId="Web-{AD919ED2-5D72-443A-BB95-BA5D97FAD9FC}" dt="2022-11-04T11:02:57.051" v="18" actId="20577"/>
        <pc:sldMkLst>
          <pc:docMk/>
          <pc:sldMk cId="1830582633" sldId="2063"/>
        </pc:sldMkLst>
        <pc:spChg chg="mod">
          <ac:chgData name="Kishan Upadhyay" userId="S::kishan.upadhyay@rishabhsoft.com::4a5e7342-f150-4d8b-ba82-212596e94fc6" providerId="AD" clId="Web-{AD919ED2-5D72-443A-BB95-BA5D97FAD9FC}" dt="2022-11-04T11:02:57.051" v="18" actId="20577"/>
          <ac:spMkLst>
            <pc:docMk/>
            <pc:sldMk cId="1830582633" sldId="2063"/>
            <ac:spMk id="5" creationId="{3C13CC26-4F35-1A82-48FC-A9CDE394DF63}"/>
          </ac:spMkLst>
        </pc:spChg>
      </pc:sldChg>
    </pc:docChg>
  </pc:docChgLst>
  <pc:docChgLst>
    <pc:chgData name="Utsav Panchal" userId="S::utsav.panchal@rishabhsoft.com::8adbbd1a-d83a-472d-916a-838ee01042e4" providerId="AD" clId="Web-{A62D1E76-2B32-B6A7-39F3-F242591CF65F}"/>
    <pc:docChg chg="addSld modSld modSection">
      <pc:chgData name="Utsav Panchal" userId="S::utsav.panchal@rishabhsoft.com::8adbbd1a-d83a-472d-916a-838ee01042e4" providerId="AD" clId="Web-{A62D1E76-2B32-B6A7-39F3-F242591CF65F}" dt="2022-11-04T10:29:32.002" v="97" actId="20577"/>
      <pc:docMkLst>
        <pc:docMk/>
      </pc:docMkLst>
      <pc:sldChg chg="modSp">
        <pc:chgData name="Utsav Panchal" userId="S::utsav.panchal@rishabhsoft.com::8adbbd1a-d83a-472d-916a-838ee01042e4" providerId="AD" clId="Web-{A62D1E76-2B32-B6A7-39F3-F242591CF65F}" dt="2022-11-04T10:26:46.672" v="43"/>
        <pc:sldMkLst>
          <pc:docMk/>
          <pc:sldMk cId="3486515437" sldId="2044"/>
        </pc:sldMkLst>
        <pc:graphicFrameChg chg="mod modGraphic">
          <ac:chgData name="Utsav Panchal" userId="S::utsav.panchal@rishabhsoft.com::8adbbd1a-d83a-472d-916a-838ee01042e4" providerId="AD" clId="Web-{A62D1E76-2B32-B6A7-39F3-F242591CF65F}" dt="2022-11-04T10:26:46.672" v="43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addSp modSp new">
        <pc:chgData name="Utsav Panchal" userId="S::utsav.panchal@rishabhsoft.com::8adbbd1a-d83a-472d-916a-838ee01042e4" providerId="AD" clId="Web-{A62D1E76-2B32-B6A7-39F3-F242591CF65F}" dt="2022-11-04T10:29:32.002" v="97" actId="20577"/>
        <pc:sldMkLst>
          <pc:docMk/>
          <pc:sldMk cId="2809889484" sldId="2100"/>
        </pc:sldMkLst>
        <pc:spChg chg="mod">
          <ac:chgData name="Utsav Panchal" userId="S::utsav.panchal@rishabhsoft.com::8adbbd1a-d83a-472d-916a-838ee01042e4" providerId="AD" clId="Web-{A62D1E76-2B32-B6A7-39F3-F242591CF65F}" dt="2022-11-04T10:27:23.422" v="48" actId="20577"/>
          <ac:spMkLst>
            <pc:docMk/>
            <pc:sldMk cId="2809889484" sldId="2100"/>
            <ac:spMk id="2" creationId="{C3142271-8F83-760E-F6B4-17356035BCA0}"/>
          </ac:spMkLst>
        </pc:spChg>
        <pc:spChg chg="add mod">
          <ac:chgData name="Utsav Panchal" userId="S::utsav.panchal@rishabhsoft.com::8adbbd1a-d83a-472d-916a-838ee01042e4" providerId="AD" clId="Web-{A62D1E76-2B32-B6A7-39F3-F242591CF65F}" dt="2022-11-04T10:29:32.002" v="97" actId="20577"/>
          <ac:spMkLst>
            <pc:docMk/>
            <pc:sldMk cId="2809889484" sldId="2100"/>
            <ac:spMk id="3" creationId="{2FBDFE49-89CA-6322-165B-B107C59457E3}"/>
          </ac:spMkLst>
        </pc:spChg>
      </pc:sldChg>
    </pc:docChg>
  </pc:docChgLst>
  <pc:docChgLst>
    <pc:chgData name="Kishan Upadhyay" userId="S::kishan.upadhyay@rishabhsoft.com::4a5e7342-f150-4d8b-ba82-212596e94fc6" providerId="AD" clId="Web-{1F031BBF-9800-A5F7-CBF0-D10D35F49338}"/>
    <pc:docChg chg="modSld">
      <pc:chgData name="Kishan Upadhyay" userId="S::kishan.upadhyay@rishabhsoft.com::4a5e7342-f150-4d8b-ba82-212596e94fc6" providerId="AD" clId="Web-{1F031BBF-9800-A5F7-CBF0-D10D35F49338}" dt="2022-12-16T10:39:41.235" v="466"/>
      <pc:docMkLst>
        <pc:docMk/>
      </pc:docMkLst>
      <pc:sldChg chg="modSp">
        <pc:chgData name="Kishan Upadhyay" userId="S::kishan.upadhyay@rishabhsoft.com::4a5e7342-f150-4d8b-ba82-212596e94fc6" providerId="AD" clId="Web-{1F031BBF-9800-A5F7-CBF0-D10D35F49338}" dt="2022-12-16T10:39:41.235" v="466"/>
        <pc:sldMkLst>
          <pc:docMk/>
          <pc:sldMk cId="3486515437" sldId="2044"/>
        </pc:sldMkLst>
        <pc:graphicFrameChg chg="mod modGraphic">
          <ac:chgData name="Kishan Upadhyay" userId="S::kishan.upadhyay@rishabhsoft.com::4a5e7342-f150-4d8b-ba82-212596e94fc6" providerId="AD" clId="Web-{1F031BBF-9800-A5F7-CBF0-D10D35F49338}" dt="2022-12-16T10:39:41.235" v="466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addSp delSp modSp">
        <pc:chgData name="Kishan Upadhyay" userId="S::kishan.upadhyay@rishabhsoft.com::4a5e7342-f150-4d8b-ba82-212596e94fc6" providerId="AD" clId="Web-{1F031BBF-9800-A5F7-CBF0-D10D35F49338}" dt="2022-12-16T10:31:37.093" v="294" actId="20577"/>
        <pc:sldMkLst>
          <pc:docMk/>
          <pc:sldMk cId="2414992752" sldId="2110"/>
        </pc:sldMkLst>
        <pc:spChg chg="add del mod">
          <ac:chgData name="Kishan Upadhyay" userId="S::kishan.upadhyay@rishabhsoft.com::4a5e7342-f150-4d8b-ba82-212596e94fc6" providerId="AD" clId="Web-{1F031BBF-9800-A5F7-CBF0-D10D35F49338}" dt="2022-12-16T10:31:37.093" v="294" actId="20577"/>
          <ac:spMkLst>
            <pc:docMk/>
            <pc:sldMk cId="2414992752" sldId="2110"/>
            <ac:spMk id="12" creationId="{A4930C43-0913-4B27-BADB-E6DF4573282B}"/>
          </ac:spMkLst>
        </pc:spChg>
      </pc:sldChg>
    </pc:docChg>
  </pc:docChgLst>
  <pc:docChgLst>
    <pc:chgData name="Stalin Vimal Raj" userId="S::stalinvimal.raj@rishabhsoft.com::8caec4ee-b252-4b0c-8c77-afe144a74785" providerId="AD" clId="Web-{3B5815C3-D397-4DB6-B912-0C55F6595F9C}"/>
    <pc:docChg chg="modSld">
      <pc:chgData name="Stalin Vimal Raj" userId="S::stalinvimal.raj@rishabhsoft.com::8caec4ee-b252-4b0c-8c77-afe144a74785" providerId="AD" clId="Web-{3B5815C3-D397-4DB6-B912-0C55F6595F9C}" dt="2022-12-30T07:35:44.003" v="66" actId="20577"/>
      <pc:docMkLst>
        <pc:docMk/>
      </pc:docMkLst>
      <pc:sldChg chg="addSp delSp modSp">
        <pc:chgData name="Stalin Vimal Raj" userId="S::stalinvimal.raj@rishabhsoft.com::8caec4ee-b252-4b0c-8c77-afe144a74785" providerId="AD" clId="Web-{3B5815C3-D397-4DB6-B912-0C55F6595F9C}" dt="2022-12-30T07:35:44.003" v="66" actId="20577"/>
        <pc:sldMkLst>
          <pc:docMk/>
          <pc:sldMk cId="644960600" sldId="2064"/>
        </pc:sldMkLst>
        <pc:spChg chg="mod">
          <ac:chgData name="Stalin Vimal Raj" userId="S::stalinvimal.raj@rishabhsoft.com::8caec4ee-b252-4b0c-8c77-afe144a74785" providerId="AD" clId="Web-{3B5815C3-D397-4DB6-B912-0C55F6595F9C}" dt="2022-12-30T07:33:56.859" v="5" actId="20577"/>
          <ac:spMkLst>
            <pc:docMk/>
            <pc:sldMk cId="644960600" sldId="2064"/>
            <ac:spMk id="6" creationId="{D3B96561-B278-A0A9-8B80-77BA07903280}"/>
          </ac:spMkLst>
        </pc:spChg>
        <pc:spChg chg="add mod">
          <ac:chgData name="Stalin Vimal Raj" userId="S::stalinvimal.raj@rishabhsoft.com::8caec4ee-b252-4b0c-8c77-afe144a74785" providerId="AD" clId="Web-{3B5815C3-D397-4DB6-B912-0C55F6595F9C}" dt="2022-12-30T07:35:44.003" v="66" actId="20577"/>
          <ac:spMkLst>
            <pc:docMk/>
            <pc:sldMk cId="644960600" sldId="2064"/>
            <ac:spMk id="8" creationId="{24F3EBF0-9C37-AF95-E788-FF04614E507B}"/>
          </ac:spMkLst>
        </pc:spChg>
        <pc:picChg chg="add del mod">
          <ac:chgData name="Stalin Vimal Raj" userId="S::stalinvimal.raj@rishabhsoft.com::8caec4ee-b252-4b0c-8c77-afe144a74785" providerId="AD" clId="Web-{3B5815C3-D397-4DB6-B912-0C55F6595F9C}" dt="2022-12-30T07:34:04.031" v="7"/>
          <ac:picMkLst>
            <pc:docMk/>
            <pc:sldMk cId="644960600" sldId="2064"/>
            <ac:picMk id="4" creationId="{16602252-0931-CC4E-DE7D-442F3D33FCF1}"/>
          </ac:picMkLst>
        </pc:picChg>
      </pc:sldChg>
    </pc:docChg>
  </pc:docChgLst>
  <pc:docChgLst>
    <pc:chgData name="Nagendra Babu" userId="S::nagendra.babu@rishabhsoft.com::3c5c5381-a24b-4706-b9c4-d3cb212f4afa" providerId="AD" clId="Web-{5E22AE9D-3E64-0E9C-CA07-B0ADB6DF3BD6}"/>
    <pc:docChg chg="modSld">
      <pc:chgData name="Nagendra Babu" userId="S::nagendra.babu@rishabhsoft.com::3c5c5381-a24b-4706-b9c4-d3cb212f4afa" providerId="AD" clId="Web-{5E22AE9D-3E64-0E9C-CA07-B0ADB6DF3BD6}" dt="2022-10-10T11:50:21.152" v="507" actId="20577"/>
      <pc:docMkLst>
        <pc:docMk/>
      </pc:docMkLst>
      <pc:sldChg chg="modSp">
        <pc:chgData name="Nagendra Babu" userId="S::nagendra.babu@rishabhsoft.com::3c5c5381-a24b-4706-b9c4-d3cb212f4afa" providerId="AD" clId="Web-{5E22AE9D-3E64-0E9C-CA07-B0ADB6DF3BD6}" dt="2022-10-10T11:12:14.504" v="234" actId="20577"/>
        <pc:sldMkLst>
          <pc:docMk/>
          <pc:sldMk cId="1975776192" sldId="2087"/>
        </pc:sldMkLst>
        <pc:spChg chg="mod">
          <ac:chgData name="Nagendra Babu" userId="S::nagendra.babu@rishabhsoft.com::3c5c5381-a24b-4706-b9c4-d3cb212f4afa" providerId="AD" clId="Web-{5E22AE9D-3E64-0E9C-CA07-B0ADB6DF3BD6}" dt="2022-10-10T11:12:14.504" v="234" actId="20577"/>
          <ac:spMkLst>
            <pc:docMk/>
            <pc:sldMk cId="1975776192" sldId="2087"/>
            <ac:spMk id="6" creationId="{B18DE50A-9912-122A-FA10-4662E9C2A2F4}"/>
          </ac:spMkLst>
        </pc:spChg>
      </pc:sldChg>
      <pc:sldChg chg="modSp">
        <pc:chgData name="Nagendra Babu" userId="S::nagendra.babu@rishabhsoft.com::3c5c5381-a24b-4706-b9c4-d3cb212f4afa" providerId="AD" clId="Web-{5E22AE9D-3E64-0E9C-CA07-B0ADB6DF3BD6}" dt="2022-10-10T11:50:21.152" v="507" actId="20577"/>
        <pc:sldMkLst>
          <pc:docMk/>
          <pc:sldMk cId="3647753849" sldId="2088"/>
        </pc:sldMkLst>
        <pc:spChg chg="mod">
          <ac:chgData name="Nagendra Babu" userId="S::nagendra.babu@rishabhsoft.com::3c5c5381-a24b-4706-b9c4-d3cb212f4afa" providerId="AD" clId="Web-{5E22AE9D-3E64-0E9C-CA07-B0ADB6DF3BD6}" dt="2022-10-10T11:50:21.152" v="507" actId="20577"/>
          <ac:spMkLst>
            <pc:docMk/>
            <pc:sldMk cId="3647753849" sldId="2088"/>
            <ac:spMk id="4" creationId="{3086A14D-BD21-993E-6FAD-ADCA86B80CE4}"/>
          </ac:spMkLst>
        </pc:spChg>
      </pc:sldChg>
    </pc:docChg>
  </pc:docChgLst>
  <pc:docChgLst>
    <pc:chgData name="Sateesh C" userId="S::sateesh.c@rishabhsoft.com::5dfd1dd5-1f6b-40f5-94b6-6f05b43b9e27" providerId="AD" clId="Web-{AC006FC9-00F3-313C-DE51-A38AC470D6E7}"/>
    <pc:docChg chg="modSld">
      <pc:chgData name="Sateesh C" userId="S::sateesh.c@rishabhsoft.com::5dfd1dd5-1f6b-40f5-94b6-6f05b43b9e27" providerId="AD" clId="Web-{AC006FC9-00F3-313C-DE51-A38AC470D6E7}" dt="2022-10-10T12:12:34.878" v="1" actId="20577"/>
      <pc:docMkLst>
        <pc:docMk/>
      </pc:docMkLst>
      <pc:sldChg chg="modSp">
        <pc:chgData name="Sateesh C" userId="S::sateesh.c@rishabhsoft.com::5dfd1dd5-1f6b-40f5-94b6-6f05b43b9e27" providerId="AD" clId="Web-{AC006FC9-00F3-313C-DE51-A38AC470D6E7}" dt="2022-10-10T12:12:34.878" v="1" actId="20577"/>
        <pc:sldMkLst>
          <pc:docMk/>
          <pc:sldMk cId="10643176" sldId="2052"/>
        </pc:sldMkLst>
        <pc:spChg chg="mod">
          <ac:chgData name="Sateesh C" userId="S::sateesh.c@rishabhsoft.com::5dfd1dd5-1f6b-40f5-94b6-6f05b43b9e27" providerId="AD" clId="Web-{AC006FC9-00F3-313C-DE51-A38AC470D6E7}" dt="2022-10-10T12:12:34.878" v="1" actId="20577"/>
          <ac:spMkLst>
            <pc:docMk/>
            <pc:sldMk cId="10643176" sldId="2052"/>
            <ac:spMk id="12" creationId="{A4930C43-0913-4B27-BADB-E6DF4573282B}"/>
          </ac:spMkLst>
        </pc:spChg>
      </pc:sldChg>
    </pc:docChg>
  </pc:docChgLst>
  <pc:docChgLst>
    <pc:chgData name="Sateesh C" userId="S::sateesh.c@rishabhsoft.com::5dfd1dd5-1f6b-40f5-94b6-6f05b43b9e27" providerId="AD" clId="Web-{EC9444B6-875A-9BA0-3389-008EC2BF57FB}"/>
    <pc:docChg chg="addSld modSld modSection">
      <pc:chgData name="Sateesh C" userId="S::sateesh.c@rishabhsoft.com::5dfd1dd5-1f6b-40f5-94b6-6f05b43b9e27" providerId="AD" clId="Web-{EC9444B6-875A-9BA0-3389-008EC2BF57FB}" dt="2022-12-16T11:20:36.141" v="140" actId="20577"/>
      <pc:docMkLst>
        <pc:docMk/>
      </pc:docMkLst>
      <pc:sldChg chg="modSp">
        <pc:chgData name="Sateesh C" userId="S::sateesh.c@rishabhsoft.com::5dfd1dd5-1f6b-40f5-94b6-6f05b43b9e27" providerId="AD" clId="Web-{EC9444B6-875A-9BA0-3389-008EC2BF57FB}" dt="2022-12-16T11:20:36.141" v="140" actId="20577"/>
        <pc:sldMkLst>
          <pc:docMk/>
          <pc:sldMk cId="10643176" sldId="2052"/>
        </pc:sldMkLst>
        <pc:spChg chg="mod">
          <ac:chgData name="Sateesh C" userId="S::sateesh.c@rishabhsoft.com::5dfd1dd5-1f6b-40f5-94b6-6f05b43b9e27" providerId="AD" clId="Web-{EC9444B6-875A-9BA0-3389-008EC2BF57FB}" dt="2022-12-16T11:20:36.141" v="140" actId="20577"/>
          <ac:spMkLst>
            <pc:docMk/>
            <pc:sldMk cId="10643176" sldId="2052"/>
            <ac:spMk id="12" creationId="{A4930C43-0913-4B27-BADB-E6DF4573282B}"/>
          </ac:spMkLst>
        </pc:spChg>
      </pc:sldChg>
      <pc:sldChg chg="addSp modSp">
        <pc:chgData name="Sateesh C" userId="S::sateesh.c@rishabhsoft.com::5dfd1dd5-1f6b-40f5-94b6-6f05b43b9e27" providerId="AD" clId="Web-{EC9444B6-875A-9BA0-3389-008EC2BF57FB}" dt="2022-12-16T11:04:13.634" v="81" actId="1076"/>
        <pc:sldMkLst>
          <pc:docMk/>
          <pc:sldMk cId="3576272206" sldId="2109"/>
        </pc:sldMkLst>
        <pc:spChg chg="add mod">
          <ac:chgData name="Sateesh C" userId="S::sateesh.c@rishabhsoft.com::5dfd1dd5-1f6b-40f5-94b6-6f05b43b9e27" providerId="AD" clId="Web-{EC9444B6-875A-9BA0-3389-008EC2BF57FB}" dt="2022-12-16T11:04:05.400" v="76" actId="20577"/>
          <ac:spMkLst>
            <pc:docMk/>
            <pc:sldMk cId="3576272206" sldId="2109"/>
            <ac:spMk id="5" creationId="{E9242520-7151-70CE-6597-9BA8D52EE80F}"/>
          </ac:spMkLst>
        </pc:spChg>
        <pc:picChg chg="add mod">
          <ac:chgData name="Sateesh C" userId="S::sateesh.c@rishabhsoft.com::5dfd1dd5-1f6b-40f5-94b6-6f05b43b9e27" providerId="AD" clId="Web-{EC9444B6-875A-9BA0-3389-008EC2BF57FB}" dt="2022-12-16T11:04:13.634" v="81" actId="1076"/>
          <ac:picMkLst>
            <pc:docMk/>
            <pc:sldMk cId="3576272206" sldId="2109"/>
            <ac:picMk id="6" creationId="{7819DE2C-ABD3-4205-4DAB-576E6713E5F0}"/>
          </ac:picMkLst>
        </pc:picChg>
      </pc:sldChg>
      <pc:sldChg chg="modSp">
        <pc:chgData name="Sateesh C" userId="S::sateesh.c@rishabhsoft.com::5dfd1dd5-1f6b-40f5-94b6-6f05b43b9e27" providerId="AD" clId="Web-{EC9444B6-875A-9BA0-3389-008EC2BF57FB}" dt="2022-12-16T11:06:50.281" v="102" actId="20577"/>
        <pc:sldMkLst>
          <pc:docMk/>
          <pc:sldMk cId="1851421948" sldId="2120"/>
        </pc:sldMkLst>
        <pc:spChg chg="mod">
          <ac:chgData name="Sateesh C" userId="S::sateesh.c@rishabhsoft.com::5dfd1dd5-1f6b-40f5-94b6-6f05b43b9e27" providerId="AD" clId="Web-{EC9444B6-875A-9BA0-3389-008EC2BF57FB}" dt="2022-12-16T11:06:50.281" v="102" actId="20577"/>
          <ac:spMkLst>
            <pc:docMk/>
            <pc:sldMk cId="1851421948" sldId="2120"/>
            <ac:spMk id="4" creationId="{C2438AAE-93D7-166D-5F52-04903235854A}"/>
          </ac:spMkLst>
        </pc:spChg>
      </pc:sldChg>
      <pc:sldChg chg="addSp modSp">
        <pc:chgData name="Sateesh C" userId="S::sateesh.c@rishabhsoft.com::5dfd1dd5-1f6b-40f5-94b6-6f05b43b9e27" providerId="AD" clId="Web-{EC9444B6-875A-9BA0-3389-008EC2BF57FB}" dt="2022-12-16T10:59:49.796" v="22" actId="20577"/>
        <pc:sldMkLst>
          <pc:docMk/>
          <pc:sldMk cId="1908782991" sldId="2126"/>
        </pc:sldMkLst>
        <pc:spChg chg="mod">
          <ac:chgData name="Sateesh C" userId="S::sateesh.c@rishabhsoft.com::5dfd1dd5-1f6b-40f5-94b6-6f05b43b9e27" providerId="AD" clId="Web-{EC9444B6-875A-9BA0-3389-008EC2BF57FB}" dt="2022-12-16T10:57:53.307" v="4" actId="20577"/>
          <ac:spMkLst>
            <pc:docMk/>
            <pc:sldMk cId="1908782991" sldId="2126"/>
            <ac:spMk id="2" creationId="{C3142271-8F83-760E-F6B4-17356035BCA0}"/>
          </ac:spMkLst>
        </pc:spChg>
        <pc:spChg chg="add mod">
          <ac:chgData name="Sateesh C" userId="S::sateesh.c@rishabhsoft.com::5dfd1dd5-1f6b-40f5-94b6-6f05b43b9e27" providerId="AD" clId="Web-{EC9444B6-875A-9BA0-3389-008EC2BF57FB}" dt="2022-12-16T10:59:49.796" v="22" actId="20577"/>
          <ac:spMkLst>
            <pc:docMk/>
            <pc:sldMk cId="1908782991" sldId="2126"/>
            <ac:spMk id="3" creationId="{487A25E0-D184-B2B4-7269-AB5C35A3B856}"/>
          </ac:spMkLst>
        </pc:spChg>
      </pc:sldChg>
      <pc:sldChg chg="add replId">
        <pc:chgData name="Sateesh C" userId="S::sateesh.c@rishabhsoft.com::5dfd1dd5-1f6b-40f5-94b6-6f05b43b9e27" providerId="AD" clId="Web-{EC9444B6-875A-9BA0-3389-008EC2BF57FB}" dt="2022-12-16T10:57:48.307" v="0"/>
        <pc:sldMkLst>
          <pc:docMk/>
          <pc:sldMk cId="3216225932" sldId="2127"/>
        </pc:sldMkLst>
      </pc:sldChg>
    </pc:docChg>
  </pc:docChgLst>
  <pc:docChgLst>
    <pc:chgData name="Afzal Khan" userId="S::afzal.khan@rishabhsoft.com::11998eb9-3d5e-4140-b704-0e317d8707c0" providerId="AD" clId="Web-{BF408BAB-3610-40DA-A70E-583668598BAC}"/>
    <pc:docChg chg="modSld">
      <pc:chgData name="Afzal Khan" userId="S::afzal.khan@rishabhsoft.com::11998eb9-3d5e-4140-b704-0e317d8707c0" providerId="AD" clId="Web-{BF408BAB-3610-40DA-A70E-583668598BAC}" dt="2022-10-10T12:06:01.247" v="184" actId="20577"/>
      <pc:docMkLst>
        <pc:docMk/>
      </pc:docMkLst>
      <pc:sldChg chg="modSp">
        <pc:chgData name="Afzal Khan" userId="S::afzal.khan@rishabhsoft.com::11998eb9-3d5e-4140-b704-0e317d8707c0" providerId="AD" clId="Web-{BF408BAB-3610-40DA-A70E-583668598BAC}" dt="2022-10-10T12:06:01.247" v="184" actId="20577"/>
        <pc:sldMkLst>
          <pc:docMk/>
          <pc:sldMk cId="3706795291" sldId="2083"/>
        </pc:sldMkLst>
        <pc:spChg chg="mod">
          <ac:chgData name="Afzal Khan" userId="S::afzal.khan@rishabhsoft.com::11998eb9-3d5e-4140-b704-0e317d8707c0" providerId="AD" clId="Web-{BF408BAB-3610-40DA-A70E-583668598BAC}" dt="2022-10-10T12:06:01.247" v="184" actId="20577"/>
          <ac:spMkLst>
            <pc:docMk/>
            <pc:sldMk cId="3706795291" sldId="2083"/>
            <ac:spMk id="6" creationId="{8E0C1696-C619-A0DB-D68B-99BC30F6EA65}"/>
          </ac:spMkLst>
        </pc:spChg>
      </pc:sldChg>
    </pc:docChg>
  </pc:docChgLst>
  <pc:docChgLst>
    <pc:chgData name="Pragya Bharti" userId="S::pragya.bharti@rishabhsoft.com::38143802-9ca9-4c56-b5ad-cc301bfe6089" providerId="AD" clId="Web-{A932AF17-8255-4057-891B-C7949B870099}"/>
    <pc:docChg chg="modSld">
      <pc:chgData name="Pragya Bharti" userId="S::pragya.bharti@rishabhsoft.com::38143802-9ca9-4c56-b5ad-cc301bfe6089" providerId="AD" clId="Web-{A932AF17-8255-4057-891B-C7949B870099}" dt="2022-10-21T09:18:58.683" v="141"/>
      <pc:docMkLst>
        <pc:docMk/>
      </pc:docMkLst>
      <pc:sldChg chg="modSp">
        <pc:chgData name="Pragya Bharti" userId="S::pragya.bharti@rishabhsoft.com::38143802-9ca9-4c56-b5ad-cc301bfe6089" providerId="AD" clId="Web-{A932AF17-8255-4057-891B-C7949B870099}" dt="2022-10-21T09:18:58.683" v="141"/>
        <pc:sldMkLst>
          <pc:docMk/>
          <pc:sldMk cId="3486515437" sldId="2044"/>
        </pc:sldMkLst>
        <pc:graphicFrameChg chg="mod modGraphic">
          <ac:chgData name="Pragya Bharti" userId="S::pragya.bharti@rishabhsoft.com::38143802-9ca9-4c56-b5ad-cc301bfe6089" providerId="AD" clId="Web-{A932AF17-8255-4057-891B-C7949B870099}" dt="2022-10-21T09:18:58.683" v="141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</pc:docChg>
  </pc:docChgLst>
  <pc:docChgLst>
    <pc:chgData name="Pavan kumar Jadhav" userId="S::pavankumar.jadhav@rishabhsoft.com::ca38a9a9-7c48-47f2-bf4c-79f611b58720" providerId="AD" clId="Web-{3D57C470-1A13-471A-BA0B-E8B05608B518}"/>
    <pc:docChg chg="modSld">
      <pc:chgData name="Pavan kumar Jadhav" userId="S::pavankumar.jadhav@rishabhsoft.com::ca38a9a9-7c48-47f2-bf4c-79f611b58720" providerId="AD" clId="Web-{3D57C470-1A13-471A-BA0B-E8B05608B518}" dt="2022-10-21T10:31:48.608" v="197" actId="20577"/>
      <pc:docMkLst>
        <pc:docMk/>
      </pc:docMkLst>
      <pc:sldChg chg="modSp">
        <pc:chgData name="Pavan kumar Jadhav" userId="S::pavankumar.jadhav@rishabhsoft.com::ca38a9a9-7c48-47f2-bf4c-79f611b58720" providerId="AD" clId="Web-{3D57C470-1A13-471A-BA0B-E8B05608B518}" dt="2022-10-21T10:31:48.608" v="197" actId="20577"/>
        <pc:sldMkLst>
          <pc:docMk/>
          <pc:sldMk cId="3903224684" sldId="2066"/>
        </pc:sldMkLst>
        <pc:spChg chg="mod">
          <ac:chgData name="Pavan kumar Jadhav" userId="S::pavankumar.jadhav@rishabhsoft.com::ca38a9a9-7c48-47f2-bf4c-79f611b58720" providerId="AD" clId="Web-{3D57C470-1A13-471A-BA0B-E8B05608B518}" dt="2022-10-21T10:31:48.608" v="197" actId="20577"/>
          <ac:spMkLst>
            <pc:docMk/>
            <pc:sldMk cId="3903224684" sldId="2066"/>
            <ac:spMk id="6" creationId="{6E081779-CC9A-BEA9-5230-742057E41D3F}"/>
          </ac:spMkLst>
        </pc:spChg>
      </pc:sldChg>
    </pc:docChg>
  </pc:docChgLst>
  <pc:docChgLst>
    <pc:chgData name="Mohammad Ahmad Qureshi" userId="S::mohammad.qureshi@rishabhsoft.com::9d6cda32-d088-482e-969e-cffa18852e76" providerId="AD" clId="Web-{BCAA0721-2C47-4057-9FB3-D25EC258D38E}"/>
    <pc:docChg chg="modSld">
      <pc:chgData name="Mohammad Ahmad Qureshi" userId="S::mohammad.qureshi@rishabhsoft.com::9d6cda32-d088-482e-969e-cffa18852e76" providerId="AD" clId="Web-{BCAA0721-2C47-4057-9FB3-D25EC258D38E}" dt="2022-12-02T11:07:01.082" v="54" actId="14100"/>
      <pc:docMkLst>
        <pc:docMk/>
      </pc:docMkLst>
      <pc:sldChg chg="addSp delSp modSp">
        <pc:chgData name="Mohammad Ahmad Qureshi" userId="S::mohammad.qureshi@rishabhsoft.com::9d6cda32-d088-482e-969e-cffa18852e76" providerId="AD" clId="Web-{BCAA0721-2C47-4057-9FB3-D25EC258D38E}" dt="2022-12-02T11:07:01.082" v="54" actId="14100"/>
        <pc:sldMkLst>
          <pc:docMk/>
          <pc:sldMk cId="1171865425" sldId="2121"/>
        </pc:sldMkLst>
        <pc:spChg chg="mod">
          <ac:chgData name="Mohammad Ahmad Qureshi" userId="S::mohammad.qureshi@rishabhsoft.com::9d6cda32-d088-482e-969e-cffa18852e76" providerId="AD" clId="Web-{BCAA0721-2C47-4057-9FB3-D25EC258D38E}" dt="2022-12-02T11:07:01.082" v="54" actId="14100"/>
          <ac:spMkLst>
            <pc:docMk/>
            <pc:sldMk cId="1171865425" sldId="2121"/>
            <ac:spMk id="3" creationId="{1FB85D74-C525-FFAC-8DB0-B743496B72CD}"/>
          </ac:spMkLst>
        </pc:spChg>
        <pc:spChg chg="mod">
          <ac:chgData name="Mohammad Ahmad Qureshi" userId="S::mohammad.qureshi@rishabhsoft.com::9d6cda32-d088-482e-969e-cffa18852e76" providerId="AD" clId="Web-{BCAA0721-2C47-4057-9FB3-D25EC258D38E}" dt="2022-12-02T11:05:29.878" v="29" actId="20577"/>
          <ac:spMkLst>
            <pc:docMk/>
            <pc:sldMk cId="1171865425" sldId="2121"/>
            <ac:spMk id="10" creationId="{48C270D6-5636-6A0E-EF74-D2C51DD9E6A9}"/>
          </ac:spMkLst>
        </pc:spChg>
        <pc:picChg chg="add del mod">
          <ac:chgData name="Mohammad Ahmad Qureshi" userId="S::mohammad.qureshi@rishabhsoft.com::9d6cda32-d088-482e-969e-cffa18852e76" providerId="AD" clId="Web-{BCAA0721-2C47-4057-9FB3-D25EC258D38E}" dt="2022-12-02T11:05:49.847" v="35"/>
          <ac:picMkLst>
            <pc:docMk/>
            <pc:sldMk cId="1171865425" sldId="2121"/>
            <ac:picMk id="4" creationId="{580DE9CA-7116-EEFE-2571-F79CE74BCE9D}"/>
          </ac:picMkLst>
        </pc:picChg>
      </pc:sldChg>
    </pc:docChg>
  </pc:docChgLst>
  <pc:docChgLst>
    <pc:chgData name="Raj Patel" userId="S::raj.patel@rishabhsoft.com::66632d1c-08ff-4a4f-9abf-420b934304bf" providerId="AD" clId="Web-{2C3942B6-032A-49BC-B0C0-71194148B858}"/>
    <pc:docChg chg="modSld">
      <pc:chgData name="Raj Patel" userId="S::raj.patel@rishabhsoft.com::66632d1c-08ff-4a4f-9abf-420b934304bf" providerId="AD" clId="Web-{2C3942B6-032A-49BC-B0C0-71194148B858}" dt="2022-10-10T09:47:47.550" v="340"/>
      <pc:docMkLst>
        <pc:docMk/>
      </pc:docMkLst>
      <pc:sldChg chg="modSp">
        <pc:chgData name="Raj Patel" userId="S::raj.patel@rishabhsoft.com::66632d1c-08ff-4a4f-9abf-420b934304bf" providerId="AD" clId="Web-{2C3942B6-032A-49BC-B0C0-71194148B858}" dt="2022-10-10T09:47:47.550" v="340"/>
        <pc:sldMkLst>
          <pc:docMk/>
          <pc:sldMk cId="3486515437" sldId="2044"/>
        </pc:sldMkLst>
        <pc:graphicFrameChg chg="mod modGraphic">
          <ac:chgData name="Raj Patel" userId="S::raj.patel@rishabhsoft.com::66632d1c-08ff-4a4f-9abf-420b934304bf" providerId="AD" clId="Web-{2C3942B6-032A-49BC-B0C0-71194148B858}" dt="2022-10-10T09:47:47.550" v="340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modSp">
        <pc:chgData name="Raj Patel" userId="S::raj.patel@rishabhsoft.com::66632d1c-08ff-4a4f-9abf-420b934304bf" providerId="AD" clId="Web-{2C3942B6-032A-49BC-B0C0-71194148B858}" dt="2022-10-10T09:45:56.423" v="302" actId="20577"/>
        <pc:sldMkLst>
          <pc:docMk/>
          <pc:sldMk cId="3104302968" sldId="2091"/>
        </pc:sldMkLst>
        <pc:spChg chg="mod">
          <ac:chgData name="Raj Patel" userId="S::raj.patel@rishabhsoft.com::66632d1c-08ff-4a4f-9abf-420b934304bf" providerId="AD" clId="Web-{2C3942B6-032A-49BC-B0C0-71194148B858}" dt="2022-10-10T09:45:56.423" v="302" actId="20577"/>
          <ac:spMkLst>
            <pc:docMk/>
            <pc:sldMk cId="3104302968" sldId="2091"/>
            <ac:spMk id="4" creationId="{AA2ADB5C-CCED-40B4-C1ED-D40856595E9D}"/>
          </ac:spMkLst>
        </pc:spChg>
      </pc:sldChg>
    </pc:docChg>
  </pc:docChgLst>
  <pc:docChgLst>
    <pc:chgData name="Mohammad Ahmad Qureshi" userId="S::mohammad.qureshi@rishabhsoft.com::9d6cda32-d088-482e-969e-cffa18852e76" providerId="AD" clId="Web-{960DAD3A-B52D-47E4-B390-149C35B7CE67}"/>
    <pc:docChg chg="modSld">
      <pc:chgData name="Mohammad Ahmad Qureshi" userId="S::mohammad.qureshi@rishabhsoft.com::9d6cda32-d088-482e-969e-cffa18852e76" providerId="AD" clId="Web-{960DAD3A-B52D-47E4-B390-149C35B7CE67}" dt="2022-12-30T08:43:56.778" v="183" actId="14100"/>
      <pc:docMkLst>
        <pc:docMk/>
      </pc:docMkLst>
      <pc:sldChg chg="addSp delSp modSp mod setBg">
        <pc:chgData name="Mohammad Ahmad Qureshi" userId="S::mohammad.qureshi@rishabhsoft.com::9d6cda32-d088-482e-969e-cffa18852e76" providerId="AD" clId="Web-{960DAD3A-B52D-47E4-B390-149C35B7CE67}" dt="2022-12-30T08:43:56.778" v="183" actId="14100"/>
        <pc:sldMkLst>
          <pc:docMk/>
          <pc:sldMk cId="1171865425" sldId="2121"/>
        </pc:sldMkLst>
        <pc:spChg chg="mod">
          <ac:chgData name="Mohammad Ahmad Qureshi" userId="S::mohammad.qureshi@rishabhsoft.com::9d6cda32-d088-482e-969e-cffa18852e76" providerId="AD" clId="Web-{960DAD3A-B52D-47E4-B390-149C35B7CE67}" dt="2022-12-30T08:33:23.502" v="36"/>
          <ac:spMkLst>
            <pc:docMk/>
            <pc:sldMk cId="1171865425" sldId="2121"/>
            <ac:spMk id="2" creationId="{4AF1E005-4B11-D456-4220-63FD4C77A325}"/>
          </ac:spMkLst>
        </pc:spChg>
        <pc:spChg chg="del mod">
          <ac:chgData name="Mohammad Ahmad Qureshi" userId="S::mohammad.qureshi@rishabhsoft.com::9d6cda32-d088-482e-969e-cffa18852e76" providerId="AD" clId="Web-{960DAD3A-B52D-47E4-B390-149C35B7CE67}" dt="2022-12-30T08:31:33.091" v="20"/>
          <ac:spMkLst>
            <pc:docMk/>
            <pc:sldMk cId="1171865425" sldId="2121"/>
            <ac:spMk id="3" creationId="{1FB85D74-C525-FFAC-8DB0-B743496B72CD}"/>
          </ac:spMkLst>
        </pc:spChg>
        <pc:spChg chg="add del mod">
          <ac:chgData name="Mohammad Ahmad Qureshi" userId="S::mohammad.qureshi@rishabhsoft.com::9d6cda32-d088-482e-969e-cffa18852e76" providerId="AD" clId="Web-{960DAD3A-B52D-47E4-B390-149C35B7CE67}" dt="2022-12-30T08:30:12.588" v="11"/>
          <ac:spMkLst>
            <pc:docMk/>
            <pc:sldMk cId="1171865425" sldId="2121"/>
            <ac:spMk id="5" creationId="{5DC5845D-3C49-139E-CEDA-9627233216E8}"/>
          </ac:spMkLst>
        </pc:spChg>
        <pc:spChg chg="add del mod">
          <ac:chgData name="Mohammad Ahmad Qureshi" userId="S::mohammad.qureshi@rishabhsoft.com::9d6cda32-d088-482e-969e-cffa18852e76" providerId="AD" clId="Web-{960DAD3A-B52D-47E4-B390-149C35B7CE67}" dt="2022-12-30T08:34:28.879" v="42"/>
          <ac:spMkLst>
            <pc:docMk/>
            <pc:sldMk cId="1171865425" sldId="2121"/>
            <ac:spMk id="6" creationId="{33BB7284-25B5-D160-DDCB-03BBD94BCF32}"/>
          </ac:spMkLst>
        </pc:spChg>
        <pc:spChg chg="mod">
          <ac:chgData name="Mohammad Ahmad Qureshi" userId="S::mohammad.qureshi@rishabhsoft.com::9d6cda32-d088-482e-969e-cffa18852e76" providerId="AD" clId="Web-{960DAD3A-B52D-47E4-B390-149C35B7CE67}" dt="2022-12-30T08:38:23.655" v="109" actId="20577"/>
          <ac:spMkLst>
            <pc:docMk/>
            <pc:sldMk cId="1171865425" sldId="2121"/>
            <ac:spMk id="7" creationId="{5E0F0C0C-DBF9-4197-AD10-FD45891F0BB1}"/>
          </ac:spMkLst>
        </pc:spChg>
        <pc:spChg chg="mod">
          <ac:chgData name="Mohammad Ahmad Qureshi" userId="S::mohammad.qureshi@rishabhsoft.com::9d6cda32-d088-482e-969e-cffa18852e76" providerId="AD" clId="Web-{960DAD3A-B52D-47E4-B390-149C35B7CE67}" dt="2022-12-30T08:33:23.502" v="36"/>
          <ac:spMkLst>
            <pc:docMk/>
            <pc:sldMk cId="1171865425" sldId="2121"/>
            <ac:spMk id="9" creationId="{1495297A-6676-B2A5-4FDF-3E6D425EE938}"/>
          </ac:spMkLst>
        </pc:spChg>
        <pc:spChg chg="del">
          <ac:chgData name="Mohammad Ahmad Qureshi" userId="S::mohammad.qureshi@rishabhsoft.com::9d6cda32-d088-482e-969e-cffa18852e76" providerId="AD" clId="Web-{960DAD3A-B52D-47E4-B390-149C35B7CE67}" dt="2022-12-30T08:37:05.401" v="76"/>
          <ac:spMkLst>
            <pc:docMk/>
            <pc:sldMk cId="1171865425" sldId="2121"/>
            <ac:spMk id="10" creationId="{48C270D6-5636-6A0E-EF74-D2C51DD9E6A9}"/>
          </ac:spMkLst>
        </pc:spChg>
        <pc:spChg chg="add del mod">
          <ac:chgData name="Mohammad Ahmad Qureshi" userId="S::mohammad.qureshi@rishabhsoft.com::9d6cda32-d088-482e-969e-cffa18852e76" providerId="AD" clId="Web-{960DAD3A-B52D-47E4-B390-149C35B7CE67}" dt="2022-12-30T08:34:27.364" v="41"/>
          <ac:spMkLst>
            <pc:docMk/>
            <pc:sldMk cId="1171865425" sldId="2121"/>
            <ac:spMk id="11" creationId="{33BB7284-25B5-D160-DDCB-03BBD94BCF32}"/>
          </ac:spMkLst>
        </pc:spChg>
        <pc:spChg chg="add del">
          <ac:chgData name="Mohammad Ahmad Qureshi" userId="S::mohammad.qureshi@rishabhsoft.com::9d6cda32-d088-482e-969e-cffa18852e76" providerId="AD" clId="Web-{960DAD3A-B52D-47E4-B390-149C35B7CE67}" dt="2022-12-30T08:33:23.502" v="36"/>
          <ac:spMkLst>
            <pc:docMk/>
            <pc:sldMk cId="1171865425" sldId="2121"/>
            <ac:spMk id="15" creationId="{A4AC5506-6312-4701-8D3C-40187889A947}"/>
          </ac:spMkLst>
        </pc:spChg>
        <pc:spChg chg="add mod">
          <ac:chgData name="Mohammad Ahmad Qureshi" userId="S::mohammad.qureshi@rishabhsoft.com::9d6cda32-d088-482e-969e-cffa18852e76" providerId="AD" clId="Web-{960DAD3A-B52D-47E4-B390-149C35B7CE67}" dt="2022-12-30T08:43:56.778" v="183" actId="14100"/>
          <ac:spMkLst>
            <pc:docMk/>
            <pc:sldMk cId="1171865425" sldId="2121"/>
            <ac:spMk id="17" creationId="{AB663DAE-E104-D29E-010C-69D088909F77}"/>
          </ac:spMkLst>
        </pc:spChg>
        <pc:spChg chg="add del">
          <ac:chgData name="Mohammad Ahmad Qureshi" userId="S::mohammad.qureshi@rishabhsoft.com::9d6cda32-d088-482e-969e-cffa18852e76" providerId="AD" clId="Web-{960DAD3A-B52D-47E4-B390-149C35B7CE67}" dt="2022-12-30T08:32:50.078" v="28"/>
          <ac:spMkLst>
            <pc:docMk/>
            <pc:sldMk cId="1171865425" sldId="2121"/>
            <ac:spMk id="18" creationId="{A4AC5506-6312-4701-8D3C-40187889A947}"/>
          </ac:spMkLst>
        </pc:spChg>
        <pc:spChg chg="add del">
          <ac:chgData name="Mohammad Ahmad Qureshi" userId="S::mohammad.qureshi@rishabhsoft.com::9d6cda32-d088-482e-969e-cffa18852e76" providerId="AD" clId="Web-{960DAD3A-B52D-47E4-B390-149C35B7CE67}" dt="2022-12-30T08:32:53.079" v="30"/>
          <ac:spMkLst>
            <pc:docMk/>
            <pc:sldMk cId="1171865425" sldId="2121"/>
            <ac:spMk id="20" creationId="{670CEDEF-4F34-412E-84EE-329C1E936AF5}"/>
          </ac:spMkLst>
        </pc:spChg>
        <pc:spChg chg="add del">
          <ac:chgData name="Mohammad Ahmad Qureshi" userId="S::mohammad.qureshi@rishabhsoft.com::9d6cda32-d088-482e-969e-cffa18852e76" providerId="AD" clId="Web-{960DAD3A-B52D-47E4-B390-149C35B7CE67}" dt="2022-12-30T08:32:53.079" v="30"/>
          <ac:spMkLst>
            <pc:docMk/>
            <pc:sldMk cId="1171865425" sldId="2121"/>
            <ac:spMk id="21" creationId="{BCED4D40-4B67-4331-AC48-79B82B4A47D8}"/>
          </ac:spMkLst>
        </pc:spChg>
        <pc:graphicFrameChg chg="add del">
          <ac:chgData name="Mohammad Ahmad Qureshi" userId="S::mohammad.qureshi@rishabhsoft.com::9d6cda32-d088-482e-969e-cffa18852e76" providerId="AD" clId="Web-{960DAD3A-B52D-47E4-B390-149C35B7CE67}" dt="2022-12-30T08:29:38.211" v="6"/>
          <ac:graphicFrameMkLst>
            <pc:docMk/>
            <pc:sldMk cId="1171865425" sldId="2121"/>
            <ac:graphicFrameMk id="4" creationId="{7B039E99-CE5B-C302-0C86-A2EAB40C336C}"/>
          </ac:graphicFrameMkLst>
        </pc:graphicFrameChg>
        <pc:graphicFrameChg chg="add del mod modGraphic">
          <ac:chgData name="Mohammad Ahmad Qureshi" userId="S::mohammad.qureshi@rishabhsoft.com::9d6cda32-d088-482e-969e-cffa18852e76" providerId="AD" clId="Web-{960DAD3A-B52D-47E4-B390-149C35B7CE67}" dt="2022-12-30T08:33:47.831" v="40"/>
          <ac:graphicFrameMkLst>
            <pc:docMk/>
            <pc:sldMk cId="1171865425" sldId="2121"/>
            <ac:graphicFrameMk id="13" creationId="{BD9D3E9B-CAC9-E794-C5A4-650424A668B5}"/>
          </ac:graphicFrameMkLst>
        </pc:graphicFrameChg>
        <pc:graphicFrameChg chg="add mod modGraphic">
          <ac:chgData name="Mohammad Ahmad Qureshi" userId="S::mohammad.qureshi@rishabhsoft.com::9d6cda32-d088-482e-969e-cffa18852e76" providerId="AD" clId="Web-{960DAD3A-B52D-47E4-B390-149C35B7CE67}" dt="2022-12-30T08:39:08.422" v="129"/>
          <ac:graphicFrameMkLst>
            <pc:docMk/>
            <pc:sldMk cId="1171865425" sldId="2121"/>
            <ac:graphicFrameMk id="16" creationId="{9BF7C036-EAFB-132D-9FE0-008E0E882026}"/>
          </ac:graphicFrameMkLst>
        </pc:graphicFrameChg>
        <pc:graphicFrameChg chg="add del mod">
          <ac:chgData name="Mohammad Ahmad Qureshi" userId="S::mohammad.qureshi@rishabhsoft.com::9d6cda32-d088-482e-969e-cffa18852e76" providerId="AD" clId="Web-{960DAD3A-B52D-47E4-B390-149C35B7CE67}" dt="2022-12-30T08:41:17.943" v="145"/>
          <ac:graphicFrameMkLst>
            <pc:docMk/>
            <pc:sldMk cId="1171865425" sldId="2121"/>
            <ac:graphicFrameMk id="19" creationId="{7DD919C2-4EA7-1D38-C9FD-D9E818910006}"/>
          </ac:graphicFrameMkLst>
        </pc:graphicFrameChg>
        <pc:graphicFrameChg chg="add del mod modGraphic">
          <ac:chgData name="Mohammad Ahmad Qureshi" userId="S::mohammad.qureshi@rishabhsoft.com::9d6cda32-d088-482e-969e-cffa18852e76" providerId="AD" clId="Web-{960DAD3A-B52D-47E4-B390-149C35B7CE67}" dt="2022-12-30T08:42:50.150" v="164"/>
          <ac:graphicFrameMkLst>
            <pc:docMk/>
            <pc:sldMk cId="1171865425" sldId="2121"/>
            <ac:graphicFrameMk id="22" creationId="{1ABD695D-27C0-761C-3665-D9AD97B347E8}"/>
          </ac:graphicFrameMkLst>
        </pc:graphicFrameChg>
        <pc:graphicFrameChg chg="add del mod">
          <ac:chgData name="Mohammad Ahmad Qureshi" userId="S::mohammad.qureshi@rishabhsoft.com::9d6cda32-d088-482e-969e-cffa18852e76" providerId="AD" clId="Web-{960DAD3A-B52D-47E4-B390-149C35B7CE67}" dt="2022-12-30T08:42:55.400" v="166"/>
          <ac:graphicFrameMkLst>
            <pc:docMk/>
            <pc:sldMk cId="1171865425" sldId="2121"/>
            <ac:graphicFrameMk id="24" creationId="{B1BB7856-8AD1-54F0-FCB0-0F22883AB5D8}"/>
          </ac:graphicFrameMkLst>
        </pc:graphicFrameChg>
      </pc:sldChg>
    </pc:docChg>
  </pc:docChgLst>
  <pc:docChgLst>
    <pc:chgData name="Swar Shah" userId="S::swar.shah@rishabhsoft.com::94311002-9ff6-4003-9224-40c75cad0b79" providerId="AD" clId="Web-{4D93431A-899E-2EA3-3BEB-40FCD0FA6767}"/>
    <pc:docChg chg="modSld">
      <pc:chgData name="Swar Shah" userId="S::swar.shah@rishabhsoft.com::94311002-9ff6-4003-9224-40c75cad0b79" providerId="AD" clId="Web-{4D93431A-899E-2EA3-3BEB-40FCD0FA6767}" dt="2022-11-04T11:42:30.682" v="30" actId="20577"/>
      <pc:docMkLst>
        <pc:docMk/>
      </pc:docMkLst>
      <pc:sldChg chg="modSp">
        <pc:chgData name="Swar Shah" userId="S::swar.shah@rishabhsoft.com::94311002-9ff6-4003-9224-40c75cad0b79" providerId="AD" clId="Web-{4D93431A-899E-2EA3-3BEB-40FCD0FA6767}" dt="2022-11-04T11:42:30.682" v="30" actId="20577"/>
        <pc:sldMkLst>
          <pc:docMk/>
          <pc:sldMk cId="1491465718" sldId="2079"/>
        </pc:sldMkLst>
        <pc:spChg chg="mod">
          <ac:chgData name="Swar Shah" userId="S::swar.shah@rishabhsoft.com::94311002-9ff6-4003-9224-40c75cad0b79" providerId="AD" clId="Web-{4D93431A-899E-2EA3-3BEB-40FCD0FA6767}" dt="2022-11-04T11:42:30.682" v="30" actId="20577"/>
          <ac:spMkLst>
            <pc:docMk/>
            <pc:sldMk cId="1491465718" sldId="2079"/>
            <ac:spMk id="6" creationId="{14F89FAD-5001-BE54-E96A-DF0F4E30F79D}"/>
          </ac:spMkLst>
        </pc:spChg>
      </pc:sldChg>
    </pc:docChg>
  </pc:docChgLst>
  <pc:docChgLst>
    <pc:chgData name="Akash Patel" userId="S::akash.patel@rishabhsoft.com::26207646-9c9c-426d-ba66-cdb6a385a177" providerId="AD" clId="Web-{818C36F6-4BB6-C6B3-369F-C16699C6E1F3}"/>
    <pc:docChg chg="modSld">
      <pc:chgData name="Akash Patel" userId="S::akash.patel@rishabhsoft.com::26207646-9c9c-426d-ba66-cdb6a385a177" providerId="AD" clId="Web-{818C36F6-4BB6-C6B3-369F-C16699C6E1F3}" dt="2022-11-18T11:17:48.205" v="67" actId="20577"/>
      <pc:docMkLst>
        <pc:docMk/>
      </pc:docMkLst>
      <pc:sldChg chg="modSp">
        <pc:chgData name="Akash Patel" userId="S::akash.patel@rishabhsoft.com::26207646-9c9c-426d-ba66-cdb6a385a177" providerId="AD" clId="Web-{818C36F6-4BB6-C6B3-369F-C16699C6E1F3}" dt="2022-11-18T11:17:48.205" v="67" actId="20577"/>
        <pc:sldMkLst>
          <pc:docMk/>
          <pc:sldMk cId="1851421948" sldId="2120"/>
        </pc:sldMkLst>
        <pc:spChg chg="mod">
          <ac:chgData name="Akash Patel" userId="S::akash.patel@rishabhsoft.com::26207646-9c9c-426d-ba66-cdb6a385a177" providerId="AD" clId="Web-{818C36F6-4BB6-C6B3-369F-C16699C6E1F3}" dt="2022-11-18T11:17:48.205" v="67" actId="20577"/>
          <ac:spMkLst>
            <pc:docMk/>
            <pc:sldMk cId="1851421948" sldId="2120"/>
            <ac:spMk id="4" creationId="{C2438AAE-93D7-166D-5F52-04903235854A}"/>
          </ac:spMkLst>
        </pc:spChg>
      </pc:sldChg>
    </pc:docChg>
  </pc:docChgLst>
  <pc:docChgLst>
    <pc:chgData name="Raj Patel" userId="S::raj.patel@rishabhsoft.com::66632d1c-08ff-4a4f-9abf-420b934304bf" providerId="AD" clId="Web-{79D3671D-BA07-48BD-97E5-A7616EC1BA3F}"/>
    <pc:docChg chg="modSld">
      <pc:chgData name="Raj Patel" userId="S::raj.patel@rishabhsoft.com::66632d1c-08ff-4a4f-9abf-420b934304bf" providerId="AD" clId="Web-{79D3671D-BA07-48BD-97E5-A7616EC1BA3F}" dt="2022-11-04T09:12:58.731" v="438"/>
      <pc:docMkLst>
        <pc:docMk/>
      </pc:docMkLst>
      <pc:sldChg chg="modSp">
        <pc:chgData name="Raj Patel" userId="S::raj.patel@rishabhsoft.com::66632d1c-08ff-4a4f-9abf-420b934304bf" providerId="AD" clId="Web-{79D3671D-BA07-48BD-97E5-A7616EC1BA3F}" dt="2022-11-04T09:12:58.731" v="438"/>
        <pc:sldMkLst>
          <pc:docMk/>
          <pc:sldMk cId="3486515437" sldId="2044"/>
        </pc:sldMkLst>
        <pc:graphicFrameChg chg="mod modGraphic">
          <ac:chgData name="Raj Patel" userId="S::raj.patel@rishabhsoft.com::66632d1c-08ff-4a4f-9abf-420b934304bf" providerId="AD" clId="Web-{79D3671D-BA07-48BD-97E5-A7616EC1BA3F}" dt="2022-11-04T09:12:58.731" v="438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modSp">
        <pc:chgData name="Raj Patel" userId="S::raj.patel@rishabhsoft.com::66632d1c-08ff-4a4f-9abf-420b934304bf" providerId="AD" clId="Web-{79D3671D-BA07-48BD-97E5-A7616EC1BA3F}" dt="2022-11-04T09:10:16.181" v="316" actId="20577"/>
        <pc:sldMkLst>
          <pc:docMk/>
          <pc:sldMk cId="3104302968" sldId="2091"/>
        </pc:sldMkLst>
        <pc:spChg chg="mod">
          <ac:chgData name="Raj Patel" userId="S::raj.patel@rishabhsoft.com::66632d1c-08ff-4a4f-9abf-420b934304bf" providerId="AD" clId="Web-{79D3671D-BA07-48BD-97E5-A7616EC1BA3F}" dt="2022-11-04T09:10:16.181" v="316" actId="20577"/>
          <ac:spMkLst>
            <pc:docMk/>
            <pc:sldMk cId="3104302968" sldId="2091"/>
            <ac:spMk id="4" creationId="{AA2ADB5C-CCED-40B4-C1ED-D40856595E9D}"/>
          </ac:spMkLst>
        </pc:spChg>
      </pc:sldChg>
    </pc:docChg>
  </pc:docChgLst>
  <pc:docChgLst>
    <pc:chgData name="Anil Bageriya" userId="S::anil.bageriya@rishabhsoft.com::31d86177-a830-4fc2-8c33-78c19fb8afca" providerId="AD" clId="Web-{60A4FC41-1871-E5BB-4606-71A0F89E5355}"/>
    <pc:docChg chg="modSld">
      <pc:chgData name="Anil Bageriya" userId="S::anil.bageriya@rishabhsoft.com::31d86177-a830-4fc2-8c33-78c19fb8afca" providerId="AD" clId="Web-{60A4FC41-1871-E5BB-4606-71A0F89E5355}" dt="2022-10-21T10:39:21.335" v="432" actId="20577"/>
      <pc:docMkLst>
        <pc:docMk/>
      </pc:docMkLst>
      <pc:sldChg chg="modSp">
        <pc:chgData name="Anil Bageriya" userId="S::anil.bageriya@rishabhsoft.com::31d86177-a830-4fc2-8c33-78c19fb8afca" providerId="AD" clId="Web-{60A4FC41-1871-E5BB-4606-71A0F89E5355}" dt="2022-10-21T07:34:32.357" v="1" actId="20577"/>
        <pc:sldMkLst>
          <pc:docMk/>
          <pc:sldMk cId="4206791219" sldId="1939"/>
        </pc:sldMkLst>
        <pc:spChg chg="mod">
          <ac:chgData name="Anil Bageriya" userId="S::anil.bageriya@rishabhsoft.com::31d86177-a830-4fc2-8c33-78c19fb8afca" providerId="AD" clId="Web-{60A4FC41-1871-E5BB-4606-71A0F89E5355}" dt="2022-10-21T07:34:32.357" v="1" actId="20577"/>
          <ac:spMkLst>
            <pc:docMk/>
            <pc:sldMk cId="4206791219" sldId="1939"/>
            <ac:spMk id="5" creationId="{2F7152B7-1B7E-4114-89B6-CB764299D871}"/>
          </ac:spMkLst>
        </pc:spChg>
        <pc:spChg chg="mod">
          <ac:chgData name="Anil Bageriya" userId="S::anil.bageriya@rishabhsoft.com::31d86177-a830-4fc2-8c33-78c19fb8afca" providerId="AD" clId="Web-{60A4FC41-1871-E5BB-4606-71A0F89E5355}" dt="2022-10-21T07:34:32.326" v="0" actId="20577"/>
          <ac:spMkLst>
            <pc:docMk/>
            <pc:sldMk cId="4206791219" sldId="1939"/>
            <ac:spMk id="7" creationId="{00000000-0000-0000-0000-000000000000}"/>
          </ac:spMkLst>
        </pc:spChg>
      </pc:sldChg>
      <pc:sldChg chg="modSp">
        <pc:chgData name="Anil Bageriya" userId="S::anil.bageriya@rishabhsoft.com::31d86177-a830-4fc2-8c33-78c19fb8afca" providerId="AD" clId="Web-{60A4FC41-1871-E5BB-4606-71A0F89E5355}" dt="2022-10-21T07:40:50.162" v="307"/>
        <pc:sldMkLst>
          <pc:docMk/>
          <pc:sldMk cId="3486515437" sldId="2044"/>
        </pc:sldMkLst>
        <pc:graphicFrameChg chg="mod modGraphic">
          <ac:chgData name="Anil Bageriya" userId="S::anil.bageriya@rishabhsoft.com::31d86177-a830-4fc2-8c33-78c19fb8afca" providerId="AD" clId="Web-{60A4FC41-1871-E5BB-4606-71A0F89E5355}" dt="2022-10-21T07:40:50.162" v="307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modSp">
        <pc:chgData name="Anil Bageriya" userId="S::anil.bageriya@rishabhsoft.com::31d86177-a830-4fc2-8c33-78c19fb8afca" providerId="AD" clId="Web-{60A4FC41-1871-E5BB-4606-71A0F89E5355}" dt="2022-10-21T07:35:22.358" v="56" actId="20577"/>
        <pc:sldMkLst>
          <pc:docMk/>
          <pc:sldMk cId="355349812" sldId="2045"/>
        </pc:sldMkLst>
        <pc:spChg chg="mod">
          <ac:chgData name="Anil Bageriya" userId="S::anil.bageriya@rishabhsoft.com::31d86177-a830-4fc2-8c33-78c19fb8afca" providerId="AD" clId="Web-{60A4FC41-1871-E5BB-4606-71A0F89E5355}" dt="2022-10-21T07:35:19.608" v="54" actId="20577"/>
          <ac:spMkLst>
            <pc:docMk/>
            <pc:sldMk cId="355349812" sldId="2045"/>
            <ac:spMk id="3" creationId="{F9EFE4CF-CDB0-CF83-8140-64AA3EEB939B}"/>
          </ac:spMkLst>
        </pc:spChg>
        <pc:spChg chg="mod">
          <ac:chgData name="Anil Bageriya" userId="S::anil.bageriya@rishabhsoft.com::31d86177-a830-4fc2-8c33-78c19fb8afca" providerId="AD" clId="Web-{60A4FC41-1871-E5BB-4606-71A0F89E5355}" dt="2022-10-21T07:35:22.358" v="56" actId="20577"/>
          <ac:spMkLst>
            <pc:docMk/>
            <pc:sldMk cId="355349812" sldId="2045"/>
            <ac:spMk id="4" creationId="{85100C7A-1B43-9431-7CC9-D40165453261}"/>
          </ac:spMkLst>
        </pc:spChg>
      </pc:sldChg>
      <pc:sldChg chg="modSp">
        <pc:chgData name="Anil Bageriya" userId="S::anil.bageriya@rishabhsoft.com::31d86177-a830-4fc2-8c33-78c19fb8afca" providerId="AD" clId="Web-{60A4FC41-1871-E5BB-4606-71A0F89E5355}" dt="2022-10-21T10:39:21.335" v="432" actId="20577"/>
        <pc:sldMkLst>
          <pc:docMk/>
          <pc:sldMk cId="10643176" sldId="2052"/>
        </pc:sldMkLst>
        <pc:spChg chg="mod">
          <ac:chgData name="Anil Bageriya" userId="S::anil.bageriya@rishabhsoft.com::31d86177-a830-4fc2-8c33-78c19fb8afca" providerId="AD" clId="Web-{60A4FC41-1871-E5BB-4606-71A0F89E5355}" dt="2022-10-21T07:36:07.547" v="77" actId="20577"/>
          <ac:spMkLst>
            <pc:docMk/>
            <pc:sldMk cId="10643176" sldId="2052"/>
            <ac:spMk id="2" creationId="{D616B365-98E3-4CFB-832D-30B324A50127}"/>
          </ac:spMkLst>
        </pc:spChg>
        <pc:spChg chg="mod">
          <ac:chgData name="Anil Bageriya" userId="S::anil.bageriya@rishabhsoft.com::31d86177-a830-4fc2-8c33-78c19fb8afca" providerId="AD" clId="Web-{60A4FC41-1871-E5BB-4606-71A0F89E5355}" dt="2022-10-21T10:39:21.335" v="432" actId="20577"/>
          <ac:spMkLst>
            <pc:docMk/>
            <pc:sldMk cId="10643176" sldId="2052"/>
            <ac:spMk id="12" creationId="{A4930C43-0913-4B27-BADB-E6DF4573282B}"/>
          </ac:spMkLst>
        </pc:spChg>
      </pc:sldChg>
      <pc:sldChg chg="modSp">
        <pc:chgData name="Anil Bageriya" userId="S::anil.bageriya@rishabhsoft.com::31d86177-a830-4fc2-8c33-78c19fb8afca" providerId="AD" clId="Web-{60A4FC41-1871-E5BB-4606-71A0F89E5355}" dt="2022-10-21T07:34:47.514" v="40" actId="20577"/>
        <pc:sldMkLst>
          <pc:docMk/>
          <pc:sldMk cId="1830582633" sldId="2063"/>
        </pc:sldMkLst>
        <pc:spChg chg="mod">
          <ac:chgData name="Anil Bageriya" userId="S::anil.bageriya@rishabhsoft.com::31d86177-a830-4fc2-8c33-78c19fb8afca" providerId="AD" clId="Web-{60A4FC41-1871-E5BB-4606-71A0F89E5355}" dt="2022-10-21T07:34:47.514" v="40" actId="20577"/>
          <ac:spMkLst>
            <pc:docMk/>
            <pc:sldMk cId="1830582633" sldId="2063"/>
            <ac:spMk id="12" creationId="{A4930C43-0913-4B27-BADB-E6DF4573282B}"/>
          </ac:spMkLst>
        </pc:spChg>
      </pc:sldChg>
      <pc:sldChg chg="modSp">
        <pc:chgData name="Anil Bageriya" userId="S::anil.bageriya@rishabhsoft.com::31d86177-a830-4fc2-8c33-78c19fb8afca" providerId="AD" clId="Web-{60A4FC41-1871-E5BB-4606-71A0F89E5355}" dt="2022-10-21T07:34:50.686" v="42" actId="20577"/>
        <pc:sldMkLst>
          <pc:docMk/>
          <pc:sldMk cId="644960600" sldId="2064"/>
        </pc:sldMkLst>
        <pc:spChg chg="mod">
          <ac:chgData name="Anil Bageriya" userId="S::anil.bageriya@rishabhsoft.com::31d86177-a830-4fc2-8c33-78c19fb8afca" providerId="AD" clId="Web-{60A4FC41-1871-E5BB-4606-71A0F89E5355}" dt="2022-10-21T07:34:50.686" v="42" actId="20577"/>
          <ac:spMkLst>
            <pc:docMk/>
            <pc:sldMk cId="644960600" sldId="2064"/>
            <ac:spMk id="4" creationId="{07082FBE-174A-E7E3-E871-45772CFCC358}"/>
          </ac:spMkLst>
        </pc:spChg>
      </pc:sldChg>
      <pc:sldChg chg="modSp">
        <pc:chgData name="Anil Bageriya" userId="S::anil.bageriya@rishabhsoft.com::31d86177-a830-4fc2-8c33-78c19fb8afca" providerId="AD" clId="Web-{60A4FC41-1871-E5BB-4606-71A0F89E5355}" dt="2022-10-21T07:34:58.123" v="46" actId="20577"/>
        <pc:sldMkLst>
          <pc:docMk/>
          <pc:sldMk cId="3159945122" sldId="2065"/>
        </pc:sldMkLst>
        <pc:spChg chg="mod">
          <ac:chgData name="Anil Bageriya" userId="S::anil.bageriya@rishabhsoft.com::31d86177-a830-4fc2-8c33-78c19fb8afca" providerId="AD" clId="Web-{60A4FC41-1871-E5BB-4606-71A0F89E5355}" dt="2022-10-21T07:34:58.123" v="46" actId="20577"/>
          <ac:spMkLst>
            <pc:docMk/>
            <pc:sldMk cId="3159945122" sldId="2065"/>
            <ac:spMk id="3" creationId="{3CE8BD92-C804-331C-9B3E-CE3C3D11B5A8}"/>
          </ac:spMkLst>
        </pc:spChg>
      </pc:sldChg>
      <pc:sldChg chg="modSp">
        <pc:chgData name="Anil Bageriya" userId="S::anil.bageriya@rishabhsoft.com::31d86177-a830-4fc2-8c33-78c19fb8afca" providerId="AD" clId="Web-{60A4FC41-1871-E5BB-4606-71A0F89E5355}" dt="2022-10-21T07:34:56.076" v="44" actId="20577"/>
        <pc:sldMkLst>
          <pc:docMk/>
          <pc:sldMk cId="3903224684" sldId="2066"/>
        </pc:sldMkLst>
        <pc:spChg chg="mod">
          <ac:chgData name="Anil Bageriya" userId="S::anil.bageriya@rishabhsoft.com::31d86177-a830-4fc2-8c33-78c19fb8afca" providerId="AD" clId="Web-{60A4FC41-1871-E5BB-4606-71A0F89E5355}" dt="2022-10-21T07:34:56.076" v="44" actId="20577"/>
          <ac:spMkLst>
            <pc:docMk/>
            <pc:sldMk cId="3903224684" sldId="2066"/>
            <ac:spMk id="5" creationId="{8E887498-56FB-71D9-6CB5-B4C34E199AAC}"/>
          </ac:spMkLst>
        </pc:spChg>
      </pc:sldChg>
      <pc:sldChg chg="modSp">
        <pc:chgData name="Anil Bageriya" userId="S::anil.bageriya@rishabhsoft.com::31d86177-a830-4fc2-8c33-78c19fb8afca" providerId="AD" clId="Web-{60A4FC41-1871-E5BB-4606-71A0F89E5355}" dt="2022-10-21T07:43:48.447" v="316" actId="20577"/>
        <pc:sldMkLst>
          <pc:docMk/>
          <pc:sldMk cId="1928167425" sldId="2072"/>
        </pc:sldMkLst>
        <pc:spChg chg="mod">
          <ac:chgData name="Anil Bageriya" userId="S::anil.bageriya@rishabhsoft.com::31d86177-a830-4fc2-8c33-78c19fb8afca" providerId="AD" clId="Web-{60A4FC41-1871-E5BB-4606-71A0F89E5355}" dt="2022-10-21T07:41:06.100" v="311" actId="20577"/>
          <ac:spMkLst>
            <pc:docMk/>
            <pc:sldMk cId="1928167425" sldId="2072"/>
            <ac:spMk id="2" creationId="{D616B365-98E3-4CFB-832D-30B324A50127}"/>
          </ac:spMkLst>
        </pc:spChg>
        <pc:spChg chg="mod">
          <ac:chgData name="Anil Bageriya" userId="S::anil.bageriya@rishabhsoft.com::31d86177-a830-4fc2-8c33-78c19fb8afca" providerId="AD" clId="Web-{60A4FC41-1871-E5BB-4606-71A0F89E5355}" dt="2022-10-21T07:43:48.447" v="316" actId="20577"/>
          <ac:spMkLst>
            <pc:docMk/>
            <pc:sldMk cId="1928167425" sldId="2072"/>
            <ac:spMk id="4" creationId="{77C65D0B-2872-D353-4B02-9FBDAD9BA031}"/>
          </ac:spMkLst>
        </pc:spChg>
      </pc:sldChg>
      <pc:sldChg chg="modSp">
        <pc:chgData name="Anil Bageriya" userId="S::anil.bageriya@rishabhsoft.com::31d86177-a830-4fc2-8c33-78c19fb8afca" providerId="AD" clId="Web-{60A4FC41-1871-E5BB-4606-71A0F89E5355}" dt="2022-10-21T07:35:02.358" v="48" actId="20577"/>
        <pc:sldMkLst>
          <pc:docMk/>
          <pc:sldMk cId="1491465718" sldId="2079"/>
        </pc:sldMkLst>
        <pc:spChg chg="mod">
          <ac:chgData name="Anil Bageriya" userId="S::anil.bageriya@rishabhsoft.com::31d86177-a830-4fc2-8c33-78c19fb8afca" providerId="AD" clId="Web-{60A4FC41-1871-E5BB-4606-71A0F89E5355}" dt="2022-10-21T07:35:02.358" v="48" actId="20577"/>
          <ac:spMkLst>
            <pc:docMk/>
            <pc:sldMk cId="1491465718" sldId="2079"/>
            <ac:spMk id="6" creationId="{14F89FAD-5001-BE54-E96A-DF0F4E30F79D}"/>
          </ac:spMkLst>
        </pc:spChg>
      </pc:sldChg>
      <pc:sldChg chg="modSp">
        <pc:chgData name="Anil Bageriya" userId="S::anil.bageriya@rishabhsoft.com::31d86177-a830-4fc2-8c33-78c19fb8afca" providerId="AD" clId="Web-{60A4FC41-1871-E5BB-4606-71A0F89E5355}" dt="2022-10-21T07:35:31.140" v="60" actId="20577"/>
        <pc:sldMkLst>
          <pc:docMk/>
          <pc:sldMk cId="1550757666" sldId="2080"/>
        </pc:sldMkLst>
        <pc:spChg chg="mod">
          <ac:chgData name="Anil Bageriya" userId="S::anil.bageriya@rishabhsoft.com::31d86177-a830-4fc2-8c33-78c19fb8afca" providerId="AD" clId="Web-{60A4FC41-1871-E5BB-4606-71A0F89E5355}" dt="2022-10-21T07:35:31.140" v="60" actId="20577"/>
          <ac:spMkLst>
            <pc:docMk/>
            <pc:sldMk cId="1550757666" sldId="2080"/>
            <ac:spMk id="6" creationId="{90F117F5-0CBF-17F7-63F7-FC775D9C087C}"/>
          </ac:spMkLst>
        </pc:spChg>
      </pc:sldChg>
      <pc:sldChg chg="modSp">
        <pc:chgData name="Anil Bageriya" userId="S::anil.bageriya@rishabhsoft.com::31d86177-a830-4fc2-8c33-78c19fb8afca" providerId="AD" clId="Web-{60A4FC41-1871-E5BB-4606-71A0F89E5355}" dt="2022-10-21T07:35:55.218" v="72" actId="20577"/>
        <pc:sldMkLst>
          <pc:docMk/>
          <pc:sldMk cId="3706795291" sldId="2083"/>
        </pc:sldMkLst>
        <pc:spChg chg="mod">
          <ac:chgData name="Anil Bageriya" userId="S::anil.bageriya@rishabhsoft.com::31d86177-a830-4fc2-8c33-78c19fb8afca" providerId="AD" clId="Web-{60A4FC41-1871-E5BB-4606-71A0F89E5355}" dt="2022-10-21T07:35:55.218" v="72" actId="20577"/>
          <ac:spMkLst>
            <pc:docMk/>
            <pc:sldMk cId="3706795291" sldId="2083"/>
            <ac:spMk id="6" creationId="{8E0C1696-C619-A0DB-D68B-99BC30F6EA65}"/>
          </ac:spMkLst>
        </pc:spChg>
      </pc:sldChg>
      <pc:sldChg chg="modSp">
        <pc:chgData name="Anil Bageriya" userId="S::anil.bageriya@rishabhsoft.com::31d86177-a830-4fc2-8c33-78c19fb8afca" providerId="AD" clId="Web-{60A4FC41-1871-E5BB-4606-71A0F89E5355}" dt="2022-10-21T07:35:49.843" v="70" actId="20577"/>
        <pc:sldMkLst>
          <pc:docMk/>
          <pc:sldMk cId="173961347" sldId="2084"/>
        </pc:sldMkLst>
        <pc:spChg chg="mod">
          <ac:chgData name="Anil Bageriya" userId="S::anil.bageriya@rishabhsoft.com::31d86177-a830-4fc2-8c33-78c19fb8afca" providerId="AD" clId="Web-{60A4FC41-1871-E5BB-4606-71A0F89E5355}" dt="2022-10-21T07:35:49.843" v="70" actId="20577"/>
          <ac:spMkLst>
            <pc:docMk/>
            <pc:sldMk cId="173961347" sldId="2084"/>
            <ac:spMk id="4" creationId="{C2438AAE-93D7-166D-5F52-04903235854A}"/>
          </ac:spMkLst>
        </pc:spChg>
      </pc:sldChg>
      <pc:sldChg chg="modSp">
        <pc:chgData name="Anil Bageriya" userId="S::anil.bageriya@rishabhsoft.com::31d86177-a830-4fc2-8c33-78c19fb8afca" providerId="AD" clId="Web-{60A4FC41-1871-E5BB-4606-71A0F89E5355}" dt="2022-10-21T07:35:45.187" v="68" actId="20577"/>
        <pc:sldMkLst>
          <pc:docMk/>
          <pc:sldMk cId="2503357351" sldId="2085"/>
        </pc:sldMkLst>
        <pc:spChg chg="mod">
          <ac:chgData name="Anil Bageriya" userId="S::anil.bageriya@rishabhsoft.com::31d86177-a830-4fc2-8c33-78c19fb8afca" providerId="AD" clId="Web-{60A4FC41-1871-E5BB-4606-71A0F89E5355}" dt="2022-10-21T07:35:45.187" v="68" actId="20577"/>
          <ac:spMkLst>
            <pc:docMk/>
            <pc:sldMk cId="2503357351" sldId="2085"/>
            <ac:spMk id="4" creationId="{BC5653C0-A0A8-483A-C92E-AE8408A124E5}"/>
          </ac:spMkLst>
        </pc:spChg>
      </pc:sldChg>
      <pc:sldChg chg="modSp">
        <pc:chgData name="Anil Bageriya" userId="S::anil.bageriya@rishabhsoft.com::31d86177-a830-4fc2-8c33-78c19fb8afca" providerId="AD" clId="Web-{60A4FC41-1871-E5BB-4606-71A0F89E5355}" dt="2022-10-21T07:35:42.484" v="66" actId="20577"/>
        <pc:sldMkLst>
          <pc:docMk/>
          <pc:sldMk cId="1975776192" sldId="2087"/>
        </pc:sldMkLst>
        <pc:spChg chg="mod">
          <ac:chgData name="Anil Bageriya" userId="S::anil.bageriya@rishabhsoft.com::31d86177-a830-4fc2-8c33-78c19fb8afca" providerId="AD" clId="Web-{60A4FC41-1871-E5BB-4606-71A0F89E5355}" dt="2022-10-21T07:35:42.484" v="66" actId="20577"/>
          <ac:spMkLst>
            <pc:docMk/>
            <pc:sldMk cId="1975776192" sldId="2087"/>
            <ac:spMk id="6" creationId="{B18DE50A-9912-122A-FA10-4662E9C2A2F4}"/>
          </ac:spMkLst>
        </pc:spChg>
      </pc:sldChg>
      <pc:sldChg chg="modSp">
        <pc:chgData name="Anil Bageriya" userId="S::anil.bageriya@rishabhsoft.com::31d86177-a830-4fc2-8c33-78c19fb8afca" providerId="AD" clId="Web-{60A4FC41-1871-E5BB-4606-71A0F89E5355}" dt="2022-10-21T07:35:37.921" v="64" actId="20577"/>
        <pc:sldMkLst>
          <pc:docMk/>
          <pc:sldMk cId="3647753849" sldId="2088"/>
        </pc:sldMkLst>
        <pc:spChg chg="mod">
          <ac:chgData name="Anil Bageriya" userId="S::anil.bageriya@rishabhsoft.com::31d86177-a830-4fc2-8c33-78c19fb8afca" providerId="AD" clId="Web-{60A4FC41-1871-E5BB-4606-71A0F89E5355}" dt="2022-10-21T07:35:37.921" v="64" actId="20577"/>
          <ac:spMkLst>
            <pc:docMk/>
            <pc:sldMk cId="3647753849" sldId="2088"/>
            <ac:spMk id="4" creationId="{3086A14D-BD21-993E-6FAD-ADCA86B80CE4}"/>
          </ac:spMkLst>
        </pc:spChg>
      </pc:sldChg>
      <pc:sldChg chg="modSp">
        <pc:chgData name="Anil Bageriya" userId="S::anil.bageriya@rishabhsoft.com::31d86177-a830-4fc2-8c33-78c19fb8afca" providerId="AD" clId="Web-{60A4FC41-1871-E5BB-4606-71A0F89E5355}" dt="2022-10-21T07:35:35.468" v="62" actId="20577"/>
        <pc:sldMkLst>
          <pc:docMk/>
          <pc:sldMk cId="4128721948" sldId="2090"/>
        </pc:sldMkLst>
        <pc:spChg chg="mod">
          <ac:chgData name="Anil Bageriya" userId="S::anil.bageriya@rishabhsoft.com::31d86177-a830-4fc2-8c33-78c19fb8afca" providerId="AD" clId="Web-{60A4FC41-1871-E5BB-4606-71A0F89E5355}" dt="2022-10-21T07:35:35.468" v="62" actId="20577"/>
          <ac:spMkLst>
            <pc:docMk/>
            <pc:sldMk cId="4128721948" sldId="2090"/>
            <ac:spMk id="3" creationId="{7692D18F-AEEB-B783-5797-F11C9B13A8E9}"/>
          </ac:spMkLst>
        </pc:spChg>
      </pc:sldChg>
      <pc:sldChg chg="modSp">
        <pc:chgData name="Anil Bageriya" userId="S::anil.bageriya@rishabhsoft.com::31d86177-a830-4fc2-8c33-78c19fb8afca" providerId="AD" clId="Web-{60A4FC41-1871-E5BB-4606-71A0F89E5355}" dt="2022-10-21T07:36:02.031" v="74" actId="20577"/>
        <pc:sldMkLst>
          <pc:docMk/>
          <pc:sldMk cId="3104302968" sldId="2091"/>
        </pc:sldMkLst>
        <pc:spChg chg="mod">
          <ac:chgData name="Anil Bageriya" userId="S::anil.bageriya@rishabhsoft.com::31d86177-a830-4fc2-8c33-78c19fb8afca" providerId="AD" clId="Web-{60A4FC41-1871-E5BB-4606-71A0F89E5355}" dt="2022-10-21T07:36:02.031" v="74" actId="20577"/>
          <ac:spMkLst>
            <pc:docMk/>
            <pc:sldMk cId="3104302968" sldId="2091"/>
            <ac:spMk id="4" creationId="{AA2ADB5C-CCED-40B4-C1ED-D40856595E9D}"/>
          </ac:spMkLst>
        </pc:spChg>
      </pc:sldChg>
      <pc:sldChg chg="modSp">
        <pc:chgData name="Anil Bageriya" userId="S::anil.bageriya@rishabhsoft.com::31d86177-a830-4fc2-8c33-78c19fb8afca" providerId="AD" clId="Web-{60A4FC41-1871-E5BB-4606-71A0F89E5355}" dt="2022-10-21T07:35:15.342" v="52" actId="20577"/>
        <pc:sldMkLst>
          <pc:docMk/>
          <pc:sldMk cId="4264006610" sldId="2092"/>
        </pc:sldMkLst>
        <pc:spChg chg="mod">
          <ac:chgData name="Anil Bageriya" userId="S::anil.bageriya@rishabhsoft.com::31d86177-a830-4fc2-8c33-78c19fb8afca" providerId="AD" clId="Web-{60A4FC41-1871-E5BB-4606-71A0F89E5355}" dt="2022-10-21T07:35:15.342" v="52" actId="20577"/>
          <ac:spMkLst>
            <pc:docMk/>
            <pc:sldMk cId="4264006610" sldId="2092"/>
            <ac:spMk id="5" creationId="{23063EC4-64F1-3F2B-3634-8DFC03E17556}"/>
          </ac:spMkLst>
        </pc:spChg>
      </pc:sldChg>
      <pc:sldChg chg="modSp">
        <pc:chgData name="Anil Bageriya" userId="S::anil.bageriya@rishabhsoft.com::31d86177-a830-4fc2-8c33-78c19fb8afca" providerId="AD" clId="Web-{60A4FC41-1871-E5BB-4606-71A0F89E5355}" dt="2022-10-21T07:36:02.140" v="76" actId="20577"/>
        <pc:sldMkLst>
          <pc:docMk/>
          <pc:sldMk cId="2934475311" sldId="2094"/>
        </pc:sldMkLst>
        <pc:spChg chg="mod">
          <ac:chgData name="Anil Bageriya" userId="S::anil.bageriya@rishabhsoft.com::31d86177-a830-4fc2-8c33-78c19fb8afca" providerId="AD" clId="Web-{60A4FC41-1871-E5BB-4606-71A0F89E5355}" dt="2022-10-21T07:36:02.140" v="76" actId="20577"/>
          <ac:spMkLst>
            <pc:docMk/>
            <pc:sldMk cId="2934475311" sldId="2094"/>
            <ac:spMk id="3" creationId="{1FB85D74-C525-FFAC-8DB0-B743496B72CD}"/>
          </ac:spMkLst>
        </pc:spChg>
      </pc:sldChg>
      <pc:sldChg chg="modSp">
        <pc:chgData name="Anil Bageriya" userId="S::anil.bageriya@rishabhsoft.com::31d86177-a830-4fc2-8c33-78c19fb8afca" providerId="AD" clId="Web-{60A4FC41-1871-E5BB-4606-71A0F89E5355}" dt="2022-10-21T07:35:27.640" v="58" actId="20577"/>
        <pc:sldMkLst>
          <pc:docMk/>
          <pc:sldMk cId="2076555252" sldId="2095"/>
        </pc:sldMkLst>
        <pc:spChg chg="mod">
          <ac:chgData name="Anil Bageriya" userId="S::anil.bageriya@rishabhsoft.com::31d86177-a830-4fc2-8c33-78c19fb8afca" providerId="AD" clId="Web-{60A4FC41-1871-E5BB-4606-71A0F89E5355}" dt="2022-10-21T07:35:27.640" v="58" actId="20577"/>
          <ac:spMkLst>
            <pc:docMk/>
            <pc:sldMk cId="2076555252" sldId="2095"/>
            <ac:spMk id="3" creationId="{F9EFE4CF-CDB0-CF83-8140-64AA3EEB939B}"/>
          </ac:spMkLst>
        </pc:spChg>
      </pc:sldChg>
      <pc:sldChg chg="modSp">
        <pc:chgData name="Anil Bageriya" userId="S::anil.bageriya@rishabhsoft.com::31d86177-a830-4fc2-8c33-78c19fb8afca" providerId="AD" clId="Web-{60A4FC41-1871-E5BB-4606-71A0F89E5355}" dt="2022-10-21T07:35:06.139" v="50" actId="20577"/>
        <pc:sldMkLst>
          <pc:docMk/>
          <pc:sldMk cId="3451107415" sldId="2096"/>
        </pc:sldMkLst>
        <pc:spChg chg="mod">
          <ac:chgData name="Anil Bageriya" userId="S::anil.bageriya@rishabhsoft.com::31d86177-a830-4fc2-8c33-78c19fb8afca" providerId="AD" clId="Web-{60A4FC41-1871-E5BB-4606-71A0F89E5355}" dt="2022-10-21T07:35:06.139" v="50" actId="20577"/>
          <ac:spMkLst>
            <pc:docMk/>
            <pc:sldMk cId="3451107415" sldId="2096"/>
            <ac:spMk id="3" creationId="{42CFE22C-AFE3-E9B5-F82C-C8A0D4B8B8A3}"/>
          </ac:spMkLst>
        </pc:spChg>
      </pc:sldChg>
    </pc:docChg>
  </pc:docChgLst>
  <pc:docChgLst>
    <pc:chgData name="Afzal Khan" userId="S::afzal.khan@rishabhsoft.com::11998eb9-3d5e-4140-b704-0e317d8707c0" providerId="AD" clId="Web-{42449D14-A52F-4850-8240-5DAF8F1735A5}"/>
    <pc:docChg chg="modSld">
      <pc:chgData name="Afzal Khan" userId="S::afzal.khan@rishabhsoft.com::11998eb9-3d5e-4140-b704-0e317d8707c0" providerId="AD" clId="Web-{42449D14-A52F-4850-8240-5DAF8F1735A5}" dt="2022-10-21T10:52:58.453" v="124" actId="20577"/>
      <pc:docMkLst>
        <pc:docMk/>
      </pc:docMkLst>
      <pc:sldChg chg="modSp">
        <pc:chgData name="Afzal Khan" userId="S::afzal.khan@rishabhsoft.com::11998eb9-3d5e-4140-b704-0e317d8707c0" providerId="AD" clId="Web-{42449D14-A52F-4850-8240-5DAF8F1735A5}" dt="2022-10-21T10:52:58.453" v="124" actId="20577"/>
        <pc:sldMkLst>
          <pc:docMk/>
          <pc:sldMk cId="3706795291" sldId="2083"/>
        </pc:sldMkLst>
        <pc:spChg chg="mod">
          <ac:chgData name="Afzal Khan" userId="S::afzal.khan@rishabhsoft.com::11998eb9-3d5e-4140-b704-0e317d8707c0" providerId="AD" clId="Web-{42449D14-A52F-4850-8240-5DAF8F1735A5}" dt="2022-10-21T10:52:58.453" v="124" actId="20577"/>
          <ac:spMkLst>
            <pc:docMk/>
            <pc:sldMk cId="3706795291" sldId="2083"/>
            <ac:spMk id="6" creationId="{8E0C1696-C619-A0DB-D68B-99BC30F6EA65}"/>
          </ac:spMkLst>
        </pc:spChg>
      </pc:sldChg>
    </pc:docChg>
  </pc:docChgLst>
  <pc:docChgLst>
    <pc:chgData name="Stalin Vimal Raj" userId="S::stalinvimal.raj@rishabhsoft.com::8caec4ee-b252-4b0c-8c77-afe144a74785" providerId="AD" clId="Web-{45428C60-939E-4746-A23B-765F03D4766F}"/>
    <pc:docChg chg="modSld">
      <pc:chgData name="Stalin Vimal Raj" userId="S::stalinvimal.raj@rishabhsoft.com::8caec4ee-b252-4b0c-8c77-afe144a74785" providerId="AD" clId="Web-{45428C60-939E-4746-A23B-765F03D4766F}" dt="2022-11-18T09:51:58.861" v="27" actId="20577"/>
      <pc:docMkLst>
        <pc:docMk/>
      </pc:docMkLst>
      <pc:sldChg chg="addSp modSp">
        <pc:chgData name="Stalin Vimal Raj" userId="S::stalinvimal.raj@rishabhsoft.com::8caec4ee-b252-4b0c-8c77-afe144a74785" providerId="AD" clId="Web-{45428C60-939E-4746-A23B-765F03D4766F}" dt="2022-11-18T09:51:58.861" v="27" actId="20577"/>
        <pc:sldMkLst>
          <pc:docMk/>
          <pc:sldMk cId="644960600" sldId="2064"/>
        </pc:sldMkLst>
        <pc:spChg chg="add mod">
          <ac:chgData name="Stalin Vimal Raj" userId="S::stalinvimal.raj@rishabhsoft.com::8caec4ee-b252-4b0c-8c77-afe144a74785" providerId="AD" clId="Web-{45428C60-939E-4746-A23B-765F03D4766F}" dt="2022-11-18T09:50:46.046" v="10" actId="1076"/>
          <ac:spMkLst>
            <pc:docMk/>
            <pc:sldMk cId="644960600" sldId="2064"/>
            <ac:spMk id="6" creationId="{15999B2B-0638-7632-78AE-54A0173E2A4C}"/>
          </ac:spMkLst>
        </pc:spChg>
        <pc:spChg chg="mod">
          <ac:chgData name="Stalin Vimal Raj" userId="S::stalinvimal.raj@rishabhsoft.com::8caec4ee-b252-4b0c-8c77-afe144a74785" providerId="AD" clId="Web-{45428C60-939E-4746-A23B-765F03D4766F}" dt="2022-11-18T09:49:50.186" v="6" actId="1076"/>
          <ac:spMkLst>
            <pc:docMk/>
            <pc:sldMk cId="644960600" sldId="2064"/>
            <ac:spMk id="7" creationId="{F41AA8A4-9426-1E0B-B314-B04FD2A1B920}"/>
          </ac:spMkLst>
        </pc:spChg>
        <pc:spChg chg="add mod">
          <ac:chgData name="Stalin Vimal Raj" userId="S::stalinvimal.raj@rishabhsoft.com::8caec4ee-b252-4b0c-8c77-afe144a74785" providerId="AD" clId="Web-{45428C60-939E-4746-A23B-765F03D4766F}" dt="2022-11-18T09:51:58.861" v="27" actId="20577"/>
          <ac:spMkLst>
            <pc:docMk/>
            <pc:sldMk cId="644960600" sldId="2064"/>
            <ac:spMk id="8" creationId="{7ED0BAA2-4D33-B940-18F2-F217B8C455F7}"/>
          </ac:spMkLst>
        </pc:spChg>
      </pc:sldChg>
    </pc:docChg>
  </pc:docChgLst>
  <pc:docChgLst>
    <pc:chgData name="Stalin Vimal Raj" userId="S::stalinvimal.raj@rishabhsoft.com::8caec4ee-b252-4b0c-8c77-afe144a74785" providerId="AD" clId="Web-{6AA7932F-8132-48C4-AA3C-CAAEF084E543}"/>
    <pc:docChg chg="modSld">
      <pc:chgData name="Stalin Vimal Raj" userId="S::stalinvimal.raj@rishabhsoft.com::8caec4ee-b252-4b0c-8c77-afe144a74785" providerId="AD" clId="Web-{6AA7932F-8132-48C4-AA3C-CAAEF084E543}" dt="2022-10-10T09:59:12.648" v="108" actId="20577"/>
      <pc:docMkLst>
        <pc:docMk/>
      </pc:docMkLst>
      <pc:sldChg chg="addSp delSp modSp">
        <pc:chgData name="Stalin Vimal Raj" userId="S::stalinvimal.raj@rishabhsoft.com::8caec4ee-b252-4b0c-8c77-afe144a74785" providerId="AD" clId="Web-{6AA7932F-8132-48C4-AA3C-CAAEF084E543}" dt="2022-10-10T09:59:12.648" v="108" actId="20577"/>
        <pc:sldMkLst>
          <pc:docMk/>
          <pc:sldMk cId="644960600" sldId="2064"/>
        </pc:sldMkLst>
        <pc:spChg chg="add del mod">
          <ac:chgData name="Stalin Vimal Raj" userId="S::stalinvimal.raj@rishabhsoft.com::8caec4ee-b252-4b0c-8c77-afe144a74785" providerId="AD" clId="Web-{6AA7932F-8132-48C4-AA3C-CAAEF084E543}" dt="2022-10-10T09:55:32.922" v="45"/>
          <ac:spMkLst>
            <pc:docMk/>
            <pc:sldMk cId="644960600" sldId="2064"/>
            <ac:spMk id="3" creationId="{368E2BC7-6AC9-C8D7-E12A-86E6032F73F5}"/>
          </ac:spMkLst>
        </pc:spChg>
        <pc:spChg chg="mod">
          <ac:chgData name="Stalin Vimal Raj" userId="S::stalinvimal.raj@rishabhsoft.com::8caec4ee-b252-4b0c-8c77-afe144a74785" providerId="AD" clId="Web-{6AA7932F-8132-48C4-AA3C-CAAEF084E543}" dt="2022-10-10T09:59:12.648" v="108" actId="20577"/>
          <ac:spMkLst>
            <pc:docMk/>
            <pc:sldMk cId="644960600" sldId="2064"/>
            <ac:spMk id="4" creationId="{07082FBE-174A-E7E3-E871-45772CFCC358}"/>
          </ac:spMkLst>
        </pc:spChg>
        <pc:spChg chg="del mod">
          <ac:chgData name="Stalin Vimal Raj" userId="S::stalinvimal.raj@rishabhsoft.com::8caec4ee-b252-4b0c-8c77-afe144a74785" providerId="AD" clId="Web-{6AA7932F-8132-48C4-AA3C-CAAEF084E543}" dt="2022-10-10T09:54:16.028" v="14"/>
          <ac:spMkLst>
            <pc:docMk/>
            <pc:sldMk cId="644960600" sldId="2064"/>
            <ac:spMk id="5" creationId="{34AAB27F-19FB-C5B8-F3BF-A2EFE9A85433}"/>
          </ac:spMkLst>
        </pc:spChg>
      </pc:sldChg>
    </pc:docChg>
  </pc:docChgLst>
  <pc:docChgLst>
    <pc:chgData name="Pragya Bharti" userId="S::pragya.bharti@rishabhsoft.com::38143802-9ca9-4c56-b5ad-cc301bfe6089" providerId="AD" clId="Web-{8A150872-C66E-4CAC-B319-E5DD3E21B75C}"/>
    <pc:docChg chg="modSld">
      <pc:chgData name="Pragya Bharti" userId="S::pragya.bharti@rishabhsoft.com::38143802-9ca9-4c56-b5ad-cc301bfe6089" providerId="AD" clId="Web-{8A150872-C66E-4CAC-B319-E5DD3E21B75C}" dt="2022-11-18T09:53:27.838" v="442" actId="20577"/>
      <pc:docMkLst>
        <pc:docMk/>
      </pc:docMkLst>
      <pc:sldChg chg="modSp">
        <pc:chgData name="Pragya Bharti" userId="S::pragya.bharti@rishabhsoft.com::38143802-9ca9-4c56-b5ad-cc301bfe6089" providerId="AD" clId="Web-{8A150872-C66E-4CAC-B319-E5DD3E21B75C}" dt="2022-11-18T09:53:27.838" v="442" actId="20577"/>
        <pc:sldMkLst>
          <pc:docMk/>
          <pc:sldMk cId="3576272206" sldId="2109"/>
        </pc:sldMkLst>
        <pc:spChg chg="mod">
          <ac:chgData name="Pragya Bharti" userId="S::pragya.bharti@rishabhsoft.com::38143802-9ca9-4c56-b5ad-cc301bfe6089" providerId="AD" clId="Web-{8A150872-C66E-4CAC-B319-E5DD3E21B75C}" dt="2022-11-18T09:53:27.838" v="442" actId="20577"/>
          <ac:spMkLst>
            <pc:docMk/>
            <pc:sldMk cId="3576272206" sldId="2109"/>
            <ac:spMk id="3" creationId="{7692D18F-AEEB-B783-5797-F11C9B13A8E9}"/>
          </ac:spMkLst>
        </pc:spChg>
      </pc:sldChg>
    </pc:docChg>
  </pc:docChgLst>
  <pc:docChgLst>
    <pc:chgData name="Chintan Mandora" userId="S::chintan.mandora@rishabhsoft.com::ae5f4666-29bf-4093-8a5b-60dd81129c79" providerId="AD" clId="Web-{62134011-1549-97CD-FD8C-DDCFEA080B16}"/>
    <pc:docChg chg="modSld">
      <pc:chgData name="Chintan Mandora" userId="S::chintan.mandora@rishabhsoft.com::ae5f4666-29bf-4093-8a5b-60dd81129c79" providerId="AD" clId="Web-{62134011-1549-97CD-FD8C-DDCFEA080B16}" dt="2022-11-18T10:40:07.348" v="793" actId="20577"/>
      <pc:docMkLst>
        <pc:docMk/>
      </pc:docMkLst>
      <pc:sldChg chg="modSp">
        <pc:chgData name="Chintan Mandora" userId="S::chintan.mandora@rishabhsoft.com::ae5f4666-29bf-4093-8a5b-60dd81129c79" providerId="AD" clId="Web-{62134011-1549-97CD-FD8C-DDCFEA080B16}" dt="2022-11-18T10:23:33.686" v="69"/>
        <pc:sldMkLst>
          <pc:docMk/>
          <pc:sldMk cId="3486515437" sldId="2044"/>
        </pc:sldMkLst>
        <pc:graphicFrameChg chg="mod modGraphic">
          <ac:chgData name="Chintan Mandora" userId="S::chintan.mandora@rishabhsoft.com::ae5f4666-29bf-4093-8a5b-60dd81129c79" providerId="AD" clId="Web-{62134011-1549-97CD-FD8C-DDCFEA080B16}" dt="2022-11-18T10:23:33.686" v="69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addSp modSp">
        <pc:chgData name="Chintan Mandora" userId="S::chintan.mandora@rishabhsoft.com::ae5f4666-29bf-4093-8a5b-60dd81129c79" providerId="AD" clId="Web-{62134011-1549-97CD-FD8C-DDCFEA080B16}" dt="2022-11-18T10:40:07.348" v="793" actId="20577"/>
        <pc:sldMkLst>
          <pc:docMk/>
          <pc:sldMk cId="1033677706" sldId="2101"/>
        </pc:sldMkLst>
        <pc:spChg chg="add mod">
          <ac:chgData name="Chintan Mandora" userId="S::chintan.mandora@rishabhsoft.com::ae5f4666-29bf-4093-8a5b-60dd81129c79" providerId="AD" clId="Web-{62134011-1549-97CD-FD8C-DDCFEA080B16}" dt="2022-11-18T10:40:07.348" v="793" actId="20577"/>
          <ac:spMkLst>
            <pc:docMk/>
            <pc:sldMk cId="1033677706" sldId="2101"/>
            <ac:spMk id="8" creationId="{3DF34F85-BCBB-4330-B1A8-AD514BF7371C}"/>
          </ac:spMkLst>
        </pc:spChg>
      </pc:sldChg>
    </pc:docChg>
  </pc:docChgLst>
  <pc:docChgLst>
    <pc:chgData name="Mohammad Ahmad Qureshi" userId="S::mohammad.qureshi@rishabhsoft.com::9d6cda32-d088-482e-969e-cffa18852e76" providerId="AD" clId="Web-{D17794BB-6986-4395-A7CA-8EC9C79897CD}"/>
    <pc:docChg chg="modSld">
      <pc:chgData name="Mohammad Ahmad Qureshi" userId="S::mohammad.qureshi@rishabhsoft.com::9d6cda32-d088-482e-969e-cffa18852e76" providerId="AD" clId="Web-{D17794BB-6986-4395-A7CA-8EC9C79897CD}" dt="2022-10-10T11:01:28.840" v="17"/>
      <pc:docMkLst>
        <pc:docMk/>
      </pc:docMkLst>
      <pc:sldChg chg="modSp">
        <pc:chgData name="Mohammad Ahmad Qureshi" userId="S::mohammad.qureshi@rishabhsoft.com::9d6cda32-d088-482e-969e-cffa18852e76" providerId="AD" clId="Web-{D17794BB-6986-4395-A7CA-8EC9C79897CD}" dt="2022-10-10T11:01:28.840" v="17"/>
        <pc:sldMkLst>
          <pc:docMk/>
          <pc:sldMk cId="3486515437" sldId="2044"/>
        </pc:sldMkLst>
        <pc:graphicFrameChg chg="mod modGraphic">
          <ac:chgData name="Mohammad Ahmad Qureshi" userId="S::mohammad.qureshi@rishabhsoft.com::9d6cda32-d088-482e-969e-cffa18852e76" providerId="AD" clId="Web-{D17794BB-6986-4395-A7CA-8EC9C79897CD}" dt="2022-10-10T11:01:28.840" v="17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</pc:docChg>
  </pc:docChgLst>
  <pc:docChgLst>
    <pc:chgData name="Sateesh C" userId="S::sateesh.c@rishabhsoft.com::5dfd1dd5-1f6b-40f5-94b6-6f05b43b9e27" providerId="AD" clId="Web-{2F32E7AA-330B-E04B-430B-E18F05CC0961}"/>
    <pc:docChg chg="modSld">
      <pc:chgData name="Sateesh C" userId="S::sateesh.c@rishabhsoft.com::5dfd1dd5-1f6b-40f5-94b6-6f05b43b9e27" providerId="AD" clId="Web-{2F32E7AA-330B-E04B-430B-E18F05CC0961}" dt="2022-12-02T11:59:28.989" v="419" actId="20577"/>
      <pc:docMkLst>
        <pc:docMk/>
      </pc:docMkLst>
      <pc:sldChg chg="modSp">
        <pc:chgData name="Sateesh C" userId="S::sateesh.c@rishabhsoft.com::5dfd1dd5-1f6b-40f5-94b6-6f05b43b9e27" providerId="AD" clId="Web-{2F32E7AA-330B-E04B-430B-E18F05CC0961}" dt="2022-12-02T11:59:28.989" v="419" actId="20577"/>
        <pc:sldMkLst>
          <pc:docMk/>
          <pc:sldMk cId="10643176" sldId="2052"/>
        </pc:sldMkLst>
        <pc:spChg chg="mod">
          <ac:chgData name="Sateesh C" userId="S::sateesh.c@rishabhsoft.com::5dfd1dd5-1f6b-40f5-94b6-6f05b43b9e27" providerId="AD" clId="Web-{2F32E7AA-330B-E04B-430B-E18F05CC0961}" dt="2022-12-02T11:59:28.989" v="419" actId="20577"/>
          <ac:spMkLst>
            <pc:docMk/>
            <pc:sldMk cId="10643176" sldId="2052"/>
            <ac:spMk id="12" creationId="{A4930C43-0913-4B27-BADB-E6DF4573282B}"/>
          </ac:spMkLst>
        </pc:spChg>
      </pc:sldChg>
    </pc:docChg>
  </pc:docChgLst>
  <pc:docChgLst>
    <pc:chgData name="Harmeet Singh Gulati" userId="S::harmeet.gulati@rishabhsoft.com::190f80c0-decb-4546-b5e1-4eb3fcd395a5" providerId="AD" clId="Web-{EEE23E23-5A30-42EF-BDC0-FA1DD7C7D461}"/>
    <pc:docChg chg="modSld">
      <pc:chgData name="Harmeet Singh Gulati" userId="S::harmeet.gulati@rishabhsoft.com::190f80c0-decb-4546-b5e1-4eb3fcd395a5" providerId="AD" clId="Web-{EEE23E23-5A30-42EF-BDC0-FA1DD7C7D461}" dt="2022-11-04T10:57:22.809" v="326" actId="20577"/>
      <pc:docMkLst>
        <pc:docMk/>
      </pc:docMkLst>
      <pc:sldChg chg="addSp modSp">
        <pc:chgData name="Harmeet Singh Gulati" userId="S::harmeet.gulati@rishabhsoft.com::190f80c0-decb-4546-b5e1-4eb3fcd395a5" providerId="AD" clId="Web-{EEE23E23-5A30-42EF-BDC0-FA1DD7C7D461}" dt="2022-11-04T10:57:22.809" v="326" actId="20577"/>
        <pc:sldMkLst>
          <pc:docMk/>
          <pc:sldMk cId="1550757666" sldId="2080"/>
        </pc:sldMkLst>
        <pc:spChg chg="add mod">
          <ac:chgData name="Harmeet Singh Gulati" userId="S::harmeet.gulati@rishabhsoft.com::190f80c0-decb-4546-b5e1-4eb3fcd395a5" providerId="AD" clId="Web-{EEE23E23-5A30-42EF-BDC0-FA1DD7C7D461}" dt="2022-11-04T10:57:22.809" v="326" actId="20577"/>
          <ac:spMkLst>
            <pc:docMk/>
            <pc:sldMk cId="1550757666" sldId="2080"/>
            <ac:spMk id="9" creationId="{0C2834E0-C081-9D72-5E2F-0AFC4B325687}"/>
          </ac:spMkLst>
        </pc:spChg>
      </pc:sldChg>
    </pc:docChg>
  </pc:docChgLst>
  <pc:docChgLst>
    <pc:chgData name="Stalin Vimal Raj" userId="S::stalinvimal.raj@rishabhsoft.com::8caec4ee-b252-4b0c-8c77-afe144a74785" providerId="AD" clId="Web-{D7AEC884-7C4E-4226-B953-C4447FB778BC}"/>
    <pc:docChg chg="modSld">
      <pc:chgData name="Stalin Vimal Raj" userId="S::stalinvimal.raj@rishabhsoft.com::8caec4ee-b252-4b0c-8c77-afe144a74785" providerId="AD" clId="Web-{D7AEC884-7C4E-4226-B953-C4447FB778BC}" dt="2022-10-21T07:49:46.409" v="189" actId="20577"/>
      <pc:docMkLst>
        <pc:docMk/>
      </pc:docMkLst>
      <pc:sldChg chg="modSp">
        <pc:chgData name="Stalin Vimal Raj" userId="S::stalinvimal.raj@rishabhsoft.com::8caec4ee-b252-4b0c-8c77-afe144a74785" providerId="AD" clId="Web-{D7AEC884-7C4E-4226-B953-C4447FB778BC}" dt="2022-10-21T07:49:46.409" v="189" actId="20577"/>
        <pc:sldMkLst>
          <pc:docMk/>
          <pc:sldMk cId="644960600" sldId="2064"/>
        </pc:sldMkLst>
        <pc:spChg chg="mod">
          <ac:chgData name="Stalin Vimal Raj" userId="S::stalinvimal.raj@rishabhsoft.com::8caec4ee-b252-4b0c-8c77-afe144a74785" providerId="AD" clId="Web-{D7AEC884-7C4E-4226-B953-C4447FB778BC}" dt="2022-10-21T07:49:46.409" v="189" actId="20577"/>
          <ac:spMkLst>
            <pc:docMk/>
            <pc:sldMk cId="644960600" sldId="2064"/>
            <ac:spMk id="4" creationId="{07082FBE-174A-E7E3-E871-45772CFCC358}"/>
          </ac:spMkLst>
        </pc:spChg>
      </pc:sldChg>
    </pc:docChg>
  </pc:docChgLst>
  <pc:docChgLst>
    <pc:chgData name="Anil Bageriya" userId="S::anil.bageriya@rishabhsoft.com::31d86177-a830-4fc2-8c33-78c19fb8afca" providerId="AD" clId="Web-{7121911B-2197-5DF5-7031-5A64AE094358}"/>
    <pc:docChg chg="modSld">
      <pc:chgData name="Anil Bageriya" userId="S::anil.bageriya@rishabhsoft.com::31d86177-a830-4fc2-8c33-78c19fb8afca" providerId="AD" clId="Web-{7121911B-2197-5DF5-7031-5A64AE094358}" dt="2022-12-30T09:04:53.650" v="89" actId="20577"/>
      <pc:docMkLst>
        <pc:docMk/>
      </pc:docMkLst>
      <pc:sldChg chg="modSp">
        <pc:chgData name="Anil Bageriya" userId="S::anil.bageriya@rishabhsoft.com::31d86177-a830-4fc2-8c33-78c19fb8afca" providerId="AD" clId="Web-{7121911B-2197-5DF5-7031-5A64AE094358}" dt="2022-12-30T06:21:05.741" v="0" actId="20577"/>
        <pc:sldMkLst>
          <pc:docMk/>
          <pc:sldMk cId="4206791219" sldId="1939"/>
        </pc:sldMkLst>
        <pc:spChg chg="mod">
          <ac:chgData name="Anil Bageriya" userId="S::anil.bageriya@rishabhsoft.com::31d86177-a830-4fc2-8c33-78c19fb8afca" providerId="AD" clId="Web-{7121911B-2197-5DF5-7031-5A64AE094358}" dt="2022-12-30T06:21:05.741" v="0" actId="20577"/>
          <ac:spMkLst>
            <pc:docMk/>
            <pc:sldMk cId="4206791219" sldId="1939"/>
            <ac:spMk id="5" creationId="{2F7152B7-1B7E-4114-89B6-CB764299D871}"/>
          </ac:spMkLst>
        </pc:spChg>
      </pc:sldChg>
      <pc:sldChg chg="modSp">
        <pc:chgData name="Anil Bageriya" userId="S::anil.bageriya@rishabhsoft.com::31d86177-a830-4fc2-8c33-78c19fb8afca" providerId="AD" clId="Web-{7121911B-2197-5DF5-7031-5A64AE094358}" dt="2022-12-30T06:21:40.648" v="30"/>
        <pc:sldMkLst>
          <pc:docMk/>
          <pc:sldMk cId="3486515437" sldId="2044"/>
        </pc:sldMkLst>
        <pc:graphicFrameChg chg="mod modGraphic">
          <ac:chgData name="Anil Bageriya" userId="S::anil.bageriya@rishabhsoft.com::31d86177-a830-4fc2-8c33-78c19fb8afca" providerId="AD" clId="Web-{7121911B-2197-5DF5-7031-5A64AE094358}" dt="2022-12-30T06:21:40.648" v="30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modSp">
        <pc:chgData name="Anil Bageriya" userId="S::anil.bageriya@rishabhsoft.com::31d86177-a830-4fc2-8c33-78c19fb8afca" providerId="AD" clId="Web-{7121911B-2197-5DF5-7031-5A64AE094358}" dt="2022-12-30T06:23:39.199" v="86" actId="20577"/>
        <pc:sldMkLst>
          <pc:docMk/>
          <pc:sldMk cId="10643176" sldId="2052"/>
        </pc:sldMkLst>
        <pc:spChg chg="mod">
          <ac:chgData name="Anil Bageriya" userId="S::anil.bageriya@rishabhsoft.com::31d86177-a830-4fc2-8c33-78c19fb8afca" providerId="AD" clId="Web-{7121911B-2197-5DF5-7031-5A64AE094358}" dt="2022-12-30T06:23:39.199" v="86" actId="20577"/>
          <ac:spMkLst>
            <pc:docMk/>
            <pc:sldMk cId="10643176" sldId="2052"/>
            <ac:spMk id="2" creationId="{D616B365-98E3-4CFB-832D-30B324A50127}"/>
          </ac:spMkLst>
        </pc:spChg>
      </pc:sldChg>
      <pc:sldChg chg="delSp modSp">
        <pc:chgData name="Anil Bageriya" userId="S::anil.bageriya@rishabhsoft.com::31d86177-a830-4fc2-8c33-78c19fb8afca" providerId="AD" clId="Web-{7121911B-2197-5DF5-7031-5A64AE094358}" dt="2022-12-30T06:23:10.573" v="73" actId="20577"/>
        <pc:sldMkLst>
          <pc:docMk/>
          <pc:sldMk cId="644960600" sldId="2064"/>
        </pc:sldMkLst>
        <pc:spChg chg="mod">
          <ac:chgData name="Anil Bageriya" userId="S::anil.bageriya@rishabhsoft.com::31d86177-a830-4fc2-8c33-78c19fb8afca" providerId="AD" clId="Web-{7121911B-2197-5DF5-7031-5A64AE094358}" dt="2022-12-30T06:23:10.573" v="73" actId="20577"/>
          <ac:spMkLst>
            <pc:docMk/>
            <pc:sldMk cId="644960600" sldId="2064"/>
            <ac:spMk id="5" creationId="{26D092EA-919C-2DA8-98E8-11D7218E78B8}"/>
          </ac:spMkLst>
        </pc:spChg>
        <pc:spChg chg="del">
          <ac:chgData name="Anil Bageriya" userId="S::anil.bageriya@rishabhsoft.com::31d86177-a830-4fc2-8c33-78c19fb8afca" providerId="AD" clId="Web-{7121911B-2197-5DF5-7031-5A64AE094358}" dt="2022-12-30T06:23:07.573" v="71"/>
          <ac:spMkLst>
            <pc:docMk/>
            <pc:sldMk cId="644960600" sldId="2064"/>
            <ac:spMk id="8" creationId="{7ED0BAA2-4D33-B940-18F2-F217B8C455F7}"/>
          </ac:spMkLst>
        </pc:spChg>
      </pc:sldChg>
      <pc:sldChg chg="modSp">
        <pc:chgData name="Anil Bageriya" userId="S::anil.bageriya@rishabhsoft.com::31d86177-a830-4fc2-8c33-78c19fb8afca" providerId="AD" clId="Web-{7121911B-2197-5DF5-7031-5A64AE094358}" dt="2022-12-30T06:23:17.729" v="77" actId="20577"/>
        <pc:sldMkLst>
          <pc:docMk/>
          <pc:sldMk cId="3903224684" sldId="2066"/>
        </pc:sldMkLst>
        <pc:spChg chg="mod">
          <ac:chgData name="Anil Bageriya" userId="S::anil.bageriya@rishabhsoft.com::31d86177-a830-4fc2-8c33-78c19fb8afca" providerId="AD" clId="Web-{7121911B-2197-5DF5-7031-5A64AE094358}" dt="2022-12-30T06:23:17.729" v="77" actId="20577"/>
          <ac:spMkLst>
            <pc:docMk/>
            <pc:sldMk cId="3903224684" sldId="2066"/>
            <ac:spMk id="10" creationId="{3F1DB4D9-6555-59F0-FC76-47E36FE443B0}"/>
          </ac:spMkLst>
        </pc:spChg>
      </pc:sldChg>
      <pc:sldChg chg="modSp">
        <pc:chgData name="Anil Bageriya" userId="S::anil.bageriya@rishabhsoft.com::31d86177-a830-4fc2-8c33-78c19fb8afca" providerId="AD" clId="Web-{7121911B-2197-5DF5-7031-5A64AE094358}" dt="2022-12-30T09:04:53.650" v="89" actId="20577"/>
        <pc:sldMkLst>
          <pc:docMk/>
          <pc:sldMk cId="1928167425" sldId="2072"/>
        </pc:sldMkLst>
        <pc:spChg chg="mod">
          <ac:chgData name="Anil Bageriya" userId="S::anil.bageriya@rishabhsoft.com::31d86177-a830-4fc2-8c33-78c19fb8afca" providerId="AD" clId="Web-{7121911B-2197-5DF5-7031-5A64AE094358}" dt="2022-12-30T06:21:50.664" v="34" actId="20577"/>
          <ac:spMkLst>
            <pc:docMk/>
            <pc:sldMk cId="1928167425" sldId="2072"/>
            <ac:spMk id="2" creationId="{D616B365-98E3-4CFB-832D-30B324A50127}"/>
          </ac:spMkLst>
        </pc:spChg>
        <pc:spChg chg="mod">
          <ac:chgData name="Anil Bageriya" userId="S::anil.bageriya@rishabhsoft.com::31d86177-a830-4fc2-8c33-78c19fb8afca" providerId="AD" clId="Web-{7121911B-2197-5DF5-7031-5A64AE094358}" dt="2022-12-30T09:04:53.650" v="89" actId="20577"/>
          <ac:spMkLst>
            <pc:docMk/>
            <pc:sldMk cId="1928167425" sldId="2072"/>
            <ac:spMk id="4" creationId="{77C65D0B-2872-D353-4B02-9FBDAD9BA031}"/>
          </ac:spMkLst>
        </pc:spChg>
      </pc:sldChg>
      <pc:sldChg chg="modSp">
        <pc:chgData name="Anil Bageriya" userId="S::anil.bageriya@rishabhsoft.com::31d86177-a830-4fc2-8c33-78c19fb8afca" providerId="AD" clId="Web-{7121911B-2197-5DF5-7031-5A64AE094358}" dt="2022-12-30T06:23:14.620" v="75" actId="20577"/>
        <pc:sldMkLst>
          <pc:docMk/>
          <pc:sldMk cId="1491465718" sldId="2079"/>
        </pc:sldMkLst>
        <pc:spChg chg="mod">
          <ac:chgData name="Anil Bageriya" userId="S::anil.bageriya@rishabhsoft.com::31d86177-a830-4fc2-8c33-78c19fb8afca" providerId="AD" clId="Web-{7121911B-2197-5DF5-7031-5A64AE094358}" dt="2022-12-30T06:23:14.620" v="75" actId="20577"/>
          <ac:spMkLst>
            <pc:docMk/>
            <pc:sldMk cId="1491465718" sldId="2079"/>
            <ac:spMk id="4" creationId="{E75DDC79-E9E8-A618-99E2-BB95C657DD38}"/>
          </ac:spMkLst>
        </pc:spChg>
      </pc:sldChg>
      <pc:sldChg chg="modSp">
        <pc:chgData name="Anil Bageriya" userId="S::anil.bageriya@rishabhsoft.com::31d86177-a830-4fc2-8c33-78c19fb8afca" providerId="AD" clId="Web-{7121911B-2197-5DF5-7031-5A64AE094358}" dt="2022-12-30T06:23:23.870" v="80" actId="20577"/>
        <pc:sldMkLst>
          <pc:docMk/>
          <pc:sldMk cId="3451107415" sldId="2096"/>
        </pc:sldMkLst>
        <pc:spChg chg="mod">
          <ac:chgData name="Anil Bageriya" userId="S::anil.bageriya@rishabhsoft.com::31d86177-a830-4fc2-8c33-78c19fb8afca" providerId="AD" clId="Web-{7121911B-2197-5DF5-7031-5A64AE094358}" dt="2022-12-30T06:23:23.870" v="80" actId="20577"/>
          <ac:spMkLst>
            <pc:docMk/>
            <pc:sldMk cId="3451107415" sldId="2096"/>
            <ac:spMk id="4" creationId="{8A6BC83E-0818-4836-9B62-290A1DB9FFAA}"/>
          </ac:spMkLst>
        </pc:spChg>
      </pc:sldChg>
      <pc:sldChg chg="modSp">
        <pc:chgData name="Anil Bageriya" userId="S::anil.bageriya@rishabhsoft.com::31d86177-a830-4fc2-8c33-78c19fb8afca" providerId="AD" clId="Web-{7121911B-2197-5DF5-7031-5A64AE094358}" dt="2022-12-30T06:23:30.542" v="84" actId="20577"/>
        <pc:sldMkLst>
          <pc:docMk/>
          <pc:sldMk cId="2809889484" sldId="2100"/>
        </pc:sldMkLst>
        <pc:spChg chg="mod">
          <ac:chgData name="Anil Bageriya" userId="S::anil.bageriya@rishabhsoft.com::31d86177-a830-4fc2-8c33-78c19fb8afca" providerId="AD" clId="Web-{7121911B-2197-5DF5-7031-5A64AE094358}" dt="2022-12-30T06:23:30.542" v="84" actId="20577"/>
          <ac:spMkLst>
            <pc:docMk/>
            <pc:sldMk cId="2809889484" sldId="2100"/>
            <ac:spMk id="3" creationId="{F085748B-69DB-FF9C-05C2-14904F1D0305}"/>
          </ac:spMkLst>
        </pc:spChg>
      </pc:sldChg>
      <pc:sldChg chg="modSp">
        <pc:chgData name="Anil Bageriya" userId="S::anil.bageriya@rishabhsoft.com::31d86177-a830-4fc2-8c33-78c19fb8afca" providerId="AD" clId="Web-{7121911B-2197-5DF5-7031-5A64AE094358}" dt="2022-12-30T06:21:59.321" v="36" actId="20577"/>
        <pc:sldMkLst>
          <pc:docMk/>
          <pc:sldMk cId="1033677706" sldId="2101"/>
        </pc:sldMkLst>
        <pc:spChg chg="mod">
          <ac:chgData name="Anil Bageriya" userId="S::anil.bageriya@rishabhsoft.com::31d86177-a830-4fc2-8c33-78c19fb8afca" providerId="AD" clId="Web-{7121911B-2197-5DF5-7031-5A64AE094358}" dt="2022-12-30T06:21:59.321" v="36" actId="20577"/>
          <ac:spMkLst>
            <pc:docMk/>
            <pc:sldMk cId="1033677706" sldId="2101"/>
            <ac:spMk id="8" creationId="{3DF34F85-BCBB-4330-B1A8-AD514BF7371C}"/>
          </ac:spMkLst>
        </pc:spChg>
      </pc:sldChg>
      <pc:sldChg chg="modSp">
        <pc:chgData name="Anil Bageriya" userId="S::anil.bageriya@rishabhsoft.com::31d86177-a830-4fc2-8c33-78c19fb8afca" providerId="AD" clId="Web-{7121911B-2197-5DF5-7031-5A64AE094358}" dt="2022-12-30T06:22:02.258" v="38" actId="20577"/>
        <pc:sldMkLst>
          <pc:docMk/>
          <pc:sldMk cId="2866896799" sldId="2102"/>
        </pc:sldMkLst>
        <pc:spChg chg="mod">
          <ac:chgData name="Anil Bageriya" userId="S::anil.bageriya@rishabhsoft.com::31d86177-a830-4fc2-8c33-78c19fb8afca" providerId="AD" clId="Web-{7121911B-2197-5DF5-7031-5A64AE094358}" dt="2022-12-30T06:22:02.258" v="38" actId="20577"/>
          <ac:spMkLst>
            <pc:docMk/>
            <pc:sldMk cId="2866896799" sldId="2102"/>
            <ac:spMk id="12" creationId="{1CA8B4E4-516E-E86E-04F5-A45F12903F42}"/>
          </ac:spMkLst>
        </pc:spChg>
      </pc:sldChg>
      <pc:sldChg chg="delSp">
        <pc:chgData name="Anil Bageriya" userId="S::anil.bageriya@rishabhsoft.com::31d86177-a830-4fc2-8c33-78c19fb8afca" providerId="AD" clId="Web-{7121911B-2197-5DF5-7031-5A64AE094358}" dt="2022-12-30T06:22:11.134" v="39"/>
        <pc:sldMkLst>
          <pc:docMk/>
          <pc:sldMk cId="3667608938" sldId="2103"/>
        </pc:sldMkLst>
        <pc:picChg chg="del">
          <ac:chgData name="Anil Bageriya" userId="S::anil.bageriya@rishabhsoft.com::31d86177-a830-4fc2-8c33-78c19fb8afca" providerId="AD" clId="Web-{7121911B-2197-5DF5-7031-5A64AE094358}" dt="2022-12-30T06:22:11.134" v="39"/>
          <ac:picMkLst>
            <pc:docMk/>
            <pc:sldMk cId="3667608938" sldId="2103"/>
            <ac:picMk id="6" creationId="{CDD3D3C9-F161-4414-FDD9-F4157605BB9F}"/>
          </ac:picMkLst>
        </pc:picChg>
      </pc:sldChg>
      <pc:sldChg chg="modSp">
        <pc:chgData name="Anil Bageriya" userId="S::anil.bageriya@rishabhsoft.com::31d86177-a830-4fc2-8c33-78c19fb8afca" providerId="AD" clId="Web-{7121911B-2197-5DF5-7031-5A64AE094358}" dt="2022-12-30T06:23:04.370" v="70" actId="20577"/>
        <pc:sldMkLst>
          <pc:docMk/>
          <pc:sldMk cId="3593743841" sldId="2106"/>
        </pc:sldMkLst>
        <pc:spChg chg="mod">
          <ac:chgData name="Anil Bageriya" userId="S::anil.bageriya@rishabhsoft.com::31d86177-a830-4fc2-8c33-78c19fb8afca" providerId="AD" clId="Web-{7121911B-2197-5DF5-7031-5A64AE094358}" dt="2022-12-30T06:23:04.370" v="70" actId="20577"/>
          <ac:spMkLst>
            <pc:docMk/>
            <pc:sldMk cId="3593743841" sldId="2106"/>
            <ac:spMk id="3" creationId="{160DADEB-7C8B-FDF7-5C42-CD9E53CE450A}"/>
          </ac:spMkLst>
        </pc:spChg>
      </pc:sldChg>
      <pc:sldChg chg="modSp">
        <pc:chgData name="Anil Bageriya" userId="S::anil.bageriya@rishabhsoft.com::31d86177-a830-4fc2-8c33-78c19fb8afca" providerId="AD" clId="Web-{7121911B-2197-5DF5-7031-5A64AE094358}" dt="2022-12-30T06:22:25.806" v="46" actId="20577"/>
        <pc:sldMkLst>
          <pc:docMk/>
          <pc:sldMk cId="3393993114" sldId="2107"/>
        </pc:sldMkLst>
        <pc:spChg chg="mod">
          <ac:chgData name="Anil Bageriya" userId="S::anil.bageriya@rishabhsoft.com::31d86177-a830-4fc2-8c33-78c19fb8afca" providerId="AD" clId="Web-{7121911B-2197-5DF5-7031-5A64AE094358}" dt="2022-12-30T06:22:25.806" v="46" actId="20577"/>
          <ac:spMkLst>
            <pc:docMk/>
            <pc:sldMk cId="3393993114" sldId="2107"/>
            <ac:spMk id="8" creationId="{EA6FC253-513C-26CB-30E7-29A77F5D76E6}"/>
          </ac:spMkLst>
        </pc:spChg>
      </pc:sldChg>
      <pc:sldChg chg="modSp">
        <pc:chgData name="Anil Bageriya" userId="S::anil.bageriya@rishabhsoft.com::31d86177-a830-4fc2-8c33-78c19fb8afca" providerId="AD" clId="Web-{7121911B-2197-5DF5-7031-5A64AE094358}" dt="2022-12-30T06:22:21.524" v="44" actId="20577"/>
        <pc:sldMkLst>
          <pc:docMk/>
          <pc:sldMk cId="2935566846" sldId="2108"/>
        </pc:sldMkLst>
        <pc:spChg chg="mod">
          <ac:chgData name="Anil Bageriya" userId="S::anil.bageriya@rishabhsoft.com::31d86177-a830-4fc2-8c33-78c19fb8afca" providerId="AD" clId="Web-{7121911B-2197-5DF5-7031-5A64AE094358}" dt="2022-12-30T06:22:21.524" v="44" actId="20577"/>
          <ac:spMkLst>
            <pc:docMk/>
            <pc:sldMk cId="2935566846" sldId="2108"/>
            <ac:spMk id="4" creationId="{3086A14D-BD21-993E-6FAD-ADCA86B80CE4}"/>
          </ac:spMkLst>
        </pc:spChg>
      </pc:sldChg>
      <pc:sldChg chg="delSp modSp">
        <pc:chgData name="Anil Bageriya" userId="S::anil.bageriya@rishabhsoft.com::31d86177-a830-4fc2-8c33-78c19fb8afca" providerId="AD" clId="Web-{7121911B-2197-5DF5-7031-5A64AE094358}" dt="2022-12-30T06:22:17.696" v="42" actId="20577"/>
        <pc:sldMkLst>
          <pc:docMk/>
          <pc:sldMk cId="3576272206" sldId="2109"/>
        </pc:sldMkLst>
        <pc:spChg chg="mod">
          <ac:chgData name="Anil Bageriya" userId="S::anil.bageriya@rishabhsoft.com::31d86177-a830-4fc2-8c33-78c19fb8afca" providerId="AD" clId="Web-{7121911B-2197-5DF5-7031-5A64AE094358}" dt="2022-12-30T06:22:17.696" v="42" actId="20577"/>
          <ac:spMkLst>
            <pc:docMk/>
            <pc:sldMk cId="3576272206" sldId="2109"/>
            <ac:spMk id="5" creationId="{E9242520-7151-70CE-6597-9BA8D52EE80F}"/>
          </ac:spMkLst>
        </pc:spChg>
        <pc:picChg chg="del">
          <ac:chgData name="Anil Bageriya" userId="S::anil.bageriya@rishabhsoft.com::31d86177-a830-4fc2-8c33-78c19fb8afca" providerId="AD" clId="Web-{7121911B-2197-5DF5-7031-5A64AE094358}" dt="2022-12-30T06:22:15.165" v="40"/>
          <ac:picMkLst>
            <pc:docMk/>
            <pc:sldMk cId="3576272206" sldId="2109"/>
            <ac:picMk id="6" creationId="{7819DE2C-ABD3-4205-4DAB-576E6713E5F0}"/>
          </ac:picMkLst>
        </pc:picChg>
      </pc:sldChg>
      <pc:sldChg chg="modSp">
        <pc:chgData name="Anil Bageriya" userId="S::anil.bageriya@rishabhsoft.com::31d86177-a830-4fc2-8c33-78c19fb8afca" providerId="AD" clId="Web-{7121911B-2197-5DF5-7031-5A64AE094358}" dt="2022-12-30T06:23:00.854" v="68" actId="20577"/>
        <pc:sldMkLst>
          <pc:docMk/>
          <pc:sldMk cId="2414992752" sldId="2110"/>
        </pc:sldMkLst>
        <pc:spChg chg="mod">
          <ac:chgData name="Anil Bageriya" userId="S::anil.bageriya@rishabhsoft.com::31d86177-a830-4fc2-8c33-78c19fb8afca" providerId="AD" clId="Web-{7121911B-2197-5DF5-7031-5A64AE094358}" dt="2022-12-30T06:23:00.854" v="68" actId="20577"/>
          <ac:spMkLst>
            <pc:docMk/>
            <pc:sldMk cId="2414992752" sldId="2110"/>
            <ac:spMk id="12" creationId="{A4930C43-0913-4B27-BADB-E6DF4573282B}"/>
          </ac:spMkLst>
        </pc:spChg>
      </pc:sldChg>
      <pc:sldChg chg="modSp">
        <pc:chgData name="Anil Bageriya" userId="S::anil.bageriya@rishabhsoft.com::31d86177-a830-4fc2-8c33-78c19fb8afca" providerId="AD" clId="Web-{7121911B-2197-5DF5-7031-5A64AE094358}" dt="2022-12-30T06:22:46.182" v="57" actId="20577"/>
        <pc:sldMkLst>
          <pc:docMk/>
          <pc:sldMk cId="1975692619" sldId="2117"/>
        </pc:sldMkLst>
        <pc:spChg chg="mod">
          <ac:chgData name="Anil Bageriya" userId="S::anil.bageriya@rishabhsoft.com::31d86177-a830-4fc2-8c33-78c19fb8afca" providerId="AD" clId="Web-{7121911B-2197-5DF5-7031-5A64AE094358}" dt="2022-12-30T06:22:46.182" v="57" actId="20577"/>
          <ac:spMkLst>
            <pc:docMk/>
            <pc:sldMk cId="1975692619" sldId="2117"/>
            <ac:spMk id="5" creationId="{461293E1-4DEF-8ACF-B79B-233D579B2600}"/>
          </ac:spMkLst>
        </pc:spChg>
      </pc:sldChg>
      <pc:sldChg chg="modSp">
        <pc:chgData name="Anil Bageriya" userId="S::anil.bageriya@rishabhsoft.com::31d86177-a830-4fc2-8c33-78c19fb8afca" providerId="AD" clId="Web-{7121911B-2197-5DF5-7031-5A64AE094358}" dt="2022-12-30T06:22:42.885" v="55" actId="20577"/>
        <pc:sldMkLst>
          <pc:docMk/>
          <pc:sldMk cId="3802548159" sldId="2118"/>
        </pc:sldMkLst>
        <pc:spChg chg="mod">
          <ac:chgData name="Anil Bageriya" userId="S::anil.bageriya@rishabhsoft.com::31d86177-a830-4fc2-8c33-78c19fb8afca" providerId="AD" clId="Web-{7121911B-2197-5DF5-7031-5A64AE094358}" dt="2022-12-30T06:22:42.885" v="55" actId="20577"/>
          <ac:spMkLst>
            <pc:docMk/>
            <pc:sldMk cId="3802548159" sldId="2118"/>
            <ac:spMk id="4" creationId="{AA2ADB5C-CCED-40B4-C1ED-D40856595E9D}"/>
          </ac:spMkLst>
        </pc:spChg>
      </pc:sldChg>
      <pc:sldChg chg="modSp">
        <pc:chgData name="Anil Bageriya" userId="S::anil.bageriya@rishabhsoft.com::31d86177-a830-4fc2-8c33-78c19fb8afca" providerId="AD" clId="Web-{7121911B-2197-5DF5-7031-5A64AE094358}" dt="2022-12-30T06:22:39.197" v="53" actId="20577"/>
        <pc:sldMkLst>
          <pc:docMk/>
          <pc:sldMk cId="2667196495" sldId="2119"/>
        </pc:sldMkLst>
        <pc:spChg chg="mod">
          <ac:chgData name="Anil Bageriya" userId="S::anil.bageriya@rishabhsoft.com::31d86177-a830-4fc2-8c33-78c19fb8afca" providerId="AD" clId="Web-{7121911B-2197-5DF5-7031-5A64AE094358}" dt="2022-12-30T06:22:39.197" v="53" actId="20577"/>
          <ac:spMkLst>
            <pc:docMk/>
            <pc:sldMk cId="2667196495" sldId="2119"/>
            <ac:spMk id="4" creationId="{03D32E8C-4880-9E30-9BE3-972E2620F5CA}"/>
          </ac:spMkLst>
        </pc:spChg>
      </pc:sldChg>
      <pc:sldChg chg="delSp">
        <pc:chgData name="Anil Bageriya" userId="S::anil.bageriya@rishabhsoft.com::31d86177-a830-4fc2-8c33-78c19fb8afca" providerId="AD" clId="Web-{7121911B-2197-5DF5-7031-5A64AE094358}" dt="2022-12-30T06:22:34.916" v="51"/>
        <pc:sldMkLst>
          <pc:docMk/>
          <pc:sldMk cId="1851421948" sldId="2120"/>
        </pc:sldMkLst>
        <pc:spChg chg="del">
          <ac:chgData name="Anil Bageriya" userId="S::anil.bageriya@rishabhsoft.com::31d86177-a830-4fc2-8c33-78c19fb8afca" providerId="AD" clId="Web-{7121911B-2197-5DF5-7031-5A64AE094358}" dt="2022-12-30T06:22:34.916" v="51"/>
          <ac:spMkLst>
            <pc:docMk/>
            <pc:sldMk cId="1851421948" sldId="2120"/>
            <ac:spMk id="4" creationId="{C2438AAE-93D7-166D-5F52-04903235854A}"/>
          </ac:spMkLst>
        </pc:spChg>
      </pc:sldChg>
      <pc:sldChg chg="modSp">
        <pc:chgData name="Anil Bageriya" userId="S::anil.bageriya@rishabhsoft.com::31d86177-a830-4fc2-8c33-78c19fb8afca" providerId="AD" clId="Web-{7121911B-2197-5DF5-7031-5A64AE094358}" dt="2022-12-30T06:22:31.759" v="50" actId="20577"/>
        <pc:sldMkLst>
          <pc:docMk/>
          <pc:sldMk cId="1171865425" sldId="2121"/>
        </pc:sldMkLst>
        <pc:spChg chg="mod">
          <ac:chgData name="Anil Bageriya" userId="S::anil.bageriya@rishabhsoft.com::31d86177-a830-4fc2-8c33-78c19fb8afca" providerId="AD" clId="Web-{7121911B-2197-5DF5-7031-5A64AE094358}" dt="2022-12-30T06:22:31.759" v="50" actId="20577"/>
          <ac:spMkLst>
            <pc:docMk/>
            <pc:sldMk cId="1171865425" sldId="2121"/>
            <ac:spMk id="3" creationId="{1FB85D74-C525-FFAC-8DB0-B743496B72CD}"/>
          </ac:spMkLst>
        </pc:spChg>
      </pc:sldChg>
      <pc:sldChg chg="modSp">
        <pc:chgData name="Anil Bageriya" userId="S::anil.bageriya@rishabhsoft.com::31d86177-a830-4fc2-8c33-78c19fb8afca" providerId="AD" clId="Web-{7121911B-2197-5DF5-7031-5A64AE094358}" dt="2022-12-30T06:22:28.462" v="48" actId="20577"/>
        <pc:sldMkLst>
          <pc:docMk/>
          <pc:sldMk cId="3830982285" sldId="2122"/>
        </pc:sldMkLst>
        <pc:spChg chg="mod">
          <ac:chgData name="Anil Bageriya" userId="S::anil.bageriya@rishabhsoft.com::31d86177-a830-4fc2-8c33-78c19fb8afca" providerId="AD" clId="Web-{7121911B-2197-5DF5-7031-5A64AE094358}" dt="2022-12-30T06:22:28.462" v="48" actId="20577"/>
          <ac:spMkLst>
            <pc:docMk/>
            <pc:sldMk cId="3830982285" sldId="2122"/>
            <ac:spMk id="8" creationId="{DD42FCCC-3EF3-B336-2E9C-3A2342E2E2C2}"/>
          </ac:spMkLst>
        </pc:spChg>
      </pc:sldChg>
      <pc:sldChg chg="modSp">
        <pc:chgData name="Anil Bageriya" userId="S::anil.bageriya@rishabhsoft.com::31d86177-a830-4fc2-8c33-78c19fb8afca" providerId="AD" clId="Web-{7121911B-2197-5DF5-7031-5A64AE094358}" dt="2022-12-30T06:23:27.339" v="82" actId="20577"/>
        <pc:sldMkLst>
          <pc:docMk/>
          <pc:sldMk cId="3419173760" sldId="2124"/>
        </pc:sldMkLst>
        <pc:spChg chg="mod">
          <ac:chgData name="Anil Bageriya" userId="S::anil.bageriya@rishabhsoft.com::31d86177-a830-4fc2-8c33-78c19fb8afca" providerId="AD" clId="Web-{7121911B-2197-5DF5-7031-5A64AE094358}" dt="2022-12-30T06:23:27.339" v="82" actId="20577"/>
          <ac:spMkLst>
            <pc:docMk/>
            <pc:sldMk cId="3419173760" sldId="2124"/>
            <ac:spMk id="3" creationId="{42CFE22C-AFE3-E9B5-F82C-C8A0D4B8B8A3}"/>
          </ac:spMkLst>
        </pc:spChg>
      </pc:sldChg>
      <pc:sldChg chg="delSp modSp">
        <pc:chgData name="Anil Bageriya" userId="S::anil.bageriya@rishabhsoft.com::31d86177-a830-4fc2-8c33-78c19fb8afca" providerId="AD" clId="Web-{7121911B-2197-5DF5-7031-5A64AE094358}" dt="2022-12-30T06:22:58.135" v="66" actId="20577"/>
        <pc:sldMkLst>
          <pc:docMk/>
          <pc:sldMk cId="1941424635" sldId="2125"/>
        </pc:sldMkLst>
        <pc:spChg chg="mod">
          <ac:chgData name="Anil Bageriya" userId="S::anil.bageriya@rishabhsoft.com::31d86177-a830-4fc2-8c33-78c19fb8afca" providerId="AD" clId="Web-{7121911B-2197-5DF5-7031-5A64AE094358}" dt="2022-12-30T06:22:51.744" v="61" actId="20577"/>
          <ac:spMkLst>
            <pc:docMk/>
            <pc:sldMk cId="1941424635" sldId="2125"/>
            <ac:spMk id="2" creationId="{EB8A769E-6858-E5AA-EF10-6EBF8A7C78E2}"/>
          </ac:spMkLst>
        </pc:spChg>
        <pc:spChg chg="mod">
          <ac:chgData name="Anil Bageriya" userId="S::anil.bageriya@rishabhsoft.com::31d86177-a830-4fc2-8c33-78c19fb8afca" providerId="AD" clId="Web-{7121911B-2197-5DF5-7031-5A64AE094358}" dt="2022-12-30T06:22:58.135" v="66" actId="20577"/>
          <ac:spMkLst>
            <pc:docMk/>
            <pc:sldMk cId="1941424635" sldId="2125"/>
            <ac:spMk id="3" creationId="{1D36E383-5802-1E2E-F01A-AAF2D42EA1FD}"/>
          </ac:spMkLst>
        </pc:spChg>
        <pc:spChg chg="mod">
          <ac:chgData name="Anil Bageriya" userId="S::anil.bageriya@rishabhsoft.com::31d86177-a830-4fc2-8c33-78c19fb8afca" providerId="AD" clId="Web-{7121911B-2197-5DF5-7031-5A64AE094358}" dt="2022-12-30T06:22:56.338" v="64" actId="20577"/>
          <ac:spMkLst>
            <pc:docMk/>
            <pc:sldMk cId="1941424635" sldId="2125"/>
            <ac:spMk id="4" creationId="{19A8E942-A82F-C1A3-8A97-D66ADBA29F01}"/>
          </ac:spMkLst>
        </pc:spChg>
        <pc:spChg chg="del mod">
          <ac:chgData name="Anil Bageriya" userId="S::anil.bageriya@rishabhsoft.com::31d86177-a830-4fc2-8c33-78c19fb8afca" providerId="AD" clId="Web-{7121911B-2197-5DF5-7031-5A64AE094358}" dt="2022-12-30T06:22:49.135" v="59"/>
          <ac:spMkLst>
            <pc:docMk/>
            <pc:sldMk cId="1941424635" sldId="2125"/>
            <ac:spMk id="5" creationId="{1CD56D4D-121B-EC65-C890-1802C0794D89}"/>
          </ac:spMkLst>
        </pc:spChg>
      </pc:sldChg>
      <pc:sldChg chg="modSp">
        <pc:chgData name="Anil Bageriya" userId="S::anil.bageriya@rishabhsoft.com::31d86177-a830-4fc2-8c33-78c19fb8afca" providerId="AD" clId="Web-{7121911B-2197-5DF5-7031-5A64AE094358}" dt="2022-12-30T06:23:32.574" v="85" actId="20577"/>
        <pc:sldMkLst>
          <pc:docMk/>
          <pc:sldMk cId="1908782991" sldId="2126"/>
        </pc:sldMkLst>
        <pc:spChg chg="mod">
          <ac:chgData name="Anil Bageriya" userId="S::anil.bageriya@rishabhsoft.com::31d86177-a830-4fc2-8c33-78c19fb8afca" providerId="AD" clId="Web-{7121911B-2197-5DF5-7031-5A64AE094358}" dt="2022-12-30T06:23:32.574" v="85" actId="20577"/>
          <ac:spMkLst>
            <pc:docMk/>
            <pc:sldMk cId="1908782991" sldId="2126"/>
            <ac:spMk id="3" creationId="{487A25E0-D184-B2B4-7269-AB5C35A3B856}"/>
          </ac:spMkLst>
        </pc:spChg>
      </pc:sldChg>
    </pc:docChg>
  </pc:docChgLst>
  <pc:docChgLst>
    <pc:chgData name="Nagendra Babu" userId="S::nagendra.babu@rishabhsoft.com::3c5c5381-a24b-4706-b9c4-d3cb212f4afa" providerId="AD" clId="Web-{510F2598-6287-0FFB-6EE3-5517BF3F4FC8}"/>
    <pc:docChg chg="modSld">
      <pc:chgData name="Nagendra Babu" userId="S::nagendra.babu@rishabhsoft.com::3c5c5381-a24b-4706-b9c4-d3cb212f4afa" providerId="AD" clId="Web-{510F2598-6287-0FFB-6EE3-5517BF3F4FC8}" dt="2022-11-18T11:25:12.574" v="183" actId="20577"/>
      <pc:docMkLst>
        <pc:docMk/>
      </pc:docMkLst>
      <pc:sldChg chg="modSp">
        <pc:chgData name="Nagendra Babu" userId="S::nagendra.babu@rishabhsoft.com::3c5c5381-a24b-4706-b9c4-d3cb212f4afa" providerId="AD" clId="Web-{510F2598-6287-0FFB-6EE3-5517BF3F4FC8}" dt="2022-11-18T11:25:12.574" v="183" actId="20577"/>
        <pc:sldMkLst>
          <pc:docMk/>
          <pc:sldMk cId="2935566846" sldId="2108"/>
        </pc:sldMkLst>
        <pc:spChg chg="mod">
          <ac:chgData name="Nagendra Babu" userId="S::nagendra.babu@rishabhsoft.com::3c5c5381-a24b-4706-b9c4-d3cb212f4afa" providerId="AD" clId="Web-{510F2598-6287-0FFB-6EE3-5517BF3F4FC8}" dt="2022-11-18T11:25:12.574" v="183" actId="20577"/>
          <ac:spMkLst>
            <pc:docMk/>
            <pc:sldMk cId="2935566846" sldId="2108"/>
            <ac:spMk id="4" creationId="{3086A14D-BD21-993E-6FAD-ADCA86B80CE4}"/>
          </ac:spMkLst>
        </pc:spChg>
      </pc:sldChg>
    </pc:docChg>
  </pc:docChgLst>
  <pc:docChgLst>
    <pc:chgData name="Akash Patel" userId="S::akash.patel@rishabhsoft.com::26207646-9c9c-426d-ba66-cdb6a385a177" providerId="AD" clId="Web-{3FBF412D-DD2B-054B-6ED7-381C20FE1459}"/>
    <pc:docChg chg="modSld">
      <pc:chgData name="Akash Patel" userId="S::akash.patel@rishabhsoft.com::26207646-9c9c-426d-ba66-cdb6a385a177" providerId="AD" clId="Web-{3FBF412D-DD2B-054B-6ED7-381C20FE1459}" dt="2022-10-21T11:05:09.042" v="206" actId="20577"/>
      <pc:docMkLst>
        <pc:docMk/>
      </pc:docMkLst>
      <pc:sldChg chg="modSp">
        <pc:chgData name="Akash Patel" userId="S::akash.patel@rishabhsoft.com::26207646-9c9c-426d-ba66-cdb6a385a177" providerId="AD" clId="Web-{3FBF412D-DD2B-054B-6ED7-381C20FE1459}" dt="2022-10-21T11:05:09.042" v="206" actId="20577"/>
        <pc:sldMkLst>
          <pc:docMk/>
          <pc:sldMk cId="173961347" sldId="2084"/>
        </pc:sldMkLst>
        <pc:spChg chg="mod">
          <ac:chgData name="Akash Patel" userId="S::akash.patel@rishabhsoft.com::26207646-9c9c-426d-ba66-cdb6a385a177" providerId="AD" clId="Web-{3FBF412D-DD2B-054B-6ED7-381C20FE1459}" dt="2022-10-21T11:05:09.042" v="206" actId="20577"/>
          <ac:spMkLst>
            <pc:docMk/>
            <pc:sldMk cId="173961347" sldId="2084"/>
            <ac:spMk id="4" creationId="{C2438AAE-93D7-166D-5F52-04903235854A}"/>
          </ac:spMkLst>
        </pc:spChg>
      </pc:sldChg>
    </pc:docChg>
  </pc:docChgLst>
  <pc:docChgLst>
    <pc:chgData name="Raj Patel" userId="S::raj.patel@rishabhsoft.com::66632d1c-08ff-4a4f-9abf-420b934304bf" providerId="AD" clId="Web-{D8D71D71-E422-4921-8FDE-59A864A678F0}"/>
    <pc:docChg chg="modSld">
      <pc:chgData name="Raj Patel" userId="S::raj.patel@rishabhsoft.com::66632d1c-08ff-4a4f-9abf-420b934304bf" providerId="AD" clId="Web-{D8D71D71-E422-4921-8FDE-59A864A678F0}" dt="2022-11-18T07:39:33.166" v="318" actId="1076"/>
      <pc:docMkLst>
        <pc:docMk/>
      </pc:docMkLst>
      <pc:sldChg chg="modSp">
        <pc:chgData name="Raj Patel" userId="S::raj.patel@rishabhsoft.com::66632d1c-08ff-4a4f-9abf-420b934304bf" providerId="AD" clId="Web-{D8D71D71-E422-4921-8FDE-59A864A678F0}" dt="2022-11-18T07:39:33.166" v="318" actId="1076"/>
        <pc:sldMkLst>
          <pc:docMk/>
          <pc:sldMk cId="3104302968" sldId="2091"/>
        </pc:sldMkLst>
        <pc:spChg chg="mod">
          <ac:chgData name="Raj Patel" userId="S::raj.patel@rishabhsoft.com::66632d1c-08ff-4a4f-9abf-420b934304bf" providerId="AD" clId="Web-{D8D71D71-E422-4921-8FDE-59A864A678F0}" dt="2022-11-18T07:39:33.166" v="318" actId="1076"/>
          <ac:spMkLst>
            <pc:docMk/>
            <pc:sldMk cId="3104302968" sldId="2091"/>
            <ac:spMk id="4" creationId="{AA2ADB5C-CCED-40B4-C1ED-D40856595E9D}"/>
          </ac:spMkLst>
        </pc:spChg>
      </pc:sldChg>
    </pc:docChg>
  </pc:docChgLst>
  <pc:docChgLst>
    <pc:chgData name="Swar Shah" userId="S::swar.shah@rishabhsoft.com::94311002-9ff6-4003-9224-40c75cad0b79" providerId="AD" clId="Web-{F2321CEA-98F5-4C10-EB9B-7A100021FF2F}"/>
    <pc:docChg chg="modSld">
      <pc:chgData name="Swar Shah" userId="S::swar.shah@rishabhsoft.com::94311002-9ff6-4003-9224-40c75cad0b79" providerId="AD" clId="Web-{F2321CEA-98F5-4C10-EB9B-7A100021FF2F}" dt="2022-12-02T11:48:18.039" v="5" actId="20577"/>
      <pc:docMkLst>
        <pc:docMk/>
      </pc:docMkLst>
      <pc:sldChg chg="modSp">
        <pc:chgData name="Swar Shah" userId="S::swar.shah@rishabhsoft.com::94311002-9ff6-4003-9224-40c75cad0b79" providerId="AD" clId="Web-{F2321CEA-98F5-4C10-EB9B-7A100021FF2F}" dt="2022-12-02T11:48:18.039" v="5" actId="20577"/>
        <pc:sldMkLst>
          <pc:docMk/>
          <pc:sldMk cId="1491465718" sldId="2079"/>
        </pc:sldMkLst>
        <pc:spChg chg="mod">
          <ac:chgData name="Swar Shah" userId="S::swar.shah@rishabhsoft.com::94311002-9ff6-4003-9224-40c75cad0b79" providerId="AD" clId="Web-{F2321CEA-98F5-4C10-EB9B-7A100021FF2F}" dt="2022-12-02T11:48:18.039" v="5" actId="20577"/>
          <ac:spMkLst>
            <pc:docMk/>
            <pc:sldMk cId="1491465718" sldId="2079"/>
            <ac:spMk id="6" creationId="{14F89FAD-5001-BE54-E96A-DF0F4E30F79D}"/>
          </ac:spMkLst>
        </pc:spChg>
      </pc:sldChg>
    </pc:docChg>
  </pc:docChgLst>
  <pc:docChgLst>
    <pc:chgData name="Stalin Vimal Raj" userId="S::stalinvimal.raj@rishabhsoft.com::8caec4ee-b252-4b0c-8c77-afe144a74785" providerId="AD" clId="Web-{640C2BCB-C0FA-4561-A737-4FBF7C10BD89}"/>
    <pc:docChg chg="modSld">
      <pc:chgData name="Stalin Vimal Raj" userId="S::stalinvimal.raj@rishabhsoft.com::8caec4ee-b252-4b0c-8c77-afe144a74785" providerId="AD" clId="Web-{640C2BCB-C0FA-4561-A737-4FBF7C10BD89}" dt="2022-11-18T09:44:36.719" v="96" actId="20577"/>
      <pc:docMkLst>
        <pc:docMk/>
      </pc:docMkLst>
      <pc:sldChg chg="addSp delSp modSp">
        <pc:chgData name="Stalin Vimal Raj" userId="S::stalinvimal.raj@rishabhsoft.com::8caec4ee-b252-4b0c-8c77-afe144a74785" providerId="AD" clId="Web-{640C2BCB-C0FA-4561-A737-4FBF7C10BD89}" dt="2022-11-18T09:44:36.719" v="96" actId="20577"/>
        <pc:sldMkLst>
          <pc:docMk/>
          <pc:sldMk cId="644960600" sldId="2064"/>
        </pc:sldMkLst>
        <pc:spChg chg="add mod">
          <ac:chgData name="Stalin Vimal Raj" userId="S::stalinvimal.raj@rishabhsoft.com::8caec4ee-b252-4b0c-8c77-afe144a74785" providerId="AD" clId="Web-{640C2BCB-C0FA-4561-A737-4FBF7C10BD89}" dt="2022-11-18T09:43:23.841" v="82" actId="20577"/>
          <ac:spMkLst>
            <pc:docMk/>
            <pc:sldMk cId="644960600" sldId="2064"/>
            <ac:spMk id="3" creationId="{E8D37200-CDF9-F9DE-A4BE-9C82210036E2}"/>
          </ac:spMkLst>
        </pc:spChg>
        <pc:spChg chg="mod">
          <ac:chgData name="Stalin Vimal Raj" userId="S::stalinvimal.raj@rishabhsoft.com::8caec4ee-b252-4b0c-8c77-afe144a74785" providerId="AD" clId="Web-{640C2BCB-C0FA-4561-A737-4FBF7C10BD89}" dt="2022-11-18T09:41:02.336" v="1" actId="20577"/>
          <ac:spMkLst>
            <pc:docMk/>
            <pc:sldMk cId="644960600" sldId="2064"/>
            <ac:spMk id="4" creationId="{07082FBE-174A-E7E3-E871-45772CFCC358}"/>
          </ac:spMkLst>
        </pc:spChg>
        <pc:spChg chg="add del mod">
          <ac:chgData name="Stalin Vimal Raj" userId="S::stalinvimal.raj@rishabhsoft.com::8caec4ee-b252-4b0c-8c77-afe144a74785" providerId="AD" clId="Web-{640C2BCB-C0FA-4561-A737-4FBF7C10BD89}" dt="2022-11-18T09:43:30.951" v="86"/>
          <ac:spMkLst>
            <pc:docMk/>
            <pc:sldMk cId="644960600" sldId="2064"/>
            <ac:spMk id="6" creationId="{92A109F1-D81C-C21D-547B-3C0996608227}"/>
          </ac:spMkLst>
        </pc:spChg>
        <pc:spChg chg="add mod">
          <ac:chgData name="Stalin Vimal Raj" userId="S::stalinvimal.raj@rishabhsoft.com::8caec4ee-b252-4b0c-8c77-afe144a74785" providerId="AD" clId="Web-{640C2BCB-C0FA-4561-A737-4FBF7C10BD89}" dt="2022-11-18T09:44:36.719" v="96" actId="20577"/>
          <ac:spMkLst>
            <pc:docMk/>
            <pc:sldMk cId="644960600" sldId="2064"/>
            <ac:spMk id="7" creationId="{F41AA8A4-9426-1E0B-B314-B04FD2A1B920}"/>
          </ac:spMkLst>
        </pc:spChg>
      </pc:sldChg>
    </pc:docChg>
  </pc:docChgLst>
  <pc:docChgLst>
    <pc:chgData name="Pavan kumar Jadhav" userId="S::pavankumar.jadhav@rishabhsoft.com::ca38a9a9-7c48-47f2-bf4c-79f611b58720" providerId="AD" clId="Web-{FD7E10C5-03A6-4194-9638-7341CC308AA0}"/>
    <pc:docChg chg="modSld">
      <pc:chgData name="Pavan kumar Jadhav" userId="S::pavankumar.jadhav@rishabhsoft.com::ca38a9a9-7c48-47f2-bf4c-79f611b58720" providerId="AD" clId="Web-{FD7E10C5-03A6-4194-9638-7341CC308AA0}" dt="2022-12-02T10:21:38.821" v="7" actId="20577"/>
      <pc:docMkLst>
        <pc:docMk/>
      </pc:docMkLst>
      <pc:sldChg chg="modSp">
        <pc:chgData name="Pavan kumar Jadhav" userId="S::pavankumar.jadhav@rishabhsoft.com::ca38a9a9-7c48-47f2-bf4c-79f611b58720" providerId="AD" clId="Web-{FD7E10C5-03A6-4194-9638-7341CC308AA0}" dt="2022-12-02T10:21:38.821" v="7" actId="20577"/>
        <pc:sldMkLst>
          <pc:docMk/>
          <pc:sldMk cId="3903224684" sldId="2066"/>
        </pc:sldMkLst>
        <pc:spChg chg="mod">
          <ac:chgData name="Pavan kumar Jadhav" userId="S::pavankumar.jadhav@rishabhsoft.com::ca38a9a9-7c48-47f2-bf4c-79f611b58720" providerId="AD" clId="Web-{FD7E10C5-03A6-4194-9638-7341CC308AA0}" dt="2022-12-02T10:21:38.821" v="7" actId="20577"/>
          <ac:spMkLst>
            <pc:docMk/>
            <pc:sldMk cId="3903224684" sldId="2066"/>
            <ac:spMk id="10" creationId="{B9B8889C-A2B7-C0E2-789E-C6104D8B887B}"/>
          </ac:spMkLst>
        </pc:spChg>
      </pc:sldChg>
    </pc:docChg>
  </pc:docChgLst>
  <pc:docChgLst>
    <pc:chgData name="Sai Teja Aakula" userId="S::saiteja.aakula@rishabhsoft.com::cede395f-8a82-4808-862f-0cc4e9830d52" providerId="AD" clId="Web-{455D37DA-1D82-4B1A-9A60-41AD9A1D0ED8}"/>
    <pc:docChg chg="modSld sldOrd">
      <pc:chgData name="Sai Teja Aakula" userId="S::saiteja.aakula@rishabhsoft.com::cede395f-8a82-4808-862f-0cc4e9830d52" providerId="AD" clId="Web-{455D37DA-1D82-4B1A-9A60-41AD9A1D0ED8}" dt="2022-11-18T11:14:51.630" v="148" actId="20577"/>
      <pc:docMkLst>
        <pc:docMk/>
      </pc:docMkLst>
      <pc:sldChg chg="modSp ord">
        <pc:chgData name="Sai Teja Aakula" userId="S::saiteja.aakula@rishabhsoft.com::cede395f-8a82-4808-862f-0cc4e9830d52" providerId="AD" clId="Web-{455D37DA-1D82-4B1A-9A60-41AD9A1D0ED8}" dt="2022-11-18T11:14:51.630" v="148" actId="20577"/>
        <pc:sldMkLst>
          <pc:docMk/>
          <pc:sldMk cId="3593743841" sldId="2106"/>
        </pc:sldMkLst>
        <pc:spChg chg="mod">
          <ac:chgData name="Sai Teja Aakula" userId="S::saiteja.aakula@rishabhsoft.com::cede395f-8a82-4808-862f-0cc4e9830d52" providerId="AD" clId="Web-{455D37DA-1D82-4B1A-9A60-41AD9A1D0ED8}" dt="2022-11-18T11:14:51.630" v="148" actId="20577"/>
          <ac:spMkLst>
            <pc:docMk/>
            <pc:sldMk cId="3593743841" sldId="2106"/>
            <ac:spMk id="12" creationId="{A4930C43-0913-4B27-BADB-E6DF4573282B}"/>
          </ac:spMkLst>
        </pc:spChg>
      </pc:sldChg>
    </pc:docChg>
  </pc:docChgLst>
  <pc:docChgLst>
    <pc:chgData name="Pragya Bharti" userId="S::pragya.bharti@rishabhsoft.com::38143802-9ca9-4c56-b5ad-cc301bfe6089" providerId="AD" clId="Web-{A4D2D6F0-AA31-4E7B-BC52-8E00D99C58B5}"/>
    <pc:docChg chg="modSld">
      <pc:chgData name="Pragya Bharti" userId="S::pragya.bharti@rishabhsoft.com::38143802-9ca9-4c56-b5ad-cc301bfe6089" providerId="AD" clId="Web-{A4D2D6F0-AA31-4E7B-BC52-8E00D99C58B5}" dt="2022-10-21T07:39:35.265" v="1"/>
      <pc:docMkLst>
        <pc:docMk/>
      </pc:docMkLst>
      <pc:sldChg chg="modSp">
        <pc:chgData name="Pragya Bharti" userId="S::pragya.bharti@rishabhsoft.com::38143802-9ca9-4c56-b5ad-cc301bfe6089" providerId="AD" clId="Web-{A4D2D6F0-AA31-4E7B-BC52-8E00D99C58B5}" dt="2022-10-21T07:39:35.265" v="1"/>
        <pc:sldMkLst>
          <pc:docMk/>
          <pc:sldMk cId="3486515437" sldId="2044"/>
        </pc:sldMkLst>
        <pc:graphicFrameChg chg="mod modGraphic">
          <ac:chgData name="Pragya Bharti" userId="S::pragya.bharti@rishabhsoft.com::38143802-9ca9-4c56-b5ad-cc301bfe6089" providerId="AD" clId="Web-{A4D2D6F0-AA31-4E7B-BC52-8E00D99C58B5}" dt="2022-10-21T07:39:35.265" v="1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</pc:docChg>
  </pc:docChgLst>
  <pc:docChgLst>
    <pc:chgData name="Sai Teja Aakula" userId="S::saiteja.aakula@rishabhsoft.com::cede395f-8a82-4808-862f-0cc4e9830d52" providerId="AD" clId="Web-{71C4B483-75EA-7482-6909-566FB7DD559D}"/>
    <pc:docChg chg="modSld">
      <pc:chgData name="Sai Teja Aakula" userId="S::saiteja.aakula@rishabhsoft.com::cede395f-8a82-4808-862f-0cc4e9830d52" providerId="AD" clId="Web-{71C4B483-75EA-7482-6909-566FB7DD559D}" dt="2022-12-16T11:27:37.480" v="30" actId="20577"/>
      <pc:docMkLst>
        <pc:docMk/>
      </pc:docMkLst>
      <pc:sldChg chg="modSp">
        <pc:chgData name="Sai Teja Aakula" userId="S::saiteja.aakula@rishabhsoft.com::cede395f-8a82-4808-862f-0cc4e9830d52" providerId="AD" clId="Web-{71C4B483-75EA-7482-6909-566FB7DD559D}" dt="2022-12-16T11:27:37.480" v="30" actId="20577"/>
        <pc:sldMkLst>
          <pc:docMk/>
          <pc:sldMk cId="3593743841" sldId="2106"/>
        </pc:sldMkLst>
        <pc:spChg chg="mod">
          <ac:chgData name="Sai Teja Aakula" userId="S::saiteja.aakula@rishabhsoft.com::cede395f-8a82-4808-862f-0cc4e9830d52" providerId="AD" clId="Web-{71C4B483-75EA-7482-6909-566FB7DD559D}" dt="2022-12-16T11:27:37.480" v="30" actId="20577"/>
          <ac:spMkLst>
            <pc:docMk/>
            <pc:sldMk cId="3593743841" sldId="2106"/>
            <ac:spMk id="3" creationId="{160DADEB-7C8B-FDF7-5C42-CD9E53CE450A}"/>
          </ac:spMkLst>
        </pc:spChg>
      </pc:sldChg>
    </pc:docChg>
  </pc:docChgLst>
  <pc:docChgLst>
    <pc:chgData name="Sai Teja Aakula" userId="S::saiteja.aakula@rishabhsoft.com::cede395f-8a82-4808-862f-0cc4e9830d52" providerId="AD" clId="Web-{57D3EE42-F159-CA44-A694-3E259E853CE6}"/>
    <pc:docChg chg="modSld">
      <pc:chgData name="Sai Teja Aakula" userId="S::saiteja.aakula@rishabhsoft.com::cede395f-8a82-4808-862f-0cc4e9830d52" providerId="AD" clId="Web-{57D3EE42-F159-CA44-A694-3E259E853CE6}" dt="2022-11-18T11:53:41.238" v="247" actId="20577"/>
      <pc:docMkLst>
        <pc:docMk/>
      </pc:docMkLst>
      <pc:sldChg chg="modSp">
        <pc:chgData name="Sai Teja Aakula" userId="S::saiteja.aakula@rishabhsoft.com::cede395f-8a82-4808-862f-0cc4e9830d52" providerId="AD" clId="Web-{57D3EE42-F159-CA44-A694-3E259E853CE6}" dt="2022-11-18T11:53:41.238" v="247" actId="20577"/>
        <pc:sldMkLst>
          <pc:docMk/>
          <pc:sldMk cId="3593743841" sldId="2106"/>
        </pc:sldMkLst>
        <pc:spChg chg="mod">
          <ac:chgData name="Sai Teja Aakula" userId="S::saiteja.aakula@rishabhsoft.com::cede395f-8a82-4808-862f-0cc4e9830d52" providerId="AD" clId="Web-{57D3EE42-F159-CA44-A694-3E259E853CE6}" dt="2022-11-18T11:53:41.238" v="247" actId="20577"/>
          <ac:spMkLst>
            <pc:docMk/>
            <pc:sldMk cId="3593743841" sldId="2106"/>
            <ac:spMk id="12" creationId="{A4930C43-0913-4B27-BADB-E6DF4573282B}"/>
          </ac:spMkLst>
        </pc:spChg>
      </pc:sldChg>
    </pc:docChg>
  </pc:docChgLst>
  <pc:docChgLst>
    <pc:chgData name="Pavan kumar Jadhav" userId="S::pavankumar.jadhav@rishabhsoft.com::ca38a9a9-7c48-47f2-bf4c-79f611b58720" providerId="AD" clId="Web-{CC327FDE-109A-4D4A-9885-B6CE27D25FCC}"/>
    <pc:docChg chg="modSld">
      <pc:chgData name="Pavan kumar Jadhav" userId="S::pavankumar.jadhav@rishabhsoft.com::ca38a9a9-7c48-47f2-bf4c-79f611b58720" providerId="AD" clId="Web-{CC327FDE-109A-4D4A-9885-B6CE27D25FCC}" dt="2022-12-16T10:26:05.541" v="180" actId="20577"/>
      <pc:docMkLst>
        <pc:docMk/>
      </pc:docMkLst>
      <pc:sldChg chg="addSp modSp">
        <pc:chgData name="Pavan kumar Jadhav" userId="S::pavankumar.jadhav@rishabhsoft.com::ca38a9a9-7c48-47f2-bf4c-79f611b58720" providerId="AD" clId="Web-{CC327FDE-109A-4D4A-9885-B6CE27D25FCC}" dt="2022-12-16T10:26:05.541" v="180" actId="20577"/>
        <pc:sldMkLst>
          <pc:docMk/>
          <pc:sldMk cId="3903224684" sldId="2066"/>
        </pc:sldMkLst>
        <pc:spChg chg="add mod">
          <ac:chgData name="Pavan kumar Jadhav" userId="S::pavankumar.jadhav@rishabhsoft.com::ca38a9a9-7c48-47f2-bf4c-79f611b58720" providerId="AD" clId="Web-{CC327FDE-109A-4D4A-9885-B6CE27D25FCC}" dt="2022-12-16T10:26:05.541" v="180" actId="20577"/>
          <ac:spMkLst>
            <pc:docMk/>
            <pc:sldMk cId="3903224684" sldId="2066"/>
            <ac:spMk id="10" creationId="{3F1DB4D9-6555-59F0-FC76-47E36FE443B0}"/>
          </ac:spMkLst>
        </pc:spChg>
      </pc:sldChg>
    </pc:docChg>
  </pc:docChgLst>
  <pc:docChgLst>
    <pc:chgData name="Pavan kumar Jadhav" userId="S::pavankumar.jadhav@rishabhsoft.com::ca38a9a9-7c48-47f2-bf4c-79f611b58720" providerId="AD" clId="Web-{33486C31-0197-49F1-96F1-376F25783945}"/>
    <pc:docChg chg="modSld">
      <pc:chgData name="Pavan kumar Jadhav" userId="S::pavankumar.jadhav@rishabhsoft.com::ca38a9a9-7c48-47f2-bf4c-79f611b58720" providerId="AD" clId="Web-{33486C31-0197-49F1-96F1-376F25783945}" dt="2022-11-04T10:16:13.470" v="220" actId="20577"/>
      <pc:docMkLst>
        <pc:docMk/>
      </pc:docMkLst>
      <pc:sldChg chg="modSp">
        <pc:chgData name="Pavan kumar Jadhav" userId="S::pavankumar.jadhav@rishabhsoft.com::ca38a9a9-7c48-47f2-bf4c-79f611b58720" providerId="AD" clId="Web-{33486C31-0197-49F1-96F1-376F25783945}" dt="2022-11-04T10:16:13.470" v="220" actId="20577"/>
        <pc:sldMkLst>
          <pc:docMk/>
          <pc:sldMk cId="3903224684" sldId="2066"/>
        </pc:sldMkLst>
        <pc:spChg chg="mod">
          <ac:chgData name="Pavan kumar Jadhav" userId="S::pavankumar.jadhav@rishabhsoft.com::ca38a9a9-7c48-47f2-bf4c-79f611b58720" providerId="AD" clId="Web-{33486C31-0197-49F1-96F1-376F25783945}" dt="2022-11-04T10:16:13.470" v="220" actId="20577"/>
          <ac:spMkLst>
            <pc:docMk/>
            <pc:sldMk cId="3903224684" sldId="2066"/>
            <ac:spMk id="7" creationId="{8BE408E3-6DB9-0108-3C86-71F943C03581}"/>
          </ac:spMkLst>
        </pc:spChg>
      </pc:sldChg>
    </pc:docChg>
  </pc:docChgLst>
  <pc:docChgLst>
    <pc:chgData name="Maheshwara Mallela" userId="S::maheshwara.mallela@rishabhsoft.com::e2f32b66-dc43-479f-873e-442bb10bc413" providerId="AD" clId="Web-{3866F9E1-3145-4497-9E14-B9B92110D94F}"/>
    <pc:docChg chg="modSld">
      <pc:chgData name="Maheshwara Mallela" userId="S::maheshwara.mallela@rishabhsoft.com::e2f32b66-dc43-479f-873e-442bb10bc413" providerId="AD" clId="Web-{3866F9E1-3145-4497-9E14-B9B92110D94F}" dt="2022-12-02T09:16:02.780" v="9" actId="14100"/>
      <pc:docMkLst>
        <pc:docMk/>
      </pc:docMkLst>
      <pc:sldChg chg="addSp delSp modSp">
        <pc:chgData name="Maheshwara Mallela" userId="S::maheshwara.mallela@rishabhsoft.com::e2f32b66-dc43-479f-873e-442bb10bc413" providerId="AD" clId="Web-{3866F9E1-3145-4497-9E14-B9B92110D94F}" dt="2022-12-02T09:16:02.780" v="9" actId="14100"/>
        <pc:sldMkLst>
          <pc:docMk/>
          <pc:sldMk cId="3393993114" sldId="2107"/>
        </pc:sldMkLst>
        <pc:spChg chg="add del mod">
          <ac:chgData name="Maheshwara Mallela" userId="S::maheshwara.mallela@rishabhsoft.com::e2f32b66-dc43-479f-873e-442bb10bc413" providerId="AD" clId="Web-{3866F9E1-3145-4497-9E14-B9B92110D94F}" dt="2022-12-02T09:15:18.763" v="3"/>
          <ac:spMkLst>
            <pc:docMk/>
            <pc:sldMk cId="3393993114" sldId="2107"/>
            <ac:spMk id="8" creationId="{0108E40A-2500-F981-CE31-D3A3908F40CB}"/>
          </ac:spMkLst>
        </pc:spChg>
        <pc:picChg chg="add mod">
          <ac:chgData name="Maheshwara Mallela" userId="S::maheshwara.mallela@rishabhsoft.com::e2f32b66-dc43-479f-873e-442bb10bc413" providerId="AD" clId="Web-{3866F9E1-3145-4497-9E14-B9B92110D94F}" dt="2022-12-02T09:16:02.780" v="9" actId="14100"/>
          <ac:picMkLst>
            <pc:docMk/>
            <pc:sldMk cId="3393993114" sldId="2107"/>
            <ac:picMk id="9" creationId="{A6FBEC69-1ECD-B6E5-6B78-383866CBEFC0}"/>
          </ac:picMkLst>
        </pc:picChg>
      </pc:sldChg>
    </pc:docChg>
  </pc:docChgLst>
  <pc:docChgLst>
    <pc:chgData name="Sai Teja Aakula" userId="S::saiteja.aakula@rishabhsoft.com::cede395f-8a82-4808-862f-0cc4e9830d52" providerId="AD" clId="Web-{A2EEE43D-1498-4BE9-B276-FF697781F575}"/>
    <pc:docChg chg="modSld">
      <pc:chgData name="Sai Teja Aakula" userId="S::saiteja.aakula@rishabhsoft.com::cede395f-8a82-4808-862f-0cc4e9830d52" providerId="AD" clId="Web-{A2EEE43D-1498-4BE9-B276-FF697781F575}" dt="2022-12-16T09:44:10.154" v="232" actId="20577"/>
      <pc:docMkLst>
        <pc:docMk/>
      </pc:docMkLst>
      <pc:sldChg chg="addSp modSp">
        <pc:chgData name="Sai Teja Aakula" userId="S::saiteja.aakula@rishabhsoft.com::cede395f-8a82-4808-862f-0cc4e9830d52" providerId="AD" clId="Web-{A2EEE43D-1498-4BE9-B276-FF697781F575}" dt="2022-12-16T09:44:10.154" v="232" actId="20577"/>
        <pc:sldMkLst>
          <pc:docMk/>
          <pc:sldMk cId="3593743841" sldId="2106"/>
        </pc:sldMkLst>
        <pc:spChg chg="add mod">
          <ac:chgData name="Sai Teja Aakula" userId="S::saiteja.aakula@rishabhsoft.com::cede395f-8a82-4808-862f-0cc4e9830d52" providerId="AD" clId="Web-{A2EEE43D-1498-4BE9-B276-FF697781F575}" dt="2022-12-16T09:44:10.154" v="232" actId="20577"/>
          <ac:spMkLst>
            <pc:docMk/>
            <pc:sldMk cId="3593743841" sldId="2106"/>
            <ac:spMk id="3" creationId="{160DADEB-7C8B-FDF7-5C42-CD9E53CE450A}"/>
          </ac:spMkLst>
        </pc:spChg>
      </pc:sldChg>
    </pc:docChg>
  </pc:docChgLst>
  <pc:docChgLst>
    <pc:chgData name="Swar Shah" userId="S::swar.shah@rishabhsoft.com::94311002-9ff6-4003-9224-40c75cad0b79" providerId="AD" clId="Web-{51D66E33-0F0E-3AAA-1C14-52346F834D8B}"/>
    <pc:docChg chg="modSld">
      <pc:chgData name="Swar Shah" userId="S::swar.shah@rishabhsoft.com::94311002-9ff6-4003-9224-40c75cad0b79" providerId="AD" clId="Web-{51D66E33-0F0E-3AAA-1C14-52346F834D8B}" dt="2022-11-18T10:46:47.897" v="186" actId="20577"/>
      <pc:docMkLst>
        <pc:docMk/>
      </pc:docMkLst>
      <pc:sldChg chg="modSp">
        <pc:chgData name="Swar Shah" userId="S::swar.shah@rishabhsoft.com::94311002-9ff6-4003-9224-40c75cad0b79" providerId="AD" clId="Web-{51D66E33-0F0E-3AAA-1C14-52346F834D8B}" dt="2022-11-18T10:36:36.971" v="37" actId="20577"/>
        <pc:sldMkLst>
          <pc:docMk/>
          <pc:sldMk cId="1491465718" sldId="2079"/>
        </pc:sldMkLst>
        <pc:spChg chg="mod">
          <ac:chgData name="Swar Shah" userId="S::swar.shah@rishabhsoft.com::94311002-9ff6-4003-9224-40c75cad0b79" providerId="AD" clId="Web-{51D66E33-0F0E-3AAA-1C14-52346F834D8B}" dt="2022-11-18T10:36:36.971" v="37" actId="20577"/>
          <ac:spMkLst>
            <pc:docMk/>
            <pc:sldMk cId="1491465718" sldId="2079"/>
            <ac:spMk id="6" creationId="{14F89FAD-5001-BE54-E96A-DF0F4E30F79D}"/>
          </ac:spMkLst>
        </pc:spChg>
      </pc:sldChg>
      <pc:sldChg chg="modSp">
        <pc:chgData name="Swar Shah" userId="S::swar.shah@rishabhsoft.com::94311002-9ff6-4003-9224-40c75cad0b79" providerId="AD" clId="Web-{51D66E33-0F0E-3AAA-1C14-52346F834D8B}" dt="2022-11-18T10:46:47.897" v="186" actId="20577"/>
        <pc:sldMkLst>
          <pc:docMk/>
          <pc:sldMk cId="3451107415" sldId="2096"/>
        </pc:sldMkLst>
        <pc:spChg chg="mod">
          <ac:chgData name="Swar Shah" userId="S::swar.shah@rishabhsoft.com::94311002-9ff6-4003-9224-40c75cad0b79" providerId="AD" clId="Web-{51D66E33-0F0E-3AAA-1C14-52346F834D8B}" dt="2022-11-18T10:46:47.897" v="186" actId="20577"/>
          <ac:spMkLst>
            <pc:docMk/>
            <pc:sldMk cId="3451107415" sldId="2096"/>
            <ac:spMk id="4" creationId="{8A6BC83E-0818-4836-9B62-290A1DB9FFAA}"/>
          </ac:spMkLst>
        </pc:spChg>
      </pc:sldChg>
    </pc:docChg>
  </pc:docChgLst>
  <pc:docChgLst>
    <pc:chgData clId="Web-{3970F3A6-D1E0-3302-EE81-1BF9A0192E47}"/>
    <pc:docChg chg="modSld">
      <pc:chgData name="" userId="" providerId="" clId="Web-{3970F3A6-D1E0-3302-EE81-1BF9A0192E47}" dt="2022-11-18T06:16:11.868" v="0" actId="20577"/>
      <pc:docMkLst>
        <pc:docMk/>
      </pc:docMkLst>
      <pc:sldChg chg="modSp">
        <pc:chgData name="" userId="" providerId="" clId="Web-{3970F3A6-D1E0-3302-EE81-1BF9A0192E47}" dt="2022-11-18T06:16:11.868" v="0" actId="20577"/>
        <pc:sldMkLst>
          <pc:docMk/>
          <pc:sldMk cId="4206791219" sldId="1939"/>
        </pc:sldMkLst>
        <pc:spChg chg="mod">
          <ac:chgData name="" userId="" providerId="" clId="Web-{3970F3A6-D1E0-3302-EE81-1BF9A0192E47}" dt="2022-11-18T06:16:11.868" v="0" actId="20577"/>
          <ac:spMkLst>
            <pc:docMk/>
            <pc:sldMk cId="4206791219" sldId="1939"/>
            <ac:spMk id="7" creationId="{00000000-0000-0000-0000-000000000000}"/>
          </ac:spMkLst>
        </pc:spChg>
      </pc:sldChg>
    </pc:docChg>
  </pc:docChgLst>
  <pc:docChgLst>
    <pc:chgData name="Suraksha Shetty" userId="S::suraksha.shetty@rishabhsoft.com::fd365873-3378-4e13-ba46-50e79088cbfe" providerId="AD" clId="Web-{5A5812E9-7D9C-4D20-8A3F-444210C12DDD}"/>
    <pc:docChg chg="modSld">
      <pc:chgData name="Suraksha Shetty" userId="S::suraksha.shetty@rishabhsoft.com::fd365873-3378-4e13-ba46-50e79088cbfe" providerId="AD" clId="Web-{5A5812E9-7D9C-4D20-8A3F-444210C12DDD}" dt="2022-10-21T09:33:41.216" v="109" actId="20577"/>
      <pc:docMkLst>
        <pc:docMk/>
      </pc:docMkLst>
      <pc:sldChg chg="addSp modSp">
        <pc:chgData name="Suraksha Shetty" userId="S::suraksha.shetty@rishabhsoft.com::fd365873-3378-4e13-ba46-50e79088cbfe" providerId="AD" clId="Web-{5A5812E9-7D9C-4D20-8A3F-444210C12DDD}" dt="2022-10-21T09:33:41.216" v="109" actId="20577"/>
        <pc:sldMkLst>
          <pc:docMk/>
          <pc:sldMk cId="2076555252" sldId="2095"/>
        </pc:sldMkLst>
        <pc:spChg chg="add mod">
          <ac:chgData name="Suraksha Shetty" userId="S::suraksha.shetty@rishabhsoft.com::fd365873-3378-4e13-ba46-50e79088cbfe" providerId="AD" clId="Web-{5A5812E9-7D9C-4D20-8A3F-444210C12DDD}" dt="2022-10-21T09:33:41.216" v="109" actId="20577"/>
          <ac:spMkLst>
            <pc:docMk/>
            <pc:sldMk cId="2076555252" sldId="2095"/>
            <ac:spMk id="4" creationId="{4E52B413-033F-016E-0829-592464F8A280}"/>
          </ac:spMkLst>
        </pc:spChg>
      </pc:sldChg>
    </pc:docChg>
  </pc:docChgLst>
  <pc:docChgLst>
    <pc:chgData name="Kishan Upadhyay" userId="S::kishan.upadhyay@rishabhsoft.com::4a5e7342-f150-4d8b-ba82-212596e94fc6" providerId="AD" clId="Web-{32E9AE43-340A-4541-8435-B28530C452C2}"/>
    <pc:docChg chg="modSld">
      <pc:chgData name="Kishan Upadhyay" userId="S::kishan.upadhyay@rishabhsoft.com::4a5e7342-f150-4d8b-ba82-212596e94fc6" providerId="AD" clId="Web-{32E9AE43-340A-4541-8435-B28530C452C2}" dt="2022-12-16T10:16:25.826" v="4" actId="20577"/>
      <pc:docMkLst>
        <pc:docMk/>
      </pc:docMkLst>
      <pc:sldChg chg="modSp">
        <pc:chgData name="Kishan Upadhyay" userId="S::kishan.upadhyay@rishabhsoft.com::4a5e7342-f150-4d8b-ba82-212596e94fc6" providerId="AD" clId="Web-{32E9AE43-340A-4541-8435-B28530C452C2}" dt="2022-12-16T10:16:25.826" v="4" actId="20577"/>
        <pc:sldMkLst>
          <pc:docMk/>
          <pc:sldMk cId="2414992752" sldId="2110"/>
        </pc:sldMkLst>
        <pc:spChg chg="mod">
          <ac:chgData name="Kishan Upadhyay" userId="S::kishan.upadhyay@rishabhsoft.com::4a5e7342-f150-4d8b-ba82-212596e94fc6" providerId="AD" clId="Web-{32E9AE43-340A-4541-8435-B28530C452C2}" dt="2022-12-16T10:16:25.826" v="4" actId="20577"/>
          <ac:spMkLst>
            <pc:docMk/>
            <pc:sldMk cId="2414992752" sldId="2110"/>
            <ac:spMk id="12" creationId="{A4930C43-0913-4B27-BADB-E6DF4573282B}"/>
          </ac:spMkLst>
        </pc:spChg>
      </pc:sldChg>
    </pc:docChg>
  </pc:docChgLst>
  <pc:docChgLst>
    <pc:chgData name="Kishan Upadhyay" userId="S::kishan.upadhyay@rishabhsoft.com::4a5e7342-f150-4d8b-ba82-212596e94fc6" providerId="AD" clId="Web-{B3CC80F3-9E44-404D-AC3C-6EDDDF79150F}"/>
    <pc:docChg chg="modSld">
      <pc:chgData name="Kishan Upadhyay" userId="S::kishan.upadhyay@rishabhsoft.com::4a5e7342-f150-4d8b-ba82-212596e94fc6" providerId="AD" clId="Web-{B3CC80F3-9E44-404D-AC3C-6EDDDF79150F}" dt="2022-11-18T10:53:32.846" v="61" actId="20577"/>
      <pc:docMkLst>
        <pc:docMk/>
      </pc:docMkLst>
      <pc:sldChg chg="modSp">
        <pc:chgData name="Kishan Upadhyay" userId="S::kishan.upadhyay@rishabhsoft.com::4a5e7342-f150-4d8b-ba82-212596e94fc6" providerId="AD" clId="Web-{B3CC80F3-9E44-404D-AC3C-6EDDDF79150F}" dt="2022-11-18T10:53:32.846" v="61" actId="20577"/>
        <pc:sldMkLst>
          <pc:docMk/>
          <pc:sldMk cId="2414992752" sldId="2110"/>
        </pc:sldMkLst>
        <pc:spChg chg="mod">
          <ac:chgData name="Kishan Upadhyay" userId="S::kishan.upadhyay@rishabhsoft.com::4a5e7342-f150-4d8b-ba82-212596e94fc6" providerId="AD" clId="Web-{B3CC80F3-9E44-404D-AC3C-6EDDDF79150F}" dt="2022-11-18T10:53:32.846" v="61" actId="20577"/>
          <ac:spMkLst>
            <pc:docMk/>
            <pc:sldMk cId="2414992752" sldId="2110"/>
            <ac:spMk id="5" creationId="{3C13CC26-4F35-1A82-48FC-A9CDE394DF63}"/>
          </ac:spMkLst>
        </pc:spChg>
      </pc:sldChg>
    </pc:docChg>
  </pc:docChgLst>
  <pc:docChgLst>
    <pc:chgData name="Vishal Popat" userId="S::vishal.popat@rishabhsoft.com::488ce7bb-ab85-47d0-879b-617c6c30b0c5" providerId="AD" clId="Web-{B026545B-BF7D-F9E9-697D-92C6213E83D0}"/>
    <pc:docChg chg="modSld">
      <pc:chgData name="Vishal Popat" userId="S::vishal.popat@rishabhsoft.com::488ce7bb-ab85-47d0-879b-617c6c30b0c5" providerId="AD" clId="Web-{B026545B-BF7D-F9E9-697D-92C6213E83D0}" dt="2022-10-10T10:10:57.516" v="7" actId="20577"/>
      <pc:docMkLst>
        <pc:docMk/>
      </pc:docMkLst>
      <pc:sldChg chg="modSp">
        <pc:chgData name="Vishal Popat" userId="S::vishal.popat@rishabhsoft.com::488ce7bb-ab85-47d0-879b-617c6c30b0c5" providerId="AD" clId="Web-{B026545B-BF7D-F9E9-697D-92C6213E83D0}" dt="2022-10-10T10:10:57.516" v="7" actId="20577"/>
        <pc:sldMkLst>
          <pc:docMk/>
          <pc:sldMk cId="2503357351" sldId="2085"/>
        </pc:sldMkLst>
        <pc:spChg chg="mod">
          <ac:chgData name="Vishal Popat" userId="S::vishal.popat@rishabhsoft.com::488ce7bb-ab85-47d0-879b-617c6c30b0c5" providerId="AD" clId="Web-{B026545B-BF7D-F9E9-697D-92C6213E83D0}" dt="2022-10-10T10:10:57.516" v="7" actId="20577"/>
          <ac:spMkLst>
            <pc:docMk/>
            <pc:sldMk cId="2503357351" sldId="2085"/>
            <ac:spMk id="4" creationId="{BC5653C0-A0A8-483A-C92E-AE8408A124E5}"/>
          </ac:spMkLst>
        </pc:spChg>
      </pc:sldChg>
    </pc:docChg>
  </pc:docChgLst>
  <pc:docChgLst>
    <pc:chgData name="Kishan Upadhyay" userId="S::kishan.upadhyay@rishabhsoft.com::4a5e7342-f150-4d8b-ba82-212596e94fc6" providerId="AD" clId="Web-{0E382B5F-F25F-48D3-B82B-8F565F0B32F4}"/>
    <pc:docChg chg="modSld">
      <pc:chgData name="Kishan Upadhyay" userId="S::kishan.upadhyay@rishabhsoft.com::4a5e7342-f150-4d8b-ba82-212596e94fc6" providerId="AD" clId="Web-{0E382B5F-F25F-48D3-B82B-8F565F0B32F4}" dt="2022-11-18T11:08:07.057" v="136"/>
      <pc:docMkLst>
        <pc:docMk/>
      </pc:docMkLst>
      <pc:sldChg chg="modSp">
        <pc:chgData name="Kishan Upadhyay" userId="S::kishan.upadhyay@rishabhsoft.com::4a5e7342-f150-4d8b-ba82-212596e94fc6" providerId="AD" clId="Web-{0E382B5F-F25F-48D3-B82B-8F565F0B32F4}" dt="2022-11-18T11:08:07.057" v="136"/>
        <pc:sldMkLst>
          <pc:docMk/>
          <pc:sldMk cId="3486515437" sldId="2044"/>
        </pc:sldMkLst>
        <pc:graphicFrameChg chg="mod modGraphic">
          <ac:chgData name="Kishan Upadhyay" userId="S::kishan.upadhyay@rishabhsoft.com::4a5e7342-f150-4d8b-ba82-212596e94fc6" providerId="AD" clId="Web-{0E382B5F-F25F-48D3-B82B-8F565F0B32F4}" dt="2022-11-18T11:08:07.057" v="136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modSp">
        <pc:chgData name="Kishan Upadhyay" userId="S::kishan.upadhyay@rishabhsoft.com::4a5e7342-f150-4d8b-ba82-212596e94fc6" providerId="AD" clId="Web-{0E382B5F-F25F-48D3-B82B-8F565F0B32F4}" dt="2022-11-18T10:57:17.398" v="116" actId="20577"/>
        <pc:sldMkLst>
          <pc:docMk/>
          <pc:sldMk cId="2414992752" sldId="2110"/>
        </pc:sldMkLst>
        <pc:spChg chg="mod">
          <ac:chgData name="Kishan Upadhyay" userId="S::kishan.upadhyay@rishabhsoft.com::4a5e7342-f150-4d8b-ba82-212596e94fc6" providerId="AD" clId="Web-{0E382B5F-F25F-48D3-B82B-8F565F0B32F4}" dt="2022-11-18T10:57:17.398" v="116" actId="20577"/>
          <ac:spMkLst>
            <pc:docMk/>
            <pc:sldMk cId="2414992752" sldId="2110"/>
            <ac:spMk id="5" creationId="{3C13CC26-4F35-1A82-48FC-A9CDE394DF63}"/>
          </ac:spMkLst>
        </pc:spChg>
      </pc:sldChg>
    </pc:docChg>
  </pc:docChgLst>
  <pc:docChgLst>
    <pc:chgData name="Anil Bageriya" userId="S::anil.bageriya@rishabhsoft.com::31d86177-a830-4fc2-8c33-78c19fb8afca" providerId="AD" clId="Web-{7657E167-F9F4-F039-4C86-7F4C1A03A3A2}"/>
    <pc:docChg chg="modSld">
      <pc:chgData name="Anil Bageriya" userId="S::anil.bageriya@rishabhsoft.com::31d86177-a830-4fc2-8c33-78c19fb8afca" providerId="AD" clId="Web-{7657E167-F9F4-F039-4C86-7F4C1A03A3A2}" dt="2022-10-10T13:59:45.154" v="0" actId="20577"/>
      <pc:docMkLst>
        <pc:docMk/>
      </pc:docMkLst>
      <pc:sldChg chg="modSp">
        <pc:chgData name="Anil Bageriya" userId="S::anil.bageriya@rishabhsoft.com::31d86177-a830-4fc2-8c33-78c19fb8afca" providerId="AD" clId="Web-{7657E167-F9F4-F039-4C86-7F4C1A03A3A2}" dt="2022-10-10T13:59:45.154" v="0" actId="20577"/>
        <pc:sldMkLst>
          <pc:docMk/>
          <pc:sldMk cId="10643176" sldId="2052"/>
        </pc:sldMkLst>
        <pc:spChg chg="mod">
          <ac:chgData name="Anil Bageriya" userId="S::anil.bageriya@rishabhsoft.com::31d86177-a830-4fc2-8c33-78c19fb8afca" providerId="AD" clId="Web-{7657E167-F9F4-F039-4C86-7F4C1A03A3A2}" dt="2022-10-10T13:59:45.154" v="0" actId="20577"/>
          <ac:spMkLst>
            <pc:docMk/>
            <pc:sldMk cId="10643176" sldId="2052"/>
            <ac:spMk id="12" creationId="{A4930C43-0913-4B27-BADB-E6DF4573282B}"/>
          </ac:spMkLst>
        </pc:spChg>
      </pc:sldChg>
    </pc:docChg>
  </pc:docChgLst>
  <pc:docChgLst>
    <pc:chgData name="Pragya Bharti" userId="S::pragya.bharti@rishabhsoft.com::38143802-9ca9-4c56-b5ad-cc301bfe6089" providerId="AD" clId="Web-{F6DEE15C-A1AC-4E67-9F89-CCE7C1F253F0}"/>
    <pc:docChg chg="modSld">
      <pc:chgData name="Pragya Bharti" userId="S::pragya.bharti@rishabhsoft.com::38143802-9ca9-4c56-b5ad-cc301bfe6089" providerId="AD" clId="Web-{F6DEE15C-A1AC-4E67-9F89-CCE7C1F253F0}" dt="2022-12-30T07:13:56.698" v="24"/>
      <pc:docMkLst>
        <pc:docMk/>
      </pc:docMkLst>
      <pc:sldChg chg="modSp">
        <pc:chgData name="Pragya Bharti" userId="S::pragya.bharti@rishabhsoft.com::38143802-9ca9-4c56-b5ad-cc301bfe6089" providerId="AD" clId="Web-{F6DEE15C-A1AC-4E67-9F89-CCE7C1F253F0}" dt="2022-12-30T07:13:56.698" v="24"/>
        <pc:sldMkLst>
          <pc:docMk/>
          <pc:sldMk cId="3486515437" sldId="2044"/>
        </pc:sldMkLst>
        <pc:graphicFrameChg chg="mod modGraphic">
          <ac:chgData name="Pragya Bharti" userId="S::pragya.bharti@rishabhsoft.com::38143802-9ca9-4c56-b5ad-cc301bfe6089" providerId="AD" clId="Web-{F6DEE15C-A1AC-4E67-9F89-CCE7C1F253F0}" dt="2022-12-30T07:13:56.698" v="24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modSp">
        <pc:chgData name="Pragya Bharti" userId="S::pragya.bharti@rishabhsoft.com::38143802-9ca9-4c56-b5ad-cc301bfe6089" providerId="AD" clId="Web-{F6DEE15C-A1AC-4E67-9F89-CCE7C1F253F0}" dt="2022-12-30T06:55:33.144" v="22" actId="20577"/>
        <pc:sldMkLst>
          <pc:docMk/>
          <pc:sldMk cId="3576272206" sldId="2109"/>
        </pc:sldMkLst>
        <pc:spChg chg="mod">
          <ac:chgData name="Pragya Bharti" userId="S::pragya.bharti@rishabhsoft.com::38143802-9ca9-4c56-b5ad-cc301bfe6089" providerId="AD" clId="Web-{F6DEE15C-A1AC-4E67-9F89-CCE7C1F253F0}" dt="2022-12-30T06:55:33.144" v="22" actId="20577"/>
          <ac:spMkLst>
            <pc:docMk/>
            <pc:sldMk cId="3576272206" sldId="2109"/>
            <ac:spMk id="5" creationId="{E9242520-7151-70CE-6597-9BA8D52EE80F}"/>
          </ac:spMkLst>
        </pc:spChg>
      </pc:sldChg>
    </pc:docChg>
  </pc:docChgLst>
  <pc:docChgLst>
    <pc:chgData name="Shreyansh Jha" userId="S::shreyansh.jha@rishabhsoft.com::2cdd92c2-479a-449b-a92e-e158a467932d" providerId="AD" clId="Web-{351DFA43-D431-4489-BC26-128928B4C805}"/>
    <pc:docChg chg="modSld">
      <pc:chgData name="Shreyansh Jha" userId="S::shreyansh.jha@rishabhsoft.com::2cdd92c2-479a-449b-a92e-e158a467932d" providerId="AD" clId="Web-{351DFA43-D431-4489-BC26-128928B4C805}" dt="2022-10-21T10:11:11.956" v="148" actId="1076"/>
      <pc:docMkLst>
        <pc:docMk/>
      </pc:docMkLst>
      <pc:sldChg chg="modSp">
        <pc:chgData name="Shreyansh Jha" userId="S::shreyansh.jha@rishabhsoft.com::2cdd92c2-479a-449b-a92e-e158a467932d" providerId="AD" clId="Web-{351DFA43-D431-4489-BC26-128928B4C805}" dt="2022-10-21T10:11:11.956" v="148" actId="1076"/>
        <pc:sldMkLst>
          <pc:docMk/>
          <pc:sldMk cId="3451107415" sldId="2096"/>
        </pc:sldMkLst>
        <pc:spChg chg="mod">
          <ac:chgData name="Shreyansh Jha" userId="S::shreyansh.jha@rishabhsoft.com::2cdd92c2-479a-449b-a92e-e158a467932d" providerId="AD" clId="Web-{351DFA43-D431-4489-BC26-128928B4C805}" dt="2022-10-21T10:11:11.956" v="148" actId="1076"/>
          <ac:spMkLst>
            <pc:docMk/>
            <pc:sldMk cId="3451107415" sldId="2096"/>
            <ac:spMk id="3" creationId="{42CFE22C-AFE3-E9B5-F82C-C8A0D4B8B8A3}"/>
          </ac:spMkLst>
        </pc:spChg>
      </pc:sldChg>
    </pc:docChg>
  </pc:docChgLst>
  <pc:docChgLst>
    <pc:chgData name="Kishan Upadhyay" userId="S::kishan.upadhyay@rishabhsoft.com::4a5e7342-f150-4d8b-ba82-212596e94fc6" providerId="AD" clId="Web-{D44CCBC3-6A52-4177-4378-492A652206DC}"/>
    <pc:docChg chg="modSld">
      <pc:chgData name="Kishan Upadhyay" userId="S::kishan.upadhyay@rishabhsoft.com::4a5e7342-f150-4d8b-ba82-212596e94fc6" providerId="AD" clId="Web-{D44CCBC3-6A52-4177-4378-492A652206DC}" dt="2022-12-02T11:50:49.789" v="258" actId="20577"/>
      <pc:docMkLst>
        <pc:docMk/>
      </pc:docMkLst>
      <pc:sldChg chg="modSp">
        <pc:chgData name="Kishan Upadhyay" userId="S::kishan.upadhyay@rishabhsoft.com::4a5e7342-f150-4d8b-ba82-212596e94fc6" providerId="AD" clId="Web-{D44CCBC3-6A52-4177-4378-492A652206DC}" dt="2022-12-02T10:47:57.394" v="192"/>
        <pc:sldMkLst>
          <pc:docMk/>
          <pc:sldMk cId="3486515437" sldId="2044"/>
        </pc:sldMkLst>
        <pc:graphicFrameChg chg="mod modGraphic">
          <ac:chgData name="Kishan Upadhyay" userId="S::kishan.upadhyay@rishabhsoft.com::4a5e7342-f150-4d8b-ba82-212596e94fc6" providerId="AD" clId="Web-{D44CCBC3-6A52-4177-4378-492A652206DC}" dt="2022-12-02T10:47:57.394" v="192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modSp">
        <pc:chgData name="Kishan Upadhyay" userId="S::kishan.upadhyay@rishabhsoft.com::4a5e7342-f150-4d8b-ba82-212596e94fc6" providerId="AD" clId="Web-{D44CCBC3-6A52-4177-4378-492A652206DC}" dt="2022-12-02T11:50:49.789" v="258" actId="20577"/>
        <pc:sldMkLst>
          <pc:docMk/>
          <pc:sldMk cId="2414992752" sldId="2110"/>
        </pc:sldMkLst>
        <pc:spChg chg="mod">
          <ac:chgData name="Kishan Upadhyay" userId="S::kishan.upadhyay@rishabhsoft.com::4a5e7342-f150-4d8b-ba82-212596e94fc6" providerId="AD" clId="Web-{D44CCBC3-6A52-4177-4378-492A652206DC}" dt="2022-12-02T11:50:49.789" v="258" actId="20577"/>
          <ac:spMkLst>
            <pc:docMk/>
            <pc:sldMk cId="2414992752" sldId="2110"/>
            <ac:spMk id="5" creationId="{3C13CC26-4F35-1A82-48FC-A9CDE394DF63}"/>
          </ac:spMkLst>
        </pc:spChg>
      </pc:sldChg>
    </pc:docChg>
  </pc:docChgLst>
  <pc:docChgLst>
    <pc:chgData name="Stalin Vimal Raj" userId="S::stalinvimal.raj@rishabhsoft.com::8caec4ee-b252-4b0c-8c77-afe144a74785" providerId="AD" clId="Web-{BF91EC5B-898C-44B1-893F-260B3380A545}"/>
    <pc:docChg chg="modSld">
      <pc:chgData name="Stalin Vimal Raj" userId="S::stalinvimal.raj@rishabhsoft.com::8caec4ee-b252-4b0c-8c77-afe144a74785" providerId="AD" clId="Web-{BF91EC5B-898C-44B1-893F-260B3380A545}" dt="2022-12-02T07:35:22.622" v="396" actId="20577"/>
      <pc:docMkLst>
        <pc:docMk/>
      </pc:docMkLst>
      <pc:sldChg chg="modSp">
        <pc:chgData name="Stalin Vimal Raj" userId="S::stalinvimal.raj@rishabhsoft.com::8caec4ee-b252-4b0c-8c77-afe144a74785" providerId="AD" clId="Web-{BF91EC5B-898C-44B1-893F-260B3380A545}" dt="2022-12-02T07:35:22.622" v="396" actId="20577"/>
        <pc:sldMkLst>
          <pc:docMk/>
          <pc:sldMk cId="644960600" sldId="2064"/>
        </pc:sldMkLst>
        <pc:spChg chg="mod">
          <ac:chgData name="Stalin Vimal Raj" userId="S::stalinvimal.raj@rishabhsoft.com::8caec4ee-b252-4b0c-8c77-afe144a74785" providerId="AD" clId="Web-{BF91EC5B-898C-44B1-893F-260B3380A545}" dt="2022-12-02T07:35:22.622" v="396" actId="20577"/>
          <ac:spMkLst>
            <pc:docMk/>
            <pc:sldMk cId="644960600" sldId="2064"/>
            <ac:spMk id="4" creationId="{07082FBE-174A-E7E3-E871-45772CFCC358}"/>
          </ac:spMkLst>
        </pc:spChg>
      </pc:sldChg>
    </pc:docChg>
  </pc:docChgLst>
  <pc:docChgLst>
    <pc:chgData name="Sai Teja Aakula" userId="S::saiteja.aakula@rishabhsoft.com::cede395f-8a82-4808-862f-0cc4e9830d52" providerId="AD" clId="Web-{818CF739-EDB7-6A30-380E-5A985318BECC}"/>
    <pc:docChg chg="modSld">
      <pc:chgData name="Sai Teja Aakula" userId="S::saiteja.aakula@rishabhsoft.com::cede395f-8a82-4808-862f-0cc4e9830d52" providerId="AD" clId="Web-{818CF739-EDB7-6A30-380E-5A985318BECC}" dt="2022-12-16T12:04:39.197" v="20" actId="20577"/>
      <pc:docMkLst>
        <pc:docMk/>
      </pc:docMkLst>
      <pc:sldChg chg="modSp">
        <pc:chgData name="Sai Teja Aakula" userId="S::saiteja.aakula@rishabhsoft.com::cede395f-8a82-4808-862f-0cc4e9830d52" providerId="AD" clId="Web-{818CF739-EDB7-6A30-380E-5A985318BECC}" dt="2022-12-16T12:04:39.197" v="20" actId="20577"/>
        <pc:sldMkLst>
          <pc:docMk/>
          <pc:sldMk cId="3593743841" sldId="2106"/>
        </pc:sldMkLst>
        <pc:spChg chg="mod">
          <ac:chgData name="Sai Teja Aakula" userId="S::saiteja.aakula@rishabhsoft.com::cede395f-8a82-4808-862f-0cc4e9830d52" providerId="AD" clId="Web-{818CF739-EDB7-6A30-380E-5A985318BECC}" dt="2022-12-16T12:04:39.197" v="20" actId="20577"/>
          <ac:spMkLst>
            <pc:docMk/>
            <pc:sldMk cId="3593743841" sldId="2106"/>
            <ac:spMk id="3" creationId="{160DADEB-7C8B-FDF7-5C42-CD9E53CE450A}"/>
          </ac:spMkLst>
        </pc:spChg>
      </pc:sldChg>
    </pc:docChg>
  </pc:docChgLst>
  <pc:docChgLst>
    <pc:chgData clId="Web-{33486C31-0197-49F1-96F1-376F25783945}"/>
    <pc:docChg chg="modSld">
      <pc:chgData name="" userId="" providerId="" clId="Web-{33486C31-0197-49F1-96F1-376F25783945}" dt="2022-11-04T10:08:57.214" v="2" actId="14100"/>
      <pc:docMkLst>
        <pc:docMk/>
      </pc:docMkLst>
      <pc:sldChg chg="addSp modSp">
        <pc:chgData name="" userId="" providerId="" clId="Web-{33486C31-0197-49F1-96F1-376F25783945}" dt="2022-11-04T10:08:57.214" v="2" actId="14100"/>
        <pc:sldMkLst>
          <pc:docMk/>
          <pc:sldMk cId="3903224684" sldId="2066"/>
        </pc:sldMkLst>
        <pc:spChg chg="add mod">
          <ac:chgData name="" userId="" providerId="" clId="Web-{33486C31-0197-49F1-96F1-376F25783945}" dt="2022-11-04T10:08:57.214" v="2" actId="14100"/>
          <ac:spMkLst>
            <pc:docMk/>
            <pc:sldMk cId="3903224684" sldId="2066"/>
            <ac:spMk id="7" creationId="{8BE408E3-6DB9-0108-3C86-71F943C03581}"/>
          </ac:spMkLst>
        </pc:spChg>
      </pc:sldChg>
    </pc:docChg>
  </pc:docChgLst>
  <pc:docChgLst>
    <pc:chgData name="Raj Patel" userId="S::raj.patel@rishabhsoft.com::66632d1c-08ff-4a4f-9abf-420b934304bf" providerId="AD" clId="Web-{A2A43359-4D72-4A37-8D18-C9D551480523}"/>
    <pc:docChg chg="modSld">
      <pc:chgData name="Raj Patel" userId="S::raj.patel@rishabhsoft.com::66632d1c-08ff-4a4f-9abf-420b934304bf" providerId="AD" clId="Web-{A2A43359-4D72-4A37-8D18-C9D551480523}" dt="2022-12-02T10:05:51.138" v="357" actId="20577"/>
      <pc:docMkLst>
        <pc:docMk/>
      </pc:docMkLst>
      <pc:sldChg chg="modSp">
        <pc:chgData name="Raj Patel" userId="S::raj.patel@rishabhsoft.com::66632d1c-08ff-4a4f-9abf-420b934304bf" providerId="AD" clId="Web-{A2A43359-4D72-4A37-8D18-C9D551480523}" dt="2022-12-02T10:05:51.138" v="357" actId="20577"/>
        <pc:sldMkLst>
          <pc:docMk/>
          <pc:sldMk cId="3802548159" sldId="2118"/>
        </pc:sldMkLst>
        <pc:spChg chg="mod">
          <ac:chgData name="Raj Patel" userId="S::raj.patel@rishabhsoft.com::66632d1c-08ff-4a4f-9abf-420b934304bf" providerId="AD" clId="Web-{A2A43359-4D72-4A37-8D18-C9D551480523}" dt="2022-12-02T10:05:51.138" v="357" actId="20577"/>
          <ac:spMkLst>
            <pc:docMk/>
            <pc:sldMk cId="3802548159" sldId="2118"/>
            <ac:spMk id="4" creationId="{AA2ADB5C-CCED-40B4-C1ED-D40856595E9D}"/>
          </ac:spMkLst>
        </pc:spChg>
      </pc:sldChg>
    </pc:docChg>
  </pc:docChgLst>
  <pc:docChgLst>
    <pc:chgData name="Anil Bageriya" userId="S::anil.bageriya@rishabhsoft.com::31d86177-a830-4fc2-8c33-78c19fb8afca" providerId="AD" clId="Web-{8B5A38F1-9635-C709-A0BA-D3C2605A1918}"/>
    <pc:docChg chg="addSld delSld modSld modSection">
      <pc:chgData name="Anil Bageriya" userId="S::anil.bageriya@rishabhsoft.com::31d86177-a830-4fc2-8c33-78c19fb8afca" providerId="AD" clId="Web-{8B5A38F1-9635-C709-A0BA-D3C2605A1918}" dt="2022-10-21T11:02:02.892" v="96" actId="20577"/>
      <pc:docMkLst>
        <pc:docMk/>
      </pc:docMkLst>
      <pc:sldChg chg="modSp">
        <pc:chgData name="Anil Bageriya" userId="S::anil.bageriya@rishabhsoft.com::31d86177-a830-4fc2-8c33-78c19fb8afca" providerId="AD" clId="Web-{8B5A38F1-9635-C709-A0BA-D3C2605A1918}" dt="2022-10-21T11:02:02.892" v="96" actId="20577"/>
        <pc:sldMkLst>
          <pc:docMk/>
          <pc:sldMk cId="1928167425" sldId="2072"/>
        </pc:sldMkLst>
        <pc:spChg chg="mod">
          <ac:chgData name="Anil Bageriya" userId="S::anil.bageriya@rishabhsoft.com::31d86177-a830-4fc2-8c33-78c19fb8afca" providerId="AD" clId="Web-{8B5A38F1-9635-C709-A0BA-D3C2605A1918}" dt="2022-10-21T11:02:02.892" v="96" actId="20577"/>
          <ac:spMkLst>
            <pc:docMk/>
            <pc:sldMk cId="1928167425" sldId="2072"/>
            <ac:spMk id="4" creationId="{77C65D0B-2872-D353-4B02-9FBDAD9BA031}"/>
          </ac:spMkLst>
        </pc:spChg>
      </pc:sldChg>
      <pc:sldChg chg="del">
        <pc:chgData name="Anil Bageriya" userId="S::anil.bageriya@rishabhsoft.com::31d86177-a830-4fc2-8c33-78c19fb8afca" providerId="AD" clId="Web-{8B5A38F1-9635-C709-A0BA-D3C2605A1918}" dt="2022-10-21T10:41:53.331" v="0"/>
        <pc:sldMkLst>
          <pc:docMk/>
          <pc:sldMk cId="4258460912" sldId="2082"/>
        </pc:sldMkLst>
      </pc:sldChg>
      <pc:sldChg chg="modSp add replId">
        <pc:chgData name="Anil Bageriya" userId="S::anil.bageriya@rishabhsoft.com::31d86177-a830-4fc2-8c33-78c19fb8afca" providerId="AD" clId="Web-{8B5A38F1-9635-C709-A0BA-D3C2605A1918}" dt="2022-10-21T10:42:11.566" v="12" actId="20577"/>
        <pc:sldMkLst>
          <pc:docMk/>
          <pc:sldMk cId="3979655633" sldId="2098"/>
        </pc:sldMkLst>
        <pc:spChg chg="mod">
          <ac:chgData name="Anil Bageriya" userId="S::anil.bageriya@rishabhsoft.com::31d86177-a830-4fc2-8c33-78c19fb8afca" providerId="AD" clId="Web-{8B5A38F1-9635-C709-A0BA-D3C2605A1918}" dt="2022-10-21T10:42:11.566" v="12" actId="20577"/>
          <ac:spMkLst>
            <pc:docMk/>
            <pc:sldMk cId="3979655633" sldId="2098"/>
            <ac:spMk id="2" creationId="{4AF1E005-4B11-D456-4220-63FD4C77A325}"/>
          </ac:spMkLst>
        </pc:spChg>
      </pc:sldChg>
    </pc:docChg>
  </pc:docChgLst>
  <pc:docChgLst>
    <pc:chgData name="Afzal Khan" userId="S::afzal.khan@rishabhsoft.com::11998eb9-3d5e-4140-b704-0e317d8707c0" providerId="AD" clId="Web-{7C06D446-331E-4AE7-9375-DB31D939BAB3}"/>
    <pc:docChg chg="modSld">
      <pc:chgData name="Afzal Khan" userId="S::afzal.khan@rishabhsoft.com::11998eb9-3d5e-4140-b704-0e317d8707c0" providerId="AD" clId="Web-{7C06D446-331E-4AE7-9375-DB31D939BAB3}" dt="2022-12-02T11:30:16.936" v="44" actId="14100"/>
      <pc:docMkLst>
        <pc:docMk/>
      </pc:docMkLst>
      <pc:sldChg chg="modSp">
        <pc:chgData name="Afzal Khan" userId="S::afzal.khan@rishabhsoft.com::11998eb9-3d5e-4140-b704-0e317d8707c0" providerId="AD" clId="Web-{7C06D446-331E-4AE7-9375-DB31D939BAB3}" dt="2022-12-02T11:30:16.936" v="44" actId="14100"/>
        <pc:sldMkLst>
          <pc:docMk/>
          <pc:sldMk cId="2667196495" sldId="2119"/>
        </pc:sldMkLst>
        <pc:spChg chg="mod">
          <ac:chgData name="Afzal Khan" userId="S::afzal.khan@rishabhsoft.com::11998eb9-3d5e-4140-b704-0e317d8707c0" providerId="AD" clId="Web-{7C06D446-331E-4AE7-9375-DB31D939BAB3}" dt="2022-12-02T11:30:16.936" v="44" actId="14100"/>
          <ac:spMkLst>
            <pc:docMk/>
            <pc:sldMk cId="2667196495" sldId="2119"/>
            <ac:spMk id="6" creationId="{8E0C1696-C619-A0DB-D68B-99BC30F6EA65}"/>
          </ac:spMkLst>
        </pc:spChg>
      </pc:sldChg>
    </pc:docChg>
  </pc:docChgLst>
  <pc:docChgLst>
    <pc:chgData name="Shreyansh Jha" userId="S::shreyansh.jha@rishabhsoft.com::2cdd92c2-479a-449b-a92e-e158a467932d" providerId="AD" clId="Web-{4BA9896C-BF4C-8CD1-CF5F-8EEBA5AD4894}"/>
    <pc:docChg chg="delSld modSld modSection">
      <pc:chgData name="Shreyansh Jha" userId="S::shreyansh.jha@rishabhsoft.com::2cdd92c2-479a-449b-a92e-e158a467932d" providerId="AD" clId="Web-{4BA9896C-BF4C-8CD1-CF5F-8EEBA5AD4894}" dt="2022-10-21T11:17:39.138" v="121" actId="20577"/>
      <pc:docMkLst>
        <pc:docMk/>
      </pc:docMkLst>
      <pc:sldChg chg="del">
        <pc:chgData name="Shreyansh Jha" userId="S::shreyansh.jha@rishabhsoft.com::2cdd92c2-479a-449b-a92e-e158a467932d" providerId="AD" clId="Web-{4BA9896C-BF4C-8CD1-CF5F-8EEBA5AD4894}" dt="2022-10-21T11:10:47.577" v="0"/>
        <pc:sldMkLst>
          <pc:docMk/>
          <pc:sldMk cId="4264006610" sldId="2092"/>
        </pc:sldMkLst>
      </pc:sldChg>
      <pc:sldChg chg="modSp">
        <pc:chgData name="Shreyansh Jha" userId="S::shreyansh.jha@rishabhsoft.com::2cdd92c2-479a-449b-a92e-e158a467932d" providerId="AD" clId="Web-{4BA9896C-BF4C-8CD1-CF5F-8EEBA5AD4894}" dt="2022-10-21T11:17:39.138" v="121" actId="20577"/>
        <pc:sldMkLst>
          <pc:docMk/>
          <pc:sldMk cId="3451107415" sldId="2096"/>
        </pc:sldMkLst>
        <pc:spChg chg="mod">
          <ac:chgData name="Shreyansh Jha" userId="S::shreyansh.jha@rishabhsoft.com::2cdd92c2-479a-449b-a92e-e158a467932d" providerId="AD" clId="Web-{4BA9896C-BF4C-8CD1-CF5F-8EEBA5AD4894}" dt="2022-10-21T11:17:39.138" v="121" actId="20577"/>
          <ac:spMkLst>
            <pc:docMk/>
            <pc:sldMk cId="3451107415" sldId="2096"/>
            <ac:spMk id="3" creationId="{42CFE22C-AFE3-E9B5-F82C-C8A0D4B8B8A3}"/>
          </ac:spMkLst>
        </pc:spChg>
      </pc:sldChg>
    </pc:docChg>
  </pc:docChgLst>
  <pc:docChgLst>
    <pc:chgData name="Pragya Bharti" userId="S::pragya.bharti@rishabhsoft.com::38143802-9ca9-4c56-b5ad-cc301bfe6089" providerId="AD" clId="Web-{E6DBC5E6-E0DF-4CB1-9D5E-5A4DEE7267AB}"/>
    <pc:docChg chg="modSld">
      <pc:chgData name="Pragya Bharti" userId="S::pragya.bharti@rishabhsoft.com::38143802-9ca9-4c56-b5ad-cc301bfe6089" providerId="AD" clId="Web-{E6DBC5E6-E0DF-4CB1-9D5E-5A4DEE7267AB}" dt="2022-10-21T08:23:45.126" v="123"/>
      <pc:docMkLst>
        <pc:docMk/>
      </pc:docMkLst>
      <pc:sldChg chg="modSp">
        <pc:chgData name="Pragya Bharti" userId="S::pragya.bharti@rishabhsoft.com::38143802-9ca9-4c56-b5ad-cc301bfe6089" providerId="AD" clId="Web-{E6DBC5E6-E0DF-4CB1-9D5E-5A4DEE7267AB}" dt="2022-10-21T08:23:45.126" v="123"/>
        <pc:sldMkLst>
          <pc:docMk/>
          <pc:sldMk cId="3486515437" sldId="2044"/>
        </pc:sldMkLst>
        <pc:graphicFrameChg chg="mod modGraphic">
          <ac:chgData name="Pragya Bharti" userId="S::pragya.bharti@rishabhsoft.com::38143802-9ca9-4c56-b5ad-cc301bfe6089" providerId="AD" clId="Web-{E6DBC5E6-E0DF-4CB1-9D5E-5A4DEE7267AB}" dt="2022-10-21T08:23:45.126" v="123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</pc:docChg>
  </pc:docChgLst>
  <pc:docChgLst>
    <pc:chgData name="Vrushali Dambhare" userId="31a20142-81e9-4d0c-a91f-ad5cf1d7fa24" providerId="ADAL" clId="{E271CEA2-FCA6-47D3-9E34-EC0329F30882}"/>
    <pc:docChg chg="modSld">
      <pc:chgData name="Vrushali Dambhare" userId="31a20142-81e9-4d0c-a91f-ad5cf1d7fa24" providerId="ADAL" clId="{E271CEA2-FCA6-47D3-9E34-EC0329F30882}" dt="2022-12-30T07:18:48.538" v="0"/>
      <pc:docMkLst>
        <pc:docMk/>
      </pc:docMkLst>
      <pc:sldChg chg="modSp mod">
        <pc:chgData name="Vrushali Dambhare" userId="31a20142-81e9-4d0c-a91f-ad5cf1d7fa24" providerId="ADAL" clId="{E271CEA2-FCA6-47D3-9E34-EC0329F30882}" dt="2022-12-30T07:18:48.538" v="0"/>
        <pc:sldMkLst>
          <pc:docMk/>
          <pc:sldMk cId="2920544960" sldId="2123"/>
        </pc:sldMkLst>
        <pc:spChg chg="mod">
          <ac:chgData name="Vrushali Dambhare" userId="31a20142-81e9-4d0c-a91f-ad5cf1d7fa24" providerId="ADAL" clId="{E271CEA2-FCA6-47D3-9E34-EC0329F30882}" dt="2022-12-30T07:18:48.538" v="0"/>
          <ac:spMkLst>
            <pc:docMk/>
            <pc:sldMk cId="2920544960" sldId="2123"/>
            <ac:spMk id="3" creationId="{F9EFE4CF-CDB0-CF83-8140-64AA3EEB939B}"/>
          </ac:spMkLst>
        </pc:spChg>
      </pc:sldChg>
    </pc:docChg>
  </pc:docChgLst>
  <pc:docChgLst>
    <pc:chgData name="Pragya Bharti" userId="S::pragya.bharti@rishabhsoft.com::38143802-9ca9-4c56-b5ad-cc301bfe6089" providerId="AD" clId="Web-{2465C8D0-3C09-4F8A-9513-DE9858241A4C}"/>
    <pc:docChg chg="modSld">
      <pc:chgData name="Pragya Bharti" userId="S::pragya.bharti@rishabhsoft.com::38143802-9ca9-4c56-b5ad-cc301bfe6089" providerId="AD" clId="Web-{2465C8D0-3C09-4F8A-9513-DE9858241A4C}" dt="2022-12-30T06:53:20.981" v="7" actId="20577"/>
      <pc:docMkLst>
        <pc:docMk/>
      </pc:docMkLst>
      <pc:sldChg chg="modSp">
        <pc:chgData name="Pragya Bharti" userId="S::pragya.bharti@rishabhsoft.com::38143802-9ca9-4c56-b5ad-cc301bfe6089" providerId="AD" clId="Web-{2465C8D0-3C09-4F8A-9513-DE9858241A4C}" dt="2022-12-30T06:53:20.981" v="7" actId="20577"/>
        <pc:sldMkLst>
          <pc:docMk/>
          <pc:sldMk cId="3576272206" sldId="2109"/>
        </pc:sldMkLst>
        <pc:spChg chg="mod">
          <ac:chgData name="Pragya Bharti" userId="S::pragya.bharti@rishabhsoft.com::38143802-9ca9-4c56-b5ad-cc301bfe6089" providerId="AD" clId="Web-{2465C8D0-3C09-4F8A-9513-DE9858241A4C}" dt="2022-12-30T06:53:20.981" v="7" actId="20577"/>
          <ac:spMkLst>
            <pc:docMk/>
            <pc:sldMk cId="3576272206" sldId="2109"/>
            <ac:spMk id="5" creationId="{E9242520-7151-70CE-6597-9BA8D52EE80F}"/>
          </ac:spMkLst>
        </pc:spChg>
      </pc:sldChg>
    </pc:docChg>
  </pc:docChgLst>
  <pc:docChgLst>
    <pc:chgData name="Sai Teja Aakula" userId="S::saiteja.aakula@rishabhsoft.com::cede395f-8a82-4808-862f-0cc4e9830d52" providerId="AD" clId="Web-{EA2867DB-D092-4F7F-9B06-507F552D7D28}"/>
    <pc:docChg chg="modSld">
      <pc:chgData name="Sai Teja Aakula" userId="S::saiteja.aakula@rishabhsoft.com::cede395f-8a82-4808-862f-0cc4e9830d52" providerId="AD" clId="Web-{EA2867DB-D092-4F7F-9B06-507F552D7D28}" dt="2022-10-10T10:49:48.311" v="435" actId="20577"/>
      <pc:docMkLst>
        <pc:docMk/>
      </pc:docMkLst>
      <pc:sldChg chg="delSp modSp">
        <pc:chgData name="Sai Teja Aakula" userId="S::saiteja.aakula@rishabhsoft.com::cede395f-8a82-4808-862f-0cc4e9830d52" providerId="AD" clId="Web-{EA2867DB-D092-4F7F-9B06-507F552D7D28}" dt="2022-10-10T10:49:48.311" v="435" actId="20577"/>
        <pc:sldMkLst>
          <pc:docMk/>
          <pc:sldMk cId="1830582633" sldId="2063"/>
        </pc:sldMkLst>
        <pc:spChg chg="del mod">
          <ac:chgData name="Sai Teja Aakula" userId="S::saiteja.aakula@rishabhsoft.com::cede395f-8a82-4808-862f-0cc4e9830d52" providerId="AD" clId="Web-{EA2867DB-D092-4F7F-9B06-507F552D7D28}" dt="2022-10-10T10:45:54.663" v="48"/>
          <ac:spMkLst>
            <pc:docMk/>
            <pc:sldMk cId="1830582633" sldId="2063"/>
            <ac:spMk id="7" creationId="{9975D65A-E0DB-86F1-943E-3D5750DEAACA}"/>
          </ac:spMkLst>
        </pc:spChg>
        <pc:spChg chg="mod">
          <ac:chgData name="Sai Teja Aakula" userId="S::saiteja.aakula@rishabhsoft.com::cede395f-8a82-4808-862f-0cc4e9830d52" providerId="AD" clId="Web-{EA2867DB-D092-4F7F-9B06-507F552D7D28}" dt="2022-10-10T10:49:48.311" v="435" actId="20577"/>
          <ac:spMkLst>
            <pc:docMk/>
            <pc:sldMk cId="1830582633" sldId="2063"/>
            <ac:spMk id="12" creationId="{A4930C43-0913-4B27-BADB-E6DF4573282B}"/>
          </ac:spMkLst>
        </pc:spChg>
      </pc:sldChg>
    </pc:docChg>
  </pc:docChgLst>
  <pc:docChgLst>
    <pc:chgData name="Stalin Vimal Raj" userId="S::stalinvimal.raj@rishabhsoft.com::8caec4ee-b252-4b0c-8c77-afe144a74785" providerId="AD" clId="Web-{7EF1F35B-D11F-46D5-94EB-FB73E12BB9AD}"/>
    <pc:docChg chg="modSld">
      <pc:chgData name="Stalin Vimal Raj" userId="S::stalinvimal.raj@rishabhsoft.com::8caec4ee-b252-4b0c-8c77-afe144a74785" providerId="AD" clId="Web-{7EF1F35B-D11F-46D5-94EB-FB73E12BB9AD}" dt="2022-11-04T09:02:28.838" v="118" actId="20577"/>
      <pc:docMkLst>
        <pc:docMk/>
      </pc:docMkLst>
      <pc:sldChg chg="addSp modSp">
        <pc:chgData name="Stalin Vimal Raj" userId="S::stalinvimal.raj@rishabhsoft.com::8caec4ee-b252-4b0c-8c77-afe144a74785" providerId="AD" clId="Web-{7EF1F35B-D11F-46D5-94EB-FB73E12BB9AD}" dt="2022-11-04T09:02:28.838" v="118" actId="20577"/>
        <pc:sldMkLst>
          <pc:docMk/>
          <pc:sldMk cId="644960600" sldId="2064"/>
        </pc:sldMkLst>
        <pc:spChg chg="mod">
          <ac:chgData name="Stalin Vimal Raj" userId="S::stalinvimal.raj@rishabhsoft.com::8caec4ee-b252-4b0c-8c77-afe144a74785" providerId="AD" clId="Web-{7EF1F35B-D11F-46D5-94EB-FB73E12BB9AD}" dt="2022-11-04T08:56:16.942" v="12" actId="20577"/>
          <ac:spMkLst>
            <pc:docMk/>
            <pc:sldMk cId="644960600" sldId="2064"/>
            <ac:spMk id="4" creationId="{07082FBE-174A-E7E3-E871-45772CFCC358}"/>
          </ac:spMkLst>
        </pc:spChg>
        <pc:spChg chg="add mod">
          <ac:chgData name="Stalin Vimal Raj" userId="S::stalinvimal.raj@rishabhsoft.com::8caec4ee-b252-4b0c-8c77-afe144a74785" providerId="AD" clId="Web-{7EF1F35B-D11F-46D5-94EB-FB73E12BB9AD}" dt="2022-11-04T09:02:28.838" v="118" actId="20577"/>
          <ac:spMkLst>
            <pc:docMk/>
            <pc:sldMk cId="644960600" sldId="2064"/>
            <ac:spMk id="5" creationId="{26D092EA-919C-2DA8-98E8-11D7218E78B8}"/>
          </ac:spMkLst>
        </pc:spChg>
      </pc:sldChg>
    </pc:docChg>
  </pc:docChgLst>
  <pc:docChgLst>
    <pc:chgData name="Nagendra Babu" userId="S::nagendra.babu@rishabhsoft.com::3c5c5381-a24b-4706-b9c4-d3cb212f4afa" providerId="AD" clId="Web-{BDA367E1-E533-38B5-788E-62D8BF59728B}"/>
    <pc:docChg chg="modSld">
      <pc:chgData name="Nagendra Babu" userId="S::nagendra.babu@rishabhsoft.com::3c5c5381-a24b-4706-b9c4-d3cb212f4afa" providerId="AD" clId="Web-{BDA367E1-E533-38B5-788E-62D8BF59728B}" dt="2022-11-04T10:20:29.337" v="318" actId="20577"/>
      <pc:docMkLst>
        <pc:docMk/>
      </pc:docMkLst>
      <pc:sldChg chg="modSp">
        <pc:chgData name="Nagendra Babu" userId="S::nagendra.babu@rishabhsoft.com::3c5c5381-a24b-4706-b9c4-d3cb212f4afa" providerId="AD" clId="Web-{BDA367E1-E533-38B5-788E-62D8BF59728B}" dt="2022-11-04T10:20:29.337" v="318" actId="20577"/>
        <pc:sldMkLst>
          <pc:docMk/>
          <pc:sldMk cId="3647753849" sldId="2088"/>
        </pc:sldMkLst>
        <pc:spChg chg="mod">
          <ac:chgData name="Nagendra Babu" userId="S::nagendra.babu@rishabhsoft.com::3c5c5381-a24b-4706-b9c4-d3cb212f4afa" providerId="AD" clId="Web-{BDA367E1-E533-38B5-788E-62D8BF59728B}" dt="2022-11-04T10:20:29.337" v="318" actId="20577"/>
          <ac:spMkLst>
            <pc:docMk/>
            <pc:sldMk cId="3647753849" sldId="2088"/>
            <ac:spMk id="4" creationId="{3086A14D-BD21-993E-6FAD-ADCA86B80CE4}"/>
          </ac:spMkLst>
        </pc:spChg>
      </pc:sldChg>
    </pc:docChg>
  </pc:docChgLst>
  <pc:docChgLst>
    <pc:chgData name="Harmeet Singh Gulati" userId="S::harmeet.gulati@rishabhsoft.com::190f80c0-decb-4546-b5e1-4eb3fcd395a5" providerId="AD" clId="Web-{33FC8C94-CBD3-4BF9-9954-AC8D6891C9A6}"/>
    <pc:docChg chg="modSld">
      <pc:chgData name="Harmeet Singh Gulati" userId="S::harmeet.gulati@rishabhsoft.com::190f80c0-decb-4546-b5e1-4eb3fcd395a5" providerId="AD" clId="Web-{33FC8C94-CBD3-4BF9-9954-AC8D6891C9A6}" dt="2022-10-21T11:01:59.124" v="364" actId="20577"/>
      <pc:docMkLst>
        <pc:docMk/>
      </pc:docMkLst>
      <pc:sldChg chg="addSp modSp">
        <pc:chgData name="Harmeet Singh Gulati" userId="S::harmeet.gulati@rishabhsoft.com::190f80c0-decb-4546-b5e1-4eb3fcd395a5" providerId="AD" clId="Web-{33FC8C94-CBD3-4BF9-9954-AC8D6891C9A6}" dt="2022-10-21T11:01:59.124" v="364" actId="20577"/>
        <pc:sldMkLst>
          <pc:docMk/>
          <pc:sldMk cId="1550757666" sldId="2080"/>
        </pc:sldMkLst>
        <pc:spChg chg="add mod">
          <ac:chgData name="Harmeet Singh Gulati" userId="S::harmeet.gulati@rishabhsoft.com::190f80c0-decb-4546-b5e1-4eb3fcd395a5" providerId="AD" clId="Web-{33FC8C94-CBD3-4BF9-9954-AC8D6891C9A6}" dt="2022-10-21T11:01:59.124" v="364" actId="20577"/>
          <ac:spMkLst>
            <pc:docMk/>
            <pc:sldMk cId="1550757666" sldId="2080"/>
            <ac:spMk id="8" creationId="{58519620-C279-5177-E5D7-8EDB6B1F1285}"/>
          </ac:spMkLst>
        </pc:spChg>
      </pc:sldChg>
    </pc:docChg>
  </pc:docChgLst>
  <pc:docChgLst>
    <pc:chgData name="Kishan Upadhyay" userId="S::kishan.upadhyay@rishabhsoft.com::4a5e7342-f150-4d8b-ba82-212596e94fc6" providerId="AD" clId="Web-{6CF3D7F3-0311-41D4-BEE7-B0BD444534BD}"/>
    <pc:docChg chg="modSld">
      <pc:chgData name="Kishan Upadhyay" userId="S::kishan.upadhyay@rishabhsoft.com::4a5e7342-f150-4d8b-ba82-212596e94fc6" providerId="AD" clId="Web-{6CF3D7F3-0311-41D4-BEE7-B0BD444534BD}" dt="2022-11-04T11:32:36.109" v="20" actId="20577"/>
      <pc:docMkLst>
        <pc:docMk/>
      </pc:docMkLst>
      <pc:sldChg chg="modSp">
        <pc:chgData name="Kishan Upadhyay" userId="S::kishan.upadhyay@rishabhsoft.com::4a5e7342-f150-4d8b-ba82-212596e94fc6" providerId="AD" clId="Web-{6CF3D7F3-0311-41D4-BEE7-B0BD444534BD}" dt="2022-11-04T11:32:36.109" v="20" actId="20577"/>
        <pc:sldMkLst>
          <pc:docMk/>
          <pc:sldMk cId="1830582633" sldId="2063"/>
        </pc:sldMkLst>
        <pc:spChg chg="mod">
          <ac:chgData name="Kishan Upadhyay" userId="S::kishan.upadhyay@rishabhsoft.com::4a5e7342-f150-4d8b-ba82-212596e94fc6" providerId="AD" clId="Web-{6CF3D7F3-0311-41D4-BEE7-B0BD444534BD}" dt="2022-11-04T11:32:36.109" v="20" actId="20577"/>
          <ac:spMkLst>
            <pc:docMk/>
            <pc:sldMk cId="1830582633" sldId="2063"/>
            <ac:spMk id="5" creationId="{3C13CC26-4F35-1A82-48FC-A9CDE394DF63}"/>
          </ac:spMkLst>
        </pc:spChg>
      </pc:sldChg>
    </pc:docChg>
  </pc:docChgLst>
  <pc:docChgLst>
    <pc:chgData name="Anil Bageriya" userId="S::anil.bageriya@rishabhsoft.com::31d86177-a830-4fc2-8c33-78c19fb8afca" providerId="AD" clId="Web-{ED7904D2-41F8-E678-4BA2-877C4280F3A2}"/>
    <pc:docChg chg="modSld">
      <pc:chgData name="Anil Bageriya" userId="S::anil.bageriya@rishabhsoft.com::31d86177-a830-4fc2-8c33-78c19fb8afca" providerId="AD" clId="Web-{ED7904D2-41F8-E678-4BA2-877C4280F3A2}" dt="2022-11-04T11:27:15.636" v="21" actId="20577"/>
      <pc:docMkLst>
        <pc:docMk/>
      </pc:docMkLst>
      <pc:sldChg chg="modSp">
        <pc:chgData name="Anil Bageriya" userId="S::anil.bageriya@rishabhsoft.com::31d86177-a830-4fc2-8c33-78c19fb8afca" providerId="AD" clId="Web-{ED7904D2-41F8-E678-4BA2-877C4280F3A2}" dt="2022-11-04T11:27:15.636" v="21" actId="20577"/>
        <pc:sldMkLst>
          <pc:docMk/>
          <pc:sldMk cId="1928167425" sldId="2072"/>
        </pc:sldMkLst>
        <pc:spChg chg="mod">
          <ac:chgData name="Anil Bageriya" userId="S::anil.bageriya@rishabhsoft.com::31d86177-a830-4fc2-8c33-78c19fb8afca" providerId="AD" clId="Web-{ED7904D2-41F8-E678-4BA2-877C4280F3A2}" dt="2022-11-04T10:59:21.732" v="0" actId="20577"/>
          <ac:spMkLst>
            <pc:docMk/>
            <pc:sldMk cId="1928167425" sldId="2072"/>
            <ac:spMk id="2" creationId="{D616B365-98E3-4CFB-832D-30B324A50127}"/>
          </ac:spMkLst>
        </pc:spChg>
        <pc:spChg chg="mod">
          <ac:chgData name="Anil Bageriya" userId="S::anil.bageriya@rishabhsoft.com::31d86177-a830-4fc2-8c33-78c19fb8afca" providerId="AD" clId="Web-{ED7904D2-41F8-E678-4BA2-877C4280F3A2}" dt="2022-11-04T11:27:15.636" v="21" actId="20577"/>
          <ac:spMkLst>
            <pc:docMk/>
            <pc:sldMk cId="1928167425" sldId="2072"/>
            <ac:spMk id="4" creationId="{77C65D0B-2872-D353-4B02-9FBDAD9BA031}"/>
          </ac:spMkLst>
        </pc:spChg>
      </pc:sldChg>
    </pc:docChg>
  </pc:docChgLst>
  <pc:docChgLst>
    <pc:chgData name="Sateesh C" userId="5dfd1dd5-1f6b-40f5-94b6-6f05b43b9e27" providerId="ADAL" clId="{94B655D2-4824-6E46-A8F2-91A4CBE84B6E}"/>
    <pc:docChg chg="undo redo custSel modSld">
      <pc:chgData name="Sateesh C" userId="5dfd1dd5-1f6b-40f5-94b6-6f05b43b9e27" providerId="ADAL" clId="{94B655D2-4824-6E46-A8F2-91A4CBE84B6E}" dt="2022-11-18T10:11:54.364" v="77" actId="20577"/>
      <pc:docMkLst>
        <pc:docMk/>
      </pc:docMkLst>
      <pc:sldChg chg="modSp mod">
        <pc:chgData name="Sateesh C" userId="5dfd1dd5-1f6b-40f5-94b6-6f05b43b9e27" providerId="ADAL" clId="{94B655D2-4824-6E46-A8F2-91A4CBE84B6E}" dt="2022-11-18T10:11:54.364" v="77" actId="20577"/>
        <pc:sldMkLst>
          <pc:docMk/>
          <pc:sldMk cId="10643176" sldId="2052"/>
        </pc:sldMkLst>
        <pc:spChg chg="mod">
          <ac:chgData name="Sateesh C" userId="5dfd1dd5-1f6b-40f5-94b6-6f05b43b9e27" providerId="ADAL" clId="{94B655D2-4824-6E46-A8F2-91A4CBE84B6E}" dt="2022-11-18T10:11:54.364" v="77" actId="20577"/>
          <ac:spMkLst>
            <pc:docMk/>
            <pc:sldMk cId="10643176" sldId="2052"/>
            <ac:spMk id="12" creationId="{A4930C43-0913-4B27-BADB-E6DF4573282B}"/>
          </ac:spMkLst>
        </pc:spChg>
      </pc:sldChg>
    </pc:docChg>
  </pc:docChgLst>
  <pc:docChgLst>
    <pc:chgData name="Raj Patel" userId="S::raj.patel@rishabhsoft.com::66632d1c-08ff-4a4f-9abf-420b934304bf" providerId="AD" clId="Web-{54FFAF9D-942E-4EA2-9AEB-EAF81C1202DD}"/>
    <pc:docChg chg="modSld">
      <pc:chgData name="Raj Patel" userId="S::raj.patel@rishabhsoft.com::66632d1c-08ff-4a4f-9abf-420b934304bf" providerId="AD" clId="Web-{54FFAF9D-942E-4EA2-9AEB-EAF81C1202DD}" dt="2022-12-30T09:58:50.080" v="98" actId="20577"/>
      <pc:docMkLst>
        <pc:docMk/>
      </pc:docMkLst>
      <pc:sldChg chg="addSp modSp">
        <pc:chgData name="Raj Patel" userId="S::raj.patel@rishabhsoft.com::66632d1c-08ff-4a4f-9abf-420b934304bf" providerId="AD" clId="Web-{54FFAF9D-942E-4EA2-9AEB-EAF81C1202DD}" dt="2022-12-30T09:58:50.080" v="98" actId="20577"/>
        <pc:sldMkLst>
          <pc:docMk/>
          <pc:sldMk cId="3802548159" sldId="2118"/>
        </pc:sldMkLst>
        <pc:spChg chg="add mod">
          <ac:chgData name="Raj Patel" userId="S::raj.patel@rishabhsoft.com::66632d1c-08ff-4a4f-9abf-420b934304bf" providerId="AD" clId="Web-{54FFAF9D-942E-4EA2-9AEB-EAF81C1202DD}" dt="2022-12-30T09:58:50.080" v="98" actId="20577"/>
          <ac:spMkLst>
            <pc:docMk/>
            <pc:sldMk cId="3802548159" sldId="2118"/>
            <ac:spMk id="3" creationId="{CE9FFD98-8002-6EB6-C34F-9E7E03B4D971}"/>
          </ac:spMkLst>
        </pc:spChg>
      </pc:sldChg>
    </pc:docChg>
  </pc:docChgLst>
  <pc:docChgLst>
    <pc:chgData name="Nagendra Babu" userId="S::nagendra.babu@rishabhsoft.com::3c5c5381-a24b-4706-b9c4-d3cb212f4afa" providerId="AD" clId="Web-{625068DA-6153-EE24-1060-FD810D853987}"/>
    <pc:docChg chg="modSld">
      <pc:chgData name="Nagendra Babu" userId="S::nagendra.babu@rishabhsoft.com::3c5c5381-a24b-4706-b9c4-d3cb212f4afa" providerId="AD" clId="Web-{625068DA-6153-EE24-1060-FD810D853987}" dt="2022-12-16T11:08:21.923" v="217" actId="20577"/>
      <pc:docMkLst>
        <pc:docMk/>
      </pc:docMkLst>
      <pc:sldChg chg="modSp">
        <pc:chgData name="Nagendra Babu" userId="S::nagendra.babu@rishabhsoft.com::3c5c5381-a24b-4706-b9c4-d3cb212f4afa" providerId="AD" clId="Web-{625068DA-6153-EE24-1060-FD810D853987}" dt="2022-12-16T11:08:21.923" v="217" actId="20577"/>
        <pc:sldMkLst>
          <pc:docMk/>
          <pc:sldMk cId="2935566846" sldId="2108"/>
        </pc:sldMkLst>
        <pc:spChg chg="mod">
          <ac:chgData name="Nagendra Babu" userId="S::nagendra.babu@rishabhsoft.com::3c5c5381-a24b-4706-b9c4-d3cb212f4afa" providerId="AD" clId="Web-{625068DA-6153-EE24-1060-FD810D853987}" dt="2022-12-16T11:08:21.923" v="217" actId="20577"/>
          <ac:spMkLst>
            <pc:docMk/>
            <pc:sldMk cId="2935566846" sldId="2108"/>
            <ac:spMk id="4" creationId="{3086A14D-BD21-993E-6FAD-ADCA86B80CE4}"/>
          </ac:spMkLst>
        </pc:spChg>
      </pc:sldChg>
      <pc:sldChg chg="modSp">
        <pc:chgData name="Nagendra Babu" userId="S::nagendra.babu@rishabhsoft.com::3c5c5381-a24b-4706-b9c4-d3cb212f4afa" providerId="AD" clId="Web-{625068DA-6153-EE24-1060-FD810D853987}" dt="2022-12-16T10:53:12.830" v="183" actId="20577"/>
        <pc:sldMkLst>
          <pc:docMk/>
          <pc:sldMk cId="3419173760" sldId="2124"/>
        </pc:sldMkLst>
        <pc:spChg chg="mod">
          <ac:chgData name="Nagendra Babu" userId="S::nagendra.babu@rishabhsoft.com::3c5c5381-a24b-4706-b9c4-d3cb212f4afa" providerId="AD" clId="Web-{625068DA-6153-EE24-1060-FD810D853987}" dt="2022-12-16T10:53:12.830" v="183" actId="20577"/>
          <ac:spMkLst>
            <pc:docMk/>
            <pc:sldMk cId="3419173760" sldId="2124"/>
            <ac:spMk id="3" creationId="{42CFE22C-AFE3-E9B5-F82C-C8A0D4B8B8A3}"/>
          </ac:spMkLst>
        </pc:spChg>
      </pc:sldChg>
    </pc:docChg>
  </pc:docChgLst>
  <pc:docChgLst>
    <pc:chgData name="Sai Teja Aakula" userId="S::saiteja.aakula@rishabhsoft.com::cede395f-8a82-4808-862f-0cc4e9830d52" providerId="AD" clId="Web-{D10654D4-35A9-4E6B-9DB0-F8715B48B4A6}"/>
    <pc:docChg chg="modSld">
      <pc:chgData name="Sai Teja Aakula" userId="S::saiteja.aakula@rishabhsoft.com::cede395f-8a82-4808-862f-0cc4e9830d52" providerId="AD" clId="Web-{D10654D4-35A9-4E6B-9DB0-F8715B48B4A6}" dt="2022-12-02T10:32:44.139" v="0" actId="1076"/>
      <pc:docMkLst>
        <pc:docMk/>
      </pc:docMkLst>
      <pc:sldChg chg="modSp">
        <pc:chgData name="Sai Teja Aakula" userId="S::saiteja.aakula@rishabhsoft.com::cede395f-8a82-4808-862f-0cc4e9830d52" providerId="AD" clId="Web-{D10654D4-35A9-4E6B-9DB0-F8715B48B4A6}" dt="2022-12-02T10:32:44.139" v="0" actId="1076"/>
        <pc:sldMkLst>
          <pc:docMk/>
          <pc:sldMk cId="3593743841" sldId="2106"/>
        </pc:sldMkLst>
        <pc:spChg chg="mod">
          <ac:chgData name="Sai Teja Aakula" userId="S::saiteja.aakula@rishabhsoft.com::cede395f-8a82-4808-862f-0cc4e9830d52" providerId="AD" clId="Web-{D10654D4-35A9-4E6B-9DB0-F8715B48B4A6}" dt="2022-12-02T10:32:44.139" v="0" actId="1076"/>
          <ac:spMkLst>
            <pc:docMk/>
            <pc:sldMk cId="3593743841" sldId="2106"/>
            <ac:spMk id="12" creationId="{A4930C43-0913-4B27-BADB-E6DF4573282B}"/>
          </ac:spMkLst>
        </pc:spChg>
      </pc:sldChg>
    </pc:docChg>
  </pc:docChgLst>
  <pc:docChgLst>
    <pc:chgData name="Pragya Bharti" userId="S::pragya.bharti@rishabhsoft.com::38143802-9ca9-4c56-b5ad-cc301bfe6089" providerId="AD" clId="Web-{9FD30315-4909-49B8-AD1D-13170D760055}"/>
    <pc:docChg chg="modSld">
      <pc:chgData name="Pragya Bharti" userId="S::pragya.bharti@rishabhsoft.com::38143802-9ca9-4c56-b5ad-cc301bfe6089" providerId="AD" clId="Web-{9FD30315-4909-49B8-AD1D-13170D760055}" dt="2022-10-21T10:50:23.397" v="12" actId="20577"/>
      <pc:docMkLst>
        <pc:docMk/>
      </pc:docMkLst>
      <pc:sldChg chg="modSp">
        <pc:chgData name="Pragya Bharti" userId="S::pragya.bharti@rishabhsoft.com::38143802-9ca9-4c56-b5ad-cc301bfe6089" providerId="AD" clId="Web-{9FD30315-4909-49B8-AD1D-13170D760055}" dt="2022-10-21T10:50:23.397" v="12" actId="20577"/>
        <pc:sldMkLst>
          <pc:docMk/>
          <pc:sldMk cId="4128721948" sldId="2090"/>
        </pc:sldMkLst>
        <pc:spChg chg="mod">
          <ac:chgData name="Pragya Bharti" userId="S::pragya.bharti@rishabhsoft.com::38143802-9ca9-4c56-b5ad-cc301bfe6089" providerId="AD" clId="Web-{9FD30315-4909-49B8-AD1D-13170D760055}" dt="2022-10-21T10:50:23.397" v="12" actId="20577"/>
          <ac:spMkLst>
            <pc:docMk/>
            <pc:sldMk cId="4128721948" sldId="2090"/>
            <ac:spMk id="3" creationId="{7692D18F-AEEB-B783-5797-F11C9B13A8E9}"/>
          </ac:spMkLst>
        </pc:spChg>
      </pc:sldChg>
    </pc:docChg>
  </pc:docChgLst>
  <pc:docChgLst>
    <pc:chgData name="Swar Shah" userId="S::swar.shah@rishabhsoft.com::94311002-9ff6-4003-9224-40c75cad0b79" providerId="AD" clId="Web-{CAEE489B-9FC7-4019-A2BD-DA30F4134941}"/>
    <pc:docChg chg="modSld">
      <pc:chgData name="Swar Shah" userId="S::swar.shah@rishabhsoft.com::94311002-9ff6-4003-9224-40c75cad0b79" providerId="AD" clId="Web-{CAEE489B-9FC7-4019-A2BD-DA30F4134941}" dt="2022-11-04T08:43:56.005" v="98" actId="20577"/>
      <pc:docMkLst>
        <pc:docMk/>
      </pc:docMkLst>
      <pc:sldChg chg="modSp">
        <pc:chgData name="Swar Shah" userId="S::swar.shah@rishabhsoft.com::94311002-9ff6-4003-9224-40c75cad0b79" providerId="AD" clId="Web-{CAEE489B-9FC7-4019-A2BD-DA30F4134941}" dt="2022-11-04T08:43:56.005" v="98" actId="20577"/>
        <pc:sldMkLst>
          <pc:docMk/>
          <pc:sldMk cId="1491465718" sldId="2079"/>
        </pc:sldMkLst>
        <pc:spChg chg="mod">
          <ac:chgData name="Swar Shah" userId="S::swar.shah@rishabhsoft.com::94311002-9ff6-4003-9224-40c75cad0b79" providerId="AD" clId="Web-{CAEE489B-9FC7-4019-A2BD-DA30F4134941}" dt="2022-11-04T08:43:56.005" v="98" actId="20577"/>
          <ac:spMkLst>
            <pc:docMk/>
            <pc:sldMk cId="1491465718" sldId="2079"/>
            <ac:spMk id="6" creationId="{14F89FAD-5001-BE54-E96A-DF0F4E30F79D}"/>
          </ac:spMkLst>
        </pc:spChg>
      </pc:sldChg>
    </pc:docChg>
  </pc:docChgLst>
  <pc:docChgLst>
    <pc:chgData name="Sai Teja Aakula" userId="S::saiteja.aakula@rishabhsoft.com::cede395f-8a82-4808-862f-0cc4e9830d52" providerId="AD" clId="Web-{4AB6A588-9EBF-4CB3-81A1-754A420D6081}"/>
    <pc:docChg chg="modSld">
      <pc:chgData name="Sai Teja Aakula" userId="S::saiteja.aakula@rishabhsoft.com::cede395f-8a82-4808-862f-0cc4e9830d52" providerId="AD" clId="Web-{4AB6A588-9EBF-4CB3-81A1-754A420D6081}" dt="2022-10-10T09:43:11.205" v="15" actId="20577"/>
      <pc:docMkLst>
        <pc:docMk/>
      </pc:docMkLst>
      <pc:sldChg chg="modSp">
        <pc:chgData name="Sai Teja Aakula" userId="S::saiteja.aakula@rishabhsoft.com::cede395f-8a82-4808-862f-0cc4e9830d52" providerId="AD" clId="Web-{4AB6A588-9EBF-4CB3-81A1-754A420D6081}" dt="2022-10-10T09:43:11.205" v="15" actId="20577"/>
        <pc:sldMkLst>
          <pc:docMk/>
          <pc:sldMk cId="1830582633" sldId="2063"/>
        </pc:sldMkLst>
        <pc:spChg chg="mod">
          <ac:chgData name="Sai Teja Aakula" userId="S::saiteja.aakula@rishabhsoft.com::cede395f-8a82-4808-862f-0cc4e9830d52" providerId="AD" clId="Web-{4AB6A588-9EBF-4CB3-81A1-754A420D6081}" dt="2022-10-10T09:43:11.205" v="15" actId="20577"/>
          <ac:spMkLst>
            <pc:docMk/>
            <pc:sldMk cId="1830582633" sldId="2063"/>
            <ac:spMk id="12" creationId="{A4930C43-0913-4B27-BADB-E6DF4573282B}"/>
          </ac:spMkLst>
        </pc:spChg>
      </pc:sldChg>
    </pc:docChg>
  </pc:docChgLst>
  <pc:docChgLst>
    <pc:chgData name="Stalin Vimal Raj" userId="S::stalinvimal.raj@rishabhsoft.com::8caec4ee-b252-4b0c-8c77-afe144a74785" providerId="AD" clId="Web-{7CCEB14E-19CD-47FE-80CE-6819D57F0C95}"/>
    <pc:docChg chg="modSld">
      <pc:chgData name="Stalin Vimal Raj" userId="S::stalinvimal.raj@rishabhsoft.com::8caec4ee-b252-4b0c-8c77-afe144a74785" providerId="AD" clId="Web-{7CCEB14E-19CD-47FE-80CE-6819D57F0C95}" dt="2022-11-18T09:39:46.263" v="117" actId="20577"/>
      <pc:docMkLst>
        <pc:docMk/>
      </pc:docMkLst>
      <pc:sldChg chg="addSp delSp modSp">
        <pc:chgData name="Stalin Vimal Raj" userId="S::stalinvimal.raj@rishabhsoft.com::8caec4ee-b252-4b0c-8c77-afe144a74785" providerId="AD" clId="Web-{7CCEB14E-19CD-47FE-80CE-6819D57F0C95}" dt="2022-11-18T09:39:46.263" v="117" actId="20577"/>
        <pc:sldMkLst>
          <pc:docMk/>
          <pc:sldMk cId="644960600" sldId="2064"/>
        </pc:sldMkLst>
        <pc:spChg chg="add del mod">
          <ac:chgData name="Stalin Vimal Raj" userId="S::stalinvimal.raj@rishabhsoft.com::8caec4ee-b252-4b0c-8c77-afe144a74785" providerId="AD" clId="Web-{7CCEB14E-19CD-47FE-80CE-6819D57F0C95}" dt="2022-11-18T09:39:31.247" v="107"/>
          <ac:spMkLst>
            <pc:docMk/>
            <pc:sldMk cId="644960600" sldId="2064"/>
            <ac:spMk id="3" creationId="{1FEE0AF2-652A-B7A5-9318-19E4BC4B233D}"/>
          </ac:spMkLst>
        </pc:spChg>
        <pc:spChg chg="mod">
          <ac:chgData name="Stalin Vimal Raj" userId="S::stalinvimal.raj@rishabhsoft.com::8caec4ee-b252-4b0c-8c77-afe144a74785" providerId="AD" clId="Web-{7CCEB14E-19CD-47FE-80CE-6819D57F0C95}" dt="2022-11-18T09:39:46.263" v="117" actId="20577"/>
          <ac:spMkLst>
            <pc:docMk/>
            <pc:sldMk cId="644960600" sldId="2064"/>
            <ac:spMk id="4" creationId="{07082FBE-174A-E7E3-E871-45772CFCC358}"/>
          </ac:spMkLst>
        </pc:spChg>
      </pc:sldChg>
    </pc:docChg>
  </pc:docChgLst>
  <pc:docChgLst>
    <pc:chgData name="Vishal Popat" userId="S::vishal.popat@rishabhsoft.com::488ce7bb-ab85-47d0-879b-617c6c30b0c5" providerId="AD" clId="Web-{FADFFAFE-8052-B633-E036-A3A8E30FCF40}"/>
    <pc:docChg chg="modSld">
      <pc:chgData name="Vishal Popat" userId="S::vishal.popat@rishabhsoft.com::488ce7bb-ab85-47d0-879b-617c6c30b0c5" providerId="AD" clId="Web-{FADFFAFE-8052-B633-E036-A3A8E30FCF40}" dt="2022-10-10T11:36:51.904" v="507" actId="20577"/>
      <pc:docMkLst>
        <pc:docMk/>
      </pc:docMkLst>
      <pc:sldChg chg="modSp">
        <pc:chgData name="Vishal Popat" userId="S::vishal.popat@rishabhsoft.com::488ce7bb-ab85-47d0-879b-617c6c30b0c5" providerId="AD" clId="Web-{FADFFAFE-8052-B633-E036-A3A8E30FCF40}" dt="2022-10-10T11:02:28.035" v="179"/>
        <pc:sldMkLst>
          <pc:docMk/>
          <pc:sldMk cId="3486515437" sldId="2044"/>
        </pc:sldMkLst>
        <pc:graphicFrameChg chg="mod modGraphic">
          <ac:chgData name="Vishal Popat" userId="S::vishal.popat@rishabhsoft.com::488ce7bb-ab85-47d0-879b-617c6c30b0c5" providerId="AD" clId="Web-{FADFFAFE-8052-B633-E036-A3A8E30FCF40}" dt="2022-10-10T11:02:28.035" v="179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modSp">
        <pc:chgData name="Vishal Popat" userId="S::vishal.popat@rishabhsoft.com::488ce7bb-ab85-47d0-879b-617c6c30b0c5" providerId="AD" clId="Web-{FADFFAFE-8052-B633-E036-A3A8E30FCF40}" dt="2022-10-10T11:15:34.830" v="504" actId="20577"/>
        <pc:sldMkLst>
          <pc:docMk/>
          <pc:sldMk cId="173961347" sldId="2084"/>
        </pc:sldMkLst>
        <pc:spChg chg="mod">
          <ac:chgData name="Vishal Popat" userId="S::vishal.popat@rishabhsoft.com::488ce7bb-ab85-47d0-879b-617c6c30b0c5" providerId="AD" clId="Web-{FADFFAFE-8052-B633-E036-A3A8E30FCF40}" dt="2022-10-10T11:15:34.830" v="504" actId="20577"/>
          <ac:spMkLst>
            <pc:docMk/>
            <pc:sldMk cId="173961347" sldId="2084"/>
            <ac:spMk id="4" creationId="{C2438AAE-93D7-166D-5F52-04903235854A}"/>
          </ac:spMkLst>
        </pc:spChg>
      </pc:sldChg>
      <pc:sldChg chg="delSp modSp">
        <pc:chgData name="Vishal Popat" userId="S::vishal.popat@rishabhsoft.com::488ce7bb-ab85-47d0-879b-617c6c30b0c5" providerId="AD" clId="Web-{FADFFAFE-8052-B633-E036-A3A8E30FCF40}" dt="2022-10-10T11:36:51.904" v="507" actId="20577"/>
        <pc:sldMkLst>
          <pc:docMk/>
          <pc:sldMk cId="2503357351" sldId="2085"/>
        </pc:sldMkLst>
        <pc:spChg chg="mod">
          <ac:chgData name="Vishal Popat" userId="S::vishal.popat@rishabhsoft.com::488ce7bb-ab85-47d0-879b-617c6c30b0c5" providerId="AD" clId="Web-{FADFFAFE-8052-B633-E036-A3A8E30FCF40}" dt="2022-10-10T11:36:51.904" v="507" actId="20577"/>
          <ac:spMkLst>
            <pc:docMk/>
            <pc:sldMk cId="2503357351" sldId="2085"/>
            <ac:spMk id="4" creationId="{BC5653C0-A0A8-483A-C92E-AE8408A124E5}"/>
          </ac:spMkLst>
        </pc:spChg>
        <pc:spChg chg="del">
          <ac:chgData name="Vishal Popat" userId="S::vishal.popat@rishabhsoft.com::488ce7bb-ab85-47d0-879b-617c6c30b0c5" providerId="AD" clId="Web-{FADFFAFE-8052-B633-E036-A3A8E30FCF40}" dt="2022-10-10T11:17:13.736" v="505"/>
          <ac:spMkLst>
            <pc:docMk/>
            <pc:sldMk cId="2503357351" sldId="2085"/>
            <ac:spMk id="7" creationId="{A6DDED39-20CF-E81B-30DB-26ABB32DB823}"/>
          </ac:spMkLst>
        </pc:spChg>
      </pc:sldChg>
    </pc:docChg>
  </pc:docChgLst>
  <pc:docChgLst>
    <pc:chgData name="Harmeet Singh Gulati" userId="S::harmeet.gulati@rishabhsoft.com::190f80c0-decb-4546-b5e1-4eb3fcd395a5" providerId="AD" clId="Web-{DADA31D1-BF76-42A5-BC4A-501464810925}"/>
    <pc:docChg chg="modSld">
      <pc:chgData name="Harmeet Singh Gulati" userId="S::harmeet.gulati@rishabhsoft.com::190f80c0-decb-4546-b5e1-4eb3fcd395a5" providerId="AD" clId="Web-{DADA31D1-BF76-42A5-BC4A-501464810925}" dt="2022-11-18T10:26:51.566" v="228" actId="20577"/>
      <pc:docMkLst>
        <pc:docMk/>
      </pc:docMkLst>
      <pc:sldChg chg="addSp modSp">
        <pc:chgData name="Harmeet Singh Gulati" userId="S::harmeet.gulati@rishabhsoft.com::190f80c0-decb-4546-b5e1-4eb3fcd395a5" providerId="AD" clId="Web-{DADA31D1-BF76-42A5-BC4A-501464810925}" dt="2022-11-18T10:26:51.566" v="228" actId="20577"/>
        <pc:sldMkLst>
          <pc:docMk/>
          <pc:sldMk cId="2866896799" sldId="2102"/>
        </pc:sldMkLst>
        <pc:spChg chg="add mod">
          <ac:chgData name="Harmeet Singh Gulati" userId="S::harmeet.gulati@rishabhsoft.com::190f80c0-decb-4546-b5e1-4eb3fcd395a5" providerId="AD" clId="Web-{DADA31D1-BF76-42A5-BC4A-501464810925}" dt="2022-11-18T10:26:51.566" v="228" actId="20577"/>
          <ac:spMkLst>
            <pc:docMk/>
            <pc:sldMk cId="2866896799" sldId="2102"/>
            <ac:spMk id="11" creationId="{C9432C65-35CC-B371-1859-51912A71080D}"/>
          </ac:spMkLst>
        </pc:spChg>
      </pc:sldChg>
    </pc:docChg>
  </pc:docChgLst>
  <pc:docChgLst>
    <pc:chgData name="Chintan Mandora" userId="S::chintan.mandora@rishabhsoft.com::ae5f4666-29bf-4093-8a5b-60dd81129c79" providerId="AD" clId="Web-{D811277B-5425-AF30-4571-78B80F731F25}"/>
    <pc:docChg chg="modSld">
      <pc:chgData name="Chintan Mandora" userId="S::chintan.mandora@rishabhsoft.com::ae5f4666-29bf-4093-8a5b-60dd81129c79" providerId="AD" clId="Web-{D811277B-5425-AF30-4571-78B80F731F25}" dt="2022-12-16T11:03:04.223" v="19" actId="20577"/>
      <pc:docMkLst>
        <pc:docMk/>
      </pc:docMkLst>
      <pc:sldChg chg="modSp">
        <pc:chgData name="Chintan Mandora" userId="S::chintan.mandora@rishabhsoft.com::ae5f4666-29bf-4093-8a5b-60dd81129c79" providerId="AD" clId="Web-{D811277B-5425-AF30-4571-78B80F731F25}" dt="2022-12-16T11:03:04.223" v="19" actId="20577"/>
        <pc:sldMkLst>
          <pc:docMk/>
          <pc:sldMk cId="1033677706" sldId="2101"/>
        </pc:sldMkLst>
        <pc:spChg chg="mod">
          <ac:chgData name="Chintan Mandora" userId="S::chintan.mandora@rishabhsoft.com::ae5f4666-29bf-4093-8a5b-60dd81129c79" providerId="AD" clId="Web-{D811277B-5425-AF30-4571-78B80F731F25}" dt="2022-12-16T11:03:04.223" v="19" actId="20577"/>
          <ac:spMkLst>
            <pc:docMk/>
            <pc:sldMk cId="1033677706" sldId="2101"/>
            <ac:spMk id="8" creationId="{3DF34F85-BCBB-4330-B1A8-AD514BF7371C}"/>
          </ac:spMkLst>
        </pc:spChg>
      </pc:sldChg>
    </pc:docChg>
  </pc:docChgLst>
  <pc:docChgLst>
    <pc:chgData name="Chintan Mandora" userId="S::chintan.mandora@rishabhsoft.com::ae5f4666-29bf-4093-8a5b-60dd81129c79" providerId="AD" clId="Web-{4593637C-BE98-E346-1A15-F21D481F492B}"/>
    <pc:docChg chg="modSld">
      <pc:chgData name="Chintan Mandora" userId="S::chintan.mandora@rishabhsoft.com::ae5f4666-29bf-4093-8a5b-60dd81129c79" providerId="AD" clId="Web-{4593637C-BE98-E346-1A15-F21D481F492B}" dt="2022-12-30T06:33:17.512" v="265" actId="20577"/>
      <pc:docMkLst>
        <pc:docMk/>
      </pc:docMkLst>
      <pc:sldChg chg="modSp">
        <pc:chgData name="Chintan Mandora" userId="S::chintan.mandora@rishabhsoft.com::ae5f4666-29bf-4093-8a5b-60dd81129c79" providerId="AD" clId="Web-{4593637C-BE98-E346-1A15-F21D481F492B}" dt="2022-12-30T06:33:17.512" v="265" actId="20577"/>
        <pc:sldMkLst>
          <pc:docMk/>
          <pc:sldMk cId="1033677706" sldId="2101"/>
        </pc:sldMkLst>
        <pc:spChg chg="mod">
          <ac:chgData name="Chintan Mandora" userId="S::chintan.mandora@rishabhsoft.com::ae5f4666-29bf-4093-8a5b-60dd81129c79" providerId="AD" clId="Web-{4593637C-BE98-E346-1A15-F21D481F492B}" dt="2022-12-30T06:33:17.512" v="265" actId="20577"/>
          <ac:spMkLst>
            <pc:docMk/>
            <pc:sldMk cId="1033677706" sldId="2101"/>
            <ac:spMk id="8" creationId="{3DF34F85-BCBB-4330-B1A8-AD514BF7371C}"/>
          </ac:spMkLst>
        </pc:spChg>
      </pc:sldChg>
    </pc:docChg>
  </pc:docChgLst>
  <pc:docChgLst>
    <pc:chgData name="Afzal Khan" userId="S::afzal.khan@rishabhsoft.com::11998eb9-3d5e-4140-b704-0e317d8707c0" providerId="AD" clId="Web-{FDD83771-CF02-4F8E-81EC-6A740B2BFDAE}"/>
    <pc:docChg chg="modSld">
      <pc:chgData name="Afzal Khan" userId="S::afzal.khan@rishabhsoft.com::11998eb9-3d5e-4140-b704-0e317d8707c0" providerId="AD" clId="Web-{FDD83771-CF02-4F8E-81EC-6A740B2BFDAE}" dt="2022-12-16T10:58:08.152" v="4" actId="20577"/>
      <pc:docMkLst>
        <pc:docMk/>
      </pc:docMkLst>
      <pc:sldChg chg="modSp">
        <pc:chgData name="Afzal Khan" userId="S::afzal.khan@rishabhsoft.com::11998eb9-3d5e-4140-b704-0e317d8707c0" providerId="AD" clId="Web-{FDD83771-CF02-4F8E-81EC-6A740B2BFDAE}" dt="2022-12-16T10:58:08.152" v="4" actId="20577"/>
        <pc:sldMkLst>
          <pc:docMk/>
          <pc:sldMk cId="2667196495" sldId="2119"/>
        </pc:sldMkLst>
        <pc:spChg chg="mod">
          <ac:chgData name="Afzal Khan" userId="S::afzal.khan@rishabhsoft.com::11998eb9-3d5e-4140-b704-0e317d8707c0" providerId="AD" clId="Web-{FDD83771-CF02-4F8E-81EC-6A740B2BFDAE}" dt="2022-12-16T10:58:08.152" v="4" actId="20577"/>
          <ac:spMkLst>
            <pc:docMk/>
            <pc:sldMk cId="2667196495" sldId="2119"/>
            <ac:spMk id="4" creationId="{03D32E8C-4880-9E30-9BE3-972E2620F5CA}"/>
          </ac:spMkLst>
        </pc:spChg>
      </pc:sldChg>
    </pc:docChg>
  </pc:docChgLst>
  <pc:docChgLst>
    <pc:chgData name="Kishan Upadhyay" userId="S::kishan.upadhyay@rishabhsoft.com::4a5e7342-f150-4d8b-ba82-212596e94fc6" providerId="AD" clId="Web-{6FBB75D7-DDCC-4946-A53C-2C177453BD2F}"/>
    <pc:docChg chg="modSld">
      <pc:chgData name="Kishan Upadhyay" userId="S::kishan.upadhyay@rishabhsoft.com::4a5e7342-f150-4d8b-ba82-212596e94fc6" providerId="AD" clId="Web-{6FBB75D7-DDCC-4946-A53C-2C177453BD2F}" dt="2022-10-10T10:50:21.119" v="21"/>
      <pc:docMkLst>
        <pc:docMk/>
      </pc:docMkLst>
      <pc:sldChg chg="modSp">
        <pc:chgData name="Kishan Upadhyay" userId="S::kishan.upadhyay@rishabhsoft.com::4a5e7342-f150-4d8b-ba82-212596e94fc6" providerId="AD" clId="Web-{6FBB75D7-DDCC-4946-A53C-2C177453BD2F}" dt="2022-10-10T10:50:21.119" v="21"/>
        <pc:sldMkLst>
          <pc:docMk/>
          <pc:sldMk cId="3486515437" sldId="2044"/>
        </pc:sldMkLst>
        <pc:graphicFrameChg chg="mod modGraphic">
          <ac:chgData name="Kishan Upadhyay" userId="S::kishan.upadhyay@rishabhsoft.com::4a5e7342-f150-4d8b-ba82-212596e94fc6" providerId="AD" clId="Web-{6FBB75D7-DDCC-4946-A53C-2C177453BD2F}" dt="2022-10-10T10:50:21.119" v="21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</pc:docChg>
  </pc:docChgLst>
  <pc:docChgLst>
    <pc:chgData name="Anil Bageriya" userId="S::anil.bageriya@rishabhsoft.com::31d86177-a830-4fc2-8c33-78c19fb8afca" providerId="AD" clId="Web-{3970F3A6-D1E0-3302-EE81-1BF9A0192E47}"/>
    <pc:docChg chg="addSld delSld modSld modSection">
      <pc:chgData name="Anil Bageriya" userId="S::anil.bageriya@rishabhsoft.com::31d86177-a830-4fc2-8c33-78c19fb8afca" providerId="AD" clId="Web-{3970F3A6-D1E0-3302-EE81-1BF9A0192E47}" dt="2022-11-18T06:36:52.758" v="757"/>
      <pc:docMkLst>
        <pc:docMk/>
      </pc:docMkLst>
      <pc:sldChg chg="modSp">
        <pc:chgData name="Anil Bageriya" userId="S::anil.bageriya@rishabhsoft.com::31d86177-a830-4fc2-8c33-78c19fb8afca" providerId="AD" clId="Web-{3970F3A6-D1E0-3302-EE81-1BF9A0192E47}" dt="2022-11-18T06:16:15.212" v="3" actId="20577"/>
        <pc:sldMkLst>
          <pc:docMk/>
          <pc:sldMk cId="4206791219" sldId="1939"/>
        </pc:sldMkLst>
        <pc:spChg chg="mod">
          <ac:chgData name="Anil Bageriya" userId="S::anil.bageriya@rishabhsoft.com::31d86177-a830-4fc2-8c33-78c19fb8afca" providerId="AD" clId="Web-{3970F3A6-D1E0-3302-EE81-1BF9A0192E47}" dt="2022-11-18T06:16:15.212" v="3" actId="20577"/>
          <ac:spMkLst>
            <pc:docMk/>
            <pc:sldMk cId="4206791219" sldId="1939"/>
            <ac:spMk id="5" creationId="{2F7152B7-1B7E-4114-89B6-CB764299D871}"/>
          </ac:spMkLst>
        </pc:spChg>
      </pc:sldChg>
      <pc:sldChg chg="modSp">
        <pc:chgData name="Anil Bageriya" userId="S::anil.bageriya@rishabhsoft.com::31d86177-a830-4fc2-8c33-78c19fb8afca" providerId="AD" clId="Web-{3970F3A6-D1E0-3302-EE81-1BF9A0192E47}" dt="2022-11-18T06:36:52.758" v="757"/>
        <pc:sldMkLst>
          <pc:docMk/>
          <pc:sldMk cId="3486515437" sldId="2044"/>
        </pc:sldMkLst>
        <pc:graphicFrameChg chg="mod modGraphic">
          <ac:chgData name="Anil Bageriya" userId="S::anil.bageriya@rishabhsoft.com::31d86177-a830-4fc2-8c33-78c19fb8afca" providerId="AD" clId="Web-{3970F3A6-D1E0-3302-EE81-1BF9A0192E47}" dt="2022-11-18T06:36:52.758" v="757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del">
        <pc:chgData name="Anil Bageriya" userId="S::anil.bageriya@rishabhsoft.com::31d86177-a830-4fc2-8c33-78c19fb8afca" providerId="AD" clId="Web-{3970F3A6-D1E0-3302-EE81-1BF9A0192E47}" dt="2022-11-18T06:17:27.886" v="26"/>
        <pc:sldMkLst>
          <pc:docMk/>
          <pc:sldMk cId="355349812" sldId="2045"/>
        </pc:sldMkLst>
      </pc:sldChg>
      <pc:sldChg chg="modSp">
        <pc:chgData name="Anil Bageriya" userId="S::anil.bageriya@rishabhsoft.com::31d86177-a830-4fc2-8c33-78c19fb8afca" providerId="AD" clId="Web-{3970F3A6-D1E0-3302-EE81-1BF9A0192E47}" dt="2022-11-18T06:33:49.879" v="606" actId="20577"/>
        <pc:sldMkLst>
          <pc:docMk/>
          <pc:sldMk cId="10643176" sldId="2052"/>
        </pc:sldMkLst>
        <pc:spChg chg="mod">
          <ac:chgData name="Anil Bageriya" userId="S::anil.bageriya@rishabhsoft.com::31d86177-a830-4fc2-8c33-78c19fb8afca" providerId="AD" clId="Web-{3970F3A6-D1E0-3302-EE81-1BF9A0192E47}" dt="2022-11-18T06:19:14.623" v="72" actId="20577"/>
          <ac:spMkLst>
            <pc:docMk/>
            <pc:sldMk cId="10643176" sldId="2052"/>
            <ac:spMk id="2" creationId="{D616B365-98E3-4CFB-832D-30B324A50127}"/>
          </ac:spMkLst>
        </pc:spChg>
        <pc:spChg chg="mod">
          <ac:chgData name="Anil Bageriya" userId="S::anil.bageriya@rishabhsoft.com::31d86177-a830-4fc2-8c33-78c19fb8afca" providerId="AD" clId="Web-{3970F3A6-D1E0-3302-EE81-1BF9A0192E47}" dt="2022-11-18T06:33:49.879" v="606" actId="20577"/>
          <ac:spMkLst>
            <pc:docMk/>
            <pc:sldMk cId="10643176" sldId="2052"/>
            <ac:spMk id="12" creationId="{A4930C43-0913-4B27-BADB-E6DF4573282B}"/>
          </ac:spMkLst>
        </pc:spChg>
      </pc:sldChg>
      <pc:sldChg chg="modSp">
        <pc:chgData name="Anil Bageriya" userId="S::anil.bageriya@rishabhsoft.com::31d86177-a830-4fc2-8c33-78c19fb8afca" providerId="AD" clId="Web-{3970F3A6-D1E0-3302-EE81-1BF9A0192E47}" dt="2022-11-18T06:18:18.262" v="38" actId="20577"/>
        <pc:sldMkLst>
          <pc:docMk/>
          <pc:sldMk cId="1830582633" sldId="2063"/>
        </pc:sldMkLst>
        <pc:spChg chg="mod">
          <ac:chgData name="Anil Bageriya" userId="S::anil.bageriya@rishabhsoft.com::31d86177-a830-4fc2-8c33-78c19fb8afca" providerId="AD" clId="Web-{3970F3A6-D1E0-3302-EE81-1BF9A0192E47}" dt="2022-11-18T06:18:18.262" v="38" actId="20577"/>
          <ac:spMkLst>
            <pc:docMk/>
            <pc:sldMk cId="1830582633" sldId="2063"/>
            <ac:spMk id="5" creationId="{3C13CC26-4F35-1A82-48FC-A9CDE394DF63}"/>
          </ac:spMkLst>
        </pc:spChg>
      </pc:sldChg>
      <pc:sldChg chg="modSp">
        <pc:chgData name="Anil Bageriya" userId="S::anil.bageriya@rishabhsoft.com::31d86177-a830-4fc2-8c33-78c19fb8afca" providerId="AD" clId="Web-{3970F3A6-D1E0-3302-EE81-1BF9A0192E47}" dt="2022-11-18T06:18:25.309" v="42" actId="20577"/>
        <pc:sldMkLst>
          <pc:docMk/>
          <pc:sldMk cId="644960600" sldId="2064"/>
        </pc:sldMkLst>
        <pc:spChg chg="mod">
          <ac:chgData name="Anil Bageriya" userId="S::anil.bageriya@rishabhsoft.com::31d86177-a830-4fc2-8c33-78c19fb8afca" providerId="AD" clId="Web-{3970F3A6-D1E0-3302-EE81-1BF9A0192E47}" dt="2022-11-18T06:18:25.309" v="42" actId="20577"/>
          <ac:spMkLst>
            <pc:docMk/>
            <pc:sldMk cId="644960600" sldId="2064"/>
            <ac:spMk id="5" creationId="{26D092EA-919C-2DA8-98E8-11D7218E78B8}"/>
          </ac:spMkLst>
        </pc:spChg>
      </pc:sldChg>
      <pc:sldChg chg="modSp del">
        <pc:chgData name="Anil Bageriya" userId="S::anil.bageriya@rishabhsoft.com::31d86177-a830-4fc2-8c33-78c19fb8afca" providerId="AD" clId="Web-{3970F3A6-D1E0-3302-EE81-1BF9A0192E47}" dt="2022-11-18T06:18:41.122" v="49"/>
        <pc:sldMkLst>
          <pc:docMk/>
          <pc:sldMk cId="3159945122" sldId="2065"/>
        </pc:sldMkLst>
        <pc:spChg chg="mod">
          <ac:chgData name="Anil Bageriya" userId="S::anil.bageriya@rishabhsoft.com::31d86177-a830-4fc2-8c33-78c19fb8afca" providerId="AD" clId="Web-{3970F3A6-D1E0-3302-EE81-1BF9A0192E47}" dt="2022-11-18T06:18:32.809" v="46" actId="20577"/>
          <ac:spMkLst>
            <pc:docMk/>
            <pc:sldMk cId="3159945122" sldId="2065"/>
            <ac:spMk id="3" creationId="{3CE8BD92-C804-331C-9B3E-CE3C3D11B5A8}"/>
          </ac:spMkLst>
        </pc:spChg>
      </pc:sldChg>
      <pc:sldChg chg="modSp">
        <pc:chgData name="Anil Bageriya" userId="S::anil.bageriya@rishabhsoft.com::31d86177-a830-4fc2-8c33-78c19fb8afca" providerId="AD" clId="Web-{3970F3A6-D1E0-3302-EE81-1BF9A0192E47}" dt="2022-11-18T06:18:29.418" v="44" actId="20577"/>
        <pc:sldMkLst>
          <pc:docMk/>
          <pc:sldMk cId="3903224684" sldId="2066"/>
        </pc:sldMkLst>
        <pc:spChg chg="mod">
          <ac:chgData name="Anil Bageriya" userId="S::anil.bageriya@rishabhsoft.com::31d86177-a830-4fc2-8c33-78c19fb8afca" providerId="AD" clId="Web-{3970F3A6-D1E0-3302-EE81-1BF9A0192E47}" dt="2022-11-18T06:18:29.418" v="44" actId="20577"/>
          <ac:spMkLst>
            <pc:docMk/>
            <pc:sldMk cId="3903224684" sldId="2066"/>
            <ac:spMk id="7" creationId="{8BE408E3-6DB9-0108-3C86-71F943C03581}"/>
          </ac:spMkLst>
        </pc:spChg>
      </pc:sldChg>
      <pc:sldChg chg="modSp">
        <pc:chgData name="Anil Bageriya" userId="S::anil.bageriya@rishabhsoft.com::31d86177-a830-4fc2-8c33-78c19fb8afca" providerId="AD" clId="Web-{3970F3A6-D1E0-3302-EE81-1BF9A0192E47}" dt="2022-11-18T06:18:02.699" v="36" actId="20577"/>
        <pc:sldMkLst>
          <pc:docMk/>
          <pc:sldMk cId="1928167425" sldId="2072"/>
        </pc:sldMkLst>
        <pc:spChg chg="mod">
          <ac:chgData name="Anil Bageriya" userId="S::anil.bageriya@rishabhsoft.com::31d86177-a830-4fc2-8c33-78c19fb8afca" providerId="AD" clId="Web-{3970F3A6-D1E0-3302-EE81-1BF9A0192E47}" dt="2022-11-18T06:17:45.948" v="28" actId="20577"/>
          <ac:spMkLst>
            <pc:docMk/>
            <pc:sldMk cId="1928167425" sldId="2072"/>
            <ac:spMk id="2" creationId="{D616B365-98E3-4CFB-832D-30B324A50127}"/>
          </ac:spMkLst>
        </pc:spChg>
        <pc:spChg chg="mod">
          <ac:chgData name="Anil Bageriya" userId="S::anil.bageriya@rishabhsoft.com::31d86177-a830-4fc2-8c33-78c19fb8afca" providerId="AD" clId="Web-{3970F3A6-D1E0-3302-EE81-1BF9A0192E47}" dt="2022-11-18T06:18:02.699" v="36" actId="20577"/>
          <ac:spMkLst>
            <pc:docMk/>
            <pc:sldMk cId="1928167425" sldId="2072"/>
            <ac:spMk id="4" creationId="{77C65D0B-2872-D353-4B02-9FBDAD9BA031}"/>
          </ac:spMkLst>
        </pc:spChg>
      </pc:sldChg>
      <pc:sldChg chg="modSp">
        <pc:chgData name="Anil Bageriya" userId="S::anil.bageriya@rishabhsoft.com::31d86177-a830-4fc2-8c33-78c19fb8afca" providerId="AD" clId="Web-{3970F3A6-D1E0-3302-EE81-1BF9A0192E47}" dt="2022-11-18T06:18:35.434" v="48" actId="20577"/>
        <pc:sldMkLst>
          <pc:docMk/>
          <pc:sldMk cId="1491465718" sldId="2079"/>
        </pc:sldMkLst>
        <pc:spChg chg="mod">
          <ac:chgData name="Anil Bageriya" userId="S::anil.bageriya@rishabhsoft.com::31d86177-a830-4fc2-8c33-78c19fb8afca" providerId="AD" clId="Web-{3970F3A6-D1E0-3302-EE81-1BF9A0192E47}" dt="2022-11-18T06:18:35.434" v="48" actId="20577"/>
          <ac:spMkLst>
            <pc:docMk/>
            <pc:sldMk cId="1491465718" sldId="2079"/>
            <ac:spMk id="6" creationId="{14F89FAD-5001-BE54-E96A-DF0F4E30F79D}"/>
          </ac:spMkLst>
        </pc:spChg>
      </pc:sldChg>
      <pc:sldChg chg="del">
        <pc:chgData name="Anil Bageriya" userId="S::anil.bageriya@rishabhsoft.com::31d86177-a830-4fc2-8c33-78c19fb8afca" providerId="AD" clId="Web-{3970F3A6-D1E0-3302-EE81-1BF9A0192E47}" dt="2022-11-18T06:17:07.807" v="22"/>
        <pc:sldMkLst>
          <pc:docMk/>
          <pc:sldMk cId="1550757666" sldId="2080"/>
        </pc:sldMkLst>
      </pc:sldChg>
      <pc:sldChg chg="modSp">
        <pc:chgData name="Anil Bageriya" userId="S::anil.bageriya@rishabhsoft.com::31d86177-a830-4fc2-8c33-78c19fb8afca" providerId="AD" clId="Web-{3970F3A6-D1E0-3302-EE81-1BF9A0192E47}" dt="2022-11-18T06:19:05.935" v="63" actId="20577"/>
        <pc:sldMkLst>
          <pc:docMk/>
          <pc:sldMk cId="3706795291" sldId="2083"/>
        </pc:sldMkLst>
        <pc:spChg chg="mod">
          <ac:chgData name="Anil Bageriya" userId="S::anil.bageriya@rishabhsoft.com::31d86177-a830-4fc2-8c33-78c19fb8afca" providerId="AD" clId="Web-{3970F3A6-D1E0-3302-EE81-1BF9A0192E47}" dt="2022-11-18T06:19:05.935" v="63" actId="20577"/>
          <ac:spMkLst>
            <pc:docMk/>
            <pc:sldMk cId="3706795291" sldId="2083"/>
            <ac:spMk id="6" creationId="{8E0C1696-C619-A0DB-D68B-99BC30F6EA65}"/>
          </ac:spMkLst>
        </pc:spChg>
      </pc:sldChg>
      <pc:sldChg chg="modSp">
        <pc:chgData name="Anil Bageriya" userId="S::anil.bageriya@rishabhsoft.com::31d86177-a830-4fc2-8c33-78c19fb8afca" providerId="AD" clId="Web-{3970F3A6-D1E0-3302-EE81-1BF9A0192E47}" dt="2022-11-18T06:19:02.935" v="61" actId="20577"/>
        <pc:sldMkLst>
          <pc:docMk/>
          <pc:sldMk cId="173961347" sldId="2084"/>
        </pc:sldMkLst>
        <pc:spChg chg="mod">
          <ac:chgData name="Anil Bageriya" userId="S::anil.bageriya@rishabhsoft.com::31d86177-a830-4fc2-8c33-78c19fb8afca" providerId="AD" clId="Web-{3970F3A6-D1E0-3302-EE81-1BF9A0192E47}" dt="2022-11-18T06:19:02.935" v="61" actId="20577"/>
          <ac:spMkLst>
            <pc:docMk/>
            <pc:sldMk cId="173961347" sldId="2084"/>
            <ac:spMk id="4" creationId="{C2438AAE-93D7-166D-5F52-04903235854A}"/>
          </ac:spMkLst>
        </pc:spChg>
      </pc:sldChg>
      <pc:sldChg chg="modSp">
        <pc:chgData name="Anil Bageriya" userId="S::anil.bageriya@rishabhsoft.com::31d86177-a830-4fc2-8c33-78c19fb8afca" providerId="AD" clId="Web-{3970F3A6-D1E0-3302-EE81-1BF9A0192E47}" dt="2022-11-18T06:19:00.466" v="59" actId="20577"/>
        <pc:sldMkLst>
          <pc:docMk/>
          <pc:sldMk cId="2503357351" sldId="2085"/>
        </pc:sldMkLst>
        <pc:spChg chg="mod">
          <ac:chgData name="Anil Bageriya" userId="S::anil.bageriya@rishabhsoft.com::31d86177-a830-4fc2-8c33-78c19fb8afca" providerId="AD" clId="Web-{3970F3A6-D1E0-3302-EE81-1BF9A0192E47}" dt="2022-11-18T06:19:00.466" v="59" actId="20577"/>
          <ac:spMkLst>
            <pc:docMk/>
            <pc:sldMk cId="2503357351" sldId="2085"/>
            <ac:spMk id="4" creationId="{BC5653C0-A0A8-483A-C92E-AE8408A124E5}"/>
          </ac:spMkLst>
        </pc:spChg>
      </pc:sldChg>
      <pc:sldChg chg="modSp">
        <pc:chgData name="Anil Bageriya" userId="S::anil.bageriya@rishabhsoft.com::31d86177-a830-4fc2-8c33-78c19fb8afca" providerId="AD" clId="Web-{3970F3A6-D1E0-3302-EE81-1BF9A0192E47}" dt="2022-11-18T06:18:56.310" v="57" actId="20577"/>
        <pc:sldMkLst>
          <pc:docMk/>
          <pc:sldMk cId="3647753849" sldId="2088"/>
        </pc:sldMkLst>
        <pc:spChg chg="mod">
          <ac:chgData name="Anil Bageriya" userId="S::anil.bageriya@rishabhsoft.com::31d86177-a830-4fc2-8c33-78c19fb8afca" providerId="AD" clId="Web-{3970F3A6-D1E0-3302-EE81-1BF9A0192E47}" dt="2022-11-18T06:18:56.310" v="57" actId="20577"/>
          <ac:spMkLst>
            <pc:docMk/>
            <pc:sldMk cId="3647753849" sldId="2088"/>
            <ac:spMk id="4" creationId="{3086A14D-BD21-993E-6FAD-ADCA86B80CE4}"/>
          </ac:spMkLst>
        </pc:spChg>
      </pc:sldChg>
      <pc:sldChg chg="modSp">
        <pc:chgData name="Anil Bageriya" userId="S::anil.bageriya@rishabhsoft.com::31d86177-a830-4fc2-8c33-78c19fb8afca" providerId="AD" clId="Web-{3970F3A6-D1E0-3302-EE81-1BF9A0192E47}" dt="2022-11-18T06:18:52.857" v="55" actId="20577"/>
        <pc:sldMkLst>
          <pc:docMk/>
          <pc:sldMk cId="4128721948" sldId="2090"/>
        </pc:sldMkLst>
        <pc:spChg chg="mod">
          <ac:chgData name="Anil Bageriya" userId="S::anil.bageriya@rishabhsoft.com::31d86177-a830-4fc2-8c33-78c19fb8afca" providerId="AD" clId="Web-{3970F3A6-D1E0-3302-EE81-1BF9A0192E47}" dt="2022-11-18T06:18:52.857" v="55" actId="20577"/>
          <ac:spMkLst>
            <pc:docMk/>
            <pc:sldMk cId="4128721948" sldId="2090"/>
            <ac:spMk id="3" creationId="{7692D18F-AEEB-B783-5797-F11C9B13A8E9}"/>
          </ac:spMkLst>
        </pc:spChg>
      </pc:sldChg>
      <pc:sldChg chg="modSp">
        <pc:chgData name="Anil Bageriya" userId="S::anil.bageriya@rishabhsoft.com::31d86177-a830-4fc2-8c33-78c19fb8afca" providerId="AD" clId="Web-{3970F3A6-D1E0-3302-EE81-1BF9A0192E47}" dt="2022-11-18T06:19:10.247" v="65" actId="20577"/>
        <pc:sldMkLst>
          <pc:docMk/>
          <pc:sldMk cId="3104302968" sldId="2091"/>
        </pc:sldMkLst>
        <pc:spChg chg="mod">
          <ac:chgData name="Anil Bageriya" userId="S::anil.bageriya@rishabhsoft.com::31d86177-a830-4fc2-8c33-78c19fb8afca" providerId="AD" clId="Web-{3970F3A6-D1E0-3302-EE81-1BF9A0192E47}" dt="2022-11-18T06:19:10.247" v="65" actId="20577"/>
          <ac:spMkLst>
            <pc:docMk/>
            <pc:sldMk cId="3104302968" sldId="2091"/>
            <ac:spMk id="4" creationId="{AA2ADB5C-CCED-40B4-C1ED-D40856595E9D}"/>
          </ac:spMkLst>
        </pc:spChg>
      </pc:sldChg>
      <pc:sldChg chg="modSp del">
        <pc:chgData name="Anil Bageriya" userId="S::anil.bageriya@rishabhsoft.com::31d86177-a830-4fc2-8c33-78c19fb8afca" providerId="AD" clId="Web-{3970F3A6-D1E0-3302-EE81-1BF9A0192E47}" dt="2022-11-18T06:20:41.500" v="85"/>
        <pc:sldMkLst>
          <pc:docMk/>
          <pc:sldMk cId="2934475311" sldId="2094"/>
        </pc:sldMkLst>
        <pc:spChg chg="mod">
          <ac:chgData name="Anil Bageriya" userId="S::anil.bageriya@rishabhsoft.com::31d86177-a830-4fc2-8c33-78c19fb8afca" providerId="AD" clId="Web-{3970F3A6-D1E0-3302-EE81-1BF9A0192E47}" dt="2022-11-18T06:20:05.139" v="82" actId="20577"/>
          <ac:spMkLst>
            <pc:docMk/>
            <pc:sldMk cId="2934475311" sldId="2094"/>
            <ac:spMk id="3" creationId="{1FB85D74-C525-FFAC-8DB0-B743496B72CD}"/>
          </ac:spMkLst>
        </pc:spChg>
      </pc:sldChg>
      <pc:sldChg chg="del">
        <pc:chgData name="Anil Bageriya" userId="S::anil.bageriya@rishabhsoft.com::31d86177-a830-4fc2-8c33-78c19fb8afca" providerId="AD" clId="Web-{3970F3A6-D1E0-3302-EE81-1BF9A0192E47}" dt="2022-11-18T06:17:19.167" v="24"/>
        <pc:sldMkLst>
          <pc:docMk/>
          <pc:sldMk cId="2076555252" sldId="2095"/>
        </pc:sldMkLst>
      </pc:sldChg>
      <pc:sldChg chg="modSp">
        <pc:chgData name="Anil Bageriya" userId="S::anil.bageriya@rishabhsoft.com::31d86177-a830-4fc2-8c33-78c19fb8afca" providerId="AD" clId="Web-{3970F3A6-D1E0-3302-EE81-1BF9A0192E47}" dt="2022-11-18T06:18:46.169" v="51" actId="20577"/>
        <pc:sldMkLst>
          <pc:docMk/>
          <pc:sldMk cId="3451107415" sldId="2096"/>
        </pc:sldMkLst>
        <pc:spChg chg="mod">
          <ac:chgData name="Anil Bageriya" userId="S::anil.bageriya@rishabhsoft.com::31d86177-a830-4fc2-8c33-78c19fb8afca" providerId="AD" clId="Web-{3970F3A6-D1E0-3302-EE81-1BF9A0192E47}" dt="2022-11-18T06:18:46.169" v="51" actId="20577"/>
          <ac:spMkLst>
            <pc:docMk/>
            <pc:sldMk cId="3451107415" sldId="2096"/>
            <ac:spMk id="4" creationId="{8A6BC83E-0818-4836-9B62-290A1DB9FFAA}"/>
          </ac:spMkLst>
        </pc:spChg>
      </pc:sldChg>
      <pc:sldChg chg="modSp del">
        <pc:chgData name="Anil Bageriya" userId="S::anil.bageriya@rishabhsoft.com::31d86177-a830-4fc2-8c33-78c19fb8afca" providerId="AD" clId="Web-{3970F3A6-D1E0-3302-EE81-1BF9A0192E47}" dt="2022-11-18T06:21:02.735" v="87"/>
        <pc:sldMkLst>
          <pc:docMk/>
          <pc:sldMk cId="228618978" sldId="2097"/>
        </pc:sldMkLst>
        <pc:spChg chg="mod">
          <ac:chgData name="Anil Bageriya" userId="S::anil.bageriya@rishabhsoft.com::31d86177-a830-4fc2-8c33-78c19fb8afca" providerId="AD" clId="Web-{3970F3A6-D1E0-3302-EE81-1BF9A0192E47}" dt="2022-11-18T06:18:22.043" v="40" actId="20577"/>
          <ac:spMkLst>
            <pc:docMk/>
            <pc:sldMk cId="228618978" sldId="2097"/>
            <ac:spMk id="12" creationId="{A4930C43-0913-4B27-BADB-E6DF4573282B}"/>
          </ac:spMkLst>
        </pc:spChg>
      </pc:sldChg>
      <pc:sldChg chg="addSp delSp modSp">
        <pc:chgData name="Anil Bageriya" userId="S::anil.bageriya@rishabhsoft.com::31d86177-a830-4fc2-8c33-78c19fb8afca" providerId="AD" clId="Web-{3970F3A6-D1E0-3302-EE81-1BF9A0192E47}" dt="2022-11-18T06:20:15.280" v="84" actId="20577"/>
        <pc:sldMkLst>
          <pc:docMk/>
          <pc:sldMk cId="3979655633" sldId="2098"/>
        </pc:sldMkLst>
        <pc:spChg chg="del">
          <ac:chgData name="Anil Bageriya" userId="S::anil.bageriya@rishabhsoft.com::31d86177-a830-4fc2-8c33-78c19fb8afca" providerId="AD" clId="Web-{3970F3A6-D1E0-3302-EE81-1BF9A0192E47}" dt="2022-11-18T06:19:10.560" v="70"/>
          <ac:spMkLst>
            <pc:docMk/>
            <pc:sldMk cId="3979655633" sldId="2098"/>
            <ac:spMk id="2" creationId="{C4C1BF61-4F19-27B2-1AEB-71320BE8B572}"/>
          </ac:spMkLst>
        </pc:spChg>
        <pc:spChg chg="del">
          <ac:chgData name="Anil Bageriya" userId="S::anil.bageriya@rishabhsoft.com::31d86177-a830-4fc2-8c33-78c19fb8afca" providerId="AD" clId="Web-{3970F3A6-D1E0-3302-EE81-1BF9A0192E47}" dt="2022-11-18T06:19:10.560" v="69"/>
          <ac:spMkLst>
            <pc:docMk/>
            <pc:sldMk cId="3979655633" sldId="2098"/>
            <ac:spMk id="3" creationId="{D50A561B-EFEA-3BEE-2C15-1F1E525357B1}"/>
          </ac:spMkLst>
        </pc:spChg>
        <pc:spChg chg="del">
          <ac:chgData name="Anil Bageriya" userId="S::anil.bageriya@rishabhsoft.com::31d86177-a830-4fc2-8c33-78c19fb8afca" providerId="AD" clId="Web-{3970F3A6-D1E0-3302-EE81-1BF9A0192E47}" dt="2022-11-18T06:19:10.560" v="68"/>
          <ac:spMkLst>
            <pc:docMk/>
            <pc:sldMk cId="3979655633" sldId="2098"/>
            <ac:spMk id="4" creationId="{F6002635-50BA-A0B3-991C-7FB7085EC564}"/>
          </ac:spMkLst>
        </pc:spChg>
        <pc:spChg chg="del">
          <ac:chgData name="Anil Bageriya" userId="S::anil.bageriya@rishabhsoft.com::31d86177-a830-4fc2-8c33-78c19fb8afca" providerId="AD" clId="Web-{3970F3A6-D1E0-3302-EE81-1BF9A0192E47}" dt="2022-11-18T06:19:10.622" v="71"/>
          <ac:spMkLst>
            <pc:docMk/>
            <pc:sldMk cId="3979655633" sldId="2098"/>
            <ac:spMk id="5" creationId="{C5AC6C74-D6CB-1D12-28D5-9047BF63FAEB}"/>
          </ac:spMkLst>
        </pc:spChg>
        <pc:spChg chg="del">
          <ac:chgData name="Anil Bageriya" userId="S::anil.bageriya@rishabhsoft.com::31d86177-a830-4fc2-8c33-78c19fb8afca" providerId="AD" clId="Web-{3970F3A6-D1E0-3302-EE81-1BF9A0192E47}" dt="2022-11-18T06:19:10.560" v="67"/>
          <ac:spMkLst>
            <pc:docMk/>
            <pc:sldMk cId="3979655633" sldId="2098"/>
            <ac:spMk id="6" creationId="{C5FA0B9D-78A4-1C11-0B24-357E148AEE3F}"/>
          </ac:spMkLst>
        </pc:spChg>
        <pc:spChg chg="del">
          <ac:chgData name="Anil Bageriya" userId="S::anil.bageriya@rishabhsoft.com::31d86177-a830-4fc2-8c33-78c19fb8afca" providerId="AD" clId="Web-{3970F3A6-D1E0-3302-EE81-1BF9A0192E47}" dt="2022-11-18T06:19:10.560" v="66"/>
          <ac:spMkLst>
            <pc:docMk/>
            <pc:sldMk cId="3979655633" sldId="2098"/>
            <ac:spMk id="7" creationId="{D744923D-D4B3-B839-C1A9-C31CE255E517}"/>
          </ac:spMkLst>
        </pc:spChg>
        <pc:spChg chg="add mod">
          <ac:chgData name="Anil Bageriya" userId="S::anil.bageriya@rishabhsoft.com::31d86177-a830-4fc2-8c33-78c19fb8afca" providerId="AD" clId="Web-{3970F3A6-D1E0-3302-EE81-1BF9A0192E47}" dt="2022-11-18T06:20:15.280" v="84" actId="20577"/>
          <ac:spMkLst>
            <pc:docMk/>
            <pc:sldMk cId="3979655633" sldId="2098"/>
            <ac:spMk id="9" creationId="{64388B43-8003-AE27-614F-ECBA7D25A3AC}"/>
          </ac:spMkLst>
        </pc:spChg>
      </pc:sldChg>
      <pc:sldChg chg="del">
        <pc:chgData name="Anil Bageriya" userId="S::anil.bageriya@rishabhsoft.com::31d86177-a830-4fc2-8c33-78c19fb8afca" providerId="AD" clId="Web-{3970F3A6-D1E0-3302-EE81-1BF9A0192E47}" dt="2022-11-18T06:16:55.869" v="20"/>
        <pc:sldMkLst>
          <pc:docMk/>
          <pc:sldMk cId="412690747" sldId="2099"/>
        </pc:sldMkLst>
      </pc:sldChg>
      <pc:sldChg chg="modSp">
        <pc:chgData name="Anil Bageriya" userId="S::anil.bageriya@rishabhsoft.com::31d86177-a830-4fc2-8c33-78c19fb8afca" providerId="AD" clId="Web-{3970F3A6-D1E0-3302-EE81-1BF9A0192E47}" dt="2022-11-18T06:18:50.028" v="53" actId="20577"/>
        <pc:sldMkLst>
          <pc:docMk/>
          <pc:sldMk cId="2809889484" sldId="2100"/>
        </pc:sldMkLst>
        <pc:spChg chg="mod">
          <ac:chgData name="Anil Bageriya" userId="S::anil.bageriya@rishabhsoft.com::31d86177-a830-4fc2-8c33-78c19fb8afca" providerId="AD" clId="Web-{3970F3A6-D1E0-3302-EE81-1BF9A0192E47}" dt="2022-11-18T06:18:50.028" v="53" actId="20577"/>
          <ac:spMkLst>
            <pc:docMk/>
            <pc:sldMk cId="2809889484" sldId="2100"/>
            <ac:spMk id="3" creationId="{2FBDFE49-89CA-6322-165B-B107C59457E3}"/>
          </ac:spMkLst>
        </pc:spChg>
      </pc:sldChg>
      <pc:sldChg chg="modSp add">
        <pc:chgData name="Anil Bageriya" userId="S::anil.bageriya@rishabhsoft.com::31d86177-a830-4fc2-8c33-78c19fb8afca" providerId="AD" clId="Web-{3970F3A6-D1E0-3302-EE81-1BF9A0192E47}" dt="2022-11-18T06:19:39.748" v="76" actId="20577"/>
        <pc:sldMkLst>
          <pc:docMk/>
          <pc:sldMk cId="1033677706" sldId="2101"/>
        </pc:sldMkLst>
        <pc:spChg chg="mod">
          <ac:chgData name="Anil Bageriya" userId="S::anil.bageriya@rishabhsoft.com::31d86177-a830-4fc2-8c33-78c19fb8afca" providerId="AD" clId="Web-{3970F3A6-D1E0-3302-EE81-1BF9A0192E47}" dt="2022-11-18T06:19:39.748" v="76" actId="20577"/>
          <ac:spMkLst>
            <pc:docMk/>
            <pc:sldMk cId="1033677706" sldId="2101"/>
            <ac:spMk id="5" creationId="{5984E07A-DF76-E233-6E44-F7E6A227562C}"/>
          </ac:spMkLst>
        </pc:spChg>
      </pc:sldChg>
      <pc:sldChg chg="modSp add">
        <pc:chgData name="Anil Bageriya" userId="S::anil.bageriya@rishabhsoft.com::31d86177-a830-4fc2-8c33-78c19fb8afca" providerId="AD" clId="Web-{3970F3A6-D1E0-3302-EE81-1BF9A0192E47}" dt="2022-11-18T06:19:43.045" v="78" actId="20577"/>
        <pc:sldMkLst>
          <pc:docMk/>
          <pc:sldMk cId="2866896799" sldId="2102"/>
        </pc:sldMkLst>
        <pc:spChg chg="mod">
          <ac:chgData name="Anil Bageriya" userId="S::anil.bageriya@rishabhsoft.com::31d86177-a830-4fc2-8c33-78c19fb8afca" providerId="AD" clId="Web-{3970F3A6-D1E0-3302-EE81-1BF9A0192E47}" dt="2022-11-18T06:19:43.045" v="78" actId="20577"/>
          <ac:spMkLst>
            <pc:docMk/>
            <pc:sldMk cId="2866896799" sldId="2102"/>
            <ac:spMk id="9" creationId="{0C2834E0-C081-9D72-5E2F-0AFC4B325687}"/>
          </ac:spMkLst>
        </pc:spChg>
      </pc:sldChg>
      <pc:sldChg chg="modSp add">
        <pc:chgData name="Anil Bageriya" userId="S::anil.bageriya@rishabhsoft.com::31d86177-a830-4fc2-8c33-78c19fb8afca" providerId="AD" clId="Web-{3970F3A6-D1E0-3302-EE81-1BF9A0192E47}" dt="2022-11-18T06:19:45.639" v="80" actId="20577"/>
        <pc:sldMkLst>
          <pc:docMk/>
          <pc:sldMk cId="3667608938" sldId="2103"/>
        </pc:sldMkLst>
        <pc:spChg chg="mod">
          <ac:chgData name="Anil Bageriya" userId="S::anil.bageriya@rishabhsoft.com::31d86177-a830-4fc2-8c33-78c19fb8afca" providerId="AD" clId="Web-{3970F3A6-D1E0-3302-EE81-1BF9A0192E47}" dt="2022-11-18T06:19:45.639" v="80" actId="20577"/>
          <ac:spMkLst>
            <pc:docMk/>
            <pc:sldMk cId="3667608938" sldId="2103"/>
            <ac:spMk id="4" creationId="{4E52B413-033F-016E-0829-592464F8A280}"/>
          </ac:spMkLst>
        </pc:spChg>
      </pc:sldChg>
      <pc:sldChg chg="modSp add">
        <pc:chgData name="Anil Bageriya" userId="S::anil.bageriya@rishabhsoft.com::31d86177-a830-4fc2-8c33-78c19fb8afca" providerId="AD" clId="Web-{3970F3A6-D1E0-3302-EE81-1BF9A0192E47}" dt="2022-11-18T06:19:36.482" v="74" actId="20577"/>
        <pc:sldMkLst>
          <pc:docMk/>
          <pc:sldMk cId="2469325587" sldId="2104"/>
        </pc:sldMkLst>
        <pc:spChg chg="mod">
          <ac:chgData name="Anil Bageriya" userId="S::anil.bageriya@rishabhsoft.com::31d86177-a830-4fc2-8c33-78c19fb8afca" providerId="AD" clId="Web-{3970F3A6-D1E0-3302-EE81-1BF9A0192E47}" dt="2022-11-18T06:19:36.482" v="74" actId="20577"/>
          <ac:spMkLst>
            <pc:docMk/>
            <pc:sldMk cId="2469325587" sldId="2104"/>
            <ac:spMk id="5" creationId="{5984E07A-DF76-E233-6E44-F7E6A227562C}"/>
          </ac:spMkLst>
        </pc:spChg>
      </pc:sldChg>
      <pc:sldChg chg="add">
        <pc:chgData name="Anil Bageriya" userId="S::anil.bageriya@rishabhsoft.com::31d86177-a830-4fc2-8c33-78c19fb8afca" providerId="AD" clId="Web-{3970F3A6-D1E0-3302-EE81-1BF9A0192E47}" dt="2022-11-18T06:20:45.390" v="86"/>
        <pc:sldMkLst>
          <pc:docMk/>
          <pc:sldMk cId="1469711976" sldId="2105"/>
        </pc:sldMkLst>
      </pc:sldChg>
      <pc:sldChg chg="add">
        <pc:chgData name="Anil Bageriya" userId="S::anil.bageriya@rishabhsoft.com::31d86177-a830-4fc2-8c33-78c19fb8afca" providerId="AD" clId="Web-{3970F3A6-D1E0-3302-EE81-1BF9A0192E47}" dt="2022-11-18T06:21:04.688" v="88"/>
        <pc:sldMkLst>
          <pc:docMk/>
          <pc:sldMk cId="3593743841" sldId="2106"/>
        </pc:sldMkLst>
      </pc:sldChg>
    </pc:docChg>
  </pc:docChgLst>
  <pc:docChgLst>
    <pc:chgData name="Utsav Panchal" userId="S::utsav.panchal@rishabhsoft.com::8adbbd1a-d83a-472d-916a-838ee01042e4" providerId="AD" clId="Web-{44E97EA0-C657-6EC4-E99D-F22E36A243C8}"/>
    <pc:docChg chg="modSld">
      <pc:chgData name="Utsav Panchal" userId="S::utsav.panchal@rishabhsoft.com::8adbbd1a-d83a-472d-916a-838ee01042e4" providerId="AD" clId="Web-{44E97EA0-C657-6EC4-E99D-F22E36A243C8}" dt="2022-12-16T10:45:12.680" v="430" actId="20577"/>
      <pc:docMkLst>
        <pc:docMk/>
      </pc:docMkLst>
      <pc:sldChg chg="modSp">
        <pc:chgData name="Utsav Panchal" userId="S::utsav.panchal@rishabhsoft.com::8adbbd1a-d83a-472d-916a-838ee01042e4" providerId="AD" clId="Web-{44E97EA0-C657-6EC4-E99D-F22E36A243C8}" dt="2022-12-16T10:39:29.635" v="61"/>
        <pc:sldMkLst>
          <pc:docMk/>
          <pc:sldMk cId="3486515437" sldId="2044"/>
        </pc:sldMkLst>
        <pc:graphicFrameChg chg="mod modGraphic">
          <ac:chgData name="Utsav Panchal" userId="S::utsav.panchal@rishabhsoft.com::8adbbd1a-d83a-472d-916a-838ee01042e4" providerId="AD" clId="Web-{44E97EA0-C657-6EC4-E99D-F22E36A243C8}" dt="2022-12-16T10:39:29.635" v="61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  <pc:sldChg chg="addSp modSp">
        <pc:chgData name="Utsav Panchal" userId="S::utsav.panchal@rishabhsoft.com::8adbbd1a-d83a-472d-916a-838ee01042e4" providerId="AD" clId="Web-{44E97EA0-C657-6EC4-E99D-F22E36A243C8}" dt="2022-12-16T10:45:12.680" v="430" actId="20577"/>
        <pc:sldMkLst>
          <pc:docMk/>
          <pc:sldMk cId="2809889484" sldId="2100"/>
        </pc:sldMkLst>
        <pc:spChg chg="add mod">
          <ac:chgData name="Utsav Panchal" userId="S::utsav.panchal@rishabhsoft.com::8adbbd1a-d83a-472d-916a-838ee01042e4" providerId="AD" clId="Web-{44E97EA0-C657-6EC4-E99D-F22E36A243C8}" dt="2022-12-16T10:45:12.680" v="430" actId="20577"/>
          <ac:spMkLst>
            <pc:docMk/>
            <pc:sldMk cId="2809889484" sldId="2100"/>
            <ac:spMk id="3" creationId="{F085748B-69DB-FF9C-05C2-14904F1D0305}"/>
          </ac:spMkLst>
        </pc:spChg>
      </pc:sldChg>
    </pc:docChg>
  </pc:docChgLst>
  <pc:docChgLst>
    <pc:chgData name="Nishat Shaikh" userId="S::nishat.shaikh@rishabhsoft.com::7f6fbce8-91e1-494a-a9d4-bc2ed082d66d" providerId="AD" clId="Web-{6C6C52E1-F8B5-F32D-F935-93A492158823}"/>
    <pc:docChg chg="modSld">
      <pc:chgData name="Nishat Shaikh" userId="S::nishat.shaikh@rishabhsoft.com::7f6fbce8-91e1-494a-a9d4-bc2ed082d66d" providerId="AD" clId="Web-{6C6C52E1-F8B5-F32D-F935-93A492158823}" dt="2022-12-16T11:25:23.353" v="196" actId="20577"/>
      <pc:docMkLst>
        <pc:docMk/>
      </pc:docMkLst>
      <pc:sldChg chg="addSp delSp modSp">
        <pc:chgData name="Nishat Shaikh" userId="S::nishat.shaikh@rishabhsoft.com::7f6fbce8-91e1-494a-a9d4-bc2ed082d66d" providerId="AD" clId="Web-{6C6C52E1-F8B5-F32D-F935-93A492158823}" dt="2022-12-16T11:25:23.353" v="196" actId="20577"/>
        <pc:sldMkLst>
          <pc:docMk/>
          <pc:sldMk cId="3419173760" sldId="2124"/>
        </pc:sldMkLst>
        <pc:spChg chg="mod">
          <ac:chgData name="Nishat Shaikh" userId="S::nishat.shaikh@rishabhsoft.com::7f6fbce8-91e1-494a-a9d4-bc2ed082d66d" providerId="AD" clId="Web-{6C6C52E1-F8B5-F32D-F935-93A492158823}" dt="2022-12-16T11:25:23.353" v="196" actId="20577"/>
          <ac:spMkLst>
            <pc:docMk/>
            <pc:sldMk cId="3419173760" sldId="2124"/>
            <ac:spMk id="3" creationId="{42CFE22C-AFE3-E9B5-F82C-C8A0D4B8B8A3}"/>
          </ac:spMkLst>
        </pc:spChg>
        <pc:spChg chg="add del mod">
          <ac:chgData name="Nishat Shaikh" userId="S::nishat.shaikh@rishabhsoft.com::7f6fbce8-91e1-494a-a9d4-bc2ed082d66d" providerId="AD" clId="Web-{6C6C52E1-F8B5-F32D-F935-93A492158823}" dt="2022-12-16T10:52:42.799" v="107"/>
          <ac:spMkLst>
            <pc:docMk/>
            <pc:sldMk cId="3419173760" sldId="2124"/>
            <ac:spMk id="4" creationId="{51C6E2DC-6B02-1441-0040-C73719B317D5}"/>
          </ac:spMkLst>
        </pc:spChg>
      </pc:sldChg>
    </pc:docChg>
  </pc:docChgLst>
  <pc:docChgLst>
    <pc:chgData name="Chintan Mandora" userId="S::chintan.mandora@rishabhsoft.com::ae5f4666-29bf-4093-8a5b-60dd81129c79" providerId="AD" clId="Web-{DD48F2B2-50FE-B8E5-0FE9-6656AC0810B7}"/>
    <pc:docChg chg="modSld">
      <pc:chgData name="Chintan Mandora" userId="S::chintan.mandora@rishabhsoft.com::ae5f4666-29bf-4093-8a5b-60dd81129c79" providerId="AD" clId="Web-{DD48F2B2-50FE-B8E5-0FE9-6656AC0810B7}" dt="2022-12-02T11:00:23.660" v="562" actId="20577"/>
      <pc:docMkLst>
        <pc:docMk/>
      </pc:docMkLst>
      <pc:sldChg chg="addSp delSp modSp">
        <pc:chgData name="Chintan Mandora" userId="S::chintan.mandora@rishabhsoft.com::ae5f4666-29bf-4093-8a5b-60dd81129c79" providerId="AD" clId="Web-{DD48F2B2-50FE-B8E5-0FE9-6656AC0810B7}" dt="2022-12-02T11:00:23.660" v="562" actId="20577"/>
        <pc:sldMkLst>
          <pc:docMk/>
          <pc:sldMk cId="1033677706" sldId="2101"/>
        </pc:sldMkLst>
        <pc:spChg chg="add del mod">
          <ac:chgData name="Chintan Mandora" userId="S::chintan.mandora@rishabhsoft.com::ae5f4666-29bf-4093-8a5b-60dd81129c79" providerId="AD" clId="Web-{DD48F2B2-50FE-B8E5-0FE9-6656AC0810B7}" dt="2022-12-02T09:40:25.107" v="3"/>
          <ac:spMkLst>
            <pc:docMk/>
            <pc:sldMk cId="1033677706" sldId="2101"/>
            <ac:spMk id="6" creationId="{5C60C95B-C96C-8140-84C6-EEA50ABF9B33}"/>
          </ac:spMkLst>
        </pc:spChg>
        <pc:spChg chg="mod">
          <ac:chgData name="Chintan Mandora" userId="S::chintan.mandora@rishabhsoft.com::ae5f4666-29bf-4093-8a5b-60dd81129c79" providerId="AD" clId="Web-{DD48F2B2-50FE-B8E5-0FE9-6656AC0810B7}" dt="2022-12-02T11:00:23.660" v="562" actId="20577"/>
          <ac:spMkLst>
            <pc:docMk/>
            <pc:sldMk cId="1033677706" sldId="2101"/>
            <ac:spMk id="8" creationId="{3DF34F85-BCBB-4330-B1A8-AD514BF7371C}"/>
          </ac:spMkLst>
        </pc:spChg>
      </pc:sldChg>
    </pc:docChg>
  </pc:docChgLst>
  <pc:docChgLst>
    <pc:chgData name="Kishan Upadhyay" userId="S::kishan.upadhyay@rishabhsoft.com::4a5e7342-f150-4d8b-ba82-212596e94fc6" providerId="AD" clId="Web-{AF4D5F00-39EE-4C5C-85CF-FDDFCF98215B}"/>
    <pc:docChg chg="modSld">
      <pc:chgData name="Kishan Upadhyay" userId="S::kishan.upadhyay@rishabhsoft.com::4a5e7342-f150-4d8b-ba82-212596e94fc6" providerId="AD" clId="Web-{AF4D5F00-39EE-4C5C-85CF-FDDFCF98215B}" dt="2022-10-21T10:38:07.150" v="27"/>
      <pc:docMkLst>
        <pc:docMk/>
      </pc:docMkLst>
      <pc:sldChg chg="modSp">
        <pc:chgData name="Kishan Upadhyay" userId="S::kishan.upadhyay@rishabhsoft.com::4a5e7342-f150-4d8b-ba82-212596e94fc6" providerId="AD" clId="Web-{AF4D5F00-39EE-4C5C-85CF-FDDFCF98215B}" dt="2022-10-21T10:38:07.150" v="27"/>
        <pc:sldMkLst>
          <pc:docMk/>
          <pc:sldMk cId="3486515437" sldId="2044"/>
        </pc:sldMkLst>
        <pc:graphicFrameChg chg="mod modGraphic">
          <ac:chgData name="Kishan Upadhyay" userId="S::kishan.upadhyay@rishabhsoft.com::4a5e7342-f150-4d8b-ba82-212596e94fc6" providerId="AD" clId="Web-{AF4D5F00-39EE-4C5C-85CF-FDDFCF98215B}" dt="2022-10-21T10:38:07.150" v="27"/>
          <ac:graphicFrameMkLst>
            <pc:docMk/>
            <pc:sldMk cId="3486515437" sldId="2044"/>
            <ac:graphicFrameMk id="5" creationId="{DF73E5AA-D3AE-0EC3-37B0-5E217160EF82}"/>
          </ac:graphicFrameMkLst>
        </pc:graphicFrameChg>
      </pc:sldChg>
    </pc:docChg>
  </pc:docChgLst>
  <pc:docChgLst>
    <pc:chgData name="Fena Vaishnani" userId="S::fena.dhingani@rishabhsoft.com::694c83e3-81ef-4f17-b97a-eda88ec67812" providerId="AD" clId="Web-{EE666AA0-D2AF-485B-8ADC-B341015B9831}"/>
    <pc:docChg chg="modSld">
      <pc:chgData name="Fena Vaishnani" userId="S::fena.dhingani@rishabhsoft.com::694c83e3-81ef-4f17-b97a-eda88ec67812" providerId="AD" clId="Web-{EE666AA0-D2AF-485B-8ADC-B341015B9831}" dt="2022-12-30T09:23:00.464" v="8" actId="14100"/>
      <pc:docMkLst>
        <pc:docMk/>
      </pc:docMkLst>
      <pc:sldChg chg="addSp delSp modSp">
        <pc:chgData name="Fena Vaishnani" userId="S::fena.dhingani@rishabhsoft.com::694c83e3-81ef-4f17-b97a-eda88ec67812" providerId="AD" clId="Web-{EE666AA0-D2AF-485B-8ADC-B341015B9831}" dt="2022-12-30T09:23:00.464" v="8" actId="14100"/>
        <pc:sldMkLst>
          <pc:docMk/>
          <pc:sldMk cId="3667608938" sldId="2103"/>
        </pc:sldMkLst>
        <pc:spChg chg="mod">
          <ac:chgData name="Fena Vaishnani" userId="S::fena.dhingani@rishabhsoft.com::694c83e3-81ef-4f17-b97a-eda88ec67812" providerId="AD" clId="Web-{EE666AA0-D2AF-485B-8ADC-B341015B9831}" dt="2022-12-30T09:22:37.729" v="2" actId="20577"/>
          <ac:spMkLst>
            <pc:docMk/>
            <pc:sldMk cId="3667608938" sldId="2103"/>
            <ac:spMk id="5" creationId="{7221DADB-042D-BA23-C238-0803DDDF9F6A}"/>
          </ac:spMkLst>
        </pc:spChg>
        <pc:picChg chg="add del mod">
          <ac:chgData name="Fena Vaishnani" userId="S::fena.dhingani@rishabhsoft.com::694c83e3-81ef-4f17-b97a-eda88ec67812" providerId="AD" clId="Web-{EE666AA0-D2AF-485B-8ADC-B341015B9831}" dt="2022-12-30T09:22:46.557" v="5"/>
          <ac:picMkLst>
            <pc:docMk/>
            <pc:sldMk cId="3667608938" sldId="2103"/>
            <ac:picMk id="6" creationId="{5B52BCF0-4F41-01E1-2FF7-8C6E0A064488}"/>
          </ac:picMkLst>
        </pc:picChg>
        <pc:picChg chg="del">
          <ac:chgData name="Fena Vaishnani" userId="S::fena.dhingani@rishabhsoft.com::694c83e3-81ef-4f17-b97a-eda88ec67812" providerId="AD" clId="Web-{EE666AA0-D2AF-485B-8ADC-B341015B9831}" dt="2022-12-30T09:22:36.510" v="0"/>
          <ac:picMkLst>
            <pc:docMk/>
            <pc:sldMk cId="3667608938" sldId="2103"/>
            <ac:picMk id="8" creationId="{C7739383-44A9-188D-E18D-B68061935C4C}"/>
          </ac:picMkLst>
        </pc:picChg>
        <pc:picChg chg="add mod">
          <ac:chgData name="Fena Vaishnani" userId="S::fena.dhingani@rishabhsoft.com::694c83e3-81ef-4f17-b97a-eda88ec67812" providerId="AD" clId="Web-{EE666AA0-D2AF-485B-8ADC-B341015B9831}" dt="2022-12-30T09:23:00.464" v="8" actId="14100"/>
          <ac:picMkLst>
            <pc:docMk/>
            <pc:sldMk cId="3667608938" sldId="2103"/>
            <ac:picMk id="9" creationId="{A46AB4F6-6C30-2982-003B-7243AEB78BE5}"/>
          </ac:picMkLst>
        </pc:picChg>
      </pc:sldChg>
    </pc:docChg>
  </pc:docChgLst>
  <pc:docChgLst>
    <pc:chgData name="Nishat Shaikh" userId="S::nishat.shaikh@rishabhsoft.com::7f6fbce8-91e1-494a-a9d4-bc2ed082d66d" providerId="AD" clId="Web-{582BDE26-C616-4D6E-97DB-19D76FDDB077}"/>
    <pc:docChg chg="modSld">
      <pc:chgData name="Nishat Shaikh" userId="S::nishat.shaikh@rishabhsoft.com::7f6fbce8-91e1-494a-a9d4-bc2ed082d66d" providerId="AD" clId="Web-{582BDE26-C616-4D6E-97DB-19D76FDDB077}" dt="2022-12-02T07:16:54.158" v="32" actId="20577"/>
      <pc:docMkLst>
        <pc:docMk/>
      </pc:docMkLst>
      <pc:sldChg chg="modSp">
        <pc:chgData name="Nishat Shaikh" userId="S::nishat.shaikh@rishabhsoft.com::7f6fbce8-91e1-494a-a9d4-bc2ed082d66d" providerId="AD" clId="Web-{582BDE26-C616-4D6E-97DB-19D76FDDB077}" dt="2022-12-02T07:16:54.158" v="32" actId="20577"/>
        <pc:sldMkLst>
          <pc:docMk/>
          <pc:sldMk cId="3419173760" sldId="2124"/>
        </pc:sldMkLst>
        <pc:spChg chg="mod">
          <ac:chgData name="Nishat Shaikh" userId="S::nishat.shaikh@rishabhsoft.com::7f6fbce8-91e1-494a-a9d4-bc2ed082d66d" providerId="AD" clId="Web-{582BDE26-C616-4D6E-97DB-19D76FDDB077}" dt="2022-12-02T07:16:54.158" v="32" actId="20577"/>
          <ac:spMkLst>
            <pc:docMk/>
            <pc:sldMk cId="3419173760" sldId="2124"/>
            <ac:spMk id="4" creationId="{8A6BC83E-0818-4836-9B62-290A1DB9FFAA}"/>
          </ac:spMkLst>
        </pc:spChg>
      </pc:sldChg>
    </pc:docChg>
  </pc:docChgLst>
  <pc:docChgLst>
    <pc:chgData name="Stalin Vimal Raj" userId="S::stalinvimal.raj@rishabhsoft.com::8caec4ee-b252-4b0c-8c77-afe144a74785" providerId="AD" clId="Web-{696C650B-D78A-4702-B10F-3AE80A63DDDB}"/>
    <pc:docChg chg="modSld">
      <pc:chgData name="Stalin Vimal Raj" userId="S::stalinvimal.raj@rishabhsoft.com::8caec4ee-b252-4b0c-8c77-afe144a74785" providerId="AD" clId="Web-{696C650B-D78A-4702-B10F-3AE80A63DDDB}" dt="2022-12-30T07:23:07.365" v="2" actId="20577"/>
      <pc:docMkLst>
        <pc:docMk/>
      </pc:docMkLst>
      <pc:sldChg chg="modSp">
        <pc:chgData name="Stalin Vimal Raj" userId="S::stalinvimal.raj@rishabhsoft.com::8caec4ee-b252-4b0c-8c77-afe144a74785" providerId="AD" clId="Web-{696C650B-D78A-4702-B10F-3AE80A63DDDB}" dt="2022-12-30T07:23:07.365" v="2" actId="20577"/>
        <pc:sldMkLst>
          <pc:docMk/>
          <pc:sldMk cId="644960600" sldId="2064"/>
        </pc:sldMkLst>
        <pc:spChg chg="mod">
          <ac:chgData name="Stalin Vimal Raj" userId="S::stalinvimal.raj@rishabhsoft.com::8caec4ee-b252-4b0c-8c77-afe144a74785" providerId="AD" clId="Web-{696C650B-D78A-4702-B10F-3AE80A63DDDB}" dt="2022-12-30T07:23:07.365" v="2" actId="20577"/>
          <ac:spMkLst>
            <pc:docMk/>
            <pc:sldMk cId="644960600" sldId="2064"/>
            <ac:spMk id="5" creationId="{26D092EA-919C-2DA8-98E8-11D7218E78B8}"/>
          </ac:spMkLst>
        </pc:spChg>
      </pc:sldChg>
    </pc:docChg>
  </pc:docChgLst>
  <pc:docChgLst>
    <pc:chgData name="Kishan Upadhyay" userId="S::kishan.upadhyay@rishabhsoft.com::4a5e7342-f150-4d8b-ba82-212596e94fc6" providerId="AD" clId="Web-{7FAAA33F-CFBA-EE46-917E-221ABD99DB86}"/>
    <pc:docChg chg="modSld">
      <pc:chgData name="Kishan Upadhyay" userId="S::kishan.upadhyay@rishabhsoft.com::4a5e7342-f150-4d8b-ba82-212596e94fc6" providerId="AD" clId="Web-{7FAAA33F-CFBA-EE46-917E-221ABD99DB86}" dt="2022-12-16T10:45:08.156" v="30" actId="20577"/>
      <pc:docMkLst>
        <pc:docMk/>
      </pc:docMkLst>
      <pc:sldChg chg="modSp">
        <pc:chgData name="Kishan Upadhyay" userId="S::kishan.upadhyay@rishabhsoft.com::4a5e7342-f150-4d8b-ba82-212596e94fc6" providerId="AD" clId="Web-{7FAAA33F-CFBA-EE46-917E-221ABD99DB86}" dt="2022-12-16T10:45:08.156" v="30" actId="20577"/>
        <pc:sldMkLst>
          <pc:docMk/>
          <pc:sldMk cId="2414992752" sldId="2110"/>
        </pc:sldMkLst>
        <pc:spChg chg="mod">
          <ac:chgData name="Kishan Upadhyay" userId="S::kishan.upadhyay@rishabhsoft.com::4a5e7342-f150-4d8b-ba82-212596e94fc6" providerId="AD" clId="Web-{7FAAA33F-CFBA-EE46-917E-221ABD99DB86}" dt="2022-12-16T10:45:08.156" v="30" actId="20577"/>
          <ac:spMkLst>
            <pc:docMk/>
            <pc:sldMk cId="2414992752" sldId="2110"/>
            <ac:spMk id="12" creationId="{A4930C43-0913-4B27-BADB-E6DF4573282B}"/>
          </ac:spMkLst>
        </pc:spChg>
      </pc:sldChg>
    </pc:docChg>
  </pc:docChgLst>
  <pc:docChgLst>
    <pc:chgData name="Sateesh C" userId="S::sateesh.c@rishabhsoft.com::5dfd1dd5-1f6b-40f5-94b6-6f05b43b9e27" providerId="AD" clId="Web-{D4B56AB3-1CAC-AEAD-D8BF-658114F7AE4E}"/>
    <pc:docChg chg="modSld">
      <pc:chgData name="Sateesh C" userId="S::sateesh.c@rishabhsoft.com::5dfd1dd5-1f6b-40f5-94b6-6f05b43b9e27" providerId="AD" clId="Web-{D4B56AB3-1CAC-AEAD-D8BF-658114F7AE4E}" dt="2022-10-21T10:22:05.795" v="58" actId="20577"/>
      <pc:docMkLst>
        <pc:docMk/>
      </pc:docMkLst>
      <pc:sldChg chg="modSp">
        <pc:chgData name="Sateesh C" userId="S::sateesh.c@rishabhsoft.com::5dfd1dd5-1f6b-40f5-94b6-6f05b43b9e27" providerId="AD" clId="Web-{D4B56AB3-1CAC-AEAD-D8BF-658114F7AE4E}" dt="2022-10-21T10:22:05.795" v="58" actId="20577"/>
        <pc:sldMkLst>
          <pc:docMk/>
          <pc:sldMk cId="10643176" sldId="2052"/>
        </pc:sldMkLst>
        <pc:spChg chg="mod">
          <ac:chgData name="Sateesh C" userId="S::sateesh.c@rishabhsoft.com::5dfd1dd5-1f6b-40f5-94b6-6f05b43b9e27" providerId="AD" clId="Web-{D4B56AB3-1CAC-AEAD-D8BF-658114F7AE4E}" dt="2022-10-21T10:22:05.795" v="58" actId="20577"/>
          <ac:spMkLst>
            <pc:docMk/>
            <pc:sldMk cId="10643176" sldId="2052"/>
            <ac:spMk id="12" creationId="{A4930C43-0913-4B27-BADB-E6DF457328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1CD90-DEFB-44B2-BF34-C175E62E5F0D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645CF-E124-4D49-9575-D3AF1F35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3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9560-638C-4590-953A-A44B749A3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2A6AA-C709-4D54-94E0-77A950DB9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D88C2-0CB7-4207-B36D-ED1B48F7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AB393-9003-48C9-AA68-4B5082E9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3B65E-3244-4B5D-9CE8-25EF569A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84C2-6409-478B-B86B-85CB74B2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249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52D8-5849-4687-8E1B-472541C1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DAA93-96E3-413F-84BA-DDC8CD2CC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14289-3436-4B7B-A032-6BD63741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F6EA9-1374-4FB0-942D-817E4AE0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4264-DF4B-4225-98AD-C1B031AE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84C2-6409-478B-B86B-85CB74B2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027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51CDB-8B26-4697-A1EF-C19104D5D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B58D2-EDB2-461F-8ED8-1547D3325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A627-8731-4352-AD34-07E73264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B58A2-9DD5-47E4-A6D0-B611953C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7055-643C-4C02-83C5-BFF825C3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84C2-6409-478B-B86B-85CB74B2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8723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 Accent Color 3"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392AB-CC47-40CB-BC25-A2DD9EFCE495}"/>
              </a:ext>
            </a:extLst>
          </p:cNvPr>
          <p:cNvSpPr/>
          <p:nvPr userDrawn="1"/>
        </p:nvSpPr>
        <p:spPr>
          <a:xfrm>
            <a:off x="0" y="-1"/>
            <a:ext cx="12191999" cy="6858001"/>
          </a:xfrm>
          <a:prstGeom prst="rect">
            <a:avLst/>
          </a:prstGeom>
          <a:gradFill flip="none" rotWithShape="1">
            <a:gsLst>
              <a:gs pos="0">
                <a:srgbClr val="E20512"/>
              </a:gs>
              <a:gs pos="100000">
                <a:srgbClr val="F4E311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99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C6D5CFA6-B7E6-4E0C-B4D7-31AA6E1C72F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181157" y="-13193"/>
            <a:ext cx="2017259" cy="528978"/>
            <a:chOff x="3513" y="920"/>
            <a:chExt cx="2372" cy="622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EB3FB40-61DF-4913-8CE5-027DD87CB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" y="920"/>
              <a:ext cx="2363" cy="622"/>
            </a:xfrm>
            <a:custGeom>
              <a:avLst/>
              <a:gdLst>
                <a:gd name="T0" fmla="*/ 997 w 997"/>
                <a:gd name="T1" fmla="*/ 260 h 260"/>
                <a:gd name="T2" fmla="*/ 58 w 997"/>
                <a:gd name="T3" fmla="*/ 260 h 260"/>
                <a:gd name="T4" fmla="*/ 12 w 997"/>
                <a:gd name="T5" fmla="*/ 193 h 260"/>
                <a:gd name="T6" fmla="*/ 89 w 997"/>
                <a:gd name="T7" fmla="*/ 0 h 260"/>
                <a:gd name="T8" fmla="*/ 997 w 997"/>
                <a:gd name="T9" fmla="*/ 0 h 260"/>
                <a:gd name="T10" fmla="*/ 997 w 997"/>
                <a:gd name="T11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260">
                  <a:moveTo>
                    <a:pt x="997" y="260"/>
                  </a:moveTo>
                  <a:cubicBezTo>
                    <a:pt x="58" y="260"/>
                    <a:pt x="58" y="260"/>
                    <a:pt x="58" y="260"/>
                  </a:cubicBezTo>
                  <a:cubicBezTo>
                    <a:pt x="23" y="260"/>
                    <a:pt x="0" y="225"/>
                    <a:pt x="12" y="193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97" y="0"/>
                    <a:pt x="997" y="0"/>
                    <a:pt x="997" y="0"/>
                  </a:cubicBezTo>
                  <a:lnTo>
                    <a:pt x="997" y="260"/>
                  </a:lnTo>
                  <a:close/>
                </a:path>
              </a:pathLst>
            </a:custGeom>
            <a:solidFill>
              <a:srgbClr val="FFFFFF">
                <a:alpha val="4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7993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74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04B76BC-D260-43EB-AD50-B4E032981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" y="920"/>
              <a:ext cx="2171" cy="622"/>
            </a:xfrm>
            <a:custGeom>
              <a:avLst/>
              <a:gdLst>
                <a:gd name="T0" fmla="*/ 916 w 916"/>
                <a:gd name="T1" fmla="*/ 260 h 260"/>
                <a:gd name="T2" fmla="*/ 57 w 916"/>
                <a:gd name="T3" fmla="*/ 260 h 260"/>
                <a:gd name="T4" fmla="*/ 12 w 916"/>
                <a:gd name="T5" fmla="*/ 193 h 260"/>
                <a:gd name="T6" fmla="*/ 89 w 916"/>
                <a:gd name="T7" fmla="*/ 0 h 260"/>
                <a:gd name="T8" fmla="*/ 916 w 916"/>
                <a:gd name="T9" fmla="*/ 0 h 260"/>
                <a:gd name="T10" fmla="*/ 916 w 916"/>
                <a:gd name="T11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6" h="260">
                  <a:moveTo>
                    <a:pt x="916" y="260"/>
                  </a:moveTo>
                  <a:cubicBezTo>
                    <a:pt x="57" y="260"/>
                    <a:pt x="57" y="260"/>
                    <a:pt x="57" y="260"/>
                  </a:cubicBezTo>
                  <a:cubicBezTo>
                    <a:pt x="23" y="260"/>
                    <a:pt x="0" y="225"/>
                    <a:pt x="12" y="193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6" y="0"/>
                    <a:pt x="916" y="0"/>
                    <a:pt x="916" y="0"/>
                  </a:cubicBezTo>
                  <a:lnTo>
                    <a:pt x="916" y="260"/>
                  </a:lnTo>
                  <a:close/>
                </a:path>
              </a:pathLst>
            </a:custGeom>
            <a:solidFill>
              <a:srgbClr val="FFFFFF">
                <a:alpha val="4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7993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74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62ED84F2-904E-40ED-9A3A-28C86C0E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4" y="920"/>
              <a:ext cx="1981" cy="622"/>
            </a:xfrm>
            <a:custGeom>
              <a:avLst/>
              <a:gdLst>
                <a:gd name="T0" fmla="*/ 836 w 836"/>
                <a:gd name="T1" fmla="*/ 260 h 260"/>
                <a:gd name="T2" fmla="*/ 58 w 836"/>
                <a:gd name="T3" fmla="*/ 260 h 260"/>
                <a:gd name="T4" fmla="*/ 13 w 836"/>
                <a:gd name="T5" fmla="*/ 193 h 260"/>
                <a:gd name="T6" fmla="*/ 90 w 836"/>
                <a:gd name="T7" fmla="*/ 0 h 260"/>
                <a:gd name="T8" fmla="*/ 836 w 836"/>
                <a:gd name="T9" fmla="*/ 0 h 260"/>
                <a:gd name="T10" fmla="*/ 836 w 836"/>
                <a:gd name="T11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6" h="260">
                  <a:moveTo>
                    <a:pt x="836" y="260"/>
                  </a:moveTo>
                  <a:cubicBezTo>
                    <a:pt x="58" y="260"/>
                    <a:pt x="58" y="260"/>
                    <a:pt x="58" y="260"/>
                  </a:cubicBezTo>
                  <a:cubicBezTo>
                    <a:pt x="24" y="260"/>
                    <a:pt x="0" y="225"/>
                    <a:pt x="13" y="193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36" y="0"/>
                    <a:pt x="836" y="0"/>
                    <a:pt x="836" y="0"/>
                  </a:cubicBezTo>
                  <a:lnTo>
                    <a:pt x="836" y="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7993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74" b="0" i="0" u="none" strike="noStrike" kern="120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Graphic 67">
            <a:extLst>
              <a:ext uri="{FF2B5EF4-FFF2-40B4-BE49-F238E27FC236}">
                <a16:creationId xmlns:a16="http://schemas.microsoft.com/office/drawing/2014/main" id="{1E4EE8E0-F878-44E6-93CB-82A5EC957EDE}"/>
              </a:ext>
            </a:extLst>
          </p:cNvPr>
          <p:cNvSpPr/>
          <p:nvPr userDrawn="1"/>
        </p:nvSpPr>
        <p:spPr>
          <a:xfrm>
            <a:off x="0" y="4329072"/>
            <a:ext cx="9781341" cy="2528928"/>
          </a:xfrm>
          <a:custGeom>
            <a:avLst/>
            <a:gdLst>
              <a:gd name="connsiteX0" fmla="*/ 9980 w 17445479"/>
              <a:gd name="connsiteY0" fmla="*/ 9158 h 4048047"/>
              <a:gd name="connsiteX1" fmla="*/ 12585895 w 17445479"/>
              <a:gd name="connsiteY1" fmla="*/ 9158 h 4048047"/>
              <a:gd name="connsiteX2" fmla="*/ 14210081 w 17445479"/>
              <a:gd name="connsiteY2" fmla="*/ 683589 h 4048047"/>
              <a:gd name="connsiteX3" fmla="*/ 17439092 w 17445479"/>
              <a:gd name="connsiteY3" fmla="*/ 4056107 h 4048047"/>
              <a:gd name="connsiteX4" fmla="*/ 9980 w 17445479"/>
              <a:gd name="connsiteY4" fmla="*/ 4056107 h 4048047"/>
              <a:gd name="connsiteX5" fmla="*/ 9980 w 17445479"/>
              <a:gd name="connsiteY5" fmla="*/ 9158 h 40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45479" h="4048047">
                <a:moveTo>
                  <a:pt x="9980" y="9158"/>
                </a:moveTo>
                <a:lnTo>
                  <a:pt x="12585895" y="9158"/>
                </a:lnTo>
                <a:cubicBezTo>
                  <a:pt x="13207865" y="9158"/>
                  <a:pt x="13799495" y="254972"/>
                  <a:pt x="14210081" y="683589"/>
                </a:cubicBezTo>
                <a:lnTo>
                  <a:pt x="17439092" y="4056107"/>
                </a:lnTo>
                <a:lnTo>
                  <a:pt x="9980" y="4056107"/>
                </a:lnTo>
                <a:lnTo>
                  <a:pt x="9980" y="9158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9364"/>
            <a:endParaRPr lang="en-US" sz="1574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4" name="Graphic 5">
            <a:extLst>
              <a:ext uri="{FF2B5EF4-FFF2-40B4-BE49-F238E27FC236}">
                <a16:creationId xmlns:a16="http://schemas.microsoft.com/office/drawing/2014/main" id="{02165CA7-B131-48F6-BD3F-1DF787CD88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557" y="4500563"/>
            <a:ext cx="8671967" cy="2377849"/>
          </a:xfrm>
          <a:prstGeom prst="rect">
            <a:avLst/>
          </a:prstGeom>
        </p:spPr>
      </p:pic>
      <p:sp>
        <p:nvSpPr>
          <p:cNvPr id="11" name="Freeform 64">
            <a:extLst>
              <a:ext uri="{FF2B5EF4-FFF2-40B4-BE49-F238E27FC236}">
                <a16:creationId xmlns:a16="http://schemas.microsoft.com/office/drawing/2014/main" id="{DC8888BA-1DD6-4FF0-BAD5-B17F60370B8D}"/>
              </a:ext>
            </a:extLst>
          </p:cNvPr>
          <p:cNvSpPr>
            <a:spLocks/>
          </p:cNvSpPr>
          <p:nvPr userDrawn="1"/>
        </p:nvSpPr>
        <p:spPr bwMode="auto">
          <a:xfrm>
            <a:off x="7903606" y="1730859"/>
            <a:ext cx="4291505" cy="5127141"/>
          </a:xfrm>
          <a:custGeom>
            <a:avLst/>
            <a:gdLst>
              <a:gd name="connsiteX0" fmla="*/ 6826066 w 8809967"/>
              <a:gd name="connsiteY0" fmla="*/ 0 h 10909998"/>
              <a:gd name="connsiteX1" fmla="*/ 7866095 w 8809967"/>
              <a:gd name="connsiteY1" fmla="*/ 429435 h 10909998"/>
              <a:gd name="connsiteX2" fmla="*/ 8585715 w 8809967"/>
              <a:gd name="connsiteY2" fmla="*/ 1147110 h 10909998"/>
              <a:gd name="connsiteX3" fmla="*/ 8809967 w 8809967"/>
              <a:gd name="connsiteY3" fmla="*/ 1370755 h 10909998"/>
              <a:gd name="connsiteX4" fmla="*/ 8809967 w 8809967"/>
              <a:gd name="connsiteY4" fmla="*/ 10909998 h 10909998"/>
              <a:gd name="connsiteX5" fmla="*/ 3494683 w 8809967"/>
              <a:gd name="connsiteY5" fmla="*/ 10909998 h 10909998"/>
              <a:gd name="connsiteX6" fmla="*/ 3303134 w 8809967"/>
              <a:gd name="connsiteY6" fmla="*/ 10718967 h 10909998"/>
              <a:gd name="connsiteX7" fmla="*/ 430600 w 8809967"/>
              <a:gd name="connsiteY7" fmla="*/ 7854203 h 10909998"/>
              <a:gd name="connsiteX8" fmla="*/ 430600 w 8809967"/>
              <a:gd name="connsiteY8" fmla="*/ 5779774 h 10909998"/>
              <a:gd name="connsiteX9" fmla="*/ 5786038 w 8809967"/>
              <a:gd name="connsiteY9" fmla="*/ 429435 h 10909998"/>
              <a:gd name="connsiteX10" fmla="*/ 6826066 w 8809967"/>
              <a:gd name="connsiteY10" fmla="*/ 0 h 109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09967" h="10909998">
                <a:moveTo>
                  <a:pt x="6826066" y="0"/>
                </a:moveTo>
                <a:cubicBezTo>
                  <a:pt x="7202547" y="0"/>
                  <a:pt x="7579029" y="143145"/>
                  <a:pt x="7866095" y="429435"/>
                </a:cubicBezTo>
                <a:cubicBezTo>
                  <a:pt x="8117573" y="680233"/>
                  <a:pt x="8357261" y="919274"/>
                  <a:pt x="8585715" y="1147110"/>
                </a:cubicBezTo>
                <a:lnTo>
                  <a:pt x="8809967" y="1370755"/>
                </a:lnTo>
                <a:lnTo>
                  <a:pt x="8809967" y="10909998"/>
                </a:lnTo>
                <a:lnTo>
                  <a:pt x="3494683" y="10909998"/>
                </a:lnTo>
                <a:lnTo>
                  <a:pt x="3303134" y="10718967"/>
                </a:lnTo>
                <a:cubicBezTo>
                  <a:pt x="430600" y="7854203"/>
                  <a:pt x="430600" y="7854203"/>
                  <a:pt x="430600" y="7854203"/>
                </a:cubicBezTo>
                <a:cubicBezTo>
                  <a:pt x="-143533" y="7281623"/>
                  <a:pt x="-143533" y="6342967"/>
                  <a:pt x="430600" y="5779774"/>
                </a:cubicBezTo>
                <a:cubicBezTo>
                  <a:pt x="5786038" y="429435"/>
                  <a:pt x="5786038" y="429435"/>
                  <a:pt x="5786038" y="429435"/>
                </a:cubicBezTo>
                <a:cubicBezTo>
                  <a:pt x="6073104" y="143145"/>
                  <a:pt x="6449585" y="0"/>
                  <a:pt x="6826066" y="0"/>
                </a:cubicBezTo>
                <a:close/>
              </a:path>
            </a:pathLst>
          </a:custGeom>
          <a:gradFill>
            <a:gsLst>
              <a:gs pos="0">
                <a:srgbClr val="5EE2FF"/>
              </a:gs>
              <a:gs pos="100000">
                <a:srgbClr val="AE6EFF"/>
              </a:gs>
            </a:gsLst>
            <a:lin ang="5400000" scaled="1"/>
          </a:gradFill>
          <a:ln>
            <a:noFill/>
          </a:ln>
        </p:spPr>
        <p:txBody>
          <a:bodyPr vert="horz" wrap="square" lIns="48986" tIns="24493" rIns="48986" bIns="24493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799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4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D0C7531D-E3B9-4804-A69D-2C61CD8BA9D9}"/>
              </a:ext>
            </a:extLst>
          </p:cNvPr>
          <p:cNvSpPr>
            <a:spLocks/>
          </p:cNvSpPr>
          <p:nvPr userDrawn="1"/>
        </p:nvSpPr>
        <p:spPr bwMode="auto">
          <a:xfrm>
            <a:off x="7202103" y="837806"/>
            <a:ext cx="5024274" cy="5024986"/>
          </a:xfrm>
          <a:custGeom>
            <a:avLst/>
            <a:gdLst>
              <a:gd name="T0" fmla="*/ 1132 w 2982"/>
              <a:gd name="T1" fmla="*/ 2784 h 2982"/>
              <a:gd name="T2" fmla="*/ 198 w 2982"/>
              <a:gd name="T3" fmla="*/ 1850 h 2982"/>
              <a:gd name="T4" fmla="*/ 198 w 2982"/>
              <a:gd name="T5" fmla="*/ 1132 h 2982"/>
              <a:gd name="T6" fmla="*/ 1132 w 2982"/>
              <a:gd name="T7" fmla="*/ 198 h 2982"/>
              <a:gd name="T8" fmla="*/ 1850 w 2982"/>
              <a:gd name="T9" fmla="*/ 198 h 2982"/>
              <a:gd name="T10" fmla="*/ 2784 w 2982"/>
              <a:gd name="T11" fmla="*/ 1132 h 2982"/>
              <a:gd name="T12" fmla="*/ 2784 w 2982"/>
              <a:gd name="T13" fmla="*/ 1850 h 2982"/>
              <a:gd name="T14" fmla="*/ 1850 w 2982"/>
              <a:gd name="T15" fmla="*/ 2784 h 2982"/>
              <a:gd name="T16" fmla="*/ 1132 w 2982"/>
              <a:gd name="T17" fmla="*/ 2784 h 2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2" h="2982">
                <a:moveTo>
                  <a:pt x="1132" y="2784"/>
                </a:moveTo>
                <a:cubicBezTo>
                  <a:pt x="198" y="1850"/>
                  <a:pt x="198" y="1850"/>
                  <a:pt x="198" y="1850"/>
                </a:cubicBezTo>
                <a:cubicBezTo>
                  <a:pt x="0" y="1652"/>
                  <a:pt x="0" y="1330"/>
                  <a:pt x="198" y="1132"/>
                </a:cubicBezTo>
                <a:cubicBezTo>
                  <a:pt x="1132" y="198"/>
                  <a:pt x="1132" y="198"/>
                  <a:pt x="1132" y="198"/>
                </a:cubicBezTo>
                <a:cubicBezTo>
                  <a:pt x="1330" y="0"/>
                  <a:pt x="1652" y="0"/>
                  <a:pt x="1850" y="198"/>
                </a:cubicBezTo>
                <a:cubicBezTo>
                  <a:pt x="2784" y="1132"/>
                  <a:pt x="2784" y="1132"/>
                  <a:pt x="2784" y="1132"/>
                </a:cubicBezTo>
                <a:cubicBezTo>
                  <a:pt x="2982" y="1330"/>
                  <a:pt x="2982" y="1652"/>
                  <a:pt x="2784" y="1850"/>
                </a:cubicBezTo>
                <a:cubicBezTo>
                  <a:pt x="1850" y="2784"/>
                  <a:pt x="1850" y="2784"/>
                  <a:pt x="1850" y="2784"/>
                </a:cubicBezTo>
                <a:cubicBezTo>
                  <a:pt x="1652" y="2982"/>
                  <a:pt x="1330" y="2982"/>
                  <a:pt x="1132" y="2784"/>
                </a:cubicBezTo>
                <a:close/>
              </a:path>
            </a:pathLst>
          </a:custGeom>
          <a:blipFill dpi="0" rotWithShape="1">
            <a:blip r:embed="rId4"/>
            <a:srcRect/>
            <a:stretch>
              <a:fillRect l="-7000" r="-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99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802297" y="968843"/>
            <a:ext cx="6524715" cy="48985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196" indent="0">
              <a:buFontTx/>
              <a:buNone/>
              <a:defRPr/>
            </a:lvl2pPr>
            <a:lvl3pPr marL="914392" indent="0">
              <a:buFontTx/>
              <a:buNone/>
              <a:defRPr/>
            </a:lvl3pPr>
            <a:lvl4pPr marL="1371588" indent="0">
              <a:buFontTx/>
              <a:buNone/>
              <a:defRPr/>
            </a:lvl4pPr>
            <a:lvl5pPr marL="182878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7FF2BD-B378-43E3-A88C-5565E8909E4B}"/>
              </a:ext>
            </a:extLst>
          </p:cNvPr>
          <p:cNvCxnSpPr/>
          <p:nvPr userDrawn="1"/>
        </p:nvCxnSpPr>
        <p:spPr>
          <a:xfrm>
            <a:off x="802297" y="1751914"/>
            <a:ext cx="1847170" cy="0"/>
          </a:xfrm>
          <a:prstGeom prst="line">
            <a:avLst/>
          </a:prstGeom>
          <a:gradFill flip="none" rotWithShape="1">
            <a:gsLst>
              <a:gs pos="12000">
                <a:srgbClr val="FFCC29"/>
              </a:gs>
              <a:gs pos="100000">
                <a:srgbClr val="FD9801"/>
              </a:gs>
            </a:gsLst>
            <a:lin ang="5400000" scaled="1"/>
            <a:tileRect/>
          </a:gradFill>
          <a:ln w="12700">
            <a:solidFill>
              <a:srgbClr val="2686A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8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802297" y="2067211"/>
            <a:ext cx="6524715" cy="48985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2143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457196" indent="0">
              <a:buFontTx/>
              <a:buNone/>
              <a:defRPr/>
            </a:lvl2pPr>
            <a:lvl3pPr marL="914392" indent="0">
              <a:buFontTx/>
              <a:buNone/>
              <a:defRPr/>
            </a:lvl3pPr>
            <a:lvl4pPr marL="1371588" indent="0">
              <a:buFontTx/>
              <a:buNone/>
              <a:defRPr/>
            </a:lvl4pPr>
            <a:lvl5pPr marL="182878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DF4BF-C6FE-4B36-B417-4D08F00F290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25572" y="71850"/>
            <a:ext cx="1245093" cy="37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20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1" cy="7107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407" y="38420"/>
            <a:ext cx="11910594" cy="5859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57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E5079-6649-4936-97E3-B29928481C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0985" y="6409014"/>
            <a:ext cx="1245093" cy="37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1687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2E26-609E-43C5-916F-9672DED6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D2CED-07CF-4BCC-9997-E9A4E91AF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F1692-5BDF-4529-A24F-8A8DC307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DB0D-9175-4184-8FFB-A8DC0250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B075-9B31-469E-AC80-98588242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84C2-6409-478B-B86B-85CB74B2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1458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A264-5B80-4F5D-8156-8ACED93A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FC28B-ED5B-4BEF-96E9-1E628B661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F233-128A-4A57-AAD5-5F36E2EC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EFCD7-454F-414C-9CCB-E514D219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E20F7-5AE5-4CDE-AD75-B39D426E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84C2-6409-478B-B86B-85CB74B2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922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C237-FAAC-4346-8C0D-4BBDD662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5F33-8CCF-453A-B77C-79C82425F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BCAC2-5C45-4E11-960B-128D5BDA2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0B17A-5C5F-4A52-AA2B-6129FFBC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7910F-6149-48DA-8F39-A782666F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1A43D-0DC1-43C1-8278-48F1612C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84C2-6409-478B-B86B-85CB74B2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9562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C5D0-7914-419D-BB0D-24128B66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76213-8725-43F3-A61B-EDBF7A40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1FCAE-261E-479A-B0D1-432BC3201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5E721-8DA6-41E1-906A-91D2A74A6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B80DF-E8DD-40EA-8341-CACE7E02E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82E67-3C23-4B41-BECC-001A8C42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C61B1-54D4-45A9-A016-2067650C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E41FC-5899-490F-A6B4-CCEBEEF3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84C2-6409-478B-B86B-85CB74B2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9623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E0BD-4408-4A43-897E-9C33A806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01DB3-DFD7-487A-A423-BE512C43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50A19-12A3-40E6-B62D-5CA1E2A3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C9456-E9A4-4688-BB0F-76406686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FC1584C2-6409-478B-B86B-85CB74B28E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4093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827E2-A2FC-4A44-A0D4-F74BE1AD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E2E68-2A0F-49FF-B47B-5D7C4E4E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A2BAE-8270-420B-8A24-2C14C91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84C2-6409-478B-B86B-85CB74B2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7053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066C-D654-4D9A-9F44-40258F13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5A9AB-2C8B-4A5C-A2E8-1E6DACA1C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53279-472D-405C-A050-A8C9752CD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53F28-62CF-461B-83E7-4E1C2F13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E8406-047A-40CF-8B5F-82F74F9D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616FC-39DE-4352-9539-E06128B0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84C2-6409-478B-B86B-85CB74B2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755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B59E-5995-4C74-9DFA-FFF2DB18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A6B3F-1137-453D-B6BD-EDF5E9C57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E6D57-08A1-4CDB-AEEA-6D13E44F0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3445-B507-4691-9CF3-7AE94630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C248C-188A-49F5-82A1-96A38F1E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ED977-6E51-4B81-B397-DC7AA78F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84C2-6409-478B-B86B-85CB74B2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710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2ECFB-4C42-4ABC-B8B3-CAD3B5D2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124A-944A-4890-9881-0AC4884D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8D24-0F85-42DE-BE7F-3EFEC70DA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D257C-430E-4FE0-8EEF-D0F99AC77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0F14A-E63E-4960-95C7-F6DC1EA36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84C2-6409-478B-B86B-85CB74B28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RishabhSoft/5Day%20Product%20Development/_sprints/taskboard/SaaS%20Components%20and%20Product%20Administration/5Day%20Product%20Development/MVP%20Release%20Dev%20Sprints/DevSp25-5Day%20Product%20Development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RishabhSoft/5Day%20Product%20Development/_dashboards/dashboard/98217331-a282-456e-8010-e62a025a966d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ishabhsoft0-my.sharepoint.com/:x:/r/personal/anil_bageriya_rishabhsoft_com/_layouts/15/Doc.aspx?sourcedoc=%7B2913b0cf-4589-4278-923c-d913964d9496%7D&amp;action=edit&amp;activeCell=%27Testing%20Route%20Matrics%27!H296&amp;wdinitialsession=c53eb0ad-ed7a-447d-a7e2-6ead0f2fa14c&amp;wdrldsc=2&amp;wdrldc=1&amp;wdrldr=AccessTokenExpiredWarning%2CRefreshingExpiredAccessT" TargetMode="External"/><Relationship Id="rId2" Type="http://schemas.openxmlformats.org/officeDocument/2006/relationships/hyperlink" Target="https://dev.azure.com/RishabhSoft/5Day%20Product%20Development/_dashboards/dashboard/b1b2002c-c81f-4767-9676-1ae289eba009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ishabhsoft0-my.sharepoint.com/:x:/r/personal/anil_bageriya_rishabhsoft_com/_layouts/15/Doc.aspx?sourcedoc=%7B4215fb4c-2693-40c6-865f-5fb44fde02d6%7D&amp;action=edit&amp;activeCell=%27Progress%27!F19&amp;wdinitialsession=22eb7e0a-f5ef-4ea6-9d0b-de4cd85943f2&amp;wdrldsc=8&amp;wdrldc=1&amp;wdrldr=AccessTokenExpiredWarning%2CRefreshingExpiredAccess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02297" y="1079998"/>
            <a:ext cx="6524715" cy="489857"/>
          </a:xfrm>
        </p:spPr>
        <p:txBody>
          <a:bodyPr/>
          <a:lstStyle/>
          <a:p>
            <a:r>
              <a:rPr lang="en-US"/>
              <a:t>5DAY Works Management Platform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2297" y="1822283"/>
            <a:ext cx="6524715" cy="890095"/>
          </a:xfrm>
        </p:spPr>
        <p:txBody>
          <a:bodyPr/>
          <a:lstStyle/>
          <a:p>
            <a:r>
              <a:rPr lang="en-US" sz="2100" b="1">
                <a:latin typeface="Segoe UI"/>
                <a:ea typeface="Segoe UI Black"/>
                <a:cs typeface="Segoe UI"/>
              </a:rPr>
              <a:t>Sprint 25 Demo </a:t>
            </a:r>
            <a:endParaRPr lang="en-US" b="1"/>
          </a:p>
          <a:p>
            <a:r>
              <a:rPr lang="en-US" sz="2100" b="1">
                <a:latin typeface="Segoe UI"/>
                <a:ea typeface="Segoe UI Black"/>
                <a:cs typeface="Segoe UI"/>
              </a:rPr>
              <a:t>		By Product Team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15AA5A-BEFE-40FA-8CB3-D77103099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34" y="2773093"/>
            <a:ext cx="5558352" cy="342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7152B7-1B7E-4114-89B6-CB764299D871}"/>
              </a:ext>
            </a:extLst>
          </p:cNvPr>
          <p:cNvSpPr txBox="1">
            <a:spLocks/>
          </p:cNvSpPr>
          <p:nvPr/>
        </p:nvSpPr>
        <p:spPr>
          <a:xfrm>
            <a:off x="10202238" y="5908305"/>
            <a:ext cx="1989763" cy="89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143" kern="1200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45719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>
                <a:latin typeface="Segoe UI"/>
                <a:ea typeface="Segoe UI Black"/>
                <a:cs typeface="Segoe UI"/>
              </a:rPr>
              <a:t>30-Dec-2022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06791219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B365-98E3-4CFB-832D-30B324A5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550">
                <a:latin typeface="Segoe UI"/>
                <a:cs typeface="Segoe UI"/>
              </a:rPr>
              <a:t>Nagendra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31588-4456-4339-976F-0AAF0D8AC660}"/>
              </a:ext>
            </a:extLst>
          </p:cNvPr>
          <p:cNvSpPr txBox="1"/>
          <p:nvPr/>
        </p:nvSpPr>
        <p:spPr>
          <a:xfrm>
            <a:off x="11443803" y="6143946"/>
            <a:ext cx="4844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GB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8D072-7A33-B433-E5D4-188D4450E30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050CB-3794-EBBB-BABF-2BB351B77132}"/>
              </a:ext>
            </a:extLst>
          </p:cNvPr>
          <p:cNvSpPr txBox="1"/>
          <p:nvPr/>
        </p:nvSpPr>
        <p:spPr>
          <a:xfrm>
            <a:off x="5295900" y="3771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7432DD-7893-B6B1-B5BD-085B013E663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6A14D-BD21-993E-6FAD-ADCA86B80CE4}"/>
              </a:ext>
            </a:extLst>
          </p:cNvPr>
          <p:cNvSpPr txBox="1"/>
          <p:nvPr/>
        </p:nvSpPr>
        <p:spPr>
          <a:xfrm>
            <a:off x="285598" y="1139356"/>
            <a:ext cx="11342283" cy="49552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>
                <a:ea typeface="+mn-lt"/>
                <a:cs typeface="+mn-lt"/>
              </a:rPr>
              <a:t>6133.DevOps - Backup strategy for monitoring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GB" sz="2000">
                <a:cs typeface="Calibri"/>
              </a:rPr>
              <a:t>Created storage class and </a:t>
            </a:r>
            <a:r>
              <a:rPr lang="en-GB" sz="2000" err="1">
                <a:cs typeface="Calibri"/>
              </a:rPr>
              <a:t>pvc</a:t>
            </a:r>
            <a:r>
              <a:rPr lang="en-GB" sz="2000">
                <a:cs typeface="Calibri"/>
              </a:rPr>
              <a:t> for </a:t>
            </a:r>
            <a:r>
              <a:rPr lang="en-GB" sz="2000" err="1">
                <a:cs typeface="Calibri"/>
              </a:rPr>
              <a:t>grafana</a:t>
            </a:r>
            <a:r>
              <a:rPr lang="en-GB" sz="2000">
                <a:cs typeface="Calibri"/>
              </a:rPr>
              <a:t> and </a:t>
            </a:r>
            <a:r>
              <a:rPr lang="en-GB" sz="2000" err="1">
                <a:cs typeface="Calibri"/>
              </a:rPr>
              <a:t>prometheus</a:t>
            </a:r>
            <a:endParaRPr lang="en-GB" sz="200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cs typeface="Calibri"/>
              </a:rPr>
              <a:t>Enable back up for volumes</a:t>
            </a:r>
          </a:p>
          <a:p>
            <a:r>
              <a:rPr lang="en-GB" sz="2000">
                <a:ea typeface="+mn-lt"/>
                <a:cs typeface="+mn-lt"/>
              </a:rPr>
              <a:t>6132.DevOps - KOPS/Terraform - VPC/Subnet IDs to a file/variable</a:t>
            </a:r>
            <a:endParaRPr lang="en-GB"/>
          </a:p>
          <a:p>
            <a:pPr marL="342900" indent="-342900">
              <a:buFont typeface="Arial"/>
              <a:buChar char="•"/>
            </a:pPr>
            <a:r>
              <a:rPr lang="en-GB" sz="2000">
                <a:cs typeface="Calibri"/>
              </a:rPr>
              <a:t>Created script </a:t>
            </a:r>
          </a:p>
          <a:p>
            <a:pPr marL="342900" indent="-342900">
              <a:buFont typeface="Arial"/>
              <a:buChar char="•"/>
            </a:pPr>
            <a:r>
              <a:rPr lang="en-GB" sz="2000">
                <a:cs typeface="Calibri"/>
              </a:rPr>
              <a:t>Output file as a input to infra</a:t>
            </a:r>
          </a:p>
          <a:p>
            <a:r>
              <a:rPr lang="en-GB" sz="2000">
                <a:ea typeface="+mn-lt"/>
                <a:cs typeface="+mn-lt"/>
              </a:rPr>
              <a:t>7582.DevOps - DR for S3 - Cross-region replication</a:t>
            </a:r>
            <a:endParaRPr lang="en-GB"/>
          </a:p>
          <a:p>
            <a:pPr marL="342900" indent="-342900">
              <a:buFont typeface="Arial"/>
              <a:buChar char="•"/>
            </a:pPr>
            <a:r>
              <a:rPr lang="en-GB" sz="2000">
                <a:cs typeface="Calibri"/>
              </a:rPr>
              <a:t>Enabled bi directional CRR</a:t>
            </a:r>
          </a:p>
          <a:p>
            <a:pPr marL="342900" indent="-342900">
              <a:buFont typeface="Arial"/>
              <a:buChar char="•"/>
            </a:pPr>
            <a:r>
              <a:rPr lang="en-GB" sz="2000">
                <a:cs typeface="Calibri"/>
              </a:rPr>
              <a:t>Added in CDN for failover</a:t>
            </a:r>
          </a:p>
          <a:p>
            <a:r>
              <a:rPr lang="en-GB" sz="2000">
                <a:ea typeface="+mn-lt"/>
                <a:cs typeface="+mn-lt"/>
              </a:rPr>
              <a:t>7583.DevOps - Look into the Medium issues reported by ZAP</a:t>
            </a:r>
            <a:endParaRPr lang="en-GB"/>
          </a:p>
          <a:p>
            <a:r>
              <a:rPr lang="en-GB">
                <a:ea typeface="+mn-lt"/>
                <a:cs typeface="+mn-lt"/>
              </a:rPr>
              <a:t>Created policy in CDN </a:t>
            </a:r>
            <a:endParaRPr lang="en-GB" sz="2000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r>
              <a:rPr lang="en-GB" sz="2000">
                <a:ea typeface="+mn-lt"/>
                <a:cs typeface="+mn-lt"/>
              </a:rPr>
              <a:t>5114.DevOps - Support development/QA teams</a:t>
            </a:r>
            <a:endParaRPr lang="en-GB"/>
          </a:p>
          <a:p>
            <a:pPr marL="342900" indent="-342900">
              <a:buFont typeface="Arial"/>
              <a:buChar char="•"/>
            </a:pPr>
            <a:r>
              <a:rPr lang="en-GB" sz="2000">
                <a:cs typeface="Calibri"/>
              </a:rPr>
              <a:t>Interim release</a:t>
            </a:r>
          </a:p>
          <a:p>
            <a:pPr marL="342900" indent="-342900">
              <a:buFont typeface="Arial"/>
              <a:buChar char="•"/>
            </a:pPr>
            <a:r>
              <a:rPr lang="en-GB" sz="2000" err="1">
                <a:cs typeface="Calibri"/>
              </a:rPr>
              <a:t>Adhoc</a:t>
            </a:r>
            <a:r>
              <a:rPr lang="en-GB" sz="2000">
                <a:cs typeface="Calibri"/>
              </a:rPr>
              <a:t> task</a:t>
            </a:r>
          </a:p>
          <a:p>
            <a:endParaRPr lang="en-GB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556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B365-98E3-4CFB-832D-30B324A5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550">
                <a:latin typeface="Segoe UI"/>
                <a:cs typeface="Segoe UI"/>
              </a:rPr>
              <a:t> Maheshwara</a:t>
            </a:r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31588-4456-4339-976F-0AAF0D8AC660}"/>
              </a:ext>
            </a:extLst>
          </p:cNvPr>
          <p:cNvSpPr txBox="1"/>
          <p:nvPr/>
        </p:nvSpPr>
        <p:spPr>
          <a:xfrm>
            <a:off x="11403874" y="6143946"/>
            <a:ext cx="52442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GB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5C15F-DC89-8384-0CAD-4E2C82431D54}"/>
              </a:ext>
            </a:extLst>
          </p:cNvPr>
          <p:cNvSpPr txBox="1"/>
          <p:nvPr/>
        </p:nvSpPr>
        <p:spPr>
          <a:xfrm>
            <a:off x="590398" y="1157285"/>
            <a:ext cx="1134228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sz="2000" b="1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DE50A-9912-122A-FA10-4662E9C2A2F4}"/>
              </a:ext>
            </a:extLst>
          </p:cNvPr>
          <p:cNvSpPr txBox="1"/>
          <p:nvPr/>
        </p:nvSpPr>
        <p:spPr>
          <a:xfrm>
            <a:off x="398077" y="1153172"/>
            <a:ext cx="113872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4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08652-504B-394E-656D-7EB3621677DD}"/>
              </a:ext>
            </a:extLst>
          </p:cNvPr>
          <p:cNvSpPr txBox="1"/>
          <p:nvPr/>
        </p:nvSpPr>
        <p:spPr>
          <a:xfrm>
            <a:off x="924427" y="1375611"/>
            <a:ext cx="101526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GB" sz="2000" b="1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AFAF0-5EB6-FF9A-108A-E1F89EAFAAD5}"/>
              </a:ext>
            </a:extLst>
          </p:cNvPr>
          <p:cNvSpPr txBox="1"/>
          <p:nvPr/>
        </p:nvSpPr>
        <p:spPr>
          <a:xfrm>
            <a:off x="684757" y="1227551"/>
            <a:ext cx="96951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sz="2000" b="1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FC253-513C-26CB-30E7-29A77F5D76E6}"/>
              </a:ext>
            </a:extLst>
          </p:cNvPr>
          <p:cNvSpPr txBox="1"/>
          <p:nvPr/>
        </p:nvSpPr>
        <p:spPr>
          <a:xfrm>
            <a:off x="883920" y="1422400"/>
            <a:ext cx="102311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cs typeface="Calibri"/>
              </a:rPr>
              <a:t>     </a:t>
            </a:r>
          </a:p>
          <a:p>
            <a:endParaRPr lang="en-US" sz="2000" b="1">
              <a:cs typeface="Calibri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0B3DA63F-5C51-4DE4-F7F2-0C13ADFC5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44" y="1379374"/>
            <a:ext cx="9173227" cy="30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9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B365-98E3-4CFB-832D-30B324A5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>
                <a:latin typeface="Segoe UI"/>
                <a:cs typeface="Segoe UI"/>
              </a:rPr>
              <a:t>Vishal</a:t>
            </a:r>
            <a:endParaRPr lang="en-GB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AEEF5-4AD6-4AC7-BF3C-9044B9E8B2DF}"/>
              </a:ext>
            </a:extLst>
          </p:cNvPr>
          <p:cNvSpPr txBox="1"/>
          <p:nvPr/>
        </p:nvSpPr>
        <p:spPr>
          <a:xfrm>
            <a:off x="11589248" y="6143946"/>
            <a:ext cx="3904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GB">
              <a:ea typeface="Calibri"/>
              <a:cs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CB937F-6072-A6C3-97D2-33643E8B5BB5}"/>
              </a:ext>
            </a:extLst>
          </p:cNvPr>
          <p:cNvSpPr>
            <a:spLocks noGrp="1"/>
          </p:cNvSpPr>
          <p:nvPr/>
        </p:nvSpPr>
        <p:spPr>
          <a:xfrm>
            <a:off x="281407" y="38420"/>
            <a:ext cx="11910594" cy="58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7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GB" sz="2400">
                <a:latin typeface="Segoe UI"/>
                <a:cs typeface="Segoe UI"/>
              </a:rPr>
              <a:t>Vishal</a:t>
            </a:r>
            <a:endParaRPr lang="en-GB" sz="240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8D7618C8-1CB8-692E-E495-305318C6C2FA}"/>
              </a:ext>
            </a:extLst>
          </p:cNvPr>
          <p:cNvSpPr txBox="1"/>
          <p:nvPr/>
        </p:nvSpPr>
        <p:spPr>
          <a:xfrm>
            <a:off x="11589248" y="6143946"/>
            <a:ext cx="3904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ea typeface="Calibri"/>
              <a:cs typeface="Calibri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DD42FCCC-3EF3-B336-2E9C-3A2342E2E2C2}"/>
              </a:ext>
            </a:extLst>
          </p:cNvPr>
          <p:cNvSpPr txBox="1"/>
          <p:nvPr/>
        </p:nvSpPr>
        <p:spPr>
          <a:xfrm>
            <a:off x="5136" y="719666"/>
            <a:ext cx="1216213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en-US" b="1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3098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E005-4B11-D456-4220-63FD4C77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50">
                <a:latin typeface="Segoe UI"/>
                <a:cs typeface="Segoe UI"/>
              </a:rPr>
              <a:t>Mohammad Ahmad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F0C0C-DBF9-4197-AD10-FD45891F0BB1}"/>
              </a:ext>
            </a:extLst>
          </p:cNvPr>
          <p:cNvSpPr txBox="1"/>
          <p:nvPr/>
        </p:nvSpPr>
        <p:spPr>
          <a:xfrm>
            <a:off x="218024" y="871528"/>
            <a:ext cx="1128377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7102 - Backend: Design: User specific view settings; Kanban View </a:t>
            </a:r>
            <a:endParaRPr lang="en-GB" b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7101 - Backend: Design: User specific view settings</a:t>
            </a:r>
            <a:endParaRPr lang="en-GB" b="1"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GB" b="1"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14BAD-CC64-9878-441A-30F8FB4C32FC}"/>
              </a:ext>
            </a:extLst>
          </p:cNvPr>
          <p:cNvSpPr txBox="1"/>
          <p:nvPr/>
        </p:nvSpPr>
        <p:spPr>
          <a:xfrm>
            <a:off x="937460" y="2692065"/>
            <a:ext cx="95656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5297A-6676-B2A5-4FDF-3E6D425EE938}"/>
              </a:ext>
            </a:extLst>
          </p:cNvPr>
          <p:cNvSpPr txBox="1"/>
          <p:nvPr/>
        </p:nvSpPr>
        <p:spPr>
          <a:xfrm>
            <a:off x="405913" y="3134592"/>
            <a:ext cx="1124202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GB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b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>
              <a:ea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BF7C036-EAFB-132D-9FE0-008E0E882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14988"/>
              </p:ext>
            </p:extLst>
          </p:nvPr>
        </p:nvGraphicFramePr>
        <p:xfrm>
          <a:off x="340551" y="1589135"/>
          <a:ext cx="11239500" cy="2143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9750">
                  <a:extLst>
                    <a:ext uri="{9D8B030D-6E8A-4147-A177-3AD203B41FA5}">
                      <a16:colId xmlns:a16="http://schemas.microsoft.com/office/drawing/2014/main" val="1587973110"/>
                    </a:ext>
                  </a:extLst>
                </a:gridCol>
                <a:gridCol w="5619750">
                  <a:extLst>
                    <a:ext uri="{9D8B030D-6E8A-4147-A177-3AD203B41FA5}">
                      <a16:colId xmlns:a16="http://schemas.microsoft.com/office/drawing/2014/main" val="1346720352"/>
                    </a:ext>
                  </a:extLst>
                </a:gridCol>
              </a:tblGrid>
              <a:tr h="214304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kern="1200" noProof="0">
                          <a:effectLst/>
                          <a:latin typeface="Calibri"/>
                        </a:rPr>
                        <a:t>856 - Bulk Action </a:t>
                      </a:r>
                      <a:endParaRPr lang="en-US" sz="1600">
                        <a:effectLst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kern="1200" noProof="0">
                          <a:effectLst/>
                          <a:latin typeface="Calibri"/>
                        </a:rPr>
                        <a:t>2105 - Kanban Board: Applicability 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kern="1200" noProof="0">
                          <a:effectLst/>
                          <a:latin typeface="Calibri"/>
                        </a:rPr>
                        <a:t>3384 - Kanban Board: Group By and Column Creation 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kern="1200" noProof="0">
                          <a:effectLst/>
                          <a:latin typeface="Calibri"/>
                        </a:rPr>
                        <a:t>919 - Kanban Board: Column Details 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kern="1200" noProof="0">
                          <a:effectLst/>
                          <a:latin typeface="Calibri"/>
                        </a:rPr>
                        <a:t>920 - Kanban Board: Card Display 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kern="1200" noProof="0">
                          <a:effectLst/>
                          <a:latin typeface="Calibri"/>
                        </a:rPr>
                        <a:t>2104 - Kanban View: Impact of Group By on Sort, Filer &amp; Show/Hide </a:t>
                      </a:r>
                      <a:endParaRPr lang="en-US" sz="1600" kern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kern="1200" noProof="0">
                          <a:effectLst/>
                          <a:latin typeface="Calibri"/>
                        </a:rPr>
                        <a:t>3461 - List View: Applicability</a:t>
                      </a:r>
                      <a:endParaRPr lang="en-US" sz="1600" kern="1200">
                        <a:effectLst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kern="1200" noProof="0">
                          <a:effectLst/>
                          <a:latin typeface="Calibri"/>
                        </a:rPr>
                        <a:t>813 - List of Tasks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kern="1200" noProof="0">
                          <a:effectLst/>
                          <a:latin typeface="Calibri"/>
                        </a:rPr>
                        <a:t>3460 - List View: Row Details &amp; Features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kern="1200" noProof="0">
                          <a:effectLst/>
                          <a:latin typeface="Calibri"/>
                        </a:rPr>
                        <a:t>3462 - List View: Group Creation &amp; Details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kern="1200" noProof="0">
                          <a:effectLst/>
                          <a:latin typeface="Calibri"/>
                        </a:rPr>
                        <a:t>2100 - List View: Task List via Group By Features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kern="1200" noProof="0">
                          <a:effectLst/>
                          <a:latin typeface="Calibri"/>
                        </a:rPr>
                        <a:t>2101 - List View: Impact of Group by on Sort, Filer &amp; Show/Hide</a:t>
                      </a:r>
                      <a:endParaRPr lang="en-US"/>
                    </a:p>
                    <a:p>
                      <a:pPr marL="283210" marR="0" lvl="0" indent="-28321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,Sans-Serif"/>
                        <a:buChar char="•"/>
                      </a:pPr>
                      <a:endParaRPr lang="en-US" sz="1600" kern="12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66523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B663DAE-E104-D29E-010C-69D088909F77}"/>
              </a:ext>
            </a:extLst>
          </p:cNvPr>
          <p:cNvSpPr txBox="1"/>
          <p:nvPr/>
        </p:nvSpPr>
        <p:spPr>
          <a:xfrm>
            <a:off x="218023" y="4076102"/>
            <a:ext cx="1128377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7103 - Backend: Design: Task Action (All remaining)</a:t>
            </a:r>
            <a:endParaRPr lang="en-GB" b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7597 - Backend: Design: Tags</a:t>
            </a:r>
            <a:endParaRPr lang="en-GB" b="1">
              <a:ea typeface="Calibri"/>
              <a:cs typeface="Calibri"/>
            </a:endParaRPr>
          </a:p>
          <a:p>
            <a:pPr lvl="1"/>
            <a:r>
              <a:rPr lang="en-GB">
                <a:ea typeface="+mn-lt"/>
                <a:cs typeface="+mn-lt"/>
              </a:rPr>
              <a:t>826 - Duplicate Task </a:t>
            </a:r>
          </a:p>
          <a:p>
            <a:pPr lvl="1"/>
            <a:r>
              <a:rPr lang="en-GB">
                <a:ea typeface="+mn-lt"/>
                <a:cs typeface="+mn-lt"/>
              </a:rPr>
              <a:t>825 - Delete Task </a:t>
            </a:r>
            <a:endParaRPr lang="en-GB">
              <a:cs typeface="Calibri" panose="020F0502020204030204"/>
            </a:endParaRPr>
          </a:p>
          <a:p>
            <a:pPr lvl="1"/>
            <a:r>
              <a:rPr lang="en-GB">
                <a:ea typeface="+mn-lt"/>
                <a:cs typeface="+mn-lt"/>
              </a:rPr>
              <a:t>1654 - Multiple Task Selection </a:t>
            </a:r>
            <a:endParaRPr lang="en-GB">
              <a:cs typeface="Calibri" panose="020F0502020204030204"/>
            </a:endParaRPr>
          </a:p>
          <a:p>
            <a:pPr lvl="1"/>
            <a:r>
              <a:rPr lang="en-GB">
                <a:ea typeface="+mn-lt"/>
                <a:cs typeface="+mn-lt"/>
              </a:rPr>
              <a:t>1655 - Task Status </a:t>
            </a:r>
            <a:endParaRPr lang="en-GB">
              <a:cs typeface="Calibri" panose="020F0502020204030204"/>
            </a:endParaRPr>
          </a:p>
          <a:p>
            <a:pPr lvl="1"/>
            <a:r>
              <a:rPr lang="en-GB">
                <a:ea typeface="+mn-lt"/>
                <a:cs typeface="+mn-lt"/>
              </a:rPr>
              <a:t>1656 - Update Assignee </a:t>
            </a:r>
            <a:endParaRPr lang="en-GB">
              <a:cs typeface="Calibri" panose="020F0502020204030204"/>
            </a:endParaRPr>
          </a:p>
          <a:p>
            <a:pPr lvl="1"/>
            <a:r>
              <a:rPr lang="en-GB">
                <a:ea typeface="+mn-lt"/>
                <a:cs typeface="+mn-lt"/>
              </a:rPr>
              <a:t>1661, 837: Tags </a:t>
            </a:r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7186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B365-98E3-4CFB-832D-30B324A5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>
                <a:latin typeface="Segoe UI"/>
                <a:cs typeface="Segoe UI"/>
              </a:rPr>
              <a:t>Akash</a:t>
            </a:r>
            <a:endParaRPr lang="en-GB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AEEF5-4AD6-4AC7-BF3C-9044B9E8B2DF}"/>
              </a:ext>
            </a:extLst>
          </p:cNvPr>
          <p:cNvSpPr txBox="1"/>
          <p:nvPr/>
        </p:nvSpPr>
        <p:spPr>
          <a:xfrm>
            <a:off x="11589248" y="6143946"/>
            <a:ext cx="3904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GB"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6940F-80A4-931C-86D5-39EF186842FB}"/>
              </a:ext>
            </a:extLst>
          </p:cNvPr>
          <p:cNvSpPr txBox="1"/>
          <p:nvPr/>
        </p:nvSpPr>
        <p:spPr>
          <a:xfrm>
            <a:off x="738684" y="4423848"/>
            <a:ext cx="106815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en-AU" sz="200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AFD60-1EEF-032E-39A3-79111A741890}"/>
              </a:ext>
            </a:extLst>
          </p:cNvPr>
          <p:cNvSpPr txBox="1"/>
          <p:nvPr/>
        </p:nvSpPr>
        <p:spPr>
          <a:xfrm>
            <a:off x="218024" y="871528"/>
            <a:ext cx="10521774" cy="39087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b="1">
                <a:ea typeface="+mn-lt"/>
                <a:cs typeface="+mn-lt"/>
              </a:rPr>
              <a:t>4635 - Backend -  Create data for dedicated schema- part -2(</a:t>
            </a:r>
            <a:r>
              <a:rPr lang="en-GB" sz="2000" b="1" err="1">
                <a:ea typeface="+mn-lt"/>
                <a:cs typeface="+mn-lt"/>
              </a:rPr>
              <a:t>SpillOver</a:t>
            </a:r>
            <a:r>
              <a:rPr lang="en-GB" sz="2000" b="1">
                <a:ea typeface="+mn-lt"/>
                <a:cs typeface="+mn-lt"/>
              </a:rPr>
              <a:t>)</a:t>
            </a:r>
            <a:endParaRPr lang="en-GB" sz="2000" b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>
                <a:ea typeface="+mn-lt"/>
                <a:cs typeface="+mn-lt"/>
              </a:rPr>
              <a:t>8208 - Backend  - Fix known issues related dedicated schema</a:t>
            </a:r>
            <a:endParaRPr lang="en-GB" sz="2000" b="1">
              <a:ea typeface="Calibri"/>
              <a:cs typeface="Calibri"/>
            </a:endParaRPr>
          </a:p>
          <a:p>
            <a:pPr marL="457200">
              <a:buFont typeface="Arial"/>
              <a:buChar char="•"/>
            </a:pPr>
            <a:r>
              <a:rPr lang="en-GB" sz="1600">
                <a:ea typeface="+mn-lt"/>
                <a:cs typeface="+mn-lt"/>
              </a:rPr>
              <a:t>     Public Schema</a:t>
            </a:r>
            <a:br>
              <a:rPr lang="en-GB" sz="1600">
                <a:ea typeface="+mn-lt"/>
                <a:cs typeface="+mn-lt"/>
              </a:rPr>
            </a:br>
            <a:r>
              <a:rPr lang="en-GB" sz="1600">
                <a:ea typeface="+mn-lt"/>
                <a:cs typeface="+mn-lt"/>
              </a:rPr>
              <a:t>                //tenant saved with owner user </a:t>
            </a:r>
            <a:br>
              <a:rPr lang="en-GB" sz="1600">
                <a:ea typeface="+mn-lt"/>
                <a:cs typeface="+mn-lt"/>
              </a:rPr>
            </a:br>
            <a:r>
              <a:rPr lang="en-GB" sz="1600">
                <a:ea typeface="+mn-lt"/>
                <a:cs typeface="+mn-lt"/>
              </a:rPr>
              <a:t>                //user not save with </a:t>
            </a:r>
            <a:r>
              <a:rPr lang="en-GB" sz="1600" err="1">
                <a:ea typeface="+mn-lt"/>
                <a:cs typeface="+mn-lt"/>
              </a:rPr>
              <a:t>tenantid</a:t>
            </a:r>
            <a:r>
              <a:rPr lang="en-GB" sz="1600">
                <a:ea typeface="+mn-lt"/>
                <a:cs typeface="+mn-lt"/>
              </a:rPr>
              <a:t> </a:t>
            </a:r>
            <a:br>
              <a:rPr lang="en-GB" sz="1600">
                <a:ea typeface="+mn-lt"/>
                <a:cs typeface="+mn-lt"/>
              </a:rPr>
            </a:br>
            <a:r>
              <a:rPr lang="en-GB" sz="1600">
                <a:ea typeface="+mn-lt"/>
                <a:cs typeface="+mn-lt"/>
              </a:rPr>
              <a:t>                //roles not saved with </a:t>
            </a:r>
            <a:r>
              <a:rPr lang="en-GB" sz="1600" err="1">
                <a:ea typeface="+mn-lt"/>
                <a:cs typeface="+mn-lt"/>
              </a:rPr>
              <a:t>tenantid</a:t>
            </a:r>
            <a:endParaRPr lang="en-GB" sz="1600">
              <a:ea typeface="+mn-lt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GB" sz="1600">
                <a:ea typeface="+mn-lt"/>
                <a:cs typeface="+mn-lt"/>
              </a:rPr>
              <a:t>         New Schema</a:t>
            </a:r>
            <a:br>
              <a:rPr lang="en-GB" sz="1600">
                <a:ea typeface="+mn-lt"/>
                <a:cs typeface="+mn-lt"/>
              </a:rPr>
            </a:br>
            <a:r>
              <a:rPr lang="en-GB" sz="1600">
                <a:ea typeface="+mn-lt"/>
                <a:cs typeface="+mn-lt"/>
              </a:rPr>
              <a:t>                //Address not saved in new </a:t>
            </a:r>
            <a:r>
              <a:rPr lang="en-GB" sz="1600" err="1">
                <a:ea typeface="+mn-lt"/>
                <a:cs typeface="+mn-lt"/>
              </a:rPr>
              <a:t>db</a:t>
            </a:r>
            <a:r>
              <a:rPr lang="en-GB" sz="1600">
                <a:ea typeface="+mn-lt"/>
                <a:cs typeface="+mn-lt"/>
              </a:rPr>
              <a:t> with same UUID</a:t>
            </a:r>
            <a:br>
              <a:rPr lang="en-GB" sz="1600">
                <a:ea typeface="+mn-lt"/>
                <a:cs typeface="+mn-lt"/>
              </a:rPr>
            </a:br>
            <a:r>
              <a:rPr lang="en-GB" sz="1600">
                <a:ea typeface="+mn-lt"/>
                <a:cs typeface="+mn-lt"/>
              </a:rPr>
              <a:t>                //roles not saved</a:t>
            </a:r>
            <a:br>
              <a:rPr lang="en-GB" sz="1600">
                <a:ea typeface="+mn-lt"/>
                <a:cs typeface="+mn-lt"/>
              </a:rPr>
            </a:br>
            <a:r>
              <a:rPr lang="en-GB" sz="1600">
                <a:ea typeface="+mn-lt"/>
                <a:cs typeface="+mn-lt"/>
              </a:rPr>
              <a:t>                //user role map not saved</a:t>
            </a:r>
            <a:endParaRPr lang="en-GB" sz="1600">
              <a:cs typeface="Calibri"/>
            </a:endParaRPr>
          </a:p>
          <a:p>
            <a:pPr lvl="1"/>
            <a:r>
              <a:rPr lang="en-GB" sz="1600">
                <a:ea typeface="+mn-lt"/>
                <a:cs typeface="+mn-lt"/>
              </a:rPr>
              <a:t>               //tenant &amp; user saved with same issue of public schema</a:t>
            </a:r>
            <a:endParaRPr lang="en-GB" sz="16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GB" sz="16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>
                <a:ea typeface="Calibri"/>
                <a:cs typeface="Calibri"/>
              </a:rPr>
              <a:t>7095 - </a:t>
            </a:r>
            <a:r>
              <a:rPr lang="en-GB" sz="2000" b="1">
                <a:ea typeface="+mn-lt"/>
                <a:cs typeface="+mn-lt"/>
              </a:rPr>
              <a:t>Backend: Design: Collaboration (File + Comments)</a:t>
            </a:r>
          </a:p>
          <a:p>
            <a:pPr marL="742950" lvl="1" indent="-285750">
              <a:buFont typeface="Arial"/>
              <a:buChar char="•"/>
            </a:pPr>
            <a:endParaRPr lang="en-GB" sz="2200" b="1">
              <a:ea typeface="+mn-lt"/>
              <a:cs typeface="+mn-lt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360C294-72B7-4135-70F3-70CE42BE9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00960"/>
              </p:ext>
            </p:extLst>
          </p:nvPr>
        </p:nvGraphicFramePr>
        <p:xfrm>
          <a:off x="1650239" y="4518074"/>
          <a:ext cx="5327847" cy="1768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1587973110"/>
                    </a:ext>
                  </a:extLst>
                </a:gridCol>
                <a:gridCol w="2613222">
                  <a:extLst>
                    <a:ext uri="{9D8B030D-6E8A-4147-A177-3AD203B41FA5}">
                      <a16:colId xmlns:a16="http://schemas.microsoft.com/office/drawing/2014/main" val="1346720352"/>
                    </a:ext>
                  </a:extLst>
                </a:gridCol>
              </a:tblGrid>
              <a:tr h="1768063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kern="1200" noProof="0">
                          <a:effectLst/>
                          <a:latin typeface="Calibri"/>
                        </a:rPr>
                        <a:t>980 – Add Message</a:t>
                      </a:r>
                      <a:endParaRPr lang="en-US" sz="1600">
                        <a:effectLst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kern="1200" noProof="0">
                          <a:effectLst/>
                          <a:latin typeface="Calibri"/>
                        </a:rPr>
                        <a:t>983 – Message Format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kern="1200" noProof="0">
                          <a:effectLst/>
                          <a:latin typeface="Calibri"/>
                        </a:rPr>
                        <a:t>984 – Tag People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kern="1200" noProof="0">
                          <a:effectLst/>
                          <a:latin typeface="Calibri"/>
                        </a:rPr>
                        <a:t>987 – Tag </a:t>
                      </a:r>
                      <a:r>
                        <a:rPr lang="en-US" sz="1600" b="0" i="0" u="none" strike="noStrike" kern="1200" noProof="0" err="1">
                          <a:effectLst/>
                          <a:latin typeface="Calibri"/>
                        </a:rPr>
                        <a:t>Workitem</a:t>
                      </a:r>
                      <a:endParaRPr lang="en-US" err="1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kern="1200" noProof="0">
                          <a:effectLst/>
                          <a:latin typeface="Calibri"/>
                        </a:rPr>
                        <a:t>985 – Attach File</a:t>
                      </a:r>
                      <a:endParaRPr lang="en-US" sz="1600" kern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kern="1200" noProof="0">
                          <a:effectLst/>
                          <a:latin typeface="Calibri"/>
                        </a:rPr>
                        <a:t>990 - Edit Message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kern="1200" noProof="0">
                          <a:effectLst/>
                          <a:latin typeface="Calibri"/>
                        </a:rPr>
                        <a:t>991 - Delete Message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kern="1200" noProof="0">
                          <a:effectLst/>
                          <a:latin typeface="Calibri"/>
                        </a:rPr>
                        <a:t>988 – Reply Message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b="0" i="0" u="none" strike="noStrike" kern="1200" noProof="0">
                          <a:effectLst/>
                          <a:latin typeface="Calibri"/>
                        </a:rPr>
                        <a:t>982 – View Message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Char char="•"/>
                      </a:pP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6652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42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B365-98E3-4CFB-832D-30B324A5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07" y="38420"/>
            <a:ext cx="11910594" cy="717611"/>
          </a:xfrm>
        </p:spPr>
        <p:txBody>
          <a:bodyPr>
            <a:normAutofit/>
          </a:bodyPr>
          <a:lstStyle/>
          <a:p>
            <a:r>
              <a:rPr lang="en-GB" sz="2400">
                <a:latin typeface="Segoe UI"/>
                <a:cs typeface="Segoe UI"/>
              </a:rPr>
              <a:t>Afzal</a:t>
            </a:r>
            <a:endParaRPr lang="en-GB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AEEF5-4AD6-4AC7-BF3C-9044B9E8B2DF}"/>
              </a:ext>
            </a:extLst>
          </p:cNvPr>
          <p:cNvSpPr txBox="1"/>
          <p:nvPr/>
        </p:nvSpPr>
        <p:spPr>
          <a:xfrm>
            <a:off x="11589248" y="6143946"/>
            <a:ext cx="3904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GB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32E8C-4880-9E30-9BE3-972E2620F5CA}"/>
              </a:ext>
            </a:extLst>
          </p:cNvPr>
          <p:cNvSpPr txBox="1"/>
          <p:nvPr/>
        </p:nvSpPr>
        <p:spPr>
          <a:xfrm>
            <a:off x="296333" y="1100667"/>
            <a:ext cx="115921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ea typeface="+mn-lt"/>
              <a:cs typeface="+mn-lt"/>
            </a:endParaRPr>
          </a:p>
          <a:p>
            <a:pPr algn="l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196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E005-4B11-D456-4220-63FD4C77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50">
                <a:latin typeface="Segoe UI"/>
                <a:cs typeface="Segoe UI"/>
              </a:rPr>
              <a:t>Raj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ADB5C-CCED-40B4-C1ED-D40856595E9D}"/>
              </a:ext>
            </a:extLst>
          </p:cNvPr>
          <p:cNvSpPr txBox="1"/>
          <p:nvPr/>
        </p:nvSpPr>
        <p:spPr>
          <a:xfrm>
            <a:off x="285598" y="679695"/>
            <a:ext cx="1134228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/>
              <a:buChar char="•"/>
            </a:pPr>
            <a:endParaRPr lang="en-GB" sz="2400" b="1">
              <a:cs typeface="Calibri" panose="020F0502020204030204"/>
            </a:endParaRPr>
          </a:p>
          <a:p>
            <a:endParaRPr lang="en-GB" sz="2400" b="1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FFD98-8002-6EB6-C34F-9E7E03B4D971}"/>
              </a:ext>
            </a:extLst>
          </p:cNvPr>
          <p:cNvSpPr txBox="1"/>
          <p:nvPr/>
        </p:nvSpPr>
        <p:spPr>
          <a:xfrm>
            <a:off x="6264" y="726510"/>
            <a:ext cx="12189910" cy="1969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cs typeface="Arial"/>
              </a:rPr>
              <a:t> </a:t>
            </a:r>
            <a:r>
              <a:rPr lang="en-US" sz="2400" b="1">
                <a:cs typeface="Arial"/>
              </a:rPr>
              <a:t>Bug</a:t>
            </a:r>
            <a:r>
              <a:rPr lang="en-US" sz="2400">
                <a:cs typeface="Arial"/>
              </a:rPr>
              <a:t>: </a:t>
            </a:r>
            <a:endParaRPr lang="en-US"/>
          </a:p>
          <a:p>
            <a:br>
              <a:rPr lang="en-US">
                <a:cs typeface="Arial"/>
              </a:rPr>
            </a:br>
            <a:r>
              <a:rPr lang="en-US">
                <a:cs typeface="Arial"/>
              </a:rPr>
              <a:t>          - </a:t>
            </a:r>
            <a:r>
              <a:rPr lang="en-US" sz="2000">
                <a:cs typeface="Arial"/>
              </a:rPr>
              <a:t>Assigned: </a:t>
            </a:r>
            <a:r>
              <a:rPr lang="en-US" sz="2000" b="1">
                <a:cs typeface="Arial"/>
              </a:rPr>
              <a:t>8</a:t>
            </a:r>
            <a:endParaRPr lang="en-US" b="1">
              <a:cs typeface="Calibri" panose="020F0502020204030204"/>
            </a:endParaRPr>
          </a:p>
          <a:p>
            <a:r>
              <a:rPr lang="en-US" sz="2000">
                <a:cs typeface="Arial"/>
              </a:rPr>
              <a:t>         - Fixed: </a:t>
            </a:r>
            <a:r>
              <a:rPr lang="en-US" sz="2000" b="1">
                <a:cs typeface="Arial"/>
              </a:rPr>
              <a:t>1</a:t>
            </a:r>
            <a:endParaRPr lang="en-US" b="1">
              <a:cs typeface="Calibri" panose="020F0502020204030204"/>
            </a:endParaRPr>
          </a:p>
          <a:p>
            <a:r>
              <a:rPr lang="en-US" sz="2000">
                <a:cs typeface="Arial"/>
              </a:rPr>
              <a:t>         - Ready for Testing: </a:t>
            </a:r>
            <a:r>
              <a:rPr lang="en-US" sz="2000" b="1">
                <a:cs typeface="Arial"/>
              </a:rPr>
              <a:t>5</a:t>
            </a:r>
            <a:endParaRPr lang="en-US" b="1">
              <a:cs typeface="Calibri" panose="020F0502020204030204"/>
            </a:endParaRPr>
          </a:p>
          <a:p>
            <a:r>
              <a:rPr lang="en-US" sz="2000">
                <a:cs typeface="Arial"/>
              </a:rPr>
              <a:t>         - Done: </a:t>
            </a:r>
            <a:r>
              <a:rPr lang="en-US" sz="2000" b="1">
                <a:cs typeface="Arial"/>
              </a:rPr>
              <a:t>2</a:t>
            </a:r>
            <a:endParaRPr lang="en-US" b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254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4388B43-8003-AE27-614F-ECBA7D25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50">
                <a:latin typeface="Segoe UI"/>
                <a:cs typeface="Segoe UI"/>
              </a:rPr>
              <a:t>Sharad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293E1-4DEF-8ACF-B79B-233D579B2600}"/>
              </a:ext>
            </a:extLst>
          </p:cNvPr>
          <p:cNvSpPr txBox="1"/>
          <p:nvPr/>
        </p:nvSpPr>
        <p:spPr>
          <a:xfrm>
            <a:off x="966592" y="1102291"/>
            <a:ext cx="65010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b="1">
              <a:cs typeface="Calibri"/>
            </a:endParaRPr>
          </a:p>
          <a:p>
            <a:r>
              <a:rPr lang="en-US"/>
              <a:t> 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5692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4388B43-8003-AE27-614F-ECBA7D25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50">
                <a:latin typeface="Segoe UI"/>
                <a:cs typeface="Segoe UI"/>
              </a:rPr>
              <a:t>Shubham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8A769E-6858-E5AA-EF10-6EBF8A7C78E2}"/>
              </a:ext>
            </a:extLst>
          </p:cNvPr>
          <p:cNvSpPr txBox="1"/>
          <p:nvPr/>
        </p:nvSpPr>
        <p:spPr>
          <a:xfrm>
            <a:off x="641959" y="1174314"/>
            <a:ext cx="1088198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400">
                <a:ea typeface="+mn-lt"/>
                <a:cs typeface="+mn-lt"/>
              </a:rPr>
              <a:t>7314 - Backend: Development: Section (Add, Edit, Get, Delete)</a:t>
            </a:r>
            <a:endParaRPr lang="en-GB" sz="2400" b="1">
              <a:ea typeface="+mn-lt"/>
              <a:cs typeface="+mn-lt"/>
            </a:endParaRPr>
          </a:p>
          <a:p>
            <a:pPr marL="1200150" lvl="2" indent="-285750">
              <a:buFont typeface="Arial"/>
              <a:buChar char="•"/>
            </a:pPr>
            <a:endParaRPr lang="en-GB" sz="2400"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en-GB" sz="2400">
                <a:cs typeface="Calibri"/>
              </a:rPr>
              <a:t>CRUD operation on projects section.</a:t>
            </a:r>
            <a:endParaRPr lang="en-GB"/>
          </a:p>
          <a:p>
            <a:pPr marL="285750" indent="-285750">
              <a:buFont typeface="Arial"/>
              <a:buChar char="•"/>
            </a:pPr>
            <a:endParaRPr lang="en-GB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1424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B365-98E3-4CFB-832D-30B324A5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4" y="379014"/>
            <a:ext cx="2817445" cy="502842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GB" sz="2400">
                <a:latin typeface="Segoe UI"/>
                <a:cs typeface="Segoe UI"/>
              </a:rPr>
            </a:br>
            <a:r>
              <a:rPr lang="en-GB" sz="2400">
                <a:latin typeface="Segoe UI"/>
                <a:cs typeface="Segoe UI"/>
              </a:rPr>
              <a:t>Kishan</a:t>
            </a:r>
          </a:p>
          <a:p>
            <a:endParaRPr lang="en-US" sz="2400" kern="1200">
              <a:latin typeface="+mj-l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930C43-0913-4B27-BADB-E6DF4573282B}"/>
              </a:ext>
            </a:extLst>
          </p:cNvPr>
          <p:cNvSpPr txBox="1"/>
          <p:nvPr/>
        </p:nvSpPr>
        <p:spPr>
          <a:xfrm>
            <a:off x="285598" y="1139356"/>
            <a:ext cx="113422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742950" lvl="1" indent="-285750">
              <a:buFont typeface="Courier New" panose="020B0604020202020204" pitchFamily="34" charset="0"/>
              <a:buChar char="o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7299 Frontend: API Integration: Tenant -&gt; Client</a:t>
            </a:r>
            <a:endParaRPr lang="en-US" b="1"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-US" b="1">
              <a:ea typeface="+mn-lt"/>
              <a:cs typeface="+mn-lt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CRUD operation for client module with Ag-Grid.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Integrated upload/download image API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 marL="742950" indent="-285750">
              <a:buFont typeface="Arial,Sans-Serif" panose="020B0604020202020204" pitchFamily="34" charset="0"/>
              <a:buChar char="•"/>
            </a:pPr>
            <a:endParaRPr lang="en-US">
              <a:ea typeface="+mn-lt"/>
              <a:cs typeface="+mn-lt"/>
            </a:endParaRPr>
          </a:p>
          <a:p>
            <a:pPr marL="742950" indent="-285750">
              <a:buFont typeface="Arial,Sans-Serif" panose="020B0604020202020204" pitchFamily="34" charset="0"/>
              <a:buChar char="•"/>
            </a:pPr>
            <a:endParaRPr lang="en-US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AEEF5-4AD6-4AC7-BF3C-9044B9E8B2DF}"/>
              </a:ext>
            </a:extLst>
          </p:cNvPr>
          <p:cNvSpPr txBox="1"/>
          <p:nvPr/>
        </p:nvSpPr>
        <p:spPr>
          <a:xfrm>
            <a:off x="11390919" y="6143946"/>
            <a:ext cx="47392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GB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060CF-518E-6312-4543-4E4375916FE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499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B365-98E3-4CFB-832D-30B324A5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Highlights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930C43-0913-4B27-BADB-E6DF4573282B}"/>
              </a:ext>
            </a:extLst>
          </p:cNvPr>
          <p:cNvSpPr txBox="1"/>
          <p:nvPr/>
        </p:nvSpPr>
        <p:spPr>
          <a:xfrm>
            <a:off x="259959" y="715542"/>
            <a:ext cx="11287294" cy="8079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GB" sz="2200">
              <a:solidFill>
                <a:srgbClr val="000000"/>
              </a:solidFill>
              <a:latin typeface="Segoe UI"/>
              <a:cs typeface="Calibri" panose="020F0502020204030204"/>
            </a:endParaRP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GB" sz="2200">
              <a:solidFill>
                <a:srgbClr val="000000"/>
              </a:solidFill>
              <a:latin typeface="Segoe UI"/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34B53-83E1-44A9-BACF-4DAE514BA64F}"/>
              </a:ext>
            </a:extLst>
          </p:cNvPr>
          <p:cNvSpPr txBox="1"/>
          <p:nvPr/>
        </p:nvSpPr>
        <p:spPr>
          <a:xfrm>
            <a:off x="11537877" y="6143946"/>
            <a:ext cx="3904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GB">
              <a:ea typeface="Calibri"/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73E5AA-D3AE-0EC3-37B0-5E217160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635925"/>
              </p:ext>
            </p:extLst>
          </p:nvPr>
        </p:nvGraphicFramePr>
        <p:xfrm>
          <a:off x="85617" y="779123"/>
          <a:ext cx="11923582" cy="6538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357">
                  <a:extLst>
                    <a:ext uri="{9D8B030D-6E8A-4147-A177-3AD203B41FA5}">
                      <a16:colId xmlns:a16="http://schemas.microsoft.com/office/drawing/2014/main" val="3355833650"/>
                    </a:ext>
                  </a:extLst>
                </a:gridCol>
                <a:gridCol w="4692804">
                  <a:extLst>
                    <a:ext uri="{9D8B030D-6E8A-4147-A177-3AD203B41FA5}">
                      <a16:colId xmlns:a16="http://schemas.microsoft.com/office/drawing/2014/main" val="671402706"/>
                    </a:ext>
                  </a:extLst>
                </a:gridCol>
                <a:gridCol w="1274936">
                  <a:extLst>
                    <a:ext uri="{9D8B030D-6E8A-4147-A177-3AD203B41FA5}">
                      <a16:colId xmlns:a16="http://schemas.microsoft.com/office/drawing/2014/main" val="646834244"/>
                    </a:ext>
                  </a:extLst>
                </a:gridCol>
                <a:gridCol w="4894485">
                  <a:extLst>
                    <a:ext uri="{9D8B030D-6E8A-4147-A177-3AD203B41FA5}">
                      <a16:colId xmlns:a16="http://schemas.microsoft.com/office/drawing/2014/main" val="3021375572"/>
                    </a:ext>
                  </a:extLst>
                </a:gridCol>
              </a:tblGrid>
              <a:tr h="167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Back-end</a:t>
                      </a:r>
                      <a:endParaRPr lang="en-US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Design and implementation of</a:t>
                      </a:r>
                      <a:endParaRPr lang="en-US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55295"/>
                  </a:ext>
                </a:extLst>
              </a:tr>
              <a:tr h="3354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050" b="0" i="0" u="none" strike="noStrike" kern="1200" noProof="0">
                          <a:latin typeface="Calibri"/>
                        </a:rPr>
                        <a:t>7102</a:t>
                      </a:r>
                    </a:p>
                    <a:p>
                      <a:pPr lvl="0" algn="ctr">
                        <a:buNone/>
                      </a:pPr>
                      <a:r>
                        <a:rPr lang="en-GB" sz="1050" b="0" i="0" u="none" strike="noStrike" kern="1200" noProof="0">
                          <a:latin typeface="Calibri"/>
                        </a:rPr>
                        <a:t>7101</a:t>
                      </a:r>
                    </a:p>
                    <a:p>
                      <a:pPr lvl="0" algn="ctr">
                        <a:buNone/>
                      </a:pPr>
                      <a:r>
                        <a:rPr lang="en-GB" sz="1050" b="0" i="0" u="none" strike="noStrike" kern="1200" noProof="0">
                          <a:latin typeface="Calibri"/>
                        </a:rPr>
                        <a:t>7103</a:t>
                      </a:r>
                    </a:p>
                    <a:p>
                      <a:pPr lvl="0" algn="ctr">
                        <a:buNone/>
                      </a:pPr>
                      <a:r>
                        <a:rPr lang="en-GB" sz="1050" b="0" i="0" u="none" strike="noStrike" kern="1200" noProof="0">
                          <a:latin typeface="Calibri"/>
                        </a:rPr>
                        <a:t>7597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200" b="0" i="0" u="none" strike="noStrike" noProof="0">
                        <a:effectLst/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effectLst/>
                          <a:latin typeface="Calibri"/>
                        </a:rPr>
                        <a:t> Backend: Design: User specific view settings; Kanban View 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effectLst/>
                          <a:latin typeface="Calibri"/>
                        </a:rPr>
                        <a:t> Backend: Design: User specific view settings </a:t>
                      </a:r>
                      <a:endParaRPr lang="en-GB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effectLst/>
                          <a:latin typeface="Calibri"/>
                        </a:rPr>
                        <a:t> Backend: Design: Task Action (All remaining) </a:t>
                      </a:r>
                      <a:endParaRPr lang="en-GB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effectLst/>
                          <a:latin typeface="Calibri"/>
                        </a:rPr>
                        <a:t> Backend: Design: Tags</a:t>
                      </a:r>
                      <a:endParaRPr lang="en-GB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50" b="0" i="0" u="none" strike="noStrike" kern="1200" noProof="0"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200" b="1" i="0" u="none" strike="noStrike" noProof="0"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382202"/>
                  </a:ext>
                </a:extLst>
              </a:tr>
              <a:tr h="246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1050" b="1" i="0" u="none" strike="noStrike" kern="1200" noProof="0"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200" b="0" i="0" u="none" strike="noStrike" kern="1200" noProof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50" b="0" i="0" u="none" strike="noStrike" kern="1200" noProof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0" i="0" u="none" strike="noStrike" noProof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1547306"/>
                  </a:ext>
                </a:extLst>
              </a:tr>
              <a:tr h="50318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GB" sz="1050" b="1" i="0" u="none" strike="noStrike" kern="1200" noProof="0"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200" b="0" i="0" u="none" strike="noStrike" noProof="0"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/>
                      <a:endParaRPr lang="en-US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8665578"/>
                  </a:ext>
                </a:extLst>
              </a:tr>
              <a:tr h="3354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5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 b="1" i="0" u="none" strike="noStrike" noProof="0"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0" i="0" u="none" strike="noStrike" kern="1200" noProof="0"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1808666"/>
                  </a:ext>
                </a:extLst>
              </a:tr>
              <a:tr h="190091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>
                          <a:effectLst/>
                        </a:rPr>
                        <a:t>Front-end</a:t>
                      </a:r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200" b="1">
                          <a:effectLst/>
                        </a:rPr>
                        <a:t>Designs</a:t>
                      </a:r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/>
                      <a:endParaRPr lang="en-US" sz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0" i="0" u="none" strike="noStrike" noProof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64129662"/>
                  </a:ext>
                </a:extLst>
              </a:tr>
              <a:tr h="357818">
                <a:tc>
                  <a:txBody>
                    <a:bodyPr/>
                    <a:lstStyle/>
                    <a:p>
                      <a:pPr marL="457200" lvl="1" algn="l">
                        <a:buNone/>
                      </a:pPr>
                      <a:r>
                        <a:rPr lang="en-US" sz="1050" b="0" i="0" u="none" strike="noStrike" kern="1200" noProof="0"/>
                        <a:t>7299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200" b="1" i="0" u="none" strike="noStrike" kern="1200" noProof="0">
                          <a:effectLst/>
                          <a:latin typeface="Calibri"/>
                        </a:rPr>
                        <a:t>  Frontend: API Integration: Tenant -&gt; Client</a:t>
                      </a:r>
                      <a:endParaRPr lang="en-US" sz="1200" b="0" i="0" u="none" strike="noStrike" kern="1200" noProof="0">
                        <a:effectLst/>
                        <a:latin typeface="Calibri"/>
                      </a:endParaRPr>
                    </a:p>
                    <a:p>
                      <a:pPr marL="0" lvl="0" algn="l">
                        <a:buNone/>
                      </a:pPr>
                      <a:endParaRPr lang="en-US" sz="1200" b="0" i="0" u="none" strike="noStrike" kern="1200" noProof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endParaRPr lang="en-US" sz="1200" b="0" i="0" u="none" strike="noStrike" kern="1200" noProof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200" b="0" i="0" u="none" strike="noStrike" kern="1200" noProof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7474822"/>
                  </a:ext>
                </a:extLst>
              </a:tr>
              <a:tr h="335454">
                <a:tc>
                  <a:txBody>
                    <a:bodyPr/>
                    <a:lstStyle/>
                    <a:p>
                      <a:pPr marL="457200" lvl="1" algn="l">
                        <a:buNone/>
                      </a:pPr>
                      <a:r>
                        <a:rPr lang="en-US" sz="1050" b="0" i="0" u="none" strike="noStrike" kern="1200" noProof="0">
                          <a:latin typeface="Calibri"/>
                        </a:rPr>
                        <a:t>7302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Frontend: Unit Testing</a:t>
                      </a:r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endParaRPr lang="en-US" sz="1200" b="0" i="0" u="none" strike="noStrike" kern="1200" noProof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200" b="0" i="0" u="none" strike="noStrike" kern="1200" noProof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8561447"/>
                  </a:ext>
                </a:extLst>
              </a:tr>
              <a:tr h="335454">
                <a:tc>
                  <a:txBody>
                    <a:bodyPr/>
                    <a:lstStyle/>
                    <a:p>
                      <a:pPr marL="457200" lvl="1" algn="l">
                        <a:buNone/>
                      </a:pPr>
                      <a:endParaRPr lang="en-US" sz="1050" b="0" i="0" u="none" strike="noStrike" kern="1200" noProof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200" b="0" i="0" u="none" strike="noStrike" kern="1200" noProof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endParaRPr lang="en-US" sz="1200" b="0" i="0" u="none" strike="noStrike" kern="1200" noProof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200" b="0" i="0" u="none" strike="noStrike" kern="1200" noProof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5585003"/>
                  </a:ext>
                </a:extLst>
              </a:tr>
              <a:tr h="335454"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50" b="1" i="0" u="none" strike="noStrike" kern="1200" noProof="0"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200" b="0" i="0" u="none" strike="noStrike" kern="1200" noProof="0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endParaRPr lang="en-US" sz="1200" b="0" i="0" u="none" strike="noStrike" kern="1200" noProof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200" b="0" i="0" u="none" strike="noStrike" kern="1200" noProof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87476419"/>
                  </a:ext>
                </a:extLst>
              </a:tr>
              <a:tr h="19009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0" i="0" u="none" strike="noStrike" noProof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/>
                      <a:endParaRPr lang="en-US" sz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0" i="0" u="none" strike="noStrike" noProof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6097653"/>
                  </a:ext>
                </a:extLst>
              </a:tr>
              <a:tr h="25718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noProof="0">
                          <a:effectLst/>
                          <a:latin typeface="Calibri"/>
                        </a:rPr>
                        <a:t>DevOps</a:t>
                      </a:r>
                      <a:endParaRPr lang="en-US" sz="1200" b="0" i="0" u="none" strike="noStrike" noProof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/>
                      <a:endParaRPr lang="en-US" sz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77029017"/>
                  </a:ext>
                </a:extLst>
              </a:tr>
              <a:tr h="33545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i="0" u="none" strike="noStrike" noProof="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/>
                      <a:endParaRPr lang="en-US" sz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7461532"/>
                  </a:ext>
                </a:extLst>
              </a:tr>
              <a:tr h="12970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>
                          <a:effectLst/>
                        </a:rPr>
                        <a:t>QA</a:t>
                      </a:r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r>
                        <a:rPr lang="en-US" sz="1200" b="1" i="0" u="none" strike="noStrike" kern="1200" noProof="0">
                          <a:effectLst/>
                        </a:rPr>
                        <a:t>API Automation</a:t>
                      </a:r>
                      <a:r>
                        <a:rPr lang="en-US" sz="1200" b="0" i="0" u="none" strike="noStrike" kern="1200" noProof="0">
                          <a:effectLst/>
                        </a:rPr>
                        <a:t>: </a:t>
                      </a:r>
                      <a:endParaRPr lang="en-US"/>
                    </a:p>
                    <a:p>
                      <a:pPr marL="0" lvl="0" indent="0">
                        <a:buNone/>
                      </a:pPr>
                      <a:r>
                        <a:rPr lang="en-US" sz="1200" b="0" i="0" u="none" strike="noStrike" kern="1200" noProof="0">
                          <a:effectLst/>
                        </a:rPr>
                        <a:t>project Invite member, workspace Invite member</a:t>
                      </a:r>
                      <a:endParaRPr lang="en-US"/>
                    </a:p>
                    <a:p>
                      <a:pPr marL="0" lvl="0" indent="0">
                        <a:buNone/>
                      </a:pPr>
                      <a:r>
                        <a:rPr lang="en-US" sz="1200" b="0" i="0" u="none" strike="noStrike" kern="1200" noProof="0">
                          <a:effectLst/>
                        </a:rPr>
                        <a:t>Project Features, Project Settings, Create Project 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200" b="0" i="0" u="none" strike="noStrike" kern="1200" noProof="0">
                          <a:effectLst/>
                        </a:rPr>
                        <a:t>Workspace Settings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200" b="0" i="0" u="none" strike="noStrike" kern="1200" noProof="0">
                          <a:effectLst/>
                        </a:rPr>
                        <a:t>Performance Testing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 b="0" i="0" u="none" strike="noStrike" kern="1200" noProof="0">
                        <a:effectLst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1" i="0" u="none" strike="noStrike" kern="1200" noProof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endParaRPr lang="en-US" sz="1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200" b="1" i="0" u="none" strike="noStrike" noProof="0"/>
                        <a:t>Test Execution:(using Azure Test Plan)</a:t>
                      </a:r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/>
                    </a:p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r>
                        <a:rPr lang="en-US" sz="1200" b="1" i="0" u="none" strike="noStrike" noProof="0">
                          <a:latin typeface="Calibri"/>
                        </a:rPr>
                        <a:t>Preparation of Test Cases – </a:t>
                      </a:r>
                      <a:br>
                        <a:rPr lang="en-US" sz="1200" b="1" i="0" u="none" strike="noStrike" noProof="0">
                          <a:latin typeface="Calibri"/>
                        </a:rPr>
                      </a:br>
                      <a:r>
                        <a:rPr lang="en-US" sz="1200" b="0" i="0" u="none" strike="noStrike" noProof="0">
                          <a:latin typeface="Calibri"/>
                        </a:rPr>
                        <a:t>Timer, section, Timesheet Settings 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Kanban View of Task, List view of Task, </a:t>
                      </a:r>
                      <a:br>
                        <a:rPr lang="en-US" sz="1200" b="0" i="0" u="none" strike="noStrike" noProof="0">
                          <a:latin typeface="Calibri"/>
                        </a:rPr>
                      </a:br>
                      <a:r>
                        <a:rPr lang="en-US" sz="1200" b="0" i="0" u="none" strike="noStrike" noProof="0">
                          <a:latin typeface="Calibri"/>
                        </a:rPr>
                        <a:t>Views Panel common features, Activity Stream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None/>
                      </a:pPr>
                      <a:r>
                        <a:rPr lang="en-US" sz="1200" b="1" i="0" u="none" strike="noStrike" noProof="0">
                          <a:latin typeface="Calibri"/>
                        </a:rPr>
                        <a:t>Test Case Reviews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3479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515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B365-98E3-4CFB-832D-30B324A5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4" y="379014"/>
            <a:ext cx="2817445" cy="50284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2400">
                <a:latin typeface="Segoe UI"/>
                <a:cs typeface="Segoe UI"/>
              </a:rPr>
              <a:t>Saiteja</a:t>
            </a:r>
            <a:endParaRPr lang="en-US" sz="2400">
              <a:latin typeface="Segoe UI"/>
              <a:cs typeface="Segoe UI"/>
            </a:endParaRPr>
          </a:p>
          <a:p>
            <a:endParaRPr lang="en-US" sz="2400" kern="1200">
              <a:latin typeface="+mj-l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AEEF5-4AD6-4AC7-BF3C-9044B9E8B2DF}"/>
              </a:ext>
            </a:extLst>
          </p:cNvPr>
          <p:cNvSpPr txBox="1"/>
          <p:nvPr/>
        </p:nvSpPr>
        <p:spPr>
          <a:xfrm>
            <a:off x="11390919" y="6143946"/>
            <a:ext cx="47392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GB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DADEB-7C8B-FDF7-5C42-CD9E53CE450A}"/>
              </a:ext>
            </a:extLst>
          </p:cNvPr>
          <p:cNvSpPr txBox="1"/>
          <p:nvPr/>
        </p:nvSpPr>
        <p:spPr>
          <a:xfrm>
            <a:off x="278524" y="847543"/>
            <a:ext cx="115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3743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B365-98E3-4CFB-832D-30B324A5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>
                <a:latin typeface="Segoe UI"/>
                <a:cs typeface="Segoe UI"/>
              </a:rPr>
              <a:t>Stalin</a:t>
            </a:r>
            <a:endParaRPr lang="en-GB" sz="240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AEEF5-4AD6-4AC7-BF3C-9044B9E8B2DF}"/>
              </a:ext>
            </a:extLst>
          </p:cNvPr>
          <p:cNvSpPr txBox="1"/>
          <p:nvPr/>
        </p:nvSpPr>
        <p:spPr>
          <a:xfrm>
            <a:off x="11568372" y="6143946"/>
            <a:ext cx="56786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GB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092EA-919C-2DA8-98E8-11D7218E78B8}"/>
              </a:ext>
            </a:extLst>
          </p:cNvPr>
          <p:cNvSpPr txBox="1"/>
          <p:nvPr/>
        </p:nvSpPr>
        <p:spPr>
          <a:xfrm>
            <a:off x="477531" y="1122168"/>
            <a:ext cx="1134228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Calibri"/>
                <a:ea typeface="+mn-lt"/>
                <a:cs typeface="Arial"/>
              </a:rPr>
              <a:t>7292 </a:t>
            </a:r>
            <a:r>
              <a:rPr lang="en-US">
                <a:ea typeface="+mn-lt"/>
                <a:cs typeface="+mn-lt"/>
              </a:rPr>
              <a:t>Frontend: Save/Discard Button</a:t>
            </a:r>
            <a:r>
              <a:rPr lang="en-US">
                <a:latin typeface="Calibri"/>
                <a:ea typeface="Arial"/>
                <a:cs typeface="Arial"/>
              </a:rPr>
              <a:t>​</a:t>
            </a:r>
            <a:endParaRPr lang="en-US">
              <a:cs typeface="Calibri" panose="020F0502020204030204"/>
            </a:endParaRPr>
          </a:p>
          <a:p>
            <a:pPr lvl="0" rtl="0">
              <a:buChar char="•"/>
            </a:pPr>
            <a:endParaRPr lang="en-US">
              <a:latin typeface="Calibri"/>
              <a:ea typeface="Arial"/>
              <a:cs typeface="Arial"/>
            </a:endParaRPr>
          </a:p>
          <a:p>
            <a:pPr marL="742950" lvl="1" indent="-285750">
              <a:buFont typeface="Calibri"/>
              <a:buChar char="-"/>
            </a:pPr>
            <a:r>
              <a:rPr lang="en-US">
                <a:ea typeface="+mn-lt"/>
                <a:cs typeface="+mn-lt"/>
              </a:rPr>
              <a:t>Global setup of Save/Discard button in Client</a:t>
            </a:r>
            <a:endParaRPr lang="en-US" b="1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37200-CDF9-F9DE-A4BE-9C82210036E2}"/>
              </a:ext>
            </a:extLst>
          </p:cNvPr>
          <p:cNvSpPr txBox="1"/>
          <p:nvPr/>
        </p:nvSpPr>
        <p:spPr>
          <a:xfrm>
            <a:off x="420140" y="2030629"/>
            <a:ext cx="113422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sz="1400">
              <a:cs typeface="Calibri"/>
            </a:endParaRPr>
          </a:p>
          <a:p>
            <a:pPr marL="514350" indent="171450">
              <a:buFont typeface="Arial"/>
              <a:buChar char="•"/>
            </a:pPr>
            <a:endParaRPr lang="en-GB" sz="14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AA8A4-9426-1E0B-B314-B04FD2A1B920}"/>
              </a:ext>
            </a:extLst>
          </p:cNvPr>
          <p:cNvSpPr txBox="1"/>
          <p:nvPr/>
        </p:nvSpPr>
        <p:spPr>
          <a:xfrm>
            <a:off x="403016" y="2621393"/>
            <a:ext cx="113422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sz="1400">
              <a:ea typeface="+mn-lt"/>
              <a:cs typeface="+mn-lt"/>
            </a:endParaRPr>
          </a:p>
          <a:p>
            <a:pPr marL="514350" indent="171450">
              <a:buFont typeface="Arial"/>
              <a:buChar char="•"/>
            </a:pPr>
            <a:endParaRPr lang="en-GB" sz="14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96561-B278-A0A9-8B80-77BA07903280}"/>
              </a:ext>
            </a:extLst>
          </p:cNvPr>
          <p:cNvSpPr txBox="1"/>
          <p:nvPr/>
        </p:nvSpPr>
        <p:spPr>
          <a:xfrm>
            <a:off x="477531" y="2295134"/>
            <a:ext cx="1134228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Calibri"/>
                <a:ea typeface="+mn-lt"/>
                <a:cs typeface="Arial"/>
              </a:rPr>
              <a:t>7632 </a:t>
            </a:r>
            <a:r>
              <a:rPr lang="en-US">
                <a:ea typeface="+mn-lt"/>
                <a:cs typeface="+mn-lt"/>
              </a:rPr>
              <a:t>Frontend: Refresh page</a:t>
            </a:r>
            <a:endParaRPr lang="en-US">
              <a:cs typeface="Calibri" panose="020F0502020204030204"/>
            </a:endParaRPr>
          </a:p>
          <a:p>
            <a:pPr lvl="0" rtl="0"/>
            <a:endParaRPr lang="en-US">
              <a:latin typeface="Calibri"/>
              <a:ea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3EBF0-9C37-AF95-E788-FF04614E507B}"/>
              </a:ext>
            </a:extLst>
          </p:cNvPr>
          <p:cNvSpPr txBox="1"/>
          <p:nvPr/>
        </p:nvSpPr>
        <p:spPr>
          <a:xfrm>
            <a:off x="477530" y="3014324"/>
            <a:ext cx="1134228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Calibri"/>
                <a:ea typeface="+mn-lt"/>
                <a:cs typeface="Arial"/>
              </a:rPr>
              <a:t>7751 </a:t>
            </a:r>
            <a:r>
              <a:rPr lang="en-US" err="1">
                <a:latin typeface="Calibri"/>
                <a:ea typeface="+mn-lt"/>
                <a:cs typeface="Arial"/>
              </a:rPr>
              <a:t>Adhoc</a:t>
            </a:r>
            <a:r>
              <a:rPr lang="en-US">
                <a:latin typeface="Calibri"/>
                <a:ea typeface="+mn-lt"/>
                <a:cs typeface="Arial"/>
              </a:rPr>
              <a:t> support – Bug fixing during QA smoke testing</a:t>
            </a:r>
            <a:endParaRPr lang="en-US">
              <a:cs typeface="Calibri" panose="020F0502020204030204"/>
            </a:endParaRPr>
          </a:p>
          <a:p>
            <a:pPr lvl="0" rtl="0"/>
            <a:endParaRPr lang="en-US">
              <a:latin typeface="Calibri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960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B365-98E3-4CFB-832D-30B324A5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>
                <a:latin typeface="Segoe UI"/>
                <a:cs typeface="Segoe UI"/>
              </a:rPr>
              <a:t>Pavan</a:t>
            </a:r>
            <a:endParaRPr lang="en-GB" sz="240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AEEF5-4AD6-4AC7-BF3C-9044B9E8B2DF}"/>
              </a:ext>
            </a:extLst>
          </p:cNvPr>
          <p:cNvSpPr txBox="1"/>
          <p:nvPr/>
        </p:nvSpPr>
        <p:spPr>
          <a:xfrm>
            <a:off x="11523397" y="6143946"/>
            <a:ext cx="45626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GB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5B37A-153D-4388-32A4-2C5DE406EC5D}"/>
              </a:ext>
            </a:extLst>
          </p:cNvPr>
          <p:cNvSpPr txBox="1"/>
          <p:nvPr/>
        </p:nvSpPr>
        <p:spPr>
          <a:xfrm>
            <a:off x="285598" y="1139356"/>
            <a:ext cx="1134228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b="1">
              <a:ea typeface="Calibri" panose="020F0502020204030204"/>
              <a:cs typeface="Calibri" panose="020F0502020204030204"/>
            </a:endParaRPr>
          </a:p>
          <a:p>
            <a:endParaRPr lang="en-GB" b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F2414-63F4-E67F-3964-50048A50D63B}"/>
              </a:ext>
            </a:extLst>
          </p:cNvPr>
          <p:cNvSpPr txBox="1"/>
          <p:nvPr/>
        </p:nvSpPr>
        <p:spPr>
          <a:xfrm>
            <a:off x="473243" y="1034716"/>
            <a:ext cx="109547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b="1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87498-56FB-71D9-6CB5-B4C34E199AAC}"/>
              </a:ext>
            </a:extLst>
          </p:cNvPr>
          <p:cNvSpPr txBox="1"/>
          <p:nvPr/>
        </p:nvSpPr>
        <p:spPr>
          <a:xfrm>
            <a:off x="573506" y="1094874"/>
            <a:ext cx="108444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81779-CC9A-BEA9-5230-742057E41D3F}"/>
              </a:ext>
            </a:extLst>
          </p:cNvPr>
          <p:cNvSpPr txBox="1"/>
          <p:nvPr/>
        </p:nvSpPr>
        <p:spPr>
          <a:xfrm>
            <a:off x="753979" y="914400"/>
            <a:ext cx="1065396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1600" b="1"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408E3-6DB9-0108-3C86-71F943C03581}"/>
              </a:ext>
            </a:extLst>
          </p:cNvPr>
          <p:cNvSpPr txBox="1"/>
          <p:nvPr/>
        </p:nvSpPr>
        <p:spPr>
          <a:xfrm>
            <a:off x="674318" y="1039661"/>
            <a:ext cx="108642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endParaRPr lang="en-US" b="1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6D27A0-F84D-3CC2-71D5-54A050090081}"/>
              </a:ext>
            </a:extLst>
          </p:cNvPr>
          <p:cNvSpPr txBox="1"/>
          <p:nvPr/>
        </p:nvSpPr>
        <p:spPr>
          <a:xfrm>
            <a:off x="475990" y="820455"/>
            <a:ext cx="111565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endParaRPr lang="en-GB" b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DB4D9-6555-59F0-FC76-47E36FE443B0}"/>
              </a:ext>
            </a:extLst>
          </p:cNvPr>
          <p:cNvSpPr txBox="1"/>
          <p:nvPr/>
        </p:nvSpPr>
        <p:spPr>
          <a:xfrm>
            <a:off x="1226444" y="1273890"/>
            <a:ext cx="103110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endParaRPr lang="en-US" sz="2000" b="1"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1EEB96-6CD7-6785-039B-D843CAFB8BCA}"/>
              </a:ext>
            </a:extLst>
          </p:cNvPr>
          <p:cNvSpPr txBox="1"/>
          <p:nvPr/>
        </p:nvSpPr>
        <p:spPr>
          <a:xfrm>
            <a:off x="580373" y="1091852"/>
            <a:ext cx="9298487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Arial"/>
              </a:rPr>
              <a:t>Stories</a:t>
            </a:r>
          </a:p>
          <a:p>
            <a:endParaRPr lang="en-US">
              <a:ea typeface="+mn-l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7293 – Frontend: API Integration: Workspace -&gt; People </a:t>
            </a:r>
          </a:p>
          <a:p>
            <a:r>
              <a:rPr lang="en-US">
                <a:ea typeface="+mn-lt"/>
                <a:cs typeface="+mn-lt"/>
              </a:rPr>
              <a:t>    --  API Integration -Workspace -&gt; People (List, Add, Delete, Invite, Sort, Filter, Group BY)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7794 - Frontend: API Integration: Project -&gt; People</a:t>
            </a:r>
          </a:p>
          <a:p>
            <a:r>
              <a:rPr lang="en-US">
                <a:ea typeface="+mn-lt"/>
                <a:cs typeface="+mn-lt"/>
              </a:rPr>
              <a:t>    --  API Integration -Project-&gt; People (List, Add , Delete, Invite, Sort, Filter, Group BY)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7295 - Frontend: API Integration: Project Action</a:t>
            </a:r>
            <a:r>
              <a:rPr lang="en-US" b="1">
                <a:cs typeface="Segoe UI"/>
              </a:rPr>
              <a:t>​</a:t>
            </a:r>
            <a:endParaRPr lang="en-US" b="1">
              <a:cs typeface="Calibri" panose="020F0502020204030204"/>
            </a:endParaRPr>
          </a:p>
          <a:p>
            <a:r>
              <a:rPr lang="en-US">
                <a:cs typeface="Segoe UI"/>
              </a:rPr>
              <a:t>    -- </a:t>
            </a:r>
            <a:r>
              <a:rPr lang="en-US">
                <a:ea typeface="+mn-lt"/>
                <a:cs typeface="+mn-lt"/>
              </a:rPr>
              <a:t>API Integration: Project Action - Move Project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7296 -Frontend: API Integration: Project Action</a:t>
            </a:r>
            <a:endParaRPr lang="en-US" b="1">
              <a:cs typeface="Segoe UI"/>
            </a:endParaRPr>
          </a:p>
          <a:p>
            <a:pPr>
              <a:buFont typeface="Arial"/>
            </a:pPr>
            <a:r>
              <a:rPr lang="en-US">
                <a:cs typeface="Calibri"/>
              </a:rPr>
              <a:t>   -- </a:t>
            </a:r>
            <a:r>
              <a:rPr lang="en-US">
                <a:ea typeface="+mn-lt"/>
                <a:cs typeface="+mn-lt"/>
              </a:rPr>
              <a:t>API Integration: Project Action - Pin/Unpin Project</a:t>
            </a:r>
            <a:endParaRPr lang="en-US"/>
          </a:p>
          <a:p>
            <a:pPr>
              <a:buFont typeface="Arial"/>
            </a:pPr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Improvements</a:t>
            </a:r>
          </a:p>
          <a:p>
            <a:endParaRPr lang="en-US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/>
              </a:rPr>
              <a:t>7297 - </a:t>
            </a:r>
            <a:r>
              <a:rPr lang="en-US" b="1">
                <a:ea typeface="+mn-lt"/>
                <a:cs typeface="+mn-lt"/>
              </a:rPr>
              <a:t>Frontend: Fix Issue: Sometimes setting menu close, sometimes not</a:t>
            </a:r>
            <a:endParaRPr lang="en-US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/>
              </a:rPr>
              <a:t>4891 - </a:t>
            </a:r>
            <a:r>
              <a:rPr lang="en-US" b="1">
                <a:ea typeface="+mn-lt"/>
                <a:cs typeface="+mn-lt"/>
              </a:rPr>
              <a:t>Change Password - No password policy criteria displayed to the user for New Password field</a:t>
            </a:r>
            <a:endParaRPr lang="en-US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/>
              </a:rPr>
              <a:t>4892 - </a:t>
            </a:r>
            <a:r>
              <a:rPr lang="en-US" b="1">
                <a:ea typeface="+mn-lt"/>
                <a:cs typeface="+mn-lt"/>
              </a:rPr>
              <a:t>Change Password - Missing Green tick Red Cross validations and Standard Validations Input</a:t>
            </a:r>
          </a:p>
          <a:p>
            <a:r>
              <a:rPr lang="en-US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903224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B365-98E3-4CFB-832D-30B324A5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>
                <a:latin typeface="Segoe UI"/>
                <a:cs typeface="Segoe UI"/>
              </a:rPr>
              <a:t> Swar</a:t>
            </a:r>
            <a:endParaRPr lang="en-GB" sz="240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AEEF5-4AD6-4AC7-BF3C-9044B9E8B2DF}"/>
              </a:ext>
            </a:extLst>
          </p:cNvPr>
          <p:cNvSpPr txBox="1"/>
          <p:nvPr/>
        </p:nvSpPr>
        <p:spPr>
          <a:xfrm>
            <a:off x="11523397" y="6143946"/>
            <a:ext cx="45626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GB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2689A9-D69B-DFE6-3DDC-1E8FDC8E1149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DDC79-E9E8-A618-99E2-BB95C657DD38}"/>
              </a:ext>
            </a:extLst>
          </p:cNvPr>
          <p:cNvSpPr txBox="1"/>
          <p:nvPr/>
        </p:nvSpPr>
        <p:spPr>
          <a:xfrm>
            <a:off x="671946" y="1122219"/>
            <a:ext cx="1106747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b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/>
              </a:rPr>
              <a:t>7302,7588 – Frontend – unit testing</a:t>
            </a:r>
          </a:p>
          <a:p>
            <a:pPr marL="285750" indent="-285750">
              <a:buFont typeface="Arial"/>
              <a:buChar char="•"/>
            </a:pPr>
            <a:endParaRPr lang="en-US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/>
              </a:rPr>
              <a:t>7785 - </a:t>
            </a:r>
            <a:r>
              <a:rPr lang="en-US" b="1">
                <a:ea typeface="+mn-lt"/>
                <a:cs typeface="+mn-lt"/>
              </a:rPr>
              <a:t>Frontend: Pending UI Components</a:t>
            </a:r>
          </a:p>
          <a:p>
            <a:pPr marL="285750" indent="-285750">
              <a:buFont typeface="Arial"/>
              <a:buChar char="•"/>
            </a:pPr>
            <a:endParaRPr lang="en-US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/>
              </a:rPr>
              <a:t>7298 - </a:t>
            </a:r>
            <a:r>
              <a:rPr lang="en-US" b="1">
                <a:ea typeface="+mn-lt"/>
                <a:cs typeface="+mn-lt"/>
              </a:rPr>
              <a:t>Frontend: Static Screen: Project List View</a:t>
            </a:r>
            <a:endParaRPr lang="en-US" b="1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1465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82C7-605A-C0A4-3A1B-BAC375C2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50">
                <a:latin typeface="Segoe UI"/>
                <a:cs typeface="Segoe UI"/>
              </a:rPr>
              <a:t>Shreyansh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FE22C-AFE3-E9B5-F82C-C8A0D4B8B8A3}"/>
              </a:ext>
            </a:extLst>
          </p:cNvPr>
          <p:cNvSpPr txBox="1"/>
          <p:nvPr/>
        </p:nvSpPr>
        <p:spPr>
          <a:xfrm>
            <a:off x="436729" y="1073624"/>
            <a:ext cx="11887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GB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BC83E-0818-4836-9B62-290A1DB9FFAA}"/>
              </a:ext>
            </a:extLst>
          </p:cNvPr>
          <p:cNvSpPr txBox="1"/>
          <p:nvPr/>
        </p:nvSpPr>
        <p:spPr>
          <a:xfrm>
            <a:off x="783432" y="997744"/>
            <a:ext cx="1092279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>
                <a:cs typeface="Calibri"/>
              </a:rPr>
              <a:t>7303 - </a:t>
            </a:r>
            <a:r>
              <a:rPr lang="en-US" b="1">
                <a:ea typeface="+mn-lt"/>
                <a:cs typeface="+mn-lt"/>
              </a:rPr>
              <a:t>Frontend: Unit Testing</a:t>
            </a:r>
          </a:p>
          <a:p>
            <a:pPr marL="342900" indent="-342900">
              <a:buFont typeface="Arial"/>
              <a:buChar char="•"/>
            </a:pPr>
            <a:endParaRPr lang="en-US" b="1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b="1">
                <a:cs typeface="Calibri"/>
              </a:rPr>
              <a:t>7291 - </a:t>
            </a:r>
            <a:r>
              <a:rPr lang="en-US" b="1">
                <a:ea typeface="+mn-lt"/>
                <a:cs typeface="+mn-lt"/>
              </a:rPr>
              <a:t>Frontend: API Integration: 5Day Account</a:t>
            </a:r>
          </a:p>
          <a:p>
            <a:pPr marL="342900" indent="-342900">
              <a:buFont typeface="Arial"/>
              <a:buChar char="•"/>
            </a:pPr>
            <a:endParaRPr lang="en-US" b="1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b="1">
                <a:cs typeface="Calibri"/>
              </a:rPr>
              <a:t>Improvements:</a:t>
            </a:r>
          </a:p>
          <a:p>
            <a:pPr marL="342900" indent="-342900">
              <a:buFont typeface="Calibri"/>
              <a:buChar char="-"/>
            </a:pPr>
            <a:r>
              <a:rPr lang="en-US" b="1">
                <a:cs typeface="Calibri"/>
              </a:rPr>
              <a:t>4841 </a:t>
            </a:r>
            <a:r>
              <a:rPr lang="en-US" b="1">
                <a:ea typeface="+mn-lt"/>
                <a:cs typeface="+mn-lt"/>
              </a:rPr>
              <a:t>Change Password - New Password field if we enter just 2 characters no error is throw or password checking is happening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107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82C7-605A-C0A4-3A1B-BAC375C2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50">
                <a:latin typeface="Segoe UI"/>
                <a:cs typeface="Segoe UI"/>
              </a:rPr>
              <a:t>Nishat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FE22C-AFE3-E9B5-F82C-C8A0D4B8B8A3}"/>
              </a:ext>
            </a:extLst>
          </p:cNvPr>
          <p:cNvSpPr txBox="1"/>
          <p:nvPr/>
        </p:nvSpPr>
        <p:spPr>
          <a:xfrm>
            <a:off x="436729" y="1073624"/>
            <a:ext cx="1188719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GB" b="1">
              <a:cs typeface="Calibri" panose="020F0502020204030204"/>
            </a:endParaRPr>
          </a:p>
          <a:p>
            <a:pPr marL="7429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7301-Frontend: Expand/Collapse icon for all secondary menu</a:t>
            </a:r>
            <a:endParaRPr lang="en-GB" b="1">
              <a:cs typeface="Calibri" panose="020F0502020204030204"/>
            </a:endParaRPr>
          </a:p>
          <a:p>
            <a:pPr marL="457200"/>
            <a:endParaRPr lang="en-GB" b="1">
              <a:cs typeface="Calibri" panose="020F0502020204030204"/>
            </a:endParaRPr>
          </a:p>
          <a:p>
            <a:pPr marL="742950" indent="-285750">
              <a:buFont typeface="Arial"/>
              <a:buChar char="•"/>
            </a:pPr>
            <a:r>
              <a:rPr lang="en-GB" b="1">
                <a:cs typeface="Calibri" panose="020F0502020204030204"/>
              </a:rPr>
              <a:t>7300-</a:t>
            </a:r>
            <a:r>
              <a:rPr lang="en-GB" b="1">
                <a:ea typeface="+mn-lt"/>
                <a:cs typeface="+mn-lt"/>
              </a:rPr>
              <a:t>Frontend: Icons for secondary menu</a:t>
            </a:r>
            <a:endParaRPr lang="en-GB" b="1">
              <a:cs typeface="Calibri" panose="020F0502020204030204"/>
            </a:endParaRPr>
          </a:p>
          <a:p>
            <a:pPr marL="742950" indent="-285750">
              <a:buFont typeface="Arial"/>
              <a:buChar char="•"/>
            </a:pPr>
            <a:endParaRPr lang="en-GB" b="1">
              <a:cs typeface="Calibri" panose="020F0502020204030204"/>
            </a:endParaRPr>
          </a:p>
          <a:p>
            <a:pPr marL="457200"/>
            <a:endParaRPr lang="en-GB">
              <a:cs typeface="Calibri" panose="020F0502020204030204"/>
            </a:endParaRPr>
          </a:p>
          <a:p>
            <a:pPr marL="457200">
              <a:buFont typeface="Arial,Sans-Serif"/>
              <a:buChar char="•"/>
            </a:pPr>
            <a:endParaRPr lang="en-GB">
              <a:cs typeface="Calibri" panose="020F0502020204030204"/>
            </a:endParaRPr>
          </a:p>
          <a:p>
            <a:pPr marL="457200">
              <a:buFont typeface="Arial"/>
              <a:buChar char="•"/>
            </a:pPr>
            <a:endParaRPr lang="en-GB">
              <a:cs typeface="Calibri" panose="020F0502020204030204"/>
            </a:endParaRPr>
          </a:p>
          <a:p>
            <a:pPr marL="742950" lvl="1" indent="-285750">
              <a:buFont typeface="Arial,Sans-Serif"/>
              <a:buChar char="•"/>
            </a:pPr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9173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2271-8F83-760E-F6B4-17356035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550">
                <a:latin typeface="Segoe UI"/>
                <a:cs typeface="Segoe UI"/>
              </a:rPr>
              <a:t>Utsav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5748B-69DB-FF9C-05C2-14904F1D0305}"/>
              </a:ext>
            </a:extLst>
          </p:cNvPr>
          <p:cNvSpPr txBox="1"/>
          <p:nvPr/>
        </p:nvSpPr>
        <p:spPr>
          <a:xfrm>
            <a:off x="930349" y="1143000"/>
            <a:ext cx="96085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000" b="1">
              <a:cs typeface="Calibri"/>
            </a:endParaRPr>
          </a:p>
          <a:p>
            <a:endParaRPr lang="en-GB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9889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2271-8F83-760E-F6B4-17356035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550">
                <a:latin typeface="Segoe UI"/>
                <a:cs typeface="Segoe UI"/>
              </a:rPr>
              <a:t>Vijay</a:t>
            </a:r>
            <a:endParaRPr lang="en-GB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A25E0-D184-B2B4-7269-AB5C35A3B856}"/>
              </a:ext>
            </a:extLst>
          </p:cNvPr>
          <p:cNvSpPr txBox="1"/>
          <p:nvPr/>
        </p:nvSpPr>
        <p:spPr>
          <a:xfrm>
            <a:off x="442451" y="1155290"/>
            <a:ext cx="8603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8782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2271-8F83-760E-F6B4-17356035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550" err="1">
                <a:latin typeface="Segoe UI"/>
                <a:cs typeface="Segoe UI"/>
              </a:rPr>
              <a:t>Idrish</a:t>
            </a:r>
            <a:endParaRPr lang="en-GB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E7F50-2020-AC57-EE62-C40C4F9B7108}"/>
              </a:ext>
            </a:extLst>
          </p:cNvPr>
          <p:cNvSpPr txBox="1"/>
          <p:nvPr/>
        </p:nvSpPr>
        <p:spPr>
          <a:xfrm>
            <a:off x="281407" y="988541"/>
            <a:ext cx="1159343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8045</a:t>
            </a:r>
            <a:r>
              <a:rPr lang="en-US"/>
              <a:t> Help Ali in onboarding.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8046</a:t>
            </a:r>
            <a:r>
              <a:rPr lang="en-US"/>
              <a:t> Create a working sample of networking component.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8047</a:t>
            </a:r>
            <a:r>
              <a:rPr lang="en-US"/>
              <a:t> Review UI design and prepare definition of UI components.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UI is not state where we can review and identify components.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8242</a:t>
            </a:r>
            <a:r>
              <a:rPr lang="en-US"/>
              <a:t> Start exploring List component.</a:t>
            </a:r>
          </a:p>
        </p:txBody>
      </p:sp>
    </p:spTree>
    <p:extLst>
      <p:ext uri="{BB962C8B-B14F-4D97-AF65-F5344CB8AC3E}">
        <p14:creationId xmlns:p14="http://schemas.microsoft.com/office/powerpoint/2010/main" val="3216225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B365-98E3-4CFB-832D-30B324A5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550">
                <a:latin typeface="Segoe UI"/>
                <a:cs typeface="Segoe UI"/>
              </a:rPr>
              <a:t>Sprint#26 Goals (upcoming sprint)</a:t>
            </a:r>
            <a:endParaRPr lang="en-US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930C43-0913-4B27-BADB-E6DF4573282B}"/>
              </a:ext>
            </a:extLst>
          </p:cNvPr>
          <p:cNvSpPr txBox="1"/>
          <p:nvPr/>
        </p:nvSpPr>
        <p:spPr>
          <a:xfrm>
            <a:off x="154407" y="628607"/>
            <a:ext cx="11296586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Backend </a:t>
            </a:r>
            <a:endParaRPr lang="en-US" b="1">
              <a:cs typeface="Calibri" panose="020F0502020204030204"/>
            </a:endParaRPr>
          </a:p>
          <a:p>
            <a:pPr marL="742950" indent="-285750">
              <a:buFont typeface="Arial"/>
              <a:buChar char="•"/>
            </a:pPr>
            <a:endParaRPr lang="en-GB" sz="1400">
              <a:ea typeface="+mn-lt"/>
              <a:cs typeface="+mn-lt"/>
            </a:endParaRPr>
          </a:p>
          <a:p>
            <a:pPr marL="742950" indent="-285750">
              <a:buFont typeface="Arial"/>
              <a:buChar char="•"/>
            </a:pPr>
            <a:endParaRPr lang="en-GB" sz="1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Frontend</a:t>
            </a:r>
            <a:endParaRPr lang="en-GB" b="1"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endParaRPr lang="en-GB" sz="1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DevOps</a:t>
            </a:r>
            <a:endParaRPr lang="en-US" b="1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GB" sz="1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   </a:t>
            </a:r>
            <a:r>
              <a:rPr lang="en-GB" b="1">
                <a:ea typeface="+mn-lt"/>
                <a:cs typeface="+mn-lt"/>
              </a:rPr>
              <a:t>  QA </a:t>
            </a:r>
            <a:endParaRPr lang="en-GB" b="1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GB" sz="1400">
              <a:latin typeface="Segoe UI"/>
              <a:cs typeface="+mn-lt"/>
            </a:endParaRPr>
          </a:p>
          <a:p>
            <a:pPr lvl="1"/>
            <a:r>
              <a:rPr lang="en-GB" sz="1400">
                <a:latin typeface="Segoe UI"/>
                <a:cs typeface="+mn-lt"/>
              </a:rPr>
              <a:t>Sprint</a:t>
            </a:r>
            <a:r>
              <a:rPr lang="en-GB" sz="1400">
                <a:latin typeface="Segoe UI"/>
                <a:cs typeface="Calibri"/>
              </a:rPr>
              <a:t> 25 – </a:t>
            </a:r>
            <a:r>
              <a:rPr lang="en-GB" sz="1400">
                <a:latin typeface="Segoe UI"/>
                <a:cs typeface="Calibri"/>
                <a:hlinkClick r:id="rId2"/>
              </a:rPr>
              <a:t>click here</a:t>
            </a:r>
            <a:endParaRPr lang="en-GB" sz="1400">
              <a:latin typeface="Calibri" panose="020F0502020204030204"/>
              <a:cs typeface="Calibri"/>
              <a:hlinkClick r:id="rId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31588-4456-4339-976F-0AAF0D8AC660}"/>
              </a:ext>
            </a:extLst>
          </p:cNvPr>
          <p:cNvSpPr txBox="1"/>
          <p:nvPr/>
        </p:nvSpPr>
        <p:spPr>
          <a:xfrm>
            <a:off x="11443063" y="6143946"/>
            <a:ext cx="48523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4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B365-98E3-4CFB-832D-30B324A5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50">
                <a:latin typeface="Segoe UI"/>
                <a:cs typeface="Segoe UI"/>
              </a:rPr>
              <a:t>Sprint 25 Progress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930C43-0913-4B27-BADB-E6DF4573282B}"/>
              </a:ext>
            </a:extLst>
          </p:cNvPr>
          <p:cNvSpPr txBox="1"/>
          <p:nvPr/>
        </p:nvSpPr>
        <p:spPr>
          <a:xfrm>
            <a:off x="259959" y="715542"/>
            <a:ext cx="1128729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00100" lvl="1" indent="-342900">
              <a:buFont typeface="Arial"/>
              <a:buChar char="•"/>
            </a:pPr>
            <a:endParaRPr lang="en-GB" sz="200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34B53-83E1-44A9-BACF-4DAE514BA64F}"/>
              </a:ext>
            </a:extLst>
          </p:cNvPr>
          <p:cNvSpPr txBox="1"/>
          <p:nvPr/>
        </p:nvSpPr>
        <p:spPr>
          <a:xfrm>
            <a:off x="11537877" y="6143946"/>
            <a:ext cx="3904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GB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65D0B-2872-D353-4B02-9FBDAD9BA031}"/>
              </a:ext>
            </a:extLst>
          </p:cNvPr>
          <p:cNvSpPr txBox="1"/>
          <p:nvPr/>
        </p:nvSpPr>
        <p:spPr>
          <a:xfrm>
            <a:off x="594548" y="1215437"/>
            <a:ext cx="1109942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Sprint Progress(%)</a:t>
            </a:r>
            <a:endParaRPr lang="en-US" b="1"/>
          </a:p>
          <a:p>
            <a:endParaRPr lang="en-US" b="1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Wingdings"/>
              <a:buChar char="ü"/>
            </a:pPr>
            <a:r>
              <a:rPr lang="en-US">
                <a:solidFill>
                  <a:srgbClr val="000000"/>
                </a:solidFill>
                <a:cs typeface="Calibri"/>
              </a:rPr>
              <a:t>Done – 50%</a:t>
            </a:r>
            <a:endParaRPr lang="en-US">
              <a:solidFill>
                <a:srgbClr val="000000"/>
              </a:solidFill>
              <a:ea typeface="Calibri"/>
              <a:cs typeface="Calibri"/>
            </a:endParaRPr>
          </a:p>
          <a:p>
            <a:pPr marL="285750" indent="-285750">
              <a:buFont typeface="Wingdings"/>
              <a:buChar char="ü"/>
            </a:pPr>
            <a:r>
              <a:rPr lang="en-US">
                <a:cs typeface="Calibri"/>
              </a:rPr>
              <a:t>Remaining– 50%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Wingdings"/>
              <a:buChar char="ü"/>
            </a:pPr>
            <a:endParaRPr lang="en-US">
              <a:cs typeface="Calibri"/>
            </a:endParaRPr>
          </a:p>
          <a:p>
            <a:pPr marL="285750" indent="-285750">
              <a:buFont typeface="Wingdings"/>
              <a:buChar char="ü"/>
            </a:pPr>
            <a:r>
              <a:rPr lang="en-US">
                <a:cs typeface="Calibri"/>
              </a:rPr>
              <a:t>Total Scoped –  160 Story Points</a:t>
            </a:r>
          </a:p>
          <a:p>
            <a:pPr marL="285750" indent="-285750">
              <a:buFont typeface="Wingdings"/>
              <a:buChar char="ü"/>
            </a:pPr>
            <a:r>
              <a:rPr lang="en-US">
                <a:cs typeface="Calibri"/>
              </a:rPr>
              <a:t>Done –  80 Story Points</a:t>
            </a:r>
          </a:p>
          <a:p>
            <a:pPr marL="285750" indent="-285750">
              <a:buFont typeface="Wingdings"/>
              <a:buChar char="ü"/>
            </a:pPr>
            <a:r>
              <a:rPr lang="en-US">
                <a:cs typeface="Calibri"/>
              </a:rPr>
              <a:t>Remaining – 80 Story Points</a:t>
            </a:r>
            <a:endParaRPr lang="en-US"/>
          </a:p>
          <a:p>
            <a:r>
              <a:rPr lang="en-US">
                <a:cs typeface="Calibri"/>
                <a:hlinkClick r:id="rId2"/>
              </a:rPr>
              <a:t>Sprint update Click here: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8167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031588-4456-4339-976F-0AAF0D8AC660}"/>
              </a:ext>
            </a:extLst>
          </p:cNvPr>
          <p:cNvSpPr txBox="1"/>
          <p:nvPr/>
        </p:nvSpPr>
        <p:spPr>
          <a:xfrm>
            <a:off x="11475720" y="6143946"/>
            <a:ext cx="45257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GB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D42EF-F10D-454D-A57D-6F3DDD908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2033587"/>
            <a:ext cx="69818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2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B365-98E3-4CFB-832D-30B324A5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550">
                <a:latin typeface="Calibri"/>
                <a:cs typeface="Calibri"/>
              </a:rPr>
              <a:t>Anil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2DA3F-2CB4-4EE3-BCEA-7B471BFA14E8}"/>
              </a:ext>
            </a:extLst>
          </p:cNvPr>
          <p:cNvSpPr txBox="1"/>
          <p:nvPr/>
        </p:nvSpPr>
        <p:spPr>
          <a:xfrm>
            <a:off x="11288825" y="6143946"/>
            <a:ext cx="47508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GB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FE4CF-CDB0-CF83-8140-64AA3EEB939B}"/>
              </a:ext>
            </a:extLst>
          </p:cNvPr>
          <p:cNvSpPr txBox="1"/>
          <p:nvPr/>
        </p:nvSpPr>
        <p:spPr>
          <a:xfrm>
            <a:off x="285598" y="1139356"/>
            <a:ext cx="623149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,Sans-Serif"/>
              <a:buChar char="ü"/>
            </a:pPr>
            <a:endParaRPr lang="en-US" b="1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00C7A-1B43-9431-7CC9-D40165453261}"/>
              </a:ext>
            </a:extLst>
          </p:cNvPr>
          <p:cNvSpPr txBox="1"/>
          <p:nvPr/>
        </p:nvSpPr>
        <p:spPr>
          <a:xfrm>
            <a:off x="6372938" y="1070083"/>
            <a:ext cx="57552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742950" lvl="1" indent="-285750">
              <a:buFont typeface="Wingdings"/>
              <a:buChar char="§"/>
            </a:pPr>
            <a:endParaRPr lang="en-US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4E07A-DF76-E233-6E44-F7E6A227562C}"/>
              </a:ext>
            </a:extLst>
          </p:cNvPr>
          <p:cNvSpPr txBox="1"/>
          <p:nvPr/>
        </p:nvSpPr>
        <p:spPr>
          <a:xfrm>
            <a:off x="278387" y="1070264"/>
            <a:ext cx="1169679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GB">
                <a:ea typeface="+mn-lt"/>
                <a:cs typeface="+mn-lt"/>
              </a:rPr>
              <a:t>7626– QA- Bug Verification (1)</a:t>
            </a:r>
          </a:p>
          <a:p>
            <a:pPr marL="1200150" lvl="1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Bug verification on AWS QA environment (9 Bugs verified)</a:t>
            </a:r>
          </a:p>
          <a:p>
            <a:pPr marL="742950" lvl="1" indent="-285750">
              <a:buFont typeface="Wingdings"/>
              <a:buChar char="ü"/>
            </a:pPr>
            <a:endParaRPr lang="en-GB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GB">
                <a:ea typeface="+mn-lt"/>
                <a:cs typeface="+mn-lt"/>
              </a:rPr>
              <a:t>7601- QA: Manual Testing – </a:t>
            </a:r>
            <a:r>
              <a:rPr lang="en-GB" err="1">
                <a:ea typeface="+mn-lt"/>
                <a:cs typeface="+mn-lt"/>
              </a:rPr>
              <a:t>Workschedule</a:t>
            </a:r>
            <a:r>
              <a:rPr lang="en-GB">
                <a:ea typeface="+mn-lt"/>
                <a:cs typeface="+mn-lt"/>
              </a:rPr>
              <a:t> (Add/Edit /List </a:t>
            </a:r>
          </a:p>
          <a:p>
            <a:pPr marL="1200150" lvl="2" indent="-285750">
              <a:buFont typeface="Wingdings"/>
              <a:buChar char="ü"/>
            </a:pPr>
            <a:endParaRPr lang="en-GB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GB">
                <a:ea typeface="+mn-lt"/>
                <a:cs typeface="+mn-lt"/>
              </a:rPr>
              <a:t>6542- QA- Test Case Review-</a:t>
            </a:r>
            <a:r>
              <a:rPr lang="en-GB" err="1">
                <a:ea typeface="+mn-lt"/>
                <a:cs typeface="+mn-lt"/>
              </a:rPr>
              <a:t>Workitems</a:t>
            </a:r>
            <a:r>
              <a:rPr lang="en-GB">
                <a:ea typeface="+mn-lt"/>
                <a:cs typeface="+mn-lt"/>
              </a:rPr>
              <a:t> (1)</a:t>
            </a:r>
          </a:p>
          <a:p>
            <a:pPr marL="285750" indent="-285750">
              <a:buFont typeface="Wingdings"/>
              <a:buChar char="ü"/>
            </a:pPr>
            <a:r>
              <a:rPr lang="en-GB">
                <a:ea typeface="+mn-lt"/>
                <a:cs typeface="+mn-lt"/>
              </a:rPr>
              <a:t>6541 -QA- Test Case Review for Status Workflow(0.5)</a:t>
            </a:r>
          </a:p>
          <a:p>
            <a:pPr marL="285750" indent="-285750">
              <a:buFont typeface="Wingdings"/>
              <a:buChar char="ü"/>
            </a:pPr>
            <a:endParaRPr lang="en-GB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GB">
                <a:ea typeface="+mn-lt"/>
                <a:cs typeface="+mn-lt"/>
              </a:rPr>
              <a:t>5089- QA- Misc Work Activities and Scrum Work(3)</a:t>
            </a:r>
          </a:p>
          <a:p>
            <a:pPr marL="285750" indent="-285750">
              <a:buFont typeface="Wingdings"/>
              <a:buChar char="ü"/>
            </a:pP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QA Updates: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Bugs – </a:t>
            </a:r>
            <a:r>
              <a:rPr lang="en-US">
                <a:ea typeface="+mn-lt"/>
                <a:cs typeface="+mn-lt"/>
              </a:rPr>
              <a:t>All Open Bugs #52|| New Bugs in sprint – #7|| Verified Bug- #12|| Dashboard – </a:t>
            </a:r>
            <a:r>
              <a:rPr lang="en-US">
                <a:ea typeface="+mn-lt"/>
                <a:cs typeface="+mn-lt"/>
                <a:hlinkClick r:id="rId2"/>
              </a:rPr>
              <a:t>Click here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Test Case Preparation – </a:t>
            </a:r>
            <a:r>
              <a:rPr lang="en-US">
                <a:ea typeface="+mn-lt"/>
                <a:cs typeface="+mn-lt"/>
                <a:hlinkClick r:id="rId3"/>
              </a:rPr>
              <a:t>Click here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Automation Coverage – </a:t>
            </a:r>
            <a:r>
              <a:rPr lang="en-US">
                <a:ea typeface="+mn-lt"/>
                <a:cs typeface="+mn-lt"/>
                <a:hlinkClick r:id="rId4"/>
              </a:rPr>
              <a:t>Click here</a:t>
            </a:r>
            <a:endParaRPr lang="en-GB"/>
          </a:p>
          <a:p>
            <a:pPr marL="742950" lvl="1" indent="-285750">
              <a:buFont typeface="Arial,Sans-Serif"/>
              <a:buChar char="•"/>
            </a:pPr>
            <a:endParaRPr lang="en-GB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932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B365-98E3-4CFB-832D-30B324A5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550">
                <a:latin typeface="Calibri"/>
                <a:cs typeface="Calibri"/>
              </a:rPr>
              <a:t>Chintan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2DA3F-2CB4-4EE3-BCEA-7B471BFA14E8}"/>
              </a:ext>
            </a:extLst>
          </p:cNvPr>
          <p:cNvSpPr txBox="1"/>
          <p:nvPr/>
        </p:nvSpPr>
        <p:spPr>
          <a:xfrm>
            <a:off x="11288825" y="6143946"/>
            <a:ext cx="47508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GB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FE4CF-CDB0-CF83-8140-64AA3EEB939B}"/>
              </a:ext>
            </a:extLst>
          </p:cNvPr>
          <p:cNvSpPr txBox="1"/>
          <p:nvPr/>
        </p:nvSpPr>
        <p:spPr>
          <a:xfrm>
            <a:off x="285598" y="1139356"/>
            <a:ext cx="623149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,Sans-Serif"/>
              <a:buChar char="ü"/>
            </a:pPr>
            <a:endParaRPr lang="en-US" b="1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00C7A-1B43-9431-7CC9-D40165453261}"/>
              </a:ext>
            </a:extLst>
          </p:cNvPr>
          <p:cNvSpPr txBox="1"/>
          <p:nvPr/>
        </p:nvSpPr>
        <p:spPr>
          <a:xfrm>
            <a:off x="6372938" y="1070083"/>
            <a:ext cx="57552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742950" lvl="1" indent="-285750">
              <a:buFont typeface="Wingdings"/>
              <a:buChar char="§"/>
            </a:pPr>
            <a:endParaRPr lang="en-US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4E07A-DF76-E233-6E44-F7E6A227562C}"/>
              </a:ext>
            </a:extLst>
          </p:cNvPr>
          <p:cNvSpPr txBox="1"/>
          <p:nvPr/>
        </p:nvSpPr>
        <p:spPr>
          <a:xfrm>
            <a:off x="342901" y="1070264"/>
            <a:ext cx="116880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b="1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34F85-BCBB-4330-B1A8-AD514BF7371C}"/>
              </a:ext>
            </a:extLst>
          </p:cNvPr>
          <p:cNvSpPr txBox="1"/>
          <p:nvPr/>
        </p:nvSpPr>
        <p:spPr>
          <a:xfrm>
            <a:off x="287145" y="1070264"/>
            <a:ext cx="1168804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GB" b="1">
                <a:ea typeface="+mn-lt"/>
                <a:cs typeface="Calibri"/>
              </a:rPr>
              <a:t>7308- QA API Testing- Spaces</a:t>
            </a:r>
          </a:p>
          <a:p>
            <a:pPr marL="742950" lvl="1" indent="-285750">
              <a:buFont typeface="Wingdings"/>
              <a:buChar char="ü"/>
            </a:pPr>
            <a:r>
              <a:rPr lang="en-GB">
                <a:ea typeface="+mn-lt"/>
                <a:cs typeface="Calibri"/>
              </a:rPr>
              <a:t>Cover the spaces related scenario and Automate </a:t>
            </a:r>
          </a:p>
          <a:p>
            <a:pPr marL="742950" lvl="1" indent="-285750">
              <a:buFont typeface="Wingdings"/>
              <a:buChar char="ü"/>
            </a:pPr>
            <a:endParaRPr lang="en-GB">
              <a:ea typeface="+mn-lt"/>
              <a:cs typeface="Calibri"/>
            </a:endParaRPr>
          </a:p>
          <a:p>
            <a:pPr marL="285750" indent="-285750">
              <a:buFont typeface="Wingdings"/>
              <a:buChar char="ü"/>
            </a:pPr>
            <a:r>
              <a:rPr lang="en-GB" b="1">
                <a:ea typeface="+mn-lt"/>
                <a:cs typeface="Calibri"/>
              </a:rPr>
              <a:t>3062- QA Performance Testing – Login and Logout script</a:t>
            </a:r>
          </a:p>
          <a:p>
            <a:pPr marL="742950" lvl="1" indent="-285750">
              <a:buFont typeface="Wingdings"/>
              <a:buChar char="ü"/>
            </a:pPr>
            <a:r>
              <a:rPr lang="en-GB">
                <a:ea typeface="+mn-lt"/>
                <a:cs typeface="Calibri"/>
              </a:rPr>
              <a:t>Check the performance with 2 security-service instances with 97 unique account and users</a:t>
            </a:r>
          </a:p>
          <a:p>
            <a:pPr marL="285750" indent="-285750">
              <a:buFont typeface="Wingdings"/>
              <a:buChar char="ü"/>
            </a:pPr>
            <a:endParaRPr lang="en-GB"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367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B365-98E3-4CFB-832D-30B324A5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550">
                <a:latin typeface="Calibri"/>
                <a:ea typeface="Calibri"/>
                <a:cs typeface="Calibri"/>
              </a:rPr>
              <a:t>Harmeet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2DA3F-2CB4-4EE3-BCEA-7B471BFA14E8}"/>
              </a:ext>
            </a:extLst>
          </p:cNvPr>
          <p:cNvSpPr txBox="1"/>
          <p:nvPr/>
        </p:nvSpPr>
        <p:spPr>
          <a:xfrm>
            <a:off x="11288825" y="6143946"/>
            <a:ext cx="47508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GB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CE3BF-343D-0073-1012-2BB5415EF6BE}"/>
              </a:ext>
            </a:extLst>
          </p:cNvPr>
          <p:cNvSpPr txBox="1"/>
          <p:nvPr/>
        </p:nvSpPr>
        <p:spPr>
          <a:xfrm>
            <a:off x="285598" y="1139356"/>
            <a:ext cx="113422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20B0604020202020204" pitchFamily="34" charset="0"/>
              <a:buChar char="ü"/>
            </a:pPr>
            <a:endParaRPr lang="en-GB" sz="2400" b="1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55EA6-2BF9-9491-A67D-5674A2DB6B75}"/>
              </a:ext>
            </a:extLst>
          </p:cNvPr>
          <p:cNvSpPr txBox="1"/>
          <p:nvPr/>
        </p:nvSpPr>
        <p:spPr>
          <a:xfrm>
            <a:off x="571500" y="1143000"/>
            <a:ext cx="101187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endParaRPr lang="en-US" b="1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b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62A953-BA78-DD38-4BD9-7CC46CEF3FFD}"/>
              </a:ext>
            </a:extLst>
          </p:cNvPr>
          <p:cNvSpPr txBox="1"/>
          <p:nvPr/>
        </p:nvSpPr>
        <p:spPr>
          <a:xfrm>
            <a:off x="285598" y="1139356"/>
            <a:ext cx="1191185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/>
              <a:buChar char="ü"/>
            </a:pPr>
            <a:endParaRPr lang="en-GB" b="1">
              <a:ea typeface="Calibri"/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117F5-0CBF-17F7-63F7-FC775D9C087C}"/>
              </a:ext>
            </a:extLst>
          </p:cNvPr>
          <p:cNvSpPr txBox="1"/>
          <p:nvPr/>
        </p:nvSpPr>
        <p:spPr>
          <a:xfrm>
            <a:off x="285598" y="928803"/>
            <a:ext cx="734441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,Sans-Serif"/>
              <a:buChar char="ü"/>
            </a:pPr>
            <a:endParaRPr lang="en-US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19620-C279-5177-E5D7-8EDB6B1F1285}"/>
              </a:ext>
            </a:extLst>
          </p:cNvPr>
          <p:cNvSpPr txBox="1"/>
          <p:nvPr/>
        </p:nvSpPr>
        <p:spPr>
          <a:xfrm>
            <a:off x="342901" y="739396"/>
            <a:ext cx="116880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834E0-C081-9D72-5E2F-0AFC4B325687}"/>
              </a:ext>
            </a:extLst>
          </p:cNvPr>
          <p:cNvSpPr txBox="1"/>
          <p:nvPr/>
        </p:nvSpPr>
        <p:spPr>
          <a:xfrm>
            <a:off x="342901" y="1070264"/>
            <a:ext cx="116880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432C65-35CC-B371-1859-51912A71080D}"/>
              </a:ext>
            </a:extLst>
          </p:cNvPr>
          <p:cNvSpPr txBox="1"/>
          <p:nvPr/>
        </p:nvSpPr>
        <p:spPr>
          <a:xfrm>
            <a:off x="287145" y="1070264"/>
            <a:ext cx="116880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endParaRPr lang="en-GB">
              <a:cs typeface="Calibri"/>
            </a:endParaRPr>
          </a:p>
          <a:p>
            <a:pPr lvl="1"/>
            <a:endParaRPr lang="en-GB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endParaRPr lang="en-GB">
              <a:ea typeface="+mn-lt"/>
              <a:cs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C74A1C-7625-3D38-91C7-49522BC88629}"/>
              </a:ext>
            </a:extLst>
          </p:cNvPr>
          <p:cNvSpPr txBox="1"/>
          <p:nvPr/>
        </p:nvSpPr>
        <p:spPr>
          <a:xfrm>
            <a:off x="287145" y="934565"/>
            <a:ext cx="116880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endParaRPr lang="en-GB">
              <a:ea typeface="+mn-lt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8B4E4-516E-E86E-04F5-A45F12903F42}"/>
              </a:ext>
            </a:extLst>
          </p:cNvPr>
          <p:cNvSpPr txBox="1"/>
          <p:nvPr/>
        </p:nvSpPr>
        <p:spPr>
          <a:xfrm>
            <a:off x="287145" y="1070264"/>
            <a:ext cx="116880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endParaRPr lang="en-GB">
              <a:ea typeface="+mn-lt"/>
              <a:cs typeface="Calibri"/>
            </a:endParaRPr>
          </a:p>
          <a:p>
            <a:pPr marL="285750" indent="-285750">
              <a:buFont typeface="Wingdings"/>
              <a:buChar char="ü"/>
            </a:pPr>
            <a:endParaRPr lang="en-GB">
              <a:ea typeface="+mn-lt"/>
              <a:cs typeface="Calibri"/>
            </a:endParaRPr>
          </a:p>
          <a:p>
            <a:pPr marL="285750" indent="-285750">
              <a:buFont typeface="Wingdings"/>
              <a:buChar char="ü"/>
            </a:pPr>
            <a:endParaRPr lang="en-GB"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689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B365-98E3-4CFB-832D-30B324A5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550">
                <a:latin typeface="Calibri"/>
                <a:cs typeface="Calibri"/>
              </a:rPr>
              <a:t>Fena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2DA3F-2CB4-4EE3-BCEA-7B471BFA14E8}"/>
              </a:ext>
            </a:extLst>
          </p:cNvPr>
          <p:cNvSpPr txBox="1"/>
          <p:nvPr/>
        </p:nvSpPr>
        <p:spPr>
          <a:xfrm>
            <a:off x="11288825" y="6143946"/>
            <a:ext cx="47508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GB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FE4CF-CDB0-CF83-8140-64AA3EEB939B}"/>
              </a:ext>
            </a:extLst>
          </p:cNvPr>
          <p:cNvSpPr txBox="1"/>
          <p:nvPr/>
        </p:nvSpPr>
        <p:spPr>
          <a:xfrm>
            <a:off x="285598" y="3020018"/>
            <a:ext cx="1190142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342900" indent="-342900">
              <a:buFont typeface="Wingdings"/>
              <a:buChar char="v"/>
            </a:pPr>
            <a:endParaRPr lang="en-US" sz="2400">
              <a:latin typeface="Calibri"/>
              <a:ea typeface="Segoe UI VSS (Regular)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400">
              <a:latin typeface="Calibri"/>
              <a:ea typeface="Segoe UI VSS (Regular)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2B413-033F-016E-0829-592464F8A280}"/>
              </a:ext>
            </a:extLst>
          </p:cNvPr>
          <p:cNvSpPr txBox="1"/>
          <p:nvPr/>
        </p:nvSpPr>
        <p:spPr>
          <a:xfrm>
            <a:off x="278209" y="5310256"/>
            <a:ext cx="111834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1DADB-042D-BA23-C238-0803DDDF9F6A}"/>
              </a:ext>
            </a:extLst>
          </p:cNvPr>
          <p:cNvSpPr txBox="1"/>
          <p:nvPr/>
        </p:nvSpPr>
        <p:spPr>
          <a:xfrm>
            <a:off x="2209420" y="2053412"/>
            <a:ext cx="683190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sz="1100">
              <a:latin typeface="Segoe UI VSS (Regular)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A46AB4F6-6C30-2982-003B-7243AEB7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10" y="1329137"/>
            <a:ext cx="8645235" cy="363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0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B365-98E3-4CFB-832D-30B324A5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550">
                <a:latin typeface="Calibri"/>
                <a:cs typeface="Calibri"/>
              </a:rPr>
              <a:t>Vrushali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2DA3F-2CB4-4EE3-BCEA-7B471BFA14E8}"/>
              </a:ext>
            </a:extLst>
          </p:cNvPr>
          <p:cNvSpPr txBox="1"/>
          <p:nvPr/>
        </p:nvSpPr>
        <p:spPr>
          <a:xfrm>
            <a:off x="11288825" y="6143946"/>
            <a:ext cx="47508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GB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FE4CF-CDB0-CF83-8140-64AA3EEB939B}"/>
              </a:ext>
            </a:extLst>
          </p:cNvPr>
          <p:cNvSpPr txBox="1"/>
          <p:nvPr/>
        </p:nvSpPr>
        <p:spPr>
          <a:xfrm>
            <a:off x="285598" y="988693"/>
            <a:ext cx="11901420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2400">
                <a:latin typeface="Calibri"/>
                <a:ea typeface="Segoe UI VSS (Regular)"/>
                <a:cs typeface="Calibri"/>
              </a:rPr>
              <a:t>1.7321: QA: Test Case Preparation: Timer Panel</a:t>
            </a:r>
          </a:p>
          <a:p>
            <a:r>
              <a:rPr lang="en-US" sz="2400">
                <a:latin typeface="Calibri"/>
                <a:ea typeface="Segoe UI VSS (Regular)"/>
                <a:cs typeface="Calibri"/>
              </a:rPr>
              <a:t>           (Quick Add)Timer , Timer Tray ,Log Time, Edit Time, Delete Time Log.</a:t>
            </a:r>
          </a:p>
          <a:p>
            <a:endParaRPr lang="en-US" sz="2400">
              <a:latin typeface="Calibri"/>
              <a:ea typeface="Segoe UI VSS (Regular)"/>
              <a:cs typeface="Calibri"/>
            </a:endParaRPr>
          </a:p>
          <a:p>
            <a:r>
              <a:rPr lang="en-US" sz="2400">
                <a:latin typeface="Calibri"/>
                <a:ea typeface="Segoe UI VSS (Regular)"/>
                <a:cs typeface="Calibri"/>
              </a:rPr>
              <a:t>2.7320: QA: Test Case Preparation: Sections</a:t>
            </a:r>
          </a:p>
          <a:p>
            <a:r>
              <a:rPr lang="en-US" sz="2400">
                <a:latin typeface="Calibri"/>
                <a:ea typeface="Segoe UI VSS (Regular)"/>
                <a:cs typeface="Calibri"/>
              </a:rPr>
              <a:t>            Basic Details ,Section Actions.</a:t>
            </a:r>
          </a:p>
          <a:p>
            <a:endParaRPr lang="en-US" sz="2400">
              <a:latin typeface="Calibri"/>
              <a:ea typeface="Segoe UI VSS (Regular)"/>
              <a:cs typeface="Calibri"/>
            </a:endParaRPr>
          </a:p>
          <a:p>
            <a:r>
              <a:rPr lang="en-US" sz="2400">
                <a:latin typeface="Calibri"/>
                <a:ea typeface="Segoe UI VSS (Regular)"/>
                <a:cs typeface="Calibri"/>
              </a:rPr>
              <a:t>3.7322: QA: Test Case Preparation: Workspace -&gt; Timesheet Settings</a:t>
            </a:r>
          </a:p>
          <a:p>
            <a:r>
              <a:rPr lang="en-US" sz="2400">
                <a:latin typeface="Calibri"/>
                <a:ea typeface="Segoe UI VSS (Regular)"/>
                <a:cs typeface="Calibri"/>
              </a:rPr>
              <a:t>              (Categories, Reminder , Generals)</a:t>
            </a:r>
          </a:p>
          <a:p>
            <a:pPr marL="342900" indent="-342900">
              <a:buFont typeface="Wingdings"/>
              <a:buChar char="v"/>
            </a:pPr>
            <a:endParaRPr lang="en-US" sz="2400">
              <a:latin typeface="Calibri"/>
              <a:ea typeface="Segoe UI VSS (Regular)"/>
              <a:cs typeface="Calibri"/>
            </a:endParaRPr>
          </a:p>
          <a:p>
            <a:r>
              <a:rPr lang="en-US" sz="2400">
                <a:latin typeface="Calibri"/>
                <a:ea typeface="Segoe UI VSS (Regular)"/>
                <a:cs typeface="Calibri"/>
              </a:rPr>
              <a:t>4.7586: QA: Manual Testing: Account Profile, People.</a:t>
            </a:r>
          </a:p>
          <a:p>
            <a:r>
              <a:rPr lang="en-US" sz="2400">
                <a:latin typeface="Calibri"/>
                <a:ea typeface="Segoe UI VSS (Regular)"/>
                <a:cs typeface="Calibri"/>
              </a:rPr>
              <a:t>5.7587: QA: Manual Testing: Workspace Profile, People.</a:t>
            </a:r>
          </a:p>
          <a:p>
            <a:pPr marL="342900" indent="-342900">
              <a:buFont typeface="Wingdings"/>
              <a:buChar char="v"/>
            </a:pPr>
            <a:endParaRPr lang="en-US" sz="2400">
              <a:latin typeface="Calibri"/>
              <a:ea typeface="Segoe UI VSS (Regular)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400">
              <a:latin typeface="Calibri"/>
              <a:ea typeface="Segoe UI VSS (Regular)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2B413-033F-016E-0829-592464F8A280}"/>
              </a:ext>
            </a:extLst>
          </p:cNvPr>
          <p:cNvSpPr txBox="1"/>
          <p:nvPr/>
        </p:nvSpPr>
        <p:spPr>
          <a:xfrm>
            <a:off x="278209" y="5310256"/>
            <a:ext cx="111834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54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2563-60BF-F21D-8819-558945A1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550">
                <a:latin typeface="Segoe UI"/>
                <a:cs typeface="Segoe UI"/>
              </a:rPr>
              <a:t>Pragya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2D18F-AEEB-B783-5797-F11C9B13A8E9}"/>
              </a:ext>
            </a:extLst>
          </p:cNvPr>
          <p:cNvSpPr txBox="1"/>
          <p:nvPr/>
        </p:nvSpPr>
        <p:spPr>
          <a:xfrm>
            <a:off x="477531" y="1122168"/>
            <a:ext cx="1134228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200"/>
              </a:spcAft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E101B-FCBF-F0D1-F89A-1F9535C510A9}"/>
              </a:ext>
            </a:extLst>
          </p:cNvPr>
          <p:cNvSpPr txBox="1"/>
          <p:nvPr/>
        </p:nvSpPr>
        <p:spPr>
          <a:xfrm>
            <a:off x="615461" y="1160584"/>
            <a:ext cx="107793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42520-7151-70CE-6597-9BA8D52EE80F}"/>
              </a:ext>
            </a:extLst>
          </p:cNvPr>
          <p:cNvSpPr txBox="1"/>
          <p:nvPr/>
        </p:nvSpPr>
        <p:spPr>
          <a:xfrm>
            <a:off x="700548" y="1278193"/>
            <a:ext cx="9057967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cs typeface="Calibri" panose="020F0502020204030204"/>
              </a:rPr>
              <a:t>7046-</a:t>
            </a:r>
            <a:r>
              <a:rPr lang="en-US" b="1">
                <a:ea typeface="+mn-lt"/>
                <a:cs typeface="+mn-lt"/>
              </a:rPr>
              <a:t>DevOps - Add WAF rules</a:t>
            </a:r>
          </a:p>
          <a:p>
            <a:r>
              <a:rPr lang="en-US">
                <a:cs typeface="Calibri" panose="020F0502020204030204"/>
              </a:rPr>
              <a:t>      SQL Injection- Request Body&gt;8KB</a:t>
            </a:r>
          </a:p>
          <a:p>
            <a:r>
              <a:rPr lang="en-US">
                <a:cs typeface="Calibri" panose="020F0502020204030204"/>
              </a:rPr>
              <a:t>      </a:t>
            </a:r>
            <a:r>
              <a:rPr lang="en-US">
                <a:ea typeface="+mn-lt"/>
                <a:cs typeface="+mn-lt"/>
              </a:rPr>
              <a:t>Cloud Metadata Potentially Exposed</a:t>
            </a:r>
          </a:p>
          <a:p>
            <a:r>
              <a:rPr lang="en-US">
                <a:cs typeface="Calibri" panose="020F0502020204030204"/>
              </a:rPr>
              <a:t>      </a:t>
            </a:r>
            <a:r>
              <a:rPr lang="en-US">
                <a:ea typeface="+mn-lt"/>
                <a:cs typeface="+mn-lt"/>
              </a:rPr>
              <a:t>DDOS: if no. of requests in 5mins from an IP&gt;2000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7047-DevOps - Integrate ZAP to the Jenkins Pipelines</a:t>
            </a:r>
          </a:p>
          <a:p>
            <a:r>
              <a:rPr lang="en-US">
                <a:cs typeface="Calibri" panose="020F0502020204030204"/>
              </a:rPr>
              <a:t>     Test Job – to be used by </a:t>
            </a:r>
            <a:r>
              <a:rPr lang="en-US" err="1">
                <a:cs typeface="Calibri" panose="020F0502020204030204"/>
              </a:rPr>
              <a:t>devops</a:t>
            </a:r>
          </a:p>
          <a:p>
            <a:r>
              <a:rPr lang="en-US">
                <a:cs typeface="Calibri" panose="020F0502020204030204"/>
              </a:rPr>
              <a:t>      Lightweight installation on </a:t>
            </a:r>
            <a:r>
              <a:rPr lang="en-US" err="1">
                <a:cs typeface="Calibri" panose="020F0502020204030204"/>
              </a:rPr>
              <a:t>jenkins</a:t>
            </a:r>
          </a:p>
          <a:p>
            <a:r>
              <a:rPr lang="en-US">
                <a:cs typeface="Calibri" panose="020F0502020204030204"/>
              </a:rPr>
              <a:t>     Integrate with FE jobs and used as postman proxy for BE requests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7581-DevOps - Dynamic environments for test automation</a:t>
            </a:r>
          </a:p>
          <a:p>
            <a:r>
              <a:rPr lang="en-US">
                <a:cs typeface="Calibri"/>
              </a:rPr>
              <a:t>     Move away from kops created cluster to terraform</a:t>
            </a:r>
          </a:p>
          <a:p>
            <a:r>
              <a:rPr lang="en-US">
                <a:cs typeface="Calibri"/>
              </a:rPr>
              <a:t>     Dynamic creation of AWS Infra</a:t>
            </a:r>
          </a:p>
          <a:p>
            <a:r>
              <a:rPr lang="en-US">
                <a:cs typeface="Calibri"/>
              </a:rPr>
              <a:t>     Dynamic Provisioning of k8s infra</a:t>
            </a:r>
          </a:p>
          <a:p>
            <a:r>
              <a:rPr lang="en-US">
                <a:cs typeface="Calibri"/>
              </a:rPr>
              <a:t>     Deploy platform, </a:t>
            </a:r>
            <a:r>
              <a:rPr lang="en-US" err="1">
                <a:cs typeface="Calibri"/>
              </a:rPr>
              <a:t>configmap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saas</a:t>
            </a:r>
            <a:r>
              <a:rPr lang="en-US">
                <a:cs typeface="Calibri"/>
              </a:rPr>
              <a:t> services</a:t>
            </a:r>
          </a:p>
          <a:p>
            <a:r>
              <a:rPr lang="en-US">
                <a:cs typeface="Calibri"/>
              </a:rPr>
              <a:t>     Delete Infra 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/>
              </a:rPr>
              <a:t>5199-Devops Support</a:t>
            </a:r>
          </a:p>
        </p:txBody>
      </p:sp>
    </p:spTree>
    <p:extLst>
      <p:ext uri="{BB962C8B-B14F-4D97-AF65-F5344CB8AC3E}">
        <p14:creationId xmlns:p14="http://schemas.microsoft.com/office/powerpoint/2010/main" val="357627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Sprint Highlights</vt:lpstr>
      <vt:lpstr>Sprint 25 Progress</vt:lpstr>
      <vt:lpstr>Anil</vt:lpstr>
      <vt:lpstr>Chintan</vt:lpstr>
      <vt:lpstr>Harmeet</vt:lpstr>
      <vt:lpstr>Fena</vt:lpstr>
      <vt:lpstr>Vrushali</vt:lpstr>
      <vt:lpstr>Pragya</vt:lpstr>
      <vt:lpstr>Nagendra</vt:lpstr>
      <vt:lpstr> Maheshwara</vt:lpstr>
      <vt:lpstr>Vishal</vt:lpstr>
      <vt:lpstr>Mohammad Ahmad</vt:lpstr>
      <vt:lpstr>Akash</vt:lpstr>
      <vt:lpstr>Afzal</vt:lpstr>
      <vt:lpstr>Raj</vt:lpstr>
      <vt:lpstr>Sharad</vt:lpstr>
      <vt:lpstr>Shubham</vt:lpstr>
      <vt:lpstr> Kishan </vt:lpstr>
      <vt:lpstr>Saiteja </vt:lpstr>
      <vt:lpstr>Stalin</vt:lpstr>
      <vt:lpstr>Pavan</vt:lpstr>
      <vt:lpstr> Swar</vt:lpstr>
      <vt:lpstr>Shreyansh</vt:lpstr>
      <vt:lpstr>Nishat</vt:lpstr>
      <vt:lpstr>Utsav</vt:lpstr>
      <vt:lpstr>Vijay</vt:lpstr>
      <vt:lpstr>Idrish</vt:lpstr>
      <vt:lpstr>Sprint#26 Goals (upcoming sprint)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 Shah</dc:creator>
  <cp:revision>1</cp:revision>
  <dcterms:created xsi:type="dcterms:W3CDTF">2021-09-06T17:37:39Z</dcterms:created>
  <dcterms:modified xsi:type="dcterms:W3CDTF">2022-12-30T10:47:27Z</dcterms:modified>
</cp:coreProperties>
</file>