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8" r:id="rId4"/>
    <p:sldId id="260" r:id="rId5"/>
    <p:sldId id="262" r:id="rId6"/>
    <p:sldId id="266" r:id="rId7"/>
    <p:sldId id="275" r:id="rId8"/>
    <p:sldId id="261" r:id="rId9"/>
    <p:sldId id="264" r:id="rId10"/>
    <p:sldId id="4381" r:id="rId11"/>
    <p:sldId id="267" r:id="rId12"/>
    <p:sldId id="276" r:id="rId13"/>
    <p:sldId id="277" r:id="rId14"/>
    <p:sldId id="286" r:id="rId15"/>
    <p:sldId id="278" r:id="rId16"/>
    <p:sldId id="279" r:id="rId17"/>
    <p:sldId id="280" r:id="rId18"/>
    <p:sldId id="283" r:id="rId19"/>
    <p:sldId id="281" r:id="rId20"/>
    <p:sldId id="285" r:id="rId21"/>
    <p:sldId id="284" r:id="rId22"/>
    <p:sldId id="288" r:id="rId23"/>
    <p:sldId id="287" r:id="rId24"/>
    <p:sldId id="43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A3"/>
    <a:srgbClr val="000058"/>
    <a:srgbClr val="ADE0E6"/>
    <a:srgbClr val="40ACB7"/>
    <a:srgbClr val="2AA0AC"/>
    <a:srgbClr val="2FB1BF"/>
    <a:srgbClr val="D1EFF2"/>
    <a:srgbClr val="D3EDF0"/>
    <a:srgbClr val="EBF5F6"/>
    <a:srgbClr val="8BD3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162" autoAdjust="0"/>
  </p:normalViewPr>
  <p:slideViewPr>
    <p:cSldViewPr snapToGrid="0">
      <p:cViewPr varScale="1">
        <p:scale>
          <a:sx n="67" d="100"/>
          <a:sy n="67"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55D651-C22B-4706-861D-FFE09DFB6477}" type="doc">
      <dgm:prSet loTypeId="urn:microsoft.com/office/officeart/2005/8/layout/venn1" loCatId="relationship" qsTypeId="urn:microsoft.com/office/officeart/2005/8/quickstyle/simple1" qsCatId="simple" csTypeId="urn:microsoft.com/office/officeart/2005/8/colors/accent1_2" csCatId="accent1" phldr="1"/>
      <dgm:spPr/>
    </dgm:pt>
    <dgm:pt modelId="{3BB850FE-EA96-4DD3-8E61-D725045F4FD9}" type="pres">
      <dgm:prSet presAssocID="{7555D651-C22B-4706-861D-FFE09DFB6477}" presName="compositeShape" presStyleCnt="0">
        <dgm:presLayoutVars>
          <dgm:chMax val="7"/>
          <dgm:dir/>
          <dgm:resizeHandles val="exact"/>
        </dgm:presLayoutVars>
      </dgm:prSet>
      <dgm:spPr/>
    </dgm:pt>
  </dgm:ptLst>
  <dgm:cxnLst>
    <dgm:cxn modelId="{C618CC2D-9FE0-4839-B1AA-3BD9F03C5F77}" type="presOf" srcId="{7555D651-C22B-4706-861D-FFE09DFB6477}" destId="{3BB850FE-EA96-4DD3-8E61-D725045F4FD9}"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03E508-BFB8-4C9C-8705-EE98B7D308AE}"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5FDE89E6-A1D5-4762-834C-56D02B5B3196}">
      <dgm:prSet phldrT="[Text]" custT="1"/>
      <dgm:spPr>
        <a:solidFill>
          <a:srgbClr val="BFEAEF"/>
        </a:solidFill>
        <a:ln>
          <a:solidFill>
            <a:schemeClr val="bg1"/>
          </a:solidFill>
        </a:ln>
        <a:effectLst>
          <a:outerShdw blurRad="50800" dist="38100" dir="2700000" algn="tl" rotWithShape="0">
            <a:prstClr val="black">
              <a:alpha val="40000"/>
            </a:prstClr>
          </a:outerShdw>
        </a:effectLst>
      </dgm:spPr>
      <dgm:t>
        <a:bodyPr/>
        <a:lstStyle/>
        <a:p>
          <a:r>
            <a:rPr lang="en-US" sz="2400" b="1" i="1" dirty="0"/>
            <a:t>Structured Process </a:t>
          </a:r>
        </a:p>
        <a:p>
          <a:r>
            <a:rPr lang="en-US" sz="2400" dirty="0"/>
            <a:t>for taking charge of your career roles </a:t>
          </a:r>
        </a:p>
      </dgm:t>
    </dgm:pt>
    <dgm:pt modelId="{1067D5C8-A1D9-4FCE-9DA8-8D7D6D2D65A2}" type="parTrans" cxnId="{803ECA02-927C-4AA2-9A66-D1500FF7FA40}">
      <dgm:prSet/>
      <dgm:spPr/>
      <dgm:t>
        <a:bodyPr/>
        <a:lstStyle/>
        <a:p>
          <a:endParaRPr lang="en-US"/>
        </a:p>
      </dgm:t>
    </dgm:pt>
    <dgm:pt modelId="{6474112D-2DA3-4781-94C7-6E10D5B1F156}" type="sibTrans" cxnId="{803ECA02-927C-4AA2-9A66-D1500FF7FA40}">
      <dgm:prSet/>
      <dgm:spPr/>
      <dgm:t>
        <a:bodyPr/>
        <a:lstStyle/>
        <a:p>
          <a:endParaRPr lang="en-US"/>
        </a:p>
      </dgm:t>
    </dgm:pt>
    <dgm:pt modelId="{B09C6A95-0601-4764-A7D5-F34F2E353C9D}">
      <dgm:prSet phldrT="[Text]" custT="1"/>
      <dgm:spPr>
        <a:solidFill>
          <a:srgbClr val="8ADAE2"/>
        </a:solidFill>
        <a:ln>
          <a:solidFill>
            <a:schemeClr val="bg1"/>
          </a:solidFill>
        </a:ln>
        <a:effectLst>
          <a:outerShdw blurRad="50800" dist="38100" dir="2700000" algn="tl" rotWithShape="0">
            <a:prstClr val="black">
              <a:alpha val="40000"/>
            </a:prstClr>
          </a:outerShdw>
        </a:effectLst>
      </dgm:spPr>
      <dgm:t>
        <a:bodyPr/>
        <a:lstStyle/>
        <a:p>
          <a:r>
            <a:rPr lang="en-US" sz="2400" b="1" i="1" dirty="0"/>
            <a:t>Tool</a:t>
          </a:r>
        </a:p>
        <a:p>
          <a:r>
            <a:rPr lang="en-US" sz="2400" dirty="0"/>
            <a:t>to help you set expectations for specific learning &amp; development objectives </a:t>
          </a:r>
        </a:p>
      </dgm:t>
    </dgm:pt>
    <dgm:pt modelId="{1A434512-1D05-423E-8EA4-369AC8E5147E}" type="parTrans" cxnId="{50CF5BE5-2122-41C6-A2CF-6623CC5EC796}">
      <dgm:prSet/>
      <dgm:spPr/>
      <dgm:t>
        <a:bodyPr/>
        <a:lstStyle/>
        <a:p>
          <a:endParaRPr lang="en-US"/>
        </a:p>
      </dgm:t>
    </dgm:pt>
    <dgm:pt modelId="{E78188D1-5973-4035-97B7-181C76167D9C}" type="sibTrans" cxnId="{50CF5BE5-2122-41C6-A2CF-6623CC5EC796}">
      <dgm:prSet/>
      <dgm:spPr/>
      <dgm:t>
        <a:bodyPr/>
        <a:lstStyle/>
        <a:p>
          <a:endParaRPr lang="en-US"/>
        </a:p>
      </dgm:t>
    </dgm:pt>
    <dgm:pt modelId="{7996413A-309A-4DE5-803C-7DC6885B499C}">
      <dgm:prSet phldrT="[Text]" custT="1"/>
      <dgm:spPr>
        <a:solidFill>
          <a:srgbClr val="32BDCC"/>
        </a:solidFill>
        <a:ln>
          <a:solidFill>
            <a:schemeClr val="bg1"/>
          </a:solidFill>
        </a:ln>
        <a:effectLst>
          <a:outerShdw blurRad="50800" dist="38100" dir="2700000" algn="tl" rotWithShape="0">
            <a:prstClr val="black">
              <a:alpha val="40000"/>
            </a:prstClr>
          </a:outerShdw>
        </a:effectLst>
      </dgm:spPr>
      <dgm:t>
        <a:bodyPr/>
        <a:lstStyle/>
        <a:p>
          <a:r>
            <a:rPr lang="en-US" sz="2400" b="1" i="1" dirty="0">
              <a:solidFill>
                <a:schemeClr val="tx1"/>
              </a:solidFill>
            </a:rPr>
            <a:t>Way</a:t>
          </a:r>
          <a:r>
            <a:rPr lang="en-US" sz="2400" dirty="0">
              <a:solidFill>
                <a:schemeClr val="tx1"/>
              </a:solidFill>
            </a:rPr>
            <a:t> </a:t>
          </a: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dgm:t>
    </dgm:pt>
    <dgm:pt modelId="{1EF93B33-BAD3-432D-813A-0EEF410926FA}" type="parTrans" cxnId="{B11BD693-61D1-4936-8817-6DB1478FBB45}">
      <dgm:prSet/>
      <dgm:spPr/>
      <dgm:t>
        <a:bodyPr/>
        <a:lstStyle/>
        <a:p>
          <a:endParaRPr lang="en-US"/>
        </a:p>
      </dgm:t>
    </dgm:pt>
    <dgm:pt modelId="{1CF71C4F-C32E-43B7-9A15-C6B99E83B6E3}" type="sibTrans" cxnId="{B11BD693-61D1-4936-8817-6DB1478FBB45}">
      <dgm:prSet/>
      <dgm:spPr/>
      <dgm:t>
        <a:bodyPr/>
        <a:lstStyle/>
        <a:p>
          <a:endParaRPr lang="en-US"/>
        </a:p>
      </dgm:t>
    </dgm:pt>
    <dgm:pt modelId="{D06D8535-768F-4B00-B4EE-806AA1E578B9}" type="pres">
      <dgm:prSet presAssocID="{3103E508-BFB8-4C9C-8705-EE98B7D308AE}" presName="Name0" presStyleCnt="0">
        <dgm:presLayoutVars>
          <dgm:dir/>
          <dgm:resizeHandles val="exact"/>
        </dgm:presLayoutVars>
      </dgm:prSet>
      <dgm:spPr/>
    </dgm:pt>
    <dgm:pt modelId="{220E8B47-F8F5-4FC3-92C0-DEB68E51CD37}" type="pres">
      <dgm:prSet presAssocID="{5FDE89E6-A1D5-4762-834C-56D02B5B3196}" presName="Name5" presStyleLbl="vennNode1" presStyleIdx="0" presStyleCnt="3">
        <dgm:presLayoutVars>
          <dgm:bulletEnabled val="1"/>
        </dgm:presLayoutVars>
      </dgm:prSet>
      <dgm:spPr/>
    </dgm:pt>
    <dgm:pt modelId="{7148EF03-AD46-4078-910D-C158DBA1896C}" type="pres">
      <dgm:prSet presAssocID="{6474112D-2DA3-4781-94C7-6E10D5B1F156}" presName="space" presStyleCnt="0"/>
      <dgm:spPr/>
    </dgm:pt>
    <dgm:pt modelId="{19D77372-CEAB-4713-B821-C03C235958E3}" type="pres">
      <dgm:prSet presAssocID="{B09C6A95-0601-4764-A7D5-F34F2E353C9D}" presName="Name5" presStyleLbl="vennNode1" presStyleIdx="1" presStyleCnt="3">
        <dgm:presLayoutVars>
          <dgm:bulletEnabled val="1"/>
        </dgm:presLayoutVars>
      </dgm:prSet>
      <dgm:spPr/>
    </dgm:pt>
    <dgm:pt modelId="{3C035BEF-7D04-426F-8C54-81399FDA974E}" type="pres">
      <dgm:prSet presAssocID="{E78188D1-5973-4035-97B7-181C76167D9C}" presName="space" presStyleCnt="0"/>
      <dgm:spPr/>
    </dgm:pt>
    <dgm:pt modelId="{7D261BAB-1BFF-4748-8176-0FD9B82727D9}" type="pres">
      <dgm:prSet presAssocID="{7996413A-309A-4DE5-803C-7DC6885B499C}" presName="Name5" presStyleLbl="vennNode1" presStyleIdx="2" presStyleCnt="3">
        <dgm:presLayoutVars>
          <dgm:bulletEnabled val="1"/>
        </dgm:presLayoutVars>
      </dgm:prSet>
      <dgm:spPr/>
    </dgm:pt>
  </dgm:ptLst>
  <dgm:cxnLst>
    <dgm:cxn modelId="{803ECA02-927C-4AA2-9A66-D1500FF7FA40}" srcId="{3103E508-BFB8-4C9C-8705-EE98B7D308AE}" destId="{5FDE89E6-A1D5-4762-834C-56D02B5B3196}" srcOrd="0" destOrd="0" parTransId="{1067D5C8-A1D9-4FCE-9DA8-8D7D6D2D65A2}" sibTransId="{6474112D-2DA3-4781-94C7-6E10D5B1F156}"/>
    <dgm:cxn modelId="{498EFB10-5436-4454-969D-BFBEA159165C}" type="presOf" srcId="{3103E508-BFB8-4C9C-8705-EE98B7D308AE}" destId="{D06D8535-768F-4B00-B4EE-806AA1E578B9}" srcOrd="0" destOrd="0" presId="urn:microsoft.com/office/officeart/2005/8/layout/venn3"/>
    <dgm:cxn modelId="{6AEA2686-C725-432D-ACE5-E864018E09A7}" type="presOf" srcId="{B09C6A95-0601-4764-A7D5-F34F2E353C9D}" destId="{19D77372-CEAB-4713-B821-C03C235958E3}" srcOrd="0" destOrd="0" presId="urn:microsoft.com/office/officeart/2005/8/layout/venn3"/>
    <dgm:cxn modelId="{B11BD693-61D1-4936-8817-6DB1478FBB45}" srcId="{3103E508-BFB8-4C9C-8705-EE98B7D308AE}" destId="{7996413A-309A-4DE5-803C-7DC6885B499C}" srcOrd="2" destOrd="0" parTransId="{1EF93B33-BAD3-432D-813A-0EEF410926FA}" sibTransId="{1CF71C4F-C32E-43B7-9A15-C6B99E83B6E3}"/>
    <dgm:cxn modelId="{C424B6C8-B54A-463A-B24F-8D29E901DD71}" type="presOf" srcId="{7996413A-309A-4DE5-803C-7DC6885B499C}" destId="{7D261BAB-1BFF-4748-8176-0FD9B82727D9}" srcOrd="0" destOrd="0" presId="urn:microsoft.com/office/officeart/2005/8/layout/venn3"/>
    <dgm:cxn modelId="{50CF5BE5-2122-41C6-A2CF-6623CC5EC796}" srcId="{3103E508-BFB8-4C9C-8705-EE98B7D308AE}" destId="{B09C6A95-0601-4764-A7D5-F34F2E353C9D}" srcOrd="1" destOrd="0" parTransId="{1A434512-1D05-423E-8EA4-369AC8E5147E}" sibTransId="{E78188D1-5973-4035-97B7-181C76167D9C}"/>
    <dgm:cxn modelId="{4CED0CF7-D46E-47BF-9930-6A0EFE32348B}" type="presOf" srcId="{5FDE89E6-A1D5-4762-834C-56D02B5B3196}" destId="{220E8B47-F8F5-4FC3-92C0-DEB68E51CD37}" srcOrd="0" destOrd="0" presId="urn:microsoft.com/office/officeart/2005/8/layout/venn3"/>
    <dgm:cxn modelId="{AB9F7690-07B9-4514-9DD7-FFF7F3165B5A}" type="presParOf" srcId="{D06D8535-768F-4B00-B4EE-806AA1E578B9}" destId="{220E8B47-F8F5-4FC3-92C0-DEB68E51CD37}" srcOrd="0" destOrd="0" presId="urn:microsoft.com/office/officeart/2005/8/layout/venn3"/>
    <dgm:cxn modelId="{395A40C9-8C20-461B-AF95-58A91B086DEE}" type="presParOf" srcId="{D06D8535-768F-4B00-B4EE-806AA1E578B9}" destId="{7148EF03-AD46-4078-910D-C158DBA1896C}" srcOrd="1" destOrd="0" presId="urn:microsoft.com/office/officeart/2005/8/layout/venn3"/>
    <dgm:cxn modelId="{08A723AC-5353-4528-BE0F-6991E1AB2415}" type="presParOf" srcId="{D06D8535-768F-4B00-B4EE-806AA1E578B9}" destId="{19D77372-CEAB-4713-B821-C03C235958E3}" srcOrd="2" destOrd="0" presId="urn:microsoft.com/office/officeart/2005/8/layout/venn3"/>
    <dgm:cxn modelId="{1CA4D846-8E3F-4E52-B0D3-0D55891B569A}" type="presParOf" srcId="{D06D8535-768F-4B00-B4EE-806AA1E578B9}" destId="{3C035BEF-7D04-426F-8C54-81399FDA974E}" srcOrd="3" destOrd="0" presId="urn:microsoft.com/office/officeart/2005/8/layout/venn3"/>
    <dgm:cxn modelId="{285FE420-EC7E-48E6-B168-54002778C838}" type="presParOf" srcId="{D06D8535-768F-4B00-B4EE-806AA1E578B9}" destId="{7D261BAB-1BFF-4748-8176-0FD9B82727D9}" srcOrd="4" destOrd="0" presId="urn:microsoft.com/office/officeart/2005/8/layout/ven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0E8B47-F8F5-4FC3-92C0-DEB68E51CD37}">
      <dsp:nvSpPr>
        <dsp:cNvPr id="0" name=""/>
        <dsp:cNvSpPr/>
      </dsp:nvSpPr>
      <dsp:spPr>
        <a:xfrm>
          <a:off x="4157" y="1056789"/>
          <a:ext cx="3635840" cy="3635840"/>
        </a:xfrm>
        <a:prstGeom prst="ellipse">
          <a:avLst/>
        </a:prstGeom>
        <a:solidFill>
          <a:srgbClr val="BFEAEF"/>
        </a:solidFill>
        <a:ln w="12700" cap="flat" cmpd="sng" algn="ctr">
          <a:solidFill>
            <a:schemeClr val="bg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tx1"/>
        </a:fontRef>
      </dsp:style>
      <dsp:txBody>
        <a:bodyPr spcFirstLastPara="0" vert="horz" wrap="square" lIns="200092" tIns="30480" rIns="200092" bIns="30480" numCol="1" spcCol="1270" anchor="ctr" anchorCtr="0">
          <a:noAutofit/>
        </a:bodyPr>
        <a:lstStyle/>
        <a:p>
          <a:pPr marL="0" lvl="0" indent="0" algn="ctr" defTabSz="1066800">
            <a:lnSpc>
              <a:spcPct val="90000"/>
            </a:lnSpc>
            <a:spcBef>
              <a:spcPct val="0"/>
            </a:spcBef>
            <a:spcAft>
              <a:spcPct val="35000"/>
            </a:spcAft>
            <a:buNone/>
          </a:pPr>
          <a:r>
            <a:rPr lang="en-US" sz="2400" b="1" i="1" kern="1200" dirty="0"/>
            <a:t>Structured Process </a:t>
          </a:r>
        </a:p>
        <a:p>
          <a:pPr marL="0" lvl="0" indent="0" algn="ctr" defTabSz="1066800">
            <a:lnSpc>
              <a:spcPct val="90000"/>
            </a:lnSpc>
            <a:spcBef>
              <a:spcPct val="0"/>
            </a:spcBef>
            <a:spcAft>
              <a:spcPct val="35000"/>
            </a:spcAft>
            <a:buNone/>
          </a:pPr>
          <a:r>
            <a:rPr lang="en-US" sz="2400" kern="1200" dirty="0"/>
            <a:t>for taking charge of your career roles </a:t>
          </a:r>
        </a:p>
      </dsp:txBody>
      <dsp:txXfrm>
        <a:off x="536613" y="1589245"/>
        <a:ext cx="2570928" cy="2570928"/>
      </dsp:txXfrm>
    </dsp:sp>
    <dsp:sp modelId="{19D77372-CEAB-4713-B821-C03C235958E3}">
      <dsp:nvSpPr>
        <dsp:cNvPr id="0" name=""/>
        <dsp:cNvSpPr/>
      </dsp:nvSpPr>
      <dsp:spPr>
        <a:xfrm>
          <a:off x="2912829" y="1056789"/>
          <a:ext cx="3635840" cy="3635840"/>
        </a:xfrm>
        <a:prstGeom prst="ellipse">
          <a:avLst/>
        </a:prstGeom>
        <a:solidFill>
          <a:srgbClr val="8ADAE2"/>
        </a:solidFill>
        <a:ln w="12700" cap="flat" cmpd="sng" algn="ctr">
          <a:solidFill>
            <a:schemeClr val="bg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tx1"/>
        </a:fontRef>
      </dsp:style>
      <dsp:txBody>
        <a:bodyPr spcFirstLastPara="0" vert="horz" wrap="square" lIns="200092" tIns="30480" rIns="200092" bIns="30480" numCol="1" spcCol="1270" anchor="ctr" anchorCtr="0">
          <a:noAutofit/>
        </a:bodyPr>
        <a:lstStyle/>
        <a:p>
          <a:pPr marL="0" lvl="0" indent="0" algn="ctr" defTabSz="1066800">
            <a:lnSpc>
              <a:spcPct val="90000"/>
            </a:lnSpc>
            <a:spcBef>
              <a:spcPct val="0"/>
            </a:spcBef>
            <a:spcAft>
              <a:spcPct val="35000"/>
            </a:spcAft>
            <a:buNone/>
          </a:pPr>
          <a:r>
            <a:rPr lang="en-US" sz="2400" b="1" i="1" kern="1200" dirty="0"/>
            <a:t>Tool</a:t>
          </a:r>
        </a:p>
        <a:p>
          <a:pPr marL="0" lvl="0" indent="0" algn="ctr" defTabSz="1066800">
            <a:lnSpc>
              <a:spcPct val="90000"/>
            </a:lnSpc>
            <a:spcBef>
              <a:spcPct val="0"/>
            </a:spcBef>
            <a:spcAft>
              <a:spcPct val="35000"/>
            </a:spcAft>
            <a:buNone/>
          </a:pPr>
          <a:r>
            <a:rPr lang="en-US" sz="2400" kern="1200" dirty="0"/>
            <a:t>to help you set expectations for specific learning &amp; development objectives </a:t>
          </a:r>
        </a:p>
      </dsp:txBody>
      <dsp:txXfrm>
        <a:off x="3445285" y="1589245"/>
        <a:ext cx="2570928" cy="2570928"/>
      </dsp:txXfrm>
    </dsp:sp>
    <dsp:sp modelId="{7D261BAB-1BFF-4748-8176-0FD9B82727D9}">
      <dsp:nvSpPr>
        <dsp:cNvPr id="0" name=""/>
        <dsp:cNvSpPr/>
      </dsp:nvSpPr>
      <dsp:spPr>
        <a:xfrm>
          <a:off x="5821502" y="1056789"/>
          <a:ext cx="3635840" cy="3635840"/>
        </a:xfrm>
        <a:prstGeom prst="ellipse">
          <a:avLst/>
        </a:prstGeom>
        <a:solidFill>
          <a:srgbClr val="32BDCC"/>
        </a:solidFill>
        <a:ln w="12700" cap="flat" cmpd="sng" algn="ctr">
          <a:solidFill>
            <a:schemeClr val="bg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tx1"/>
        </a:fontRef>
      </dsp:style>
      <dsp:txBody>
        <a:bodyPr spcFirstLastPara="0" vert="horz" wrap="square" lIns="200092" tIns="30480" rIns="200092" bIns="30480" numCol="1" spcCol="1270" anchor="ctr" anchorCtr="0">
          <a:noAutofit/>
        </a:bodyPr>
        <a:lstStyle/>
        <a:p>
          <a:pPr marL="0" lvl="0" indent="0" algn="ctr" defTabSz="1066800">
            <a:lnSpc>
              <a:spcPct val="90000"/>
            </a:lnSpc>
            <a:spcBef>
              <a:spcPct val="0"/>
            </a:spcBef>
            <a:spcAft>
              <a:spcPct val="35000"/>
            </a:spcAft>
            <a:buNone/>
          </a:pPr>
          <a:r>
            <a:rPr lang="en-US" sz="2400" b="1" i="1" kern="1200" dirty="0">
              <a:solidFill>
                <a:schemeClr val="tx1"/>
              </a:solidFill>
            </a:rPr>
            <a:t>Way</a:t>
          </a:r>
          <a:r>
            <a:rPr lang="en-US" sz="2400" kern="1200" dirty="0">
              <a:solidFill>
                <a:schemeClr val="tx1"/>
              </a:solidFill>
            </a:rPr>
            <a:t> </a:t>
          </a:r>
        </a:p>
        <a:p>
          <a:pPr marL="0" lvl="0" indent="0" algn="ctr" defTabSz="1066800">
            <a:lnSpc>
              <a:spcPct val="90000"/>
            </a:lnSpc>
            <a:spcBef>
              <a:spcPct val="0"/>
            </a:spcBef>
            <a:spcAft>
              <a:spcPct val="35000"/>
            </a:spcAft>
            <a:buNone/>
          </a:pPr>
          <a:endParaRPr lang="en-US" sz="2400" kern="1200" dirty="0">
            <a:solidFill>
              <a:schemeClr val="tx1"/>
            </a:solidFill>
          </a:endParaRPr>
        </a:p>
        <a:p>
          <a:pPr marL="0" lvl="0" indent="0" algn="ctr" defTabSz="1066800">
            <a:lnSpc>
              <a:spcPct val="90000"/>
            </a:lnSpc>
            <a:spcBef>
              <a:spcPct val="0"/>
            </a:spcBef>
            <a:spcAft>
              <a:spcPct val="35000"/>
            </a:spcAft>
            <a:buNone/>
          </a:pPr>
          <a:endParaRPr lang="en-US" sz="2400" kern="1200" dirty="0">
            <a:solidFill>
              <a:schemeClr val="tx1"/>
            </a:solidFill>
          </a:endParaRPr>
        </a:p>
        <a:p>
          <a:pPr marL="0" lvl="0" indent="0" algn="ctr" defTabSz="1066800">
            <a:lnSpc>
              <a:spcPct val="90000"/>
            </a:lnSpc>
            <a:spcBef>
              <a:spcPct val="0"/>
            </a:spcBef>
            <a:spcAft>
              <a:spcPct val="35000"/>
            </a:spcAft>
            <a:buNone/>
          </a:pPr>
          <a:endParaRPr lang="en-US" sz="2400" kern="1200" dirty="0">
            <a:solidFill>
              <a:schemeClr val="tx1"/>
            </a:solidFill>
          </a:endParaRPr>
        </a:p>
      </dsp:txBody>
      <dsp:txXfrm>
        <a:off x="6353958" y="1589245"/>
        <a:ext cx="2570928" cy="2570928"/>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E04D-9CDE-48EE-A8FF-F541D10C90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F2FF35-2B54-4262-A416-09B67FF5AF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31C6A2-F468-4DC5-A00B-F5894D24FB90}"/>
              </a:ext>
            </a:extLst>
          </p:cNvPr>
          <p:cNvSpPr>
            <a:spLocks noGrp="1"/>
          </p:cNvSpPr>
          <p:nvPr>
            <p:ph type="dt" sz="half" idx="10"/>
          </p:nvPr>
        </p:nvSpPr>
        <p:spPr/>
        <p:txBody>
          <a:bodyPr/>
          <a:lstStyle/>
          <a:p>
            <a:fld id="{CEC554FC-9EE6-40D2-A0CB-D18902DDDF93}" type="datetimeFigureOut">
              <a:rPr lang="en-US" smtClean="0"/>
              <a:t>15-Aug-2024</a:t>
            </a:fld>
            <a:endParaRPr lang="en-US"/>
          </a:p>
        </p:txBody>
      </p:sp>
      <p:sp>
        <p:nvSpPr>
          <p:cNvPr id="5" name="Footer Placeholder 4">
            <a:extLst>
              <a:ext uri="{FF2B5EF4-FFF2-40B4-BE49-F238E27FC236}">
                <a16:creationId xmlns:a16="http://schemas.microsoft.com/office/drawing/2014/main" id="{0A394AB1-2CD4-4A2B-A470-F6447918D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EAC54-F5BF-4428-B264-204924F816A6}"/>
              </a:ext>
            </a:extLst>
          </p:cNvPr>
          <p:cNvSpPr>
            <a:spLocks noGrp="1"/>
          </p:cNvSpPr>
          <p:nvPr>
            <p:ph type="sldNum" sz="quarter" idx="12"/>
          </p:nvPr>
        </p:nvSpPr>
        <p:spPr/>
        <p:txBody>
          <a:bodyPr/>
          <a:lstStyle/>
          <a:p>
            <a:fld id="{56A28F42-4A0A-467A-B2EA-70E1B6FA9FAD}" type="slidenum">
              <a:rPr lang="en-US" smtClean="0"/>
              <a:t>‹#›</a:t>
            </a:fld>
            <a:endParaRPr lang="en-US"/>
          </a:p>
        </p:txBody>
      </p:sp>
    </p:spTree>
    <p:extLst>
      <p:ext uri="{BB962C8B-B14F-4D97-AF65-F5344CB8AC3E}">
        <p14:creationId xmlns:p14="http://schemas.microsoft.com/office/powerpoint/2010/main" val="2847328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61CF-8796-4666-B2A1-EBB1756390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0C640A-AD6B-4FB9-83A2-60202B33F3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7D5A21-D452-43C9-AB84-AED11F18692E}"/>
              </a:ext>
            </a:extLst>
          </p:cNvPr>
          <p:cNvSpPr>
            <a:spLocks noGrp="1"/>
          </p:cNvSpPr>
          <p:nvPr>
            <p:ph type="dt" sz="half" idx="10"/>
          </p:nvPr>
        </p:nvSpPr>
        <p:spPr/>
        <p:txBody>
          <a:bodyPr/>
          <a:lstStyle/>
          <a:p>
            <a:fld id="{CEC554FC-9EE6-40D2-A0CB-D18902DDDF93}" type="datetimeFigureOut">
              <a:rPr lang="en-US" smtClean="0"/>
              <a:t>15-Aug-2024</a:t>
            </a:fld>
            <a:endParaRPr lang="en-US"/>
          </a:p>
        </p:txBody>
      </p:sp>
      <p:sp>
        <p:nvSpPr>
          <p:cNvPr id="5" name="Footer Placeholder 4">
            <a:extLst>
              <a:ext uri="{FF2B5EF4-FFF2-40B4-BE49-F238E27FC236}">
                <a16:creationId xmlns:a16="http://schemas.microsoft.com/office/drawing/2014/main" id="{5599185B-3CFE-4F1D-8834-D6BE755423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02313-929B-4F88-8CE6-D2F0F25E9252}"/>
              </a:ext>
            </a:extLst>
          </p:cNvPr>
          <p:cNvSpPr>
            <a:spLocks noGrp="1"/>
          </p:cNvSpPr>
          <p:nvPr>
            <p:ph type="sldNum" sz="quarter" idx="12"/>
          </p:nvPr>
        </p:nvSpPr>
        <p:spPr/>
        <p:txBody>
          <a:bodyPr/>
          <a:lstStyle/>
          <a:p>
            <a:fld id="{56A28F42-4A0A-467A-B2EA-70E1B6FA9FAD}" type="slidenum">
              <a:rPr lang="en-US" smtClean="0"/>
              <a:t>‹#›</a:t>
            </a:fld>
            <a:endParaRPr lang="en-US"/>
          </a:p>
        </p:txBody>
      </p:sp>
    </p:spTree>
    <p:extLst>
      <p:ext uri="{BB962C8B-B14F-4D97-AF65-F5344CB8AC3E}">
        <p14:creationId xmlns:p14="http://schemas.microsoft.com/office/powerpoint/2010/main" val="542164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6DCEB3-5F62-484C-B2EA-39264FB476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CDE634-8285-4BD5-A0FD-F6C48A8017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5B4556-B7DB-4573-B3DD-C3DC4696514C}"/>
              </a:ext>
            </a:extLst>
          </p:cNvPr>
          <p:cNvSpPr>
            <a:spLocks noGrp="1"/>
          </p:cNvSpPr>
          <p:nvPr>
            <p:ph type="dt" sz="half" idx="10"/>
          </p:nvPr>
        </p:nvSpPr>
        <p:spPr/>
        <p:txBody>
          <a:bodyPr/>
          <a:lstStyle/>
          <a:p>
            <a:fld id="{CEC554FC-9EE6-40D2-A0CB-D18902DDDF93}" type="datetimeFigureOut">
              <a:rPr lang="en-US" smtClean="0"/>
              <a:t>15-Aug-2024</a:t>
            </a:fld>
            <a:endParaRPr lang="en-US"/>
          </a:p>
        </p:txBody>
      </p:sp>
      <p:sp>
        <p:nvSpPr>
          <p:cNvPr id="5" name="Footer Placeholder 4">
            <a:extLst>
              <a:ext uri="{FF2B5EF4-FFF2-40B4-BE49-F238E27FC236}">
                <a16:creationId xmlns:a16="http://schemas.microsoft.com/office/drawing/2014/main" id="{DE0D50D5-B06A-4D1D-BE7E-7856A31C9C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439BB-A339-4083-92FD-5C8B711C47D6}"/>
              </a:ext>
            </a:extLst>
          </p:cNvPr>
          <p:cNvSpPr>
            <a:spLocks noGrp="1"/>
          </p:cNvSpPr>
          <p:nvPr>
            <p:ph type="sldNum" sz="quarter" idx="12"/>
          </p:nvPr>
        </p:nvSpPr>
        <p:spPr/>
        <p:txBody>
          <a:bodyPr/>
          <a:lstStyle/>
          <a:p>
            <a:fld id="{56A28F42-4A0A-467A-B2EA-70E1B6FA9FAD}" type="slidenum">
              <a:rPr lang="en-US" smtClean="0"/>
              <a:t>‹#›</a:t>
            </a:fld>
            <a:endParaRPr lang="en-US"/>
          </a:p>
        </p:txBody>
      </p:sp>
    </p:spTree>
    <p:extLst>
      <p:ext uri="{BB962C8B-B14F-4D97-AF65-F5344CB8AC3E}">
        <p14:creationId xmlns:p14="http://schemas.microsoft.com/office/powerpoint/2010/main" val="2342735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9247F2D-5926-404B-984B-E4040958E5A8}"/>
              </a:ext>
            </a:extLst>
          </p:cNvPr>
          <p:cNvSpPr>
            <a:spLocks noGrp="1"/>
          </p:cNvSpPr>
          <p:nvPr>
            <p:ph type="dt" sz="half" idx="10"/>
          </p:nvPr>
        </p:nvSpPr>
        <p:spPr/>
        <p:txBody>
          <a:bodyPr/>
          <a:lstStyle/>
          <a:p>
            <a:fld id="{9EC1FEB8-0D07-47AD-8498-87AD025B72F2}" type="datetimeFigureOut">
              <a:rPr lang="en-US" smtClean="0"/>
              <a:t>15-Aug-2024</a:t>
            </a:fld>
            <a:endParaRPr lang="en-US" dirty="0"/>
          </a:p>
        </p:txBody>
      </p:sp>
      <p:sp>
        <p:nvSpPr>
          <p:cNvPr id="5" name="Footer Placeholder 4">
            <a:extLst>
              <a:ext uri="{FF2B5EF4-FFF2-40B4-BE49-F238E27FC236}">
                <a16:creationId xmlns:a16="http://schemas.microsoft.com/office/drawing/2014/main" id="{3E7CE464-5A80-44DB-92F6-4B9A2583F3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8BA844C-4492-4AFB-8153-7A160CEE69C3}"/>
              </a:ext>
            </a:extLst>
          </p:cNvPr>
          <p:cNvSpPr>
            <a:spLocks noGrp="1"/>
          </p:cNvSpPr>
          <p:nvPr>
            <p:ph type="sldNum" sz="quarter" idx="12"/>
          </p:nvPr>
        </p:nvSpPr>
        <p:spPr/>
        <p:txBody>
          <a:bodyPr/>
          <a:lstStyle/>
          <a:p>
            <a:fld id="{2468129E-D46D-4F73-883F-DE64F2D02F61}" type="slidenum">
              <a:rPr lang="en-US" smtClean="0"/>
              <a:t>‹#›</a:t>
            </a:fld>
            <a:endParaRPr lang="en-US" dirty="0"/>
          </a:p>
        </p:txBody>
      </p:sp>
    </p:spTree>
    <p:extLst>
      <p:ext uri="{BB962C8B-B14F-4D97-AF65-F5344CB8AC3E}">
        <p14:creationId xmlns:p14="http://schemas.microsoft.com/office/powerpoint/2010/main" val="1067556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1919-BEA5-4A11-9165-2536D70613BD}"/>
              </a:ext>
            </a:extLst>
          </p:cNvPr>
          <p:cNvSpPr>
            <a:spLocks noGrp="1"/>
          </p:cNvSpPr>
          <p:nvPr>
            <p:ph type="title"/>
          </p:nvPr>
        </p:nvSpPr>
        <p:spPr>
          <a:xfrm>
            <a:off x="361564" y="252095"/>
            <a:ext cx="11374716" cy="777239"/>
          </a:xfrm>
          <a:noFill/>
        </p:spPr>
        <p:txBody>
          <a:bodyPr/>
          <a:lstStyle>
            <a:lvl1pPr>
              <a:defRPr b="1">
                <a:solidFill>
                  <a:srgbClr val="0000A3"/>
                </a:solidFill>
                <a:effectLst/>
                <a:latin typeface="Faraaz" panose="020B080403020203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CCA424CB-3793-4879-B20F-922CD73DA113}"/>
              </a:ext>
            </a:extLst>
          </p:cNvPr>
          <p:cNvSpPr>
            <a:spLocks noGrp="1"/>
          </p:cNvSpPr>
          <p:nvPr>
            <p:ph idx="1"/>
          </p:nvPr>
        </p:nvSpPr>
        <p:spPr>
          <a:xfrm>
            <a:off x="838200" y="1843381"/>
            <a:ext cx="10515600" cy="4351338"/>
          </a:xfrm>
        </p:spPr>
        <p:txBody>
          <a:bodyPr>
            <a:normAutofit/>
          </a:bodyPr>
          <a:lstStyle>
            <a:lvl1pPr>
              <a:defRPr sz="2000">
                <a:latin typeface="D-DIN Exp" panose="020B0504020202030204" pitchFamily="34" charset="0"/>
              </a:defRPr>
            </a:lvl1pPr>
            <a:lvl2pPr>
              <a:defRPr sz="1800">
                <a:latin typeface="D-DIN Exp" panose="020B0504020202030204" pitchFamily="34" charset="0"/>
              </a:defRPr>
            </a:lvl2pPr>
            <a:lvl3pPr>
              <a:defRPr sz="1600">
                <a:latin typeface="D-DIN Exp" panose="020B0504020202030204" pitchFamily="34" charset="0"/>
              </a:defRPr>
            </a:lvl3pPr>
            <a:lvl4pPr>
              <a:defRPr sz="1400">
                <a:latin typeface="D-DIN Exp" panose="020B0504020202030204" pitchFamily="34" charset="0"/>
              </a:defRPr>
            </a:lvl4pPr>
            <a:lvl5pPr>
              <a:defRPr sz="1400">
                <a:latin typeface="D-DIN Exp" panose="020B05040202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9AE0E6-5D0F-43AE-838D-28C37F105856}"/>
              </a:ext>
            </a:extLst>
          </p:cNvPr>
          <p:cNvSpPr>
            <a:spLocks noGrp="1"/>
          </p:cNvSpPr>
          <p:nvPr>
            <p:ph type="dt" sz="half" idx="10"/>
          </p:nvPr>
        </p:nvSpPr>
        <p:spPr/>
        <p:txBody>
          <a:bodyPr/>
          <a:lstStyle/>
          <a:p>
            <a:fld id="{9EC1FEB8-0D07-47AD-8498-87AD025B72F2}" type="datetimeFigureOut">
              <a:rPr lang="en-US" smtClean="0"/>
              <a:t>15-Aug-2024</a:t>
            </a:fld>
            <a:endParaRPr lang="en-US" dirty="0"/>
          </a:p>
        </p:txBody>
      </p:sp>
      <p:sp>
        <p:nvSpPr>
          <p:cNvPr id="5" name="Footer Placeholder 4">
            <a:extLst>
              <a:ext uri="{FF2B5EF4-FFF2-40B4-BE49-F238E27FC236}">
                <a16:creationId xmlns:a16="http://schemas.microsoft.com/office/drawing/2014/main" id="{36BDB8CF-9113-4B17-BEA5-0FFCD34874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6BAA23-33C8-414B-8407-009EA1907C85}"/>
              </a:ext>
            </a:extLst>
          </p:cNvPr>
          <p:cNvSpPr>
            <a:spLocks noGrp="1"/>
          </p:cNvSpPr>
          <p:nvPr>
            <p:ph type="sldNum" sz="quarter" idx="12"/>
          </p:nvPr>
        </p:nvSpPr>
        <p:spPr/>
        <p:txBody>
          <a:bodyPr/>
          <a:lstStyle/>
          <a:p>
            <a:fld id="{2468129E-D46D-4F73-883F-DE64F2D02F61}" type="slidenum">
              <a:rPr lang="en-US" smtClean="0"/>
              <a:t>‹#›</a:t>
            </a:fld>
            <a:endParaRPr lang="en-US" dirty="0"/>
          </a:p>
        </p:txBody>
      </p:sp>
      <p:pic>
        <p:nvPicPr>
          <p:cNvPr id="10" name="Picture 9">
            <a:extLst>
              <a:ext uri="{FF2B5EF4-FFF2-40B4-BE49-F238E27FC236}">
                <a16:creationId xmlns:a16="http://schemas.microsoft.com/office/drawing/2014/main" id="{B437A725-A5B4-47CD-81A1-B849961A19AD}"/>
              </a:ext>
            </a:extLst>
          </p:cNvPr>
          <p:cNvPicPr>
            <a:picLocks noChangeAspect="1"/>
          </p:cNvPicPr>
          <p:nvPr userDrawn="1"/>
        </p:nvPicPr>
        <p:blipFill>
          <a:blip r:embed="rId2"/>
          <a:stretch>
            <a:fillRect/>
          </a:stretch>
        </p:blipFill>
        <p:spPr>
          <a:xfrm>
            <a:off x="-10273" y="6721475"/>
            <a:ext cx="10839796" cy="136525"/>
          </a:xfrm>
          <a:prstGeom prst="rect">
            <a:avLst/>
          </a:prstGeom>
        </p:spPr>
      </p:pic>
      <p:pic>
        <p:nvPicPr>
          <p:cNvPr id="12" name="Google Shape;106;p2">
            <a:extLst>
              <a:ext uri="{FF2B5EF4-FFF2-40B4-BE49-F238E27FC236}">
                <a16:creationId xmlns:a16="http://schemas.microsoft.com/office/drawing/2014/main" id="{EFDC0E37-F001-463A-A4C7-936371B014D5}"/>
              </a:ext>
            </a:extLst>
          </p:cNvPr>
          <p:cNvPicPr preferRelativeResize="0"/>
          <p:nvPr userDrawn="1"/>
        </p:nvPicPr>
        <p:blipFill rotWithShape="1">
          <a:blip r:embed="rId3">
            <a:alphaModFix/>
          </a:blip>
          <a:srcRect/>
          <a:stretch/>
        </p:blipFill>
        <p:spPr>
          <a:xfrm>
            <a:off x="10829523" y="6490721"/>
            <a:ext cx="1214583" cy="367279"/>
          </a:xfrm>
          <a:prstGeom prst="rect">
            <a:avLst/>
          </a:prstGeom>
          <a:noFill/>
          <a:ln>
            <a:noFill/>
          </a:ln>
          <a:effectLst/>
        </p:spPr>
      </p:pic>
    </p:spTree>
    <p:extLst>
      <p:ext uri="{BB962C8B-B14F-4D97-AF65-F5344CB8AC3E}">
        <p14:creationId xmlns:p14="http://schemas.microsoft.com/office/powerpoint/2010/main" val="2229835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1919-BEA5-4A11-9165-2536D70613BD}"/>
              </a:ext>
            </a:extLst>
          </p:cNvPr>
          <p:cNvSpPr>
            <a:spLocks noGrp="1"/>
          </p:cNvSpPr>
          <p:nvPr>
            <p:ph type="title"/>
          </p:nvPr>
        </p:nvSpPr>
        <p:spPr>
          <a:xfrm>
            <a:off x="361564" y="252095"/>
            <a:ext cx="11374716" cy="777239"/>
          </a:xfrm>
          <a:noFill/>
        </p:spPr>
        <p:txBody>
          <a:bodyPr/>
          <a:lstStyle>
            <a:lvl1pPr>
              <a:defRPr b="1">
                <a:solidFill>
                  <a:srgbClr val="0000A3"/>
                </a:solidFill>
                <a:effectLst/>
                <a:latin typeface="Faraaz" panose="020B080403020203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CCA424CB-3793-4879-B20F-922CD73DA113}"/>
              </a:ext>
            </a:extLst>
          </p:cNvPr>
          <p:cNvSpPr>
            <a:spLocks noGrp="1"/>
          </p:cNvSpPr>
          <p:nvPr>
            <p:ph idx="1"/>
          </p:nvPr>
        </p:nvSpPr>
        <p:spPr>
          <a:xfrm>
            <a:off x="838200" y="1843381"/>
            <a:ext cx="10515600" cy="4351338"/>
          </a:xfrm>
        </p:spPr>
        <p:txBody>
          <a:bodyPr>
            <a:normAutofit/>
          </a:bodyPr>
          <a:lstStyle>
            <a:lvl1pPr>
              <a:defRPr sz="2000">
                <a:latin typeface="D-DIN Exp" panose="020B0504020202030204" pitchFamily="34" charset="0"/>
              </a:defRPr>
            </a:lvl1pPr>
            <a:lvl2pPr>
              <a:defRPr sz="1800">
                <a:latin typeface="D-DIN Exp" panose="020B0504020202030204" pitchFamily="34" charset="0"/>
              </a:defRPr>
            </a:lvl2pPr>
            <a:lvl3pPr>
              <a:defRPr sz="1600">
                <a:latin typeface="D-DIN Exp" panose="020B0504020202030204" pitchFamily="34" charset="0"/>
              </a:defRPr>
            </a:lvl3pPr>
            <a:lvl4pPr>
              <a:defRPr sz="1400">
                <a:latin typeface="D-DIN Exp" panose="020B0504020202030204" pitchFamily="34" charset="0"/>
              </a:defRPr>
            </a:lvl4pPr>
            <a:lvl5pPr>
              <a:defRPr sz="1400">
                <a:latin typeface="D-DIN Exp" panose="020B05040202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9AE0E6-5D0F-43AE-838D-28C37F105856}"/>
              </a:ext>
            </a:extLst>
          </p:cNvPr>
          <p:cNvSpPr>
            <a:spLocks noGrp="1"/>
          </p:cNvSpPr>
          <p:nvPr>
            <p:ph type="dt" sz="half" idx="10"/>
          </p:nvPr>
        </p:nvSpPr>
        <p:spPr/>
        <p:txBody>
          <a:bodyPr/>
          <a:lstStyle/>
          <a:p>
            <a:fld id="{9EC1FEB8-0D07-47AD-8498-87AD025B72F2}" type="datetimeFigureOut">
              <a:rPr lang="en-US" smtClean="0"/>
              <a:t>15-Aug-2024</a:t>
            </a:fld>
            <a:endParaRPr lang="en-US" dirty="0"/>
          </a:p>
        </p:txBody>
      </p:sp>
      <p:sp>
        <p:nvSpPr>
          <p:cNvPr id="5" name="Footer Placeholder 4">
            <a:extLst>
              <a:ext uri="{FF2B5EF4-FFF2-40B4-BE49-F238E27FC236}">
                <a16:creationId xmlns:a16="http://schemas.microsoft.com/office/drawing/2014/main" id="{36BDB8CF-9113-4B17-BEA5-0FFCD34874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6BAA23-33C8-414B-8407-009EA1907C85}"/>
              </a:ext>
            </a:extLst>
          </p:cNvPr>
          <p:cNvSpPr>
            <a:spLocks noGrp="1"/>
          </p:cNvSpPr>
          <p:nvPr>
            <p:ph type="sldNum" sz="quarter" idx="12"/>
          </p:nvPr>
        </p:nvSpPr>
        <p:spPr/>
        <p:txBody>
          <a:bodyPr/>
          <a:lstStyle/>
          <a:p>
            <a:fld id="{2468129E-D46D-4F73-883F-DE64F2D02F61}" type="slidenum">
              <a:rPr lang="en-US" smtClean="0"/>
              <a:t>‹#›</a:t>
            </a:fld>
            <a:endParaRPr lang="en-US" dirty="0"/>
          </a:p>
        </p:txBody>
      </p:sp>
      <p:pic>
        <p:nvPicPr>
          <p:cNvPr id="10" name="Picture 9">
            <a:extLst>
              <a:ext uri="{FF2B5EF4-FFF2-40B4-BE49-F238E27FC236}">
                <a16:creationId xmlns:a16="http://schemas.microsoft.com/office/drawing/2014/main" id="{B437A725-A5B4-47CD-81A1-B849961A19AD}"/>
              </a:ext>
            </a:extLst>
          </p:cNvPr>
          <p:cNvPicPr>
            <a:picLocks noChangeAspect="1"/>
          </p:cNvPicPr>
          <p:nvPr userDrawn="1"/>
        </p:nvPicPr>
        <p:blipFill>
          <a:blip r:embed="rId2"/>
          <a:stretch>
            <a:fillRect/>
          </a:stretch>
        </p:blipFill>
        <p:spPr>
          <a:xfrm>
            <a:off x="-10273" y="6721475"/>
            <a:ext cx="10839796" cy="136525"/>
          </a:xfrm>
          <a:prstGeom prst="rect">
            <a:avLst/>
          </a:prstGeom>
        </p:spPr>
      </p:pic>
      <p:pic>
        <p:nvPicPr>
          <p:cNvPr id="12" name="Google Shape;106;p2">
            <a:extLst>
              <a:ext uri="{FF2B5EF4-FFF2-40B4-BE49-F238E27FC236}">
                <a16:creationId xmlns:a16="http://schemas.microsoft.com/office/drawing/2014/main" id="{EFDC0E37-F001-463A-A4C7-936371B014D5}"/>
              </a:ext>
            </a:extLst>
          </p:cNvPr>
          <p:cNvPicPr preferRelativeResize="0"/>
          <p:nvPr userDrawn="1"/>
        </p:nvPicPr>
        <p:blipFill rotWithShape="1">
          <a:blip r:embed="rId3">
            <a:alphaModFix/>
          </a:blip>
          <a:srcRect/>
          <a:stretch/>
        </p:blipFill>
        <p:spPr>
          <a:xfrm>
            <a:off x="10829523" y="6490721"/>
            <a:ext cx="1214583" cy="367279"/>
          </a:xfrm>
          <a:prstGeom prst="rect">
            <a:avLst/>
          </a:prstGeom>
          <a:noFill/>
          <a:ln>
            <a:noFill/>
          </a:ln>
          <a:effectLst/>
        </p:spPr>
      </p:pic>
    </p:spTree>
    <p:extLst>
      <p:ext uri="{BB962C8B-B14F-4D97-AF65-F5344CB8AC3E}">
        <p14:creationId xmlns:p14="http://schemas.microsoft.com/office/powerpoint/2010/main" val="781117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1919-BEA5-4A11-9165-2536D70613BD}"/>
              </a:ext>
            </a:extLst>
          </p:cNvPr>
          <p:cNvSpPr>
            <a:spLocks noGrp="1"/>
          </p:cNvSpPr>
          <p:nvPr>
            <p:ph type="title"/>
          </p:nvPr>
        </p:nvSpPr>
        <p:spPr>
          <a:xfrm>
            <a:off x="361564" y="252095"/>
            <a:ext cx="11374716" cy="777239"/>
          </a:xfrm>
          <a:noFill/>
        </p:spPr>
        <p:txBody>
          <a:bodyPr/>
          <a:lstStyle>
            <a:lvl1pPr>
              <a:defRPr b="1">
                <a:solidFill>
                  <a:srgbClr val="0000A3"/>
                </a:solidFill>
                <a:effectLst/>
                <a:latin typeface="Faraaz" panose="020B080403020203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CCA424CB-3793-4879-B20F-922CD73DA113}"/>
              </a:ext>
            </a:extLst>
          </p:cNvPr>
          <p:cNvSpPr>
            <a:spLocks noGrp="1"/>
          </p:cNvSpPr>
          <p:nvPr>
            <p:ph idx="1"/>
          </p:nvPr>
        </p:nvSpPr>
        <p:spPr>
          <a:xfrm>
            <a:off x="838200" y="1843381"/>
            <a:ext cx="10515600" cy="4351338"/>
          </a:xfrm>
        </p:spPr>
        <p:txBody>
          <a:bodyPr>
            <a:normAutofit/>
          </a:bodyPr>
          <a:lstStyle>
            <a:lvl1pPr>
              <a:defRPr sz="2000">
                <a:latin typeface="D-DIN Exp" panose="020B0504020202030204" pitchFamily="34" charset="0"/>
              </a:defRPr>
            </a:lvl1pPr>
            <a:lvl2pPr>
              <a:defRPr sz="1800">
                <a:latin typeface="D-DIN Exp" panose="020B0504020202030204" pitchFamily="34" charset="0"/>
              </a:defRPr>
            </a:lvl2pPr>
            <a:lvl3pPr>
              <a:defRPr sz="1600">
                <a:latin typeface="D-DIN Exp" panose="020B0504020202030204" pitchFamily="34" charset="0"/>
              </a:defRPr>
            </a:lvl3pPr>
            <a:lvl4pPr>
              <a:defRPr sz="1400">
                <a:latin typeface="D-DIN Exp" panose="020B0504020202030204" pitchFamily="34" charset="0"/>
              </a:defRPr>
            </a:lvl4pPr>
            <a:lvl5pPr>
              <a:defRPr sz="1400">
                <a:latin typeface="D-DIN Exp" panose="020B05040202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9AE0E6-5D0F-43AE-838D-28C37F105856}"/>
              </a:ext>
            </a:extLst>
          </p:cNvPr>
          <p:cNvSpPr>
            <a:spLocks noGrp="1"/>
          </p:cNvSpPr>
          <p:nvPr>
            <p:ph type="dt" sz="half" idx="10"/>
          </p:nvPr>
        </p:nvSpPr>
        <p:spPr/>
        <p:txBody>
          <a:bodyPr/>
          <a:lstStyle/>
          <a:p>
            <a:fld id="{9EC1FEB8-0D07-47AD-8498-87AD025B72F2}" type="datetimeFigureOut">
              <a:rPr lang="en-US" smtClean="0"/>
              <a:t>15-Aug-2024</a:t>
            </a:fld>
            <a:endParaRPr lang="en-US" dirty="0"/>
          </a:p>
        </p:txBody>
      </p:sp>
      <p:sp>
        <p:nvSpPr>
          <p:cNvPr id="5" name="Footer Placeholder 4">
            <a:extLst>
              <a:ext uri="{FF2B5EF4-FFF2-40B4-BE49-F238E27FC236}">
                <a16:creationId xmlns:a16="http://schemas.microsoft.com/office/drawing/2014/main" id="{36BDB8CF-9113-4B17-BEA5-0FFCD34874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6BAA23-33C8-414B-8407-009EA1907C85}"/>
              </a:ext>
            </a:extLst>
          </p:cNvPr>
          <p:cNvSpPr>
            <a:spLocks noGrp="1"/>
          </p:cNvSpPr>
          <p:nvPr>
            <p:ph type="sldNum" sz="quarter" idx="12"/>
          </p:nvPr>
        </p:nvSpPr>
        <p:spPr/>
        <p:txBody>
          <a:bodyPr/>
          <a:lstStyle/>
          <a:p>
            <a:fld id="{2468129E-D46D-4F73-883F-DE64F2D02F61}" type="slidenum">
              <a:rPr lang="en-US" smtClean="0"/>
              <a:t>‹#›</a:t>
            </a:fld>
            <a:endParaRPr lang="en-US" dirty="0"/>
          </a:p>
        </p:txBody>
      </p:sp>
      <p:pic>
        <p:nvPicPr>
          <p:cNvPr id="10" name="Picture 9">
            <a:extLst>
              <a:ext uri="{FF2B5EF4-FFF2-40B4-BE49-F238E27FC236}">
                <a16:creationId xmlns:a16="http://schemas.microsoft.com/office/drawing/2014/main" id="{B437A725-A5B4-47CD-81A1-B849961A19AD}"/>
              </a:ext>
            </a:extLst>
          </p:cNvPr>
          <p:cNvPicPr>
            <a:picLocks noChangeAspect="1"/>
          </p:cNvPicPr>
          <p:nvPr userDrawn="1"/>
        </p:nvPicPr>
        <p:blipFill>
          <a:blip r:embed="rId2"/>
          <a:stretch>
            <a:fillRect/>
          </a:stretch>
        </p:blipFill>
        <p:spPr>
          <a:xfrm>
            <a:off x="-10273" y="6721475"/>
            <a:ext cx="10839796" cy="136525"/>
          </a:xfrm>
          <a:prstGeom prst="rect">
            <a:avLst/>
          </a:prstGeom>
        </p:spPr>
      </p:pic>
      <p:pic>
        <p:nvPicPr>
          <p:cNvPr id="12" name="Google Shape;106;p2">
            <a:extLst>
              <a:ext uri="{FF2B5EF4-FFF2-40B4-BE49-F238E27FC236}">
                <a16:creationId xmlns:a16="http://schemas.microsoft.com/office/drawing/2014/main" id="{EFDC0E37-F001-463A-A4C7-936371B014D5}"/>
              </a:ext>
            </a:extLst>
          </p:cNvPr>
          <p:cNvPicPr preferRelativeResize="0"/>
          <p:nvPr userDrawn="1"/>
        </p:nvPicPr>
        <p:blipFill rotWithShape="1">
          <a:blip r:embed="rId3">
            <a:alphaModFix/>
          </a:blip>
          <a:srcRect/>
          <a:stretch/>
        </p:blipFill>
        <p:spPr>
          <a:xfrm>
            <a:off x="10829523" y="6490721"/>
            <a:ext cx="1214583" cy="367279"/>
          </a:xfrm>
          <a:prstGeom prst="rect">
            <a:avLst/>
          </a:prstGeom>
          <a:noFill/>
          <a:ln>
            <a:noFill/>
          </a:ln>
          <a:effectLst/>
        </p:spPr>
      </p:pic>
    </p:spTree>
    <p:extLst>
      <p:ext uri="{BB962C8B-B14F-4D97-AF65-F5344CB8AC3E}">
        <p14:creationId xmlns:p14="http://schemas.microsoft.com/office/powerpoint/2010/main" val="2663404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1919-BEA5-4A11-9165-2536D70613BD}"/>
              </a:ext>
            </a:extLst>
          </p:cNvPr>
          <p:cNvSpPr>
            <a:spLocks noGrp="1"/>
          </p:cNvSpPr>
          <p:nvPr>
            <p:ph type="title"/>
          </p:nvPr>
        </p:nvSpPr>
        <p:spPr>
          <a:xfrm>
            <a:off x="361564" y="252095"/>
            <a:ext cx="11374716" cy="777239"/>
          </a:xfrm>
          <a:noFill/>
        </p:spPr>
        <p:txBody>
          <a:bodyPr/>
          <a:lstStyle>
            <a:lvl1pPr>
              <a:defRPr b="1">
                <a:solidFill>
                  <a:srgbClr val="0000A3"/>
                </a:solidFill>
                <a:effectLst/>
                <a:latin typeface="Faraaz" panose="020B080403020203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CCA424CB-3793-4879-B20F-922CD73DA113}"/>
              </a:ext>
            </a:extLst>
          </p:cNvPr>
          <p:cNvSpPr>
            <a:spLocks noGrp="1"/>
          </p:cNvSpPr>
          <p:nvPr>
            <p:ph idx="1"/>
          </p:nvPr>
        </p:nvSpPr>
        <p:spPr>
          <a:xfrm>
            <a:off x="838200" y="1843381"/>
            <a:ext cx="10515600" cy="4351338"/>
          </a:xfrm>
        </p:spPr>
        <p:txBody>
          <a:bodyPr>
            <a:normAutofit/>
          </a:bodyPr>
          <a:lstStyle>
            <a:lvl1pPr>
              <a:defRPr sz="2000">
                <a:latin typeface="D-DIN Exp" panose="020B0504020202030204" pitchFamily="34" charset="0"/>
              </a:defRPr>
            </a:lvl1pPr>
            <a:lvl2pPr>
              <a:defRPr sz="1800">
                <a:latin typeface="D-DIN Exp" panose="020B0504020202030204" pitchFamily="34" charset="0"/>
              </a:defRPr>
            </a:lvl2pPr>
            <a:lvl3pPr>
              <a:defRPr sz="1600">
                <a:latin typeface="D-DIN Exp" panose="020B0504020202030204" pitchFamily="34" charset="0"/>
              </a:defRPr>
            </a:lvl3pPr>
            <a:lvl4pPr>
              <a:defRPr sz="1400">
                <a:latin typeface="D-DIN Exp" panose="020B0504020202030204" pitchFamily="34" charset="0"/>
              </a:defRPr>
            </a:lvl4pPr>
            <a:lvl5pPr>
              <a:defRPr sz="1400">
                <a:latin typeface="D-DIN Exp" panose="020B05040202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9AE0E6-5D0F-43AE-838D-28C37F105856}"/>
              </a:ext>
            </a:extLst>
          </p:cNvPr>
          <p:cNvSpPr>
            <a:spLocks noGrp="1"/>
          </p:cNvSpPr>
          <p:nvPr>
            <p:ph type="dt" sz="half" idx="10"/>
          </p:nvPr>
        </p:nvSpPr>
        <p:spPr/>
        <p:txBody>
          <a:bodyPr/>
          <a:lstStyle/>
          <a:p>
            <a:fld id="{9EC1FEB8-0D07-47AD-8498-87AD025B72F2}" type="datetimeFigureOut">
              <a:rPr lang="en-US" smtClean="0"/>
              <a:t>15-Aug-2024</a:t>
            </a:fld>
            <a:endParaRPr lang="en-US" dirty="0"/>
          </a:p>
        </p:txBody>
      </p:sp>
      <p:sp>
        <p:nvSpPr>
          <p:cNvPr id="5" name="Footer Placeholder 4">
            <a:extLst>
              <a:ext uri="{FF2B5EF4-FFF2-40B4-BE49-F238E27FC236}">
                <a16:creationId xmlns:a16="http://schemas.microsoft.com/office/drawing/2014/main" id="{36BDB8CF-9113-4B17-BEA5-0FFCD34874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6BAA23-33C8-414B-8407-009EA1907C85}"/>
              </a:ext>
            </a:extLst>
          </p:cNvPr>
          <p:cNvSpPr>
            <a:spLocks noGrp="1"/>
          </p:cNvSpPr>
          <p:nvPr>
            <p:ph type="sldNum" sz="quarter" idx="12"/>
          </p:nvPr>
        </p:nvSpPr>
        <p:spPr/>
        <p:txBody>
          <a:bodyPr/>
          <a:lstStyle/>
          <a:p>
            <a:fld id="{2468129E-D46D-4F73-883F-DE64F2D02F61}" type="slidenum">
              <a:rPr lang="en-US" smtClean="0"/>
              <a:t>‹#›</a:t>
            </a:fld>
            <a:endParaRPr lang="en-US" dirty="0"/>
          </a:p>
        </p:txBody>
      </p:sp>
      <p:pic>
        <p:nvPicPr>
          <p:cNvPr id="10" name="Picture 9">
            <a:extLst>
              <a:ext uri="{FF2B5EF4-FFF2-40B4-BE49-F238E27FC236}">
                <a16:creationId xmlns:a16="http://schemas.microsoft.com/office/drawing/2014/main" id="{B437A725-A5B4-47CD-81A1-B849961A19AD}"/>
              </a:ext>
            </a:extLst>
          </p:cNvPr>
          <p:cNvPicPr>
            <a:picLocks noChangeAspect="1"/>
          </p:cNvPicPr>
          <p:nvPr userDrawn="1"/>
        </p:nvPicPr>
        <p:blipFill>
          <a:blip r:embed="rId2"/>
          <a:stretch>
            <a:fillRect/>
          </a:stretch>
        </p:blipFill>
        <p:spPr>
          <a:xfrm>
            <a:off x="-10273" y="6721475"/>
            <a:ext cx="10839796" cy="136525"/>
          </a:xfrm>
          <a:prstGeom prst="rect">
            <a:avLst/>
          </a:prstGeom>
        </p:spPr>
      </p:pic>
      <p:pic>
        <p:nvPicPr>
          <p:cNvPr id="12" name="Google Shape;106;p2">
            <a:extLst>
              <a:ext uri="{FF2B5EF4-FFF2-40B4-BE49-F238E27FC236}">
                <a16:creationId xmlns:a16="http://schemas.microsoft.com/office/drawing/2014/main" id="{EFDC0E37-F001-463A-A4C7-936371B014D5}"/>
              </a:ext>
            </a:extLst>
          </p:cNvPr>
          <p:cNvPicPr preferRelativeResize="0"/>
          <p:nvPr userDrawn="1"/>
        </p:nvPicPr>
        <p:blipFill rotWithShape="1">
          <a:blip r:embed="rId3">
            <a:alphaModFix/>
          </a:blip>
          <a:srcRect/>
          <a:stretch/>
        </p:blipFill>
        <p:spPr>
          <a:xfrm>
            <a:off x="10829523" y="6490721"/>
            <a:ext cx="1214583" cy="367279"/>
          </a:xfrm>
          <a:prstGeom prst="rect">
            <a:avLst/>
          </a:prstGeom>
          <a:noFill/>
          <a:ln>
            <a:noFill/>
          </a:ln>
          <a:effectLst/>
        </p:spPr>
      </p:pic>
    </p:spTree>
    <p:extLst>
      <p:ext uri="{BB962C8B-B14F-4D97-AF65-F5344CB8AC3E}">
        <p14:creationId xmlns:p14="http://schemas.microsoft.com/office/powerpoint/2010/main" val="990292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1919-BEA5-4A11-9165-2536D70613BD}"/>
              </a:ext>
            </a:extLst>
          </p:cNvPr>
          <p:cNvSpPr>
            <a:spLocks noGrp="1"/>
          </p:cNvSpPr>
          <p:nvPr>
            <p:ph type="title"/>
          </p:nvPr>
        </p:nvSpPr>
        <p:spPr>
          <a:xfrm>
            <a:off x="361564" y="252095"/>
            <a:ext cx="11374716" cy="777239"/>
          </a:xfrm>
          <a:noFill/>
        </p:spPr>
        <p:txBody>
          <a:bodyPr/>
          <a:lstStyle>
            <a:lvl1pPr>
              <a:defRPr b="1">
                <a:solidFill>
                  <a:srgbClr val="0000A3"/>
                </a:solidFill>
                <a:effectLst/>
                <a:latin typeface="Faraaz" panose="020B080403020203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CCA424CB-3793-4879-B20F-922CD73DA113}"/>
              </a:ext>
            </a:extLst>
          </p:cNvPr>
          <p:cNvSpPr>
            <a:spLocks noGrp="1"/>
          </p:cNvSpPr>
          <p:nvPr>
            <p:ph idx="1"/>
          </p:nvPr>
        </p:nvSpPr>
        <p:spPr>
          <a:xfrm>
            <a:off x="838200" y="1843381"/>
            <a:ext cx="10515600" cy="4351338"/>
          </a:xfrm>
        </p:spPr>
        <p:txBody>
          <a:bodyPr>
            <a:normAutofit/>
          </a:bodyPr>
          <a:lstStyle>
            <a:lvl1pPr>
              <a:defRPr sz="2000">
                <a:latin typeface="D-DIN Exp" panose="020B0504020202030204" pitchFamily="34" charset="0"/>
              </a:defRPr>
            </a:lvl1pPr>
            <a:lvl2pPr>
              <a:defRPr sz="1800">
                <a:latin typeface="D-DIN Exp" panose="020B0504020202030204" pitchFamily="34" charset="0"/>
              </a:defRPr>
            </a:lvl2pPr>
            <a:lvl3pPr>
              <a:defRPr sz="1600">
                <a:latin typeface="D-DIN Exp" panose="020B0504020202030204" pitchFamily="34" charset="0"/>
              </a:defRPr>
            </a:lvl3pPr>
            <a:lvl4pPr>
              <a:defRPr sz="1400">
                <a:latin typeface="D-DIN Exp" panose="020B0504020202030204" pitchFamily="34" charset="0"/>
              </a:defRPr>
            </a:lvl4pPr>
            <a:lvl5pPr>
              <a:defRPr sz="1400">
                <a:latin typeface="D-DIN Exp" panose="020B05040202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9AE0E6-5D0F-43AE-838D-28C37F105856}"/>
              </a:ext>
            </a:extLst>
          </p:cNvPr>
          <p:cNvSpPr>
            <a:spLocks noGrp="1"/>
          </p:cNvSpPr>
          <p:nvPr>
            <p:ph type="dt" sz="half" idx="10"/>
          </p:nvPr>
        </p:nvSpPr>
        <p:spPr/>
        <p:txBody>
          <a:bodyPr/>
          <a:lstStyle/>
          <a:p>
            <a:fld id="{9EC1FEB8-0D07-47AD-8498-87AD025B72F2}" type="datetimeFigureOut">
              <a:rPr lang="en-US" smtClean="0"/>
              <a:t>15-Aug-2024</a:t>
            </a:fld>
            <a:endParaRPr lang="en-US" dirty="0"/>
          </a:p>
        </p:txBody>
      </p:sp>
      <p:sp>
        <p:nvSpPr>
          <p:cNvPr id="5" name="Footer Placeholder 4">
            <a:extLst>
              <a:ext uri="{FF2B5EF4-FFF2-40B4-BE49-F238E27FC236}">
                <a16:creationId xmlns:a16="http://schemas.microsoft.com/office/drawing/2014/main" id="{36BDB8CF-9113-4B17-BEA5-0FFCD34874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6BAA23-33C8-414B-8407-009EA1907C85}"/>
              </a:ext>
            </a:extLst>
          </p:cNvPr>
          <p:cNvSpPr>
            <a:spLocks noGrp="1"/>
          </p:cNvSpPr>
          <p:nvPr>
            <p:ph type="sldNum" sz="quarter" idx="12"/>
          </p:nvPr>
        </p:nvSpPr>
        <p:spPr/>
        <p:txBody>
          <a:bodyPr/>
          <a:lstStyle/>
          <a:p>
            <a:fld id="{2468129E-D46D-4F73-883F-DE64F2D02F61}" type="slidenum">
              <a:rPr lang="en-US" smtClean="0"/>
              <a:t>‹#›</a:t>
            </a:fld>
            <a:endParaRPr lang="en-US" dirty="0"/>
          </a:p>
        </p:txBody>
      </p:sp>
      <p:pic>
        <p:nvPicPr>
          <p:cNvPr id="10" name="Picture 9">
            <a:extLst>
              <a:ext uri="{FF2B5EF4-FFF2-40B4-BE49-F238E27FC236}">
                <a16:creationId xmlns:a16="http://schemas.microsoft.com/office/drawing/2014/main" id="{B437A725-A5B4-47CD-81A1-B849961A19AD}"/>
              </a:ext>
            </a:extLst>
          </p:cNvPr>
          <p:cNvPicPr>
            <a:picLocks noChangeAspect="1"/>
          </p:cNvPicPr>
          <p:nvPr userDrawn="1"/>
        </p:nvPicPr>
        <p:blipFill>
          <a:blip r:embed="rId2"/>
          <a:stretch>
            <a:fillRect/>
          </a:stretch>
        </p:blipFill>
        <p:spPr>
          <a:xfrm>
            <a:off x="-10273" y="6721475"/>
            <a:ext cx="10839796" cy="136525"/>
          </a:xfrm>
          <a:prstGeom prst="rect">
            <a:avLst/>
          </a:prstGeom>
        </p:spPr>
      </p:pic>
      <p:pic>
        <p:nvPicPr>
          <p:cNvPr id="12" name="Google Shape;106;p2">
            <a:extLst>
              <a:ext uri="{FF2B5EF4-FFF2-40B4-BE49-F238E27FC236}">
                <a16:creationId xmlns:a16="http://schemas.microsoft.com/office/drawing/2014/main" id="{EFDC0E37-F001-463A-A4C7-936371B014D5}"/>
              </a:ext>
            </a:extLst>
          </p:cNvPr>
          <p:cNvPicPr preferRelativeResize="0"/>
          <p:nvPr userDrawn="1"/>
        </p:nvPicPr>
        <p:blipFill rotWithShape="1">
          <a:blip r:embed="rId3">
            <a:alphaModFix/>
          </a:blip>
          <a:srcRect/>
          <a:stretch/>
        </p:blipFill>
        <p:spPr>
          <a:xfrm>
            <a:off x="10829523" y="6490721"/>
            <a:ext cx="1214583" cy="367279"/>
          </a:xfrm>
          <a:prstGeom prst="rect">
            <a:avLst/>
          </a:prstGeom>
          <a:noFill/>
          <a:ln>
            <a:noFill/>
          </a:ln>
          <a:effectLst/>
        </p:spPr>
      </p:pic>
    </p:spTree>
    <p:extLst>
      <p:ext uri="{BB962C8B-B14F-4D97-AF65-F5344CB8AC3E}">
        <p14:creationId xmlns:p14="http://schemas.microsoft.com/office/powerpoint/2010/main" val="2980939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1919-BEA5-4A11-9165-2536D70613BD}"/>
              </a:ext>
            </a:extLst>
          </p:cNvPr>
          <p:cNvSpPr>
            <a:spLocks noGrp="1"/>
          </p:cNvSpPr>
          <p:nvPr>
            <p:ph type="title"/>
          </p:nvPr>
        </p:nvSpPr>
        <p:spPr>
          <a:xfrm>
            <a:off x="361564" y="252095"/>
            <a:ext cx="11374716" cy="777239"/>
          </a:xfrm>
          <a:noFill/>
        </p:spPr>
        <p:txBody>
          <a:bodyPr/>
          <a:lstStyle>
            <a:lvl1pPr>
              <a:defRPr b="1">
                <a:solidFill>
                  <a:srgbClr val="0000A3"/>
                </a:solidFill>
                <a:effectLst/>
                <a:latin typeface="Faraaz" panose="020B080403020203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CCA424CB-3793-4879-B20F-922CD73DA113}"/>
              </a:ext>
            </a:extLst>
          </p:cNvPr>
          <p:cNvSpPr>
            <a:spLocks noGrp="1"/>
          </p:cNvSpPr>
          <p:nvPr>
            <p:ph idx="1"/>
          </p:nvPr>
        </p:nvSpPr>
        <p:spPr>
          <a:xfrm>
            <a:off x="838200" y="1843381"/>
            <a:ext cx="10515600" cy="4351338"/>
          </a:xfrm>
        </p:spPr>
        <p:txBody>
          <a:bodyPr>
            <a:normAutofit/>
          </a:bodyPr>
          <a:lstStyle>
            <a:lvl1pPr>
              <a:defRPr sz="2000">
                <a:latin typeface="D-DIN Exp" panose="020B0504020202030204" pitchFamily="34" charset="0"/>
              </a:defRPr>
            </a:lvl1pPr>
            <a:lvl2pPr>
              <a:defRPr sz="1800">
                <a:latin typeface="D-DIN Exp" panose="020B0504020202030204" pitchFamily="34" charset="0"/>
              </a:defRPr>
            </a:lvl2pPr>
            <a:lvl3pPr>
              <a:defRPr sz="1600">
                <a:latin typeface="D-DIN Exp" panose="020B0504020202030204" pitchFamily="34" charset="0"/>
              </a:defRPr>
            </a:lvl3pPr>
            <a:lvl4pPr>
              <a:defRPr sz="1400">
                <a:latin typeface="D-DIN Exp" panose="020B0504020202030204" pitchFamily="34" charset="0"/>
              </a:defRPr>
            </a:lvl4pPr>
            <a:lvl5pPr>
              <a:defRPr sz="1400">
                <a:latin typeface="D-DIN Exp" panose="020B05040202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9AE0E6-5D0F-43AE-838D-28C37F105856}"/>
              </a:ext>
            </a:extLst>
          </p:cNvPr>
          <p:cNvSpPr>
            <a:spLocks noGrp="1"/>
          </p:cNvSpPr>
          <p:nvPr>
            <p:ph type="dt" sz="half" idx="10"/>
          </p:nvPr>
        </p:nvSpPr>
        <p:spPr/>
        <p:txBody>
          <a:bodyPr/>
          <a:lstStyle/>
          <a:p>
            <a:fld id="{9EC1FEB8-0D07-47AD-8498-87AD025B72F2}" type="datetimeFigureOut">
              <a:rPr lang="en-US" smtClean="0"/>
              <a:t>15-Aug-2024</a:t>
            </a:fld>
            <a:endParaRPr lang="en-US" dirty="0"/>
          </a:p>
        </p:txBody>
      </p:sp>
      <p:sp>
        <p:nvSpPr>
          <p:cNvPr id="5" name="Footer Placeholder 4">
            <a:extLst>
              <a:ext uri="{FF2B5EF4-FFF2-40B4-BE49-F238E27FC236}">
                <a16:creationId xmlns:a16="http://schemas.microsoft.com/office/drawing/2014/main" id="{36BDB8CF-9113-4B17-BEA5-0FFCD34874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6BAA23-33C8-414B-8407-009EA1907C85}"/>
              </a:ext>
            </a:extLst>
          </p:cNvPr>
          <p:cNvSpPr>
            <a:spLocks noGrp="1"/>
          </p:cNvSpPr>
          <p:nvPr>
            <p:ph type="sldNum" sz="quarter" idx="12"/>
          </p:nvPr>
        </p:nvSpPr>
        <p:spPr/>
        <p:txBody>
          <a:bodyPr/>
          <a:lstStyle/>
          <a:p>
            <a:fld id="{2468129E-D46D-4F73-883F-DE64F2D02F61}" type="slidenum">
              <a:rPr lang="en-US" smtClean="0"/>
              <a:t>‹#›</a:t>
            </a:fld>
            <a:endParaRPr lang="en-US" dirty="0"/>
          </a:p>
        </p:txBody>
      </p:sp>
      <p:pic>
        <p:nvPicPr>
          <p:cNvPr id="10" name="Picture 9">
            <a:extLst>
              <a:ext uri="{FF2B5EF4-FFF2-40B4-BE49-F238E27FC236}">
                <a16:creationId xmlns:a16="http://schemas.microsoft.com/office/drawing/2014/main" id="{B437A725-A5B4-47CD-81A1-B849961A19AD}"/>
              </a:ext>
            </a:extLst>
          </p:cNvPr>
          <p:cNvPicPr>
            <a:picLocks noChangeAspect="1"/>
          </p:cNvPicPr>
          <p:nvPr userDrawn="1"/>
        </p:nvPicPr>
        <p:blipFill>
          <a:blip r:embed="rId2"/>
          <a:stretch>
            <a:fillRect/>
          </a:stretch>
        </p:blipFill>
        <p:spPr>
          <a:xfrm>
            <a:off x="-10273" y="6721475"/>
            <a:ext cx="10839796" cy="136525"/>
          </a:xfrm>
          <a:prstGeom prst="rect">
            <a:avLst/>
          </a:prstGeom>
        </p:spPr>
      </p:pic>
      <p:pic>
        <p:nvPicPr>
          <p:cNvPr id="12" name="Google Shape;106;p2">
            <a:extLst>
              <a:ext uri="{FF2B5EF4-FFF2-40B4-BE49-F238E27FC236}">
                <a16:creationId xmlns:a16="http://schemas.microsoft.com/office/drawing/2014/main" id="{EFDC0E37-F001-463A-A4C7-936371B014D5}"/>
              </a:ext>
            </a:extLst>
          </p:cNvPr>
          <p:cNvPicPr preferRelativeResize="0"/>
          <p:nvPr userDrawn="1"/>
        </p:nvPicPr>
        <p:blipFill rotWithShape="1">
          <a:blip r:embed="rId3">
            <a:alphaModFix/>
          </a:blip>
          <a:srcRect/>
          <a:stretch/>
        </p:blipFill>
        <p:spPr>
          <a:xfrm>
            <a:off x="10829523" y="6490721"/>
            <a:ext cx="1214583" cy="367279"/>
          </a:xfrm>
          <a:prstGeom prst="rect">
            <a:avLst/>
          </a:prstGeom>
          <a:noFill/>
          <a:ln>
            <a:noFill/>
          </a:ln>
          <a:effectLst/>
        </p:spPr>
      </p:pic>
    </p:spTree>
    <p:extLst>
      <p:ext uri="{BB962C8B-B14F-4D97-AF65-F5344CB8AC3E}">
        <p14:creationId xmlns:p14="http://schemas.microsoft.com/office/powerpoint/2010/main" val="17492755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1919-BEA5-4A11-9165-2536D70613BD}"/>
              </a:ext>
            </a:extLst>
          </p:cNvPr>
          <p:cNvSpPr>
            <a:spLocks noGrp="1"/>
          </p:cNvSpPr>
          <p:nvPr>
            <p:ph type="title"/>
          </p:nvPr>
        </p:nvSpPr>
        <p:spPr>
          <a:xfrm>
            <a:off x="361564" y="252095"/>
            <a:ext cx="11374716" cy="777239"/>
          </a:xfrm>
          <a:noFill/>
        </p:spPr>
        <p:txBody>
          <a:bodyPr/>
          <a:lstStyle>
            <a:lvl1pPr>
              <a:defRPr b="1">
                <a:solidFill>
                  <a:srgbClr val="0000A3"/>
                </a:solidFill>
                <a:effectLst/>
                <a:latin typeface="Faraaz" panose="020B080403020203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CCA424CB-3793-4879-B20F-922CD73DA113}"/>
              </a:ext>
            </a:extLst>
          </p:cNvPr>
          <p:cNvSpPr>
            <a:spLocks noGrp="1"/>
          </p:cNvSpPr>
          <p:nvPr>
            <p:ph idx="1"/>
          </p:nvPr>
        </p:nvSpPr>
        <p:spPr>
          <a:xfrm>
            <a:off x="838200" y="1843381"/>
            <a:ext cx="10515600" cy="4351338"/>
          </a:xfrm>
        </p:spPr>
        <p:txBody>
          <a:bodyPr>
            <a:normAutofit/>
          </a:bodyPr>
          <a:lstStyle>
            <a:lvl1pPr>
              <a:defRPr sz="2000">
                <a:latin typeface="D-DIN Exp" panose="020B0504020202030204" pitchFamily="34" charset="0"/>
              </a:defRPr>
            </a:lvl1pPr>
            <a:lvl2pPr>
              <a:defRPr sz="1800">
                <a:latin typeface="D-DIN Exp" panose="020B0504020202030204" pitchFamily="34" charset="0"/>
              </a:defRPr>
            </a:lvl2pPr>
            <a:lvl3pPr>
              <a:defRPr sz="1600">
                <a:latin typeface="D-DIN Exp" panose="020B0504020202030204" pitchFamily="34" charset="0"/>
              </a:defRPr>
            </a:lvl3pPr>
            <a:lvl4pPr>
              <a:defRPr sz="1400">
                <a:latin typeface="D-DIN Exp" panose="020B0504020202030204" pitchFamily="34" charset="0"/>
              </a:defRPr>
            </a:lvl4pPr>
            <a:lvl5pPr>
              <a:defRPr sz="1400">
                <a:latin typeface="D-DIN Exp" panose="020B05040202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9AE0E6-5D0F-43AE-838D-28C37F105856}"/>
              </a:ext>
            </a:extLst>
          </p:cNvPr>
          <p:cNvSpPr>
            <a:spLocks noGrp="1"/>
          </p:cNvSpPr>
          <p:nvPr>
            <p:ph type="dt" sz="half" idx="10"/>
          </p:nvPr>
        </p:nvSpPr>
        <p:spPr/>
        <p:txBody>
          <a:bodyPr/>
          <a:lstStyle/>
          <a:p>
            <a:fld id="{9EC1FEB8-0D07-47AD-8498-87AD025B72F2}" type="datetimeFigureOut">
              <a:rPr lang="en-US" smtClean="0"/>
              <a:t>15-Aug-2024</a:t>
            </a:fld>
            <a:endParaRPr lang="en-US" dirty="0"/>
          </a:p>
        </p:txBody>
      </p:sp>
      <p:sp>
        <p:nvSpPr>
          <p:cNvPr id="5" name="Footer Placeholder 4">
            <a:extLst>
              <a:ext uri="{FF2B5EF4-FFF2-40B4-BE49-F238E27FC236}">
                <a16:creationId xmlns:a16="http://schemas.microsoft.com/office/drawing/2014/main" id="{36BDB8CF-9113-4B17-BEA5-0FFCD34874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6BAA23-33C8-414B-8407-009EA1907C85}"/>
              </a:ext>
            </a:extLst>
          </p:cNvPr>
          <p:cNvSpPr>
            <a:spLocks noGrp="1"/>
          </p:cNvSpPr>
          <p:nvPr>
            <p:ph type="sldNum" sz="quarter" idx="12"/>
          </p:nvPr>
        </p:nvSpPr>
        <p:spPr/>
        <p:txBody>
          <a:bodyPr/>
          <a:lstStyle/>
          <a:p>
            <a:fld id="{2468129E-D46D-4F73-883F-DE64F2D02F61}" type="slidenum">
              <a:rPr lang="en-US" smtClean="0"/>
              <a:t>‹#›</a:t>
            </a:fld>
            <a:endParaRPr lang="en-US" dirty="0"/>
          </a:p>
        </p:txBody>
      </p:sp>
      <p:pic>
        <p:nvPicPr>
          <p:cNvPr id="10" name="Picture 9">
            <a:extLst>
              <a:ext uri="{FF2B5EF4-FFF2-40B4-BE49-F238E27FC236}">
                <a16:creationId xmlns:a16="http://schemas.microsoft.com/office/drawing/2014/main" id="{B437A725-A5B4-47CD-81A1-B849961A19AD}"/>
              </a:ext>
            </a:extLst>
          </p:cNvPr>
          <p:cNvPicPr>
            <a:picLocks noChangeAspect="1"/>
          </p:cNvPicPr>
          <p:nvPr userDrawn="1"/>
        </p:nvPicPr>
        <p:blipFill>
          <a:blip r:embed="rId2"/>
          <a:stretch>
            <a:fillRect/>
          </a:stretch>
        </p:blipFill>
        <p:spPr>
          <a:xfrm>
            <a:off x="-10273" y="6721475"/>
            <a:ext cx="10839796" cy="136525"/>
          </a:xfrm>
          <a:prstGeom prst="rect">
            <a:avLst/>
          </a:prstGeom>
        </p:spPr>
      </p:pic>
      <p:pic>
        <p:nvPicPr>
          <p:cNvPr id="12" name="Google Shape;106;p2">
            <a:extLst>
              <a:ext uri="{FF2B5EF4-FFF2-40B4-BE49-F238E27FC236}">
                <a16:creationId xmlns:a16="http://schemas.microsoft.com/office/drawing/2014/main" id="{EFDC0E37-F001-463A-A4C7-936371B014D5}"/>
              </a:ext>
            </a:extLst>
          </p:cNvPr>
          <p:cNvPicPr preferRelativeResize="0"/>
          <p:nvPr userDrawn="1"/>
        </p:nvPicPr>
        <p:blipFill rotWithShape="1">
          <a:blip r:embed="rId3">
            <a:alphaModFix/>
          </a:blip>
          <a:srcRect/>
          <a:stretch/>
        </p:blipFill>
        <p:spPr>
          <a:xfrm>
            <a:off x="10733103" y="6461565"/>
            <a:ext cx="1311003" cy="396436"/>
          </a:xfrm>
          <a:prstGeom prst="rect">
            <a:avLst/>
          </a:prstGeom>
          <a:noFill/>
          <a:ln>
            <a:noFill/>
          </a:ln>
          <a:effectLst/>
        </p:spPr>
      </p:pic>
    </p:spTree>
    <p:extLst>
      <p:ext uri="{BB962C8B-B14F-4D97-AF65-F5344CB8AC3E}">
        <p14:creationId xmlns:p14="http://schemas.microsoft.com/office/powerpoint/2010/main" val="3285793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80369-1FEB-480D-B18E-48449F9306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5B89B9-3E95-4C45-91E0-32D6CB4860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AC84FF-651D-4BF9-A2C8-B6B4A836C1F6}"/>
              </a:ext>
            </a:extLst>
          </p:cNvPr>
          <p:cNvSpPr>
            <a:spLocks noGrp="1"/>
          </p:cNvSpPr>
          <p:nvPr>
            <p:ph type="dt" sz="half" idx="10"/>
          </p:nvPr>
        </p:nvSpPr>
        <p:spPr/>
        <p:txBody>
          <a:bodyPr/>
          <a:lstStyle/>
          <a:p>
            <a:fld id="{CEC554FC-9EE6-40D2-A0CB-D18902DDDF93}" type="datetimeFigureOut">
              <a:rPr lang="en-US" smtClean="0"/>
              <a:t>15-Aug-2024</a:t>
            </a:fld>
            <a:endParaRPr lang="en-US"/>
          </a:p>
        </p:txBody>
      </p:sp>
      <p:sp>
        <p:nvSpPr>
          <p:cNvPr id="5" name="Footer Placeholder 4">
            <a:extLst>
              <a:ext uri="{FF2B5EF4-FFF2-40B4-BE49-F238E27FC236}">
                <a16:creationId xmlns:a16="http://schemas.microsoft.com/office/drawing/2014/main" id="{24423E50-EB79-4E8E-92AA-57BFAC4886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0396B2-7414-438F-9D9D-F8C8DCE755D9}"/>
              </a:ext>
            </a:extLst>
          </p:cNvPr>
          <p:cNvSpPr>
            <a:spLocks noGrp="1"/>
          </p:cNvSpPr>
          <p:nvPr>
            <p:ph type="sldNum" sz="quarter" idx="12"/>
          </p:nvPr>
        </p:nvSpPr>
        <p:spPr/>
        <p:txBody>
          <a:bodyPr/>
          <a:lstStyle/>
          <a:p>
            <a:fld id="{56A28F42-4A0A-467A-B2EA-70E1B6FA9FAD}" type="slidenum">
              <a:rPr lang="en-US" smtClean="0"/>
              <a:t>‹#›</a:t>
            </a:fld>
            <a:endParaRPr lang="en-US"/>
          </a:p>
        </p:txBody>
      </p:sp>
    </p:spTree>
    <p:extLst>
      <p:ext uri="{BB962C8B-B14F-4D97-AF65-F5344CB8AC3E}">
        <p14:creationId xmlns:p14="http://schemas.microsoft.com/office/powerpoint/2010/main" val="29552252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FB14-C87D-79E4-57A0-77D25C9334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4C1000-43F5-1499-645E-4923B59BF5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C5A52E-193F-566E-3A58-CFAC6A6DABAD}"/>
              </a:ext>
            </a:extLst>
          </p:cNvPr>
          <p:cNvSpPr>
            <a:spLocks noGrp="1"/>
          </p:cNvSpPr>
          <p:nvPr>
            <p:ph type="dt" sz="half" idx="10"/>
          </p:nvPr>
        </p:nvSpPr>
        <p:spPr/>
        <p:txBody>
          <a:bodyPr/>
          <a:lstStyle/>
          <a:p>
            <a:fld id="{9B37DEFD-D47D-4E67-9762-26E738B0DEDC}" type="datetimeFigureOut">
              <a:rPr lang="en-US" smtClean="0"/>
              <a:t>15-Aug-2024</a:t>
            </a:fld>
            <a:endParaRPr lang="en-US"/>
          </a:p>
        </p:txBody>
      </p:sp>
      <p:sp>
        <p:nvSpPr>
          <p:cNvPr id="5" name="Footer Placeholder 4">
            <a:extLst>
              <a:ext uri="{FF2B5EF4-FFF2-40B4-BE49-F238E27FC236}">
                <a16:creationId xmlns:a16="http://schemas.microsoft.com/office/drawing/2014/main" id="{50B0DD80-E5A9-C546-B9BC-B543A926AA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18D0FD-8333-E045-0904-62FAA02F2B94}"/>
              </a:ext>
            </a:extLst>
          </p:cNvPr>
          <p:cNvSpPr>
            <a:spLocks noGrp="1"/>
          </p:cNvSpPr>
          <p:nvPr>
            <p:ph type="sldNum" sz="quarter" idx="12"/>
          </p:nvPr>
        </p:nvSpPr>
        <p:spPr/>
        <p:txBody>
          <a:bodyPr/>
          <a:lstStyle/>
          <a:p>
            <a:fld id="{E60E045D-112C-41E9-A5A5-7A1030B24209}" type="slidenum">
              <a:rPr lang="en-US" smtClean="0"/>
              <a:t>‹#›</a:t>
            </a:fld>
            <a:endParaRPr lang="en-US"/>
          </a:p>
        </p:txBody>
      </p:sp>
    </p:spTree>
    <p:extLst>
      <p:ext uri="{BB962C8B-B14F-4D97-AF65-F5344CB8AC3E}">
        <p14:creationId xmlns:p14="http://schemas.microsoft.com/office/powerpoint/2010/main" val="3250248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55D5-FCED-4614-BB52-B8A36FD077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409986-E7D0-4319-8CCE-0DD47A53B0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4E818E-CBF1-44C4-8474-88EBEF297012}"/>
              </a:ext>
            </a:extLst>
          </p:cNvPr>
          <p:cNvSpPr>
            <a:spLocks noGrp="1"/>
          </p:cNvSpPr>
          <p:nvPr>
            <p:ph type="dt" sz="half" idx="10"/>
          </p:nvPr>
        </p:nvSpPr>
        <p:spPr/>
        <p:txBody>
          <a:bodyPr/>
          <a:lstStyle/>
          <a:p>
            <a:fld id="{CEC554FC-9EE6-40D2-A0CB-D18902DDDF93}" type="datetimeFigureOut">
              <a:rPr lang="en-US" smtClean="0"/>
              <a:t>15-Aug-2024</a:t>
            </a:fld>
            <a:endParaRPr lang="en-US"/>
          </a:p>
        </p:txBody>
      </p:sp>
      <p:sp>
        <p:nvSpPr>
          <p:cNvPr id="5" name="Footer Placeholder 4">
            <a:extLst>
              <a:ext uri="{FF2B5EF4-FFF2-40B4-BE49-F238E27FC236}">
                <a16:creationId xmlns:a16="http://schemas.microsoft.com/office/drawing/2014/main" id="{80DB1FA4-99AD-4BBD-AE79-61289A5B3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FFF68-EC64-4C52-B61A-9490869568B0}"/>
              </a:ext>
            </a:extLst>
          </p:cNvPr>
          <p:cNvSpPr>
            <a:spLocks noGrp="1"/>
          </p:cNvSpPr>
          <p:nvPr>
            <p:ph type="sldNum" sz="quarter" idx="12"/>
          </p:nvPr>
        </p:nvSpPr>
        <p:spPr/>
        <p:txBody>
          <a:bodyPr/>
          <a:lstStyle/>
          <a:p>
            <a:fld id="{56A28F42-4A0A-467A-B2EA-70E1B6FA9FAD}" type="slidenum">
              <a:rPr lang="en-US" smtClean="0"/>
              <a:t>‹#›</a:t>
            </a:fld>
            <a:endParaRPr lang="en-US"/>
          </a:p>
        </p:txBody>
      </p:sp>
    </p:spTree>
    <p:extLst>
      <p:ext uri="{BB962C8B-B14F-4D97-AF65-F5344CB8AC3E}">
        <p14:creationId xmlns:p14="http://schemas.microsoft.com/office/powerpoint/2010/main" val="335016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AED60-6831-4593-BB87-EF0F3CAECB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977EAC-EE6A-4077-970A-E13A039869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4E687B-73DF-40F2-BA53-779FF850A0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FA8176-F10E-4452-A183-2ED14CB825CF}"/>
              </a:ext>
            </a:extLst>
          </p:cNvPr>
          <p:cNvSpPr>
            <a:spLocks noGrp="1"/>
          </p:cNvSpPr>
          <p:nvPr>
            <p:ph type="dt" sz="half" idx="10"/>
          </p:nvPr>
        </p:nvSpPr>
        <p:spPr/>
        <p:txBody>
          <a:bodyPr/>
          <a:lstStyle/>
          <a:p>
            <a:fld id="{CEC554FC-9EE6-40D2-A0CB-D18902DDDF93}" type="datetimeFigureOut">
              <a:rPr lang="en-US" smtClean="0"/>
              <a:t>15-Aug-2024</a:t>
            </a:fld>
            <a:endParaRPr lang="en-US"/>
          </a:p>
        </p:txBody>
      </p:sp>
      <p:sp>
        <p:nvSpPr>
          <p:cNvPr id="6" name="Footer Placeholder 5">
            <a:extLst>
              <a:ext uri="{FF2B5EF4-FFF2-40B4-BE49-F238E27FC236}">
                <a16:creationId xmlns:a16="http://schemas.microsoft.com/office/drawing/2014/main" id="{0904D9F0-E708-455C-BB76-85EB87FCA9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42251C-2655-48F7-A2AC-BA9DEADC3A48}"/>
              </a:ext>
            </a:extLst>
          </p:cNvPr>
          <p:cNvSpPr>
            <a:spLocks noGrp="1"/>
          </p:cNvSpPr>
          <p:nvPr>
            <p:ph type="sldNum" sz="quarter" idx="12"/>
          </p:nvPr>
        </p:nvSpPr>
        <p:spPr/>
        <p:txBody>
          <a:bodyPr/>
          <a:lstStyle/>
          <a:p>
            <a:fld id="{56A28F42-4A0A-467A-B2EA-70E1B6FA9FAD}" type="slidenum">
              <a:rPr lang="en-US" smtClean="0"/>
              <a:t>‹#›</a:t>
            </a:fld>
            <a:endParaRPr lang="en-US"/>
          </a:p>
        </p:txBody>
      </p:sp>
    </p:spTree>
    <p:extLst>
      <p:ext uri="{BB962C8B-B14F-4D97-AF65-F5344CB8AC3E}">
        <p14:creationId xmlns:p14="http://schemas.microsoft.com/office/powerpoint/2010/main" val="741518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437D0-1C04-454C-921D-1CAB5D20A5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510975-7E33-42B1-A8EC-88EDC75C92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719332-4AD9-444C-BF46-DC159D5840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C64CD3-7D1F-4350-9877-834DDE1602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4355B2-969D-42A8-8221-10D430976F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FE1C13-9E61-42EA-8ACB-F9C0A1FD4333}"/>
              </a:ext>
            </a:extLst>
          </p:cNvPr>
          <p:cNvSpPr>
            <a:spLocks noGrp="1"/>
          </p:cNvSpPr>
          <p:nvPr>
            <p:ph type="dt" sz="half" idx="10"/>
          </p:nvPr>
        </p:nvSpPr>
        <p:spPr/>
        <p:txBody>
          <a:bodyPr/>
          <a:lstStyle/>
          <a:p>
            <a:fld id="{CEC554FC-9EE6-40D2-A0CB-D18902DDDF93}" type="datetimeFigureOut">
              <a:rPr lang="en-US" smtClean="0"/>
              <a:t>15-Aug-2024</a:t>
            </a:fld>
            <a:endParaRPr lang="en-US"/>
          </a:p>
        </p:txBody>
      </p:sp>
      <p:sp>
        <p:nvSpPr>
          <p:cNvPr id="8" name="Footer Placeholder 7">
            <a:extLst>
              <a:ext uri="{FF2B5EF4-FFF2-40B4-BE49-F238E27FC236}">
                <a16:creationId xmlns:a16="http://schemas.microsoft.com/office/drawing/2014/main" id="{D086DD1D-34A9-4C13-BE1F-051CF5A956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A9FD89-ED3C-4986-8040-1A38DA63835B}"/>
              </a:ext>
            </a:extLst>
          </p:cNvPr>
          <p:cNvSpPr>
            <a:spLocks noGrp="1"/>
          </p:cNvSpPr>
          <p:nvPr>
            <p:ph type="sldNum" sz="quarter" idx="12"/>
          </p:nvPr>
        </p:nvSpPr>
        <p:spPr/>
        <p:txBody>
          <a:bodyPr/>
          <a:lstStyle/>
          <a:p>
            <a:fld id="{56A28F42-4A0A-467A-B2EA-70E1B6FA9FAD}" type="slidenum">
              <a:rPr lang="en-US" smtClean="0"/>
              <a:t>‹#›</a:t>
            </a:fld>
            <a:endParaRPr lang="en-US"/>
          </a:p>
        </p:txBody>
      </p:sp>
    </p:spTree>
    <p:extLst>
      <p:ext uri="{BB962C8B-B14F-4D97-AF65-F5344CB8AC3E}">
        <p14:creationId xmlns:p14="http://schemas.microsoft.com/office/powerpoint/2010/main" val="4126609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251A4-DA19-41C4-8F4F-2928261A60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7DFDD6-09F2-47FD-8661-47C693BAB4CD}"/>
              </a:ext>
            </a:extLst>
          </p:cNvPr>
          <p:cNvSpPr>
            <a:spLocks noGrp="1"/>
          </p:cNvSpPr>
          <p:nvPr>
            <p:ph type="dt" sz="half" idx="10"/>
          </p:nvPr>
        </p:nvSpPr>
        <p:spPr/>
        <p:txBody>
          <a:bodyPr/>
          <a:lstStyle/>
          <a:p>
            <a:fld id="{CEC554FC-9EE6-40D2-A0CB-D18902DDDF93}" type="datetimeFigureOut">
              <a:rPr lang="en-US" smtClean="0"/>
              <a:t>15-Aug-2024</a:t>
            </a:fld>
            <a:endParaRPr lang="en-US"/>
          </a:p>
        </p:txBody>
      </p:sp>
      <p:sp>
        <p:nvSpPr>
          <p:cNvPr id="4" name="Footer Placeholder 3">
            <a:extLst>
              <a:ext uri="{FF2B5EF4-FFF2-40B4-BE49-F238E27FC236}">
                <a16:creationId xmlns:a16="http://schemas.microsoft.com/office/drawing/2014/main" id="{B14EA743-75B5-412E-8271-0CC5FDA347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C2B53C-B6D3-4D95-8E4E-B3F180232B31}"/>
              </a:ext>
            </a:extLst>
          </p:cNvPr>
          <p:cNvSpPr>
            <a:spLocks noGrp="1"/>
          </p:cNvSpPr>
          <p:nvPr>
            <p:ph type="sldNum" sz="quarter" idx="12"/>
          </p:nvPr>
        </p:nvSpPr>
        <p:spPr/>
        <p:txBody>
          <a:bodyPr/>
          <a:lstStyle/>
          <a:p>
            <a:fld id="{56A28F42-4A0A-467A-B2EA-70E1B6FA9FAD}" type="slidenum">
              <a:rPr lang="en-US" smtClean="0"/>
              <a:t>‹#›</a:t>
            </a:fld>
            <a:endParaRPr lang="en-US"/>
          </a:p>
        </p:txBody>
      </p:sp>
    </p:spTree>
    <p:extLst>
      <p:ext uri="{BB962C8B-B14F-4D97-AF65-F5344CB8AC3E}">
        <p14:creationId xmlns:p14="http://schemas.microsoft.com/office/powerpoint/2010/main" val="2500348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6F4C09-7CE0-4FCB-80AA-633DC6984008}"/>
              </a:ext>
            </a:extLst>
          </p:cNvPr>
          <p:cNvSpPr>
            <a:spLocks noGrp="1"/>
          </p:cNvSpPr>
          <p:nvPr>
            <p:ph type="dt" sz="half" idx="10"/>
          </p:nvPr>
        </p:nvSpPr>
        <p:spPr/>
        <p:txBody>
          <a:bodyPr/>
          <a:lstStyle/>
          <a:p>
            <a:fld id="{CEC554FC-9EE6-40D2-A0CB-D18902DDDF93}" type="datetimeFigureOut">
              <a:rPr lang="en-US" smtClean="0"/>
              <a:t>15-Aug-2024</a:t>
            </a:fld>
            <a:endParaRPr lang="en-US"/>
          </a:p>
        </p:txBody>
      </p:sp>
      <p:sp>
        <p:nvSpPr>
          <p:cNvPr id="3" name="Footer Placeholder 2">
            <a:extLst>
              <a:ext uri="{FF2B5EF4-FFF2-40B4-BE49-F238E27FC236}">
                <a16:creationId xmlns:a16="http://schemas.microsoft.com/office/drawing/2014/main" id="{B0AE7016-20BC-42DC-8BA4-F5411DA831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A69319-D1A4-4F60-BC2C-6F7288D62028}"/>
              </a:ext>
            </a:extLst>
          </p:cNvPr>
          <p:cNvSpPr>
            <a:spLocks noGrp="1"/>
          </p:cNvSpPr>
          <p:nvPr>
            <p:ph type="sldNum" sz="quarter" idx="12"/>
          </p:nvPr>
        </p:nvSpPr>
        <p:spPr/>
        <p:txBody>
          <a:bodyPr/>
          <a:lstStyle/>
          <a:p>
            <a:fld id="{56A28F42-4A0A-467A-B2EA-70E1B6FA9FAD}" type="slidenum">
              <a:rPr lang="en-US" smtClean="0"/>
              <a:t>‹#›</a:t>
            </a:fld>
            <a:endParaRPr lang="en-US"/>
          </a:p>
        </p:txBody>
      </p:sp>
    </p:spTree>
    <p:extLst>
      <p:ext uri="{BB962C8B-B14F-4D97-AF65-F5344CB8AC3E}">
        <p14:creationId xmlns:p14="http://schemas.microsoft.com/office/powerpoint/2010/main" val="1084973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3FD35-A847-43B4-92F8-AF7BCA5843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C27CA2-2433-4B82-875A-2169E06F01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770C7B-58A2-49CF-9B81-A764D0E77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878ECD-E411-4D26-ABFC-0867875962FF}"/>
              </a:ext>
            </a:extLst>
          </p:cNvPr>
          <p:cNvSpPr>
            <a:spLocks noGrp="1"/>
          </p:cNvSpPr>
          <p:nvPr>
            <p:ph type="dt" sz="half" idx="10"/>
          </p:nvPr>
        </p:nvSpPr>
        <p:spPr/>
        <p:txBody>
          <a:bodyPr/>
          <a:lstStyle/>
          <a:p>
            <a:fld id="{CEC554FC-9EE6-40D2-A0CB-D18902DDDF93}" type="datetimeFigureOut">
              <a:rPr lang="en-US" smtClean="0"/>
              <a:t>15-Aug-2024</a:t>
            </a:fld>
            <a:endParaRPr lang="en-US"/>
          </a:p>
        </p:txBody>
      </p:sp>
      <p:sp>
        <p:nvSpPr>
          <p:cNvPr id="6" name="Footer Placeholder 5">
            <a:extLst>
              <a:ext uri="{FF2B5EF4-FFF2-40B4-BE49-F238E27FC236}">
                <a16:creationId xmlns:a16="http://schemas.microsoft.com/office/drawing/2014/main" id="{6E042A4B-C2E3-4517-B739-DA4A301BA7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7AE91-A391-4760-B55E-1BE7F9A46D8D}"/>
              </a:ext>
            </a:extLst>
          </p:cNvPr>
          <p:cNvSpPr>
            <a:spLocks noGrp="1"/>
          </p:cNvSpPr>
          <p:nvPr>
            <p:ph type="sldNum" sz="quarter" idx="12"/>
          </p:nvPr>
        </p:nvSpPr>
        <p:spPr/>
        <p:txBody>
          <a:bodyPr/>
          <a:lstStyle/>
          <a:p>
            <a:fld id="{56A28F42-4A0A-467A-B2EA-70E1B6FA9FAD}" type="slidenum">
              <a:rPr lang="en-US" smtClean="0"/>
              <a:t>‹#›</a:t>
            </a:fld>
            <a:endParaRPr lang="en-US"/>
          </a:p>
        </p:txBody>
      </p:sp>
    </p:spTree>
    <p:extLst>
      <p:ext uri="{BB962C8B-B14F-4D97-AF65-F5344CB8AC3E}">
        <p14:creationId xmlns:p14="http://schemas.microsoft.com/office/powerpoint/2010/main" val="2054228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C83A4-FF92-4AFA-8267-06C52EA79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B24F2F-EA7B-465F-9A11-1AAF9ECA23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CA5646-8F00-40FA-B406-2E6186E9F2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6BE99-1352-4F32-A012-0484321694C9}"/>
              </a:ext>
            </a:extLst>
          </p:cNvPr>
          <p:cNvSpPr>
            <a:spLocks noGrp="1"/>
          </p:cNvSpPr>
          <p:nvPr>
            <p:ph type="dt" sz="half" idx="10"/>
          </p:nvPr>
        </p:nvSpPr>
        <p:spPr/>
        <p:txBody>
          <a:bodyPr/>
          <a:lstStyle/>
          <a:p>
            <a:fld id="{CEC554FC-9EE6-40D2-A0CB-D18902DDDF93}" type="datetimeFigureOut">
              <a:rPr lang="en-US" smtClean="0"/>
              <a:t>15-Aug-2024</a:t>
            </a:fld>
            <a:endParaRPr lang="en-US"/>
          </a:p>
        </p:txBody>
      </p:sp>
      <p:sp>
        <p:nvSpPr>
          <p:cNvPr id="6" name="Footer Placeholder 5">
            <a:extLst>
              <a:ext uri="{FF2B5EF4-FFF2-40B4-BE49-F238E27FC236}">
                <a16:creationId xmlns:a16="http://schemas.microsoft.com/office/drawing/2014/main" id="{1212A8E0-6A02-4950-8E53-CC0BEE22A6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E69D13-82AD-4939-BC71-210F8716F302}"/>
              </a:ext>
            </a:extLst>
          </p:cNvPr>
          <p:cNvSpPr>
            <a:spLocks noGrp="1"/>
          </p:cNvSpPr>
          <p:nvPr>
            <p:ph type="sldNum" sz="quarter" idx="12"/>
          </p:nvPr>
        </p:nvSpPr>
        <p:spPr/>
        <p:txBody>
          <a:bodyPr/>
          <a:lstStyle/>
          <a:p>
            <a:fld id="{56A28F42-4A0A-467A-B2EA-70E1B6FA9FAD}" type="slidenum">
              <a:rPr lang="en-US" smtClean="0"/>
              <a:t>‹#›</a:t>
            </a:fld>
            <a:endParaRPr lang="en-US"/>
          </a:p>
        </p:txBody>
      </p:sp>
    </p:spTree>
    <p:extLst>
      <p:ext uri="{BB962C8B-B14F-4D97-AF65-F5344CB8AC3E}">
        <p14:creationId xmlns:p14="http://schemas.microsoft.com/office/powerpoint/2010/main" val="3826383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EA73C0-D6D6-4779-BAC7-6592DDDE2A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59168D-3B2E-47EE-B3DE-16512948CE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8FB191-DE7A-4666-BEDC-BC44B6AC22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C554FC-9EE6-40D2-A0CB-D18902DDDF93}" type="datetimeFigureOut">
              <a:rPr lang="en-US" smtClean="0"/>
              <a:t>15-Aug-2024</a:t>
            </a:fld>
            <a:endParaRPr lang="en-US"/>
          </a:p>
        </p:txBody>
      </p:sp>
      <p:sp>
        <p:nvSpPr>
          <p:cNvPr id="5" name="Footer Placeholder 4">
            <a:extLst>
              <a:ext uri="{FF2B5EF4-FFF2-40B4-BE49-F238E27FC236}">
                <a16:creationId xmlns:a16="http://schemas.microsoft.com/office/drawing/2014/main" id="{F26BB97E-5816-42AB-A8B3-8D5A2FB465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A1449D-4F60-4949-A498-2E2FCFA1FA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A28F42-4A0A-467A-B2EA-70E1B6FA9FAD}" type="slidenum">
              <a:rPr lang="en-US" smtClean="0"/>
              <a:t>‹#›</a:t>
            </a:fld>
            <a:endParaRPr lang="en-US"/>
          </a:p>
        </p:txBody>
      </p:sp>
    </p:spTree>
    <p:extLst>
      <p:ext uri="{BB962C8B-B14F-4D97-AF65-F5344CB8AC3E}">
        <p14:creationId xmlns:p14="http://schemas.microsoft.com/office/powerpoint/2010/main" val="2669124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055D51-1B01-4ECD-81FF-4C42A3FD90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4D4131-F601-4F2A-8948-79E3243085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F39F93-8937-4AD5-B9ED-85518363B8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C1FEB8-0D07-47AD-8498-87AD025B72F2}" type="datetimeFigureOut">
              <a:rPr lang="en-US" smtClean="0"/>
              <a:t>15-Aug-2024</a:t>
            </a:fld>
            <a:endParaRPr lang="en-US" dirty="0"/>
          </a:p>
        </p:txBody>
      </p:sp>
      <p:sp>
        <p:nvSpPr>
          <p:cNvPr id="5" name="Footer Placeholder 4">
            <a:extLst>
              <a:ext uri="{FF2B5EF4-FFF2-40B4-BE49-F238E27FC236}">
                <a16:creationId xmlns:a16="http://schemas.microsoft.com/office/drawing/2014/main" id="{1855AC65-92D1-4036-A264-F30E79BEBB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5380AD4-4079-446B-A79F-C7540DB760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68129E-D46D-4F73-883F-DE64F2D02F61}" type="slidenum">
              <a:rPr lang="en-US" smtClean="0"/>
              <a:t>‹#›</a:t>
            </a:fld>
            <a:endParaRPr lang="en-US" dirty="0"/>
          </a:p>
        </p:txBody>
      </p:sp>
    </p:spTree>
    <p:extLst>
      <p:ext uri="{BB962C8B-B14F-4D97-AF65-F5344CB8AC3E}">
        <p14:creationId xmlns:p14="http://schemas.microsoft.com/office/powerpoint/2010/main" val="19462387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9.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41.png"/><Relationship Id="rId1" Type="http://schemas.openxmlformats.org/officeDocument/2006/relationships/slideLayout" Target="../slideLayouts/slideLayout1.xml"/><Relationship Id="rId6" Type="http://schemas.openxmlformats.org/officeDocument/2006/relationships/image" Target="../media/image6.png"/><Relationship Id="rId5" Type="http://schemas.microsoft.com/office/2007/relationships/hdphoto" Target="../media/hdphoto6.wdp"/><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microsoft.com/office/2007/relationships/hdphoto" Target="../media/hdphoto7.wdp"/><Relationship Id="rId7" Type="http://schemas.openxmlformats.org/officeDocument/2006/relationships/image" Target="../media/image6.png"/><Relationship Id="rId2" Type="http://schemas.openxmlformats.org/officeDocument/2006/relationships/image" Target="../media/image43.png"/><Relationship Id="rId1" Type="http://schemas.openxmlformats.org/officeDocument/2006/relationships/slideLayout" Target="../slideLayouts/slideLayout1.xml"/><Relationship Id="rId6" Type="http://schemas.openxmlformats.org/officeDocument/2006/relationships/image" Target="../media/image44.png"/><Relationship Id="rId5" Type="http://schemas.microsoft.com/office/2007/relationships/hdphoto" Target="../media/hdphoto6.wdp"/><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jpeg"/></Relationships>
</file>

<file path=ppt/slides/_rels/slide1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41.png"/><Relationship Id="rId1" Type="http://schemas.openxmlformats.org/officeDocument/2006/relationships/slideLayout" Target="../slideLayouts/slideLayout1.xml"/><Relationship Id="rId6" Type="http://schemas.openxmlformats.org/officeDocument/2006/relationships/image" Target="../media/image6.png"/><Relationship Id="rId5" Type="http://schemas.microsoft.com/office/2007/relationships/hdphoto" Target="../media/hdphoto6.wdp"/><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49.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6.png"/><Relationship Id="rId5" Type="http://schemas.microsoft.com/office/2007/relationships/hdphoto" Target="../media/hdphoto6.wdp"/><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50.png"/><Relationship Id="rId1" Type="http://schemas.openxmlformats.org/officeDocument/2006/relationships/slideLayout" Target="../slideLayouts/slideLayout2.xml"/><Relationship Id="rId5" Type="http://schemas.microsoft.com/office/2007/relationships/hdphoto" Target="../media/hdphoto10.wdp"/><Relationship Id="rId4" Type="http://schemas.openxmlformats.org/officeDocument/2006/relationships/image" Target="../media/image51.png"/></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6.png"/><Relationship Id="rId1" Type="http://schemas.openxmlformats.org/officeDocument/2006/relationships/slideLayout" Target="../slideLayouts/slideLayout2.xml"/><Relationship Id="rId4" Type="http://schemas.microsoft.com/office/2007/relationships/hdphoto" Target="../media/hdphoto11.wdp"/></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1.png"/><Relationship Id="rId3" Type="http://schemas.openxmlformats.org/officeDocument/2006/relationships/image" Target="../media/image13.png"/><Relationship Id="rId7" Type="http://schemas.microsoft.com/office/2007/relationships/hdphoto" Target="../media/hdphoto1.wdp"/><Relationship Id="rId12" Type="http://schemas.openxmlformats.org/officeDocument/2006/relationships/image" Target="../media/image20.png"/><Relationship Id="rId2" Type="http://schemas.openxmlformats.org/officeDocument/2006/relationships/image" Target="../media/image12.jp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19.png"/><Relationship Id="rId5" Type="http://schemas.openxmlformats.org/officeDocument/2006/relationships/image" Target="../media/image15.png"/><Relationship Id="rId10" Type="http://schemas.openxmlformats.org/officeDocument/2006/relationships/image" Target="../media/image18.png"/><Relationship Id="rId4" Type="http://schemas.openxmlformats.org/officeDocument/2006/relationships/image" Target="../media/image14.png"/><Relationship Id="rId9"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23.jp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jpe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335C78A-EDFE-4EBB-BAC8-6D2C9C1CBDBC}"/>
              </a:ext>
            </a:extLst>
          </p:cNvPr>
          <p:cNvSpPr/>
          <p:nvPr/>
        </p:nvSpPr>
        <p:spPr>
          <a:xfrm>
            <a:off x="-9993" y="0"/>
            <a:ext cx="12192000" cy="6858000"/>
          </a:xfrm>
          <a:prstGeom prst="rect">
            <a:avLst/>
          </a:prstGeom>
          <a:solidFill>
            <a:srgbClr val="000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BE3FBCB1-D91E-45AA-9644-E76818691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13" y="1363078"/>
            <a:ext cx="6009094" cy="6021136"/>
          </a:xfrm>
          <a:prstGeom prst="rect">
            <a:avLst/>
          </a:prstGeom>
        </p:spPr>
      </p:pic>
      <p:pic>
        <p:nvPicPr>
          <p:cNvPr id="8" name="Picture 7">
            <a:extLst>
              <a:ext uri="{FF2B5EF4-FFF2-40B4-BE49-F238E27FC236}">
                <a16:creationId xmlns:a16="http://schemas.microsoft.com/office/drawing/2014/main" id="{7AEE1498-B49A-4D0B-A7EB-65F9CB202E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956" y="1597025"/>
            <a:ext cx="7891463" cy="5260975"/>
          </a:xfrm>
          <a:prstGeom prst="rect">
            <a:avLst/>
          </a:prstGeom>
        </p:spPr>
      </p:pic>
      <p:sp>
        <p:nvSpPr>
          <p:cNvPr id="16" name="TextBox 15">
            <a:extLst>
              <a:ext uri="{FF2B5EF4-FFF2-40B4-BE49-F238E27FC236}">
                <a16:creationId xmlns:a16="http://schemas.microsoft.com/office/drawing/2014/main" id="{A24E888A-B0CE-46E3-AFCA-B30BC5973E13}"/>
              </a:ext>
            </a:extLst>
          </p:cNvPr>
          <p:cNvSpPr txBox="1"/>
          <p:nvPr/>
        </p:nvSpPr>
        <p:spPr>
          <a:xfrm>
            <a:off x="5892395" y="2893218"/>
            <a:ext cx="6009093" cy="1754326"/>
          </a:xfrm>
          <a:prstGeom prst="rect">
            <a:avLst/>
          </a:prstGeom>
          <a:noFill/>
        </p:spPr>
        <p:txBody>
          <a:bodyPr wrap="square" rtlCol="0">
            <a:spAutoFit/>
          </a:bodyPr>
          <a:lstStyle/>
          <a:p>
            <a:pPr algn="ctr"/>
            <a:r>
              <a:rPr lang="en-US" sz="3600" b="1" spc="300" dirty="0">
                <a:solidFill>
                  <a:schemeClr val="bg1"/>
                </a:solidFill>
                <a:latin typeface="Ace" panose="020B7200000000000000" pitchFamily="34" charset="0"/>
              </a:rPr>
              <a:t>INDIVIDUAL DEVELOPMENT PLAN (IDP)</a:t>
            </a:r>
          </a:p>
        </p:txBody>
      </p:sp>
      <p:pic>
        <p:nvPicPr>
          <p:cNvPr id="24" name="Picture 23">
            <a:extLst>
              <a:ext uri="{FF2B5EF4-FFF2-40B4-BE49-F238E27FC236}">
                <a16:creationId xmlns:a16="http://schemas.microsoft.com/office/drawing/2014/main" id="{DB645618-92B3-421C-BD80-D205DC6BC9B0}"/>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7273413" y="1493955"/>
            <a:ext cx="2878111" cy="1620557"/>
          </a:xfrm>
          <a:prstGeom prst="rect">
            <a:avLst/>
          </a:prstGeom>
        </p:spPr>
      </p:pic>
    </p:spTree>
    <p:extLst>
      <p:ext uri="{BB962C8B-B14F-4D97-AF65-F5344CB8AC3E}">
        <p14:creationId xmlns:p14="http://schemas.microsoft.com/office/powerpoint/2010/main" val="3812520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B1E326D-5AD0-42B2-8BE8-A01BB29CD2F4}"/>
              </a:ext>
            </a:extLst>
          </p:cNvPr>
          <p:cNvPicPr>
            <a:picLocks noChangeAspect="1"/>
          </p:cNvPicPr>
          <p:nvPr/>
        </p:nvPicPr>
        <p:blipFill>
          <a:blip r:embed="rId2"/>
          <a:stretch>
            <a:fillRect/>
          </a:stretch>
        </p:blipFill>
        <p:spPr>
          <a:xfrm>
            <a:off x="0" y="6454588"/>
            <a:ext cx="12192000" cy="389965"/>
          </a:xfrm>
          <a:prstGeom prst="rect">
            <a:avLst/>
          </a:prstGeom>
        </p:spPr>
      </p:pic>
      <p:sp>
        <p:nvSpPr>
          <p:cNvPr id="2" name="TextBox 1">
            <a:extLst>
              <a:ext uri="{FF2B5EF4-FFF2-40B4-BE49-F238E27FC236}">
                <a16:creationId xmlns:a16="http://schemas.microsoft.com/office/drawing/2014/main" id="{43C4C1CE-CBFF-4902-B810-6F72499F4D63}"/>
              </a:ext>
            </a:extLst>
          </p:cNvPr>
          <p:cNvSpPr txBox="1"/>
          <p:nvPr/>
        </p:nvSpPr>
        <p:spPr>
          <a:xfrm>
            <a:off x="5621110" y="2828835"/>
            <a:ext cx="5333093" cy="1200329"/>
          </a:xfrm>
          <a:prstGeom prst="rect">
            <a:avLst/>
          </a:prstGeom>
          <a:noFill/>
        </p:spPr>
        <p:txBody>
          <a:bodyPr wrap="square" rtlCol="0">
            <a:spAutoFit/>
          </a:bodyPr>
          <a:lstStyle/>
          <a:p>
            <a:pPr algn="ctr"/>
            <a:r>
              <a:rPr lang="en-US" sz="3600" b="1" dirty="0">
                <a:solidFill>
                  <a:schemeClr val="accent1">
                    <a:lumMod val="75000"/>
                  </a:schemeClr>
                </a:solidFill>
                <a:effectLst>
                  <a:outerShdw blurRad="38100" dist="12700" dir="2700000" algn="tl">
                    <a:srgbClr val="000000">
                      <a:alpha val="43137"/>
                    </a:srgbClr>
                  </a:outerShdw>
                </a:effectLst>
                <a:latin typeface="Ace" panose="020B7200000000000000" pitchFamily="34" charset="0"/>
                <a:ea typeface="Cascadia Mono" panose="020B0609020000020004" pitchFamily="49" charset="0"/>
                <a:cs typeface="Cascadia Mono" panose="020B0609020000020004" pitchFamily="49" charset="0"/>
              </a:rPr>
              <a:t>Step-by-Step Guidelines to fill-out IDP template</a:t>
            </a:r>
          </a:p>
        </p:txBody>
      </p:sp>
      <p:pic>
        <p:nvPicPr>
          <p:cNvPr id="3" name="Picture 2" descr="Best Data Entry Services | Everest Online Marketing">
            <a:extLst>
              <a:ext uri="{FF2B5EF4-FFF2-40B4-BE49-F238E27FC236}">
                <a16:creationId xmlns:a16="http://schemas.microsoft.com/office/drawing/2014/main" id="{A0F23524-AE06-43BC-B1DB-6AF94BD05E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7797" y="1066889"/>
            <a:ext cx="4105728" cy="4976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124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B1E326D-5AD0-42B2-8BE8-A01BB29CD2F4}"/>
              </a:ext>
            </a:extLst>
          </p:cNvPr>
          <p:cNvPicPr>
            <a:picLocks noChangeAspect="1"/>
          </p:cNvPicPr>
          <p:nvPr/>
        </p:nvPicPr>
        <p:blipFill>
          <a:blip r:embed="rId2"/>
          <a:stretch>
            <a:fillRect/>
          </a:stretch>
        </p:blipFill>
        <p:spPr>
          <a:xfrm>
            <a:off x="0" y="6454588"/>
            <a:ext cx="12192000" cy="389965"/>
          </a:xfrm>
          <a:prstGeom prst="rect">
            <a:avLst/>
          </a:prstGeom>
        </p:spPr>
      </p:pic>
      <p:sp>
        <p:nvSpPr>
          <p:cNvPr id="2" name="TextBox 1">
            <a:extLst>
              <a:ext uri="{FF2B5EF4-FFF2-40B4-BE49-F238E27FC236}">
                <a16:creationId xmlns:a16="http://schemas.microsoft.com/office/drawing/2014/main" id="{43C4C1CE-CBFF-4902-B810-6F72499F4D63}"/>
              </a:ext>
            </a:extLst>
          </p:cNvPr>
          <p:cNvSpPr txBox="1"/>
          <p:nvPr/>
        </p:nvSpPr>
        <p:spPr>
          <a:xfrm>
            <a:off x="915307" y="616189"/>
            <a:ext cx="2909207" cy="646331"/>
          </a:xfrm>
          <a:prstGeom prst="rect">
            <a:avLst/>
          </a:prstGeom>
          <a:noFill/>
        </p:spPr>
        <p:txBody>
          <a:bodyPr wrap="square" rtlCol="0">
            <a:spAutoFit/>
          </a:bodyPr>
          <a:lstStyle/>
          <a:p>
            <a:r>
              <a:rPr lang="en-US" sz="3600" b="1" dirty="0">
                <a:solidFill>
                  <a:schemeClr val="accent1">
                    <a:lumMod val="75000"/>
                  </a:schemeClr>
                </a:solidFill>
                <a:effectLst>
                  <a:outerShdw blurRad="38100" dist="12700" dir="2700000" algn="tl">
                    <a:srgbClr val="000000">
                      <a:alpha val="43137"/>
                    </a:srgbClr>
                  </a:outerShdw>
                </a:effectLst>
                <a:latin typeface="Ace" panose="020B7200000000000000" pitchFamily="34" charset="0"/>
                <a:ea typeface="Cascadia Mono" panose="020B0609020000020004" pitchFamily="49" charset="0"/>
                <a:cs typeface="Cascadia Mono" panose="020B0609020000020004" pitchFamily="49" charset="0"/>
              </a:rPr>
              <a:t>Step 1</a:t>
            </a:r>
          </a:p>
        </p:txBody>
      </p:sp>
      <p:sp>
        <p:nvSpPr>
          <p:cNvPr id="3" name="Rectangle 2">
            <a:extLst>
              <a:ext uri="{FF2B5EF4-FFF2-40B4-BE49-F238E27FC236}">
                <a16:creationId xmlns:a16="http://schemas.microsoft.com/office/drawing/2014/main" id="{2FDDBCF9-9215-44FF-A71E-ACE8E40290F3}"/>
              </a:ext>
            </a:extLst>
          </p:cNvPr>
          <p:cNvSpPr/>
          <p:nvPr/>
        </p:nvSpPr>
        <p:spPr>
          <a:xfrm>
            <a:off x="915307" y="1785257"/>
            <a:ext cx="4687207" cy="914400"/>
          </a:xfrm>
          <a:prstGeom prst="rect">
            <a:avLst/>
          </a:prstGeom>
          <a:gradFill flip="none" rotWithShape="1">
            <a:gsLst>
              <a:gs pos="59000">
                <a:schemeClr val="accent3">
                  <a:lumMod val="5000"/>
                  <a:lumOff val="95000"/>
                </a:schemeClr>
              </a:gs>
              <a:gs pos="5000">
                <a:schemeClr val="accent3">
                  <a:lumMod val="45000"/>
                  <a:lumOff val="55000"/>
                </a:schemeClr>
              </a:gs>
              <a:gs pos="99000">
                <a:schemeClr val="accent3">
                  <a:lumMod val="45000"/>
                  <a:lumOff val="55000"/>
                </a:schemeClr>
              </a:gs>
              <a:gs pos="100000">
                <a:schemeClr val="accent3">
                  <a:lumMod val="30000"/>
                  <a:lumOff val="70000"/>
                </a:schemeClr>
              </a:gs>
            </a:gsLst>
            <a:lin ang="9000000" scaled="0"/>
            <a:tileRect/>
          </a:gradFill>
          <a:ln>
            <a:no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a:solidFill>
                  <a:schemeClr val="tx1"/>
                </a:solidFill>
              </a:rPr>
              <a:t>Login to myTranscom</a:t>
            </a:r>
          </a:p>
        </p:txBody>
      </p:sp>
      <p:sp>
        <p:nvSpPr>
          <p:cNvPr id="6" name="Rectangle 5">
            <a:extLst>
              <a:ext uri="{FF2B5EF4-FFF2-40B4-BE49-F238E27FC236}">
                <a16:creationId xmlns:a16="http://schemas.microsoft.com/office/drawing/2014/main" id="{7F0AF010-227B-4E3B-B9A5-DE8109378125}"/>
              </a:ext>
            </a:extLst>
          </p:cNvPr>
          <p:cNvSpPr/>
          <p:nvPr/>
        </p:nvSpPr>
        <p:spPr>
          <a:xfrm>
            <a:off x="915307" y="3098800"/>
            <a:ext cx="4687206" cy="914400"/>
          </a:xfrm>
          <a:prstGeom prst="rect">
            <a:avLst/>
          </a:prstGeom>
          <a:gradFill flip="none" rotWithShape="1">
            <a:gsLst>
              <a:gs pos="59000">
                <a:schemeClr val="accent3">
                  <a:lumMod val="5000"/>
                  <a:lumOff val="95000"/>
                </a:schemeClr>
              </a:gs>
              <a:gs pos="5000">
                <a:schemeClr val="accent3">
                  <a:lumMod val="45000"/>
                  <a:lumOff val="55000"/>
                </a:schemeClr>
              </a:gs>
              <a:gs pos="99000">
                <a:schemeClr val="accent3">
                  <a:lumMod val="45000"/>
                  <a:lumOff val="55000"/>
                </a:schemeClr>
              </a:gs>
              <a:gs pos="100000">
                <a:schemeClr val="accent3">
                  <a:lumMod val="30000"/>
                  <a:lumOff val="70000"/>
                </a:schemeClr>
              </a:gs>
            </a:gsLst>
            <a:lin ang="9000000" scaled="0"/>
            <a:tileRect/>
          </a:gradFill>
          <a:ln>
            <a:no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a:solidFill>
                  <a:schemeClr val="tx1"/>
                </a:solidFill>
              </a:rPr>
              <a:t>Click on the ‘more’ icon at the bottom-right corner of the page as shown in the screenshot marked with red arrow. </a:t>
            </a:r>
          </a:p>
        </p:txBody>
      </p:sp>
      <p:pic>
        <p:nvPicPr>
          <p:cNvPr id="7" name="Picture 6">
            <a:extLst>
              <a:ext uri="{FF2B5EF4-FFF2-40B4-BE49-F238E27FC236}">
                <a16:creationId xmlns:a16="http://schemas.microsoft.com/office/drawing/2014/main" id="{5F044B67-516F-440D-BD86-120566AC402B}"/>
              </a:ext>
            </a:extLst>
          </p:cNvPr>
          <p:cNvPicPr>
            <a:picLocks noChangeAspect="1"/>
          </p:cNvPicPr>
          <p:nvPr/>
        </p:nvPicPr>
        <p:blipFill>
          <a:blip r:embed="rId3"/>
          <a:stretch>
            <a:fillRect/>
          </a:stretch>
        </p:blipFill>
        <p:spPr>
          <a:xfrm>
            <a:off x="6408048" y="403469"/>
            <a:ext cx="3722923" cy="6051061"/>
          </a:xfrm>
          <a:prstGeom prst="rect">
            <a:avLst/>
          </a:prstGeom>
          <a:ln>
            <a:solidFill>
              <a:schemeClr val="accent1"/>
            </a:solidFill>
          </a:ln>
          <a:effectLst>
            <a:outerShdw blurRad="50800" dist="38100" dir="2700000" algn="tl" rotWithShape="0">
              <a:prstClr val="black">
                <a:alpha val="40000"/>
              </a:prstClr>
            </a:outerShdw>
          </a:effectLst>
        </p:spPr>
      </p:pic>
      <p:sp>
        <p:nvSpPr>
          <p:cNvPr id="10" name="Isosceles Triangle 9">
            <a:extLst>
              <a:ext uri="{FF2B5EF4-FFF2-40B4-BE49-F238E27FC236}">
                <a16:creationId xmlns:a16="http://schemas.microsoft.com/office/drawing/2014/main" id="{107CD44B-FC93-4A4E-A779-7CBBBFA852B8}"/>
              </a:ext>
            </a:extLst>
          </p:cNvPr>
          <p:cNvSpPr/>
          <p:nvPr/>
        </p:nvSpPr>
        <p:spPr>
          <a:xfrm rot="5400000">
            <a:off x="2476731" y="717393"/>
            <a:ext cx="264747" cy="478390"/>
          </a:xfrm>
          <a:prstGeom prst="triangle">
            <a:avLst/>
          </a:prstGeom>
          <a:solidFill>
            <a:srgbClr val="000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1513120D-1122-4C64-A717-FD8B50F14D45}"/>
              </a:ext>
            </a:extLst>
          </p:cNvPr>
          <p:cNvCxnSpPr>
            <a:cxnSpLocks/>
          </p:cNvCxnSpPr>
          <p:nvPr/>
        </p:nvCxnSpPr>
        <p:spPr>
          <a:xfrm flipH="1">
            <a:off x="9971315" y="5172075"/>
            <a:ext cx="1687285" cy="98949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A7FE7F3-E53F-4138-9C2F-6BA4DCBAF008}"/>
              </a:ext>
            </a:extLst>
          </p:cNvPr>
          <p:cNvSpPr/>
          <p:nvPr/>
        </p:nvSpPr>
        <p:spPr>
          <a:xfrm rot="19821410">
            <a:off x="10259136" y="4842223"/>
            <a:ext cx="1497041"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0058"/>
                </a:solidFill>
              </a:rPr>
              <a:t>Click here</a:t>
            </a:r>
          </a:p>
        </p:txBody>
      </p:sp>
    </p:spTree>
    <p:extLst>
      <p:ext uri="{BB962C8B-B14F-4D97-AF65-F5344CB8AC3E}">
        <p14:creationId xmlns:p14="http://schemas.microsoft.com/office/powerpoint/2010/main" val="2405483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B1E326D-5AD0-42B2-8BE8-A01BB29CD2F4}"/>
              </a:ext>
            </a:extLst>
          </p:cNvPr>
          <p:cNvPicPr>
            <a:picLocks noChangeAspect="1"/>
          </p:cNvPicPr>
          <p:nvPr/>
        </p:nvPicPr>
        <p:blipFill>
          <a:blip r:embed="rId2"/>
          <a:stretch>
            <a:fillRect/>
          </a:stretch>
        </p:blipFill>
        <p:spPr>
          <a:xfrm>
            <a:off x="0" y="6454588"/>
            <a:ext cx="12192000" cy="389965"/>
          </a:xfrm>
          <a:prstGeom prst="rect">
            <a:avLst/>
          </a:prstGeom>
        </p:spPr>
      </p:pic>
      <p:sp>
        <p:nvSpPr>
          <p:cNvPr id="2" name="TextBox 1">
            <a:extLst>
              <a:ext uri="{FF2B5EF4-FFF2-40B4-BE49-F238E27FC236}">
                <a16:creationId xmlns:a16="http://schemas.microsoft.com/office/drawing/2014/main" id="{43C4C1CE-CBFF-4902-B810-6F72499F4D63}"/>
              </a:ext>
            </a:extLst>
          </p:cNvPr>
          <p:cNvSpPr txBox="1"/>
          <p:nvPr/>
        </p:nvSpPr>
        <p:spPr>
          <a:xfrm>
            <a:off x="915307" y="616189"/>
            <a:ext cx="2909207" cy="646331"/>
          </a:xfrm>
          <a:prstGeom prst="rect">
            <a:avLst/>
          </a:prstGeom>
          <a:noFill/>
        </p:spPr>
        <p:txBody>
          <a:bodyPr wrap="square" rtlCol="0">
            <a:spAutoFit/>
          </a:bodyPr>
          <a:lstStyle/>
          <a:p>
            <a:r>
              <a:rPr lang="en-US" sz="3600" b="1" dirty="0">
                <a:solidFill>
                  <a:schemeClr val="accent1">
                    <a:lumMod val="75000"/>
                  </a:schemeClr>
                </a:solidFill>
                <a:effectLst>
                  <a:outerShdw blurRad="38100" dist="12700" dir="2700000" algn="tl">
                    <a:srgbClr val="000000">
                      <a:alpha val="43137"/>
                    </a:srgbClr>
                  </a:outerShdw>
                </a:effectLst>
                <a:latin typeface="Ace" panose="020B7200000000000000" pitchFamily="34" charset="0"/>
                <a:ea typeface="Cascadia Mono" panose="020B0609020000020004" pitchFamily="49" charset="0"/>
                <a:cs typeface="Cascadia Mono" panose="020B0609020000020004" pitchFamily="49" charset="0"/>
              </a:rPr>
              <a:t>Step 2</a:t>
            </a:r>
          </a:p>
        </p:txBody>
      </p:sp>
      <p:sp>
        <p:nvSpPr>
          <p:cNvPr id="6" name="Rectangle 5">
            <a:extLst>
              <a:ext uri="{FF2B5EF4-FFF2-40B4-BE49-F238E27FC236}">
                <a16:creationId xmlns:a16="http://schemas.microsoft.com/office/drawing/2014/main" id="{7F0AF010-227B-4E3B-B9A5-DE8109378125}"/>
              </a:ext>
            </a:extLst>
          </p:cNvPr>
          <p:cNvSpPr/>
          <p:nvPr/>
        </p:nvSpPr>
        <p:spPr>
          <a:xfrm>
            <a:off x="890359" y="2971800"/>
            <a:ext cx="5067529" cy="914400"/>
          </a:xfrm>
          <a:prstGeom prst="rect">
            <a:avLst/>
          </a:prstGeom>
          <a:gradFill flip="none" rotWithShape="1">
            <a:gsLst>
              <a:gs pos="54000">
                <a:srgbClr val="D1EFF2"/>
              </a:gs>
              <a:gs pos="77000">
                <a:srgbClr val="B5E3E9"/>
              </a:gs>
              <a:gs pos="33620">
                <a:srgbClr val="B7E5EB"/>
              </a:gs>
              <a:gs pos="5000">
                <a:srgbClr val="A8E4EA"/>
              </a:gs>
              <a:gs pos="99000">
                <a:srgbClr val="B2E6EC"/>
              </a:gs>
            </a:gsLst>
            <a:lin ang="9000000" scaled="0"/>
            <a:tileRect/>
          </a:gradFill>
          <a:ln>
            <a:no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a:solidFill>
                  <a:srgbClr val="000058"/>
                </a:solidFill>
              </a:rPr>
              <a:t>Click on the ‘IDP’ icon at the top-middle of the page as shown in the screenshot marked with red arrow. </a:t>
            </a:r>
          </a:p>
        </p:txBody>
      </p:sp>
      <p:pic>
        <p:nvPicPr>
          <p:cNvPr id="5" name="Picture 4">
            <a:extLst>
              <a:ext uri="{FF2B5EF4-FFF2-40B4-BE49-F238E27FC236}">
                <a16:creationId xmlns:a16="http://schemas.microsoft.com/office/drawing/2014/main" id="{9AD5AA0A-34FF-4073-ABBC-93F23B8E028D}"/>
              </a:ext>
            </a:extLst>
          </p:cNvPr>
          <p:cNvPicPr>
            <a:picLocks noChangeAspect="1"/>
          </p:cNvPicPr>
          <p:nvPr/>
        </p:nvPicPr>
        <p:blipFill>
          <a:blip r:embed="rId3"/>
          <a:stretch>
            <a:fillRect/>
          </a:stretch>
        </p:blipFill>
        <p:spPr>
          <a:xfrm>
            <a:off x="7046451" y="939354"/>
            <a:ext cx="3353268" cy="4039164"/>
          </a:xfrm>
          <a:prstGeom prst="rect">
            <a:avLst/>
          </a:prstGeom>
          <a:ln>
            <a:solidFill>
              <a:srgbClr val="0000A3"/>
            </a:solidFill>
          </a:ln>
          <a:effectLst>
            <a:outerShdw blurRad="50800" dist="38100" dir="2700000" algn="tl" rotWithShape="0">
              <a:prstClr val="black">
                <a:alpha val="40000"/>
              </a:prstClr>
            </a:outerShdw>
          </a:effectLst>
        </p:spPr>
      </p:pic>
      <p:sp>
        <p:nvSpPr>
          <p:cNvPr id="14" name="Rectangle 13">
            <a:extLst>
              <a:ext uri="{FF2B5EF4-FFF2-40B4-BE49-F238E27FC236}">
                <a16:creationId xmlns:a16="http://schemas.microsoft.com/office/drawing/2014/main" id="{A2CB2ADD-4F7D-4EBB-9CAA-A03F60881D09}"/>
              </a:ext>
            </a:extLst>
          </p:cNvPr>
          <p:cNvSpPr/>
          <p:nvPr/>
        </p:nvSpPr>
        <p:spPr>
          <a:xfrm rot="19654469">
            <a:off x="9002034" y="349712"/>
            <a:ext cx="1640114" cy="5329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58"/>
                </a:solidFill>
              </a:rPr>
              <a:t>Click here</a:t>
            </a:r>
          </a:p>
        </p:txBody>
      </p:sp>
      <p:sp>
        <p:nvSpPr>
          <p:cNvPr id="15" name="Rectangle 14">
            <a:extLst>
              <a:ext uri="{FF2B5EF4-FFF2-40B4-BE49-F238E27FC236}">
                <a16:creationId xmlns:a16="http://schemas.microsoft.com/office/drawing/2014/main" id="{B6305C4B-E362-4FA8-8DC6-245337541951}"/>
              </a:ext>
            </a:extLst>
          </p:cNvPr>
          <p:cNvSpPr/>
          <p:nvPr/>
        </p:nvSpPr>
        <p:spPr>
          <a:xfrm>
            <a:off x="890359" y="1805593"/>
            <a:ext cx="5067529" cy="914400"/>
          </a:xfrm>
          <a:prstGeom prst="rect">
            <a:avLst/>
          </a:prstGeom>
          <a:gradFill flip="none" rotWithShape="1">
            <a:gsLst>
              <a:gs pos="49000">
                <a:schemeClr val="accent3">
                  <a:lumMod val="5000"/>
                  <a:lumOff val="95000"/>
                </a:schemeClr>
              </a:gs>
              <a:gs pos="77000">
                <a:srgbClr val="CEEEF2"/>
              </a:gs>
              <a:gs pos="36266">
                <a:srgbClr val="D1EFF2"/>
              </a:gs>
              <a:gs pos="5000">
                <a:srgbClr val="CDEFF3"/>
              </a:gs>
              <a:gs pos="99000">
                <a:srgbClr val="D4F1F4"/>
              </a:gs>
            </a:gsLst>
            <a:lin ang="10200000" scaled="0"/>
            <a:tileRect/>
          </a:gradFill>
          <a:ln>
            <a:no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a:solidFill>
                  <a:srgbClr val="000058"/>
                </a:solidFill>
              </a:rPr>
              <a:t>When you click the “more” icon the screen that appears next is shown here. </a:t>
            </a:r>
          </a:p>
        </p:txBody>
      </p:sp>
      <p:sp>
        <p:nvSpPr>
          <p:cNvPr id="16" name="Isosceles Triangle 15">
            <a:extLst>
              <a:ext uri="{FF2B5EF4-FFF2-40B4-BE49-F238E27FC236}">
                <a16:creationId xmlns:a16="http://schemas.microsoft.com/office/drawing/2014/main" id="{20B51FE9-AB51-4004-B02A-22260D66F2C4}"/>
              </a:ext>
            </a:extLst>
          </p:cNvPr>
          <p:cNvSpPr/>
          <p:nvPr/>
        </p:nvSpPr>
        <p:spPr>
          <a:xfrm rot="5400000">
            <a:off x="2476731" y="695990"/>
            <a:ext cx="264747" cy="478390"/>
          </a:xfrm>
          <a:prstGeom prst="triangle">
            <a:avLst/>
          </a:prstGeom>
          <a:solidFill>
            <a:srgbClr val="000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5574987-1A59-4B1D-94A0-FB93CF3D70C2}"/>
              </a:ext>
            </a:extLst>
          </p:cNvPr>
          <p:cNvCxnSpPr>
            <a:cxnSpLocks/>
          </p:cNvCxnSpPr>
          <p:nvPr/>
        </p:nvCxnSpPr>
        <p:spPr>
          <a:xfrm flipH="1">
            <a:off x="9114971" y="406400"/>
            <a:ext cx="1538520" cy="87443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C60B306-FA54-4409-A425-F7A2FC4851D1}"/>
              </a:ext>
            </a:extLst>
          </p:cNvPr>
          <p:cNvSpPr/>
          <p:nvPr/>
        </p:nvSpPr>
        <p:spPr>
          <a:xfrm>
            <a:off x="890359" y="4130090"/>
            <a:ext cx="5067530" cy="914400"/>
          </a:xfrm>
          <a:prstGeom prst="rect">
            <a:avLst/>
          </a:prstGeom>
          <a:gradFill flip="none" rotWithShape="1">
            <a:gsLst>
              <a:gs pos="54000">
                <a:srgbClr val="D1EFF2"/>
              </a:gs>
              <a:gs pos="77000">
                <a:srgbClr val="B5E3E9"/>
              </a:gs>
              <a:gs pos="33620">
                <a:srgbClr val="B7E5EB"/>
              </a:gs>
              <a:gs pos="5000">
                <a:srgbClr val="A8E4EA"/>
              </a:gs>
              <a:gs pos="99000">
                <a:srgbClr val="B2E6EC"/>
              </a:gs>
            </a:gsLst>
            <a:lin ang="9000000" scaled="0"/>
            <a:tileRect/>
          </a:gradFill>
          <a:ln>
            <a:no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a:solidFill>
                  <a:srgbClr val="000058"/>
                </a:solidFill>
              </a:rPr>
              <a:t>If you are an Employee (not a Line Manager), after clicking on the ‘IDP’ icon here, you will be taken straight to the IDP template.</a:t>
            </a:r>
          </a:p>
        </p:txBody>
      </p:sp>
    </p:spTree>
    <p:extLst>
      <p:ext uri="{BB962C8B-B14F-4D97-AF65-F5344CB8AC3E}">
        <p14:creationId xmlns:p14="http://schemas.microsoft.com/office/powerpoint/2010/main" val="1693063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D8DED0-D286-4072-89ED-04FF5FECBDF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899387" y="3026382"/>
            <a:ext cx="10393225" cy="3381847"/>
          </a:xfrm>
          <a:prstGeom prst="rect">
            <a:avLst/>
          </a:prstGeom>
          <a:ln>
            <a:solidFill>
              <a:schemeClr val="accent1">
                <a:lumMod val="75000"/>
              </a:schemeClr>
            </a:solidFill>
          </a:ln>
        </p:spPr>
      </p:pic>
      <p:pic>
        <p:nvPicPr>
          <p:cNvPr id="9" name="Picture 8">
            <a:extLst>
              <a:ext uri="{FF2B5EF4-FFF2-40B4-BE49-F238E27FC236}">
                <a16:creationId xmlns:a16="http://schemas.microsoft.com/office/drawing/2014/main" id="{7B1E326D-5AD0-42B2-8BE8-A01BB29CD2F4}"/>
              </a:ext>
            </a:extLst>
          </p:cNvPr>
          <p:cNvPicPr>
            <a:picLocks noChangeAspect="1"/>
          </p:cNvPicPr>
          <p:nvPr/>
        </p:nvPicPr>
        <p:blipFill>
          <a:blip r:embed="rId4"/>
          <a:stretch>
            <a:fillRect/>
          </a:stretch>
        </p:blipFill>
        <p:spPr>
          <a:xfrm>
            <a:off x="0" y="6454588"/>
            <a:ext cx="12192000" cy="389965"/>
          </a:xfrm>
          <a:prstGeom prst="rect">
            <a:avLst/>
          </a:prstGeom>
        </p:spPr>
      </p:pic>
      <p:sp>
        <p:nvSpPr>
          <p:cNvPr id="2" name="TextBox 1">
            <a:extLst>
              <a:ext uri="{FF2B5EF4-FFF2-40B4-BE49-F238E27FC236}">
                <a16:creationId xmlns:a16="http://schemas.microsoft.com/office/drawing/2014/main" id="{43C4C1CE-CBFF-4902-B810-6F72499F4D63}"/>
              </a:ext>
            </a:extLst>
          </p:cNvPr>
          <p:cNvSpPr txBox="1"/>
          <p:nvPr/>
        </p:nvSpPr>
        <p:spPr>
          <a:xfrm>
            <a:off x="915307" y="126867"/>
            <a:ext cx="8914493" cy="646331"/>
          </a:xfrm>
          <a:prstGeom prst="rect">
            <a:avLst/>
          </a:prstGeom>
          <a:noFill/>
        </p:spPr>
        <p:txBody>
          <a:bodyPr wrap="square" rtlCol="0">
            <a:spAutoFit/>
          </a:bodyPr>
          <a:lstStyle/>
          <a:p>
            <a:r>
              <a:rPr lang="en-US" sz="3600" b="1" dirty="0">
                <a:solidFill>
                  <a:schemeClr val="accent1">
                    <a:lumMod val="75000"/>
                  </a:schemeClr>
                </a:solidFill>
                <a:effectLst>
                  <a:outerShdw blurRad="38100" dist="12700" dir="2700000" algn="tl">
                    <a:srgbClr val="000000">
                      <a:alpha val="43137"/>
                    </a:srgbClr>
                  </a:outerShdw>
                </a:effectLst>
                <a:latin typeface="Ace" panose="020B7200000000000000" pitchFamily="34" charset="0"/>
                <a:ea typeface="Cascadia Mono" panose="020B0609020000020004" pitchFamily="49" charset="0"/>
                <a:cs typeface="Cascadia Mono" panose="020B0609020000020004" pitchFamily="49" charset="0"/>
              </a:rPr>
              <a:t>Step 2 -- Line Manager’s View</a:t>
            </a:r>
          </a:p>
        </p:txBody>
      </p:sp>
      <p:cxnSp>
        <p:nvCxnSpPr>
          <p:cNvPr id="17" name="Straight Arrow Connector 16">
            <a:extLst>
              <a:ext uri="{FF2B5EF4-FFF2-40B4-BE49-F238E27FC236}">
                <a16:creationId xmlns:a16="http://schemas.microsoft.com/office/drawing/2014/main" id="{B5574987-1A59-4B1D-94A0-FB93CF3D70C2}"/>
              </a:ext>
            </a:extLst>
          </p:cNvPr>
          <p:cNvCxnSpPr>
            <a:cxnSpLocks/>
          </p:cNvCxnSpPr>
          <p:nvPr/>
        </p:nvCxnSpPr>
        <p:spPr>
          <a:xfrm flipH="1">
            <a:off x="3473156" y="4930901"/>
            <a:ext cx="1485417" cy="49425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B09658A-1634-4C98-B79B-E1960836FD54}"/>
              </a:ext>
            </a:extLst>
          </p:cNvPr>
          <p:cNvGrpSpPr/>
          <p:nvPr/>
        </p:nvGrpSpPr>
        <p:grpSpPr>
          <a:xfrm>
            <a:off x="902832" y="1818295"/>
            <a:ext cx="4687207" cy="914400"/>
            <a:chOff x="902832" y="1546829"/>
            <a:chExt cx="4687207" cy="914400"/>
          </a:xfrm>
        </p:grpSpPr>
        <p:sp>
          <p:nvSpPr>
            <p:cNvPr id="15" name="Rectangle 14">
              <a:extLst>
                <a:ext uri="{FF2B5EF4-FFF2-40B4-BE49-F238E27FC236}">
                  <a16:creationId xmlns:a16="http://schemas.microsoft.com/office/drawing/2014/main" id="{B6305C4B-E362-4FA8-8DC6-245337541951}"/>
                </a:ext>
              </a:extLst>
            </p:cNvPr>
            <p:cNvSpPr/>
            <p:nvPr/>
          </p:nvSpPr>
          <p:spPr>
            <a:xfrm>
              <a:off x="902832" y="1546829"/>
              <a:ext cx="4687207" cy="914400"/>
            </a:xfrm>
            <a:prstGeom prst="rect">
              <a:avLst/>
            </a:prstGeom>
            <a:gradFill flip="none" rotWithShape="1">
              <a:gsLst>
                <a:gs pos="59000">
                  <a:schemeClr val="accent3">
                    <a:lumMod val="5000"/>
                    <a:lumOff val="95000"/>
                  </a:schemeClr>
                </a:gs>
                <a:gs pos="5000">
                  <a:schemeClr val="accent3">
                    <a:lumMod val="45000"/>
                    <a:lumOff val="55000"/>
                  </a:schemeClr>
                </a:gs>
                <a:gs pos="99000">
                  <a:schemeClr val="accent3">
                    <a:lumMod val="45000"/>
                    <a:lumOff val="55000"/>
                  </a:schemeClr>
                </a:gs>
                <a:gs pos="100000">
                  <a:schemeClr val="accent3">
                    <a:lumMod val="30000"/>
                    <a:lumOff val="70000"/>
                  </a:schemeClr>
                </a:gs>
              </a:gsLst>
              <a:lin ang="9000000" scaled="0"/>
              <a:tileRect/>
            </a:gradFill>
            <a:ln>
              <a:no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a:solidFill>
                    <a:schemeClr val="accent1">
                      <a:lumMod val="50000"/>
                    </a:schemeClr>
                  </a:solidFill>
                </a:rPr>
                <a:t>If you are a Line Manager and you want to view the IDP of your Direct Report, then click as the name of your direct report appears.</a:t>
              </a:r>
            </a:p>
          </p:txBody>
        </p:sp>
        <p:sp>
          <p:nvSpPr>
            <p:cNvPr id="12" name="Oval 11">
              <a:extLst>
                <a:ext uri="{FF2B5EF4-FFF2-40B4-BE49-F238E27FC236}">
                  <a16:creationId xmlns:a16="http://schemas.microsoft.com/office/drawing/2014/main" id="{C773FCC3-F3FE-4308-BC93-5835B5D2CF05}"/>
                </a:ext>
              </a:extLst>
            </p:cNvPr>
            <p:cNvSpPr/>
            <p:nvPr/>
          </p:nvSpPr>
          <p:spPr>
            <a:xfrm>
              <a:off x="921558" y="1821149"/>
              <a:ext cx="365760" cy="3657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58"/>
                  </a:solidFill>
                </a:rPr>
                <a:t>1</a:t>
              </a:r>
            </a:p>
          </p:txBody>
        </p:sp>
      </p:grpSp>
      <p:sp>
        <p:nvSpPr>
          <p:cNvPr id="13" name="Oval 12">
            <a:extLst>
              <a:ext uri="{FF2B5EF4-FFF2-40B4-BE49-F238E27FC236}">
                <a16:creationId xmlns:a16="http://schemas.microsoft.com/office/drawing/2014/main" id="{4F56F8A5-9FA1-43B6-B734-6AE74162966B}"/>
              </a:ext>
            </a:extLst>
          </p:cNvPr>
          <p:cNvSpPr/>
          <p:nvPr/>
        </p:nvSpPr>
        <p:spPr>
          <a:xfrm>
            <a:off x="4958573" y="4717305"/>
            <a:ext cx="413527" cy="42719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58"/>
                </a:solidFill>
              </a:rPr>
              <a:t>1</a:t>
            </a:r>
          </a:p>
        </p:txBody>
      </p:sp>
      <p:grpSp>
        <p:nvGrpSpPr>
          <p:cNvPr id="11" name="Group 10">
            <a:extLst>
              <a:ext uri="{FF2B5EF4-FFF2-40B4-BE49-F238E27FC236}">
                <a16:creationId xmlns:a16="http://schemas.microsoft.com/office/drawing/2014/main" id="{06B53C0F-41F1-4980-8E30-E5D80144F3BD}"/>
              </a:ext>
            </a:extLst>
          </p:cNvPr>
          <p:cNvGrpSpPr/>
          <p:nvPr/>
        </p:nvGrpSpPr>
        <p:grpSpPr>
          <a:xfrm>
            <a:off x="6485612" y="1839290"/>
            <a:ext cx="4687206" cy="914400"/>
            <a:chOff x="6771368" y="1667840"/>
            <a:chExt cx="4687206" cy="914400"/>
          </a:xfrm>
        </p:grpSpPr>
        <p:sp>
          <p:nvSpPr>
            <p:cNvPr id="6" name="Rectangle 5">
              <a:extLst>
                <a:ext uri="{FF2B5EF4-FFF2-40B4-BE49-F238E27FC236}">
                  <a16:creationId xmlns:a16="http://schemas.microsoft.com/office/drawing/2014/main" id="{7F0AF010-227B-4E3B-B9A5-DE8109378125}"/>
                </a:ext>
              </a:extLst>
            </p:cNvPr>
            <p:cNvSpPr/>
            <p:nvPr/>
          </p:nvSpPr>
          <p:spPr>
            <a:xfrm>
              <a:off x="6771368" y="1667840"/>
              <a:ext cx="4687206" cy="914400"/>
            </a:xfrm>
            <a:prstGeom prst="rect">
              <a:avLst/>
            </a:prstGeom>
            <a:gradFill flip="none" rotWithShape="1">
              <a:gsLst>
                <a:gs pos="59000">
                  <a:schemeClr val="accent3">
                    <a:lumMod val="5000"/>
                    <a:lumOff val="95000"/>
                  </a:schemeClr>
                </a:gs>
                <a:gs pos="5000">
                  <a:schemeClr val="accent3">
                    <a:lumMod val="45000"/>
                    <a:lumOff val="55000"/>
                  </a:schemeClr>
                </a:gs>
                <a:gs pos="99000">
                  <a:schemeClr val="accent3">
                    <a:lumMod val="45000"/>
                    <a:lumOff val="55000"/>
                  </a:schemeClr>
                </a:gs>
                <a:gs pos="100000">
                  <a:schemeClr val="accent3">
                    <a:lumMod val="30000"/>
                    <a:lumOff val="70000"/>
                  </a:schemeClr>
                </a:gs>
              </a:gsLst>
              <a:lin ang="9000000" scaled="0"/>
              <a:tileRect/>
            </a:gradFill>
            <a:ln>
              <a:no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a:solidFill>
                    <a:schemeClr val="accent1">
                      <a:lumMod val="50000"/>
                    </a:schemeClr>
                  </a:solidFill>
                </a:rPr>
                <a:t>Even if you are a Line Manager, and you want to view your </a:t>
              </a:r>
              <a:r>
                <a:rPr lang="en-US" sz="2000" b="1" u="sng" dirty="0">
                  <a:solidFill>
                    <a:schemeClr val="accent1">
                      <a:lumMod val="50000"/>
                    </a:schemeClr>
                  </a:solidFill>
                </a:rPr>
                <a:t>own IDP</a:t>
              </a:r>
              <a:r>
                <a:rPr lang="en-US" sz="1600" b="1" dirty="0">
                  <a:solidFill>
                    <a:schemeClr val="accent1">
                      <a:lumMod val="50000"/>
                    </a:schemeClr>
                  </a:solidFill>
                </a:rPr>
                <a:t>, then click on My IDP tab.</a:t>
              </a:r>
            </a:p>
          </p:txBody>
        </p:sp>
        <p:sp>
          <p:nvSpPr>
            <p:cNvPr id="18" name="Oval 17">
              <a:extLst>
                <a:ext uri="{FF2B5EF4-FFF2-40B4-BE49-F238E27FC236}">
                  <a16:creationId xmlns:a16="http://schemas.microsoft.com/office/drawing/2014/main" id="{4001F003-CC7C-4428-86FF-40A994917794}"/>
                </a:ext>
              </a:extLst>
            </p:cNvPr>
            <p:cNvSpPr/>
            <p:nvPr/>
          </p:nvSpPr>
          <p:spPr>
            <a:xfrm>
              <a:off x="6771368" y="1877910"/>
              <a:ext cx="456390" cy="49425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58"/>
                  </a:solidFill>
                </a:rPr>
                <a:t>2</a:t>
              </a:r>
            </a:p>
          </p:txBody>
        </p:sp>
      </p:grpSp>
      <p:cxnSp>
        <p:nvCxnSpPr>
          <p:cNvPr id="19" name="Straight Arrow Connector 18">
            <a:extLst>
              <a:ext uri="{FF2B5EF4-FFF2-40B4-BE49-F238E27FC236}">
                <a16:creationId xmlns:a16="http://schemas.microsoft.com/office/drawing/2014/main" id="{AF3C26F2-4267-4F82-B20C-57A00AAD412C}"/>
              </a:ext>
            </a:extLst>
          </p:cNvPr>
          <p:cNvCxnSpPr>
            <a:cxnSpLocks/>
          </p:cNvCxnSpPr>
          <p:nvPr/>
        </p:nvCxnSpPr>
        <p:spPr>
          <a:xfrm flipH="1">
            <a:off x="10844213" y="3240209"/>
            <a:ext cx="639001" cy="86780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C5AF532F-2372-4F08-97D1-7586F9ED00DF}"/>
              </a:ext>
            </a:extLst>
          </p:cNvPr>
          <p:cNvSpPr/>
          <p:nvPr/>
        </p:nvSpPr>
        <p:spPr>
          <a:xfrm>
            <a:off x="11483213" y="3026613"/>
            <a:ext cx="413527" cy="42719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58"/>
                </a:solidFill>
              </a:rPr>
              <a:t>2</a:t>
            </a:r>
          </a:p>
        </p:txBody>
      </p:sp>
      <p:sp>
        <p:nvSpPr>
          <p:cNvPr id="21" name="Rectangle 20">
            <a:extLst>
              <a:ext uri="{FF2B5EF4-FFF2-40B4-BE49-F238E27FC236}">
                <a16:creationId xmlns:a16="http://schemas.microsoft.com/office/drawing/2014/main" id="{4DF1D720-372E-40BF-B61E-3D65BD577552}"/>
              </a:ext>
            </a:extLst>
          </p:cNvPr>
          <p:cNvSpPr/>
          <p:nvPr/>
        </p:nvSpPr>
        <p:spPr>
          <a:xfrm>
            <a:off x="2214511" y="1010929"/>
            <a:ext cx="7762975" cy="548640"/>
          </a:xfrm>
          <a:prstGeom prst="rect">
            <a:avLst/>
          </a:prstGeom>
          <a:gradFill flip="none" rotWithShape="1">
            <a:gsLst>
              <a:gs pos="59000">
                <a:schemeClr val="accent3">
                  <a:lumMod val="5000"/>
                  <a:lumOff val="95000"/>
                </a:schemeClr>
              </a:gs>
              <a:gs pos="5000">
                <a:srgbClr val="EEEEEE"/>
              </a:gs>
              <a:gs pos="99000">
                <a:srgbClr val="EEEEEE"/>
              </a:gs>
            </a:gsLst>
            <a:lin ang="9000000" scaled="0"/>
            <a:tileRect/>
          </a:gradFill>
          <a:ln>
            <a:no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a:solidFill>
                  <a:srgbClr val="000058"/>
                </a:solidFill>
              </a:rPr>
              <a:t>Follow the numbered Red Arrows in the screenshots shown below.   </a:t>
            </a:r>
          </a:p>
        </p:txBody>
      </p:sp>
    </p:spTree>
    <p:extLst>
      <p:ext uri="{BB962C8B-B14F-4D97-AF65-F5344CB8AC3E}">
        <p14:creationId xmlns:p14="http://schemas.microsoft.com/office/powerpoint/2010/main" val="3493194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F83B04DB-FFDC-4FEF-9A51-BCE54A03FFB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28576" y="3054087"/>
            <a:ext cx="12090400" cy="3471687"/>
          </a:xfrm>
          <a:prstGeom prst="rect">
            <a:avLst/>
          </a:prstGeom>
          <a:ln>
            <a:solidFill>
              <a:schemeClr val="accent1">
                <a:lumMod val="75000"/>
              </a:schemeClr>
            </a:solidFill>
          </a:ln>
        </p:spPr>
      </p:pic>
      <p:pic>
        <p:nvPicPr>
          <p:cNvPr id="9" name="Picture 8">
            <a:extLst>
              <a:ext uri="{FF2B5EF4-FFF2-40B4-BE49-F238E27FC236}">
                <a16:creationId xmlns:a16="http://schemas.microsoft.com/office/drawing/2014/main" id="{7B1E326D-5AD0-42B2-8BE8-A01BB29CD2F4}"/>
              </a:ext>
            </a:extLst>
          </p:cNvPr>
          <p:cNvPicPr>
            <a:picLocks noChangeAspect="1"/>
          </p:cNvPicPr>
          <p:nvPr/>
        </p:nvPicPr>
        <p:blipFill>
          <a:blip r:embed="rId4"/>
          <a:stretch>
            <a:fillRect/>
          </a:stretch>
        </p:blipFill>
        <p:spPr>
          <a:xfrm>
            <a:off x="0" y="6454588"/>
            <a:ext cx="12192000" cy="389965"/>
          </a:xfrm>
          <a:prstGeom prst="rect">
            <a:avLst/>
          </a:prstGeom>
        </p:spPr>
      </p:pic>
      <p:sp>
        <p:nvSpPr>
          <p:cNvPr id="15" name="Rectangle 14">
            <a:extLst>
              <a:ext uri="{FF2B5EF4-FFF2-40B4-BE49-F238E27FC236}">
                <a16:creationId xmlns:a16="http://schemas.microsoft.com/office/drawing/2014/main" id="{B6305C4B-E362-4FA8-8DC6-245337541951}"/>
              </a:ext>
            </a:extLst>
          </p:cNvPr>
          <p:cNvSpPr/>
          <p:nvPr/>
        </p:nvSpPr>
        <p:spPr>
          <a:xfrm>
            <a:off x="2939744" y="456757"/>
            <a:ext cx="8217594" cy="548640"/>
          </a:xfrm>
          <a:prstGeom prst="rect">
            <a:avLst/>
          </a:prstGeom>
          <a:gradFill flip="none" rotWithShape="1">
            <a:gsLst>
              <a:gs pos="59000">
                <a:schemeClr val="accent3">
                  <a:lumMod val="5000"/>
                  <a:lumOff val="95000"/>
                </a:schemeClr>
              </a:gs>
              <a:gs pos="5000">
                <a:srgbClr val="EEEEEE"/>
              </a:gs>
              <a:gs pos="99000">
                <a:srgbClr val="EEEEEE"/>
              </a:gs>
            </a:gsLst>
            <a:lin ang="9000000" scaled="0"/>
            <a:tileRect/>
          </a:gradFill>
          <a:ln>
            <a:no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a:solidFill>
                  <a:srgbClr val="000058"/>
                </a:solidFill>
              </a:rPr>
              <a:t>Follow the numbered Red Arrows in the screenshots shown below.   </a:t>
            </a:r>
          </a:p>
        </p:txBody>
      </p:sp>
      <p:grpSp>
        <p:nvGrpSpPr>
          <p:cNvPr id="22" name="Group 21">
            <a:extLst>
              <a:ext uri="{FF2B5EF4-FFF2-40B4-BE49-F238E27FC236}">
                <a16:creationId xmlns:a16="http://schemas.microsoft.com/office/drawing/2014/main" id="{9D03F088-44BA-426A-8B7D-1B3493B5AE94}"/>
              </a:ext>
            </a:extLst>
          </p:cNvPr>
          <p:cNvGrpSpPr/>
          <p:nvPr/>
        </p:nvGrpSpPr>
        <p:grpSpPr>
          <a:xfrm>
            <a:off x="699561" y="392607"/>
            <a:ext cx="2909207" cy="646331"/>
            <a:chOff x="699561" y="392607"/>
            <a:chExt cx="2909207" cy="646331"/>
          </a:xfrm>
        </p:grpSpPr>
        <p:sp>
          <p:nvSpPr>
            <p:cNvPr id="2" name="TextBox 1">
              <a:extLst>
                <a:ext uri="{FF2B5EF4-FFF2-40B4-BE49-F238E27FC236}">
                  <a16:creationId xmlns:a16="http://schemas.microsoft.com/office/drawing/2014/main" id="{43C4C1CE-CBFF-4902-B810-6F72499F4D63}"/>
                </a:ext>
              </a:extLst>
            </p:cNvPr>
            <p:cNvSpPr txBox="1"/>
            <p:nvPr/>
          </p:nvSpPr>
          <p:spPr>
            <a:xfrm>
              <a:off x="699561" y="392607"/>
              <a:ext cx="2909207" cy="646331"/>
            </a:xfrm>
            <a:prstGeom prst="rect">
              <a:avLst/>
            </a:prstGeom>
            <a:noFill/>
          </p:spPr>
          <p:txBody>
            <a:bodyPr wrap="square" rtlCol="0">
              <a:spAutoFit/>
            </a:bodyPr>
            <a:lstStyle/>
            <a:p>
              <a:r>
                <a:rPr lang="en-US" sz="3600" b="1" dirty="0">
                  <a:solidFill>
                    <a:schemeClr val="accent1">
                      <a:lumMod val="75000"/>
                    </a:schemeClr>
                  </a:solidFill>
                  <a:effectLst>
                    <a:outerShdw blurRad="38100" dist="12700" dir="2700000" algn="tl">
                      <a:srgbClr val="000000">
                        <a:alpha val="43137"/>
                      </a:srgbClr>
                    </a:outerShdw>
                  </a:effectLst>
                  <a:latin typeface="Ace" panose="020B7200000000000000" pitchFamily="34" charset="0"/>
                  <a:ea typeface="Cascadia Mono" panose="020B0609020000020004" pitchFamily="49" charset="0"/>
                  <a:cs typeface="Cascadia Mono" panose="020B0609020000020004" pitchFamily="49" charset="0"/>
                </a:rPr>
                <a:t>Step 3</a:t>
              </a:r>
            </a:p>
          </p:txBody>
        </p:sp>
        <p:sp>
          <p:nvSpPr>
            <p:cNvPr id="7" name="Isosceles Triangle 6">
              <a:extLst>
                <a:ext uri="{FF2B5EF4-FFF2-40B4-BE49-F238E27FC236}">
                  <a16:creationId xmlns:a16="http://schemas.microsoft.com/office/drawing/2014/main" id="{FFAAEC94-3D38-44D8-AF6C-F62018148DC8}"/>
                </a:ext>
              </a:extLst>
            </p:cNvPr>
            <p:cNvSpPr/>
            <p:nvPr/>
          </p:nvSpPr>
          <p:spPr>
            <a:xfrm rot="5400000">
              <a:off x="2260985" y="491882"/>
              <a:ext cx="264747" cy="478390"/>
            </a:xfrm>
            <a:prstGeom prst="triangle">
              <a:avLst/>
            </a:prstGeom>
            <a:solidFill>
              <a:srgbClr val="000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148DEA53-19DF-4D54-87BB-A0BB08437F21}"/>
              </a:ext>
            </a:extLst>
          </p:cNvPr>
          <p:cNvGrpSpPr/>
          <p:nvPr/>
        </p:nvGrpSpPr>
        <p:grpSpPr>
          <a:xfrm>
            <a:off x="1654630" y="3730471"/>
            <a:ext cx="3112083" cy="875705"/>
            <a:chOff x="1525079" y="2971707"/>
            <a:chExt cx="3112083" cy="875705"/>
          </a:xfrm>
        </p:grpSpPr>
        <p:cxnSp>
          <p:nvCxnSpPr>
            <p:cNvPr id="12" name="Straight Arrow Connector 11">
              <a:extLst>
                <a:ext uri="{FF2B5EF4-FFF2-40B4-BE49-F238E27FC236}">
                  <a16:creationId xmlns:a16="http://schemas.microsoft.com/office/drawing/2014/main" id="{2BBEEDC6-D005-4542-9FB7-3C2E6D910362}"/>
                </a:ext>
              </a:extLst>
            </p:cNvPr>
            <p:cNvCxnSpPr>
              <a:cxnSpLocks/>
              <a:stCxn id="25" idx="2"/>
            </p:cNvCxnSpPr>
            <p:nvPr/>
          </p:nvCxnSpPr>
          <p:spPr>
            <a:xfrm flipH="1">
              <a:off x="1525079" y="3238184"/>
              <a:ext cx="2589568" cy="60922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0E41DF98-8998-472B-BC5E-6393FFD41FD5}"/>
                </a:ext>
              </a:extLst>
            </p:cNvPr>
            <p:cNvSpPr/>
            <p:nvPr/>
          </p:nvSpPr>
          <p:spPr>
            <a:xfrm>
              <a:off x="4114647" y="2971707"/>
              <a:ext cx="522515" cy="5329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58"/>
                  </a:solidFill>
                </a:rPr>
                <a:t>1</a:t>
              </a:r>
            </a:p>
          </p:txBody>
        </p:sp>
      </p:grpSp>
      <p:grpSp>
        <p:nvGrpSpPr>
          <p:cNvPr id="42" name="Group 41">
            <a:extLst>
              <a:ext uri="{FF2B5EF4-FFF2-40B4-BE49-F238E27FC236}">
                <a16:creationId xmlns:a16="http://schemas.microsoft.com/office/drawing/2014/main" id="{93529567-A2F6-42FB-B734-72CB64402AD1}"/>
              </a:ext>
            </a:extLst>
          </p:cNvPr>
          <p:cNvGrpSpPr/>
          <p:nvPr/>
        </p:nvGrpSpPr>
        <p:grpSpPr>
          <a:xfrm>
            <a:off x="7686676" y="3660830"/>
            <a:ext cx="2745618" cy="1057163"/>
            <a:chOff x="7686676" y="3660830"/>
            <a:chExt cx="2745618" cy="1057163"/>
          </a:xfrm>
        </p:grpSpPr>
        <p:cxnSp>
          <p:nvCxnSpPr>
            <p:cNvPr id="16" name="Straight Arrow Connector 15">
              <a:extLst>
                <a:ext uri="{FF2B5EF4-FFF2-40B4-BE49-F238E27FC236}">
                  <a16:creationId xmlns:a16="http://schemas.microsoft.com/office/drawing/2014/main" id="{1EBC5082-6558-4047-A797-877D0230FBAA}"/>
                </a:ext>
              </a:extLst>
            </p:cNvPr>
            <p:cNvCxnSpPr>
              <a:cxnSpLocks/>
            </p:cNvCxnSpPr>
            <p:nvPr/>
          </p:nvCxnSpPr>
          <p:spPr>
            <a:xfrm flipH="1">
              <a:off x="7686676" y="4086697"/>
              <a:ext cx="2265967" cy="63129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85E9A8B-B44D-42EB-A5CD-4EEA3F44C7BD}"/>
                </a:ext>
              </a:extLst>
            </p:cNvPr>
            <p:cNvSpPr/>
            <p:nvPr/>
          </p:nvSpPr>
          <p:spPr>
            <a:xfrm>
              <a:off x="9909779" y="3660830"/>
              <a:ext cx="522515" cy="5329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58"/>
                  </a:solidFill>
                </a:rPr>
                <a:t>2</a:t>
              </a:r>
            </a:p>
          </p:txBody>
        </p:sp>
      </p:grpSp>
      <p:grpSp>
        <p:nvGrpSpPr>
          <p:cNvPr id="32" name="Group 31">
            <a:extLst>
              <a:ext uri="{FF2B5EF4-FFF2-40B4-BE49-F238E27FC236}">
                <a16:creationId xmlns:a16="http://schemas.microsoft.com/office/drawing/2014/main" id="{E16BAB47-F572-46F8-867A-BD858CC3AB57}"/>
              </a:ext>
            </a:extLst>
          </p:cNvPr>
          <p:cNvGrpSpPr/>
          <p:nvPr/>
        </p:nvGrpSpPr>
        <p:grpSpPr>
          <a:xfrm>
            <a:off x="366055" y="1262743"/>
            <a:ext cx="4859087" cy="661492"/>
            <a:chOff x="7358744" y="1441420"/>
            <a:chExt cx="4532998" cy="661492"/>
          </a:xfrm>
        </p:grpSpPr>
        <p:sp>
          <p:nvSpPr>
            <p:cNvPr id="14" name="Rectangle 13">
              <a:extLst>
                <a:ext uri="{FF2B5EF4-FFF2-40B4-BE49-F238E27FC236}">
                  <a16:creationId xmlns:a16="http://schemas.microsoft.com/office/drawing/2014/main" id="{A2CB2ADD-4F7D-4EBB-9CAA-A03F60881D09}"/>
                </a:ext>
              </a:extLst>
            </p:cNvPr>
            <p:cNvSpPr/>
            <p:nvPr/>
          </p:nvSpPr>
          <p:spPr>
            <a:xfrm>
              <a:off x="7358744" y="1441420"/>
              <a:ext cx="4532998" cy="661492"/>
            </a:xfrm>
            <a:prstGeom prst="rect">
              <a:avLst/>
            </a:prstGeom>
            <a:gradFill flip="none" rotWithShape="1">
              <a:gsLst>
                <a:gs pos="59000">
                  <a:schemeClr val="accent3">
                    <a:lumMod val="5000"/>
                    <a:lumOff val="95000"/>
                  </a:schemeClr>
                </a:gs>
                <a:gs pos="5000">
                  <a:srgbClr val="EAEAEA"/>
                </a:gs>
                <a:gs pos="99000">
                  <a:srgbClr val="EEEEEE"/>
                </a:gs>
              </a:gsLst>
              <a:lin ang="9000000" scaled="0"/>
              <a:tileRect/>
            </a:gradFill>
            <a:ln>
              <a:no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a:solidFill>
                    <a:srgbClr val="000058"/>
                  </a:solidFill>
                </a:rPr>
                <a:t>Write in brief what you aim for your career.  </a:t>
              </a:r>
            </a:p>
          </p:txBody>
        </p:sp>
        <p:sp>
          <p:nvSpPr>
            <p:cNvPr id="27" name="Oval 26">
              <a:extLst>
                <a:ext uri="{FF2B5EF4-FFF2-40B4-BE49-F238E27FC236}">
                  <a16:creationId xmlns:a16="http://schemas.microsoft.com/office/drawing/2014/main" id="{34170F82-EFB1-4D65-AD7B-C947C61A20F3}"/>
                </a:ext>
              </a:extLst>
            </p:cNvPr>
            <p:cNvSpPr/>
            <p:nvPr/>
          </p:nvSpPr>
          <p:spPr>
            <a:xfrm>
              <a:off x="7420381" y="1589971"/>
              <a:ext cx="365760" cy="3657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58"/>
                  </a:solidFill>
                </a:rPr>
                <a:t>1</a:t>
              </a:r>
              <a:endParaRPr lang="en-US" sz="2800" b="1" dirty="0">
                <a:solidFill>
                  <a:srgbClr val="000058"/>
                </a:solidFill>
              </a:endParaRPr>
            </a:p>
          </p:txBody>
        </p:sp>
      </p:grpSp>
      <p:grpSp>
        <p:nvGrpSpPr>
          <p:cNvPr id="51" name="Group 50">
            <a:extLst>
              <a:ext uri="{FF2B5EF4-FFF2-40B4-BE49-F238E27FC236}">
                <a16:creationId xmlns:a16="http://schemas.microsoft.com/office/drawing/2014/main" id="{94A9FE71-E8D9-43A3-96EF-6328F0A60997}"/>
              </a:ext>
            </a:extLst>
          </p:cNvPr>
          <p:cNvGrpSpPr/>
          <p:nvPr/>
        </p:nvGrpSpPr>
        <p:grpSpPr>
          <a:xfrm>
            <a:off x="365733" y="2071936"/>
            <a:ext cx="4859088" cy="624671"/>
            <a:chOff x="888569" y="2087191"/>
            <a:chExt cx="4859088" cy="624671"/>
          </a:xfrm>
        </p:grpSpPr>
        <p:sp>
          <p:nvSpPr>
            <p:cNvPr id="17" name="Rectangle 16">
              <a:extLst>
                <a:ext uri="{FF2B5EF4-FFF2-40B4-BE49-F238E27FC236}">
                  <a16:creationId xmlns:a16="http://schemas.microsoft.com/office/drawing/2014/main" id="{27216560-D791-45F4-8265-6CCE0E4B6CCE}"/>
                </a:ext>
              </a:extLst>
            </p:cNvPr>
            <p:cNvSpPr/>
            <p:nvPr/>
          </p:nvSpPr>
          <p:spPr>
            <a:xfrm>
              <a:off x="888569" y="2087191"/>
              <a:ext cx="4859088" cy="624671"/>
            </a:xfrm>
            <a:prstGeom prst="rect">
              <a:avLst/>
            </a:prstGeom>
            <a:gradFill flip="none" rotWithShape="1">
              <a:gsLst>
                <a:gs pos="59000">
                  <a:schemeClr val="accent3">
                    <a:lumMod val="5000"/>
                    <a:lumOff val="95000"/>
                  </a:schemeClr>
                </a:gs>
                <a:gs pos="5000">
                  <a:srgbClr val="EAEAEA"/>
                </a:gs>
                <a:gs pos="99000">
                  <a:srgbClr val="EEEEEE"/>
                </a:gs>
              </a:gsLst>
              <a:lin ang="9000000" scaled="0"/>
              <a:tileRect/>
            </a:gradFill>
            <a:ln>
              <a:no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a:solidFill>
                    <a:srgbClr val="000058"/>
                  </a:solidFill>
                </a:rPr>
                <a:t>   Write down the objective(s) of your role.</a:t>
              </a:r>
            </a:p>
          </p:txBody>
        </p:sp>
        <p:sp>
          <p:nvSpPr>
            <p:cNvPr id="28" name="Oval 27">
              <a:extLst>
                <a:ext uri="{FF2B5EF4-FFF2-40B4-BE49-F238E27FC236}">
                  <a16:creationId xmlns:a16="http://schemas.microsoft.com/office/drawing/2014/main" id="{F79A1B8D-C58B-4F79-A864-7E009DA0DDB2}"/>
                </a:ext>
              </a:extLst>
            </p:cNvPr>
            <p:cNvSpPr/>
            <p:nvPr/>
          </p:nvSpPr>
          <p:spPr>
            <a:xfrm>
              <a:off x="1012639" y="2185174"/>
              <a:ext cx="392072" cy="42870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58"/>
                  </a:solidFill>
                </a:rPr>
                <a:t>2</a:t>
              </a:r>
              <a:endParaRPr lang="en-US" sz="2800" b="1" dirty="0">
                <a:solidFill>
                  <a:srgbClr val="000058"/>
                </a:solidFill>
              </a:endParaRPr>
            </a:p>
          </p:txBody>
        </p:sp>
      </p:grpSp>
      <p:grpSp>
        <p:nvGrpSpPr>
          <p:cNvPr id="43" name="Group 42">
            <a:extLst>
              <a:ext uri="{FF2B5EF4-FFF2-40B4-BE49-F238E27FC236}">
                <a16:creationId xmlns:a16="http://schemas.microsoft.com/office/drawing/2014/main" id="{5DE535E6-988A-4AB8-9CCA-D111C142ACA0}"/>
              </a:ext>
            </a:extLst>
          </p:cNvPr>
          <p:cNvGrpSpPr/>
          <p:nvPr/>
        </p:nvGrpSpPr>
        <p:grpSpPr>
          <a:xfrm>
            <a:off x="2307956" y="6206996"/>
            <a:ext cx="2263591" cy="585255"/>
            <a:chOff x="2307956" y="5931224"/>
            <a:chExt cx="2263591" cy="585255"/>
          </a:xfrm>
        </p:grpSpPr>
        <p:cxnSp>
          <p:nvCxnSpPr>
            <p:cNvPr id="18" name="Straight Arrow Connector 17">
              <a:extLst>
                <a:ext uri="{FF2B5EF4-FFF2-40B4-BE49-F238E27FC236}">
                  <a16:creationId xmlns:a16="http://schemas.microsoft.com/office/drawing/2014/main" id="{561560AA-7363-4C5C-882A-190C6ABAD2AE}"/>
                </a:ext>
              </a:extLst>
            </p:cNvPr>
            <p:cNvCxnSpPr>
              <a:cxnSpLocks/>
              <a:stCxn id="31" idx="2"/>
            </p:cNvCxnSpPr>
            <p:nvPr/>
          </p:nvCxnSpPr>
          <p:spPr>
            <a:xfrm flipH="1" flipV="1">
              <a:off x="2307956" y="5931224"/>
              <a:ext cx="1708530" cy="31877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5E75B937-502A-4B7A-B8BB-88D29456E018}"/>
                </a:ext>
              </a:extLst>
            </p:cNvPr>
            <p:cNvSpPr/>
            <p:nvPr/>
          </p:nvSpPr>
          <p:spPr>
            <a:xfrm>
              <a:off x="4016486" y="5983525"/>
              <a:ext cx="555061" cy="5329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58"/>
                  </a:solidFill>
                </a:rPr>
                <a:t>3</a:t>
              </a:r>
            </a:p>
          </p:txBody>
        </p:sp>
      </p:grpSp>
      <p:grpSp>
        <p:nvGrpSpPr>
          <p:cNvPr id="50" name="Group 49">
            <a:extLst>
              <a:ext uri="{FF2B5EF4-FFF2-40B4-BE49-F238E27FC236}">
                <a16:creationId xmlns:a16="http://schemas.microsoft.com/office/drawing/2014/main" id="{CD51B61B-1440-4A48-BA1C-CAEC5849D475}"/>
              </a:ext>
            </a:extLst>
          </p:cNvPr>
          <p:cNvGrpSpPr/>
          <p:nvPr/>
        </p:nvGrpSpPr>
        <p:grpSpPr>
          <a:xfrm>
            <a:off x="5526741" y="1284155"/>
            <a:ext cx="6316916" cy="640080"/>
            <a:chOff x="5853464" y="1252622"/>
            <a:chExt cx="6193396" cy="640080"/>
          </a:xfrm>
        </p:grpSpPr>
        <p:sp>
          <p:nvSpPr>
            <p:cNvPr id="35" name="Rectangle 34">
              <a:extLst>
                <a:ext uri="{FF2B5EF4-FFF2-40B4-BE49-F238E27FC236}">
                  <a16:creationId xmlns:a16="http://schemas.microsoft.com/office/drawing/2014/main" id="{7E66C2AE-E845-4366-A9A4-A7BD268BADBE}"/>
                </a:ext>
              </a:extLst>
            </p:cNvPr>
            <p:cNvSpPr/>
            <p:nvPr/>
          </p:nvSpPr>
          <p:spPr>
            <a:xfrm>
              <a:off x="5853464" y="1252622"/>
              <a:ext cx="6193396" cy="640080"/>
            </a:xfrm>
            <a:prstGeom prst="rect">
              <a:avLst/>
            </a:prstGeom>
            <a:gradFill flip="none" rotWithShape="1">
              <a:gsLst>
                <a:gs pos="59000">
                  <a:schemeClr val="accent3">
                    <a:lumMod val="5000"/>
                    <a:lumOff val="95000"/>
                  </a:schemeClr>
                </a:gs>
                <a:gs pos="5000">
                  <a:srgbClr val="EAEAEA"/>
                </a:gs>
                <a:gs pos="99000">
                  <a:srgbClr val="EEEEEE"/>
                </a:gs>
              </a:gsLst>
              <a:lin ang="9000000" scaled="0"/>
              <a:tileRect/>
            </a:gradFill>
            <a:ln>
              <a:no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a:solidFill>
                    <a:srgbClr val="000058"/>
                  </a:solidFill>
                </a:rPr>
                <a:t>Write down your development areas that your LM &amp; you identified during your performance appraisal.</a:t>
              </a:r>
            </a:p>
          </p:txBody>
        </p:sp>
        <p:sp>
          <p:nvSpPr>
            <p:cNvPr id="36" name="Oval 35">
              <a:extLst>
                <a:ext uri="{FF2B5EF4-FFF2-40B4-BE49-F238E27FC236}">
                  <a16:creationId xmlns:a16="http://schemas.microsoft.com/office/drawing/2014/main" id="{5C9E1475-9E5E-483B-B2DB-F86C0DE9369A}"/>
                </a:ext>
              </a:extLst>
            </p:cNvPr>
            <p:cNvSpPr/>
            <p:nvPr/>
          </p:nvSpPr>
          <p:spPr>
            <a:xfrm>
              <a:off x="5950803" y="1379761"/>
              <a:ext cx="365759" cy="3657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58"/>
                  </a:solidFill>
                </a:rPr>
                <a:t>3</a:t>
              </a:r>
              <a:endParaRPr lang="en-US" sz="2800" b="1" dirty="0">
                <a:solidFill>
                  <a:srgbClr val="000058"/>
                </a:solidFill>
              </a:endParaRPr>
            </a:p>
          </p:txBody>
        </p:sp>
      </p:grpSp>
      <p:sp>
        <p:nvSpPr>
          <p:cNvPr id="39" name="Rectangle 38">
            <a:extLst>
              <a:ext uri="{FF2B5EF4-FFF2-40B4-BE49-F238E27FC236}">
                <a16:creationId xmlns:a16="http://schemas.microsoft.com/office/drawing/2014/main" id="{F658A308-02FC-4B2B-86B5-0C32FD0CD469}"/>
              </a:ext>
            </a:extLst>
          </p:cNvPr>
          <p:cNvSpPr/>
          <p:nvPr/>
        </p:nvSpPr>
        <p:spPr>
          <a:xfrm>
            <a:off x="5526740" y="2123549"/>
            <a:ext cx="6316917" cy="616620"/>
          </a:xfrm>
          <a:prstGeom prst="rect">
            <a:avLst/>
          </a:prstGeom>
          <a:gradFill flip="none" rotWithShape="1">
            <a:gsLst>
              <a:gs pos="59000">
                <a:schemeClr val="accent3">
                  <a:lumMod val="5000"/>
                  <a:lumOff val="95000"/>
                </a:schemeClr>
              </a:gs>
              <a:gs pos="5000">
                <a:srgbClr val="EAEAEA"/>
              </a:gs>
              <a:gs pos="99000">
                <a:srgbClr val="EEEEEE"/>
              </a:gs>
            </a:gsLst>
            <a:lin ang="9000000" scaled="0"/>
            <a:tileRect/>
          </a:gradFill>
          <a:ln>
            <a:no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a:solidFill>
                  <a:srgbClr val="000058"/>
                </a:solidFill>
              </a:rPr>
              <a:t>  Write down your objective(s) for the next 1 year.</a:t>
            </a:r>
          </a:p>
        </p:txBody>
      </p:sp>
      <p:sp>
        <p:nvSpPr>
          <p:cNvPr id="40" name="Oval 39">
            <a:extLst>
              <a:ext uri="{FF2B5EF4-FFF2-40B4-BE49-F238E27FC236}">
                <a16:creationId xmlns:a16="http://schemas.microsoft.com/office/drawing/2014/main" id="{71B1ACA2-8259-464A-B81C-2997D46AB6CD}"/>
              </a:ext>
            </a:extLst>
          </p:cNvPr>
          <p:cNvSpPr/>
          <p:nvPr/>
        </p:nvSpPr>
        <p:spPr>
          <a:xfrm>
            <a:off x="5602464" y="2220270"/>
            <a:ext cx="425449" cy="42317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58"/>
                </a:solidFill>
              </a:rPr>
              <a:t>4</a:t>
            </a:r>
            <a:endParaRPr lang="en-US" sz="2800" b="1" dirty="0">
              <a:solidFill>
                <a:srgbClr val="000058"/>
              </a:solidFill>
            </a:endParaRPr>
          </a:p>
        </p:txBody>
      </p:sp>
      <p:grpSp>
        <p:nvGrpSpPr>
          <p:cNvPr id="47" name="Group 46">
            <a:extLst>
              <a:ext uri="{FF2B5EF4-FFF2-40B4-BE49-F238E27FC236}">
                <a16:creationId xmlns:a16="http://schemas.microsoft.com/office/drawing/2014/main" id="{E643577F-ED77-47A9-A2B4-A763DE13B721}"/>
              </a:ext>
            </a:extLst>
          </p:cNvPr>
          <p:cNvGrpSpPr/>
          <p:nvPr/>
        </p:nvGrpSpPr>
        <p:grpSpPr>
          <a:xfrm>
            <a:off x="8418285" y="6175857"/>
            <a:ext cx="2350677" cy="532954"/>
            <a:chOff x="2146556" y="6146298"/>
            <a:chExt cx="2212845" cy="532954"/>
          </a:xfrm>
        </p:grpSpPr>
        <p:cxnSp>
          <p:nvCxnSpPr>
            <p:cNvPr id="48" name="Straight Arrow Connector 47">
              <a:extLst>
                <a:ext uri="{FF2B5EF4-FFF2-40B4-BE49-F238E27FC236}">
                  <a16:creationId xmlns:a16="http://schemas.microsoft.com/office/drawing/2014/main" id="{9ADE2165-3282-4849-83CA-602CFCD541D2}"/>
                </a:ext>
              </a:extLst>
            </p:cNvPr>
            <p:cNvCxnSpPr>
              <a:cxnSpLocks/>
              <a:stCxn id="49" idx="2"/>
            </p:cNvCxnSpPr>
            <p:nvPr/>
          </p:nvCxnSpPr>
          <p:spPr>
            <a:xfrm flipH="1" flipV="1">
              <a:off x="2146556" y="6229738"/>
              <a:ext cx="1690330" cy="18303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A7ADE76D-E844-4BCF-AF33-BB0A7113269F}"/>
                </a:ext>
              </a:extLst>
            </p:cNvPr>
            <p:cNvSpPr/>
            <p:nvPr/>
          </p:nvSpPr>
          <p:spPr>
            <a:xfrm>
              <a:off x="3836886" y="6146298"/>
              <a:ext cx="522515" cy="5329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58"/>
                  </a:solidFill>
                </a:rPr>
                <a:t>4</a:t>
              </a:r>
            </a:p>
          </p:txBody>
        </p:sp>
      </p:grpSp>
    </p:spTree>
    <p:extLst>
      <p:ext uri="{BB962C8B-B14F-4D97-AF65-F5344CB8AC3E}">
        <p14:creationId xmlns:p14="http://schemas.microsoft.com/office/powerpoint/2010/main" val="2389942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65E7B01-89B9-414C-8117-737B624B361E}"/>
              </a:ext>
            </a:extLst>
          </p:cNvPr>
          <p:cNvGrpSpPr/>
          <p:nvPr/>
        </p:nvGrpSpPr>
        <p:grpSpPr>
          <a:xfrm>
            <a:off x="-1" y="3062514"/>
            <a:ext cx="12191999" cy="3541486"/>
            <a:chOff x="-1" y="3062514"/>
            <a:chExt cx="12191999" cy="3541486"/>
          </a:xfrm>
        </p:grpSpPr>
        <p:pic>
          <p:nvPicPr>
            <p:cNvPr id="38" name="Picture 37">
              <a:extLst>
                <a:ext uri="{FF2B5EF4-FFF2-40B4-BE49-F238E27FC236}">
                  <a16:creationId xmlns:a16="http://schemas.microsoft.com/office/drawing/2014/main" id="{FE85EDB1-BCBD-485C-AFAB-143C88D9422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1" y="3062514"/>
              <a:ext cx="12191999" cy="3541486"/>
            </a:xfrm>
            <a:prstGeom prst="rect">
              <a:avLst/>
            </a:prstGeom>
          </p:spPr>
        </p:pic>
        <p:pic>
          <p:nvPicPr>
            <p:cNvPr id="6" name="Picture 5">
              <a:extLst>
                <a:ext uri="{FF2B5EF4-FFF2-40B4-BE49-F238E27FC236}">
                  <a16:creationId xmlns:a16="http://schemas.microsoft.com/office/drawing/2014/main" id="{67FCAB87-6A36-4169-A6C4-1632113E99A0}"/>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saturation sat="400000"/>
                      </a14:imgEffect>
                    </a14:imgLayer>
                  </a14:imgProps>
                </a:ext>
              </a:extLst>
            </a:blip>
            <a:stretch>
              <a:fillRect/>
            </a:stretch>
          </p:blipFill>
          <p:spPr>
            <a:xfrm>
              <a:off x="261258" y="3274385"/>
              <a:ext cx="11683092" cy="764885"/>
            </a:xfrm>
            <a:prstGeom prst="rect">
              <a:avLst/>
            </a:prstGeom>
          </p:spPr>
        </p:pic>
      </p:grpSp>
      <p:pic>
        <p:nvPicPr>
          <p:cNvPr id="9" name="Picture 8">
            <a:extLst>
              <a:ext uri="{FF2B5EF4-FFF2-40B4-BE49-F238E27FC236}">
                <a16:creationId xmlns:a16="http://schemas.microsoft.com/office/drawing/2014/main" id="{7B1E326D-5AD0-42B2-8BE8-A01BB29CD2F4}"/>
              </a:ext>
            </a:extLst>
          </p:cNvPr>
          <p:cNvPicPr>
            <a:picLocks noChangeAspect="1"/>
          </p:cNvPicPr>
          <p:nvPr/>
        </p:nvPicPr>
        <p:blipFill>
          <a:blip r:embed="rId6"/>
          <a:stretch>
            <a:fillRect/>
          </a:stretch>
        </p:blipFill>
        <p:spPr>
          <a:xfrm>
            <a:off x="0" y="6454588"/>
            <a:ext cx="12192000" cy="389965"/>
          </a:xfrm>
          <a:prstGeom prst="rect">
            <a:avLst/>
          </a:prstGeom>
        </p:spPr>
      </p:pic>
      <p:sp>
        <p:nvSpPr>
          <p:cNvPr id="15" name="Rectangle 14">
            <a:extLst>
              <a:ext uri="{FF2B5EF4-FFF2-40B4-BE49-F238E27FC236}">
                <a16:creationId xmlns:a16="http://schemas.microsoft.com/office/drawing/2014/main" id="{B6305C4B-E362-4FA8-8DC6-245337541951}"/>
              </a:ext>
            </a:extLst>
          </p:cNvPr>
          <p:cNvSpPr/>
          <p:nvPr/>
        </p:nvSpPr>
        <p:spPr>
          <a:xfrm>
            <a:off x="2939744" y="456757"/>
            <a:ext cx="8217594" cy="548640"/>
          </a:xfrm>
          <a:prstGeom prst="rect">
            <a:avLst/>
          </a:prstGeom>
          <a:gradFill flip="none" rotWithShape="1">
            <a:gsLst>
              <a:gs pos="59000">
                <a:schemeClr val="accent3">
                  <a:lumMod val="5000"/>
                  <a:lumOff val="95000"/>
                </a:schemeClr>
              </a:gs>
              <a:gs pos="5000">
                <a:srgbClr val="EEEEEE"/>
              </a:gs>
              <a:gs pos="99000">
                <a:srgbClr val="EEEEEE"/>
              </a:gs>
            </a:gsLst>
            <a:lin ang="9000000" scaled="0"/>
            <a:tileRect/>
          </a:gradFill>
          <a:ln>
            <a:no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a:solidFill>
                  <a:srgbClr val="000058"/>
                </a:solidFill>
              </a:rPr>
              <a:t>Follow the numbered Red Arrow(s) in the screenshots shown below.   </a:t>
            </a:r>
          </a:p>
        </p:txBody>
      </p:sp>
      <p:grpSp>
        <p:nvGrpSpPr>
          <p:cNvPr id="22" name="Group 21">
            <a:extLst>
              <a:ext uri="{FF2B5EF4-FFF2-40B4-BE49-F238E27FC236}">
                <a16:creationId xmlns:a16="http://schemas.microsoft.com/office/drawing/2014/main" id="{9D03F088-44BA-426A-8B7D-1B3493B5AE94}"/>
              </a:ext>
            </a:extLst>
          </p:cNvPr>
          <p:cNvGrpSpPr/>
          <p:nvPr/>
        </p:nvGrpSpPr>
        <p:grpSpPr>
          <a:xfrm>
            <a:off x="522515" y="849530"/>
            <a:ext cx="2909207" cy="646331"/>
            <a:chOff x="699561" y="392607"/>
            <a:chExt cx="2909207" cy="646331"/>
          </a:xfrm>
        </p:grpSpPr>
        <p:sp>
          <p:nvSpPr>
            <p:cNvPr id="2" name="TextBox 1">
              <a:extLst>
                <a:ext uri="{FF2B5EF4-FFF2-40B4-BE49-F238E27FC236}">
                  <a16:creationId xmlns:a16="http://schemas.microsoft.com/office/drawing/2014/main" id="{43C4C1CE-CBFF-4902-B810-6F72499F4D63}"/>
                </a:ext>
              </a:extLst>
            </p:cNvPr>
            <p:cNvSpPr txBox="1"/>
            <p:nvPr/>
          </p:nvSpPr>
          <p:spPr>
            <a:xfrm>
              <a:off x="699561" y="392607"/>
              <a:ext cx="2909207" cy="646331"/>
            </a:xfrm>
            <a:prstGeom prst="rect">
              <a:avLst/>
            </a:prstGeom>
            <a:noFill/>
          </p:spPr>
          <p:txBody>
            <a:bodyPr wrap="square" rtlCol="0">
              <a:spAutoFit/>
            </a:bodyPr>
            <a:lstStyle/>
            <a:p>
              <a:r>
                <a:rPr lang="en-US" sz="3600" b="1" dirty="0">
                  <a:solidFill>
                    <a:schemeClr val="accent1">
                      <a:lumMod val="75000"/>
                    </a:schemeClr>
                  </a:solidFill>
                  <a:effectLst>
                    <a:outerShdw blurRad="38100" dist="12700" dir="2700000" algn="tl">
                      <a:srgbClr val="000000">
                        <a:alpha val="43137"/>
                      </a:srgbClr>
                    </a:outerShdw>
                  </a:effectLst>
                  <a:latin typeface="Ace" panose="020B7200000000000000" pitchFamily="34" charset="0"/>
                  <a:ea typeface="Cascadia Mono" panose="020B0609020000020004" pitchFamily="49" charset="0"/>
                  <a:cs typeface="Cascadia Mono" panose="020B0609020000020004" pitchFamily="49" charset="0"/>
                </a:rPr>
                <a:t>Step 4</a:t>
              </a:r>
            </a:p>
          </p:txBody>
        </p:sp>
        <p:sp>
          <p:nvSpPr>
            <p:cNvPr id="7" name="Isosceles Triangle 6">
              <a:extLst>
                <a:ext uri="{FF2B5EF4-FFF2-40B4-BE49-F238E27FC236}">
                  <a16:creationId xmlns:a16="http://schemas.microsoft.com/office/drawing/2014/main" id="{FFAAEC94-3D38-44D8-AF6C-F62018148DC8}"/>
                </a:ext>
              </a:extLst>
            </p:cNvPr>
            <p:cNvSpPr/>
            <p:nvPr/>
          </p:nvSpPr>
          <p:spPr>
            <a:xfrm rot="5400000">
              <a:off x="2260985" y="491882"/>
              <a:ext cx="264747" cy="478390"/>
            </a:xfrm>
            <a:prstGeom prst="triangle">
              <a:avLst/>
            </a:prstGeom>
            <a:solidFill>
              <a:srgbClr val="000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Arrow Connector 11">
            <a:extLst>
              <a:ext uri="{FF2B5EF4-FFF2-40B4-BE49-F238E27FC236}">
                <a16:creationId xmlns:a16="http://schemas.microsoft.com/office/drawing/2014/main" id="{2BBEEDC6-D005-4542-9FB7-3C2E6D910362}"/>
              </a:ext>
            </a:extLst>
          </p:cNvPr>
          <p:cNvCxnSpPr>
            <a:cxnSpLocks/>
            <a:stCxn id="25" idx="6"/>
          </p:cNvCxnSpPr>
          <p:nvPr/>
        </p:nvCxnSpPr>
        <p:spPr>
          <a:xfrm>
            <a:off x="544966" y="4529923"/>
            <a:ext cx="547572" cy="6004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0E41DF98-8998-472B-BC5E-6393FFD41FD5}"/>
              </a:ext>
            </a:extLst>
          </p:cNvPr>
          <p:cNvSpPr/>
          <p:nvPr/>
        </p:nvSpPr>
        <p:spPr>
          <a:xfrm>
            <a:off x="22451" y="4263446"/>
            <a:ext cx="522515" cy="5329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58"/>
                </a:solidFill>
              </a:rPr>
              <a:t>1</a:t>
            </a:r>
          </a:p>
        </p:txBody>
      </p:sp>
      <p:grpSp>
        <p:nvGrpSpPr>
          <p:cNvPr id="32" name="Group 31">
            <a:extLst>
              <a:ext uri="{FF2B5EF4-FFF2-40B4-BE49-F238E27FC236}">
                <a16:creationId xmlns:a16="http://schemas.microsoft.com/office/drawing/2014/main" id="{E16BAB47-F572-46F8-867A-BD858CC3AB57}"/>
              </a:ext>
            </a:extLst>
          </p:cNvPr>
          <p:cNvGrpSpPr/>
          <p:nvPr/>
        </p:nvGrpSpPr>
        <p:grpSpPr>
          <a:xfrm>
            <a:off x="2939744" y="1413249"/>
            <a:ext cx="8217594" cy="1463041"/>
            <a:chOff x="7358744" y="1436092"/>
            <a:chExt cx="4532998" cy="798578"/>
          </a:xfrm>
        </p:grpSpPr>
        <p:sp>
          <p:nvSpPr>
            <p:cNvPr id="14" name="Rectangle 13">
              <a:extLst>
                <a:ext uri="{FF2B5EF4-FFF2-40B4-BE49-F238E27FC236}">
                  <a16:creationId xmlns:a16="http://schemas.microsoft.com/office/drawing/2014/main" id="{A2CB2ADD-4F7D-4EBB-9CAA-A03F60881D09}"/>
                </a:ext>
              </a:extLst>
            </p:cNvPr>
            <p:cNvSpPr/>
            <p:nvPr/>
          </p:nvSpPr>
          <p:spPr>
            <a:xfrm>
              <a:off x="7358744" y="1436092"/>
              <a:ext cx="4532998" cy="798578"/>
            </a:xfrm>
            <a:prstGeom prst="rect">
              <a:avLst/>
            </a:prstGeom>
            <a:gradFill flip="none" rotWithShape="1">
              <a:gsLst>
                <a:gs pos="59000">
                  <a:schemeClr val="accent3">
                    <a:lumMod val="5000"/>
                    <a:lumOff val="95000"/>
                  </a:schemeClr>
                </a:gs>
                <a:gs pos="5000">
                  <a:srgbClr val="EAEAEA"/>
                </a:gs>
                <a:gs pos="99000">
                  <a:srgbClr val="EEEEEE"/>
                </a:gs>
              </a:gsLst>
              <a:lin ang="9000000" scaled="0"/>
              <a:tileRect/>
            </a:gradFill>
            <a:ln>
              <a:no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b="1" dirty="0">
                  <a:solidFill>
                    <a:srgbClr val="000058"/>
                  </a:solidFill>
                </a:rPr>
                <a:t>Write down at least 1 Job-Specific skill that you need to learn or develop in one of the boxes (or max. 2 in two boxes).</a:t>
              </a:r>
            </a:p>
            <a:p>
              <a:pPr lvl="2"/>
              <a:r>
                <a:rPr lang="en-US" b="1" dirty="0">
                  <a:solidFill>
                    <a:srgbClr val="000058"/>
                  </a:solidFill>
                </a:rPr>
                <a:t>Job-Specific skills are technical know-how that help you perform your job properly.  </a:t>
              </a:r>
            </a:p>
          </p:txBody>
        </p:sp>
        <p:sp>
          <p:nvSpPr>
            <p:cNvPr id="27" name="Oval 26">
              <a:extLst>
                <a:ext uri="{FF2B5EF4-FFF2-40B4-BE49-F238E27FC236}">
                  <a16:creationId xmlns:a16="http://schemas.microsoft.com/office/drawing/2014/main" id="{34170F82-EFB1-4D65-AD7B-C947C61A20F3}"/>
                </a:ext>
              </a:extLst>
            </p:cNvPr>
            <p:cNvSpPr/>
            <p:nvPr/>
          </p:nvSpPr>
          <p:spPr>
            <a:xfrm>
              <a:off x="7457451" y="1653386"/>
              <a:ext cx="201761" cy="19964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58"/>
                  </a:solidFill>
                </a:rPr>
                <a:t>1</a:t>
              </a:r>
              <a:endParaRPr lang="en-US" sz="2800" b="1" dirty="0">
                <a:solidFill>
                  <a:srgbClr val="000058"/>
                </a:solidFill>
              </a:endParaRPr>
            </a:p>
          </p:txBody>
        </p:sp>
      </p:grpSp>
      <p:cxnSp>
        <p:nvCxnSpPr>
          <p:cNvPr id="18" name="Straight Arrow Connector 17">
            <a:extLst>
              <a:ext uri="{FF2B5EF4-FFF2-40B4-BE49-F238E27FC236}">
                <a16:creationId xmlns:a16="http://schemas.microsoft.com/office/drawing/2014/main" id="{561560AA-7363-4C5C-882A-190C6ABAD2AE}"/>
              </a:ext>
            </a:extLst>
          </p:cNvPr>
          <p:cNvCxnSpPr>
            <a:cxnSpLocks/>
          </p:cNvCxnSpPr>
          <p:nvPr/>
        </p:nvCxnSpPr>
        <p:spPr>
          <a:xfrm>
            <a:off x="171661" y="4790012"/>
            <a:ext cx="112048" cy="11270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494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4AEEFC5-FACD-4597-A80E-F8D75B409514}"/>
              </a:ext>
            </a:extLst>
          </p:cNvPr>
          <p:cNvGrpSpPr/>
          <p:nvPr/>
        </p:nvGrpSpPr>
        <p:grpSpPr>
          <a:xfrm>
            <a:off x="0" y="69396"/>
            <a:ext cx="11945257" cy="3414875"/>
            <a:chOff x="0" y="69396"/>
            <a:chExt cx="11945257" cy="3414875"/>
          </a:xfrm>
        </p:grpSpPr>
        <p:pic>
          <p:nvPicPr>
            <p:cNvPr id="47" name="Picture 46">
              <a:extLst>
                <a:ext uri="{FF2B5EF4-FFF2-40B4-BE49-F238E27FC236}">
                  <a16:creationId xmlns:a16="http://schemas.microsoft.com/office/drawing/2014/main" id="{5791D43D-BB7A-4783-89B1-3AA03731ADE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0" y="69396"/>
              <a:ext cx="11945257" cy="3414875"/>
            </a:xfrm>
            <a:prstGeom prst="rect">
              <a:avLst/>
            </a:prstGeom>
          </p:spPr>
        </p:pic>
        <p:pic>
          <p:nvPicPr>
            <p:cNvPr id="19" name="Picture 18">
              <a:extLst>
                <a:ext uri="{FF2B5EF4-FFF2-40B4-BE49-F238E27FC236}">
                  <a16:creationId xmlns:a16="http://schemas.microsoft.com/office/drawing/2014/main" id="{F466DE67-37A9-4660-9B45-A1B29B411E59}"/>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saturation sat="400000"/>
                      </a14:imgEffect>
                    </a14:imgLayer>
                  </a14:imgProps>
                </a:ext>
              </a:extLst>
            </a:blip>
            <a:stretch>
              <a:fillRect/>
            </a:stretch>
          </p:blipFill>
          <p:spPr>
            <a:xfrm>
              <a:off x="261031" y="337726"/>
              <a:ext cx="11469008" cy="764885"/>
            </a:xfrm>
            <a:prstGeom prst="rect">
              <a:avLst/>
            </a:prstGeom>
          </p:spPr>
        </p:pic>
      </p:grpSp>
      <p:cxnSp>
        <p:nvCxnSpPr>
          <p:cNvPr id="12" name="Straight Arrow Connector 11">
            <a:extLst>
              <a:ext uri="{FF2B5EF4-FFF2-40B4-BE49-F238E27FC236}">
                <a16:creationId xmlns:a16="http://schemas.microsoft.com/office/drawing/2014/main" id="{2BBEEDC6-D005-4542-9FB7-3C2E6D910362}"/>
              </a:ext>
            </a:extLst>
          </p:cNvPr>
          <p:cNvCxnSpPr>
            <a:cxnSpLocks/>
            <a:stCxn id="25" idx="1"/>
          </p:cNvCxnSpPr>
          <p:nvPr/>
        </p:nvCxnSpPr>
        <p:spPr>
          <a:xfrm flipH="1" flipV="1">
            <a:off x="6373379" y="2527769"/>
            <a:ext cx="1175838" cy="11870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0E41DF98-8998-472B-BC5E-6393FFD41FD5}"/>
              </a:ext>
            </a:extLst>
          </p:cNvPr>
          <p:cNvSpPr/>
          <p:nvPr/>
        </p:nvSpPr>
        <p:spPr>
          <a:xfrm>
            <a:off x="7476488" y="3636722"/>
            <a:ext cx="496624" cy="5329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58"/>
                </a:solidFill>
              </a:rPr>
              <a:t>2</a:t>
            </a:r>
          </a:p>
        </p:txBody>
      </p:sp>
      <p:pic>
        <p:nvPicPr>
          <p:cNvPr id="20" name="Picture 19">
            <a:extLst>
              <a:ext uri="{FF2B5EF4-FFF2-40B4-BE49-F238E27FC236}">
                <a16:creationId xmlns:a16="http://schemas.microsoft.com/office/drawing/2014/main" id="{7075CEC2-02E5-4456-8ADF-44B87EBA2A08}"/>
              </a:ext>
            </a:extLst>
          </p:cNvPr>
          <p:cNvPicPr>
            <a:picLocks noChangeAspect="1"/>
          </p:cNvPicPr>
          <p:nvPr/>
        </p:nvPicPr>
        <p:blipFill>
          <a:blip r:embed="rId6"/>
          <a:stretch>
            <a:fillRect/>
          </a:stretch>
        </p:blipFill>
        <p:spPr>
          <a:xfrm>
            <a:off x="3617054" y="2643141"/>
            <a:ext cx="2762636" cy="2000529"/>
          </a:xfrm>
          <a:prstGeom prst="rect">
            <a:avLst/>
          </a:prstGeom>
          <a:ln>
            <a:solidFill>
              <a:schemeClr val="accent1">
                <a:lumMod val="60000"/>
                <a:lumOff val="40000"/>
              </a:schemeClr>
            </a:solidFill>
          </a:ln>
        </p:spPr>
      </p:pic>
      <p:cxnSp>
        <p:nvCxnSpPr>
          <p:cNvPr id="18" name="Straight Arrow Connector 17">
            <a:extLst>
              <a:ext uri="{FF2B5EF4-FFF2-40B4-BE49-F238E27FC236}">
                <a16:creationId xmlns:a16="http://schemas.microsoft.com/office/drawing/2014/main" id="{561560AA-7363-4C5C-882A-190C6ABAD2AE}"/>
              </a:ext>
            </a:extLst>
          </p:cNvPr>
          <p:cNvCxnSpPr>
            <a:cxnSpLocks/>
          </p:cNvCxnSpPr>
          <p:nvPr/>
        </p:nvCxnSpPr>
        <p:spPr>
          <a:xfrm flipH="1" flipV="1">
            <a:off x="4792854" y="3751430"/>
            <a:ext cx="2085349" cy="48482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052CAAE5-08B6-437D-9918-F9E280ED5F2A}"/>
              </a:ext>
            </a:extLst>
          </p:cNvPr>
          <p:cNvSpPr/>
          <p:nvPr/>
        </p:nvSpPr>
        <p:spPr>
          <a:xfrm>
            <a:off x="6885275" y="4036673"/>
            <a:ext cx="522515" cy="5329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58"/>
                </a:solidFill>
              </a:rPr>
              <a:t>3</a:t>
            </a:r>
          </a:p>
        </p:txBody>
      </p:sp>
      <p:pic>
        <p:nvPicPr>
          <p:cNvPr id="9" name="Picture 8">
            <a:extLst>
              <a:ext uri="{FF2B5EF4-FFF2-40B4-BE49-F238E27FC236}">
                <a16:creationId xmlns:a16="http://schemas.microsoft.com/office/drawing/2014/main" id="{7B1E326D-5AD0-42B2-8BE8-A01BB29CD2F4}"/>
              </a:ext>
            </a:extLst>
          </p:cNvPr>
          <p:cNvPicPr>
            <a:picLocks noChangeAspect="1"/>
          </p:cNvPicPr>
          <p:nvPr/>
        </p:nvPicPr>
        <p:blipFill>
          <a:blip r:embed="rId7"/>
          <a:stretch>
            <a:fillRect/>
          </a:stretch>
        </p:blipFill>
        <p:spPr>
          <a:xfrm>
            <a:off x="0" y="6454588"/>
            <a:ext cx="12192000" cy="389965"/>
          </a:xfrm>
          <a:prstGeom prst="rect">
            <a:avLst/>
          </a:prstGeom>
        </p:spPr>
      </p:pic>
      <p:grpSp>
        <p:nvGrpSpPr>
          <p:cNvPr id="22" name="Group 21">
            <a:extLst>
              <a:ext uri="{FF2B5EF4-FFF2-40B4-BE49-F238E27FC236}">
                <a16:creationId xmlns:a16="http://schemas.microsoft.com/office/drawing/2014/main" id="{9D03F088-44BA-426A-8B7D-1B3493B5AE94}"/>
              </a:ext>
            </a:extLst>
          </p:cNvPr>
          <p:cNvGrpSpPr/>
          <p:nvPr/>
        </p:nvGrpSpPr>
        <p:grpSpPr>
          <a:xfrm>
            <a:off x="856342" y="3873548"/>
            <a:ext cx="3120021" cy="646331"/>
            <a:chOff x="304406" y="390820"/>
            <a:chExt cx="2909207" cy="646331"/>
          </a:xfrm>
        </p:grpSpPr>
        <p:sp>
          <p:nvSpPr>
            <p:cNvPr id="2" name="TextBox 1">
              <a:extLst>
                <a:ext uri="{FF2B5EF4-FFF2-40B4-BE49-F238E27FC236}">
                  <a16:creationId xmlns:a16="http://schemas.microsoft.com/office/drawing/2014/main" id="{43C4C1CE-CBFF-4902-B810-6F72499F4D63}"/>
                </a:ext>
              </a:extLst>
            </p:cNvPr>
            <p:cNvSpPr txBox="1"/>
            <p:nvPr/>
          </p:nvSpPr>
          <p:spPr>
            <a:xfrm>
              <a:off x="304406" y="390820"/>
              <a:ext cx="2909207" cy="646331"/>
            </a:xfrm>
            <a:prstGeom prst="rect">
              <a:avLst/>
            </a:prstGeom>
            <a:noFill/>
          </p:spPr>
          <p:txBody>
            <a:bodyPr wrap="square" rtlCol="0">
              <a:spAutoFit/>
            </a:bodyPr>
            <a:lstStyle/>
            <a:p>
              <a:r>
                <a:rPr lang="en-US" sz="3600" b="1" dirty="0">
                  <a:solidFill>
                    <a:schemeClr val="accent1">
                      <a:lumMod val="75000"/>
                    </a:schemeClr>
                  </a:solidFill>
                  <a:effectLst>
                    <a:outerShdw blurRad="38100" dist="12700" dir="2700000" algn="tl">
                      <a:srgbClr val="000000">
                        <a:alpha val="43137"/>
                      </a:srgbClr>
                    </a:outerShdw>
                  </a:effectLst>
                  <a:latin typeface="Ace" panose="020B7200000000000000" pitchFamily="34" charset="0"/>
                  <a:ea typeface="Cascadia Mono" panose="020B0609020000020004" pitchFamily="49" charset="0"/>
                  <a:cs typeface="Cascadia Mono" panose="020B0609020000020004" pitchFamily="49" charset="0"/>
                </a:rPr>
                <a:t>Step 5</a:t>
              </a:r>
            </a:p>
          </p:txBody>
        </p:sp>
        <p:sp>
          <p:nvSpPr>
            <p:cNvPr id="7" name="Isosceles Triangle 6">
              <a:extLst>
                <a:ext uri="{FF2B5EF4-FFF2-40B4-BE49-F238E27FC236}">
                  <a16:creationId xmlns:a16="http://schemas.microsoft.com/office/drawing/2014/main" id="{FFAAEC94-3D38-44D8-AF6C-F62018148DC8}"/>
                </a:ext>
              </a:extLst>
            </p:cNvPr>
            <p:cNvSpPr/>
            <p:nvPr/>
          </p:nvSpPr>
          <p:spPr>
            <a:xfrm rot="10800000">
              <a:off x="1651515" y="555903"/>
              <a:ext cx="214986" cy="396543"/>
            </a:xfrm>
            <a:prstGeom prst="triangle">
              <a:avLst/>
            </a:prstGeom>
            <a:solidFill>
              <a:srgbClr val="000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E16BAB47-F572-46F8-867A-BD858CC3AB57}"/>
              </a:ext>
            </a:extLst>
          </p:cNvPr>
          <p:cNvGrpSpPr/>
          <p:nvPr/>
        </p:nvGrpSpPr>
        <p:grpSpPr>
          <a:xfrm>
            <a:off x="856344" y="4636048"/>
            <a:ext cx="10428396" cy="845562"/>
            <a:chOff x="7033938" y="1427423"/>
            <a:chExt cx="4532998" cy="461537"/>
          </a:xfrm>
        </p:grpSpPr>
        <p:sp>
          <p:nvSpPr>
            <p:cNvPr id="14" name="Rectangle 13">
              <a:extLst>
                <a:ext uri="{FF2B5EF4-FFF2-40B4-BE49-F238E27FC236}">
                  <a16:creationId xmlns:a16="http://schemas.microsoft.com/office/drawing/2014/main" id="{A2CB2ADD-4F7D-4EBB-9CAA-A03F60881D09}"/>
                </a:ext>
              </a:extLst>
            </p:cNvPr>
            <p:cNvSpPr/>
            <p:nvPr/>
          </p:nvSpPr>
          <p:spPr>
            <a:xfrm>
              <a:off x="7033938" y="1427423"/>
              <a:ext cx="4532998" cy="461537"/>
            </a:xfrm>
            <a:prstGeom prst="rect">
              <a:avLst/>
            </a:prstGeom>
            <a:gradFill flip="none" rotWithShape="1">
              <a:gsLst>
                <a:gs pos="59000">
                  <a:schemeClr val="accent3">
                    <a:lumMod val="5000"/>
                    <a:lumOff val="95000"/>
                  </a:schemeClr>
                </a:gs>
                <a:gs pos="5000">
                  <a:srgbClr val="EAEAEA"/>
                </a:gs>
                <a:gs pos="99000">
                  <a:srgbClr val="EEEEEE"/>
                </a:gs>
              </a:gsLst>
              <a:lin ang="9000000" scaled="0"/>
              <a:tileRect/>
            </a:gradFill>
            <a:ln>
              <a:no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dirty="0">
                  <a:solidFill>
                    <a:srgbClr val="000058"/>
                  </a:solidFill>
                </a:rPr>
                <a:t>For the “Job-Specific Skills” you want to develop, click on the downward arrow of the respective “Learning Modality” section.</a:t>
              </a:r>
            </a:p>
          </p:txBody>
        </p:sp>
        <p:sp>
          <p:nvSpPr>
            <p:cNvPr id="27" name="Oval 26">
              <a:extLst>
                <a:ext uri="{FF2B5EF4-FFF2-40B4-BE49-F238E27FC236}">
                  <a16:creationId xmlns:a16="http://schemas.microsoft.com/office/drawing/2014/main" id="{34170F82-EFB1-4D65-AD7B-C947C61A20F3}"/>
                </a:ext>
              </a:extLst>
            </p:cNvPr>
            <p:cNvSpPr/>
            <p:nvPr/>
          </p:nvSpPr>
          <p:spPr>
            <a:xfrm>
              <a:off x="7141260" y="1558369"/>
              <a:ext cx="158988" cy="19964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58"/>
                  </a:solidFill>
                </a:rPr>
                <a:t>2</a:t>
              </a:r>
              <a:endParaRPr lang="en-US" sz="2800" b="1" dirty="0">
                <a:solidFill>
                  <a:srgbClr val="000058"/>
                </a:solidFill>
              </a:endParaRPr>
            </a:p>
          </p:txBody>
        </p:sp>
      </p:grpSp>
      <p:grpSp>
        <p:nvGrpSpPr>
          <p:cNvPr id="35" name="Group 34">
            <a:extLst>
              <a:ext uri="{FF2B5EF4-FFF2-40B4-BE49-F238E27FC236}">
                <a16:creationId xmlns:a16="http://schemas.microsoft.com/office/drawing/2014/main" id="{D49C2F02-A856-40FD-92A5-4A7533B1F321}"/>
              </a:ext>
            </a:extLst>
          </p:cNvPr>
          <p:cNvGrpSpPr/>
          <p:nvPr/>
        </p:nvGrpSpPr>
        <p:grpSpPr>
          <a:xfrm>
            <a:off x="856342" y="5618324"/>
            <a:ext cx="10428396" cy="944814"/>
            <a:chOff x="6203100" y="1365155"/>
            <a:chExt cx="5363836" cy="515712"/>
          </a:xfrm>
        </p:grpSpPr>
        <p:sp>
          <p:nvSpPr>
            <p:cNvPr id="36" name="Rectangle 35">
              <a:extLst>
                <a:ext uri="{FF2B5EF4-FFF2-40B4-BE49-F238E27FC236}">
                  <a16:creationId xmlns:a16="http://schemas.microsoft.com/office/drawing/2014/main" id="{45073A2C-3D99-4BFD-A607-D096C5CF667F}"/>
                </a:ext>
              </a:extLst>
            </p:cNvPr>
            <p:cNvSpPr/>
            <p:nvPr/>
          </p:nvSpPr>
          <p:spPr>
            <a:xfrm>
              <a:off x="6203100" y="1365155"/>
              <a:ext cx="5363836" cy="515712"/>
            </a:xfrm>
            <a:prstGeom prst="rect">
              <a:avLst/>
            </a:prstGeom>
            <a:gradFill flip="none" rotWithShape="1">
              <a:gsLst>
                <a:gs pos="59000">
                  <a:schemeClr val="accent3">
                    <a:lumMod val="5000"/>
                    <a:lumOff val="95000"/>
                  </a:schemeClr>
                </a:gs>
                <a:gs pos="5000">
                  <a:srgbClr val="EAEAEA"/>
                </a:gs>
                <a:gs pos="99000">
                  <a:srgbClr val="EEEEEE"/>
                </a:gs>
              </a:gsLst>
              <a:lin ang="9000000" scaled="0"/>
              <a:tileRect/>
            </a:gradFill>
            <a:ln>
              <a:no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dirty="0">
                  <a:solidFill>
                    <a:srgbClr val="000058"/>
                  </a:solidFill>
                </a:rPr>
                <a:t>When you click the downward arrow, a drop-down list with 4 options will open: </a:t>
              </a:r>
            </a:p>
            <a:p>
              <a:pPr lvl="2"/>
              <a:r>
                <a:rPr lang="en-US" b="1" dirty="0">
                  <a:solidFill>
                    <a:srgbClr val="000058"/>
                  </a:solidFill>
                </a:rPr>
                <a:t>1. On-Job Learning, 2. Formal Training, 3. One-to-One Mentoring and 4. Coaching </a:t>
              </a:r>
              <a:r>
                <a:rPr lang="en-US" dirty="0">
                  <a:solidFill>
                    <a:srgbClr val="000058"/>
                  </a:solidFill>
                </a:rPr>
                <a:t>are the options. </a:t>
              </a:r>
            </a:p>
            <a:p>
              <a:pPr lvl="2"/>
              <a:r>
                <a:rPr lang="en-US" dirty="0">
                  <a:solidFill>
                    <a:srgbClr val="000058"/>
                  </a:solidFill>
                </a:rPr>
                <a:t>From this list we will select our preferred modality by clicking on any one option.</a:t>
              </a:r>
            </a:p>
          </p:txBody>
        </p:sp>
        <p:sp>
          <p:nvSpPr>
            <p:cNvPr id="37" name="Oval 36">
              <a:extLst>
                <a:ext uri="{FF2B5EF4-FFF2-40B4-BE49-F238E27FC236}">
                  <a16:creationId xmlns:a16="http://schemas.microsoft.com/office/drawing/2014/main" id="{126B9D90-63D0-42F2-91C1-BEFFADAAECBD}"/>
                </a:ext>
              </a:extLst>
            </p:cNvPr>
            <p:cNvSpPr/>
            <p:nvPr/>
          </p:nvSpPr>
          <p:spPr>
            <a:xfrm>
              <a:off x="6316461" y="1557841"/>
              <a:ext cx="201761" cy="19964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58"/>
                  </a:solidFill>
                </a:rPr>
                <a:t>3</a:t>
              </a:r>
              <a:endParaRPr lang="en-US" sz="2800" b="1" dirty="0">
                <a:solidFill>
                  <a:srgbClr val="000058"/>
                </a:solidFill>
              </a:endParaRPr>
            </a:p>
          </p:txBody>
        </p:sp>
      </p:grpSp>
    </p:spTree>
    <p:extLst>
      <p:ext uri="{BB962C8B-B14F-4D97-AF65-F5344CB8AC3E}">
        <p14:creationId xmlns:p14="http://schemas.microsoft.com/office/powerpoint/2010/main" val="1221791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12B04-2B79-4CAF-9FF2-AFF7DF25E601}"/>
              </a:ext>
            </a:extLst>
          </p:cNvPr>
          <p:cNvSpPr>
            <a:spLocks noGrp="1"/>
          </p:cNvSpPr>
          <p:nvPr>
            <p:ph type="title"/>
          </p:nvPr>
        </p:nvSpPr>
        <p:spPr>
          <a:xfrm>
            <a:off x="968068" y="365126"/>
            <a:ext cx="10385731" cy="825046"/>
          </a:xfrm>
        </p:spPr>
        <p:txBody>
          <a:bodyPr>
            <a:normAutofit/>
          </a:bodyPr>
          <a:lstStyle/>
          <a:p>
            <a:r>
              <a:rPr lang="en-US" sz="3200" dirty="0">
                <a:solidFill>
                  <a:srgbClr val="0000A3"/>
                </a:solidFill>
                <a:latin typeface="Ace" panose="020B7200000000000000" pitchFamily="34" charset="0"/>
              </a:rPr>
              <a:t>What do the various Learning Modalities mean?</a:t>
            </a:r>
          </a:p>
        </p:txBody>
      </p:sp>
      <p:pic>
        <p:nvPicPr>
          <p:cNvPr id="4" name="Picture 3">
            <a:extLst>
              <a:ext uri="{FF2B5EF4-FFF2-40B4-BE49-F238E27FC236}">
                <a16:creationId xmlns:a16="http://schemas.microsoft.com/office/drawing/2014/main" id="{03CF1061-F10B-4AD8-842C-3407DBC0C1C4}"/>
              </a:ext>
            </a:extLst>
          </p:cNvPr>
          <p:cNvPicPr>
            <a:picLocks noChangeAspect="1"/>
          </p:cNvPicPr>
          <p:nvPr/>
        </p:nvPicPr>
        <p:blipFill>
          <a:blip r:embed="rId2"/>
          <a:stretch>
            <a:fillRect/>
          </a:stretch>
        </p:blipFill>
        <p:spPr>
          <a:xfrm>
            <a:off x="0" y="6454588"/>
            <a:ext cx="12192000" cy="389965"/>
          </a:xfrm>
          <a:prstGeom prst="rect">
            <a:avLst/>
          </a:prstGeom>
        </p:spPr>
      </p:pic>
      <p:sp>
        <p:nvSpPr>
          <p:cNvPr id="7" name="Rectangle 6">
            <a:extLst>
              <a:ext uri="{FF2B5EF4-FFF2-40B4-BE49-F238E27FC236}">
                <a16:creationId xmlns:a16="http://schemas.microsoft.com/office/drawing/2014/main" id="{22BF000B-3B4C-4B55-9E99-BA514B142A72}"/>
              </a:ext>
            </a:extLst>
          </p:cNvPr>
          <p:cNvSpPr/>
          <p:nvPr/>
        </p:nvSpPr>
        <p:spPr>
          <a:xfrm>
            <a:off x="1682451" y="1230629"/>
            <a:ext cx="10090456" cy="1061079"/>
          </a:xfrm>
          <a:prstGeom prst="rect">
            <a:avLst/>
          </a:prstGeom>
          <a:gradFill flip="none" rotWithShape="1">
            <a:gsLst>
              <a:gs pos="49000">
                <a:schemeClr val="accent3">
                  <a:lumMod val="5000"/>
                  <a:lumOff val="95000"/>
                </a:schemeClr>
              </a:gs>
              <a:gs pos="77000">
                <a:srgbClr val="CEEEF2"/>
              </a:gs>
              <a:gs pos="36266">
                <a:srgbClr val="D1EFF2"/>
              </a:gs>
              <a:gs pos="5000">
                <a:srgbClr val="CDEFF3"/>
              </a:gs>
              <a:gs pos="99000">
                <a:srgbClr val="D4F1F4"/>
              </a:gs>
            </a:gsLst>
            <a:lin ang="10200000" scaled="0"/>
            <a:tileRect/>
          </a:gradFill>
          <a:ln w="28575">
            <a:solidFill>
              <a:schemeClr val="bg1"/>
            </a:solid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400" b="1" dirty="0">
                <a:solidFill>
                  <a:srgbClr val="000058"/>
                </a:solidFill>
              </a:rPr>
              <a:t>On-Job Learning</a:t>
            </a:r>
            <a:r>
              <a:rPr lang="en-US" sz="1800" b="1" dirty="0">
                <a:solidFill>
                  <a:srgbClr val="000058"/>
                </a:solidFill>
              </a:rPr>
              <a:t>- </a:t>
            </a:r>
            <a:r>
              <a:rPr lang="en-US" sz="1800" dirty="0">
                <a:solidFill>
                  <a:srgbClr val="000058"/>
                </a:solidFill>
              </a:rPr>
              <a:t>This learning happens from our hands-on experience at work, daily tasks and challenging assignments</a:t>
            </a:r>
            <a:r>
              <a:rPr lang="en-US" b="1" dirty="0">
                <a:solidFill>
                  <a:srgbClr val="000058"/>
                </a:solidFill>
              </a:rPr>
              <a:t>.   </a:t>
            </a:r>
          </a:p>
        </p:txBody>
      </p:sp>
      <p:sp>
        <p:nvSpPr>
          <p:cNvPr id="8" name="Rectangle 7">
            <a:extLst>
              <a:ext uri="{FF2B5EF4-FFF2-40B4-BE49-F238E27FC236}">
                <a16:creationId xmlns:a16="http://schemas.microsoft.com/office/drawing/2014/main" id="{81663D27-E52C-4999-9625-2A2BA63E0994}"/>
              </a:ext>
            </a:extLst>
          </p:cNvPr>
          <p:cNvSpPr/>
          <p:nvPr/>
        </p:nvSpPr>
        <p:spPr>
          <a:xfrm>
            <a:off x="1682451" y="2607297"/>
            <a:ext cx="10090456" cy="1061080"/>
          </a:xfrm>
          <a:prstGeom prst="rect">
            <a:avLst/>
          </a:prstGeom>
          <a:gradFill flip="none" rotWithShape="1">
            <a:gsLst>
              <a:gs pos="49000">
                <a:schemeClr val="accent3">
                  <a:lumMod val="5000"/>
                  <a:lumOff val="95000"/>
                </a:schemeClr>
              </a:gs>
              <a:gs pos="77000">
                <a:srgbClr val="CEEEF2"/>
              </a:gs>
              <a:gs pos="36266">
                <a:srgbClr val="D1EFF2"/>
              </a:gs>
              <a:gs pos="5000">
                <a:srgbClr val="CDEFF3"/>
              </a:gs>
              <a:gs pos="99000">
                <a:srgbClr val="D4F1F4"/>
              </a:gs>
            </a:gsLst>
            <a:lin ang="10200000" scaled="0"/>
            <a:tileRect/>
          </a:gradFill>
          <a:ln w="28575">
            <a:solidFill>
              <a:schemeClr val="bg1"/>
            </a:solid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400" b="1" dirty="0">
                <a:solidFill>
                  <a:srgbClr val="000058"/>
                </a:solidFill>
              </a:rPr>
              <a:t>Formal Training</a:t>
            </a:r>
            <a:r>
              <a:rPr lang="en-US" b="1" dirty="0">
                <a:solidFill>
                  <a:srgbClr val="000058"/>
                </a:solidFill>
              </a:rPr>
              <a:t>: </a:t>
            </a:r>
            <a:r>
              <a:rPr lang="en-US" dirty="0">
                <a:solidFill>
                  <a:srgbClr val="000058"/>
                </a:solidFill>
              </a:rPr>
              <a:t>It is the structured, organized learning that is usually offered in a classroom or online setting. It is job-specific and sometimes related to earning a qualification. It has clear goals and objectives set and facilitated by an instructor or trainer.   </a:t>
            </a:r>
          </a:p>
        </p:txBody>
      </p:sp>
      <p:sp>
        <p:nvSpPr>
          <p:cNvPr id="9" name="Rectangle 8">
            <a:extLst>
              <a:ext uri="{FF2B5EF4-FFF2-40B4-BE49-F238E27FC236}">
                <a16:creationId xmlns:a16="http://schemas.microsoft.com/office/drawing/2014/main" id="{E717D9F9-E389-48EE-83EA-09810D5FA02E}"/>
              </a:ext>
            </a:extLst>
          </p:cNvPr>
          <p:cNvSpPr/>
          <p:nvPr/>
        </p:nvSpPr>
        <p:spPr>
          <a:xfrm>
            <a:off x="1682451" y="3983966"/>
            <a:ext cx="10090456" cy="866341"/>
          </a:xfrm>
          <a:prstGeom prst="rect">
            <a:avLst/>
          </a:prstGeom>
          <a:gradFill flip="none" rotWithShape="1">
            <a:gsLst>
              <a:gs pos="49000">
                <a:schemeClr val="accent3">
                  <a:lumMod val="5000"/>
                  <a:lumOff val="95000"/>
                </a:schemeClr>
              </a:gs>
              <a:gs pos="77000">
                <a:srgbClr val="CEEEF2"/>
              </a:gs>
              <a:gs pos="36266">
                <a:srgbClr val="D1EFF2"/>
              </a:gs>
              <a:gs pos="5000">
                <a:srgbClr val="CDEFF3"/>
              </a:gs>
              <a:gs pos="99000">
                <a:srgbClr val="D4F1F4"/>
              </a:gs>
            </a:gsLst>
            <a:lin ang="10200000" scaled="0"/>
            <a:tileRect/>
          </a:gradFill>
          <a:ln w="28575">
            <a:solidFill>
              <a:schemeClr val="bg1"/>
            </a:solid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400" b="1" dirty="0">
                <a:solidFill>
                  <a:srgbClr val="000058"/>
                </a:solidFill>
              </a:rPr>
              <a:t>One-on-One Mentoring</a:t>
            </a:r>
            <a:r>
              <a:rPr lang="en-US" dirty="0">
                <a:solidFill>
                  <a:srgbClr val="000058"/>
                </a:solidFill>
              </a:rPr>
              <a:t>: It is when learning is facilitated by a mentor for one learner at a time. The mentor can be an experienced facilitator, a co-worker or senior who has already mastered the skills s/he is teaching. </a:t>
            </a:r>
          </a:p>
        </p:txBody>
      </p:sp>
      <p:sp>
        <p:nvSpPr>
          <p:cNvPr id="10" name="Rectangle 9">
            <a:extLst>
              <a:ext uri="{FF2B5EF4-FFF2-40B4-BE49-F238E27FC236}">
                <a16:creationId xmlns:a16="http://schemas.microsoft.com/office/drawing/2014/main" id="{E1869B6A-5290-47D6-8DC2-56E165C76EF4}"/>
              </a:ext>
            </a:extLst>
          </p:cNvPr>
          <p:cNvSpPr/>
          <p:nvPr/>
        </p:nvSpPr>
        <p:spPr>
          <a:xfrm>
            <a:off x="1682451" y="5165895"/>
            <a:ext cx="10090456" cy="1134893"/>
          </a:xfrm>
          <a:prstGeom prst="rect">
            <a:avLst/>
          </a:prstGeom>
          <a:gradFill flip="none" rotWithShape="1">
            <a:gsLst>
              <a:gs pos="49000">
                <a:schemeClr val="accent3">
                  <a:lumMod val="5000"/>
                  <a:lumOff val="95000"/>
                </a:schemeClr>
              </a:gs>
              <a:gs pos="77000">
                <a:srgbClr val="CEEEF2"/>
              </a:gs>
              <a:gs pos="36266">
                <a:srgbClr val="D1EFF2"/>
              </a:gs>
              <a:gs pos="5000">
                <a:srgbClr val="CDEFF3"/>
              </a:gs>
              <a:gs pos="99000">
                <a:srgbClr val="D4F1F4"/>
              </a:gs>
            </a:gsLst>
            <a:lin ang="10200000" scaled="0"/>
            <a:tileRect/>
          </a:gradFill>
          <a:ln w="28575">
            <a:solidFill>
              <a:schemeClr val="bg1"/>
            </a:solid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400" b="1" dirty="0">
                <a:solidFill>
                  <a:srgbClr val="000058"/>
                </a:solidFill>
              </a:rPr>
              <a:t>Coaching</a:t>
            </a:r>
            <a:r>
              <a:rPr lang="en-US" b="1" dirty="0">
                <a:solidFill>
                  <a:srgbClr val="000058"/>
                </a:solidFill>
              </a:rPr>
              <a:t>: </a:t>
            </a:r>
            <a:r>
              <a:rPr lang="en-US" dirty="0">
                <a:solidFill>
                  <a:srgbClr val="000058"/>
                </a:solidFill>
              </a:rPr>
              <a:t>is a developmental process where a coach helps a learner achieve personal or professional goals. It can be conducted one-on-one or in focused group. The coach provides training and guidance, and works together with the learner to develop skills and behaviors to make progress. </a:t>
            </a:r>
          </a:p>
        </p:txBody>
      </p:sp>
      <p:pic>
        <p:nvPicPr>
          <p:cNvPr id="2050" name="Picture 2" descr="Classroom - Free people icons">
            <a:extLst>
              <a:ext uri="{FF2B5EF4-FFF2-40B4-BE49-F238E27FC236}">
                <a16:creationId xmlns:a16="http://schemas.microsoft.com/office/drawing/2014/main" id="{810F54F0-D482-4AAD-B01E-5719932AE2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27" y="2596814"/>
            <a:ext cx="989821" cy="98982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Office Work Icons Colored Cartoon Design-vector Icon-free Vector Free  Download">
            <a:extLst>
              <a:ext uri="{FF2B5EF4-FFF2-40B4-BE49-F238E27FC236}">
                <a16:creationId xmlns:a16="http://schemas.microsoft.com/office/drawing/2014/main" id="{C6612858-F8D4-4965-81D1-DD94C071AF4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000" t="4908" r="4492" b="50000"/>
          <a:stretch/>
        </p:blipFill>
        <p:spPr bwMode="auto">
          <a:xfrm>
            <a:off x="368215" y="1373636"/>
            <a:ext cx="1307728" cy="82504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entoring - Free people icons">
            <a:extLst>
              <a:ext uri="{FF2B5EF4-FFF2-40B4-BE49-F238E27FC236}">
                <a16:creationId xmlns:a16="http://schemas.microsoft.com/office/drawing/2014/main" id="{5570D328-7D20-4CE4-BC3D-08A6099442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781" y="3933386"/>
            <a:ext cx="912569" cy="91256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oaching - Free business and finance icons">
            <a:extLst>
              <a:ext uri="{FF2B5EF4-FFF2-40B4-BE49-F238E27FC236}">
                <a16:creationId xmlns:a16="http://schemas.microsoft.com/office/drawing/2014/main" id="{90A0AA11-2C97-49CD-803B-982A2F987A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132" y="5339971"/>
            <a:ext cx="767866" cy="767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756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938D29C-83D1-479F-B295-0894AED988AF}"/>
              </a:ext>
            </a:extLst>
          </p:cNvPr>
          <p:cNvGrpSpPr/>
          <p:nvPr/>
        </p:nvGrpSpPr>
        <p:grpSpPr>
          <a:xfrm>
            <a:off x="0" y="-7157"/>
            <a:ext cx="12191999" cy="3541486"/>
            <a:chOff x="-1" y="3062514"/>
            <a:chExt cx="12191999" cy="3541486"/>
          </a:xfrm>
        </p:grpSpPr>
        <p:pic>
          <p:nvPicPr>
            <p:cNvPr id="20" name="Picture 19">
              <a:extLst>
                <a:ext uri="{FF2B5EF4-FFF2-40B4-BE49-F238E27FC236}">
                  <a16:creationId xmlns:a16="http://schemas.microsoft.com/office/drawing/2014/main" id="{66DC3367-415B-48D7-AC6C-E93B4AA0B72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1" y="3062514"/>
              <a:ext cx="12191999" cy="3541486"/>
            </a:xfrm>
            <a:prstGeom prst="rect">
              <a:avLst/>
            </a:prstGeom>
          </p:spPr>
        </p:pic>
        <p:pic>
          <p:nvPicPr>
            <p:cNvPr id="21" name="Picture 20">
              <a:extLst>
                <a:ext uri="{FF2B5EF4-FFF2-40B4-BE49-F238E27FC236}">
                  <a16:creationId xmlns:a16="http://schemas.microsoft.com/office/drawing/2014/main" id="{4D496481-25D9-4932-9FBD-338AE7238FD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saturation sat="400000"/>
                      </a14:imgEffect>
                    </a14:imgLayer>
                  </a14:imgProps>
                </a:ext>
              </a:extLst>
            </a:blip>
            <a:stretch>
              <a:fillRect/>
            </a:stretch>
          </p:blipFill>
          <p:spPr>
            <a:xfrm>
              <a:off x="261258" y="3274385"/>
              <a:ext cx="11683092" cy="764885"/>
            </a:xfrm>
            <a:prstGeom prst="rect">
              <a:avLst/>
            </a:prstGeom>
          </p:spPr>
        </p:pic>
      </p:grpSp>
      <p:pic>
        <p:nvPicPr>
          <p:cNvPr id="9" name="Picture 8">
            <a:extLst>
              <a:ext uri="{FF2B5EF4-FFF2-40B4-BE49-F238E27FC236}">
                <a16:creationId xmlns:a16="http://schemas.microsoft.com/office/drawing/2014/main" id="{7B1E326D-5AD0-42B2-8BE8-A01BB29CD2F4}"/>
              </a:ext>
            </a:extLst>
          </p:cNvPr>
          <p:cNvPicPr>
            <a:picLocks noChangeAspect="1"/>
          </p:cNvPicPr>
          <p:nvPr/>
        </p:nvPicPr>
        <p:blipFill>
          <a:blip r:embed="rId6"/>
          <a:stretch>
            <a:fillRect/>
          </a:stretch>
        </p:blipFill>
        <p:spPr>
          <a:xfrm>
            <a:off x="0" y="6454588"/>
            <a:ext cx="12192000" cy="389965"/>
          </a:xfrm>
          <a:prstGeom prst="rect">
            <a:avLst/>
          </a:prstGeom>
        </p:spPr>
      </p:pic>
      <p:sp>
        <p:nvSpPr>
          <p:cNvPr id="15" name="Rectangle 14">
            <a:extLst>
              <a:ext uri="{FF2B5EF4-FFF2-40B4-BE49-F238E27FC236}">
                <a16:creationId xmlns:a16="http://schemas.microsoft.com/office/drawing/2014/main" id="{B6305C4B-E362-4FA8-8DC6-245337541951}"/>
              </a:ext>
            </a:extLst>
          </p:cNvPr>
          <p:cNvSpPr/>
          <p:nvPr/>
        </p:nvSpPr>
        <p:spPr>
          <a:xfrm>
            <a:off x="2387159" y="3820089"/>
            <a:ext cx="8842816" cy="548640"/>
          </a:xfrm>
          <a:prstGeom prst="rect">
            <a:avLst/>
          </a:prstGeom>
          <a:gradFill flip="none" rotWithShape="1">
            <a:gsLst>
              <a:gs pos="59000">
                <a:schemeClr val="accent3">
                  <a:lumMod val="5000"/>
                  <a:lumOff val="95000"/>
                </a:schemeClr>
              </a:gs>
              <a:gs pos="5000">
                <a:srgbClr val="EEEEEE"/>
              </a:gs>
              <a:gs pos="99000">
                <a:srgbClr val="EEEEEE"/>
              </a:gs>
            </a:gsLst>
            <a:lin ang="9000000" scaled="0"/>
            <a:tileRect/>
          </a:gradFill>
          <a:ln>
            <a:no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a:solidFill>
                  <a:srgbClr val="000058"/>
                </a:solidFill>
              </a:rPr>
              <a:t>Follow the numbered red arrows in the screenshots shown below.   </a:t>
            </a:r>
          </a:p>
        </p:txBody>
      </p:sp>
      <p:grpSp>
        <p:nvGrpSpPr>
          <p:cNvPr id="22" name="Group 21">
            <a:extLst>
              <a:ext uri="{FF2B5EF4-FFF2-40B4-BE49-F238E27FC236}">
                <a16:creationId xmlns:a16="http://schemas.microsoft.com/office/drawing/2014/main" id="{9D03F088-44BA-426A-8B7D-1B3493B5AE94}"/>
              </a:ext>
            </a:extLst>
          </p:cNvPr>
          <p:cNvGrpSpPr/>
          <p:nvPr/>
        </p:nvGrpSpPr>
        <p:grpSpPr>
          <a:xfrm>
            <a:off x="392357" y="3991465"/>
            <a:ext cx="2909207" cy="646331"/>
            <a:chOff x="699561" y="392607"/>
            <a:chExt cx="2909207" cy="646331"/>
          </a:xfrm>
        </p:grpSpPr>
        <p:sp>
          <p:nvSpPr>
            <p:cNvPr id="2" name="TextBox 1">
              <a:extLst>
                <a:ext uri="{FF2B5EF4-FFF2-40B4-BE49-F238E27FC236}">
                  <a16:creationId xmlns:a16="http://schemas.microsoft.com/office/drawing/2014/main" id="{43C4C1CE-CBFF-4902-B810-6F72499F4D63}"/>
                </a:ext>
              </a:extLst>
            </p:cNvPr>
            <p:cNvSpPr txBox="1"/>
            <p:nvPr/>
          </p:nvSpPr>
          <p:spPr>
            <a:xfrm>
              <a:off x="699561" y="392607"/>
              <a:ext cx="2909207" cy="646331"/>
            </a:xfrm>
            <a:prstGeom prst="rect">
              <a:avLst/>
            </a:prstGeom>
            <a:noFill/>
          </p:spPr>
          <p:txBody>
            <a:bodyPr wrap="square" rtlCol="0">
              <a:spAutoFit/>
            </a:bodyPr>
            <a:lstStyle/>
            <a:p>
              <a:r>
                <a:rPr lang="en-US" sz="3600" b="1" dirty="0">
                  <a:solidFill>
                    <a:schemeClr val="accent1">
                      <a:lumMod val="75000"/>
                    </a:schemeClr>
                  </a:solidFill>
                  <a:effectLst>
                    <a:outerShdw blurRad="38100" dist="12700" dir="2700000" algn="tl">
                      <a:srgbClr val="000000">
                        <a:alpha val="43137"/>
                      </a:srgbClr>
                    </a:outerShdw>
                  </a:effectLst>
                  <a:latin typeface="Ace" panose="020B7200000000000000" pitchFamily="34" charset="0"/>
                  <a:ea typeface="Cascadia Mono" panose="020B0609020000020004" pitchFamily="49" charset="0"/>
                  <a:cs typeface="Cascadia Mono" panose="020B0609020000020004" pitchFamily="49" charset="0"/>
                </a:rPr>
                <a:t>Step 6</a:t>
              </a:r>
            </a:p>
          </p:txBody>
        </p:sp>
        <p:sp>
          <p:nvSpPr>
            <p:cNvPr id="7" name="Isosceles Triangle 6">
              <a:extLst>
                <a:ext uri="{FF2B5EF4-FFF2-40B4-BE49-F238E27FC236}">
                  <a16:creationId xmlns:a16="http://schemas.microsoft.com/office/drawing/2014/main" id="{FFAAEC94-3D38-44D8-AF6C-F62018148DC8}"/>
                </a:ext>
              </a:extLst>
            </p:cNvPr>
            <p:cNvSpPr/>
            <p:nvPr/>
          </p:nvSpPr>
          <p:spPr>
            <a:xfrm rot="5400000">
              <a:off x="2209518" y="543350"/>
              <a:ext cx="171169" cy="281878"/>
            </a:xfrm>
            <a:prstGeom prst="triangle">
              <a:avLst/>
            </a:prstGeom>
            <a:solidFill>
              <a:srgbClr val="000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Arrow Connector 11">
            <a:extLst>
              <a:ext uri="{FF2B5EF4-FFF2-40B4-BE49-F238E27FC236}">
                <a16:creationId xmlns:a16="http://schemas.microsoft.com/office/drawing/2014/main" id="{2BBEEDC6-D005-4542-9FB7-3C2E6D910362}"/>
              </a:ext>
            </a:extLst>
          </p:cNvPr>
          <p:cNvCxnSpPr>
            <a:cxnSpLocks/>
          </p:cNvCxnSpPr>
          <p:nvPr/>
        </p:nvCxnSpPr>
        <p:spPr>
          <a:xfrm flipH="1" flipV="1">
            <a:off x="8562295" y="2416825"/>
            <a:ext cx="896030" cy="8166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0E41DF98-8998-472B-BC5E-6393FFD41FD5}"/>
              </a:ext>
            </a:extLst>
          </p:cNvPr>
          <p:cNvSpPr/>
          <p:nvPr/>
        </p:nvSpPr>
        <p:spPr>
          <a:xfrm>
            <a:off x="9315031" y="3217480"/>
            <a:ext cx="522515" cy="5329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58"/>
                </a:solidFill>
              </a:rPr>
              <a:t>1</a:t>
            </a:r>
          </a:p>
        </p:txBody>
      </p:sp>
      <p:grpSp>
        <p:nvGrpSpPr>
          <p:cNvPr id="32" name="Group 31">
            <a:extLst>
              <a:ext uri="{FF2B5EF4-FFF2-40B4-BE49-F238E27FC236}">
                <a16:creationId xmlns:a16="http://schemas.microsoft.com/office/drawing/2014/main" id="{E16BAB47-F572-46F8-867A-BD858CC3AB57}"/>
              </a:ext>
            </a:extLst>
          </p:cNvPr>
          <p:cNvGrpSpPr/>
          <p:nvPr/>
        </p:nvGrpSpPr>
        <p:grpSpPr>
          <a:xfrm>
            <a:off x="2387159" y="5473003"/>
            <a:ext cx="8842816" cy="1051693"/>
            <a:chOff x="7358744" y="1365902"/>
            <a:chExt cx="4532998" cy="574050"/>
          </a:xfrm>
        </p:grpSpPr>
        <p:sp>
          <p:nvSpPr>
            <p:cNvPr id="14" name="Rectangle 13">
              <a:extLst>
                <a:ext uri="{FF2B5EF4-FFF2-40B4-BE49-F238E27FC236}">
                  <a16:creationId xmlns:a16="http://schemas.microsoft.com/office/drawing/2014/main" id="{A2CB2ADD-4F7D-4EBB-9CAA-A03F60881D09}"/>
                </a:ext>
              </a:extLst>
            </p:cNvPr>
            <p:cNvSpPr/>
            <p:nvPr/>
          </p:nvSpPr>
          <p:spPr>
            <a:xfrm>
              <a:off x="7358744" y="1365902"/>
              <a:ext cx="4532998" cy="574050"/>
            </a:xfrm>
            <a:prstGeom prst="rect">
              <a:avLst/>
            </a:prstGeom>
            <a:gradFill flip="none" rotWithShape="1">
              <a:gsLst>
                <a:gs pos="59000">
                  <a:schemeClr val="accent3">
                    <a:lumMod val="5000"/>
                    <a:lumOff val="95000"/>
                  </a:schemeClr>
                </a:gs>
                <a:gs pos="5000">
                  <a:srgbClr val="EAEAEA"/>
                </a:gs>
                <a:gs pos="99000">
                  <a:srgbClr val="EEEEEE"/>
                </a:gs>
              </a:gsLst>
              <a:lin ang="9000000" scaled="0"/>
              <a:tileRect/>
            </a:gradFill>
            <a:ln>
              <a:no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b="1" dirty="0">
                  <a:solidFill>
                    <a:srgbClr val="000058"/>
                  </a:solidFill>
                </a:rPr>
                <a:t>For the job-specific skills that you need to develop, mention the </a:t>
              </a:r>
              <a:r>
                <a:rPr lang="en-US" sz="2000" b="1" u="sng" dirty="0">
                  <a:solidFill>
                    <a:srgbClr val="000058"/>
                  </a:solidFill>
                </a:rPr>
                <a:t>Timeline </a:t>
              </a:r>
              <a:r>
                <a:rPr lang="en-US" b="1" dirty="0">
                  <a:solidFill>
                    <a:srgbClr val="000058"/>
                  </a:solidFill>
                </a:rPr>
                <a:t>for the learning. Timeline is the month or quarter by which you want to complete your learning process. Click on the downward arrow and select your timeline from the dropdown list. </a:t>
              </a:r>
            </a:p>
          </p:txBody>
        </p:sp>
        <p:sp>
          <p:nvSpPr>
            <p:cNvPr id="27" name="Oval 26">
              <a:extLst>
                <a:ext uri="{FF2B5EF4-FFF2-40B4-BE49-F238E27FC236}">
                  <a16:creationId xmlns:a16="http://schemas.microsoft.com/office/drawing/2014/main" id="{34170F82-EFB1-4D65-AD7B-C947C61A20F3}"/>
                </a:ext>
              </a:extLst>
            </p:cNvPr>
            <p:cNvSpPr/>
            <p:nvPr/>
          </p:nvSpPr>
          <p:spPr>
            <a:xfrm>
              <a:off x="7457451" y="1544206"/>
              <a:ext cx="201761" cy="19964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58"/>
                  </a:solidFill>
                </a:rPr>
                <a:t>2</a:t>
              </a:r>
              <a:endParaRPr lang="en-US" sz="2800" b="1" dirty="0">
                <a:solidFill>
                  <a:srgbClr val="000058"/>
                </a:solidFill>
              </a:endParaRPr>
            </a:p>
          </p:txBody>
        </p:sp>
      </p:grpSp>
      <p:cxnSp>
        <p:nvCxnSpPr>
          <p:cNvPr id="18" name="Straight Arrow Connector 17">
            <a:extLst>
              <a:ext uri="{FF2B5EF4-FFF2-40B4-BE49-F238E27FC236}">
                <a16:creationId xmlns:a16="http://schemas.microsoft.com/office/drawing/2014/main" id="{561560AA-7363-4C5C-882A-190C6ABAD2AE}"/>
              </a:ext>
            </a:extLst>
          </p:cNvPr>
          <p:cNvCxnSpPr>
            <a:cxnSpLocks/>
          </p:cNvCxnSpPr>
          <p:nvPr/>
        </p:nvCxnSpPr>
        <p:spPr>
          <a:xfrm flipH="1" flipV="1">
            <a:off x="8225099" y="3217480"/>
            <a:ext cx="1089932" cy="2603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92FFDADD-2CCA-4E0B-9C0D-1FE99FF24683}"/>
              </a:ext>
            </a:extLst>
          </p:cNvPr>
          <p:cNvGrpSpPr/>
          <p:nvPr/>
        </p:nvGrpSpPr>
        <p:grpSpPr>
          <a:xfrm>
            <a:off x="2387159" y="4544536"/>
            <a:ext cx="8842816" cy="764884"/>
            <a:chOff x="7358744" y="1436092"/>
            <a:chExt cx="4532998" cy="417500"/>
          </a:xfrm>
        </p:grpSpPr>
        <p:sp>
          <p:nvSpPr>
            <p:cNvPr id="24" name="Rectangle 23">
              <a:extLst>
                <a:ext uri="{FF2B5EF4-FFF2-40B4-BE49-F238E27FC236}">
                  <a16:creationId xmlns:a16="http://schemas.microsoft.com/office/drawing/2014/main" id="{3C97F721-6524-46AF-B186-5FB94CE35D17}"/>
                </a:ext>
              </a:extLst>
            </p:cNvPr>
            <p:cNvSpPr/>
            <p:nvPr/>
          </p:nvSpPr>
          <p:spPr>
            <a:xfrm>
              <a:off x="7358744" y="1436092"/>
              <a:ext cx="4532998" cy="417500"/>
            </a:xfrm>
            <a:prstGeom prst="rect">
              <a:avLst/>
            </a:prstGeom>
            <a:gradFill flip="none" rotWithShape="1">
              <a:gsLst>
                <a:gs pos="59000">
                  <a:schemeClr val="accent3">
                    <a:lumMod val="5000"/>
                    <a:lumOff val="95000"/>
                  </a:schemeClr>
                </a:gs>
                <a:gs pos="5000">
                  <a:srgbClr val="EAEAEA"/>
                </a:gs>
                <a:gs pos="99000">
                  <a:srgbClr val="EEEEEE"/>
                </a:gs>
              </a:gsLst>
              <a:lin ang="9000000" scaled="0"/>
              <a:tileRect/>
            </a:gradFill>
            <a:ln>
              <a:no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b="1" dirty="0">
                  <a:solidFill>
                    <a:srgbClr val="000058"/>
                  </a:solidFill>
                </a:rPr>
                <a:t>For the job-specific skills that you need to develop, mention the </a:t>
              </a:r>
              <a:r>
                <a:rPr lang="en-US" sz="2000" b="1" u="sng" dirty="0">
                  <a:solidFill>
                    <a:srgbClr val="000058"/>
                  </a:solidFill>
                </a:rPr>
                <a:t>Results</a:t>
              </a:r>
              <a:r>
                <a:rPr lang="en-US" b="1" dirty="0">
                  <a:solidFill>
                    <a:srgbClr val="000058"/>
                  </a:solidFill>
                </a:rPr>
                <a:t> you want to obtain from the learning experience.  </a:t>
              </a:r>
            </a:p>
          </p:txBody>
        </p:sp>
        <p:sp>
          <p:nvSpPr>
            <p:cNvPr id="26" name="Oval 25">
              <a:extLst>
                <a:ext uri="{FF2B5EF4-FFF2-40B4-BE49-F238E27FC236}">
                  <a16:creationId xmlns:a16="http://schemas.microsoft.com/office/drawing/2014/main" id="{A2693ED0-6514-460C-844C-AA7E89ACDCD4}"/>
                </a:ext>
              </a:extLst>
            </p:cNvPr>
            <p:cNvSpPr/>
            <p:nvPr/>
          </p:nvSpPr>
          <p:spPr>
            <a:xfrm>
              <a:off x="7457451" y="1528602"/>
              <a:ext cx="201761" cy="19964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58"/>
                  </a:solidFill>
                </a:rPr>
                <a:t>1</a:t>
              </a:r>
              <a:endParaRPr lang="en-US" sz="2800" b="1" dirty="0">
                <a:solidFill>
                  <a:srgbClr val="000058"/>
                </a:solidFill>
              </a:endParaRPr>
            </a:p>
          </p:txBody>
        </p:sp>
      </p:grpSp>
      <p:sp>
        <p:nvSpPr>
          <p:cNvPr id="28" name="Oval 27">
            <a:extLst>
              <a:ext uri="{FF2B5EF4-FFF2-40B4-BE49-F238E27FC236}">
                <a16:creationId xmlns:a16="http://schemas.microsoft.com/office/drawing/2014/main" id="{233EA2A9-5454-4E6C-96AE-74D77D1D2709}"/>
              </a:ext>
            </a:extLst>
          </p:cNvPr>
          <p:cNvSpPr/>
          <p:nvPr/>
        </p:nvSpPr>
        <p:spPr>
          <a:xfrm>
            <a:off x="11592970" y="3458511"/>
            <a:ext cx="522515" cy="5329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58"/>
                </a:solidFill>
              </a:rPr>
              <a:t>2</a:t>
            </a:r>
          </a:p>
        </p:txBody>
      </p:sp>
      <p:cxnSp>
        <p:nvCxnSpPr>
          <p:cNvPr id="29" name="Straight Arrow Connector 28">
            <a:extLst>
              <a:ext uri="{FF2B5EF4-FFF2-40B4-BE49-F238E27FC236}">
                <a16:creationId xmlns:a16="http://schemas.microsoft.com/office/drawing/2014/main" id="{76421A1F-FC33-49AE-B0CA-F87CC09E4E3A}"/>
              </a:ext>
            </a:extLst>
          </p:cNvPr>
          <p:cNvCxnSpPr>
            <a:cxnSpLocks/>
          </p:cNvCxnSpPr>
          <p:nvPr/>
        </p:nvCxnSpPr>
        <p:spPr>
          <a:xfrm flipH="1" flipV="1">
            <a:off x="11763762" y="2388983"/>
            <a:ext cx="180589" cy="106952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4A461B3-F171-4ADD-A8D3-A87C00BE2052}"/>
              </a:ext>
            </a:extLst>
          </p:cNvPr>
          <p:cNvCxnSpPr>
            <a:cxnSpLocks/>
            <a:stCxn id="28" idx="1"/>
          </p:cNvCxnSpPr>
          <p:nvPr/>
        </p:nvCxnSpPr>
        <p:spPr>
          <a:xfrm flipH="1" flipV="1">
            <a:off x="11070457" y="3114610"/>
            <a:ext cx="599034" cy="42195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554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E2DB00F-E4DC-43E6-A983-240EF4F760AF}"/>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rcRect b="38403"/>
          <a:stretch/>
        </p:blipFill>
        <p:spPr>
          <a:xfrm>
            <a:off x="-292437" y="3373251"/>
            <a:ext cx="12530137" cy="3282821"/>
          </a:xfrm>
          <a:prstGeom prst="rect">
            <a:avLst/>
          </a:prstGeom>
          <a:ln>
            <a:solidFill>
              <a:schemeClr val="accent1">
                <a:lumMod val="75000"/>
              </a:schemeClr>
            </a:solidFill>
          </a:ln>
        </p:spPr>
      </p:pic>
      <p:pic>
        <p:nvPicPr>
          <p:cNvPr id="9" name="Picture 8">
            <a:extLst>
              <a:ext uri="{FF2B5EF4-FFF2-40B4-BE49-F238E27FC236}">
                <a16:creationId xmlns:a16="http://schemas.microsoft.com/office/drawing/2014/main" id="{7B1E326D-5AD0-42B2-8BE8-A01BB29CD2F4}"/>
              </a:ext>
            </a:extLst>
          </p:cNvPr>
          <p:cNvPicPr>
            <a:picLocks noChangeAspect="1"/>
          </p:cNvPicPr>
          <p:nvPr/>
        </p:nvPicPr>
        <p:blipFill>
          <a:blip r:embed="rId4"/>
          <a:stretch>
            <a:fillRect/>
          </a:stretch>
        </p:blipFill>
        <p:spPr>
          <a:xfrm>
            <a:off x="0" y="6454588"/>
            <a:ext cx="12192000" cy="389965"/>
          </a:xfrm>
          <a:prstGeom prst="rect">
            <a:avLst/>
          </a:prstGeom>
        </p:spPr>
      </p:pic>
      <p:grpSp>
        <p:nvGrpSpPr>
          <p:cNvPr id="22" name="Group 21">
            <a:extLst>
              <a:ext uri="{FF2B5EF4-FFF2-40B4-BE49-F238E27FC236}">
                <a16:creationId xmlns:a16="http://schemas.microsoft.com/office/drawing/2014/main" id="{9D03F088-44BA-426A-8B7D-1B3493B5AE94}"/>
              </a:ext>
            </a:extLst>
          </p:cNvPr>
          <p:cNvGrpSpPr/>
          <p:nvPr/>
        </p:nvGrpSpPr>
        <p:grpSpPr>
          <a:xfrm>
            <a:off x="379828" y="863086"/>
            <a:ext cx="2909207" cy="646331"/>
            <a:chOff x="699561" y="392607"/>
            <a:chExt cx="2909207" cy="646331"/>
          </a:xfrm>
        </p:grpSpPr>
        <p:sp>
          <p:nvSpPr>
            <p:cNvPr id="2" name="TextBox 1">
              <a:extLst>
                <a:ext uri="{FF2B5EF4-FFF2-40B4-BE49-F238E27FC236}">
                  <a16:creationId xmlns:a16="http://schemas.microsoft.com/office/drawing/2014/main" id="{43C4C1CE-CBFF-4902-B810-6F72499F4D63}"/>
                </a:ext>
              </a:extLst>
            </p:cNvPr>
            <p:cNvSpPr txBox="1"/>
            <p:nvPr/>
          </p:nvSpPr>
          <p:spPr>
            <a:xfrm>
              <a:off x="699561" y="392607"/>
              <a:ext cx="2909207" cy="646331"/>
            </a:xfrm>
            <a:prstGeom prst="rect">
              <a:avLst/>
            </a:prstGeom>
            <a:noFill/>
          </p:spPr>
          <p:txBody>
            <a:bodyPr wrap="square" rtlCol="0">
              <a:spAutoFit/>
            </a:bodyPr>
            <a:lstStyle/>
            <a:p>
              <a:r>
                <a:rPr lang="en-US" sz="3600" b="1" dirty="0">
                  <a:solidFill>
                    <a:schemeClr val="accent1">
                      <a:lumMod val="75000"/>
                    </a:schemeClr>
                  </a:solidFill>
                  <a:effectLst>
                    <a:outerShdw blurRad="38100" dist="12700" dir="2700000" algn="tl">
                      <a:srgbClr val="000000">
                        <a:alpha val="43137"/>
                      </a:srgbClr>
                    </a:outerShdw>
                  </a:effectLst>
                  <a:latin typeface="Ace" panose="020B7200000000000000" pitchFamily="34" charset="0"/>
                  <a:ea typeface="Cascadia Mono" panose="020B0609020000020004" pitchFamily="49" charset="0"/>
                  <a:cs typeface="Cascadia Mono" panose="020B0609020000020004" pitchFamily="49" charset="0"/>
                </a:rPr>
                <a:t>Step 7</a:t>
              </a:r>
            </a:p>
          </p:txBody>
        </p:sp>
        <p:sp>
          <p:nvSpPr>
            <p:cNvPr id="7" name="Isosceles Triangle 6">
              <a:extLst>
                <a:ext uri="{FF2B5EF4-FFF2-40B4-BE49-F238E27FC236}">
                  <a16:creationId xmlns:a16="http://schemas.microsoft.com/office/drawing/2014/main" id="{FFAAEC94-3D38-44D8-AF6C-F62018148DC8}"/>
                </a:ext>
              </a:extLst>
            </p:cNvPr>
            <p:cNvSpPr/>
            <p:nvPr/>
          </p:nvSpPr>
          <p:spPr>
            <a:xfrm rot="5400000">
              <a:off x="2260985" y="491882"/>
              <a:ext cx="264747" cy="478390"/>
            </a:xfrm>
            <a:prstGeom prst="triangle">
              <a:avLst/>
            </a:prstGeom>
            <a:solidFill>
              <a:srgbClr val="000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Arrow Connector 11">
            <a:extLst>
              <a:ext uri="{FF2B5EF4-FFF2-40B4-BE49-F238E27FC236}">
                <a16:creationId xmlns:a16="http://schemas.microsoft.com/office/drawing/2014/main" id="{2BBEEDC6-D005-4542-9FB7-3C2E6D910362}"/>
              </a:ext>
            </a:extLst>
          </p:cNvPr>
          <p:cNvCxnSpPr>
            <a:cxnSpLocks/>
          </p:cNvCxnSpPr>
          <p:nvPr/>
        </p:nvCxnSpPr>
        <p:spPr>
          <a:xfrm flipH="1" flipV="1">
            <a:off x="2936872" y="5259135"/>
            <a:ext cx="181812" cy="89065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0E41DF98-8998-472B-BC5E-6393FFD41FD5}"/>
              </a:ext>
            </a:extLst>
          </p:cNvPr>
          <p:cNvSpPr/>
          <p:nvPr/>
        </p:nvSpPr>
        <p:spPr>
          <a:xfrm>
            <a:off x="2766520" y="6155414"/>
            <a:ext cx="522515" cy="5329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58"/>
                </a:solidFill>
              </a:rPr>
              <a:t>1</a:t>
            </a:r>
          </a:p>
        </p:txBody>
      </p:sp>
      <p:grpSp>
        <p:nvGrpSpPr>
          <p:cNvPr id="32" name="Group 31">
            <a:extLst>
              <a:ext uri="{FF2B5EF4-FFF2-40B4-BE49-F238E27FC236}">
                <a16:creationId xmlns:a16="http://schemas.microsoft.com/office/drawing/2014/main" id="{E16BAB47-F572-46F8-867A-BD858CC3AB57}"/>
              </a:ext>
            </a:extLst>
          </p:cNvPr>
          <p:cNvGrpSpPr/>
          <p:nvPr/>
        </p:nvGrpSpPr>
        <p:grpSpPr>
          <a:xfrm>
            <a:off x="2455507" y="75119"/>
            <a:ext cx="9536625" cy="1961013"/>
            <a:chOff x="7093212" y="797080"/>
            <a:chExt cx="5260603" cy="1070388"/>
          </a:xfrm>
        </p:grpSpPr>
        <p:sp>
          <p:nvSpPr>
            <p:cNvPr id="14" name="Rectangle 13">
              <a:extLst>
                <a:ext uri="{FF2B5EF4-FFF2-40B4-BE49-F238E27FC236}">
                  <a16:creationId xmlns:a16="http://schemas.microsoft.com/office/drawing/2014/main" id="{A2CB2ADD-4F7D-4EBB-9CAA-A03F60881D09}"/>
                </a:ext>
              </a:extLst>
            </p:cNvPr>
            <p:cNvSpPr/>
            <p:nvPr/>
          </p:nvSpPr>
          <p:spPr>
            <a:xfrm>
              <a:off x="7093212" y="797080"/>
              <a:ext cx="5260603" cy="1070388"/>
            </a:xfrm>
            <a:prstGeom prst="rect">
              <a:avLst/>
            </a:prstGeom>
            <a:gradFill flip="none" rotWithShape="1">
              <a:gsLst>
                <a:gs pos="59000">
                  <a:schemeClr val="accent3">
                    <a:lumMod val="5000"/>
                    <a:lumOff val="95000"/>
                  </a:schemeClr>
                </a:gs>
                <a:gs pos="5000">
                  <a:srgbClr val="EAEAEA"/>
                </a:gs>
                <a:gs pos="99000">
                  <a:srgbClr val="EEEEEE"/>
                </a:gs>
              </a:gsLst>
              <a:lin ang="9000000" scaled="0"/>
              <a:tileRect/>
            </a:gradFill>
            <a:ln>
              <a:no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dirty="0">
                  <a:solidFill>
                    <a:srgbClr val="000058"/>
                  </a:solidFill>
                </a:rPr>
                <a:t>Click on the downward arrow and select at least 1 Behavioral skills from the drop-down list that you need to learn or develop. Please pick at least one for one of the boxes (or max. 2 in two boxes). </a:t>
              </a:r>
            </a:p>
            <a:p>
              <a:pPr lvl="2"/>
              <a:r>
                <a:rPr lang="en-US" b="1" dirty="0">
                  <a:solidFill>
                    <a:srgbClr val="000058"/>
                  </a:solidFill>
                </a:rPr>
                <a:t>Behavioral skills </a:t>
              </a:r>
              <a:r>
                <a:rPr lang="en-US" dirty="0">
                  <a:solidFill>
                    <a:srgbClr val="000058"/>
                  </a:solidFill>
                </a:rPr>
                <a:t>are</a:t>
              </a:r>
              <a:r>
                <a:rPr lang="en-US" b="0" i="0" dirty="0">
                  <a:solidFill>
                    <a:srgbClr val="001D35"/>
                  </a:solidFill>
                  <a:effectLst/>
                  <a:latin typeface="Google Sans"/>
                </a:rPr>
                <a:t> </a:t>
              </a:r>
              <a:r>
                <a:rPr lang="en-US" b="0" i="0" dirty="0">
                  <a:solidFill>
                    <a:schemeClr val="accent1">
                      <a:lumMod val="50000"/>
                    </a:schemeClr>
                  </a:solidFill>
                  <a:effectLst/>
                  <a:latin typeface="Google Sans"/>
                </a:rPr>
                <a:t>the abilities that influence how people interact with others and respond to situations. They can also be called soft skills or transferable skills, and they can help people succeed in their careers </a:t>
              </a:r>
              <a:r>
                <a:rPr lang="en-US" b="1" dirty="0">
                  <a:solidFill>
                    <a:schemeClr val="accent1">
                      <a:lumMod val="50000"/>
                    </a:schemeClr>
                  </a:solidFill>
                </a:rPr>
                <a:t> </a:t>
              </a:r>
            </a:p>
          </p:txBody>
        </p:sp>
        <p:sp>
          <p:nvSpPr>
            <p:cNvPr id="27" name="Oval 26">
              <a:extLst>
                <a:ext uri="{FF2B5EF4-FFF2-40B4-BE49-F238E27FC236}">
                  <a16:creationId xmlns:a16="http://schemas.microsoft.com/office/drawing/2014/main" id="{34170F82-EFB1-4D65-AD7B-C947C61A20F3}"/>
                </a:ext>
              </a:extLst>
            </p:cNvPr>
            <p:cNvSpPr/>
            <p:nvPr/>
          </p:nvSpPr>
          <p:spPr>
            <a:xfrm>
              <a:off x="7234190" y="974268"/>
              <a:ext cx="201761" cy="19964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58"/>
                  </a:solidFill>
                </a:rPr>
                <a:t>1</a:t>
              </a:r>
              <a:endParaRPr lang="en-US" sz="2800" b="1" dirty="0">
                <a:solidFill>
                  <a:srgbClr val="000058"/>
                </a:solidFill>
              </a:endParaRPr>
            </a:p>
          </p:txBody>
        </p:sp>
      </p:grpSp>
      <p:cxnSp>
        <p:nvCxnSpPr>
          <p:cNvPr id="18" name="Straight Arrow Connector 17">
            <a:extLst>
              <a:ext uri="{FF2B5EF4-FFF2-40B4-BE49-F238E27FC236}">
                <a16:creationId xmlns:a16="http://schemas.microsoft.com/office/drawing/2014/main" id="{561560AA-7363-4C5C-882A-190C6ABAD2AE}"/>
              </a:ext>
            </a:extLst>
          </p:cNvPr>
          <p:cNvCxnSpPr>
            <a:cxnSpLocks/>
          </p:cNvCxnSpPr>
          <p:nvPr/>
        </p:nvCxnSpPr>
        <p:spPr>
          <a:xfrm flipH="1" flipV="1">
            <a:off x="2073859" y="6149792"/>
            <a:ext cx="714311" cy="30479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53650D6-18CD-4561-B54C-55027DE22E81}"/>
              </a:ext>
            </a:extLst>
          </p:cNvPr>
          <p:cNvCxnSpPr>
            <a:cxnSpLocks/>
          </p:cNvCxnSpPr>
          <p:nvPr/>
        </p:nvCxnSpPr>
        <p:spPr>
          <a:xfrm flipH="1">
            <a:off x="6220918" y="3720462"/>
            <a:ext cx="280652" cy="129419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0F5A29C-B0F4-4DB1-873D-65C5DDEA57D5}"/>
              </a:ext>
            </a:extLst>
          </p:cNvPr>
          <p:cNvSpPr/>
          <p:nvPr/>
        </p:nvSpPr>
        <p:spPr>
          <a:xfrm>
            <a:off x="6501569" y="3435768"/>
            <a:ext cx="522515" cy="5329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58"/>
                </a:solidFill>
              </a:rPr>
              <a:t>2</a:t>
            </a:r>
          </a:p>
        </p:txBody>
      </p:sp>
      <p:cxnSp>
        <p:nvCxnSpPr>
          <p:cNvPr id="28" name="Straight Arrow Connector 27">
            <a:extLst>
              <a:ext uri="{FF2B5EF4-FFF2-40B4-BE49-F238E27FC236}">
                <a16:creationId xmlns:a16="http://schemas.microsoft.com/office/drawing/2014/main" id="{CB6B72D1-FC4D-431B-AAC2-10D9920E4D03}"/>
              </a:ext>
            </a:extLst>
          </p:cNvPr>
          <p:cNvCxnSpPr>
            <a:cxnSpLocks/>
          </p:cNvCxnSpPr>
          <p:nvPr/>
        </p:nvCxnSpPr>
        <p:spPr>
          <a:xfrm flipH="1">
            <a:off x="6096000" y="4031239"/>
            <a:ext cx="666827" cy="192638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87B6C7D0-2D23-4D29-A2FF-8C7DC3F4DAF2}"/>
              </a:ext>
            </a:extLst>
          </p:cNvPr>
          <p:cNvGrpSpPr/>
          <p:nvPr/>
        </p:nvGrpSpPr>
        <p:grpSpPr>
          <a:xfrm>
            <a:off x="2455506" y="2231038"/>
            <a:ext cx="9536625" cy="1142213"/>
            <a:chOff x="7093212" y="797081"/>
            <a:chExt cx="5260603" cy="623459"/>
          </a:xfrm>
        </p:grpSpPr>
        <p:sp>
          <p:nvSpPr>
            <p:cNvPr id="33" name="Rectangle 32">
              <a:extLst>
                <a:ext uri="{FF2B5EF4-FFF2-40B4-BE49-F238E27FC236}">
                  <a16:creationId xmlns:a16="http://schemas.microsoft.com/office/drawing/2014/main" id="{8DA80C82-2236-43F5-9999-CBD20F98ED35}"/>
                </a:ext>
              </a:extLst>
            </p:cNvPr>
            <p:cNvSpPr/>
            <p:nvPr/>
          </p:nvSpPr>
          <p:spPr>
            <a:xfrm>
              <a:off x="7093212" y="797081"/>
              <a:ext cx="5260603" cy="623459"/>
            </a:xfrm>
            <a:prstGeom prst="rect">
              <a:avLst/>
            </a:prstGeom>
            <a:gradFill flip="none" rotWithShape="1">
              <a:gsLst>
                <a:gs pos="59000">
                  <a:schemeClr val="accent3">
                    <a:lumMod val="5000"/>
                    <a:lumOff val="95000"/>
                  </a:schemeClr>
                </a:gs>
                <a:gs pos="5000">
                  <a:srgbClr val="EAEAEA"/>
                </a:gs>
                <a:gs pos="99000">
                  <a:srgbClr val="EEEEEE"/>
                </a:gs>
              </a:gsLst>
              <a:lin ang="9000000" scaled="0"/>
              <a:tileRect/>
            </a:gradFill>
            <a:ln>
              <a:no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dirty="0">
                  <a:solidFill>
                    <a:srgbClr val="000058"/>
                  </a:solidFill>
                </a:rPr>
                <a:t>Pick the Learning Modality by clicking the downward arrow and selecting from the drop-down list with 4 options of learning modalities: </a:t>
              </a:r>
            </a:p>
            <a:p>
              <a:pPr lvl="2"/>
              <a:r>
                <a:rPr lang="en-US" b="1" dirty="0">
                  <a:solidFill>
                    <a:srgbClr val="000058"/>
                  </a:solidFill>
                </a:rPr>
                <a:t>1. On-Job Learning, 2. Formal Training, 3. One-to-One Mentoring and 4. Coaching </a:t>
              </a:r>
              <a:r>
                <a:rPr lang="en-US" dirty="0">
                  <a:solidFill>
                    <a:srgbClr val="000058"/>
                  </a:solidFill>
                </a:rPr>
                <a:t>will open. From this list we will select our preferred modality by clicking.</a:t>
              </a:r>
            </a:p>
          </p:txBody>
        </p:sp>
        <p:sp>
          <p:nvSpPr>
            <p:cNvPr id="34" name="Oval 33">
              <a:extLst>
                <a:ext uri="{FF2B5EF4-FFF2-40B4-BE49-F238E27FC236}">
                  <a16:creationId xmlns:a16="http://schemas.microsoft.com/office/drawing/2014/main" id="{B8B55FCE-E3A5-475F-AAB4-D7A687368942}"/>
                </a:ext>
              </a:extLst>
            </p:cNvPr>
            <p:cNvSpPr/>
            <p:nvPr/>
          </p:nvSpPr>
          <p:spPr>
            <a:xfrm>
              <a:off x="7250728" y="957904"/>
              <a:ext cx="201761" cy="19964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58"/>
                  </a:solidFill>
                </a:rPr>
                <a:t>2</a:t>
              </a:r>
              <a:endParaRPr lang="en-US" sz="2800" b="1" dirty="0">
                <a:solidFill>
                  <a:srgbClr val="000058"/>
                </a:solidFill>
              </a:endParaRPr>
            </a:p>
          </p:txBody>
        </p:sp>
      </p:grpSp>
    </p:spTree>
    <p:extLst>
      <p:ext uri="{BB962C8B-B14F-4D97-AF65-F5344CB8AC3E}">
        <p14:creationId xmlns:p14="http://schemas.microsoft.com/office/powerpoint/2010/main" val="240480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B1E326D-5AD0-42B2-8BE8-A01BB29CD2F4}"/>
              </a:ext>
            </a:extLst>
          </p:cNvPr>
          <p:cNvPicPr>
            <a:picLocks noChangeAspect="1"/>
          </p:cNvPicPr>
          <p:nvPr/>
        </p:nvPicPr>
        <p:blipFill>
          <a:blip r:embed="rId2"/>
          <a:stretch>
            <a:fillRect/>
          </a:stretch>
        </p:blipFill>
        <p:spPr>
          <a:xfrm>
            <a:off x="0" y="6454588"/>
            <a:ext cx="12192000" cy="389965"/>
          </a:xfrm>
          <a:prstGeom prst="rect">
            <a:avLst/>
          </a:prstGeom>
        </p:spPr>
      </p:pic>
      <p:pic>
        <p:nvPicPr>
          <p:cNvPr id="3" name="Picture 2">
            <a:extLst>
              <a:ext uri="{FF2B5EF4-FFF2-40B4-BE49-F238E27FC236}">
                <a16:creationId xmlns:a16="http://schemas.microsoft.com/office/drawing/2014/main" id="{C4FBE613-27B9-4255-91C0-6B4CD41202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0321" y="2293831"/>
            <a:ext cx="4321679" cy="3946738"/>
          </a:xfrm>
          <a:prstGeom prst="rect">
            <a:avLst/>
          </a:prstGeom>
        </p:spPr>
      </p:pic>
      <p:sp>
        <p:nvSpPr>
          <p:cNvPr id="4" name="TextBox 3">
            <a:extLst>
              <a:ext uri="{FF2B5EF4-FFF2-40B4-BE49-F238E27FC236}">
                <a16:creationId xmlns:a16="http://schemas.microsoft.com/office/drawing/2014/main" id="{C4AFC7C1-4F4D-4066-8395-1A13D93D5CBF}"/>
              </a:ext>
            </a:extLst>
          </p:cNvPr>
          <p:cNvSpPr txBox="1"/>
          <p:nvPr/>
        </p:nvSpPr>
        <p:spPr>
          <a:xfrm>
            <a:off x="2188281" y="503919"/>
            <a:ext cx="7815438" cy="769441"/>
          </a:xfrm>
          <a:prstGeom prst="rect">
            <a:avLst/>
          </a:prstGeom>
          <a:noFill/>
        </p:spPr>
        <p:txBody>
          <a:bodyPr wrap="square" rtlCol="0">
            <a:spAutoFit/>
          </a:bodyPr>
          <a:lstStyle/>
          <a:p>
            <a:pPr algn="ctr"/>
            <a:r>
              <a:rPr lang="en-US" sz="4400" dirty="0">
                <a:solidFill>
                  <a:srgbClr val="0070C0"/>
                </a:solidFill>
                <a:latin typeface="Ace" panose="020B7200000000000000" pitchFamily="34" charset="0"/>
                <a:ea typeface="Cascadia Mono" panose="020B0609020000020004" pitchFamily="49" charset="0"/>
                <a:cs typeface="Cascadia Mono" panose="020B0609020000020004" pitchFamily="49" charset="0"/>
              </a:rPr>
              <a:t>Agenda of this Presentation</a:t>
            </a:r>
          </a:p>
        </p:txBody>
      </p:sp>
      <p:sp>
        <p:nvSpPr>
          <p:cNvPr id="6" name="Rectangle: Rounded Corners 5">
            <a:extLst>
              <a:ext uri="{FF2B5EF4-FFF2-40B4-BE49-F238E27FC236}">
                <a16:creationId xmlns:a16="http://schemas.microsoft.com/office/drawing/2014/main" id="{86EF7773-33BC-4584-A13A-670DBCED3CF0}"/>
              </a:ext>
            </a:extLst>
          </p:cNvPr>
          <p:cNvSpPr/>
          <p:nvPr/>
        </p:nvSpPr>
        <p:spPr>
          <a:xfrm>
            <a:off x="1235242" y="1546301"/>
            <a:ext cx="6978316" cy="4425659"/>
          </a:xfrm>
          <a:prstGeom prst="roundRect">
            <a:avLst/>
          </a:prstGeom>
          <a:gradFill>
            <a:gsLst>
              <a:gs pos="100000">
                <a:schemeClr val="accent1">
                  <a:lumMod val="5000"/>
                  <a:lumOff val="95000"/>
                </a:schemeClr>
              </a:gs>
              <a:gs pos="100000">
                <a:schemeClr val="accent1">
                  <a:lumMod val="45000"/>
                  <a:lumOff val="55000"/>
                </a:schemeClr>
              </a:gs>
              <a:gs pos="100000">
                <a:schemeClr val="accent1">
                  <a:lumMod val="45000"/>
                  <a:lumOff val="55000"/>
                </a:schemeClr>
              </a:gs>
              <a:gs pos="0">
                <a:schemeClr val="accent1">
                  <a:lumMod val="30000"/>
                  <a:lumOff val="70000"/>
                </a:schemeClr>
              </a:gs>
            </a:gsLst>
            <a:path path="circle">
              <a:fillToRect l="100000" t="100000"/>
            </a:path>
          </a:gradFill>
          <a:ln>
            <a:noFill/>
          </a:ln>
          <a:effectLst>
            <a:outerShdw blurRad="50800" dist="508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06D70CD-2B08-4249-ACBB-3C4C60B4FA7F}"/>
              </a:ext>
            </a:extLst>
          </p:cNvPr>
          <p:cNvSpPr txBox="1"/>
          <p:nvPr/>
        </p:nvSpPr>
        <p:spPr>
          <a:xfrm>
            <a:off x="1578480" y="2020890"/>
            <a:ext cx="6291841" cy="3154710"/>
          </a:xfrm>
          <a:prstGeom prst="rect">
            <a:avLst/>
          </a:prstGeom>
          <a:noFill/>
        </p:spPr>
        <p:txBody>
          <a:bodyPr wrap="square" rtlCol="0">
            <a:spAutoFit/>
          </a:bodyPr>
          <a:lstStyle/>
          <a:p>
            <a:pPr marL="285750" indent="-285750">
              <a:spcBef>
                <a:spcPts val="600"/>
              </a:spcBef>
              <a:spcAft>
                <a:spcPts val="1200"/>
              </a:spcAft>
              <a:buFont typeface="Wingdings" panose="05000000000000000000" pitchFamily="2" charset="2"/>
              <a:buChar char="ü"/>
            </a:pPr>
            <a:r>
              <a:rPr lang="en-US" sz="2200" dirty="0">
                <a:latin typeface="Bookman Old Style" panose="02050604050505020204" pitchFamily="18" charset="0"/>
              </a:rPr>
              <a:t>Individual Development Plan (IDP)</a:t>
            </a:r>
          </a:p>
          <a:p>
            <a:pPr marL="285750" indent="-285750">
              <a:spcBef>
                <a:spcPts val="600"/>
              </a:spcBef>
              <a:spcAft>
                <a:spcPts val="1200"/>
              </a:spcAft>
              <a:buFont typeface="Wingdings" panose="05000000000000000000" pitchFamily="2" charset="2"/>
              <a:buChar char="ü"/>
            </a:pPr>
            <a:r>
              <a:rPr lang="en-US" sz="2200" dirty="0">
                <a:latin typeface="Bookman Old Style" panose="02050604050505020204" pitchFamily="18" charset="0"/>
              </a:rPr>
              <a:t>IDP Process</a:t>
            </a:r>
          </a:p>
          <a:p>
            <a:pPr marL="285750" indent="-285750">
              <a:spcBef>
                <a:spcPts val="600"/>
              </a:spcBef>
              <a:spcAft>
                <a:spcPts val="1200"/>
              </a:spcAft>
              <a:buFont typeface="Wingdings" panose="05000000000000000000" pitchFamily="2" charset="2"/>
              <a:buChar char="ü"/>
            </a:pPr>
            <a:r>
              <a:rPr lang="en-US" sz="2200" dirty="0">
                <a:latin typeface="Bookman Old Style" panose="02050604050505020204" pitchFamily="18" charset="0"/>
              </a:rPr>
              <a:t>Employee, Line Manager and BU Heads: How we can work together toward employee development</a:t>
            </a:r>
          </a:p>
          <a:p>
            <a:pPr marL="285750" indent="-285750">
              <a:spcBef>
                <a:spcPts val="600"/>
              </a:spcBef>
              <a:spcAft>
                <a:spcPts val="1200"/>
              </a:spcAft>
              <a:buFont typeface="Wingdings" panose="05000000000000000000" pitchFamily="2" charset="2"/>
              <a:buChar char="ü"/>
            </a:pPr>
            <a:r>
              <a:rPr lang="en-US" sz="2200" dirty="0">
                <a:latin typeface="Bookman Old Style" panose="02050604050505020204" pitchFamily="18" charset="0"/>
              </a:rPr>
              <a:t>How to fill-out, validate and submit the IDP @ myTranscom </a:t>
            </a:r>
          </a:p>
        </p:txBody>
      </p:sp>
    </p:spTree>
    <p:extLst>
      <p:ext uri="{BB962C8B-B14F-4D97-AF65-F5344CB8AC3E}">
        <p14:creationId xmlns:p14="http://schemas.microsoft.com/office/powerpoint/2010/main" val="4180341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637525-C5B2-44A4-A8F8-099C10BC8F71}"/>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rcRect b="38403"/>
          <a:stretch/>
        </p:blipFill>
        <p:spPr>
          <a:xfrm>
            <a:off x="-228600" y="654810"/>
            <a:ext cx="12530137" cy="2665032"/>
          </a:xfrm>
          <a:prstGeom prst="rect">
            <a:avLst/>
          </a:prstGeom>
          <a:ln>
            <a:solidFill>
              <a:schemeClr val="accent1">
                <a:lumMod val="75000"/>
              </a:schemeClr>
            </a:solidFill>
          </a:ln>
        </p:spPr>
      </p:pic>
      <p:pic>
        <p:nvPicPr>
          <p:cNvPr id="21" name="Picture 20">
            <a:extLst>
              <a:ext uri="{FF2B5EF4-FFF2-40B4-BE49-F238E27FC236}">
                <a16:creationId xmlns:a16="http://schemas.microsoft.com/office/drawing/2014/main" id="{4D496481-25D9-4932-9FBD-338AE7238FD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saturation sat="400000"/>
                    </a14:imgEffect>
                  </a14:imgLayer>
                </a14:imgProps>
              </a:ext>
            </a:extLst>
          </a:blip>
          <a:stretch>
            <a:fillRect/>
          </a:stretch>
        </p:blipFill>
        <p:spPr>
          <a:xfrm>
            <a:off x="261259" y="204714"/>
            <a:ext cx="11683092" cy="764885"/>
          </a:xfrm>
          <a:prstGeom prst="rect">
            <a:avLst/>
          </a:prstGeom>
        </p:spPr>
      </p:pic>
      <p:pic>
        <p:nvPicPr>
          <p:cNvPr id="9" name="Picture 8">
            <a:extLst>
              <a:ext uri="{FF2B5EF4-FFF2-40B4-BE49-F238E27FC236}">
                <a16:creationId xmlns:a16="http://schemas.microsoft.com/office/drawing/2014/main" id="{7B1E326D-5AD0-42B2-8BE8-A01BB29CD2F4}"/>
              </a:ext>
            </a:extLst>
          </p:cNvPr>
          <p:cNvPicPr>
            <a:picLocks noChangeAspect="1"/>
          </p:cNvPicPr>
          <p:nvPr/>
        </p:nvPicPr>
        <p:blipFill>
          <a:blip r:embed="rId6"/>
          <a:stretch>
            <a:fillRect/>
          </a:stretch>
        </p:blipFill>
        <p:spPr>
          <a:xfrm>
            <a:off x="0" y="6454588"/>
            <a:ext cx="12192000" cy="389965"/>
          </a:xfrm>
          <a:prstGeom prst="rect">
            <a:avLst/>
          </a:prstGeom>
        </p:spPr>
      </p:pic>
      <p:sp>
        <p:nvSpPr>
          <p:cNvPr id="15" name="Rectangle 14">
            <a:extLst>
              <a:ext uri="{FF2B5EF4-FFF2-40B4-BE49-F238E27FC236}">
                <a16:creationId xmlns:a16="http://schemas.microsoft.com/office/drawing/2014/main" id="{B6305C4B-E362-4FA8-8DC6-245337541951}"/>
              </a:ext>
            </a:extLst>
          </p:cNvPr>
          <p:cNvSpPr/>
          <p:nvPr/>
        </p:nvSpPr>
        <p:spPr>
          <a:xfrm>
            <a:off x="1914987" y="3820089"/>
            <a:ext cx="9638426" cy="548640"/>
          </a:xfrm>
          <a:prstGeom prst="rect">
            <a:avLst/>
          </a:prstGeom>
          <a:gradFill flip="none" rotWithShape="1">
            <a:gsLst>
              <a:gs pos="59000">
                <a:schemeClr val="accent3">
                  <a:lumMod val="5000"/>
                  <a:lumOff val="95000"/>
                </a:schemeClr>
              </a:gs>
              <a:gs pos="5000">
                <a:srgbClr val="EEEEEE"/>
              </a:gs>
              <a:gs pos="99000">
                <a:srgbClr val="EEEEEE"/>
              </a:gs>
            </a:gsLst>
            <a:lin ang="9000000" scaled="0"/>
            <a:tileRect/>
          </a:gradFill>
          <a:ln>
            <a:no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a:solidFill>
                  <a:srgbClr val="000058"/>
                </a:solidFill>
              </a:rPr>
              <a:t>Follow the numbered red arrows in the screenshots shown below.   </a:t>
            </a:r>
          </a:p>
        </p:txBody>
      </p:sp>
      <p:grpSp>
        <p:nvGrpSpPr>
          <p:cNvPr id="22" name="Group 21">
            <a:extLst>
              <a:ext uri="{FF2B5EF4-FFF2-40B4-BE49-F238E27FC236}">
                <a16:creationId xmlns:a16="http://schemas.microsoft.com/office/drawing/2014/main" id="{9D03F088-44BA-426A-8B7D-1B3493B5AE94}"/>
              </a:ext>
            </a:extLst>
          </p:cNvPr>
          <p:cNvGrpSpPr/>
          <p:nvPr/>
        </p:nvGrpSpPr>
        <p:grpSpPr>
          <a:xfrm>
            <a:off x="261259" y="3384598"/>
            <a:ext cx="2770568" cy="646331"/>
            <a:chOff x="699561" y="392607"/>
            <a:chExt cx="2909207" cy="646331"/>
          </a:xfrm>
        </p:grpSpPr>
        <p:sp>
          <p:nvSpPr>
            <p:cNvPr id="2" name="TextBox 1">
              <a:extLst>
                <a:ext uri="{FF2B5EF4-FFF2-40B4-BE49-F238E27FC236}">
                  <a16:creationId xmlns:a16="http://schemas.microsoft.com/office/drawing/2014/main" id="{43C4C1CE-CBFF-4902-B810-6F72499F4D63}"/>
                </a:ext>
              </a:extLst>
            </p:cNvPr>
            <p:cNvSpPr txBox="1"/>
            <p:nvPr/>
          </p:nvSpPr>
          <p:spPr>
            <a:xfrm>
              <a:off x="699561" y="392607"/>
              <a:ext cx="2909207" cy="646331"/>
            </a:xfrm>
            <a:prstGeom prst="rect">
              <a:avLst/>
            </a:prstGeom>
            <a:noFill/>
          </p:spPr>
          <p:txBody>
            <a:bodyPr wrap="square" rtlCol="0">
              <a:spAutoFit/>
            </a:bodyPr>
            <a:lstStyle/>
            <a:p>
              <a:r>
                <a:rPr lang="en-US" sz="3600" b="1" dirty="0">
                  <a:solidFill>
                    <a:schemeClr val="accent1">
                      <a:lumMod val="75000"/>
                    </a:schemeClr>
                  </a:solidFill>
                  <a:effectLst>
                    <a:outerShdw blurRad="38100" dist="12700" dir="2700000" algn="tl">
                      <a:srgbClr val="000000">
                        <a:alpha val="43137"/>
                      </a:srgbClr>
                    </a:outerShdw>
                  </a:effectLst>
                  <a:latin typeface="Ace" panose="020B7200000000000000" pitchFamily="34" charset="0"/>
                  <a:ea typeface="Cascadia Mono" panose="020B0609020000020004" pitchFamily="49" charset="0"/>
                  <a:cs typeface="Cascadia Mono" panose="020B0609020000020004" pitchFamily="49" charset="0"/>
                </a:rPr>
                <a:t>Step 8</a:t>
              </a:r>
            </a:p>
          </p:txBody>
        </p:sp>
        <p:sp>
          <p:nvSpPr>
            <p:cNvPr id="7" name="Isosceles Triangle 6">
              <a:extLst>
                <a:ext uri="{FF2B5EF4-FFF2-40B4-BE49-F238E27FC236}">
                  <a16:creationId xmlns:a16="http://schemas.microsoft.com/office/drawing/2014/main" id="{FFAAEC94-3D38-44D8-AF6C-F62018148DC8}"/>
                </a:ext>
              </a:extLst>
            </p:cNvPr>
            <p:cNvSpPr/>
            <p:nvPr/>
          </p:nvSpPr>
          <p:spPr>
            <a:xfrm rot="5400000">
              <a:off x="2209518" y="543350"/>
              <a:ext cx="171169" cy="281878"/>
            </a:xfrm>
            <a:prstGeom prst="triangle">
              <a:avLst/>
            </a:prstGeom>
            <a:solidFill>
              <a:srgbClr val="000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Arrow Connector 11">
            <a:extLst>
              <a:ext uri="{FF2B5EF4-FFF2-40B4-BE49-F238E27FC236}">
                <a16:creationId xmlns:a16="http://schemas.microsoft.com/office/drawing/2014/main" id="{2BBEEDC6-D005-4542-9FB7-3C2E6D910362}"/>
              </a:ext>
            </a:extLst>
          </p:cNvPr>
          <p:cNvCxnSpPr>
            <a:cxnSpLocks/>
          </p:cNvCxnSpPr>
          <p:nvPr/>
        </p:nvCxnSpPr>
        <p:spPr>
          <a:xfrm flipH="1" flipV="1">
            <a:off x="8935810" y="2263515"/>
            <a:ext cx="522515" cy="96993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0E41DF98-8998-472B-BC5E-6393FFD41FD5}"/>
              </a:ext>
            </a:extLst>
          </p:cNvPr>
          <p:cNvSpPr/>
          <p:nvPr/>
        </p:nvSpPr>
        <p:spPr>
          <a:xfrm>
            <a:off x="9315031" y="3217480"/>
            <a:ext cx="522515" cy="5329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58"/>
                </a:solidFill>
              </a:rPr>
              <a:t>1</a:t>
            </a:r>
          </a:p>
        </p:txBody>
      </p:sp>
      <p:grpSp>
        <p:nvGrpSpPr>
          <p:cNvPr id="32" name="Group 31">
            <a:extLst>
              <a:ext uri="{FF2B5EF4-FFF2-40B4-BE49-F238E27FC236}">
                <a16:creationId xmlns:a16="http://schemas.microsoft.com/office/drawing/2014/main" id="{E16BAB47-F572-46F8-867A-BD858CC3AB57}"/>
              </a:ext>
            </a:extLst>
          </p:cNvPr>
          <p:cNvGrpSpPr/>
          <p:nvPr/>
        </p:nvGrpSpPr>
        <p:grpSpPr>
          <a:xfrm>
            <a:off x="1914986" y="5473003"/>
            <a:ext cx="9638427" cy="1051693"/>
            <a:chOff x="7358744" y="1365902"/>
            <a:chExt cx="4532998" cy="574050"/>
          </a:xfrm>
        </p:grpSpPr>
        <p:sp>
          <p:nvSpPr>
            <p:cNvPr id="14" name="Rectangle 13">
              <a:extLst>
                <a:ext uri="{FF2B5EF4-FFF2-40B4-BE49-F238E27FC236}">
                  <a16:creationId xmlns:a16="http://schemas.microsoft.com/office/drawing/2014/main" id="{A2CB2ADD-4F7D-4EBB-9CAA-A03F60881D09}"/>
                </a:ext>
              </a:extLst>
            </p:cNvPr>
            <p:cNvSpPr/>
            <p:nvPr/>
          </p:nvSpPr>
          <p:spPr>
            <a:xfrm>
              <a:off x="7358744" y="1365902"/>
              <a:ext cx="4532998" cy="574050"/>
            </a:xfrm>
            <a:prstGeom prst="rect">
              <a:avLst/>
            </a:prstGeom>
            <a:gradFill flip="none" rotWithShape="1">
              <a:gsLst>
                <a:gs pos="59000">
                  <a:schemeClr val="accent3">
                    <a:lumMod val="5000"/>
                    <a:lumOff val="95000"/>
                  </a:schemeClr>
                </a:gs>
                <a:gs pos="5000">
                  <a:srgbClr val="EAEAEA"/>
                </a:gs>
                <a:gs pos="99000">
                  <a:srgbClr val="EEEEEE"/>
                </a:gs>
              </a:gsLst>
              <a:lin ang="9000000" scaled="0"/>
              <a:tileRect/>
            </a:gradFill>
            <a:ln>
              <a:no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b="1" dirty="0">
                  <a:solidFill>
                    <a:srgbClr val="000058"/>
                  </a:solidFill>
                </a:rPr>
                <a:t>For the Behavioral skills that you need to develop, mention the timeline for the learning. Timeline is the month or quarter by which you want to complete your learning process. Click on the downward arrow and select your timeline from the dropdown list. </a:t>
              </a:r>
            </a:p>
          </p:txBody>
        </p:sp>
        <p:sp>
          <p:nvSpPr>
            <p:cNvPr id="27" name="Oval 26">
              <a:extLst>
                <a:ext uri="{FF2B5EF4-FFF2-40B4-BE49-F238E27FC236}">
                  <a16:creationId xmlns:a16="http://schemas.microsoft.com/office/drawing/2014/main" id="{34170F82-EFB1-4D65-AD7B-C947C61A20F3}"/>
                </a:ext>
              </a:extLst>
            </p:cNvPr>
            <p:cNvSpPr/>
            <p:nvPr/>
          </p:nvSpPr>
          <p:spPr>
            <a:xfrm>
              <a:off x="7457451" y="1544206"/>
              <a:ext cx="177992" cy="19964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58"/>
                  </a:solidFill>
                </a:rPr>
                <a:t>2</a:t>
              </a:r>
              <a:endParaRPr lang="en-US" sz="2800" b="1" dirty="0">
                <a:solidFill>
                  <a:srgbClr val="000058"/>
                </a:solidFill>
              </a:endParaRPr>
            </a:p>
          </p:txBody>
        </p:sp>
      </p:grpSp>
      <p:cxnSp>
        <p:nvCxnSpPr>
          <p:cNvPr id="18" name="Straight Arrow Connector 17">
            <a:extLst>
              <a:ext uri="{FF2B5EF4-FFF2-40B4-BE49-F238E27FC236}">
                <a16:creationId xmlns:a16="http://schemas.microsoft.com/office/drawing/2014/main" id="{561560AA-7363-4C5C-882A-190C6ABAD2AE}"/>
              </a:ext>
            </a:extLst>
          </p:cNvPr>
          <p:cNvCxnSpPr>
            <a:cxnSpLocks/>
          </p:cNvCxnSpPr>
          <p:nvPr/>
        </p:nvCxnSpPr>
        <p:spPr>
          <a:xfrm flipH="1" flipV="1">
            <a:off x="8229600" y="2944828"/>
            <a:ext cx="1085431" cy="53295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92FFDADD-2CCA-4E0B-9C0D-1FE99FF24683}"/>
              </a:ext>
            </a:extLst>
          </p:cNvPr>
          <p:cNvGrpSpPr/>
          <p:nvPr/>
        </p:nvGrpSpPr>
        <p:grpSpPr>
          <a:xfrm>
            <a:off x="1914988" y="4544536"/>
            <a:ext cx="9638426" cy="764884"/>
            <a:chOff x="7358744" y="1436092"/>
            <a:chExt cx="4690394" cy="417500"/>
          </a:xfrm>
        </p:grpSpPr>
        <p:sp>
          <p:nvSpPr>
            <p:cNvPr id="24" name="Rectangle 23">
              <a:extLst>
                <a:ext uri="{FF2B5EF4-FFF2-40B4-BE49-F238E27FC236}">
                  <a16:creationId xmlns:a16="http://schemas.microsoft.com/office/drawing/2014/main" id="{3C97F721-6524-46AF-B186-5FB94CE35D17}"/>
                </a:ext>
              </a:extLst>
            </p:cNvPr>
            <p:cNvSpPr/>
            <p:nvPr/>
          </p:nvSpPr>
          <p:spPr>
            <a:xfrm>
              <a:off x="7358744" y="1436092"/>
              <a:ext cx="4690394" cy="417500"/>
            </a:xfrm>
            <a:prstGeom prst="rect">
              <a:avLst/>
            </a:prstGeom>
            <a:gradFill flip="none" rotWithShape="1">
              <a:gsLst>
                <a:gs pos="59000">
                  <a:schemeClr val="accent3">
                    <a:lumMod val="5000"/>
                    <a:lumOff val="95000"/>
                  </a:schemeClr>
                </a:gs>
                <a:gs pos="5000">
                  <a:srgbClr val="EAEAEA"/>
                </a:gs>
                <a:gs pos="99000">
                  <a:srgbClr val="EEEEEE"/>
                </a:gs>
              </a:gsLst>
              <a:lin ang="9000000" scaled="0"/>
              <a:tileRect/>
            </a:gradFill>
            <a:ln>
              <a:no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b="1" dirty="0">
                  <a:solidFill>
                    <a:srgbClr val="000058"/>
                  </a:solidFill>
                </a:rPr>
                <a:t>For the Behavioral skills that you need to develop, mention the results you want to obtain from the learning experience.  </a:t>
              </a:r>
            </a:p>
          </p:txBody>
        </p:sp>
        <p:sp>
          <p:nvSpPr>
            <p:cNvPr id="26" name="Oval 25">
              <a:extLst>
                <a:ext uri="{FF2B5EF4-FFF2-40B4-BE49-F238E27FC236}">
                  <a16:creationId xmlns:a16="http://schemas.microsoft.com/office/drawing/2014/main" id="{A2693ED0-6514-460C-844C-AA7E89ACDCD4}"/>
                </a:ext>
              </a:extLst>
            </p:cNvPr>
            <p:cNvSpPr/>
            <p:nvPr/>
          </p:nvSpPr>
          <p:spPr>
            <a:xfrm>
              <a:off x="7457451" y="1528602"/>
              <a:ext cx="201761" cy="19964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58"/>
                  </a:solidFill>
                </a:rPr>
                <a:t>1</a:t>
              </a:r>
              <a:endParaRPr lang="en-US" sz="2800" b="1" dirty="0">
                <a:solidFill>
                  <a:srgbClr val="000058"/>
                </a:solidFill>
              </a:endParaRPr>
            </a:p>
          </p:txBody>
        </p:sp>
      </p:grpSp>
      <p:sp>
        <p:nvSpPr>
          <p:cNvPr id="28" name="Oval 27">
            <a:extLst>
              <a:ext uri="{FF2B5EF4-FFF2-40B4-BE49-F238E27FC236}">
                <a16:creationId xmlns:a16="http://schemas.microsoft.com/office/drawing/2014/main" id="{233EA2A9-5454-4E6C-96AE-74D77D1D2709}"/>
              </a:ext>
            </a:extLst>
          </p:cNvPr>
          <p:cNvSpPr/>
          <p:nvPr/>
        </p:nvSpPr>
        <p:spPr>
          <a:xfrm>
            <a:off x="11536498" y="3174810"/>
            <a:ext cx="522515" cy="5329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58"/>
                </a:solidFill>
              </a:rPr>
              <a:t>2</a:t>
            </a:r>
          </a:p>
        </p:txBody>
      </p:sp>
      <p:cxnSp>
        <p:nvCxnSpPr>
          <p:cNvPr id="29" name="Straight Arrow Connector 28">
            <a:extLst>
              <a:ext uri="{FF2B5EF4-FFF2-40B4-BE49-F238E27FC236}">
                <a16:creationId xmlns:a16="http://schemas.microsoft.com/office/drawing/2014/main" id="{76421A1F-FC33-49AE-B0CA-F87CC09E4E3A}"/>
              </a:ext>
            </a:extLst>
          </p:cNvPr>
          <p:cNvCxnSpPr>
            <a:cxnSpLocks/>
            <a:stCxn id="28" idx="7"/>
          </p:cNvCxnSpPr>
          <p:nvPr/>
        </p:nvCxnSpPr>
        <p:spPr>
          <a:xfrm flipH="1" flipV="1">
            <a:off x="11944352" y="2114769"/>
            <a:ext cx="38140" cy="113809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4A461B3-F171-4ADD-A8D3-A87C00BE2052}"/>
              </a:ext>
            </a:extLst>
          </p:cNvPr>
          <p:cNvCxnSpPr>
            <a:cxnSpLocks/>
            <a:stCxn id="28" idx="2"/>
          </p:cNvCxnSpPr>
          <p:nvPr/>
        </p:nvCxnSpPr>
        <p:spPr>
          <a:xfrm flipH="1" flipV="1">
            <a:off x="10994306" y="2917023"/>
            <a:ext cx="542192" cy="52426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785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60B81D-E1F2-4253-88B9-E6BDCD3F9C5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80553" y="1114418"/>
            <a:ext cx="11830894" cy="1986056"/>
          </a:xfrm>
          <a:prstGeom prst="rect">
            <a:avLst/>
          </a:prstGeom>
        </p:spPr>
      </p:pic>
      <p:cxnSp>
        <p:nvCxnSpPr>
          <p:cNvPr id="6" name="Straight Arrow Connector 5">
            <a:extLst>
              <a:ext uri="{FF2B5EF4-FFF2-40B4-BE49-F238E27FC236}">
                <a16:creationId xmlns:a16="http://schemas.microsoft.com/office/drawing/2014/main" id="{5C6BEA52-7ACB-4F8A-8017-11A0DEBE943A}"/>
              </a:ext>
            </a:extLst>
          </p:cNvPr>
          <p:cNvCxnSpPr>
            <a:cxnSpLocks/>
          </p:cNvCxnSpPr>
          <p:nvPr/>
        </p:nvCxnSpPr>
        <p:spPr>
          <a:xfrm flipH="1">
            <a:off x="1385888" y="2463113"/>
            <a:ext cx="1655015" cy="10449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BAC28679-35DF-4F1E-96C3-11D82032C72B}"/>
              </a:ext>
            </a:extLst>
          </p:cNvPr>
          <p:cNvSpPr/>
          <p:nvPr/>
        </p:nvSpPr>
        <p:spPr>
          <a:xfrm>
            <a:off x="3040903" y="2301129"/>
            <a:ext cx="522515" cy="5329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58"/>
                </a:solidFill>
              </a:rPr>
              <a:t>2</a:t>
            </a:r>
          </a:p>
        </p:txBody>
      </p:sp>
      <p:grpSp>
        <p:nvGrpSpPr>
          <p:cNvPr id="8" name="Group 7">
            <a:extLst>
              <a:ext uri="{FF2B5EF4-FFF2-40B4-BE49-F238E27FC236}">
                <a16:creationId xmlns:a16="http://schemas.microsoft.com/office/drawing/2014/main" id="{009DD424-F2F9-4D7E-9A81-51C7F9FF304F}"/>
              </a:ext>
            </a:extLst>
          </p:cNvPr>
          <p:cNvGrpSpPr/>
          <p:nvPr/>
        </p:nvGrpSpPr>
        <p:grpSpPr>
          <a:xfrm>
            <a:off x="585870" y="3183870"/>
            <a:ext cx="5113821" cy="1378058"/>
            <a:chOff x="644074" y="5076530"/>
            <a:chExt cx="5113821" cy="1378058"/>
          </a:xfrm>
        </p:grpSpPr>
        <p:sp>
          <p:nvSpPr>
            <p:cNvPr id="9" name="Rectangle 8">
              <a:extLst>
                <a:ext uri="{FF2B5EF4-FFF2-40B4-BE49-F238E27FC236}">
                  <a16:creationId xmlns:a16="http://schemas.microsoft.com/office/drawing/2014/main" id="{9D7341B0-349D-4A7E-9437-3A85783D0638}"/>
                </a:ext>
              </a:extLst>
            </p:cNvPr>
            <p:cNvSpPr/>
            <p:nvPr/>
          </p:nvSpPr>
          <p:spPr>
            <a:xfrm>
              <a:off x="685800" y="5076530"/>
              <a:ext cx="5072095" cy="1378058"/>
            </a:xfrm>
            <a:prstGeom prst="rect">
              <a:avLst/>
            </a:prstGeom>
            <a:gradFill flip="none" rotWithShape="1">
              <a:gsLst>
                <a:gs pos="59000">
                  <a:schemeClr val="accent3">
                    <a:lumMod val="5000"/>
                    <a:lumOff val="95000"/>
                  </a:schemeClr>
                </a:gs>
                <a:gs pos="5000">
                  <a:srgbClr val="EEEEEE"/>
                </a:gs>
                <a:gs pos="99000">
                  <a:srgbClr val="EEEEEE"/>
                </a:gs>
              </a:gsLst>
              <a:lin ang="9000000" scaled="0"/>
              <a:tileRect/>
            </a:gradFill>
            <a:ln>
              <a:no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a:solidFill>
                    <a:srgbClr val="000058"/>
                  </a:solidFill>
                </a:rPr>
                <a:t>If want to save your input and make some modifications to your IDP afterwards, then click Save tab.  </a:t>
              </a:r>
            </a:p>
          </p:txBody>
        </p:sp>
        <p:sp>
          <p:nvSpPr>
            <p:cNvPr id="10" name="Oval 9">
              <a:extLst>
                <a:ext uri="{FF2B5EF4-FFF2-40B4-BE49-F238E27FC236}">
                  <a16:creationId xmlns:a16="http://schemas.microsoft.com/office/drawing/2014/main" id="{D5199905-F2D7-480B-A6AC-418277214C01}"/>
                </a:ext>
              </a:extLst>
            </p:cNvPr>
            <p:cNvSpPr/>
            <p:nvPr/>
          </p:nvSpPr>
          <p:spPr>
            <a:xfrm>
              <a:off x="644074" y="5501241"/>
              <a:ext cx="522515" cy="5329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58"/>
                  </a:solidFill>
                </a:rPr>
                <a:t>2</a:t>
              </a:r>
            </a:p>
          </p:txBody>
        </p:sp>
      </p:grpSp>
      <p:sp>
        <p:nvSpPr>
          <p:cNvPr id="11" name="Rectangle 10">
            <a:extLst>
              <a:ext uri="{FF2B5EF4-FFF2-40B4-BE49-F238E27FC236}">
                <a16:creationId xmlns:a16="http://schemas.microsoft.com/office/drawing/2014/main" id="{59C4A30D-421C-4C39-974D-EA544C9E531C}"/>
              </a:ext>
            </a:extLst>
          </p:cNvPr>
          <p:cNvSpPr/>
          <p:nvPr/>
        </p:nvSpPr>
        <p:spPr>
          <a:xfrm>
            <a:off x="6425002" y="3183870"/>
            <a:ext cx="5139402" cy="1378058"/>
          </a:xfrm>
          <a:prstGeom prst="rect">
            <a:avLst/>
          </a:prstGeom>
          <a:gradFill flip="none" rotWithShape="1">
            <a:gsLst>
              <a:gs pos="59000">
                <a:schemeClr val="accent3">
                  <a:lumMod val="5000"/>
                  <a:lumOff val="95000"/>
                </a:schemeClr>
              </a:gs>
              <a:gs pos="5000">
                <a:srgbClr val="EEEEEE"/>
              </a:gs>
              <a:gs pos="99000">
                <a:srgbClr val="EEEEEE"/>
              </a:gs>
            </a:gsLst>
            <a:lin ang="9000000" scaled="0"/>
            <a:tileRect/>
          </a:gradFill>
          <a:ln>
            <a:no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b="1" dirty="0">
                <a:solidFill>
                  <a:srgbClr val="000058"/>
                </a:solidFill>
              </a:rPr>
              <a:t>If you want to submit your IDP, click on the Submit tab. </a:t>
            </a:r>
          </a:p>
        </p:txBody>
      </p:sp>
      <p:cxnSp>
        <p:nvCxnSpPr>
          <p:cNvPr id="12" name="Straight Arrow Connector 11">
            <a:extLst>
              <a:ext uri="{FF2B5EF4-FFF2-40B4-BE49-F238E27FC236}">
                <a16:creationId xmlns:a16="http://schemas.microsoft.com/office/drawing/2014/main" id="{0A231F7A-8738-4ABD-8E53-393E8EB54686}"/>
              </a:ext>
            </a:extLst>
          </p:cNvPr>
          <p:cNvCxnSpPr>
            <a:cxnSpLocks/>
          </p:cNvCxnSpPr>
          <p:nvPr/>
        </p:nvCxnSpPr>
        <p:spPr>
          <a:xfrm>
            <a:off x="8889841" y="2593808"/>
            <a:ext cx="1677900" cy="2008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1970127A-09F8-4799-AE12-7D6BB62A7007}"/>
              </a:ext>
            </a:extLst>
          </p:cNvPr>
          <p:cNvSpPr/>
          <p:nvPr/>
        </p:nvSpPr>
        <p:spPr>
          <a:xfrm>
            <a:off x="8367326" y="2327331"/>
            <a:ext cx="522515" cy="5329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58"/>
                </a:solidFill>
              </a:rPr>
              <a:t>1</a:t>
            </a:r>
          </a:p>
        </p:txBody>
      </p:sp>
      <p:sp>
        <p:nvSpPr>
          <p:cNvPr id="15" name="Oval 14">
            <a:extLst>
              <a:ext uri="{FF2B5EF4-FFF2-40B4-BE49-F238E27FC236}">
                <a16:creationId xmlns:a16="http://schemas.microsoft.com/office/drawing/2014/main" id="{2C6BC2B1-EF4C-49E7-BDD8-F268FED38662}"/>
              </a:ext>
            </a:extLst>
          </p:cNvPr>
          <p:cNvSpPr/>
          <p:nvPr/>
        </p:nvSpPr>
        <p:spPr>
          <a:xfrm>
            <a:off x="6681480" y="3608581"/>
            <a:ext cx="522515" cy="5329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58"/>
                </a:solidFill>
              </a:rPr>
              <a:t>1</a:t>
            </a:r>
          </a:p>
        </p:txBody>
      </p:sp>
      <p:sp>
        <p:nvSpPr>
          <p:cNvPr id="2" name="Title 1">
            <a:extLst>
              <a:ext uri="{FF2B5EF4-FFF2-40B4-BE49-F238E27FC236}">
                <a16:creationId xmlns:a16="http://schemas.microsoft.com/office/drawing/2014/main" id="{9F06BC6F-E6D1-4279-8D33-B57F6C492F4B}"/>
              </a:ext>
            </a:extLst>
          </p:cNvPr>
          <p:cNvSpPr>
            <a:spLocks noGrp="1"/>
          </p:cNvSpPr>
          <p:nvPr>
            <p:ph type="title"/>
          </p:nvPr>
        </p:nvSpPr>
        <p:spPr>
          <a:noFill/>
        </p:spPr>
        <p:txBody>
          <a:bodyPr wrap="square" rtlCol="0">
            <a:spAutoFit/>
          </a:bodyPr>
          <a:lstStyle/>
          <a:p>
            <a:r>
              <a:rPr lang="en-US" sz="3600" b="1" dirty="0">
                <a:solidFill>
                  <a:schemeClr val="accent1">
                    <a:lumMod val="75000"/>
                  </a:schemeClr>
                </a:solidFill>
                <a:effectLst>
                  <a:outerShdw blurRad="38100" dist="12700" dir="2700000" algn="tl">
                    <a:srgbClr val="000000">
                      <a:alpha val="43137"/>
                    </a:srgbClr>
                  </a:outerShdw>
                </a:effectLst>
                <a:latin typeface="Ace" panose="020B7200000000000000" pitchFamily="34" charset="0"/>
                <a:ea typeface="Cascadia Mono" panose="020B0609020000020004" pitchFamily="49" charset="0"/>
                <a:cs typeface="Cascadia Mono" panose="020B0609020000020004" pitchFamily="49" charset="0"/>
              </a:rPr>
              <a:t>Employees’ View </a:t>
            </a:r>
          </a:p>
        </p:txBody>
      </p:sp>
      <p:grpSp>
        <p:nvGrpSpPr>
          <p:cNvPr id="16" name="Group 15">
            <a:extLst>
              <a:ext uri="{FF2B5EF4-FFF2-40B4-BE49-F238E27FC236}">
                <a16:creationId xmlns:a16="http://schemas.microsoft.com/office/drawing/2014/main" id="{D13B08B7-E35D-446C-BB07-1823A0387AF7}"/>
              </a:ext>
            </a:extLst>
          </p:cNvPr>
          <p:cNvGrpSpPr/>
          <p:nvPr/>
        </p:nvGrpSpPr>
        <p:grpSpPr>
          <a:xfrm>
            <a:off x="918489" y="141772"/>
            <a:ext cx="2770568" cy="646331"/>
            <a:chOff x="699561" y="392607"/>
            <a:chExt cx="2909207" cy="646331"/>
          </a:xfrm>
        </p:grpSpPr>
        <p:sp>
          <p:nvSpPr>
            <p:cNvPr id="17" name="TextBox 16">
              <a:extLst>
                <a:ext uri="{FF2B5EF4-FFF2-40B4-BE49-F238E27FC236}">
                  <a16:creationId xmlns:a16="http://schemas.microsoft.com/office/drawing/2014/main" id="{DDB4357B-B898-4252-AF79-3E3FC9588027}"/>
                </a:ext>
              </a:extLst>
            </p:cNvPr>
            <p:cNvSpPr txBox="1"/>
            <p:nvPr/>
          </p:nvSpPr>
          <p:spPr>
            <a:xfrm>
              <a:off x="699561" y="392607"/>
              <a:ext cx="2909207" cy="646331"/>
            </a:xfrm>
            <a:prstGeom prst="rect">
              <a:avLst/>
            </a:prstGeom>
            <a:noFill/>
          </p:spPr>
          <p:txBody>
            <a:bodyPr wrap="square" rtlCol="0">
              <a:spAutoFit/>
            </a:bodyPr>
            <a:lstStyle/>
            <a:p>
              <a:r>
                <a:rPr lang="en-US" sz="3600" b="1" dirty="0">
                  <a:solidFill>
                    <a:schemeClr val="accent1">
                      <a:lumMod val="75000"/>
                    </a:schemeClr>
                  </a:solidFill>
                  <a:effectLst>
                    <a:outerShdw blurRad="38100" dist="12700" dir="2700000" algn="tl">
                      <a:srgbClr val="000000">
                        <a:alpha val="43137"/>
                      </a:srgbClr>
                    </a:outerShdw>
                  </a:effectLst>
                  <a:latin typeface="Ace" panose="020B7200000000000000" pitchFamily="34" charset="0"/>
                  <a:ea typeface="Cascadia Mono" panose="020B0609020000020004" pitchFamily="49" charset="0"/>
                  <a:cs typeface="Cascadia Mono" panose="020B0609020000020004" pitchFamily="49" charset="0"/>
                </a:rPr>
                <a:t>Step 9</a:t>
              </a:r>
            </a:p>
          </p:txBody>
        </p:sp>
        <p:sp>
          <p:nvSpPr>
            <p:cNvPr id="18" name="Isosceles Triangle 17">
              <a:extLst>
                <a:ext uri="{FF2B5EF4-FFF2-40B4-BE49-F238E27FC236}">
                  <a16:creationId xmlns:a16="http://schemas.microsoft.com/office/drawing/2014/main" id="{7AC804DF-8F1A-4AA3-BE0E-37F5E849D814}"/>
                </a:ext>
              </a:extLst>
            </p:cNvPr>
            <p:cNvSpPr/>
            <p:nvPr/>
          </p:nvSpPr>
          <p:spPr>
            <a:xfrm rot="5400000">
              <a:off x="2209518" y="543350"/>
              <a:ext cx="171169" cy="281878"/>
            </a:xfrm>
            <a:prstGeom prst="triangle">
              <a:avLst/>
            </a:prstGeom>
            <a:solidFill>
              <a:srgbClr val="000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a:extLst>
              <a:ext uri="{FF2B5EF4-FFF2-40B4-BE49-F238E27FC236}">
                <a16:creationId xmlns:a16="http://schemas.microsoft.com/office/drawing/2014/main" id="{E8E8B522-D04F-403E-BCB8-A86E23FA6B7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saturation sat="400000"/>
                    </a14:imgEffect>
                  </a14:imgLayer>
                </a14:imgProps>
              </a:ext>
            </a:extLst>
          </a:blip>
          <a:stretch>
            <a:fillRect/>
          </a:stretch>
        </p:blipFill>
        <p:spPr>
          <a:xfrm>
            <a:off x="-985838" y="4730172"/>
            <a:ext cx="13390597" cy="1986056"/>
          </a:xfrm>
          <a:prstGeom prst="rect">
            <a:avLst/>
          </a:prstGeom>
          <a:ln>
            <a:solidFill>
              <a:schemeClr val="accent1">
                <a:lumMod val="75000"/>
              </a:schemeClr>
            </a:solidFill>
          </a:ln>
        </p:spPr>
      </p:pic>
      <p:sp>
        <p:nvSpPr>
          <p:cNvPr id="23" name="Rectangle 22">
            <a:extLst>
              <a:ext uri="{FF2B5EF4-FFF2-40B4-BE49-F238E27FC236}">
                <a16:creationId xmlns:a16="http://schemas.microsoft.com/office/drawing/2014/main" id="{3C9C34B2-18ED-4A98-8678-B6EBFB31E602}"/>
              </a:ext>
            </a:extLst>
          </p:cNvPr>
          <p:cNvSpPr/>
          <p:nvPr/>
        </p:nvSpPr>
        <p:spPr>
          <a:xfrm>
            <a:off x="847127" y="5801828"/>
            <a:ext cx="3153373" cy="914400"/>
          </a:xfrm>
          <a:prstGeom prst="rect">
            <a:avLst/>
          </a:prstGeom>
          <a:gradFill flip="none" rotWithShape="1">
            <a:gsLst>
              <a:gs pos="59000">
                <a:schemeClr val="accent3">
                  <a:lumMod val="5000"/>
                  <a:lumOff val="95000"/>
                </a:schemeClr>
              </a:gs>
              <a:gs pos="5000">
                <a:srgbClr val="EEEEEE"/>
              </a:gs>
              <a:gs pos="99000">
                <a:srgbClr val="EEEEEE"/>
              </a:gs>
            </a:gsLst>
            <a:lin ang="9000000" scaled="0"/>
            <a:tileRect/>
          </a:gradFill>
          <a:ln>
            <a:no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0000A3"/>
                </a:solidFill>
              </a:rPr>
              <a:t>When submission is completed</a:t>
            </a:r>
          </a:p>
        </p:txBody>
      </p:sp>
      <p:cxnSp>
        <p:nvCxnSpPr>
          <p:cNvPr id="24" name="Straight Arrow Connector 23">
            <a:extLst>
              <a:ext uri="{FF2B5EF4-FFF2-40B4-BE49-F238E27FC236}">
                <a16:creationId xmlns:a16="http://schemas.microsoft.com/office/drawing/2014/main" id="{2C1D92ED-54D6-4F26-A2B7-6C32CFD2187A}"/>
              </a:ext>
            </a:extLst>
          </p:cNvPr>
          <p:cNvCxnSpPr>
            <a:cxnSpLocks/>
          </p:cNvCxnSpPr>
          <p:nvPr/>
        </p:nvCxnSpPr>
        <p:spPr>
          <a:xfrm>
            <a:off x="4000500" y="6259028"/>
            <a:ext cx="885825" cy="11319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6041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F0A3A-EEB0-43CD-B5A4-5C926183F158}"/>
              </a:ext>
            </a:extLst>
          </p:cNvPr>
          <p:cNvSpPr>
            <a:spLocks noGrp="1"/>
          </p:cNvSpPr>
          <p:nvPr>
            <p:ph type="title"/>
          </p:nvPr>
        </p:nvSpPr>
        <p:spPr>
          <a:xfrm>
            <a:off x="838200" y="624697"/>
            <a:ext cx="10515600" cy="877888"/>
          </a:xfrm>
          <a:noFill/>
        </p:spPr>
        <p:txBody>
          <a:bodyPr wrap="square" rtlCol="0">
            <a:spAutoFit/>
          </a:bodyPr>
          <a:lstStyle/>
          <a:p>
            <a:r>
              <a:rPr lang="en-US" sz="3600" b="1" dirty="0">
                <a:solidFill>
                  <a:schemeClr val="accent1">
                    <a:lumMod val="75000"/>
                  </a:schemeClr>
                </a:solidFill>
                <a:effectLst>
                  <a:outerShdw blurRad="38100" dist="12700" dir="2700000" algn="tl">
                    <a:srgbClr val="000000">
                      <a:alpha val="43137"/>
                    </a:srgbClr>
                  </a:outerShdw>
                </a:effectLst>
                <a:latin typeface="Ace" panose="020B7200000000000000" pitchFamily="34" charset="0"/>
                <a:ea typeface="Cascadia Mono" panose="020B0609020000020004" pitchFamily="49" charset="0"/>
                <a:cs typeface="Cascadia Mono" panose="020B0609020000020004" pitchFamily="49" charset="0"/>
              </a:rPr>
              <a:t>Line Manager’s View</a:t>
            </a:r>
          </a:p>
        </p:txBody>
      </p:sp>
      <p:pic>
        <p:nvPicPr>
          <p:cNvPr id="4" name="Picture 3">
            <a:extLst>
              <a:ext uri="{FF2B5EF4-FFF2-40B4-BE49-F238E27FC236}">
                <a16:creationId xmlns:a16="http://schemas.microsoft.com/office/drawing/2014/main" id="{D2627217-1500-41FF-B938-189528B9C753}"/>
              </a:ext>
            </a:extLst>
          </p:cNvPr>
          <p:cNvPicPr>
            <a:picLocks noChangeAspect="1"/>
          </p:cNvPicPr>
          <p:nvPr/>
        </p:nvPicPr>
        <p:blipFill>
          <a:blip r:embed="rId2"/>
          <a:stretch>
            <a:fillRect/>
          </a:stretch>
        </p:blipFill>
        <p:spPr>
          <a:xfrm>
            <a:off x="0" y="6454588"/>
            <a:ext cx="12192000" cy="389965"/>
          </a:xfrm>
          <a:prstGeom prst="rect">
            <a:avLst/>
          </a:prstGeom>
        </p:spPr>
      </p:pic>
      <p:pic>
        <p:nvPicPr>
          <p:cNvPr id="6" name="Picture 5">
            <a:extLst>
              <a:ext uri="{FF2B5EF4-FFF2-40B4-BE49-F238E27FC236}">
                <a16:creationId xmlns:a16="http://schemas.microsoft.com/office/drawing/2014/main" id="{817AE8E5-F4B6-4DFE-B204-9D92F4B1EAC0}"/>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838201" y="1771650"/>
            <a:ext cx="10263188" cy="2090798"/>
          </a:xfrm>
          <a:prstGeom prst="rect">
            <a:avLst/>
          </a:prstGeom>
        </p:spPr>
      </p:pic>
      <p:cxnSp>
        <p:nvCxnSpPr>
          <p:cNvPr id="7" name="Straight Arrow Connector 6">
            <a:extLst>
              <a:ext uri="{FF2B5EF4-FFF2-40B4-BE49-F238E27FC236}">
                <a16:creationId xmlns:a16="http://schemas.microsoft.com/office/drawing/2014/main" id="{56299A8F-1630-4879-9F09-D4064D03F135}"/>
              </a:ext>
            </a:extLst>
          </p:cNvPr>
          <p:cNvCxnSpPr>
            <a:cxnSpLocks/>
            <a:stCxn id="8" idx="7"/>
          </p:cNvCxnSpPr>
          <p:nvPr/>
        </p:nvCxnSpPr>
        <p:spPr>
          <a:xfrm flipV="1">
            <a:off x="8271050" y="3380789"/>
            <a:ext cx="1573038" cy="828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23FA90C4-745A-4A79-9C91-E6FF5DEE7487}"/>
              </a:ext>
            </a:extLst>
          </p:cNvPr>
          <p:cNvSpPr/>
          <p:nvPr/>
        </p:nvSpPr>
        <p:spPr>
          <a:xfrm>
            <a:off x="7825056" y="3385555"/>
            <a:ext cx="522515" cy="5329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58"/>
                </a:solidFill>
              </a:rPr>
              <a:t>1</a:t>
            </a:r>
          </a:p>
        </p:txBody>
      </p:sp>
      <p:cxnSp>
        <p:nvCxnSpPr>
          <p:cNvPr id="11" name="Straight Arrow Connector 10">
            <a:extLst>
              <a:ext uri="{FF2B5EF4-FFF2-40B4-BE49-F238E27FC236}">
                <a16:creationId xmlns:a16="http://schemas.microsoft.com/office/drawing/2014/main" id="{766637D9-8F93-49FB-9F88-6CE561C4EBF1}"/>
              </a:ext>
            </a:extLst>
          </p:cNvPr>
          <p:cNvCxnSpPr>
            <a:cxnSpLocks/>
          </p:cNvCxnSpPr>
          <p:nvPr/>
        </p:nvCxnSpPr>
        <p:spPr>
          <a:xfrm flipH="1" flipV="1">
            <a:off x="1924295" y="3488858"/>
            <a:ext cx="1702400" cy="16012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1DE9FC9B-D46F-40B2-A42A-6BA2B5E5E62D}"/>
              </a:ext>
            </a:extLst>
          </p:cNvPr>
          <p:cNvSpPr/>
          <p:nvPr/>
        </p:nvSpPr>
        <p:spPr>
          <a:xfrm>
            <a:off x="3626695" y="3487004"/>
            <a:ext cx="522515" cy="5329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58"/>
                </a:solidFill>
              </a:rPr>
              <a:t>2</a:t>
            </a:r>
          </a:p>
        </p:txBody>
      </p:sp>
      <p:grpSp>
        <p:nvGrpSpPr>
          <p:cNvPr id="24" name="Group 23">
            <a:extLst>
              <a:ext uri="{FF2B5EF4-FFF2-40B4-BE49-F238E27FC236}">
                <a16:creationId xmlns:a16="http://schemas.microsoft.com/office/drawing/2014/main" id="{3BD88782-3CC1-426F-9164-D2AAC16D316E}"/>
              </a:ext>
            </a:extLst>
          </p:cNvPr>
          <p:cNvGrpSpPr/>
          <p:nvPr/>
        </p:nvGrpSpPr>
        <p:grpSpPr>
          <a:xfrm>
            <a:off x="644074" y="4333575"/>
            <a:ext cx="5113821" cy="1378058"/>
            <a:chOff x="644074" y="5076530"/>
            <a:chExt cx="5113821" cy="1378058"/>
          </a:xfrm>
        </p:grpSpPr>
        <p:sp>
          <p:nvSpPr>
            <p:cNvPr id="16" name="Rectangle 15">
              <a:extLst>
                <a:ext uri="{FF2B5EF4-FFF2-40B4-BE49-F238E27FC236}">
                  <a16:creationId xmlns:a16="http://schemas.microsoft.com/office/drawing/2014/main" id="{4C6C52A5-3363-4002-A22D-4A768219C3BF}"/>
                </a:ext>
              </a:extLst>
            </p:cNvPr>
            <p:cNvSpPr/>
            <p:nvPr/>
          </p:nvSpPr>
          <p:spPr>
            <a:xfrm>
              <a:off x="685800" y="5076530"/>
              <a:ext cx="5072095" cy="1378058"/>
            </a:xfrm>
            <a:prstGeom prst="rect">
              <a:avLst/>
            </a:prstGeom>
            <a:gradFill flip="none" rotWithShape="1">
              <a:gsLst>
                <a:gs pos="59000">
                  <a:schemeClr val="accent3">
                    <a:lumMod val="5000"/>
                    <a:lumOff val="95000"/>
                  </a:schemeClr>
                </a:gs>
                <a:gs pos="5000">
                  <a:srgbClr val="EEEEEE"/>
                </a:gs>
                <a:gs pos="99000">
                  <a:srgbClr val="EEEEEE"/>
                </a:gs>
              </a:gsLst>
              <a:lin ang="9000000" scaled="0"/>
              <a:tileRect/>
            </a:gradFill>
            <a:ln>
              <a:no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a:solidFill>
                    <a:srgbClr val="000058"/>
                  </a:solidFill>
                </a:rPr>
                <a:t>If want to make some modifications to the IDP of your Direct Report, click on the Update tab and do the necessary modifications. </a:t>
              </a:r>
            </a:p>
          </p:txBody>
        </p:sp>
        <p:sp>
          <p:nvSpPr>
            <p:cNvPr id="17" name="Oval 16">
              <a:extLst>
                <a:ext uri="{FF2B5EF4-FFF2-40B4-BE49-F238E27FC236}">
                  <a16:creationId xmlns:a16="http://schemas.microsoft.com/office/drawing/2014/main" id="{8FC5569E-479A-4979-8229-2B1DDEFACE18}"/>
                </a:ext>
              </a:extLst>
            </p:cNvPr>
            <p:cNvSpPr/>
            <p:nvPr/>
          </p:nvSpPr>
          <p:spPr>
            <a:xfrm>
              <a:off x="644074" y="5501241"/>
              <a:ext cx="522515" cy="5329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58"/>
                  </a:solidFill>
                </a:rPr>
                <a:t>2</a:t>
              </a:r>
            </a:p>
          </p:txBody>
        </p:sp>
      </p:grpSp>
      <p:sp>
        <p:nvSpPr>
          <p:cNvPr id="18" name="Rectangle 17">
            <a:extLst>
              <a:ext uri="{FF2B5EF4-FFF2-40B4-BE49-F238E27FC236}">
                <a16:creationId xmlns:a16="http://schemas.microsoft.com/office/drawing/2014/main" id="{674F9878-F20B-4733-BD14-0549006F6462}"/>
              </a:ext>
            </a:extLst>
          </p:cNvPr>
          <p:cNvSpPr/>
          <p:nvPr/>
        </p:nvSpPr>
        <p:spPr>
          <a:xfrm>
            <a:off x="6492310" y="4333575"/>
            <a:ext cx="5139402" cy="1378058"/>
          </a:xfrm>
          <a:prstGeom prst="rect">
            <a:avLst/>
          </a:prstGeom>
          <a:gradFill flip="none" rotWithShape="1">
            <a:gsLst>
              <a:gs pos="59000">
                <a:schemeClr val="accent3">
                  <a:lumMod val="5000"/>
                  <a:lumOff val="95000"/>
                </a:schemeClr>
              </a:gs>
              <a:gs pos="5000">
                <a:srgbClr val="EEEEEE"/>
              </a:gs>
              <a:gs pos="99000">
                <a:srgbClr val="EEEEEE"/>
              </a:gs>
            </a:gsLst>
            <a:lin ang="9000000" scaled="0"/>
            <a:tileRect/>
          </a:gradFill>
          <a:ln>
            <a:no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a:solidFill>
                  <a:srgbClr val="000058"/>
                </a:solidFill>
              </a:rPr>
              <a:t>If want to make approve the IDP of your Direct Report, click on the Approve tab. </a:t>
            </a:r>
          </a:p>
        </p:txBody>
      </p:sp>
      <p:sp>
        <p:nvSpPr>
          <p:cNvPr id="19" name="Oval 18">
            <a:extLst>
              <a:ext uri="{FF2B5EF4-FFF2-40B4-BE49-F238E27FC236}">
                <a16:creationId xmlns:a16="http://schemas.microsoft.com/office/drawing/2014/main" id="{CF4CECD1-44A8-462F-8DAE-45CA2C0244F8}"/>
              </a:ext>
            </a:extLst>
          </p:cNvPr>
          <p:cNvSpPr/>
          <p:nvPr/>
        </p:nvSpPr>
        <p:spPr>
          <a:xfrm>
            <a:off x="6434107" y="4756127"/>
            <a:ext cx="522515" cy="5329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0058"/>
                </a:solidFill>
              </a:rPr>
              <a:t>1</a:t>
            </a:r>
          </a:p>
        </p:txBody>
      </p:sp>
      <p:grpSp>
        <p:nvGrpSpPr>
          <p:cNvPr id="25" name="Group 24">
            <a:extLst>
              <a:ext uri="{FF2B5EF4-FFF2-40B4-BE49-F238E27FC236}">
                <a16:creationId xmlns:a16="http://schemas.microsoft.com/office/drawing/2014/main" id="{C7C8E532-DF88-4AFE-AB86-998800A8B9FD}"/>
              </a:ext>
            </a:extLst>
          </p:cNvPr>
          <p:cNvGrpSpPr/>
          <p:nvPr/>
        </p:nvGrpSpPr>
        <p:grpSpPr>
          <a:xfrm>
            <a:off x="918489" y="141772"/>
            <a:ext cx="2770568" cy="646331"/>
            <a:chOff x="699561" y="392607"/>
            <a:chExt cx="2909207" cy="646331"/>
          </a:xfrm>
        </p:grpSpPr>
        <p:sp>
          <p:nvSpPr>
            <p:cNvPr id="26" name="TextBox 25">
              <a:extLst>
                <a:ext uri="{FF2B5EF4-FFF2-40B4-BE49-F238E27FC236}">
                  <a16:creationId xmlns:a16="http://schemas.microsoft.com/office/drawing/2014/main" id="{CAFE4F2D-A22B-41A6-BF60-C6BD5F42D430}"/>
                </a:ext>
              </a:extLst>
            </p:cNvPr>
            <p:cNvSpPr txBox="1"/>
            <p:nvPr/>
          </p:nvSpPr>
          <p:spPr>
            <a:xfrm>
              <a:off x="699561" y="392607"/>
              <a:ext cx="2909207" cy="646331"/>
            </a:xfrm>
            <a:prstGeom prst="rect">
              <a:avLst/>
            </a:prstGeom>
            <a:noFill/>
          </p:spPr>
          <p:txBody>
            <a:bodyPr wrap="square" rtlCol="0">
              <a:spAutoFit/>
            </a:bodyPr>
            <a:lstStyle/>
            <a:p>
              <a:r>
                <a:rPr lang="en-US" sz="3600" b="1" dirty="0">
                  <a:solidFill>
                    <a:schemeClr val="accent1">
                      <a:lumMod val="75000"/>
                    </a:schemeClr>
                  </a:solidFill>
                  <a:effectLst>
                    <a:outerShdw blurRad="38100" dist="12700" dir="2700000" algn="tl">
                      <a:srgbClr val="000000">
                        <a:alpha val="43137"/>
                      </a:srgbClr>
                    </a:outerShdw>
                  </a:effectLst>
                  <a:latin typeface="Ace" panose="020B7200000000000000" pitchFamily="34" charset="0"/>
                  <a:ea typeface="Cascadia Mono" panose="020B0609020000020004" pitchFamily="49" charset="0"/>
                  <a:cs typeface="Cascadia Mono" panose="020B0609020000020004" pitchFamily="49" charset="0"/>
                </a:rPr>
                <a:t>Step 9</a:t>
              </a:r>
            </a:p>
          </p:txBody>
        </p:sp>
        <p:sp>
          <p:nvSpPr>
            <p:cNvPr id="27" name="Isosceles Triangle 26">
              <a:extLst>
                <a:ext uri="{FF2B5EF4-FFF2-40B4-BE49-F238E27FC236}">
                  <a16:creationId xmlns:a16="http://schemas.microsoft.com/office/drawing/2014/main" id="{F4C94A45-9CA3-4495-A391-ADD221EC41A9}"/>
                </a:ext>
              </a:extLst>
            </p:cNvPr>
            <p:cNvSpPr/>
            <p:nvPr/>
          </p:nvSpPr>
          <p:spPr>
            <a:xfrm rot="5400000">
              <a:off x="2209518" y="543350"/>
              <a:ext cx="171169" cy="281878"/>
            </a:xfrm>
            <a:prstGeom prst="triangle">
              <a:avLst/>
            </a:prstGeom>
            <a:solidFill>
              <a:srgbClr val="000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5845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09711-8E06-4F01-9C4F-C121C7C0229B}"/>
              </a:ext>
            </a:extLst>
          </p:cNvPr>
          <p:cNvSpPr>
            <a:spLocks noGrp="1"/>
          </p:cNvSpPr>
          <p:nvPr>
            <p:ph type="title"/>
          </p:nvPr>
        </p:nvSpPr>
        <p:spPr>
          <a:xfrm>
            <a:off x="838200" y="2365375"/>
            <a:ext cx="10515600" cy="1325563"/>
          </a:xfrm>
        </p:spPr>
        <p:txBody>
          <a:bodyPr>
            <a:normAutofit fontScale="90000"/>
          </a:bodyPr>
          <a:lstStyle/>
          <a:p>
            <a:pPr algn="ctr"/>
            <a:r>
              <a:rPr lang="en-US" dirty="0">
                <a:solidFill>
                  <a:srgbClr val="0000A3"/>
                </a:solidFill>
                <a:latin typeface="Ace" panose="020B7200000000000000" pitchFamily="34" charset="0"/>
              </a:rPr>
              <a:t>The IDP Process is continuous, starts in July and will be evaluated in June every year.</a:t>
            </a:r>
          </a:p>
        </p:txBody>
      </p:sp>
      <p:pic>
        <p:nvPicPr>
          <p:cNvPr id="4" name="Picture 3">
            <a:extLst>
              <a:ext uri="{FF2B5EF4-FFF2-40B4-BE49-F238E27FC236}">
                <a16:creationId xmlns:a16="http://schemas.microsoft.com/office/drawing/2014/main" id="{2678F663-F0FF-4AE0-8C66-82A20F3B0891}"/>
              </a:ext>
            </a:extLst>
          </p:cNvPr>
          <p:cNvPicPr>
            <a:picLocks noChangeAspect="1"/>
          </p:cNvPicPr>
          <p:nvPr/>
        </p:nvPicPr>
        <p:blipFill>
          <a:blip r:embed="rId2"/>
          <a:stretch>
            <a:fillRect/>
          </a:stretch>
        </p:blipFill>
        <p:spPr>
          <a:xfrm>
            <a:off x="0" y="6454588"/>
            <a:ext cx="12192000" cy="389965"/>
          </a:xfrm>
          <a:prstGeom prst="rect">
            <a:avLst/>
          </a:prstGeom>
        </p:spPr>
      </p:pic>
    </p:spTree>
    <p:extLst>
      <p:ext uri="{BB962C8B-B14F-4D97-AF65-F5344CB8AC3E}">
        <p14:creationId xmlns:p14="http://schemas.microsoft.com/office/powerpoint/2010/main" val="1291351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B1E326D-5AD0-42B2-8BE8-A01BB29CD2F4}"/>
              </a:ext>
            </a:extLst>
          </p:cNvPr>
          <p:cNvPicPr>
            <a:picLocks noChangeAspect="1"/>
          </p:cNvPicPr>
          <p:nvPr/>
        </p:nvPicPr>
        <p:blipFill>
          <a:blip r:embed="rId2"/>
          <a:stretch>
            <a:fillRect/>
          </a:stretch>
        </p:blipFill>
        <p:spPr>
          <a:xfrm>
            <a:off x="0" y="6454588"/>
            <a:ext cx="12192000" cy="389965"/>
          </a:xfrm>
          <a:prstGeom prst="rect">
            <a:avLst/>
          </a:prstGeom>
        </p:spPr>
      </p:pic>
      <p:sp>
        <p:nvSpPr>
          <p:cNvPr id="4" name="TextBox 3">
            <a:extLst>
              <a:ext uri="{FF2B5EF4-FFF2-40B4-BE49-F238E27FC236}">
                <a16:creationId xmlns:a16="http://schemas.microsoft.com/office/drawing/2014/main" id="{C4AFC7C1-4F4D-4066-8395-1A13D93D5CBF}"/>
              </a:ext>
            </a:extLst>
          </p:cNvPr>
          <p:cNvSpPr txBox="1"/>
          <p:nvPr/>
        </p:nvSpPr>
        <p:spPr>
          <a:xfrm flipH="1">
            <a:off x="285750" y="5808257"/>
            <a:ext cx="6262968" cy="646331"/>
          </a:xfrm>
          <a:prstGeom prst="rect">
            <a:avLst/>
          </a:prstGeom>
          <a:gradFill flip="none" rotWithShape="1">
            <a:gsLst>
              <a:gs pos="13000">
                <a:schemeClr val="bg1"/>
              </a:gs>
              <a:gs pos="39812">
                <a:srgbClr val="BFEAEF"/>
              </a:gs>
              <a:gs pos="74000">
                <a:srgbClr val="8ADAE2"/>
              </a:gs>
              <a:gs pos="100000">
                <a:srgbClr val="32BDCC"/>
              </a:gs>
              <a:gs pos="100000">
                <a:schemeClr val="accent1">
                  <a:lumMod val="30000"/>
                  <a:lumOff val="70000"/>
                </a:schemeClr>
              </a:gs>
            </a:gsLst>
            <a:lin ang="9600000" scaled="0"/>
            <a:tileRect/>
          </a:gradFill>
          <a:effectLst>
            <a:outerShdw blurRad="50800" dist="38100" dir="2700000" algn="tl" rotWithShape="0">
              <a:prstClr val="black">
                <a:alpha val="40000"/>
              </a:prstClr>
            </a:outerShdw>
          </a:effectLst>
        </p:spPr>
        <p:txBody>
          <a:bodyPr wrap="square" rtlCol="0">
            <a:spAutoFit/>
          </a:bodyPr>
          <a:lstStyle/>
          <a:p>
            <a:pPr algn="ctr"/>
            <a:r>
              <a:rPr lang="en-US" sz="3600" b="1" dirty="0">
                <a:solidFill>
                  <a:srgbClr val="0000A3"/>
                </a:solidFill>
                <a:latin typeface="Ace" panose="020B7200000000000000" pitchFamily="34" charset="0"/>
                <a:ea typeface="Cascadia Mono" panose="020B0609020000020004" pitchFamily="49" charset="0"/>
                <a:cs typeface="Cascadia Mono" panose="020B0609020000020004" pitchFamily="49" charset="0"/>
              </a:rPr>
              <a:t>What is IDP?</a:t>
            </a:r>
          </a:p>
        </p:txBody>
      </p:sp>
      <p:graphicFrame>
        <p:nvGraphicFramePr>
          <p:cNvPr id="2" name="Diagram 1">
            <a:extLst>
              <a:ext uri="{FF2B5EF4-FFF2-40B4-BE49-F238E27FC236}">
                <a16:creationId xmlns:a16="http://schemas.microsoft.com/office/drawing/2014/main" id="{F95520DE-AFA5-48F2-9F9E-08DB52E844FD}"/>
              </a:ext>
            </a:extLst>
          </p:cNvPr>
          <p:cNvGraphicFramePr/>
          <p:nvPr>
            <p:extLst>
              <p:ext uri="{D42A27DB-BD31-4B8C-83A1-F6EECF244321}">
                <p14:modId xmlns:p14="http://schemas.microsoft.com/office/powerpoint/2010/main" val="4045235295"/>
              </p:ext>
            </p:extLst>
          </p:nvPr>
        </p:nvGraphicFramePr>
        <p:xfrm>
          <a:off x="2304716" y="1175214"/>
          <a:ext cx="7324086" cy="48469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a:extLst>
              <a:ext uri="{FF2B5EF4-FFF2-40B4-BE49-F238E27FC236}">
                <a16:creationId xmlns:a16="http://schemas.microsoft.com/office/drawing/2014/main" id="{88CCFFE9-5748-4298-849C-7B79E53CA23F}"/>
              </a:ext>
            </a:extLst>
          </p:cNvPr>
          <p:cNvGraphicFramePr/>
          <p:nvPr>
            <p:extLst>
              <p:ext uri="{D42A27DB-BD31-4B8C-83A1-F6EECF244321}">
                <p14:modId xmlns:p14="http://schemas.microsoft.com/office/powerpoint/2010/main" val="2628257212"/>
              </p:ext>
            </p:extLst>
          </p:nvPr>
        </p:nvGraphicFramePr>
        <p:xfrm>
          <a:off x="1365250" y="111511"/>
          <a:ext cx="9461500" cy="57494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TextBox 4">
            <a:extLst>
              <a:ext uri="{FF2B5EF4-FFF2-40B4-BE49-F238E27FC236}">
                <a16:creationId xmlns:a16="http://schemas.microsoft.com/office/drawing/2014/main" id="{4421B111-5CB1-4D20-8C41-7748863EBBF7}"/>
              </a:ext>
            </a:extLst>
          </p:cNvPr>
          <p:cNvSpPr txBox="1"/>
          <p:nvPr/>
        </p:nvSpPr>
        <p:spPr>
          <a:xfrm>
            <a:off x="7503779" y="2466107"/>
            <a:ext cx="3064489" cy="1938992"/>
          </a:xfrm>
          <a:prstGeom prst="rect">
            <a:avLst/>
          </a:prstGeom>
          <a:noFill/>
        </p:spPr>
        <p:txBody>
          <a:bodyPr wrap="square" rtlCol="0">
            <a:spAutoFit/>
          </a:bodyPr>
          <a:lstStyle/>
          <a:p>
            <a:pPr algn="ctr"/>
            <a:r>
              <a:rPr lang="en-US" sz="2400" dirty="0">
                <a:solidFill>
                  <a:schemeClr val="tx1"/>
                </a:solidFill>
              </a:rPr>
              <a:t>to build </a:t>
            </a:r>
          </a:p>
          <a:p>
            <a:pPr algn="ctr"/>
            <a:r>
              <a:rPr lang="en-US" sz="2400" dirty="0"/>
              <a:t>E</a:t>
            </a:r>
            <a:r>
              <a:rPr lang="en-US" sz="2400" dirty="0">
                <a:solidFill>
                  <a:schemeClr val="tx1"/>
                </a:solidFill>
              </a:rPr>
              <a:t>mployee-Manager experiences to support the objectives </a:t>
            </a:r>
          </a:p>
          <a:p>
            <a:pPr algn="ctr"/>
            <a:endParaRPr lang="en-US" sz="2400" dirty="0"/>
          </a:p>
        </p:txBody>
      </p:sp>
    </p:spTree>
    <p:extLst>
      <p:ext uri="{BB962C8B-B14F-4D97-AF65-F5344CB8AC3E}">
        <p14:creationId xmlns:p14="http://schemas.microsoft.com/office/powerpoint/2010/main" val="326331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
                                            <p:graphicEl>
                                              <a:dgm id="{220E8B47-F8F5-4FC3-92C0-DEB68E51CD37}"/>
                                            </p:graphicEl>
                                          </p:spTgt>
                                        </p:tgtEl>
                                        <p:attrNameLst>
                                          <p:attrName>style.visibility</p:attrName>
                                        </p:attrNameLst>
                                      </p:cBhvr>
                                      <p:to>
                                        <p:strVal val="visible"/>
                                      </p:to>
                                    </p:set>
                                    <p:animEffect transition="in" filter="wheel(1)">
                                      <p:cBhvr>
                                        <p:cTn id="11" dur="750"/>
                                        <p:tgtEl>
                                          <p:spTgt spid="3">
                                            <p:graphicEl>
                                              <a:dgm id="{220E8B47-F8F5-4FC3-92C0-DEB68E51CD37}"/>
                                            </p:graphicEl>
                                          </p:spTgt>
                                        </p:tgtEl>
                                      </p:cBhvr>
                                    </p:animEffect>
                                  </p:childTnLst>
                                </p:cTn>
                              </p:par>
                            </p:childTnLst>
                          </p:cTn>
                        </p:par>
                        <p:par>
                          <p:cTn id="12" fill="hold">
                            <p:stCondLst>
                              <p:cond delay="1250"/>
                            </p:stCondLst>
                            <p:childTnLst>
                              <p:par>
                                <p:cTn id="13" presetID="21" presetClass="entr" presetSubtype="1" fill="hold" grpId="0" nodeType="afterEffect">
                                  <p:stCondLst>
                                    <p:cond delay="0"/>
                                  </p:stCondLst>
                                  <p:childTnLst>
                                    <p:set>
                                      <p:cBhvr>
                                        <p:cTn id="14" dur="1" fill="hold">
                                          <p:stCondLst>
                                            <p:cond delay="0"/>
                                          </p:stCondLst>
                                        </p:cTn>
                                        <p:tgtEl>
                                          <p:spTgt spid="3">
                                            <p:graphicEl>
                                              <a:dgm id="{19D77372-CEAB-4713-B821-C03C235958E3}"/>
                                            </p:graphicEl>
                                          </p:spTgt>
                                        </p:tgtEl>
                                        <p:attrNameLst>
                                          <p:attrName>style.visibility</p:attrName>
                                        </p:attrNameLst>
                                      </p:cBhvr>
                                      <p:to>
                                        <p:strVal val="visible"/>
                                      </p:to>
                                    </p:set>
                                    <p:animEffect transition="in" filter="wheel(1)">
                                      <p:cBhvr>
                                        <p:cTn id="15" dur="750"/>
                                        <p:tgtEl>
                                          <p:spTgt spid="3">
                                            <p:graphicEl>
                                              <a:dgm id="{19D77372-CEAB-4713-B821-C03C235958E3}"/>
                                            </p:graphicEl>
                                          </p:spTgt>
                                        </p:tgtEl>
                                      </p:cBhvr>
                                    </p:animEffect>
                                  </p:childTnLst>
                                </p:cTn>
                              </p:par>
                            </p:childTnLst>
                          </p:cTn>
                        </p:par>
                        <p:par>
                          <p:cTn id="16" fill="hold">
                            <p:stCondLst>
                              <p:cond delay="2000"/>
                            </p:stCondLst>
                            <p:childTnLst>
                              <p:par>
                                <p:cTn id="17" presetID="21" presetClass="entr" presetSubtype="1" fill="hold" grpId="0" nodeType="afterEffect">
                                  <p:stCondLst>
                                    <p:cond delay="0"/>
                                  </p:stCondLst>
                                  <p:childTnLst>
                                    <p:set>
                                      <p:cBhvr>
                                        <p:cTn id="18" dur="1" fill="hold">
                                          <p:stCondLst>
                                            <p:cond delay="0"/>
                                          </p:stCondLst>
                                        </p:cTn>
                                        <p:tgtEl>
                                          <p:spTgt spid="3">
                                            <p:graphicEl>
                                              <a:dgm id="{7D261BAB-1BFF-4748-8176-0FD9B82727D9}"/>
                                            </p:graphicEl>
                                          </p:spTgt>
                                        </p:tgtEl>
                                        <p:attrNameLst>
                                          <p:attrName>style.visibility</p:attrName>
                                        </p:attrNameLst>
                                      </p:cBhvr>
                                      <p:to>
                                        <p:strVal val="visible"/>
                                      </p:to>
                                    </p:set>
                                    <p:animEffect transition="in" filter="wheel(1)">
                                      <p:cBhvr>
                                        <p:cTn id="19" dur="750"/>
                                        <p:tgtEl>
                                          <p:spTgt spid="3">
                                            <p:graphicEl>
                                              <a:dgm id="{7D261BAB-1BFF-4748-8176-0FD9B82727D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3"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B1E326D-5AD0-42B2-8BE8-A01BB29CD2F4}"/>
              </a:ext>
            </a:extLst>
          </p:cNvPr>
          <p:cNvPicPr>
            <a:picLocks noChangeAspect="1"/>
          </p:cNvPicPr>
          <p:nvPr/>
        </p:nvPicPr>
        <p:blipFill>
          <a:blip r:embed="rId2"/>
          <a:stretch>
            <a:fillRect/>
          </a:stretch>
        </p:blipFill>
        <p:spPr>
          <a:xfrm>
            <a:off x="0" y="6454588"/>
            <a:ext cx="12192000" cy="389965"/>
          </a:xfrm>
          <a:prstGeom prst="rect">
            <a:avLst/>
          </a:prstGeom>
        </p:spPr>
      </p:pic>
      <p:sp>
        <p:nvSpPr>
          <p:cNvPr id="4" name="TextBox 3">
            <a:extLst>
              <a:ext uri="{FF2B5EF4-FFF2-40B4-BE49-F238E27FC236}">
                <a16:creationId xmlns:a16="http://schemas.microsoft.com/office/drawing/2014/main" id="{C4AFC7C1-4F4D-4066-8395-1A13D93D5CBF}"/>
              </a:ext>
            </a:extLst>
          </p:cNvPr>
          <p:cNvSpPr txBox="1"/>
          <p:nvPr/>
        </p:nvSpPr>
        <p:spPr>
          <a:xfrm>
            <a:off x="378812" y="729122"/>
            <a:ext cx="11434371" cy="1200329"/>
          </a:xfrm>
          <a:prstGeom prst="rect">
            <a:avLst/>
          </a:prstGeom>
          <a:noFill/>
        </p:spPr>
        <p:txBody>
          <a:bodyPr wrap="square" rtlCol="0">
            <a:spAutoFit/>
          </a:bodyPr>
          <a:lstStyle/>
          <a:p>
            <a:pPr algn="ctr"/>
            <a:r>
              <a:rPr lang="en-US" sz="3600" b="1" dirty="0">
                <a:solidFill>
                  <a:srgbClr val="0000A3"/>
                </a:solidFill>
                <a:latin typeface="Ace" panose="020B7200000000000000" pitchFamily="34" charset="0"/>
                <a:ea typeface="Cascadia Mono" panose="020B0609020000020004" pitchFamily="49" charset="0"/>
                <a:cs typeface="Cascadia Mono" panose="020B0609020000020004" pitchFamily="49" charset="0"/>
              </a:rPr>
              <a:t>IDP- </a:t>
            </a:r>
            <a:r>
              <a:rPr lang="en-US" sz="3600" b="1" dirty="0">
                <a:solidFill>
                  <a:srgbClr val="0000A3"/>
                </a:solidFill>
                <a:latin typeface="Ace" panose="020B7200000000000000" pitchFamily="34" charset="0"/>
              </a:rPr>
              <a:t>A joint process between Supervisor and Employee</a:t>
            </a:r>
          </a:p>
          <a:p>
            <a:pPr algn="ctr"/>
            <a:r>
              <a:rPr lang="en-US" sz="3600" b="1" dirty="0">
                <a:solidFill>
                  <a:srgbClr val="0000A3"/>
                </a:solidFill>
                <a:latin typeface="Ace" panose="020B7200000000000000" pitchFamily="34" charset="0"/>
                <a:ea typeface="Cascadia Mono" panose="020B0609020000020004" pitchFamily="49" charset="0"/>
                <a:cs typeface="Cascadia Mono" panose="020B0609020000020004" pitchFamily="49" charset="0"/>
              </a:rPr>
              <a:t> </a:t>
            </a:r>
          </a:p>
        </p:txBody>
      </p:sp>
      <p:sp>
        <p:nvSpPr>
          <p:cNvPr id="7" name="TextBox 6">
            <a:extLst>
              <a:ext uri="{FF2B5EF4-FFF2-40B4-BE49-F238E27FC236}">
                <a16:creationId xmlns:a16="http://schemas.microsoft.com/office/drawing/2014/main" id="{1C9BED6A-39D0-4E84-AF7E-CA7108681553}"/>
              </a:ext>
            </a:extLst>
          </p:cNvPr>
          <p:cNvSpPr txBox="1"/>
          <p:nvPr/>
        </p:nvSpPr>
        <p:spPr>
          <a:xfrm>
            <a:off x="6548718" y="2274838"/>
            <a:ext cx="5096435" cy="830997"/>
          </a:xfrm>
          <a:prstGeom prst="rect">
            <a:avLst/>
          </a:prstGeom>
          <a:noFill/>
        </p:spPr>
        <p:txBody>
          <a:bodyPr wrap="square" rtlCol="0">
            <a:spAutoFit/>
          </a:bodyPr>
          <a:lstStyle/>
          <a:p>
            <a:endParaRPr lang="en-US" sz="2400" dirty="0"/>
          </a:p>
          <a:p>
            <a:endParaRPr lang="en-US" sz="2400" dirty="0"/>
          </a:p>
        </p:txBody>
      </p:sp>
      <p:sp>
        <p:nvSpPr>
          <p:cNvPr id="8" name="Oval 7">
            <a:extLst>
              <a:ext uri="{FF2B5EF4-FFF2-40B4-BE49-F238E27FC236}">
                <a16:creationId xmlns:a16="http://schemas.microsoft.com/office/drawing/2014/main" id="{B0E12DBD-AE3A-4029-BB3D-424882DA41DD}"/>
              </a:ext>
            </a:extLst>
          </p:cNvPr>
          <p:cNvSpPr/>
          <p:nvPr/>
        </p:nvSpPr>
        <p:spPr>
          <a:xfrm>
            <a:off x="10545307" y="2055798"/>
            <a:ext cx="489481" cy="4739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76E9B61-5148-4ABA-AAC7-71F140380514}"/>
              </a:ext>
            </a:extLst>
          </p:cNvPr>
          <p:cNvSpPr txBox="1"/>
          <p:nvPr/>
        </p:nvSpPr>
        <p:spPr>
          <a:xfrm>
            <a:off x="1892065" y="2678427"/>
            <a:ext cx="5069305" cy="1477328"/>
          </a:xfrm>
          <a:prstGeom prst="rect">
            <a:avLst/>
          </a:prstGeom>
          <a:noFill/>
        </p:spPr>
        <p:txBody>
          <a:bodyPr wrap="square" rtlCol="0">
            <a:spAutoFit/>
          </a:bodyPr>
          <a:lstStyle/>
          <a:p>
            <a:r>
              <a:rPr lang="en-US" dirty="0"/>
              <a:t> </a:t>
            </a:r>
          </a:p>
          <a:p>
            <a:endParaRPr lang="en-US" dirty="0"/>
          </a:p>
          <a:p>
            <a:r>
              <a:rPr lang="en-US" dirty="0"/>
              <a:t> </a:t>
            </a:r>
          </a:p>
          <a:p>
            <a:endParaRPr lang="en-US" dirty="0"/>
          </a:p>
          <a:p>
            <a:endParaRPr lang="en-US" dirty="0"/>
          </a:p>
        </p:txBody>
      </p:sp>
      <p:pic>
        <p:nvPicPr>
          <p:cNvPr id="30" name="Picture 29">
            <a:extLst>
              <a:ext uri="{FF2B5EF4-FFF2-40B4-BE49-F238E27FC236}">
                <a16:creationId xmlns:a16="http://schemas.microsoft.com/office/drawing/2014/main" id="{8F6CCF27-204B-4386-8A02-CF310F2BE50F}"/>
              </a:ext>
            </a:extLst>
          </p:cNvPr>
          <p:cNvPicPr>
            <a:picLocks noChangeAspect="1"/>
          </p:cNvPicPr>
          <p:nvPr/>
        </p:nvPicPr>
        <p:blipFill rotWithShape="1">
          <a:blip r:embed="rId3">
            <a:extLst>
              <a:ext uri="{28A0092B-C50C-407E-A947-70E740481C1C}">
                <a14:useLocalDpi xmlns:a14="http://schemas.microsoft.com/office/drawing/2010/main" val="0"/>
              </a:ext>
            </a:extLst>
          </a:blip>
          <a:srcRect l="1917" t="28101" r="2162"/>
          <a:stretch/>
        </p:blipFill>
        <p:spPr>
          <a:xfrm>
            <a:off x="248651" y="1701218"/>
            <a:ext cx="11694695" cy="3789412"/>
          </a:xfrm>
          <a:prstGeom prst="rect">
            <a:avLst/>
          </a:prstGeom>
        </p:spPr>
      </p:pic>
      <p:sp>
        <p:nvSpPr>
          <p:cNvPr id="23" name="TextBox 22">
            <a:extLst>
              <a:ext uri="{FF2B5EF4-FFF2-40B4-BE49-F238E27FC236}">
                <a16:creationId xmlns:a16="http://schemas.microsoft.com/office/drawing/2014/main" id="{60DBBBD3-2157-4E3D-9D6D-1CD16A888858}"/>
              </a:ext>
            </a:extLst>
          </p:cNvPr>
          <p:cNvSpPr txBox="1"/>
          <p:nvPr/>
        </p:nvSpPr>
        <p:spPr>
          <a:xfrm>
            <a:off x="3240906" y="2876180"/>
            <a:ext cx="2161682" cy="1938992"/>
          </a:xfrm>
          <a:prstGeom prst="rect">
            <a:avLst/>
          </a:prstGeom>
          <a:noFill/>
        </p:spPr>
        <p:txBody>
          <a:bodyPr wrap="square" rtlCol="0">
            <a:spAutoFit/>
          </a:bodyPr>
          <a:lstStyle/>
          <a:p>
            <a:r>
              <a:rPr lang="en-US" sz="2400" dirty="0">
                <a:solidFill>
                  <a:schemeClr val="bg1"/>
                </a:solidFill>
              </a:rPr>
              <a:t>The Supervisor understands the role and company requirements</a:t>
            </a:r>
          </a:p>
        </p:txBody>
      </p:sp>
      <p:sp>
        <p:nvSpPr>
          <p:cNvPr id="24" name="TextBox 23">
            <a:extLst>
              <a:ext uri="{FF2B5EF4-FFF2-40B4-BE49-F238E27FC236}">
                <a16:creationId xmlns:a16="http://schemas.microsoft.com/office/drawing/2014/main" id="{ACFDD01E-C228-4849-A7CE-CC62A75919A6}"/>
              </a:ext>
            </a:extLst>
          </p:cNvPr>
          <p:cNvSpPr txBox="1"/>
          <p:nvPr/>
        </p:nvSpPr>
        <p:spPr>
          <a:xfrm>
            <a:off x="6751429" y="2994295"/>
            <a:ext cx="2392572" cy="1569660"/>
          </a:xfrm>
          <a:prstGeom prst="rect">
            <a:avLst/>
          </a:prstGeom>
          <a:noFill/>
        </p:spPr>
        <p:txBody>
          <a:bodyPr wrap="square" rtlCol="0">
            <a:spAutoFit/>
          </a:bodyPr>
          <a:lstStyle/>
          <a:p>
            <a:r>
              <a:rPr lang="en-US" sz="2400" dirty="0">
                <a:solidFill>
                  <a:schemeClr val="bg1"/>
                </a:solidFill>
              </a:rPr>
              <a:t>An Employee is more aware about individual career &amp; growth </a:t>
            </a:r>
          </a:p>
        </p:txBody>
      </p:sp>
    </p:spTree>
    <p:extLst>
      <p:ext uri="{BB962C8B-B14F-4D97-AF65-F5344CB8AC3E}">
        <p14:creationId xmlns:p14="http://schemas.microsoft.com/office/powerpoint/2010/main" val="259859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Vertical)">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B1E326D-5AD0-42B2-8BE8-A01BB29CD2F4}"/>
              </a:ext>
            </a:extLst>
          </p:cNvPr>
          <p:cNvPicPr>
            <a:picLocks noChangeAspect="1"/>
          </p:cNvPicPr>
          <p:nvPr/>
        </p:nvPicPr>
        <p:blipFill>
          <a:blip r:embed="rId2"/>
          <a:stretch>
            <a:fillRect/>
          </a:stretch>
        </p:blipFill>
        <p:spPr>
          <a:xfrm>
            <a:off x="0" y="6351945"/>
            <a:ext cx="12192000" cy="389965"/>
          </a:xfrm>
          <a:prstGeom prst="rect">
            <a:avLst/>
          </a:prstGeom>
        </p:spPr>
      </p:pic>
      <p:sp>
        <p:nvSpPr>
          <p:cNvPr id="8" name="Oval 7">
            <a:extLst>
              <a:ext uri="{FF2B5EF4-FFF2-40B4-BE49-F238E27FC236}">
                <a16:creationId xmlns:a16="http://schemas.microsoft.com/office/drawing/2014/main" id="{B0E12DBD-AE3A-4029-BB3D-424882DA41DD}"/>
              </a:ext>
            </a:extLst>
          </p:cNvPr>
          <p:cNvSpPr/>
          <p:nvPr/>
        </p:nvSpPr>
        <p:spPr>
          <a:xfrm>
            <a:off x="10545307" y="2055798"/>
            <a:ext cx="489481" cy="4739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EED0936F-0474-4DE2-91B4-7DFA30A4A43A}"/>
              </a:ext>
            </a:extLst>
          </p:cNvPr>
          <p:cNvGrpSpPr/>
          <p:nvPr/>
        </p:nvGrpSpPr>
        <p:grpSpPr>
          <a:xfrm>
            <a:off x="5984658" y="2959050"/>
            <a:ext cx="2819698" cy="2819698"/>
            <a:chOff x="5984658" y="2959050"/>
            <a:chExt cx="2819698" cy="2819698"/>
          </a:xfrm>
        </p:grpSpPr>
        <p:sp>
          <p:nvSpPr>
            <p:cNvPr id="5" name="Freeform: Shape 4">
              <a:extLst>
                <a:ext uri="{FF2B5EF4-FFF2-40B4-BE49-F238E27FC236}">
                  <a16:creationId xmlns:a16="http://schemas.microsoft.com/office/drawing/2014/main" id="{E2061EFD-4ADB-4DD5-BB7F-FE2A1F18FA01}"/>
                </a:ext>
              </a:extLst>
            </p:cNvPr>
            <p:cNvSpPr/>
            <p:nvPr/>
          </p:nvSpPr>
          <p:spPr>
            <a:xfrm>
              <a:off x="5984658" y="2959050"/>
              <a:ext cx="2819698" cy="2819698"/>
            </a:xfrm>
            <a:custGeom>
              <a:avLst/>
              <a:gdLst>
                <a:gd name="connsiteX0" fmla="*/ 0 w 2819698"/>
                <a:gd name="connsiteY0" fmla="*/ 1409849 h 2819698"/>
                <a:gd name="connsiteX1" fmla="*/ 1409849 w 2819698"/>
                <a:gd name="connsiteY1" fmla="*/ 0 h 2819698"/>
                <a:gd name="connsiteX2" fmla="*/ 2819698 w 2819698"/>
                <a:gd name="connsiteY2" fmla="*/ 1409849 h 2819698"/>
                <a:gd name="connsiteX3" fmla="*/ 1409849 w 2819698"/>
                <a:gd name="connsiteY3" fmla="*/ 2819698 h 2819698"/>
                <a:gd name="connsiteX4" fmla="*/ 0 w 2819698"/>
                <a:gd name="connsiteY4" fmla="*/ 1409849 h 2819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9698" h="2819698">
                  <a:moveTo>
                    <a:pt x="0" y="1409849"/>
                  </a:moveTo>
                  <a:cubicBezTo>
                    <a:pt x="0" y="631211"/>
                    <a:pt x="631211" y="0"/>
                    <a:pt x="1409849" y="0"/>
                  </a:cubicBezTo>
                  <a:cubicBezTo>
                    <a:pt x="2188487" y="0"/>
                    <a:pt x="2819698" y="631211"/>
                    <a:pt x="2819698" y="1409849"/>
                  </a:cubicBezTo>
                  <a:cubicBezTo>
                    <a:pt x="2819698" y="2188487"/>
                    <a:pt x="2188487" y="2819698"/>
                    <a:pt x="1409849" y="2819698"/>
                  </a:cubicBezTo>
                  <a:cubicBezTo>
                    <a:pt x="631211" y="2819698"/>
                    <a:pt x="0" y="2188487"/>
                    <a:pt x="0" y="1409849"/>
                  </a:cubicBezTo>
                  <a:close/>
                </a:path>
              </a:pathLst>
            </a:custGeom>
            <a:solidFill>
              <a:srgbClr val="6896F2"/>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862358" tIns="728422" rIns="265521" bIns="540442" numCol="1" spcCol="1270" anchor="ctr" anchorCtr="0">
              <a:noAutofit/>
            </a:bodyPr>
            <a:lstStyle/>
            <a:p>
              <a:pPr marL="0" lvl="0" indent="0" algn="ctr" defTabSz="1066800">
                <a:lnSpc>
                  <a:spcPct val="90000"/>
                </a:lnSpc>
                <a:spcBef>
                  <a:spcPct val="0"/>
                </a:spcBef>
                <a:spcAft>
                  <a:spcPct val="35000"/>
                </a:spcAft>
                <a:buNone/>
              </a:pPr>
              <a:endParaRPr lang="en-US" sz="2400" kern="1200" dirty="0"/>
            </a:p>
            <a:p>
              <a:pPr marL="0" lvl="0" indent="0" algn="ctr" defTabSz="1066800">
                <a:lnSpc>
                  <a:spcPct val="90000"/>
                </a:lnSpc>
                <a:spcBef>
                  <a:spcPct val="0"/>
                </a:spcBef>
                <a:spcAft>
                  <a:spcPct val="35000"/>
                </a:spcAft>
                <a:buNone/>
              </a:pPr>
              <a:r>
                <a:rPr lang="en-US" sz="2400" kern="1200" dirty="0"/>
                <a:t> </a:t>
              </a:r>
            </a:p>
          </p:txBody>
        </p:sp>
        <p:pic>
          <p:nvPicPr>
            <p:cNvPr id="6" name="Picture 5">
              <a:extLst>
                <a:ext uri="{FF2B5EF4-FFF2-40B4-BE49-F238E27FC236}">
                  <a16:creationId xmlns:a16="http://schemas.microsoft.com/office/drawing/2014/main" id="{91BA77F4-4C35-4FAA-B205-748849E1E986}"/>
                </a:ext>
              </a:extLst>
            </p:cNvPr>
            <p:cNvPicPr>
              <a:picLocks noChangeAspect="1"/>
            </p:cNvPicPr>
            <p:nvPr/>
          </p:nvPicPr>
          <p:blipFill>
            <a:blip r:embed="rId3">
              <a:biLevel thresh="50000"/>
              <a:extLst>
                <a:ext uri="{28A0092B-C50C-407E-A947-70E740481C1C}">
                  <a14:useLocalDpi xmlns:a14="http://schemas.microsoft.com/office/drawing/2010/main" val="0"/>
                </a:ext>
              </a:extLst>
            </a:blip>
            <a:stretch>
              <a:fillRect/>
            </a:stretch>
          </p:blipFill>
          <p:spPr>
            <a:xfrm>
              <a:off x="7033179" y="3660257"/>
              <a:ext cx="833361" cy="926544"/>
            </a:xfrm>
            <a:prstGeom prst="rect">
              <a:avLst/>
            </a:prstGeom>
          </p:spPr>
        </p:pic>
        <p:sp>
          <p:nvSpPr>
            <p:cNvPr id="10" name="TextBox 9">
              <a:extLst>
                <a:ext uri="{FF2B5EF4-FFF2-40B4-BE49-F238E27FC236}">
                  <a16:creationId xmlns:a16="http://schemas.microsoft.com/office/drawing/2014/main" id="{91D20FEF-3616-4A57-AB26-FD01012AEF02}"/>
                </a:ext>
              </a:extLst>
            </p:cNvPr>
            <p:cNvSpPr txBox="1"/>
            <p:nvPr/>
          </p:nvSpPr>
          <p:spPr>
            <a:xfrm>
              <a:off x="7016885" y="4555443"/>
              <a:ext cx="1049314" cy="400110"/>
            </a:xfrm>
            <a:prstGeom prst="rect">
              <a:avLst/>
            </a:prstGeom>
            <a:noFill/>
          </p:spPr>
          <p:txBody>
            <a:bodyPr wrap="square" rtlCol="0">
              <a:spAutoFit/>
            </a:bodyPr>
            <a:lstStyle/>
            <a:p>
              <a:r>
                <a:rPr lang="en-US" sz="2000" b="1" dirty="0"/>
                <a:t>Passion</a:t>
              </a:r>
            </a:p>
          </p:txBody>
        </p:sp>
      </p:grpSp>
      <p:grpSp>
        <p:nvGrpSpPr>
          <p:cNvPr id="17" name="Group 16">
            <a:extLst>
              <a:ext uri="{FF2B5EF4-FFF2-40B4-BE49-F238E27FC236}">
                <a16:creationId xmlns:a16="http://schemas.microsoft.com/office/drawing/2014/main" id="{1EA82249-6AEB-49A5-851D-1C2C79A065CC}"/>
              </a:ext>
            </a:extLst>
          </p:cNvPr>
          <p:cNvGrpSpPr/>
          <p:nvPr/>
        </p:nvGrpSpPr>
        <p:grpSpPr>
          <a:xfrm>
            <a:off x="3463293" y="2959050"/>
            <a:ext cx="2819698" cy="2819698"/>
            <a:chOff x="3463293" y="2959050"/>
            <a:chExt cx="2819698" cy="2819698"/>
          </a:xfrm>
        </p:grpSpPr>
        <p:sp>
          <p:nvSpPr>
            <p:cNvPr id="15" name="Freeform: Shape 14">
              <a:extLst>
                <a:ext uri="{FF2B5EF4-FFF2-40B4-BE49-F238E27FC236}">
                  <a16:creationId xmlns:a16="http://schemas.microsoft.com/office/drawing/2014/main" id="{C62DE631-860E-4A9C-A77E-88474DBE7335}"/>
                </a:ext>
              </a:extLst>
            </p:cNvPr>
            <p:cNvSpPr/>
            <p:nvPr/>
          </p:nvSpPr>
          <p:spPr>
            <a:xfrm>
              <a:off x="3463293" y="2959050"/>
              <a:ext cx="2819698" cy="2819698"/>
            </a:xfrm>
            <a:custGeom>
              <a:avLst/>
              <a:gdLst>
                <a:gd name="connsiteX0" fmla="*/ 0 w 2819698"/>
                <a:gd name="connsiteY0" fmla="*/ 1409849 h 2819698"/>
                <a:gd name="connsiteX1" fmla="*/ 1409849 w 2819698"/>
                <a:gd name="connsiteY1" fmla="*/ 0 h 2819698"/>
                <a:gd name="connsiteX2" fmla="*/ 2819698 w 2819698"/>
                <a:gd name="connsiteY2" fmla="*/ 1409849 h 2819698"/>
                <a:gd name="connsiteX3" fmla="*/ 1409849 w 2819698"/>
                <a:gd name="connsiteY3" fmla="*/ 2819698 h 2819698"/>
                <a:gd name="connsiteX4" fmla="*/ 0 w 2819698"/>
                <a:gd name="connsiteY4" fmla="*/ 1409849 h 2819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9698" h="2819698">
                  <a:moveTo>
                    <a:pt x="0" y="1409849"/>
                  </a:moveTo>
                  <a:cubicBezTo>
                    <a:pt x="0" y="631211"/>
                    <a:pt x="631211" y="0"/>
                    <a:pt x="1409849" y="0"/>
                  </a:cubicBezTo>
                  <a:cubicBezTo>
                    <a:pt x="2188487" y="0"/>
                    <a:pt x="2819698" y="631211"/>
                    <a:pt x="2819698" y="1409849"/>
                  </a:cubicBezTo>
                  <a:cubicBezTo>
                    <a:pt x="2819698" y="2188487"/>
                    <a:pt x="2188487" y="2819698"/>
                    <a:pt x="1409849" y="2819698"/>
                  </a:cubicBezTo>
                  <a:cubicBezTo>
                    <a:pt x="631211" y="2819698"/>
                    <a:pt x="0" y="2188487"/>
                    <a:pt x="0" y="1409849"/>
                  </a:cubicBezTo>
                  <a:close/>
                </a:path>
              </a:pathLst>
            </a:custGeom>
            <a:solidFill>
              <a:schemeClr val="accent1">
                <a:lumMod val="60000"/>
                <a:lumOff val="40000"/>
                <a:alpha val="50000"/>
              </a:scheme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265522" tIns="728422" rIns="862357" bIns="540442" numCol="1" spcCol="1270" anchor="ctr" anchorCtr="0">
              <a:noAutofit/>
            </a:bodyPr>
            <a:lstStyle/>
            <a:p>
              <a:pPr marL="0" lvl="0" indent="0" algn="ctr" defTabSz="1066800">
                <a:lnSpc>
                  <a:spcPct val="90000"/>
                </a:lnSpc>
                <a:spcBef>
                  <a:spcPct val="0"/>
                </a:spcBef>
                <a:spcAft>
                  <a:spcPct val="35000"/>
                </a:spcAft>
                <a:buNone/>
              </a:pPr>
              <a:r>
                <a:rPr lang="en-US" sz="2400" kern="1200" dirty="0"/>
                <a:t> </a:t>
              </a:r>
            </a:p>
          </p:txBody>
        </p:sp>
        <p:sp>
          <p:nvSpPr>
            <p:cNvPr id="14" name="TextBox 13">
              <a:extLst>
                <a:ext uri="{FF2B5EF4-FFF2-40B4-BE49-F238E27FC236}">
                  <a16:creationId xmlns:a16="http://schemas.microsoft.com/office/drawing/2014/main" id="{DD6522A0-5E92-42DA-9BD4-54D7ED927AD7}"/>
                </a:ext>
              </a:extLst>
            </p:cNvPr>
            <p:cNvSpPr txBox="1"/>
            <p:nvPr/>
          </p:nvSpPr>
          <p:spPr>
            <a:xfrm>
              <a:off x="3967802" y="4533038"/>
              <a:ext cx="1841384" cy="707886"/>
            </a:xfrm>
            <a:prstGeom prst="rect">
              <a:avLst/>
            </a:prstGeom>
            <a:noFill/>
          </p:spPr>
          <p:txBody>
            <a:bodyPr wrap="square" rtlCol="0">
              <a:spAutoFit/>
            </a:bodyPr>
            <a:lstStyle/>
            <a:p>
              <a:pPr algn="ctr"/>
              <a:r>
                <a:rPr lang="en-US" sz="2000" b="1" dirty="0"/>
                <a:t>Organizational </a:t>
              </a:r>
            </a:p>
            <a:p>
              <a:pPr algn="ctr"/>
              <a:r>
                <a:rPr lang="en-US" sz="2000" b="1" dirty="0"/>
                <a:t>Needs</a:t>
              </a:r>
            </a:p>
          </p:txBody>
        </p:sp>
        <p:pic>
          <p:nvPicPr>
            <p:cNvPr id="16" name="Picture 15">
              <a:extLst>
                <a:ext uri="{FF2B5EF4-FFF2-40B4-BE49-F238E27FC236}">
                  <a16:creationId xmlns:a16="http://schemas.microsoft.com/office/drawing/2014/main" id="{E617F472-E045-4375-B010-7985413216D0}"/>
                </a:ext>
              </a:extLst>
            </p:cNvPr>
            <p:cNvPicPr>
              <a:picLocks noChangeAspect="1"/>
            </p:cNvPicPr>
            <p:nvPr/>
          </p:nvPicPr>
          <p:blipFill>
            <a:blip r:embed="rId4">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4481932" y="3636523"/>
              <a:ext cx="833361" cy="833361"/>
            </a:xfrm>
            <a:prstGeom prst="rect">
              <a:avLst/>
            </a:prstGeom>
          </p:spPr>
        </p:pic>
      </p:grpSp>
      <p:grpSp>
        <p:nvGrpSpPr>
          <p:cNvPr id="30" name="Group 29">
            <a:extLst>
              <a:ext uri="{FF2B5EF4-FFF2-40B4-BE49-F238E27FC236}">
                <a16:creationId xmlns:a16="http://schemas.microsoft.com/office/drawing/2014/main" id="{9DC943F9-633D-447A-8BF1-6C01E99D7C5C}"/>
              </a:ext>
            </a:extLst>
          </p:cNvPr>
          <p:cNvGrpSpPr/>
          <p:nvPr/>
        </p:nvGrpSpPr>
        <p:grpSpPr>
          <a:xfrm>
            <a:off x="4807650" y="1079260"/>
            <a:ext cx="2819698" cy="2819698"/>
            <a:chOff x="4807650" y="1079260"/>
            <a:chExt cx="2819698" cy="2819698"/>
          </a:xfrm>
        </p:grpSpPr>
        <p:sp>
          <p:nvSpPr>
            <p:cNvPr id="4" name="Freeform: Shape 3">
              <a:extLst>
                <a:ext uri="{FF2B5EF4-FFF2-40B4-BE49-F238E27FC236}">
                  <a16:creationId xmlns:a16="http://schemas.microsoft.com/office/drawing/2014/main" id="{2FC7CC73-1CDA-4139-9D32-2F621CFE546C}"/>
                </a:ext>
              </a:extLst>
            </p:cNvPr>
            <p:cNvSpPr/>
            <p:nvPr/>
          </p:nvSpPr>
          <p:spPr>
            <a:xfrm>
              <a:off x="4807650" y="1079260"/>
              <a:ext cx="2819698" cy="2819698"/>
            </a:xfrm>
            <a:custGeom>
              <a:avLst/>
              <a:gdLst>
                <a:gd name="connsiteX0" fmla="*/ 0 w 2819698"/>
                <a:gd name="connsiteY0" fmla="*/ 1409849 h 2819698"/>
                <a:gd name="connsiteX1" fmla="*/ 1409849 w 2819698"/>
                <a:gd name="connsiteY1" fmla="*/ 0 h 2819698"/>
                <a:gd name="connsiteX2" fmla="*/ 2819698 w 2819698"/>
                <a:gd name="connsiteY2" fmla="*/ 1409849 h 2819698"/>
                <a:gd name="connsiteX3" fmla="*/ 1409849 w 2819698"/>
                <a:gd name="connsiteY3" fmla="*/ 2819698 h 2819698"/>
                <a:gd name="connsiteX4" fmla="*/ 0 w 2819698"/>
                <a:gd name="connsiteY4" fmla="*/ 1409849 h 2819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9698" h="2819698">
                  <a:moveTo>
                    <a:pt x="0" y="1409849"/>
                  </a:moveTo>
                  <a:cubicBezTo>
                    <a:pt x="0" y="631211"/>
                    <a:pt x="631211" y="0"/>
                    <a:pt x="1409849" y="0"/>
                  </a:cubicBezTo>
                  <a:cubicBezTo>
                    <a:pt x="2188487" y="0"/>
                    <a:pt x="2819698" y="631211"/>
                    <a:pt x="2819698" y="1409849"/>
                  </a:cubicBezTo>
                  <a:cubicBezTo>
                    <a:pt x="2819698" y="2188487"/>
                    <a:pt x="2188487" y="2819698"/>
                    <a:pt x="1409849" y="2819698"/>
                  </a:cubicBezTo>
                  <a:cubicBezTo>
                    <a:pt x="631211" y="2819698"/>
                    <a:pt x="0" y="2188487"/>
                    <a:pt x="0" y="1409849"/>
                  </a:cubicBezTo>
                  <a:close/>
                </a:path>
              </a:pathLst>
            </a:custGeom>
            <a:solidFill>
              <a:srgbClr val="98B7F6">
                <a:alpha val="83000"/>
              </a:srgbClr>
            </a:solidFill>
            <a:ln>
              <a:solidFill>
                <a:schemeClr val="bg1">
                  <a:lumMod val="95000"/>
                </a:schemeClr>
              </a:solidFill>
            </a:ln>
          </p:spPr>
          <p:style>
            <a:lnRef idx="2">
              <a:scrgbClr r="0" g="0" b="0"/>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375960" tIns="493447" rIns="375959" bIns="1057387" numCol="1" spcCol="1270" anchor="ctr" anchorCtr="0">
              <a:noAutofit/>
            </a:bodyPr>
            <a:lstStyle/>
            <a:p>
              <a:pPr marL="0" lvl="0" indent="0" algn="ctr" defTabSz="1066800">
                <a:lnSpc>
                  <a:spcPct val="90000"/>
                </a:lnSpc>
                <a:spcBef>
                  <a:spcPct val="0"/>
                </a:spcBef>
                <a:spcAft>
                  <a:spcPct val="35000"/>
                </a:spcAft>
                <a:buNone/>
              </a:pPr>
              <a:r>
                <a:rPr lang="en-US" sz="2400" kern="1200" dirty="0"/>
                <a:t> </a:t>
              </a:r>
            </a:p>
          </p:txBody>
        </p:sp>
        <p:sp>
          <p:nvSpPr>
            <p:cNvPr id="13" name="TextBox 12">
              <a:extLst>
                <a:ext uri="{FF2B5EF4-FFF2-40B4-BE49-F238E27FC236}">
                  <a16:creationId xmlns:a16="http://schemas.microsoft.com/office/drawing/2014/main" id="{98B52CB6-12D3-4A9D-9466-CC6978FA75E3}"/>
                </a:ext>
              </a:extLst>
            </p:cNvPr>
            <p:cNvSpPr txBox="1"/>
            <p:nvPr/>
          </p:nvSpPr>
          <p:spPr>
            <a:xfrm>
              <a:off x="5477140" y="2690747"/>
              <a:ext cx="1802737" cy="400110"/>
            </a:xfrm>
            <a:prstGeom prst="rect">
              <a:avLst/>
            </a:prstGeom>
            <a:noFill/>
          </p:spPr>
          <p:txBody>
            <a:bodyPr wrap="square" rtlCol="0">
              <a:spAutoFit/>
            </a:bodyPr>
            <a:lstStyle/>
            <a:p>
              <a:r>
                <a:rPr lang="en-US" sz="2000" b="1" dirty="0"/>
                <a:t>Competence</a:t>
              </a:r>
            </a:p>
          </p:txBody>
        </p:sp>
        <p:pic>
          <p:nvPicPr>
            <p:cNvPr id="18" name="Picture 17">
              <a:extLst>
                <a:ext uri="{FF2B5EF4-FFF2-40B4-BE49-F238E27FC236}">
                  <a16:creationId xmlns:a16="http://schemas.microsoft.com/office/drawing/2014/main" id="{B9E0B356-CD7A-4CF0-9BA1-BC50BC18520B}"/>
                </a:ext>
              </a:extLst>
            </p:cNvPr>
            <p:cNvPicPr>
              <a:picLocks noChangeAspect="1"/>
            </p:cNvPicPr>
            <p:nvPr/>
          </p:nvPicPr>
          <p:blipFill>
            <a:blip r:embed="rId5">
              <a:biLevel thresh="75000"/>
              <a:extLst>
                <a:ext uri="{28A0092B-C50C-407E-A947-70E740481C1C}">
                  <a14:useLocalDpi xmlns:a14="http://schemas.microsoft.com/office/drawing/2010/main" val="0"/>
                </a:ext>
              </a:extLst>
            </a:blip>
            <a:stretch>
              <a:fillRect/>
            </a:stretch>
          </p:blipFill>
          <p:spPr>
            <a:xfrm>
              <a:off x="5819450" y="1858584"/>
              <a:ext cx="796097" cy="796097"/>
            </a:xfrm>
            <a:prstGeom prst="rect">
              <a:avLst/>
            </a:prstGeom>
          </p:spPr>
        </p:pic>
      </p:grpSp>
      <p:sp>
        <p:nvSpPr>
          <p:cNvPr id="19" name="Rectangle: Rounded Corners 18">
            <a:extLst>
              <a:ext uri="{FF2B5EF4-FFF2-40B4-BE49-F238E27FC236}">
                <a16:creationId xmlns:a16="http://schemas.microsoft.com/office/drawing/2014/main" id="{4F93751C-D1F1-4E16-8148-7119BE7F59C1}"/>
              </a:ext>
            </a:extLst>
          </p:cNvPr>
          <p:cNvSpPr/>
          <p:nvPr/>
        </p:nvSpPr>
        <p:spPr>
          <a:xfrm>
            <a:off x="4756133" y="128758"/>
            <a:ext cx="2523744" cy="7955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Avian" pitchFamily="2" charset="0"/>
              </a:rPr>
              <a:t>Where do I want to be?</a:t>
            </a:r>
          </a:p>
        </p:txBody>
      </p:sp>
      <p:sp>
        <p:nvSpPr>
          <p:cNvPr id="21" name="Rectangle: Rounded Corners 20">
            <a:extLst>
              <a:ext uri="{FF2B5EF4-FFF2-40B4-BE49-F238E27FC236}">
                <a16:creationId xmlns:a16="http://schemas.microsoft.com/office/drawing/2014/main" id="{84EE2464-5C72-454B-83C2-B3F4CE0E4C6F}"/>
              </a:ext>
            </a:extLst>
          </p:cNvPr>
          <p:cNvSpPr/>
          <p:nvPr/>
        </p:nvSpPr>
        <p:spPr>
          <a:xfrm>
            <a:off x="8066199" y="2055798"/>
            <a:ext cx="2523744" cy="79609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Avian" pitchFamily="2" charset="0"/>
              </a:rPr>
              <a:t>What is important to learn?</a:t>
            </a:r>
          </a:p>
        </p:txBody>
      </p:sp>
      <p:sp>
        <p:nvSpPr>
          <p:cNvPr id="23" name="Rectangle: Rounded Corners 22">
            <a:extLst>
              <a:ext uri="{FF2B5EF4-FFF2-40B4-BE49-F238E27FC236}">
                <a16:creationId xmlns:a16="http://schemas.microsoft.com/office/drawing/2014/main" id="{6728CFB8-C25D-484B-87FF-A101CFCAD805}"/>
              </a:ext>
            </a:extLst>
          </p:cNvPr>
          <p:cNvSpPr/>
          <p:nvPr/>
        </p:nvSpPr>
        <p:spPr>
          <a:xfrm>
            <a:off x="8979828" y="4123529"/>
            <a:ext cx="2523744" cy="7955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Avian" pitchFamily="2" charset="0"/>
              </a:rPr>
              <a:t>What do I love doing?</a:t>
            </a:r>
          </a:p>
        </p:txBody>
      </p:sp>
      <p:sp>
        <p:nvSpPr>
          <p:cNvPr id="25" name="Rectangle: Rounded Corners 24">
            <a:extLst>
              <a:ext uri="{FF2B5EF4-FFF2-40B4-BE49-F238E27FC236}">
                <a16:creationId xmlns:a16="http://schemas.microsoft.com/office/drawing/2014/main" id="{27AEF660-B466-4667-9C2C-7C981B7B7CB8}"/>
              </a:ext>
            </a:extLst>
          </p:cNvPr>
          <p:cNvSpPr/>
          <p:nvPr/>
        </p:nvSpPr>
        <p:spPr>
          <a:xfrm>
            <a:off x="718794" y="4123529"/>
            <a:ext cx="2527361" cy="7943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Avian" pitchFamily="2" charset="0"/>
              </a:rPr>
              <a:t>What does the organization need?</a:t>
            </a:r>
          </a:p>
        </p:txBody>
      </p:sp>
      <p:sp>
        <p:nvSpPr>
          <p:cNvPr id="27" name="Rectangle: Rounded Corners 26">
            <a:extLst>
              <a:ext uri="{FF2B5EF4-FFF2-40B4-BE49-F238E27FC236}">
                <a16:creationId xmlns:a16="http://schemas.microsoft.com/office/drawing/2014/main" id="{053948B3-9C8D-4E68-BA4B-DB7A65B116EE}"/>
              </a:ext>
            </a:extLst>
          </p:cNvPr>
          <p:cNvSpPr/>
          <p:nvPr/>
        </p:nvSpPr>
        <p:spPr>
          <a:xfrm>
            <a:off x="1844484" y="2010213"/>
            <a:ext cx="2523744" cy="79609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Avian" pitchFamily="2" charset="0"/>
              </a:rPr>
              <a:t>What are my strengths?</a:t>
            </a:r>
          </a:p>
        </p:txBody>
      </p:sp>
      <p:sp>
        <p:nvSpPr>
          <p:cNvPr id="32" name="Right Triangle 31">
            <a:extLst>
              <a:ext uri="{FF2B5EF4-FFF2-40B4-BE49-F238E27FC236}">
                <a16:creationId xmlns:a16="http://schemas.microsoft.com/office/drawing/2014/main" id="{3ACEB58C-9361-4DAB-9545-A80B66F3111B}"/>
              </a:ext>
            </a:extLst>
          </p:cNvPr>
          <p:cNvSpPr/>
          <p:nvPr/>
        </p:nvSpPr>
        <p:spPr>
          <a:xfrm rot="5400000">
            <a:off x="405382" y="-421364"/>
            <a:ext cx="2642850" cy="3453614"/>
          </a:xfrm>
          <a:prstGeom prst="rtTriangle">
            <a:avLst/>
          </a:prstGeom>
          <a:solidFill>
            <a:srgbClr val="000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50B239FC-25E2-4934-BA4C-2D62B8701EAE}"/>
              </a:ext>
            </a:extLst>
          </p:cNvPr>
          <p:cNvSpPr/>
          <p:nvPr/>
        </p:nvSpPr>
        <p:spPr>
          <a:xfrm>
            <a:off x="362173" y="186071"/>
            <a:ext cx="252374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Avian" pitchFamily="2" charset="0"/>
              </a:rPr>
              <a:t>Ingredients of </a:t>
            </a:r>
          </a:p>
          <a:p>
            <a:r>
              <a:rPr lang="en-US" sz="2400" b="1" dirty="0">
                <a:latin typeface="Avian" pitchFamily="2" charset="0"/>
              </a:rPr>
              <a:t>IDP</a:t>
            </a:r>
          </a:p>
        </p:txBody>
      </p:sp>
    </p:spTree>
    <p:extLst>
      <p:ext uri="{BB962C8B-B14F-4D97-AF65-F5344CB8AC3E}">
        <p14:creationId xmlns:p14="http://schemas.microsoft.com/office/powerpoint/2010/main" val="28051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3" grpId="0" animBg="1"/>
      <p:bldP spid="25" grpId="0" animBg="1"/>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13FFD76-6FE0-4478-B4D4-3136B078C63E}"/>
              </a:ext>
            </a:extLst>
          </p:cNvPr>
          <p:cNvSpPr/>
          <p:nvPr/>
        </p:nvSpPr>
        <p:spPr>
          <a:xfrm>
            <a:off x="0" y="-11871"/>
            <a:ext cx="3565188" cy="6869871"/>
          </a:xfrm>
          <a:prstGeom prst="rect">
            <a:avLst/>
          </a:prstGeom>
          <a:gradFill flip="none" rotWithShape="1">
            <a:gsLst>
              <a:gs pos="0">
                <a:srgbClr val="192C4F"/>
              </a:gs>
              <a:gs pos="76000">
                <a:schemeClr val="accent1">
                  <a:lumMod val="45000"/>
                  <a:lumOff val="55000"/>
                </a:schemeClr>
              </a:gs>
              <a:gs pos="82000">
                <a:schemeClr val="accent1">
                  <a:lumMod val="45000"/>
                  <a:lumOff val="55000"/>
                </a:schemeClr>
              </a:gs>
              <a:gs pos="100000">
                <a:schemeClr val="accent1">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33C51ECF-118F-4782-84EF-8180696377F3}"/>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4990" y="-14989"/>
            <a:ext cx="12192000" cy="6858000"/>
          </a:xfrm>
          <a:prstGeom prst="rect">
            <a:avLst/>
          </a:prstGeom>
        </p:spPr>
      </p:pic>
      <p:sp>
        <p:nvSpPr>
          <p:cNvPr id="7" name="TextBox 6">
            <a:extLst>
              <a:ext uri="{FF2B5EF4-FFF2-40B4-BE49-F238E27FC236}">
                <a16:creationId xmlns:a16="http://schemas.microsoft.com/office/drawing/2014/main" id="{1C9BED6A-39D0-4E84-AF7E-CA7108681553}"/>
              </a:ext>
            </a:extLst>
          </p:cNvPr>
          <p:cNvSpPr txBox="1"/>
          <p:nvPr/>
        </p:nvSpPr>
        <p:spPr>
          <a:xfrm>
            <a:off x="6743588" y="2274838"/>
            <a:ext cx="5096435" cy="830997"/>
          </a:xfrm>
          <a:prstGeom prst="rect">
            <a:avLst/>
          </a:prstGeom>
          <a:noFill/>
        </p:spPr>
        <p:txBody>
          <a:bodyPr wrap="square" rtlCol="0">
            <a:spAutoFit/>
          </a:bodyPr>
          <a:lstStyle/>
          <a:p>
            <a:endParaRPr lang="en-US" sz="2400" dirty="0"/>
          </a:p>
          <a:p>
            <a:endParaRPr lang="en-US" sz="2400" dirty="0"/>
          </a:p>
        </p:txBody>
      </p:sp>
      <p:sp>
        <p:nvSpPr>
          <p:cNvPr id="11" name="TextBox 10">
            <a:extLst>
              <a:ext uri="{FF2B5EF4-FFF2-40B4-BE49-F238E27FC236}">
                <a16:creationId xmlns:a16="http://schemas.microsoft.com/office/drawing/2014/main" id="{E76E9B61-5148-4ABA-AAC7-71F140380514}"/>
              </a:ext>
            </a:extLst>
          </p:cNvPr>
          <p:cNvSpPr txBox="1"/>
          <p:nvPr/>
        </p:nvSpPr>
        <p:spPr>
          <a:xfrm>
            <a:off x="1892065" y="2707002"/>
            <a:ext cx="5069305" cy="1477328"/>
          </a:xfrm>
          <a:prstGeom prst="rect">
            <a:avLst/>
          </a:prstGeom>
          <a:noFill/>
        </p:spPr>
        <p:txBody>
          <a:bodyPr wrap="square" rtlCol="0">
            <a:spAutoFit/>
          </a:bodyPr>
          <a:lstStyle/>
          <a:p>
            <a:r>
              <a:rPr lang="en-US" dirty="0"/>
              <a:t> </a:t>
            </a:r>
          </a:p>
          <a:p>
            <a:endParaRPr lang="en-US" dirty="0"/>
          </a:p>
          <a:p>
            <a:r>
              <a:rPr lang="en-US" dirty="0"/>
              <a:t> </a:t>
            </a:r>
          </a:p>
          <a:p>
            <a:endParaRPr lang="en-US" dirty="0"/>
          </a:p>
          <a:p>
            <a:endParaRPr lang="en-US" dirty="0"/>
          </a:p>
        </p:txBody>
      </p:sp>
      <p:sp>
        <p:nvSpPr>
          <p:cNvPr id="29" name="TextBox 28">
            <a:extLst>
              <a:ext uri="{FF2B5EF4-FFF2-40B4-BE49-F238E27FC236}">
                <a16:creationId xmlns:a16="http://schemas.microsoft.com/office/drawing/2014/main" id="{A37A3BBD-09F2-46F4-9FB9-89276F09D5B9}"/>
              </a:ext>
            </a:extLst>
          </p:cNvPr>
          <p:cNvSpPr txBox="1"/>
          <p:nvPr/>
        </p:nvSpPr>
        <p:spPr>
          <a:xfrm>
            <a:off x="4172436" y="250298"/>
            <a:ext cx="6224940" cy="646331"/>
          </a:xfrm>
          <a:prstGeom prst="rect">
            <a:avLst/>
          </a:prstGeom>
          <a:noFill/>
        </p:spPr>
        <p:txBody>
          <a:bodyPr wrap="square" rtlCol="0">
            <a:spAutoFit/>
          </a:bodyPr>
          <a:lstStyle/>
          <a:p>
            <a:pPr algn="ctr"/>
            <a:r>
              <a:rPr lang="en-US" sz="3600" dirty="0">
                <a:latin typeface="Cascadia Mono" panose="020B0609020000020004" pitchFamily="49" charset="0"/>
                <a:ea typeface="Cascadia Mono" panose="020B0609020000020004" pitchFamily="49" charset="0"/>
                <a:cs typeface="Cascadia Mono" panose="020B0609020000020004" pitchFamily="49" charset="0"/>
              </a:rPr>
              <a:t>Anatomy of IDP</a:t>
            </a:r>
          </a:p>
        </p:txBody>
      </p:sp>
      <p:pic>
        <p:nvPicPr>
          <p:cNvPr id="15" name="Picture 14">
            <a:extLst>
              <a:ext uri="{FF2B5EF4-FFF2-40B4-BE49-F238E27FC236}">
                <a16:creationId xmlns:a16="http://schemas.microsoft.com/office/drawing/2014/main" id="{E0398EEB-F609-4D15-B6C2-6D315A222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60088"/>
            <a:ext cx="3614738" cy="2603472"/>
          </a:xfrm>
          <a:prstGeom prst="rect">
            <a:avLst/>
          </a:prstGeom>
        </p:spPr>
      </p:pic>
      <p:pic>
        <p:nvPicPr>
          <p:cNvPr id="32" name="Picture 31">
            <a:extLst>
              <a:ext uri="{FF2B5EF4-FFF2-40B4-BE49-F238E27FC236}">
                <a16:creationId xmlns:a16="http://schemas.microsoft.com/office/drawing/2014/main" id="{FF298E39-B1D6-49E4-865F-F1905B701D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92541"/>
            <a:ext cx="12192000" cy="390525"/>
          </a:xfrm>
          <a:prstGeom prst="rect">
            <a:avLst/>
          </a:prstGeom>
        </p:spPr>
      </p:pic>
      <p:sp>
        <p:nvSpPr>
          <p:cNvPr id="33" name="TextBox 32">
            <a:extLst>
              <a:ext uri="{FF2B5EF4-FFF2-40B4-BE49-F238E27FC236}">
                <a16:creationId xmlns:a16="http://schemas.microsoft.com/office/drawing/2014/main" id="{EF931DE0-CD55-4EF7-8824-F045F950030B}"/>
              </a:ext>
            </a:extLst>
          </p:cNvPr>
          <p:cNvSpPr txBox="1"/>
          <p:nvPr/>
        </p:nvSpPr>
        <p:spPr>
          <a:xfrm>
            <a:off x="411875" y="438355"/>
            <a:ext cx="2582116" cy="3108543"/>
          </a:xfrm>
          <a:prstGeom prst="rect">
            <a:avLst/>
          </a:prstGeom>
          <a:noFill/>
        </p:spPr>
        <p:txBody>
          <a:bodyPr wrap="square" rtlCol="0">
            <a:spAutoFit/>
          </a:bodyPr>
          <a:lstStyle/>
          <a:p>
            <a:pPr algn="ctr"/>
            <a:r>
              <a:rPr lang="en-US" sz="2800" dirty="0">
                <a:solidFill>
                  <a:schemeClr val="bg1"/>
                </a:solidFill>
                <a:latin typeface="Ace" panose="020B7200000000000000" pitchFamily="34" charset="0"/>
              </a:rPr>
              <a:t>Success starts with an  effective IDP process</a:t>
            </a:r>
          </a:p>
          <a:p>
            <a:pPr algn="ctr"/>
            <a:r>
              <a:rPr lang="en-US" sz="2800" dirty="0">
                <a:solidFill>
                  <a:schemeClr val="bg1"/>
                </a:solidFill>
                <a:latin typeface="Ace" panose="020B7200000000000000" pitchFamily="34" charset="0"/>
              </a:rPr>
              <a:t>for individuals and the organization. </a:t>
            </a:r>
          </a:p>
        </p:txBody>
      </p:sp>
      <p:sp>
        <p:nvSpPr>
          <p:cNvPr id="35" name="Flowchart: Connector 34">
            <a:extLst>
              <a:ext uri="{FF2B5EF4-FFF2-40B4-BE49-F238E27FC236}">
                <a16:creationId xmlns:a16="http://schemas.microsoft.com/office/drawing/2014/main" id="{DE7D4EB5-3512-4AAB-A3A6-56EBDFDAD7C8}"/>
              </a:ext>
            </a:extLst>
          </p:cNvPr>
          <p:cNvSpPr/>
          <p:nvPr/>
        </p:nvSpPr>
        <p:spPr>
          <a:xfrm>
            <a:off x="7501333" y="2944552"/>
            <a:ext cx="1000125" cy="1002228"/>
          </a:xfrm>
          <a:prstGeom prst="flowChartConnector">
            <a:avLst/>
          </a:prstGeom>
          <a:noFill/>
          <a:ln w="57150">
            <a:solidFill>
              <a:srgbClr val="192C4F"/>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 name="Flowchart: Connector 38">
            <a:extLst>
              <a:ext uri="{FF2B5EF4-FFF2-40B4-BE49-F238E27FC236}">
                <a16:creationId xmlns:a16="http://schemas.microsoft.com/office/drawing/2014/main" id="{CEC120D7-DC81-435C-85B3-A7F2BCE6A3AC}"/>
              </a:ext>
            </a:extLst>
          </p:cNvPr>
          <p:cNvSpPr/>
          <p:nvPr/>
        </p:nvSpPr>
        <p:spPr>
          <a:xfrm>
            <a:off x="7252574" y="2704133"/>
            <a:ext cx="1471699" cy="1440965"/>
          </a:xfrm>
          <a:prstGeom prst="flowChartConnector">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a:extLst>
              <a:ext uri="{FF2B5EF4-FFF2-40B4-BE49-F238E27FC236}">
                <a16:creationId xmlns:a16="http://schemas.microsoft.com/office/drawing/2014/main" id="{C9A8FBC1-08A9-4EA8-A8CC-F05C91E90592}"/>
              </a:ext>
            </a:extLst>
          </p:cNvPr>
          <p:cNvSpPr/>
          <p:nvPr/>
        </p:nvSpPr>
        <p:spPr>
          <a:xfrm>
            <a:off x="8659774" y="2144246"/>
            <a:ext cx="1000125" cy="1002228"/>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lowchart: Connector 41">
            <a:extLst>
              <a:ext uri="{FF2B5EF4-FFF2-40B4-BE49-F238E27FC236}">
                <a16:creationId xmlns:a16="http://schemas.microsoft.com/office/drawing/2014/main" id="{8AE76AA8-60CA-413A-B740-637E8C9B14DC}"/>
              </a:ext>
            </a:extLst>
          </p:cNvPr>
          <p:cNvSpPr/>
          <p:nvPr/>
        </p:nvSpPr>
        <p:spPr>
          <a:xfrm>
            <a:off x="8904317" y="3364961"/>
            <a:ext cx="1000125" cy="1002228"/>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Connector 42">
            <a:extLst>
              <a:ext uri="{FF2B5EF4-FFF2-40B4-BE49-F238E27FC236}">
                <a16:creationId xmlns:a16="http://schemas.microsoft.com/office/drawing/2014/main" id="{DA7E9E9D-B852-4E9A-BEE1-EBEB2A231F8A}"/>
              </a:ext>
            </a:extLst>
          </p:cNvPr>
          <p:cNvSpPr/>
          <p:nvPr/>
        </p:nvSpPr>
        <p:spPr>
          <a:xfrm>
            <a:off x="8089300" y="4324199"/>
            <a:ext cx="1000125" cy="1002228"/>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Connector 43">
            <a:extLst>
              <a:ext uri="{FF2B5EF4-FFF2-40B4-BE49-F238E27FC236}">
                <a16:creationId xmlns:a16="http://schemas.microsoft.com/office/drawing/2014/main" id="{BA7E7D8F-00A2-4D43-BFB6-39A512B4A7E5}"/>
              </a:ext>
            </a:extLst>
          </p:cNvPr>
          <p:cNvSpPr/>
          <p:nvPr/>
        </p:nvSpPr>
        <p:spPr>
          <a:xfrm>
            <a:off x="6857441" y="4279956"/>
            <a:ext cx="1000125" cy="1002228"/>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Connector 44">
            <a:extLst>
              <a:ext uri="{FF2B5EF4-FFF2-40B4-BE49-F238E27FC236}">
                <a16:creationId xmlns:a16="http://schemas.microsoft.com/office/drawing/2014/main" id="{AA6166B2-E852-4EB5-B221-9088A67DAB6C}"/>
              </a:ext>
            </a:extLst>
          </p:cNvPr>
          <p:cNvSpPr/>
          <p:nvPr/>
        </p:nvSpPr>
        <p:spPr>
          <a:xfrm>
            <a:off x="5997956" y="3352730"/>
            <a:ext cx="1000125" cy="1002228"/>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Connector 45">
            <a:extLst>
              <a:ext uri="{FF2B5EF4-FFF2-40B4-BE49-F238E27FC236}">
                <a16:creationId xmlns:a16="http://schemas.microsoft.com/office/drawing/2014/main" id="{866CD7D0-D206-4AF2-AB49-08F1C320D4AE}"/>
              </a:ext>
            </a:extLst>
          </p:cNvPr>
          <p:cNvSpPr/>
          <p:nvPr/>
        </p:nvSpPr>
        <p:spPr>
          <a:xfrm>
            <a:off x="6284781" y="2215013"/>
            <a:ext cx="1000125" cy="1002228"/>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Connector 46">
            <a:extLst>
              <a:ext uri="{FF2B5EF4-FFF2-40B4-BE49-F238E27FC236}">
                <a16:creationId xmlns:a16="http://schemas.microsoft.com/office/drawing/2014/main" id="{27553DAE-553B-4B01-99B1-814DF5B066ED}"/>
              </a:ext>
            </a:extLst>
          </p:cNvPr>
          <p:cNvSpPr/>
          <p:nvPr/>
        </p:nvSpPr>
        <p:spPr>
          <a:xfrm>
            <a:off x="7423361" y="1544578"/>
            <a:ext cx="1000125" cy="1002228"/>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963EEDE0-901C-4953-BFA5-ED6ED48658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0407" y="4309988"/>
            <a:ext cx="946755" cy="946755"/>
          </a:xfrm>
          <a:prstGeom prst="rect">
            <a:avLst/>
          </a:prstGeom>
        </p:spPr>
      </p:pic>
      <p:pic>
        <p:nvPicPr>
          <p:cNvPr id="53" name="Picture 52">
            <a:extLst>
              <a:ext uri="{FF2B5EF4-FFF2-40B4-BE49-F238E27FC236}">
                <a16:creationId xmlns:a16="http://schemas.microsoft.com/office/drawing/2014/main" id="{090183AD-25CC-4168-954C-95DAD9A414B9}"/>
              </a:ext>
            </a:extLst>
          </p:cNvPr>
          <p:cNvPicPr>
            <a:picLocks noChangeAspect="1"/>
          </p:cNvPicPr>
          <p:nvPr/>
        </p:nvPicPr>
        <p:blipFill>
          <a:blip r:embed="rId6">
            <a:extLst>
              <a:ext uri="{BEBA8EAE-BF5A-486C-A8C5-ECC9F3942E4B}">
                <a14:imgProps xmlns:a14="http://schemas.microsoft.com/office/drawing/2010/main">
                  <a14:imgLayer r:embed="rId7">
                    <a14:imgEffect>
                      <a14:artisticGlowEdges/>
                    </a14:imgEffect>
                  </a14:imgLayer>
                </a14:imgProps>
              </a:ext>
              <a:ext uri="{28A0092B-C50C-407E-A947-70E740481C1C}">
                <a14:useLocalDpi xmlns:a14="http://schemas.microsoft.com/office/drawing/2010/main" val="0"/>
              </a:ext>
            </a:extLst>
          </a:blip>
          <a:stretch>
            <a:fillRect/>
          </a:stretch>
        </p:blipFill>
        <p:spPr>
          <a:xfrm>
            <a:off x="6198613" y="3537775"/>
            <a:ext cx="605931" cy="585654"/>
          </a:xfrm>
          <a:prstGeom prst="rect">
            <a:avLst/>
          </a:prstGeom>
        </p:spPr>
      </p:pic>
      <p:pic>
        <p:nvPicPr>
          <p:cNvPr id="55" name="Picture 54">
            <a:extLst>
              <a:ext uri="{FF2B5EF4-FFF2-40B4-BE49-F238E27FC236}">
                <a16:creationId xmlns:a16="http://schemas.microsoft.com/office/drawing/2014/main" id="{E49DCE6C-F753-404C-9874-56ED7D9FF21E}"/>
              </a:ext>
            </a:extLst>
          </p:cNvPr>
          <p:cNvPicPr>
            <a:picLocks noChangeAspect="1"/>
          </p:cNvPicPr>
          <p:nvPr/>
        </p:nvPicPr>
        <p:blipFill>
          <a:blip r:embed="rId8">
            <a:extLst>
              <a:ext uri="{BEBA8EAE-BF5A-486C-A8C5-ECC9F3942E4B}">
                <a14:imgProps xmlns:a14="http://schemas.microsoft.com/office/drawing/2010/main">
                  <a14:imgLayer r:embed="rId9">
                    <a14:imgEffect>
                      <a14:artisticCutout/>
                    </a14:imgEffect>
                  </a14:imgLayer>
                </a14:imgProps>
              </a:ext>
              <a:ext uri="{28A0092B-C50C-407E-A947-70E740481C1C}">
                <a14:useLocalDpi xmlns:a14="http://schemas.microsoft.com/office/drawing/2010/main" val="0"/>
              </a:ext>
            </a:extLst>
          </a:blip>
          <a:stretch>
            <a:fillRect/>
          </a:stretch>
        </p:blipFill>
        <p:spPr>
          <a:xfrm>
            <a:off x="6292354" y="2289562"/>
            <a:ext cx="912215" cy="912215"/>
          </a:xfrm>
          <a:prstGeom prst="rect">
            <a:avLst/>
          </a:prstGeom>
        </p:spPr>
      </p:pic>
      <p:pic>
        <p:nvPicPr>
          <p:cNvPr id="57" name="Picture 56">
            <a:extLst>
              <a:ext uri="{FF2B5EF4-FFF2-40B4-BE49-F238E27FC236}">
                <a16:creationId xmlns:a16="http://schemas.microsoft.com/office/drawing/2014/main" id="{ADDE3017-323E-4B95-898E-9D57A1A3722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82293" y="2317871"/>
            <a:ext cx="567831" cy="567831"/>
          </a:xfrm>
          <a:prstGeom prst="rect">
            <a:avLst/>
          </a:prstGeom>
        </p:spPr>
      </p:pic>
      <p:pic>
        <p:nvPicPr>
          <p:cNvPr id="59" name="Picture 58">
            <a:extLst>
              <a:ext uri="{FF2B5EF4-FFF2-40B4-BE49-F238E27FC236}">
                <a16:creationId xmlns:a16="http://schemas.microsoft.com/office/drawing/2014/main" id="{CCBF2ECE-43A9-4522-94CA-2BEC2A5AC41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680572" y="1775328"/>
            <a:ext cx="553782" cy="553782"/>
          </a:xfrm>
          <a:prstGeom prst="rect">
            <a:avLst/>
          </a:prstGeom>
        </p:spPr>
      </p:pic>
      <p:sp>
        <p:nvSpPr>
          <p:cNvPr id="62" name="TextBox 61">
            <a:extLst>
              <a:ext uri="{FF2B5EF4-FFF2-40B4-BE49-F238E27FC236}">
                <a16:creationId xmlns:a16="http://schemas.microsoft.com/office/drawing/2014/main" id="{D31D3C47-6FE3-4099-90B4-C055C1D35D50}"/>
              </a:ext>
            </a:extLst>
          </p:cNvPr>
          <p:cNvSpPr txBox="1"/>
          <p:nvPr/>
        </p:nvSpPr>
        <p:spPr>
          <a:xfrm>
            <a:off x="9649051" y="2092496"/>
            <a:ext cx="2283502" cy="738664"/>
          </a:xfrm>
          <a:prstGeom prst="rect">
            <a:avLst/>
          </a:prstGeom>
          <a:noFill/>
        </p:spPr>
        <p:txBody>
          <a:bodyPr wrap="square" rtlCol="0">
            <a:spAutoFit/>
          </a:bodyPr>
          <a:lstStyle/>
          <a:p>
            <a:r>
              <a:rPr lang="en-US" sz="1600" b="1" dirty="0"/>
              <a:t>Yearly Plan</a:t>
            </a:r>
          </a:p>
          <a:p>
            <a:r>
              <a:rPr lang="en-US" sz="1300" dirty="0"/>
              <a:t>To support individual and organizational objectives. </a:t>
            </a:r>
          </a:p>
        </p:txBody>
      </p:sp>
      <p:sp>
        <p:nvSpPr>
          <p:cNvPr id="63" name="TextBox 62">
            <a:extLst>
              <a:ext uri="{FF2B5EF4-FFF2-40B4-BE49-F238E27FC236}">
                <a16:creationId xmlns:a16="http://schemas.microsoft.com/office/drawing/2014/main" id="{894BD57C-BB31-47D1-A017-FB6F49B4E753}"/>
              </a:ext>
            </a:extLst>
          </p:cNvPr>
          <p:cNvSpPr txBox="1"/>
          <p:nvPr/>
        </p:nvSpPr>
        <p:spPr>
          <a:xfrm>
            <a:off x="4023351" y="4627054"/>
            <a:ext cx="2827816" cy="938719"/>
          </a:xfrm>
          <a:prstGeom prst="rect">
            <a:avLst/>
          </a:prstGeom>
          <a:noFill/>
        </p:spPr>
        <p:txBody>
          <a:bodyPr wrap="square" rtlCol="0">
            <a:spAutoFit/>
          </a:bodyPr>
          <a:lstStyle/>
          <a:p>
            <a:pPr algn="r"/>
            <a:r>
              <a:rPr lang="en-US" sz="1600" b="1" dirty="0"/>
              <a:t>Learning Needs</a:t>
            </a:r>
          </a:p>
          <a:p>
            <a:pPr algn="r"/>
            <a:r>
              <a:rPr lang="en-US" sz="1300" dirty="0"/>
              <a:t>Invest in Employee skills development to support organizational needs and commit to personal growth. </a:t>
            </a:r>
          </a:p>
        </p:txBody>
      </p:sp>
      <p:sp>
        <p:nvSpPr>
          <p:cNvPr id="64" name="TextBox 63">
            <a:extLst>
              <a:ext uri="{FF2B5EF4-FFF2-40B4-BE49-F238E27FC236}">
                <a16:creationId xmlns:a16="http://schemas.microsoft.com/office/drawing/2014/main" id="{535C6D03-712D-43F3-9683-FEFB529F43FD}"/>
              </a:ext>
            </a:extLst>
          </p:cNvPr>
          <p:cNvSpPr txBox="1"/>
          <p:nvPr/>
        </p:nvSpPr>
        <p:spPr>
          <a:xfrm>
            <a:off x="9106193" y="4608029"/>
            <a:ext cx="2762294" cy="738664"/>
          </a:xfrm>
          <a:prstGeom prst="rect">
            <a:avLst/>
          </a:prstGeom>
          <a:noFill/>
        </p:spPr>
        <p:txBody>
          <a:bodyPr wrap="square" rtlCol="0">
            <a:spAutoFit/>
          </a:bodyPr>
          <a:lstStyle/>
          <a:p>
            <a:r>
              <a:rPr lang="en-US" sz="1600" b="1" dirty="0"/>
              <a:t>Desired Outcomes</a:t>
            </a:r>
          </a:p>
          <a:p>
            <a:r>
              <a:rPr lang="en-US" sz="1300" dirty="0"/>
              <a:t>What will be gained from the employees completing these goals?</a:t>
            </a:r>
          </a:p>
        </p:txBody>
      </p:sp>
      <p:sp>
        <p:nvSpPr>
          <p:cNvPr id="65" name="TextBox 64">
            <a:extLst>
              <a:ext uri="{FF2B5EF4-FFF2-40B4-BE49-F238E27FC236}">
                <a16:creationId xmlns:a16="http://schemas.microsoft.com/office/drawing/2014/main" id="{2D1709EB-5063-48CC-87B3-D36B116BC97E}"/>
              </a:ext>
            </a:extLst>
          </p:cNvPr>
          <p:cNvSpPr txBox="1"/>
          <p:nvPr/>
        </p:nvSpPr>
        <p:spPr>
          <a:xfrm>
            <a:off x="4337135" y="2007005"/>
            <a:ext cx="1972706" cy="738664"/>
          </a:xfrm>
          <a:prstGeom prst="rect">
            <a:avLst/>
          </a:prstGeom>
          <a:noFill/>
        </p:spPr>
        <p:txBody>
          <a:bodyPr wrap="square" rtlCol="0">
            <a:spAutoFit/>
          </a:bodyPr>
          <a:lstStyle/>
          <a:p>
            <a:pPr algn="r"/>
            <a:r>
              <a:rPr lang="en-US" sz="1600" b="1" dirty="0"/>
              <a:t>Excel The Existing</a:t>
            </a:r>
          </a:p>
          <a:p>
            <a:pPr algn="r"/>
            <a:r>
              <a:rPr lang="en-US" sz="1300" dirty="0"/>
              <a:t>Acknowledge and build upon existing skills</a:t>
            </a:r>
          </a:p>
        </p:txBody>
      </p:sp>
      <p:sp>
        <p:nvSpPr>
          <p:cNvPr id="66" name="TextBox 65">
            <a:extLst>
              <a:ext uri="{FF2B5EF4-FFF2-40B4-BE49-F238E27FC236}">
                <a16:creationId xmlns:a16="http://schemas.microsoft.com/office/drawing/2014/main" id="{73D05C1D-FBCF-44B8-BAFC-200CF14514C4}"/>
              </a:ext>
            </a:extLst>
          </p:cNvPr>
          <p:cNvSpPr txBox="1"/>
          <p:nvPr/>
        </p:nvSpPr>
        <p:spPr>
          <a:xfrm>
            <a:off x="7738330" y="1157733"/>
            <a:ext cx="2610867" cy="738664"/>
          </a:xfrm>
          <a:prstGeom prst="rect">
            <a:avLst/>
          </a:prstGeom>
          <a:noFill/>
        </p:spPr>
        <p:txBody>
          <a:bodyPr wrap="square" rtlCol="0">
            <a:spAutoFit/>
          </a:bodyPr>
          <a:lstStyle/>
          <a:p>
            <a:pPr algn="r"/>
            <a:r>
              <a:rPr lang="en-US" sz="1600" b="1" dirty="0"/>
              <a:t>Previous Year Retrospective</a:t>
            </a:r>
          </a:p>
          <a:p>
            <a:pPr algn="r"/>
            <a:r>
              <a:rPr lang="en-US" sz="1300" dirty="0"/>
              <a:t>Asses past performance and recalibrate the year ahead. </a:t>
            </a:r>
          </a:p>
        </p:txBody>
      </p:sp>
      <p:pic>
        <p:nvPicPr>
          <p:cNvPr id="67" name="Picture 66">
            <a:extLst>
              <a:ext uri="{FF2B5EF4-FFF2-40B4-BE49-F238E27FC236}">
                <a16:creationId xmlns:a16="http://schemas.microsoft.com/office/drawing/2014/main" id="{6CE5044A-28C2-47E8-87FF-B752C5AF122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04531" y="3483892"/>
            <a:ext cx="709923" cy="709923"/>
          </a:xfrm>
          <a:prstGeom prst="rect">
            <a:avLst/>
          </a:prstGeom>
        </p:spPr>
      </p:pic>
      <p:sp>
        <p:nvSpPr>
          <p:cNvPr id="68" name="TextBox 67">
            <a:extLst>
              <a:ext uri="{FF2B5EF4-FFF2-40B4-BE49-F238E27FC236}">
                <a16:creationId xmlns:a16="http://schemas.microsoft.com/office/drawing/2014/main" id="{96BDBE39-FB6B-49B5-833E-F075D36E3646}"/>
              </a:ext>
            </a:extLst>
          </p:cNvPr>
          <p:cNvSpPr txBox="1"/>
          <p:nvPr/>
        </p:nvSpPr>
        <p:spPr>
          <a:xfrm>
            <a:off x="9951520" y="3457483"/>
            <a:ext cx="2283502" cy="938719"/>
          </a:xfrm>
          <a:prstGeom prst="rect">
            <a:avLst/>
          </a:prstGeom>
          <a:noFill/>
        </p:spPr>
        <p:txBody>
          <a:bodyPr wrap="square" rtlCol="0">
            <a:spAutoFit/>
          </a:bodyPr>
          <a:lstStyle/>
          <a:p>
            <a:r>
              <a:rPr lang="en-US" sz="1600" b="1" dirty="0"/>
              <a:t>S.M.A.R.T. Goals</a:t>
            </a:r>
          </a:p>
          <a:p>
            <a:r>
              <a:rPr lang="en-US" sz="1300" dirty="0"/>
              <a:t>Goals should be specific, measurable, attainable , realistic and timely. </a:t>
            </a:r>
          </a:p>
        </p:txBody>
      </p:sp>
      <p:pic>
        <p:nvPicPr>
          <p:cNvPr id="69" name="Picture 68">
            <a:extLst>
              <a:ext uri="{FF2B5EF4-FFF2-40B4-BE49-F238E27FC236}">
                <a16:creationId xmlns:a16="http://schemas.microsoft.com/office/drawing/2014/main" id="{48508CD5-65E9-45CA-8563-A4EBB014A91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381827" y="4571188"/>
            <a:ext cx="514511" cy="514511"/>
          </a:xfrm>
          <a:prstGeom prst="rect">
            <a:avLst/>
          </a:prstGeom>
        </p:spPr>
      </p:pic>
      <p:sp>
        <p:nvSpPr>
          <p:cNvPr id="70" name="TextBox 69">
            <a:extLst>
              <a:ext uri="{FF2B5EF4-FFF2-40B4-BE49-F238E27FC236}">
                <a16:creationId xmlns:a16="http://schemas.microsoft.com/office/drawing/2014/main" id="{C1D3EE9C-4178-4D51-BDEE-6C748E0513B4}"/>
              </a:ext>
            </a:extLst>
          </p:cNvPr>
          <p:cNvSpPr txBox="1"/>
          <p:nvPr/>
        </p:nvSpPr>
        <p:spPr>
          <a:xfrm>
            <a:off x="3623668" y="3390405"/>
            <a:ext cx="2380290" cy="938719"/>
          </a:xfrm>
          <a:prstGeom prst="rect">
            <a:avLst/>
          </a:prstGeom>
          <a:noFill/>
        </p:spPr>
        <p:txBody>
          <a:bodyPr wrap="square" rtlCol="0">
            <a:spAutoFit/>
          </a:bodyPr>
          <a:lstStyle/>
          <a:p>
            <a:pPr algn="r"/>
            <a:r>
              <a:rPr lang="en-US" sz="1600" b="1" dirty="0"/>
              <a:t>Identify Gaps</a:t>
            </a:r>
          </a:p>
          <a:p>
            <a:pPr algn="r"/>
            <a:r>
              <a:rPr lang="en-US" sz="1300" dirty="0"/>
              <a:t>Align goals with areas needing improvement and reduce gaps in workforce. </a:t>
            </a:r>
          </a:p>
        </p:txBody>
      </p:sp>
      <p:sp>
        <p:nvSpPr>
          <p:cNvPr id="71" name="Arrow: Right 70">
            <a:extLst>
              <a:ext uri="{FF2B5EF4-FFF2-40B4-BE49-F238E27FC236}">
                <a16:creationId xmlns:a16="http://schemas.microsoft.com/office/drawing/2014/main" id="{B8F5E57F-0EBF-4997-93B8-C51781FC726E}"/>
              </a:ext>
            </a:extLst>
          </p:cNvPr>
          <p:cNvSpPr/>
          <p:nvPr/>
        </p:nvSpPr>
        <p:spPr>
          <a:xfrm>
            <a:off x="3373894" y="4779913"/>
            <a:ext cx="390462" cy="232614"/>
          </a:xfrm>
          <a:prstGeom prst="rightArrow">
            <a:avLst/>
          </a:prstGeom>
          <a:solidFill>
            <a:srgbClr val="192C4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Arrow: Right 71">
            <a:extLst>
              <a:ext uri="{FF2B5EF4-FFF2-40B4-BE49-F238E27FC236}">
                <a16:creationId xmlns:a16="http://schemas.microsoft.com/office/drawing/2014/main" id="{ED84690F-F260-4E27-A3D6-2AF7600512CF}"/>
              </a:ext>
            </a:extLst>
          </p:cNvPr>
          <p:cNvSpPr/>
          <p:nvPr/>
        </p:nvSpPr>
        <p:spPr>
          <a:xfrm>
            <a:off x="3428798" y="6295644"/>
            <a:ext cx="461700" cy="326011"/>
          </a:xfrm>
          <a:prstGeom prst="rightArrow">
            <a:avLst/>
          </a:prstGeom>
          <a:solidFill>
            <a:srgbClr val="192C4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Arrow: Right 72">
            <a:extLst>
              <a:ext uri="{FF2B5EF4-FFF2-40B4-BE49-F238E27FC236}">
                <a16:creationId xmlns:a16="http://schemas.microsoft.com/office/drawing/2014/main" id="{3D0B1881-C75E-4DDB-A622-4EA4FE7EE764}"/>
              </a:ext>
            </a:extLst>
          </p:cNvPr>
          <p:cNvSpPr/>
          <p:nvPr/>
        </p:nvSpPr>
        <p:spPr>
          <a:xfrm>
            <a:off x="63212" y="4214528"/>
            <a:ext cx="461700" cy="326011"/>
          </a:xfrm>
          <a:prstGeom prst="rightArrow">
            <a:avLst/>
          </a:prstGeom>
          <a:solidFill>
            <a:srgbClr val="192C4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Arrow: Right 73">
            <a:extLst>
              <a:ext uri="{FF2B5EF4-FFF2-40B4-BE49-F238E27FC236}">
                <a16:creationId xmlns:a16="http://schemas.microsoft.com/office/drawing/2014/main" id="{EEF79A34-FB4A-4280-BF01-CBD796E9DFDB}"/>
              </a:ext>
            </a:extLst>
          </p:cNvPr>
          <p:cNvSpPr/>
          <p:nvPr/>
        </p:nvSpPr>
        <p:spPr>
          <a:xfrm>
            <a:off x="135125" y="6295644"/>
            <a:ext cx="389787" cy="303859"/>
          </a:xfrm>
          <a:prstGeom prst="rightArrow">
            <a:avLst/>
          </a:prstGeom>
          <a:solidFill>
            <a:srgbClr val="192C4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rrow: Right 74">
            <a:extLst>
              <a:ext uri="{FF2B5EF4-FFF2-40B4-BE49-F238E27FC236}">
                <a16:creationId xmlns:a16="http://schemas.microsoft.com/office/drawing/2014/main" id="{83430814-6FFF-4FD8-A159-71C4295F8891}"/>
              </a:ext>
            </a:extLst>
          </p:cNvPr>
          <p:cNvSpPr/>
          <p:nvPr/>
        </p:nvSpPr>
        <p:spPr>
          <a:xfrm>
            <a:off x="2769984" y="4309209"/>
            <a:ext cx="307275" cy="275131"/>
          </a:xfrm>
          <a:prstGeom prst="rightArrow">
            <a:avLst/>
          </a:prstGeom>
          <a:solidFill>
            <a:schemeClr val="accent5">
              <a:lumMod val="75000"/>
            </a:schemeClr>
          </a:solidFill>
          <a:ln>
            <a:solidFill>
              <a:srgbClr val="B6C8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Arrow: Right 75">
            <a:extLst>
              <a:ext uri="{FF2B5EF4-FFF2-40B4-BE49-F238E27FC236}">
                <a16:creationId xmlns:a16="http://schemas.microsoft.com/office/drawing/2014/main" id="{8032168A-5E04-45CA-A033-864B2A9D8550}"/>
              </a:ext>
            </a:extLst>
          </p:cNvPr>
          <p:cNvSpPr/>
          <p:nvPr/>
        </p:nvSpPr>
        <p:spPr>
          <a:xfrm flipV="1">
            <a:off x="3451664" y="5245913"/>
            <a:ext cx="451509" cy="288727"/>
          </a:xfrm>
          <a:prstGeom prst="rightArrow">
            <a:avLst/>
          </a:prstGeom>
          <a:solidFill>
            <a:schemeClr val="accent5">
              <a:lumMod val="75000"/>
            </a:schemeClr>
          </a:solidFill>
          <a:ln>
            <a:solidFill>
              <a:srgbClr val="B6C8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Arrow: Right 76">
            <a:extLst>
              <a:ext uri="{FF2B5EF4-FFF2-40B4-BE49-F238E27FC236}">
                <a16:creationId xmlns:a16="http://schemas.microsoft.com/office/drawing/2014/main" id="{AB3BFBEC-9681-4930-9FBA-BD0E3C1CFD58}"/>
              </a:ext>
            </a:extLst>
          </p:cNvPr>
          <p:cNvSpPr/>
          <p:nvPr/>
        </p:nvSpPr>
        <p:spPr>
          <a:xfrm flipV="1">
            <a:off x="311745" y="4720620"/>
            <a:ext cx="389787" cy="365078"/>
          </a:xfrm>
          <a:prstGeom prst="rightArrow">
            <a:avLst/>
          </a:prstGeom>
          <a:solidFill>
            <a:schemeClr val="accent5">
              <a:lumMod val="75000"/>
            </a:schemeClr>
          </a:solidFill>
          <a:ln>
            <a:solidFill>
              <a:srgbClr val="B6C8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9966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B1E326D-5AD0-42B2-8BE8-A01BB29CD2F4}"/>
              </a:ext>
            </a:extLst>
          </p:cNvPr>
          <p:cNvPicPr>
            <a:picLocks noChangeAspect="1"/>
          </p:cNvPicPr>
          <p:nvPr/>
        </p:nvPicPr>
        <p:blipFill>
          <a:blip r:embed="rId2"/>
          <a:stretch>
            <a:fillRect/>
          </a:stretch>
        </p:blipFill>
        <p:spPr>
          <a:xfrm>
            <a:off x="0" y="6454588"/>
            <a:ext cx="12192000" cy="389965"/>
          </a:xfrm>
          <a:prstGeom prst="rect">
            <a:avLst/>
          </a:prstGeom>
        </p:spPr>
      </p:pic>
      <p:sp>
        <p:nvSpPr>
          <p:cNvPr id="7" name="TextBox 6">
            <a:extLst>
              <a:ext uri="{FF2B5EF4-FFF2-40B4-BE49-F238E27FC236}">
                <a16:creationId xmlns:a16="http://schemas.microsoft.com/office/drawing/2014/main" id="{1C9BED6A-39D0-4E84-AF7E-CA7108681553}"/>
              </a:ext>
            </a:extLst>
          </p:cNvPr>
          <p:cNvSpPr txBox="1"/>
          <p:nvPr/>
        </p:nvSpPr>
        <p:spPr>
          <a:xfrm>
            <a:off x="6548718" y="2274838"/>
            <a:ext cx="5096435" cy="830997"/>
          </a:xfrm>
          <a:prstGeom prst="rect">
            <a:avLst/>
          </a:prstGeom>
          <a:noFill/>
        </p:spPr>
        <p:txBody>
          <a:bodyPr wrap="square" rtlCol="0">
            <a:spAutoFit/>
          </a:bodyPr>
          <a:lstStyle/>
          <a:p>
            <a:endParaRPr lang="en-US" sz="2400" dirty="0"/>
          </a:p>
          <a:p>
            <a:endParaRPr lang="en-US" sz="2400" dirty="0"/>
          </a:p>
        </p:txBody>
      </p:sp>
      <p:pic>
        <p:nvPicPr>
          <p:cNvPr id="6" name="Picture 5">
            <a:extLst>
              <a:ext uri="{FF2B5EF4-FFF2-40B4-BE49-F238E27FC236}">
                <a16:creationId xmlns:a16="http://schemas.microsoft.com/office/drawing/2014/main" id="{C699E4D8-661B-4D7C-84AD-3B66613D05E3}"/>
              </a:ext>
            </a:extLst>
          </p:cNvPr>
          <p:cNvPicPr>
            <a:picLocks noChangeAspect="1"/>
          </p:cNvPicPr>
          <p:nvPr/>
        </p:nvPicPr>
        <p:blipFill rotWithShape="1">
          <a:blip r:embed="rId3">
            <a:extLst>
              <a:ext uri="{28A0092B-C50C-407E-A947-70E740481C1C}">
                <a14:useLocalDpi xmlns:a14="http://schemas.microsoft.com/office/drawing/2010/main" val="0"/>
              </a:ext>
            </a:extLst>
          </a:blip>
          <a:srcRect l="2365" t="18832" r="70263" b="20452"/>
          <a:stretch/>
        </p:blipFill>
        <p:spPr>
          <a:xfrm flipH="1">
            <a:off x="8082073" y="2774088"/>
            <a:ext cx="3337151" cy="3304675"/>
          </a:xfrm>
          <a:prstGeom prst="rect">
            <a:avLst/>
          </a:prstGeom>
        </p:spPr>
      </p:pic>
      <p:sp>
        <p:nvSpPr>
          <p:cNvPr id="8" name="Rectangle 7">
            <a:extLst>
              <a:ext uri="{FF2B5EF4-FFF2-40B4-BE49-F238E27FC236}">
                <a16:creationId xmlns:a16="http://schemas.microsoft.com/office/drawing/2014/main" id="{3E7A618E-E87A-4F13-8273-209DDF9E9B1D}"/>
              </a:ext>
            </a:extLst>
          </p:cNvPr>
          <p:cNvSpPr/>
          <p:nvPr/>
        </p:nvSpPr>
        <p:spPr>
          <a:xfrm rot="1154647">
            <a:off x="2962719" y="3377149"/>
            <a:ext cx="1046276" cy="1861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9822E4A-6D92-40A9-93EC-BE7D0AA9837B}"/>
              </a:ext>
            </a:extLst>
          </p:cNvPr>
          <p:cNvSpPr/>
          <p:nvPr/>
        </p:nvSpPr>
        <p:spPr>
          <a:xfrm rot="18946857">
            <a:off x="7587972" y="4199028"/>
            <a:ext cx="965691" cy="18492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266EA8F0-92C5-436F-B744-6FA0DB02BB80}"/>
              </a:ext>
            </a:extLst>
          </p:cNvPr>
          <p:cNvPicPr>
            <a:picLocks noChangeAspect="1"/>
          </p:cNvPicPr>
          <p:nvPr/>
        </p:nvPicPr>
        <p:blipFill rotWithShape="1">
          <a:blip r:embed="rId4">
            <a:extLst>
              <a:ext uri="{28A0092B-C50C-407E-A947-70E740481C1C}">
                <a14:useLocalDpi xmlns:a14="http://schemas.microsoft.com/office/drawing/2010/main" val="0"/>
              </a:ext>
            </a:extLst>
          </a:blip>
          <a:srcRect l="9074" t="26063" r="7304" b="26947"/>
          <a:stretch/>
        </p:blipFill>
        <p:spPr>
          <a:xfrm>
            <a:off x="692565" y="957762"/>
            <a:ext cx="7831943" cy="4401032"/>
          </a:xfrm>
          <a:prstGeom prst="rect">
            <a:avLst/>
          </a:prstGeom>
        </p:spPr>
      </p:pic>
      <p:sp>
        <p:nvSpPr>
          <p:cNvPr id="24" name="TextBox 23">
            <a:extLst>
              <a:ext uri="{FF2B5EF4-FFF2-40B4-BE49-F238E27FC236}">
                <a16:creationId xmlns:a16="http://schemas.microsoft.com/office/drawing/2014/main" id="{DEBA3598-734D-49FD-9D91-AE2076FC7822}"/>
              </a:ext>
            </a:extLst>
          </p:cNvPr>
          <p:cNvSpPr txBox="1"/>
          <p:nvPr/>
        </p:nvSpPr>
        <p:spPr>
          <a:xfrm>
            <a:off x="2064864" y="1917897"/>
            <a:ext cx="4784571" cy="2492990"/>
          </a:xfrm>
          <a:prstGeom prst="rect">
            <a:avLst/>
          </a:prstGeom>
          <a:noFill/>
        </p:spPr>
        <p:txBody>
          <a:bodyPr wrap="square" rtlCol="0">
            <a:spAutoFit/>
          </a:bodyPr>
          <a:lstStyle/>
          <a:p>
            <a:pPr algn="ctr"/>
            <a:r>
              <a:rPr lang="en-US" sz="6000" b="1" dirty="0">
                <a:solidFill>
                  <a:srgbClr val="000058"/>
                </a:solidFill>
                <a:effectLst>
                  <a:outerShdw blurRad="50800" dist="50800" dir="5400000" sx="1000" sy="1000" algn="ctr" rotWithShape="0">
                    <a:srgbClr val="000000">
                      <a:alpha val="43137"/>
                    </a:srgbClr>
                  </a:outerShdw>
                </a:effectLst>
              </a:rPr>
              <a:t>IDP</a:t>
            </a:r>
            <a:r>
              <a:rPr lang="en-US" sz="4000" b="1" dirty="0">
                <a:solidFill>
                  <a:srgbClr val="000058"/>
                </a:solidFill>
                <a:effectLst>
                  <a:outerShdw blurRad="50800" dist="50800" dir="5400000" sx="1000" sy="1000" algn="ctr" rotWithShape="0">
                    <a:srgbClr val="000000">
                      <a:alpha val="43137"/>
                    </a:srgbClr>
                  </a:outerShdw>
                </a:effectLst>
              </a:rPr>
              <a:t> </a:t>
            </a:r>
          </a:p>
          <a:p>
            <a:pPr algn="ctr"/>
            <a:r>
              <a:rPr lang="en-US" sz="3200" dirty="0">
                <a:solidFill>
                  <a:srgbClr val="000058"/>
                </a:solidFill>
                <a:effectLst>
                  <a:outerShdw blurRad="50800" dist="50800" dir="5400000" sx="1000" sy="1000" algn="ctr" rotWithShape="0">
                    <a:srgbClr val="000000">
                      <a:alpha val="43137"/>
                    </a:srgbClr>
                  </a:outerShdw>
                </a:effectLst>
                <a:latin typeface="Ace" panose="020B7200000000000000" pitchFamily="34" charset="0"/>
              </a:rPr>
              <a:t>is not a one-time process.</a:t>
            </a:r>
          </a:p>
          <a:p>
            <a:pPr algn="ctr"/>
            <a:r>
              <a:rPr lang="en-US" sz="3200" dirty="0">
                <a:solidFill>
                  <a:srgbClr val="000058"/>
                </a:solidFill>
                <a:effectLst>
                  <a:outerShdw blurRad="50800" dist="50800" dir="5400000" sx="1000" sy="1000" algn="ctr" rotWithShape="0">
                    <a:srgbClr val="000000">
                      <a:alpha val="43137"/>
                    </a:srgbClr>
                  </a:outerShdw>
                </a:effectLst>
                <a:latin typeface="Ace" panose="020B7200000000000000" pitchFamily="34" charset="0"/>
              </a:rPr>
              <a:t>We plan it ever year, </a:t>
            </a:r>
          </a:p>
          <a:p>
            <a:pPr algn="ctr"/>
            <a:r>
              <a:rPr lang="en-US" sz="3200" dirty="0">
                <a:solidFill>
                  <a:srgbClr val="000058"/>
                </a:solidFill>
                <a:effectLst>
                  <a:outerShdw blurRad="50800" dist="50800" dir="5400000" sx="1000" sy="1000" algn="ctr" rotWithShape="0">
                    <a:srgbClr val="000000">
                      <a:alpha val="43137"/>
                    </a:srgbClr>
                  </a:outerShdw>
                </a:effectLst>
                <a:latin typeface="Ace" panose="020B7200000000000000" pitchFamily="34" charset="0"/>
              </a:rPr>
              <a:t>from July to June</a:t>
            </a:r>
          </a:p>
        </p:txBody>
      </p:sp>
    </p:spTree>
    <p:extLst>
      <p:ext uri="{BB962C8B-B14F-4D97-AF65-F5344CB8AC3E}">
        <p14:creationId xmlns:p14="http://schemas.microsoft.com/office/powerpoint/2010/main" val="4123434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5C34DFD1-8CD9-4CAD-9CB5-3913120366FC}"/>
              </a:ext>
            </a:extLst>
          </p:cNvPr>
          <p:cNvSpPr/>
          <p:nvPr/>
        </p:nvSpPr>
        <p:spPr>
          <a:xfrm>
            <a:off x="3400926" y="1096517"/>
            <a:ext cx="5783434" cy="498344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7B1E326D-5AD0-42B2-8BE8-A01BB29CD2F4}"/>
              </a:ext>
            </a:extLst>
          </p:cNvPr>
          <p:cNvPicPr>
            <a:picLocks noChangeAspect="1"/>
          </p:cNvPicPr>
          <p:nvPr/>
        </p:nvPicPr>
        <p:blipFill>
          <a:blip r:embed="rId2"/>
          <a:stretch>
            <a:fillRect/>
          </a:stretch>
        </p:blipFill>
        <p:spPr>
          <a:xfrm>
            <a:off x="0" y="6454588"/>
            <a:ext cx="12192000" cy="389965"/>
          </a:xfrm>
          <a:prstGeom prst="rect">
            <a:avLst/>
          </a:prstGeom>
        </p:spPr>
      </p:pic>
      <p:grpSp>
        <p:nvGrpSpPr>
          <p:cNvPr id="2" name="Group 1">
            <a:extLst>
              <a:ext uri="{FF2B5EF4-FFF2-40B4-BE49-F238E27FC236}">
                <a16:creationId xmlns:a16="http://schemas.microsoft.com/office/drawing/2014/main" id="{46FFC756-FADA-4665-93FB-64EEAC25F04D}"/>
              </a:ext>
            </a:extLst>
          </p:cNvPr>
          <p:cNvGrpSpPr/>
          <p:nvPr/>
        </p:nvGrpSpPr>
        <p:grpSpPr>
          <a:xfrm>
            <a:off x="4842965" y="44734"/>
            <a:ext cx="2919663" cy="1543346"/>
            <a:chOff x="4842965" y="44734"/>
            <a:chExt cx="2919663" cy="1543346"/>
          </a:xfrm>
        </p:grpSpPr>
        <p:sp>
          <p:nvSpPr>
            <p:cNvPr id="13" name="Rectangle: Rounded Corners 12">
              <a:extLst>
                <a:ext uri="{FF2B5EF4-FFF2-40B4-BE49-F238E27FC236}">
                  <a16:creationId xmlns:a16="http://schemas.microsoft.com/office/drawing/2014/main" id="{86B19A6F-D764-472E-AED2-1720030A7EAD}"/>
                </a:ext>
              </a:extLst>
            </p:cNvPr>
            <p:cNvSpPr/>
            <p:nvPr/>
          </p:nvSpPr>
          <p:spPr>
            <a:xfrm>
              <a:off x="4842965" y="604954"/>
              <a:ext cx="2919663" cy="983126"/>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lvl="0" algn="ctr"/>
              <a:r>
                <a:rPr lang="en-US" sz="2400" dirty="0"/>
                <a:t>Get Proper Direction</a:t>
              </a:r>
            </a:p>
          </p:txBody>
        </p:sp>
        <p:pic>
          <p:nvPicPr>
            <p:cNvPr id="16" name="Picture 15">
              <a:extLst>
                <a:ext uri="{FF2B5EF4-FFF2-40B4-BE49-F238E27FC236}">
                  <a16:creationId xmlns:a16="http://schemas.microsoft.com/office/drawing/2014/main" id="{FE9A77FD-A2D5-4B50-B6E3-A9B0AA3CC3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4263" y="44734"/>
              <a:ext cx="697069" cy="697069"/>
            </a:xfrm>
            <a:prstGeom prst="rect">
              <a:avLst/>
            </a:prstGeom>
          </p:spPr>
        </p:pic>
      </p:grpSp>
      <p:grpSp>
        <p:nvGrpSpPr>
          <p:cNvPr id="5" name="Group 4">
            <a:extLst>
              <a:ext uri="{FF2B5EF4-FFF2-40B4-BE49-F238E27FC236}">
                <a16:creationId xmlns:a16="http://schemas.microsoft.com/office/drawing/2014/main" id="{3CF9AFD4-8F9F-43DA-93FC-D2A8C795CE5A}"/>
              </a:ext>
            </a:extLst>
          </p:cNvPr>
          <p:cNvGrpSpPr/>
          <p:nvPr/>
        </p:nvGrpSpPr>
        <p:grpSpPr>
          <a:xfrm>
            <a:off x="2120376" y="4774824"/>
            <a:ext cx="3321082" cy="1420677"/>
            <a:chOff x="2120376" y="4774824"/>
            <a:chExt cx="3321082" cy="1420677"/>
          </a:xfrm>
        </p:grpSpPr>
        <p:sp>
          <p:nvSpPr>
            <p:cNvPr id="12" name="Rectangle: Rounded Corners 11">
              <a:extLst>
                <a:ext uri="{FF2B5EF4-FFF2-40B4-BE49-F238E27FC236}">
                  <a16:creationId xmlns:a16="http://schemas.microsoft.com/office/drawing/2014/main" id="{C79220A6-C573-4C2C-A4A1-C651B6B504F0}"/>
                </a:ext>
              </a:extLst>
            </p:cNvPr>
            <p:cNvSpPr/>
            <p:nvPr/>
          </p:nvSpPr>
          <p:spPr>
            <a:xfrm>
              <a:off x="2521795" y="5212375"/>
              <a:ext cx="2919663" cy="983126"/>
            </a:xfrm>
            <a:prstGeom prst="roundRect">
              <a:avLst/>
            </a:prstGeom>
            <a:ln>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lvl="0" algn="ctr"/>
              <a:r>
                <a:rPr lang="en-US" sz="2400" dirty="0"/>
                <a:t>Creates Loyalty</a:t>
              </a:r>
            </a:p>
          </p:txBody>
        </p:sp>
        <p:pic>
          <p:nvPicPr>
            <p:cNvPr id="17" name="Picture 16">
              <a:extLst>
                <a:ext uri="{FF2B5EF4-FFF2-40B4-BE49-F238E27FC236}">
                  <a16:creationId xmlns:a16="http://schemas.microsoft.com/office/drawing/2014/main" id="{9F2DC1C7-FCCD-405A-8593-10FD543954BC}"/>
                </a:ext>
              </a:extLst>
            </p:cNvPr>
            <p:cNvPicPr>
              <a:picLocks noChangeAspect="1"/>
            </p:cNvPicPr>
            <p:nvPr/>
          </p:nvPicPr>
          <p:blipFill rotWithShape="1">
            <a:blip r:embed="rId4">
              <a:extLst>
                <a:ext uri="{28A0092B-C50C-407E-A947-70E740481C1C}">
                  <a14:useLocalDpi xmlns:a14="http://schemas.microsoft.com/office/drawing/2010/main" val="0"/>
                </a:ext>
              </a:extLst>
            </a:blip>
            <a:srcRect t="37910"/>
            <a:stretch/>
          </p:blipFill>
          <p:spPr>
            <a:xfrm>
              <a:off x="2120376" y="4774824"/>
              <a:ext cx="1110648" cy="689605"/>
            </a:xfrm>
            <a:prstGeom prst="rect">
              <a:avLst/>
            </a:prstGeom>
          </p:spPr>
        </p:pic>
      </p:grpSp>
      <p:grpSp>
        <p:nvGrpSpPr>
          <p:cNvPr id="3" name="Group 2">
            <a:extLst>
              <a:ext uri="{FF2B5EF4-FFF2-40B4-BE49-F238E27FC236}">
                <a16:creationId xmlns:a16="http://schemas.microsoft.com/office/drawing/2014/main" id="{E86C3CD0-AA67-41A5-8970-AB43A73690F9}"/>
              </a:ext>
            </a:extLst>
          </p:cNvPr>
          <p:cNvGrpSpPr/>
          <p:nvPr/>
        </p:nvGrpSpPr>
        <p:grpSpPr>
          <a:xfrm>
            <a:off x="8320199" y="2002124"/>
            <a:ext cx="2920289" cy="1645725"/>
            <a:chOff x="8320199" y="2002124"/>
            <a:chExt cx="2920289" cy="1645725"/>
          </a:xfrm>
        </p:grpSpPr>
        <p:sp>
          <p:nvSpPr>
            <p:cNvPr id="14" name="Rectangle: Rounded Corners 13">
              <a:extLst>
                <a:ext uri="{FF2B5EF4-FFF2-40B4-BE49-F238E27FC236}">
                  <a16:creationId xmlns:a16="http://schemas.microsoft.com/office/drawing/2014/main" id="{E91F0755-1FB0-49FB-A754-8F9C762E8409}"/>
                </a:ext>
              </a:extLst>
            </p:cNvPr>
            <p:cNvSpPr/>
            <p:nvPr/>
          </p:nvSpPr>
          <p:spPr>
            <a:xfrm>
              <a:off x="8320199" y="2664723"/>
              <a:ext cx="2919663" cy="983126"/>
            </a:xfrm>
            <a:prstGeom prst="roundRect">
              <a:avLst/>
            </a:prstGeom>
            <a:ln>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lvl="0" algn="ctr"/>
              <a:r>
                <a:rPr lang="en-US" sz="2400" dirty="0"/>
                <a:t>Improves Performance </a:t>
              </a:r>
            </a:p>
          </p:txBody>
        </p:sp>
        <p:pic>
          <p:nvPicPr>
            <p:cNvPr id="20" name="Picture 19">
              <a:extLst>
                <a:ext uri="{FF2B5EF4-FFF2-40B4-BE49-F238E27FC236}">
                  <a16:creationId xmlns:a16="http://schemas.microsoft.com/office/drawing/2014/main" id="{3C6BDC7C-0350-426C-A8E3-C758C45277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99382" y="2002124"/>
              <a:ext cx="941106" cy="941106"/>
            </a:xfrm>
            <a:prstGeom prst="rect">
              <a:avLst/>
            </a:prstGeom>
          </p:spPr>
        </p:pic>
      </p:grpSp>
      <p:grpSp>
        <p:nvGrpSpPr>
          <p:cNvPr id="4" name="Group 3">
            <a:extLst>
              <a:ext uri="{FF2B5EF4-FFF2-40B4-BE49-F238E27FC236}">
                <a16:creationId xmlns:a16="http://schemas.microsoft.com/office/drawing/2014/main" id="{DD959E81-B8B3-47B4-B0A2-BD3D39344874}"/>
              </a:ext>
            </a:extLst>
          </p:cNvPr>
          <p:cNvGrpSpPr/>
          <p:nvPr/>
        </p:nvGrpSpPr>
        <p:grpSpPr>
          <a:xfrm>
            <a:off x="7133081" y="4617646"/>
            <a:ext cx="2919663" cy="1707399"/>
            <a:chOff x="7133081" y="4603358"/>
            <a:chExt cx="2919663" cy="1707399"/>
          </a:xfrm>
        </p:grpSpPr>
        <p:sp>
          <p:nvSpPr>
            <p:cNvPr id="15" name="Rectangle: Rounded Corners 14">
              <a:extLst>
                <a:ext uri="{FF2B5EF4-FFF2-40B4-BE49-F238E27FC236}">
                  <a16:creationId xmlns:a16="http://schemas.microsoft.com/office/drawing/2014/main" id="{3D3DEA9C-D733-4FBF-8034-578E449CBF27}"/>
                </a:ext>
              </a:extLst>
            </p:cNvPr>
            <p:cNvSpPr/>
            <p:nvPr/>
          </p:nvSpPr>
          <p:spPr>
            <a:xfrm>
              <a:off x="7133081" y="5327631"/>
              <a:ext cx="2919663" cy="983126"/>
            </a:xfrm>
            <a:prstGeom prst="roundRect">
              <a:avLst/>
            </a:prstGeom>
            <a:ln>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lvl="0" algn="ctr"/>
              <a:r>
                <a:rPr lang="en-US" sz="2400" dirty="0"/>
                <a:t>Creates Feeling of Accomplishment</a:t>
              </a:r>
            </a:p>
          </p:txBody>
        </p:sp>
        <p:pic>
          <p:nvPicPr>
            <p:cNvPr id="22" name="Picture 21">
              <a:extLst>
                <a:ext uri="{FF2B5EF4-FFF2-40B4-BE49-F238E27FC236}">
                  <a16:creationId xmlns:a16="http://schemas.microsoft.com/office/drawing/2014/main" id="{25461BE6-6B86-49DE-8B12-D44868C556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01028" y="4603358"/>
              <a:ext cx="851716" cy="851716"/>
            </a:xfrm>
            <a:prstGeom prst="rect">
              <a:avLst/>
            </a:prstGeom>
          </p:spPr>
        </p:pic>
      </p:grpSp>
      <p:grpSp>
        <p:nvGrpSpPr>
          <p:cNvPr id="6" name="Group 5">
            <a:extLst>
              <a:ext uri="{FF2B5EF4-FFF2-40B4-BE49-F238E27FC236}">
                <a16:creationId xmlns:a16="http://schemas.microsoft.com/office/drawing/2014/main" id="{DA92D9F2-B4E0-4857-A85C-AB971AC5FFCF}"/>
              </a:ext>
            </a:extLst>
          </p:cNvPr>
          <p:cNvGrpSpPr/>
          <p:nvPr/>
        </p:nvGrpSpPr>
        <p:grpSpPr>
          <a:xfrm>
            <a:off x="957863" y="1976298"/>
            <a:ext cx="3147438" cy="1687121"/>
            <a:chOff x="957863" y="1976298"/>
            <a:chExt cx="3147438" cy="1687121"/>
          </a:xfrm>
        </p:grpSpPr>
        <p:sp>
          <p:nvSpPr>
            <p:cNvPr id="26" name="Rectangle: Rounded Corners 25">
              <a:extLst>
                <a:ext uri="{FF2B5EF4-FFF2-40B4-BE49-F238E27FC236}">
                  <a16:creationId xmlns:a16="http://schemas.microsoft.com/office/drawing/2014/main" id="{EC803CB7-7FD0-4AA9-9B52-84FEA6452F0D}"/>
                </a:ext>
              </a:extLst>
            </p:cNvPr>
            <p:cNvSpPr/>
            <p:nvPr/>
          </p:nvSpPr>
          <p:spPr>
            <a:xfrm>
              <a:off x="1185638" y="2680293"/>
              <a:ext cx="2919663" cy="98312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p>
            <a:p>
              <a:pPr algn="ctr"/>
              <a:r>
                <a:rPr lang="en-US" sz="2400" dirty="0"/>
                <a:t>Lower Turnover</a:t>
              </a:r>
            </a:p>
            <a:p>
              <a:pPr algn="ctr"/>
              <a:endParaRPr lang="en-US" dirty="0"/>
            </a:p>
          </p:txBody>
        </p:sp>
        <p:pic>
          <p:nvPicPr>
            <p:cNvPr id="27" name="Picture 26">
              <a:extLst>
                <a:ext uri="{FF2B5EF4-FFF2-40B4-BE49-F238E27FC236}">
                  <a16:creationId xmlns:a16="http://schemas.microsoft.com/office/drawing/2014/main" id="{631C6B88-5DC9-4811-AAC5-CF37B73C445D}"/>
                </a:ext>
              </a:extLst>
            </p:cNvPr>
            <p:cNvPicPr>
              <a:picLocks noChangeAspect="1"/>
            </p:cNvPicPr>
            <p:nvPr/>
          </p:nvPicPr>
          <p:blipFill rotWithShape="1">
            <a:blip r:embed="rId7">
              <a:extLst>
                <a:ext uri="{28A0092B-C50C-407E-A947-70E740481C1C}">
                  <a14:useLocalDpi xmlns:a14="http://schemas.microsoft.com/office/drawing/2010/main" val="0"/>
                </a:ext>
              </a:extLst>
            </a:blip>
            <a:srcRect l="16815" t="13400" r="18825" b="13948"/>
            <a:stretch/>
          </p:blipFill>
          <p:spPr>
            <a:xfrm>
              <a:off x="957863" y="1976298"/>
              <a:ext cx="893076" cy="1008124"/>
            </a:xfrm>
            <a:prstGeom prst="rect">
              <a:avLst/>
            </a:prstGeom>
          </p:spPr>
        </p:pic>
      </p:grpSp>
      <p:sp>
        <p:nvSpPr>
          <p:cNvPr id="28" name="TextBox 27">
            <a:extLst>
              <a:ext uri="{FF2B5EF4-FFF2-40B4-BE49-F238E27FC236}">
                <a16:creationId xmlns:a16="http://schemas.microsoft.com/office/drawing/2014/main" id="{1CBA718D-4E9B-4BE9-8432-38D54E8EE95E}"/>
              </a:ext>
            </a:extLst>
          </p:cNvPr>
          <p:cNvSpPr txBox="1"/>
          <p:nvPr/>
        </p:nvSpPr>
        <p:spPr>
          <a:xfrm>
            <a:off x="3797855" y="3274232"/>
            <a:ext cx="5096435" cy="646331"/>
          </a:xfrm>
          <a:prstGeom prst="rect">
            <a:avLst/>
          </a:prstGeom>
          <a:noFill/>
        </p:spPr>
        <p:txBody>
          <a:bodyPr wrap="square" rtlCol="0">
            <a:spAutoFit/>
          </a:bodyPr>
          <a:lstStyle/>
          <a:p>
            <a:pPr algn="ctr"/>
            <a:r>
              <a:rPr lang="en-US" sz="3600" dirty="0">
                <a:solidFill>
                  <a:srgbClr val="0000A3"/>
                </a:solidFill>
                <a:effectLst>
                  <a:outerShdw blurRad="38100" dist="25400" dir="2700000" algn="tl">
                    <a:srgbClr val="000000">
                      <a:alpha val="43137"/>
                    </a:srgbClr>
                  </a:outerShdw>
                </a:effectLst>
                <a:latin typeface="Ace" panose="020B7200000000000000" pitchFamily="34" charset="0"/>
                <a:ea typeface="Cascadia Mono" panose="020B0609020000020004" pitchFamily="49" charset="0"/>
                <a:cs typeface="Cascadia Mono" panose="020B0609020000020004" pitchFamily="49" charset="0"/>
              </a:rPr>
              <a:t>Benefits of IDP</a:t>
            </a:r>
          </a:p>
        </p:txBody>
      </p:sp>
    </p:spTree>
    <p:extLst>
      <p:ext uri="{BB962C8B-B14F-4D97-AF65-F5344CB8AC3E}">
        <p14:creationId xmlns:p14="http://schemas.microsoft.com/office/powerpoint/2010/main" val="381072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heel(1)">
                                      <p:cBhvr>
                                        <p:cTn id="7" dur="2000"/>
                                        <p:tgtEl>
                                          <p:spTgt spid="2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heel(1)">
                                      <p:cBhvr>
                                        <p:cTn id="10" dur="750"/>
                                        <p:tgtEl>
                                          <p:spTgt spid="25"/>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2500"/>
                            </p:stCondLst>
                            <p:childTnLst>
                              <p:par>
                                <p:cTn id="16" presetID="10"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250"/>
                                        <p:tgtEl>
                                          <p:spTgt spid="3"/>
                                        </p:tgtEl>
                                      </p:cBhvr>
                                    </p:animEffect>
                                  </p:childTnLst>
                                </p:cTn>
                              </p:par>
                            </p:childTnLst>
                          </p:cTn>
                        </p:par>
                        <p:par>
                          <p:cTn id="19" fill="hold">
                            <p:stCondLst>
                              <p:cond delay="2750"/>
                            </p:stCondLst>
                            <p:childTnLst>
                              <p:par>
                                <p:cTn id="20" presetID="10"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50"/>
                                        <p:tgtEl>
                                          <p:spTgt spid="4"/>
                                        </p:tgtEl>
                                      </p:cBhvr>
                                    </p:animEffect>
                                  </p:childTnLst>
                                </p:cTn>
                              </p:par>
                            </p:childTnLst>
                          </p:cTn>
                        </p:par>
                        <p:par>
                          <p:cTn id="23" fill="hold">
                            <p:stCondLst>
                              <p:cond delay="3000"/>
                            </p:stCondLst>
                            <p:childTnLst>
                              <p:par>
                                <p:cTn id="24" presetID="10"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50"/>
                                        <p:tgtEl>
                                          <p:spTgt spid="5"/>
                                        </p:tgtEl>
                                      </p:cBhvr>
                                    </p:animEffect>
                                  </p:childTnLst>
                                </p:cTn>
                              </p:par>
                            </p:childTnLst>
                          </p:cTn>
                        </p:par>
                        <p:par>
                          <p:cTn id="27" fill="hold">
                            <p:stCondLst>
                              <p:cond delay="3250"/>
                            </p:stCondLst>
                            <p:childTnLst>
                              <p:par>
                                <p:cTn id="28" presetID="10" presetClass="entr" presetSubtype="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lowchart: Data 34">
            <a:extLst>
              <a:ext uri="{FF2B5EF4-FFF2-40B4-BE49-F238E27FC236}">
                <a16:creationId xmlns:a16="http://schemas.microsoft.com/office/drawing/2014/main" id="{4D8FEC73-F265-42C4-8736-62D43BF72BA8}"/>
              </a:ext>
            </a:extLst>
          </p:cNvPr>
          <p:cNvSpPr/>
          <p:nvPr/>
        </p:nvSpPr>
        <p:spPr>
          <a:xfrm>
            <a:off x="542383" y="3158247"/>
            <a:ext cx="2156575" cy="420049"/>
          </a:xfrm>
          <a:prstGeom prst="flowChartInputOutput">
            <a:avLst/>
          </a:prstGeom>
          <a:solidFill>
            <a:srgbClr val="068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Left Bracket 15">
            <a:extLst>
              <a:ext uri="{FF2B5EF4-FFF2-40B4-BE49-F238E27FC236}">
                <a16:creationId xmlns:a16="http://schemas.microsoft.com/office/drawing/2014/main" id="{4DE9F725-D8B6-46C9-81B9-228780136BB7}"/>
              </a:ext>
            </a:extLst>
          </p:cNvPr>
          <p:cNvSpPr/>
          <p:nvPr/>
        </p:nvSpPr>
        <p:spPr>
          <a:xfrm rot="5400000">
            <a:off x="5543701" y="-2130769"/>
            <a:ext cx="598984" cy="8150720"/>
          </a:xfrm>
          <a:prstGeom prst="leftBracket">
            <a:avLst/>
          </a:prstGeom>
          <a:noFill/>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 name="TextBox 36">
            <a:extLst>
              <a:ext uri="{FF2B5EF4-FFF2-40B4-BE49-F238E27FC236}">
                <a16:creationId xmlns:a16="http://schemas.microsoft.com/office/drawing/2014/main" id="{0244C438-501E-4511-B574-6FB379481238}"/>
              </a:ext>
            </a:extLst>
          </p:cNvPr>
          <p:cNvSpPr txBox="1"/>
          <p:nvPr/>
        </p:nvSpPr>
        <p:spPr>
          <a:xfrm>
            <a:off x="1810784" y="1712164"/>
            <a:ext cx="8046720" cy="461665"/>
          </a:xfrm>
          <a:prstGeom prst="rect">
            <a:avLst/>
          </a:prstGeom>
          <a:solidFill>
            <a:srgbClr val="D9FF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A3"/>
                </a:solidFill>
                <a:effectLst/>
                <a:uLnTx/>
                <a:uFillTx/>
                <a:latin typeface="Calibri" panose="020F0502020204030204"/>
                <a:ea typeface="+mn-ea"/>
                <a:cs typeface="+mn-cs"/>
              </a:rPr>
              <a:t>IDP Cycle from July to June</a:t>
            </a:r>
            <a:endParaRPr kumimoji="0" lang="en-US" sz="2400" b="0" i="0" u="none" strike="noStrike" kern="1200" cap="none" spc="0" normalizeH="0" baseline="0" noProof="0" dirty="0">
              <a:ln>
                <a:noFill/>
              </a:ln>
              <a:solidFill>
                <a:srgbClr val="0000A3"/>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8C46EE-86FD-4E37-A413-3F4DECF59092}"/>
              </a:ext>
            </a:extLst>
          </p:cNvPr>
          <p:cNvSpPr>
            <a:spLocks noGrp="1"/>
          </p:cNvSpPr>
          <p:nvPr>
            <p:ph type="title"/>
          </p:nvPr>
        </p:nvSpPr>
        <p:spPr>
          <a:xfrm>
            <a:off x="982403" y="131315"/>
            <a:ext cx="10060200" cy="914400"/>
          </a:xfrm>
          <a:solidFill>
            <a:srgbClr val="C3EAFD"/>
          </a:solidFill>
          <a:effectLst>
            <a:outerShdw blurRad="50800" dist="76200" dir="2700000" algn="tl" rotWithShape="0">
              <a:prstClr val="black">
                <a:alpha val="40000"/>
              </a:prstClr>
            </a:outerShdw>
          </a:effectLst>
        </p:spPr>
        <p:txBody>
          <a:bodyPr>
            <a:normAutofit/>
          </a:bodyPr>
          <a:lstStyle/>
          <a:p>
            <a:r>
              <a:rPr lang="en-US" sz="3200" dirty="0"/>
              <a:t>  Individual Development Plan (IDP) </a:t>
            </a:r>
          </a:p>
        </p:txBody>
      </p:sp>
      <p:sp>
        <p:nvSpPr>
          <p:cNvPr id="20" name="Rectangle: Rounded Corners 19">
            <a:extLst>
              <a:ext uri="{FF2B5EF4-FFF2-40B4-BE49-F238E27FC236}">
                <a16:creationId xmlns:a16="http://schemas.microsoft.com/office/drawing/2014/main" id="{F1C4879F-CC9E-483B-90B1-EE851A845874}"/>
              </a:ext>
            </a:extLst>
          </p:cNvPr>
          <p:cNvSpPr/>
          <p:nvPr/>
        </p:nvSpPr>
        <p:spPr>
          <a:xfrm>
            <a:off x="822670" y="2126277"/>
            <a:ext cx="2448163" cy="1266898"/>
          </a:xfrm>
          <a:prstGeom prst="roundRect">
            <a:avLst>
              <a:gd name="adj" fmla="val 5638"/>
            </a:avLst>
          </a:prstGeom>
          <a:solidFill>
            <a:srgbClr val="9AFCF3"/>
          </a:solidFill>
          <a:ln w="28575">
            <a:solidFill>
              <a:schemeClr val="bg1"/>
            </a:solid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black"/>
                </a:solidFill>
                <a:effectLst/>
                <a:uLnTx/>
                <a:uFillTx/>
                <a:latin typeface="Calibri" panose="020F0502020204030204"/>
                <a:ea typeface="+mn-ea"/>
                <a:cs typeface="+mn-cs"/>
              </a:rPr>
              <a:t>Employees Set their Development Goals</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Rectangle: Rounded Corners 24">
            <a:extLst>
              <a:ext uri="{FF2B5EF4-FFF2-40B4-BE49-F238E27FC236}">
                <a16:creationId xmlns:a16="http://schemas.microsoft.com/office/drawing/2014/main" id="{D20E58F4-59D6-48B8-AB5C-E2A0932A9EAB}"/>
              </a:ext>
            </a:extLst>
          </p:cNvPr>
          <p:cNvSpPr/>
          <p:nvPr/>
        </p:nvSpPr>
        <p:spPr>
          <a:xfrm>
            <a:off x="3453798" y="2131972"/>
            <a:ext cx="2448163" cy="1266898"/>
          </a:xfrm>
          <a:prstGeom prst="roundRect">
            <a:avLst>
              <a:gd name="adj" fmla="val 5638"/>
            </a:avLst>
          </a:prstGeom>
          <a:solidFill>
            <a:srgbClr val="9AFCF3"/>
          </a:solidFill>
          <a:ln w="28575">
            <a:solidFill>
              <a:schemeClr val="bg1"/>
            </a:solid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black"/>
                </a:solidFill>
                <a:effectLst/>
                <a:uLnTx/>
                <a:uFillTx/>
                <a:latin typeface="Calibri" panose="020F0502020204030204"/>
                <a:ea typeface="+mn-ea"/>
                <a:cs typeface="+mn-cs"/>
              </a:rPr>
              <a:t>Development Goals reviewed by LM</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Rectangle: Rounded Corners 27">
            <a:extLst>
              <a:ext uri="{FF2B5EF4-FFF2-40B4-BE49-F238E27FC236}">
                <a16:creationId xmlns:a16="http://schemas.microsoft.com/office/drawing/2014/main" id="{709571B8-0D23-470C-B416-208DA48707EC}"/>
              </a:ext>
            </a:extLst>
          </p:cNvPr>
          <p:cNvSpPr/>
          <p:nvPr/>
        </p:nvSpPr>
        <p:spPr>
          <a:xfrm>
            <a:off x="6084926" y="2120582"/>
            <a:ext cx="2448163" cy="1266898"/>
          </a:xfrm>
          <a:prstGeom prst="roundRect">
            <a:avLst>
              <a:gd name="adj" fmla="val 5638"/>
            </a:avLst>
          </a:prstGeom>
          <a:solidFill>
            <a:srgbClr val="9AFCF3"/>
          </a:solidFill>
          <a:ln w="28575">
            <a:solidFill>
              <a:schemeClr val="bg1"/>
            </a:solid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1" i="0" u="none" strike="noStrike" kern="1200" cap="none" spc="0" normalizeH="0" baseline="0" noProof="0" dirty="0">
                <a:ln>
                  <a:noFill/>
                </a:ln>
                <a:solidFill>
                  <a:prstClr val="black"/>
                </a:solidFill>
                <a:effectLst/>
                <a:uLnTx/>
                <a:uFillTx/>
                <a:latin typeface="Calibri" panose="020F0502020204030204"/>
                <a:ea typeface="+mn-ea"/>
                <a:cs typeface="+mn-cs"/>
              </a:rPr>
              <a:t>Agrees on IDP </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18402A63-167D-48A2-84F5-A3B8AD370D5F}"/>
              </a:ext>
            </a:extLst>
          </p:cNvPr>
          <p:cNvSpPr/>
          <p:nvPr/>
        </p:nvSpPr>
        <p:spPr>
          <a:xfrm>
            <a:off x="8716054" y="2137667"/>
            <a:ext cx="2448163" cy="1266898"/>
          </a:xfrm>
          <a:prstGeom prst="roundRect">
            <a:avLst>
              <a:gd name="adj" fmla="val 5638"/>
            </a:avLst>
          </a:prstGeom>
          <a:solidFill>
            <a:srgbClr val="9AFCF3"/>
          </a:solidFill>
          <a:ln w="28575">
            <a:solidFill>
              <a:schemeClr val="bg1"/>
            </a:solidFill>
          </a:ln>
          <a:effectLst>
            <a:outerShdw blurRad="50800" dist="508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black"/>
                </a:solidFill>
                <a:effectLst/>
                <a:uLnTx/>
                <a:uFillTx/>
                <a:latin typeface="Calibri" panose="020F0502020204030204"/>
                <a:ea typeface="+mn-ea"/>
                <a:cs typeface="+mn-cs"/>
              </a:rPr>
              <a:t>IDP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black"/>
                </a:solidFill>
                <a:effectLst/>
                <a:uLnTx/>
                <a:uFillTx/>
                <a:latin typeface="Calibri" panose="020F0502020204030204"/>
                <a:ea typeface="+mn-ea"/>
                <a:cs typeface="+mn-cs"/>
              </a:rPr>
              <a:t>Execution by BU HR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black"/>
                </a:solidFill>
                <a:effectLst/>
                <a:uLnTx/>
                <a:uFillTx/>
                <a:latin typeface="Calibri" panose="020F0502020204030204"/>
                <a:ea typeface="+mn-ea"/>
                <a:cs typeface="+mn-cs"/>
              </a:rPr>
              <a:t>Monitored by Corp. HR</a:t>
            </a:r>
          </a:p>
        </p:txBody>
      </p:sp>
      <p:grpSp>
        <p:nvGrpSpPr>
          <p:cNvPr id="3" name="Group 2">
            <a:extLst>
              <a:ext uri="{FF2B5EF4-FFF2-40B4-BE49-F238E27FC236}">
                <a16:creationId xmlns:a16="http://schemas.microsoft.com/office/drawing/2014/main" id="{ADDEBDE1-550C-4278-8BA1-F49979A0BA66}"/>
              </a:ext>
            </a:extLst>
          </p:cNvPr>
          <p:cNvGrpSpPr/>
          <p:nvPr/>
        </p:nvGrpSpPr>
        <p:grpSpPr>
          <a:xfrm>
            <a:off x="7244558" y="131315"/>
            <a:ext cx="3814185" cy="917730"/>
            <a:chOff x="6625996" y="131315"/>
            <a:chExt cx="3814185" cy="917730"/>
          </a:xfrm>
        </p:grpSpPr>
        <p:sp>
          <p:nvSpPr>
            <p:cNvPr id="9" name="TextBox 8">
              <a:extLst>
                <a:ext uri="{FF2B5EF4-FFF2-40B4-BE49-F238E27FC236}">
                  <a16:creationId xmlns:a16="http://schemas.microsoft.com/office/drawing/2014/main" id="{D7344410-226C-4F27-B46D-E6F0EB01831C}"/>
                </a:ext>
              </a:extLst>
            </p:cNvPr>
            <p:cNvSpPr txBox="1"/>
            <p:nvPr/>
          </p:nvSpPr>
          <p:spPr>
            <a:xfrm>
              <a:off x="7350874" y="131315"/>
              <a:ext cx="3089307" cy="914400"/>
            </a:xfrm>
            <a:prstGeom prst="rect">
              <a:avLst/>
            </a:prstGeom>
            <a:solidFill>
              <a:srgbClr val="0689CA"/>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Faraaz" panose="020B0804030202030204" pitchFamily="34" charset="0"/>
                  <a:ea typeface="+mn-ea"/>
                  <a:cs typeface="+mn-cs"/>
                </a:rPr>
                <a:t>myTranscom</a:t>
              </a:r>
            </a:p>
          </p:txBody>
        </p:sp>
        <p:sp>
          <p:nvSpPr>
            <p:cNvPr id="11" name="TextBox 10">
              <a:extLst>
                <a:ext uri="{FF2B5EF4-FFF2-40B4-BE49-F238E27FC236}">
                  <a16:creationId xmlns:a16="http://schemas.microsoft.com/office/drawing/2014/main" id="{DF17AB39-F2AF-41CF-B16A-FB290BC04AA7}"/>
                </a:ext>
              </a:extLst>
            </p:cNvPr>
            <p:cNvSpPr txBox="1"/>
            <p:nvPr/>
          </p:nvSpPr>
          <p:spPr>
            <a:xfrm>
              <a:off x="6625996" y="134645"/>
              <a:ext cx="724878" cy="914400"/>
            </a:xfrm>
            <a:prstGeom prst="rect">
              <a:avLst/>
            </a:prstGeom>
            <a:solidFill>
              <a:srgbClr val="C3EAFD"/>
            </a:solidFill>
          </p:spPr>
          <p:txBody>
            <a:bodyPr wrap="non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A9"/>
                  </a:solidFill>
                  <a:effectLst/>
                  <a:uLnTx/>
                  <a:uFillTx/>
                  <a:latin typeface="Faraaz" panose="020B0804030202030204" pitchFamily="34" charset="0"/>
                  <a:ea typeface="+mn-ea"/>
                  <a:cs typeface="+mn-cs"/>
                </a:rPr>
                <a:t>via</a:t>
              </a:r>
            </a:p>
          </p:txBody>
        </p:sp>
      </p:grpSp>
      <p:sp>
        <p:nvSpPr>
          <p:cNvPr id="32" name="Rectangle 31">
            <a:extLst>
              <a:ext uri="{FF2B5EF4-FFF2-40B4-BE49-F238E27FC236}">
                <a16:creationId xmlns:a16="http://schemas.microsoft.com/office/drawing/2014/main" id="{9BB0892E-CD88-4F9D-87E4-D06BA75B92EC}"/>
              </a:ext>
            </a:extLst>
          </p:cNvPr>
          <p:cNvSpPr/>
          <p:nvPr/>
        </p:nvSpPr>
        <p:spPr>
          <a:xfrm>
            <a:off x="1000717" y="122691"/>
            <a:ext cx="10051279" cy="9144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96C88854-77A0-40DA-BE0B-A114D6B2AFB1}"/>
              </a:ext>
            </a:extLst>
          </p:cNvPr>
          <p:cNvGrpSpPr/>
          <p:nvPr/>
        </p:nvGrpSpPr>
        <p:grpSpPr>
          <a:xfrm>
            <a:off x="542384" y="3581626"/>
            <a:ext cx="10008862" cy="897806"/>
            <a:chOff x="542384" y="3581626"/>
            <a:chExt cx="10008862" cy="964114"/>
          </a:xfrm>
        </p:grpSpPr>
        <p:sp>
          <p:nvSpPr>
            <p:cNvPr id="34" name="Arrow: Pentagon 33">
              <a:extLst>
                <a:ext uri="{FF2B5EF4-FFF2-40B4-BE49-F238E27FC236}">
                  <a16:creationId xmlns:a16="http://schemas.microsoft.com/office/drawing/2014/main" id="{113B2FAE-8A28-4F04-9A75-EBDA1F13AD30}"/>
                </a:ext>
              </a:extLst>
            </p:cNvPr>
            <p:cNvSpPr/>
            <p:nvPr/>
          </p:nvSpPr>
          <p:spPr>
            <a:xfrm>
              <a:off x="542384" y="3581626"/>
              <a:ext cx="10008862" cy="964114"/>
            </a:xfrm>
            <a:prstGeom prst="homePlate">
              <a:avLst/>
            </a:prstGeom>
            <a:gradFill flip="none" rotWithShape="1">
              <a:gsLst>
                <a:gs pos="11000">
                  <a:srgbClr val="C2E7FC"/>
                </a:gs>
                <a:gs pos="67000">
                  <a:srgbClr val="9EDCFB"/>
                </a:gs>
                <a:gs pos="5000">
                  <a:srgbClr val="A6DFFC"/>
                </a:gs>
                <a:gs pos="100000">
                  <a:srgbClr val="71CDFB"/>
                </a:gs>
              </a:gsLst>
              <a:lin ang="10800000" scaled="0"/>
              <a:tileRect/>
            </a:gradFill>
            <a:ln>
              <a:solidFill>
                <a:schemeClr val="bg1"/>
              </a:solidFill>
            </a:ln>
            <a:effectLst>
              <a:outerShdw blurRad="50800" dist="63500" dir="30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3FE21813-0483-45F3-97DB-2E915B0952B8}"/>
                </a:ext>
              </a:extLst>
            </p:cNvPr>
            <p:cNvSpPr txBox="1"/>
            <p:nvPr/>
          </p:nvSpPr>
          <p:spPr>
            <a:xfrm>
              <a:off x="822670" y="3837349"/>
              <a:ext cx="8761947" cy="49576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On-the-Job Learning: Coaching: Training</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1" i="0" u="none" strike="noStrike" kern="1200" cap="none" spc="0" normalizeH="0" baseline="0" noProof="0" dirty="0">
                  <a:ln>
                    <a:noFill/>
                  </a:ln>
                  <a:solidFill>
                    <a:srgbClr val="0000A3"/>
                  </a:solidFill>
                  <a:effectLst/>
                  <a:uLnTx/>
                  <a:uFillTx/>
                  <a:latin typeface="Calibri" panose="020F0502020204030204"/>
                  <a:ea typeface="+mn-ea"/>
                  <a:cs typeface="+mn-cs"/>
                </a:rPr>
                <a:t>(70:20:10 principle)</a:t>
              </a:r>
              <a:endParaRPr kumimoji="0" lang="en-US" sz="1800" b="1" i="0" u="none" strike="noStrike" kern="1200" cap="none" spc="0" normalizeH="0" baseline="0" noProof="0" dirty="0">
                <a:ln>
                  <a:noFill/>
                </a:ln>
                <a:solidFill>
                  <a:srgbClr val="0000A3"/>
                </a:solidFill>
                <a:effectLst/>
                <a:uLnTx/>
                <a:uFillTx/>
                <a:latin typeface="Calibri" panose="020F0502020204030204"/>
                <a:ea typeface="+mn-ea"/>
                <a:cs typeface="+mn-cs"/>
              </a:endParaRPr>
            </a:p>
          </p:txBody>
        </p:sp>
      </p:grpSp>
      <p:pic>
        <p:nvPicPr>
          <p:cNvPr id="26" name="Picture 2" descr="BAT Bangladesh | Dhaka">
            <a:extLst>
              <a:ext uri="{FF2B5EF4-FFF2-40B4-BE49-F238E27FC236}">
                <a16:creationId xmlns:a16="http://schemas.microsoft.com/office/drawing/2014/main" id="{07847427-B7B0-4C5B-85B5-71BD94978353}"/>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31279" b="25295"/>
          <a:stretch/>
        </p:blipFill>
        <p:spPr bwMode="auto">
          <a:xfrm>
            <a:off x="3949651" y="5858413"/>
            <a:ext cx="1772450" cy="76969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Unilever Bangladesh (@UnileverBD) / X">
            <a:extLst>
              <a:ext uri="{FF2B5EF4-FFF2-40B4-BE49-F238E27FC236}">
                <a16:creationId xmlns:a16="http://schemas.microsoft.com/office/drawing/2014/main" id="{930DC848-D4F9-4AE4-BA1E-0BA65A5139E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60933" y="5873454"/>
            <a:ext cx="799848" cy="79984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8" descr="Grameenphone - Wikipedia">
            <a:extLst>
              <a:ext uri="{FF2B5EF4-FFF2-40B4-BE49-F238E27FC236}">
                <a16:creationId xmlns:a16="http://schemas.microsoft.com/office/drawing/2014/main" id="{74A3B314-84E8-4467-991D-9F14F6669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4845" y="5830017"/>
            <a:ext cx="729939" cy="69533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bKash Limited | Dhaka">
            <a:extLst>
              <a:ext uri="{FF2B5EF4-FFF2-40B4-BE49-F238E27FC236}">
                <a16:creationId xmlns:a16="http://schemas.microsoft.com/office/drawing/2014/main" id="{7E04A12F-82E4-4FFF-9820-9D9A9CE79A5F}"/>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78817" y="5673464"/>
            <a:ext cx="1032002" cy="103200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Syngenta | Drupal.org">
            <a:extLst>
              <a:ext uri="{FF2B5EF4-FFF2-40B4-BE49-F238E27FC236}">
                <a16:creationId xmlns:a16="http://schemas.microsoft.com/office/drawing/2014/main" id="{CAF88E35-5212-4B58-91D9-FD27047C07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9613" y="5902744"/>
            <a:ext cx="1666568" cy="549881"/>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4" descr="Coats Bangladesh - A.H.Khan &amp; Co.">
            <a:extLst>
              <a:ext uri="{FF2B5EF4-FFF2-40B4-BE49-F238E27FC236}">
                <a16:creationId xmlns:a16="http://schemas.microsoft.com/office/drawing/2014/main" id="{F19C588B-95D1-438D-A545-9D184D7FBB4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8425" t="22227" r="14092" b="16202"/>
          <a:stretch/>
        </p:blipFill>
        <p:spPr bwMode="auto">
          <a:xfrm>
            <a:off x="1908983" y="5841301"/>
            <a:ext cx="931002" cy="84942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6" descr="Standard Chartered Bangladesh">
            <a:extLst>
              <a:ext uri="{FF2B5EF4-FFF2-40B4-BE49-F238E27FC236}">
                <a16:creationId xmlns:a16="http://schemas.microsoft.com/office/drawing/2014/main" id="{EB768A2A-F16D-4882-8734-75A0BE254F78}"/>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05013" y="5673464"/>
            <a:ext cx="931002" cy="931003"/>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CAA94A03-8DD4-407E-A8B5-FFD63DBE1AE1}"/>
              </a:ext>
            </a:extLst>
          </p:cNvPr>
          <p:cNvSpPr txBox="1"/>
          <p:nvPr/>
        </p:nvSpPr>
        <p:spPr>
          <a:xfrm>
            <a:off x="13447" y="5332020"/>
            <a:ext cx="12178553" cy="369332"/>
          </a:xfrm>
          <a:prstGeom prst="rect">
            <a:avLst/>
          </a:prstGeom>
          <a:solidFill>
            <a:srgbClr val="0070C0"/>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defRPr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 Best Practicing Organizations with IDP in Bangladesh</a:t>
            </a:r>
          </a:p>
        </p:txBody>
      </p:sp>
      <p:sp>
        <p:nvSpPr>
          <p:cNvPr id="40" name="TextBox 39">
            <a:extLst>
              <a:ext uri="{FF2B5EF4-FFF2-40B4-BE49-F238E27FC236}">
                <a16:creationId xmlns:a16="http://schemas.microsoft.com/office/drawing/2014/main" id="{7CE1B9E5-A30E-4D7D-BC44-391C87EF5378}"/>
              </a:ext>
            </a:extLst>
          </p:cNvPr>
          <p:cNvSpPr txBox="1"/>
          <p:nvPr/>
        </p:nvSpPr>
        <p:spPr>
          <a:xfrm>
            <a:off x="1160945" y="703392"/>
            <a:ext cx="610496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303ABA"/>
                </a:solidFill>
                <a:effectLst/>
                <a:uLnTx/>
                <a:uFillTx/>
                <a:latin typeface="Calibri" panose="020F0502020204030204"/>
                <a:ea typeface="+mn-ea"/>
                <a:cs typeface="+mn-cs"/>
              </a:rPr>
              <a:t>Launching in August 2024 </a:t>
            </a:r>
            <a:endParaRPr kumimoji="0" lang="en-US" sz="1800" b="0" i="0" u="none" strike="noStrike" kern="1200" cap="none" spc="0" normalizeH="0" baseline="0" noProof="0" dirty="0">
              <a:ln>
                <a:noFill/>
              </a:ln>
              <a:solidFill>
                <a:srgbClr val="303ABA"/>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0467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2985</TotalTime>
  <Words>1358</Words>
  <Application>Microsoft Office PowerPoint</Application>
  <PresentationFormat>Widescreen</PresentationFormat>
  <Paragraphs>176</Paragraphs>
  <Slides>23</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23</vt:i4>
      </vt:variant>
    </vt:vector>
  </HeadingPairs>
  <TitlesOfParts>
    <vt:vector size="36" baseType="lpstr">
      <vt:lpstr>Ace</vt:lpstr>
      <vt:lpstr>Arial</vt:lpstr>
      <vt:lpstr>Avian</vt:lpstr>
      <vt:lpstr>Bookman Old Style</vt:lpstr>
      <vt:lpstr>Calibri</vt:lpstr>
      <vt:lpstr>Calibri Light</vt:lpstr>
      <vt:lpstr>Cascadia Mono</vt:lpstr>
      <vt:lpstr>D-DIN Exp</vt:lpstr>
      <vt:lpstr>Faraaz</vt:lpstr>
      <vt:lpstr>Google Sans</vt:lpstr>
      <vt:lpstr>Wingdings</vt:lpstr>
      <vt:lpstr>Office Theme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Individual Development Plan (IDP)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 the various Learning Modalities mean?</vt:lpstr>
      <vt:lpstr>PowerPoint Presentation</vt:lpstr>
      <vt:lpstr>PowerPoint Presentation</vt:lpstr>
      <vt:lpstr>PowerPoint Presentation</vt:lpstr>
      <vt:lpstr>Employees’ View </vt:lpstr>
      <vt:lpstr>Line Manager’s View</vt:lpstr>
      <vt:lpstr>The IDP Process is continuous, starts in July and will be evaluated in June every year.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Tabassum Binte Tabriz</dc:creator>
  <cp:lastModifiedBy>Rushdina Khan</cp:lastModifiedBy>
  <cp:revision>295</cp:revision>
  <dcterms:created xsi:type="dcterms:W3CDTF">2024-08-01T07:06:30Z</dcterms:created>
  <dcterms:modified xsi:type="dcterms:W3CDTF">2024-08-15T08:04:09Z</dcterms:modified>
</cp:coreProperties>
</file>