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0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ED23097-AA2C-4069-AC0D-8D3A8EE0D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3EEA406-5A4C-4A58-A063-2366AD2E1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BD561F4-FD2C-4F82-8D91-A3F2D24A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6FD3-5CF3-4D79-96F5-89E8ECBFA87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263DF94-636E-4DAA-82FA-401A59AB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8C76A65-EFE3-4D1F-BF1D-60E55261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1A47-756B-4537-A303-7F689A197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2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299E970-CE92-44CB-8ACC-E59BDC805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F4591F3A-F129-4CEC-B58E-35F2CFB36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AB0B02F-D1C4-4DF4-A030-A2576115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6FD3-5CF3-4D79-96F5-89E8ECBFA87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69ACBB8-8C63-4F04-86EE-B7649BC4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D0F0DE6-F597-4CEA-B88D-05FDD4E0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1A47-756B-4537-A303-7F689A197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7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BAC8325C-D14E-415B-B65B-276E242BA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92E998D-406C-4D91-AF03-4B2EED9EC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70BBA41-6900-4C1B-B4FC-617C1EF5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6FD3-5CF3-4D79-96F5-89E8ECBFA87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2E6A24D-ECCF-45CA-851C-BAF5611A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CFE2E14-B237-490A-A519-AB6AE753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1A47-756B-4537-A303-7F689A197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1E76ED8-B232-4EE4-8FFD-EE657B97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FD22DEB-DF8D-4635-B74B-6D192FA85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4E4CDA4-34F5-47FC-8A6E-FB7D41FA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6FD3-5CF3-4D79-96F5-89E8ECBFA87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3B06EF8-19BF-416B-98E2-00CE2C66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867F854-5941-4F98-A631-906FF570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1A47-756B-4537-A303-7F689A197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8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054466B-4F4F-466E-A0C8-6AF870011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637B9A7-0EDF-42DD-966F-3C6F8863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B841E14-D681-432C-918C-D62A94887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6FD3-5CF3-4D79-96F5-89E8ECBFA87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4779E5D-3B9D-4BF7-A0B1-C80EC5AC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57990B6-8459-4ACC-8246-A8D67A08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1A47-756B-4537-A303-7F689A197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C3DB707-3E00-4958-94A5-108EF07C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6AE378-D88E-4E4F-B628-56E93F744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6948196-F7A1-4AAB-A30C-8CC987E36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D32AB73-4CF7-405D-B75D-BB3A4BB9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6FD3-5CF3-4D79-96F5-89E8ECBFA87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1C8824E-6A7F-4A0C-A38F-873367EF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B24D4E5-41C4-4453-8089-A3E1675E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1A47-756B-4537-A303-7F689A197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6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13A4F3B-B179-4C82-A675-B8C48D7B5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9E5D6DC-B7CA-4FD1-851A-DD1099F11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08A79C6-EBC6-43B1-BC7F-0D9EC74E9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8991DC27-CE86-4F6D-961B-5311B740C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0A223EDA-AFE5-4077-A308-5DF91561F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AD4DD2CD-DE27-4EE3-B2D8-550A1B88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6FD3-5CF3-4D79-96F5-89E8ECBFA87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B789F2F8-AF44-4BA1-A172-F58C86F0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EC9D7173-8F9A-4B2B-BE0B-DE514022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1A47-756B-4537-A303-7F689A197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4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724E1E8-B1C7-4EB1-B39C-9C54DBFB4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EAFB740B-113B-43E2-84C5-D1B7B5A6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6FD3-5CF3-4D79-96F5-89E8ECBFA87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180EE59-1A03-4307-BD01-FF806A30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DB8CCCA0-98BC-4EC1-BC0A-7A43DBCC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1A47-756B-4537-A303-7F689A197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1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1C8F1F2E-AE91-4FE1-A28B-C8B62399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6FD3-5CF3-4D79-96F5-89E8ECBFA87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C6F1D91C-4052-42B0-A3FC-59907B15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0087B00-C1E9-4DE9-8951-15707DC6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1A47-756B-4537-A303-7F689A197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8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BB42525-E508-4A96-AA11-1E7E01953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32ABE4C-5574-4F49-A610-97D809485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C57E82D-456B-4A07-8AEB-3E52FFDC2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FEE5FAE-9D73-4035-8C58-26A73D2B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6FD3-5CF3-4D79-96F5-89E8ECBFA87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FB9251B-A760-4DED-A463-AA7943CB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3690850-BC51-46CE-97F0-2D7FEFFB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1A47-756B-4537-A303-7F689A197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6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C2B1A6F-8E91-4083-9D2D-86289802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AEC21FE-3460-4D0C-9102-F70754571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7C7251F-7E90-4B87-9872-1D1CFF94C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C8B9BEC-2A9A-4E27-8511-441A84DB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6FD3-5CF3-4D79-96F5-89E8ECBFA87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DD005FD-443C-403D-AC75-C6902CDE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6268E7E-23FE-4A1C-B6E1-B1473EF3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1A47-756B-4537-A303-7F689A197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4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B7FD284F-BD7C-4024-BC2B-07FF2D36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B04C2B2-AED1-47A0-8668-99CC99087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351EE77-E34C-4281-B00F-636767A43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A6FD3-5CF3-4D79-96F5-89E8ECBFA87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B42924F-CBED-47EE-82BE-8428B7075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F70C4DA-625A-4B69-B839-0E81642BA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E1A47-756B-4537-A303-7F689A197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7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as.mannerstedt\Desktop\link%20test\data.xlsx!Blad1!%5bdata.xlsx%5dBlad1%20Diagram%201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175A6AB-ED69-43B6-8E3B-D8D895DBEB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2EAB232-11FF-40AE-B9D4-816B304490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CC85F6C1-8291-456E-B6E1-14860F8B1B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602339"/>
              </p:ext>
            </p:extLst>
          </p:nvPr>
        </p:nvGraphicFramePr>
        <p:xfrm>
          <a:off x="3810000" y="2055813"/>
          <a:ext cx="45720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4572051" imgH="2743136" progId="Excel.Sheet.12">
                  <p:link updateAutomatic="1"/>
                </p:oleObj>
              </mc:Choice>
              <mc:Fallback>
                <p:oleObj name="Worksheet" r:id="rId3" imgW="4572051" imgH="2743136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0" y="2055813"/>
                        <a:ext cx="45720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8813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Bredbild</PresentationFormat>
  <Paragraphs>0</Paragraphs>
  <Slides>1</Slides>
  <Notes>0</Notes>
  <HiddenSlides>0</HiddenSlides>
  <MMClips>0</MMClips>
  <ScaleCrop>false</ScaleCrop>
  <HeadingPairs>
    <vt:vector size="8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Länkar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C:\Users\tomas.mannerstedt\Desktop\link test\data.xlsx!Blad1![data.xlsx]Blad1 Diagram 1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Tomas Mannerstedt</dc:creator>
  <cp:lastModifiedBy>Tomas Mannerstedt</cp:lastModifiedBy>
  <cp:revision>1</cp:revision>
  <dcterms:created xsi:type="dcterms:W3CDTF">2018-06-28T09:51:29Z</dcterms:created>
  <dcterms:modified xsi:type="dcterms:W3CDTF">2018-06-28T09:52:04Z</dcterms:modified>
</cp:coreProperties>
</file>