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0B935A-FEA2-4CEA-A8DF-973FC73ED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000AA7C-A245-4CFC-B87B-468DDB28D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F2A611-7EBD-4748-8BD9-422313BB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E46D56B-3F68-4C7D-BD34-4ECE5D4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3A2372-EEE4-45BF-853C-620BAB04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87CED-C0E4-4296-8026-C5EE9BD8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7C394BF-7896-46AF-9030-0733DE1C9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88EE14-CACA-421F-8E81-27252F37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2C99A0F-2C83-46DA-A821-BF0CBC2B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253EB30-63A8-43F8-B2C5-7DB885F1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E3C6F6E-FFAB-4BA0-8754-23EBC0C8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F79F5E4-B029-41C7-BB27-03CFCD3F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CDDE475-E4C9-4DCF-88AB-94111973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E8711C-38E3-4298-A4BD-B0A16C95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1B349E-1C7C-4F89-B811-6EFAE683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9E2B0D-FA99-42EB-8C19-038A2F5B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EE2727-43B2-42C3-ADE6-0BA81546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4B69092-516E-4E16-A82E-BDFCB7EE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7A0F26B-5986-49A9-84E4-39B3CB1C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885291B-2409-47F6-80BD-E83CAA3D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1E0E02-8F7F-4D51-940E-C6A530DA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995667B-681A-4F28-AEB3-4BF2D23C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4528C6-1CD1-4BD4-AB50-A1222695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B55175-AECB-4848-A9B4-9F09CD80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E8DA81-76EA-4195-B75B-EE036EAF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222E76-6A40-4F20-BF92-60B223E5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3AB565-16A4-4908-9362-066000323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0C76EBA-B01F-4756-8E8A-002773A7C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3AA6DE0-A10C-47F1-85D6-376866E0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B63C8F5-80AA-402F-9294-7FB3D568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A0D4316-D261-4B79-8377-CDF3B340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F23E47-095A-4934-920A-B2F4CEFA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C1B710E-A5C9-423F-8A25-FA6BCB4A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C65F9FD-5DAD-4C63-91AF-AFC90AEA9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9AE6E25-1E1E-4FBF-8B2A-D5ED58AA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967FB49-7F5D-4374-B30D-343779CCF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4FF5518-28E2-4CBB-A7BE-0FCE66AA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2583B57-B1AF-48B7-8C85-751FF4CA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060E625-849B-4D09-ADB3-5101DC1D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669304-6B55-4680-8447-FEE4D565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649D88-06B9-4348-B8B6-B693C5DA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5C42F08-C3EE-405F-91E3-8DAB02E6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588BBB3-CFFC-4B06-B416-BAA0F67E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4DED481-21A8-428E-9270-6CDD16EF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FA2E153-1B5B-4D05-8341-EC1935C4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8F3E26B-4C60-44D9-8F7C-83AAC634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339356-301A-40B3-B6DF-235CF70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D83573-8A40-45A6-9DE9-2381B6EA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5D340A5-F713-4F48-81E9-E63C9EEDA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6372411-1C53-426C-92FC-B299DDD7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DF2E0AD-BDCF-43FA-9C5E-B47D6B5F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18613F3-9CDF-4FC0-B1F7-2F62F712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F3FFE2-BAD5-49B5-B43A-8D40FCFF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FEB54AB-9196-4299-85D9-199CDF0FD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CD0F6FF-9460-4924-A36C-2B9A3A01A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AAB395D-04D1-4BF7-A2DB-29BED3AB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4255555-E53D-4337-B7BE-6ADC20AB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AA78EB0-33D4-481F-8C61-6A8D69E3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CA6A574-EDDF-45D5-A60E-76DA0FC6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425715D-E754-48E0-BC29-1E3A4983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E47B7AE-F4BD-423D-B01C-C689FAE65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9AF7-2373-439A-A4C6-81F78BE1E2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97A198-F458-46B4-8C48-1A734A5C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740818-F408-41C6-834D-317483C8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A87C-B550-4C66-8B97-D60C2CF3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0A0113-61C5-4395-B0E5-9FAAAC1DA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A7860C6-5365-45BB-B756-83E94E113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2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Bredbild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Tomas Mannerstedt</dc:creator>
  <cp:lastModifiedBy>Tomas Mannerstedt</cp:lastModifiedBy>
  <cp:revision>1</cp:revision>
  <dcterms:created xsi:type="dcterms:W3CDTF">2018-06-29T06:44:34Z</dcterms:created>
  <dcterms:modified xsi:type="dcterms:W3CDTF">2018-06-28T12:20:37Z</dcterms:modified>
</cp:coreProperties>
</file>