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0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5A10A92-D642-4C49-B54C-8AE898F29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06FEDFB-AA9F-489D-9A1A-0469DEE72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46E25A8-FBA8-414A-9E95-630414AD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8378-3CD0-443A-9CDA-8EC8EFAA301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F389931-AA89-4B6B-908A-834D7416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89F1DBF-9E63-4371-B430-74D97BC7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6970-F9D3-4039-895A-4E592E3A0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0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B2A712F-EAD4-45A3-BAED-D25E7F35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643FFD8-4F9D-4024-8607-01278420C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104672D-C036-4457-BD43-4798DE51C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8378-3CD0-443A-9CDA-8EC8EFAA301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39244B7-DC16-451D-97AA-38B23D4F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8D90D3-9D3A-4513-AFFE-6392B0C6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6970-F9D3-4039-895A-4E592E3A0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0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EE50ACA9-8597-4F75-85C1-CFFB64E9E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2C616DD-7DB4-47A7-B5E7-622E9F2CE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CBE1E6E-8FDE-48FC-83D9-55697139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8378-3CD0-443A-9CDA-8EC8EFAA301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474F171-4E8B-4395-B1EF-835A9CEB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4F0CC93-3EDC-4AA2-95C6-8E4788A8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6970-F9D3-4039-895A-4E592E3A0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4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C290485-C39D-4451-AC9C-1AB5EF43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AA0711-97D0-45AA-8299-B745AEDE0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62D4C73-E43A-41D5-B43E-8DCD17144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8378-3CD0-443A-9CDA-8EC8EFAA301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D595651-EF3A-4F21-A7CD-A9D7FA56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120C1B7-1B5E-4571-AFA3-4AD40852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6970-F9D3-4039-895A-4E592E3A0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1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7644DE-6DB5-407D-988B-B6DE66E7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670470B-1FDC-4AEB-BBD4-7954FB356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6DDE44E-E490-4283-8272-C15303D28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8378-3CD0-443A-9CDA-8EC8EFAA301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332C42A-47D0-4C1D-8797-2489FC612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82787FB-98EE-4E92-B291-8EFD9419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6970-F9D3-4039-895A-4E592E3A0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6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6C04970-F63E-47F2-BC96-3E383892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1141A58-0E86-4C40-B714-6A8C49DB7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D3160FE-8B60-49BF-8264-862BFB4EB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F1F5272-C4FE-4344-A760-576D1820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8378-3CD0-443A-9CDA-8EC8EFAA301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1F05543-E30B-4D09-A344-D46FD5BD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4CB5537-30E1-489F-BA34-334CFD02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6970-F9D3-4039-895A-4E592E3A0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79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911A97-D49A-4697-89F6-39F3311F5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BE1B772-40D2-4F5A-947F-6B9D47633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20D68877-FEEC-4CFB-9758-762147373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838CFE2-34CE-4757-B01F-A8BEBCEB0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C8777C50-0CF2-4711-9551-37A53C102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4C993DB8-9019-433D-8FED-FB60CCF1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8378-3CD0-443A-9CDA-8EC8EFAA301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4779A1A7-F795-499C-9DF8-33C77E51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ACEB0A1D-DE79-4C0B-A7A0-E5E064C2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6970-F9D3-4039-895A-4E592E3A0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9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54F6695-BC1C-4594-B300-2C301DA3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2CE99670-41F7-4CEF-B5B2-648A5D70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8378-3CD0-443A-9CDA-8EC8EFAA301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02A19BC-71B8-437F-A46D-86AF9482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52CF4EE-0CA4-4D2B-8A27-40EB51E8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6970-F9D3-4039-895A-4E592E3A0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9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9954C86D-E9E3-496E-AE57-F34640CD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8378-3CD0-443A-9CDA-8EC8EFAA301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BA9C1B60-AA3B-4429-BE6C-2D5991E9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36E7484-4C6A-494C-B0ED-B29831D9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6970-F9D3-4039-895A-4E592E3A0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7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AB0BD57-629F-40B6-BCBD-8BEFD8FEA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76FAB6E-A9E7-4B4C-9DAD-AE0A5FB14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EBB8F952-9C8B-45DF-B5B7-5E3AA921A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C6F57AE-D7EB-4AC6-973B-FEF3F3F7C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8378-3CD0-443A-9CDA-8EC8EFAA301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16EC35D-78BA-4F1A-B039-41E21E76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04D103A-CC9A-47F0-9A66-CF1EF41B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6970-F9D3-4039-895A-4E592E3A0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1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E4ED927-B168-440E-88F3-CE32AAB1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19C9E0C4-3E57-425F-9D82-F097C9B48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422C257-24FF-4EDC-9154-C7598E1CF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6E1539A-8F25-4E39-A936-BA52E026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8378-3CD0-443A-9CDA-8EC8EFAA301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648B810-050E-4BD7-9A7A-3A065AEE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9774A08-EC9F-4E88-926E-DCEB21885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6970-F9D3-4039-895A-4E592E3A0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4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D2CAC1C2-D1A2-44F1-8548-84AEE9A6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60D03DF-5355-4A0A-964A-3D18A99AD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48FFEC9-4047-448F-8220-A65E0B366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8378-3CD0-443A-9CDA-8EC8EFAA301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21B9FCB-9CD5-4547-B3DF-B7E4E91D1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88A3F1D-29AA-4A65-A05F-7A3D0310C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6970-F9D3-4039-895A-4E592E3A0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6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as.mannerstedt\Desktop\link%20test\data.xlsx!Blad1!R1C1:R4C5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A6772BCC-36A2-4929-A881-C48D92D08F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894442"/>
              </p:ext>
            </p:extLst>
          </p:nvPr>
        </p:nvGraphicFramePr>
        <p:xfrm>
          <a:off x="4567238" y="3041650"/>
          <a:ext cx="30575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3057626" imgH="771417" progId="Excel.Sheet.12">
                  <p:link updateAutomatic="1"/>
                </p:oleObj>
              </mc:Choice>
              <mc:Fallback>
                <p:oleObj name="Worksheet" r:id="rId3" imgW="3057626" imgH="77141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67238" y="3041650"/>
                        <a:ext cx="305752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895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Bredbild</PresentationFormat>
  <Paragraphs>0</Paragraphs>
  <Slides>1</Slides>
  <Notes>0</Notes>
  <HiddenSlides>0</HiddenSlides>
  <MMClips>0</MMClips>
  <ScaleCrop>false</ScaleCrop>
  <HeadingPairs>
    <vt:vector size="8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Länkar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C:\Users\tomas.mannerstedt\Desktop\link test\data.xlsx!Blad1!R1C1:R4C5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Tomas Mannerstedt</dc:creator>
  <cp:lastModifiedBy>Tomas Mannerstedt</cp:lastModifiedBy>
  <cp:revision>1</cp:revision>
  <dcterms:created xsi:type="dcterms:W3CDTF">2018-06-28T09:52:34Z</dcterms:created>
  <dcterms:modified xsi:type="dcterms:W3CDTF">2018-06-28T09:53:04Z</dcterms:modified>
</cp:coreProperties>
</file>