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90" r:id="rId21"/>
    <p:sldId id="287" r:id="rId22"/>
    <p:sldId id="289" r:id="rId23"/>
    <p:sldId id="260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E5D61-F58A-4332-8720-4B0DE7CB3538}" v="17" dt="2020-11-09T20:51:20.026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Carlos" userId="e15fa37413acfacc" providerId="LiveId" clId="{94D42AD8-7AAB-43A5-B769-7B1C592BFFEC}"/>
    <pc:docChg chg="custSel delSld modSld">
      <pc:chgData name="Alberto Carlos" userId="e15fa37413acfacc" providerId="LiveId" clId="{94D42AD8-7AAB-43A5-B769-7B1C592BFFEC}" dt="2020-08-15T16:12:46.822" v="105" actId="2696"/>
      <pc:docMkLst>
        <pc:docMk/>
      </pc:docMkLst>
      <pc:sldChg chg="modSp">
        <pc:chgData name="Alberto Carlos" userId="e15fa37413acfacc" providerId="LiveId" clId="{94D42AD8-7AAB-43A5-B769-7B1C592BFFEC}" dt="2020-08-15T16:12:08.694" v="79" actId="6549"/>
        <pc:sldMkLst>
          <pc:docMk/>
          <pc:sldMk cId="655980967" sldId="256"/>
        </pc:sldMkLst>
        <pc:spChg chg="mod">
          <ac:chgData name="Alberto Carlos" userId="e15fa37413acfacc" providerId="LiveId" clId="{94D42AD8-7AAB-43A5-B769-7B1C592BFFEC}" dt="2020-08-15T16:11:28.218" v="60" actId="20577"/>
          <ac:spMkLst>
            <pc:docMk/>
            <pc:sldMk cId="655980967" sldId="256"/>
            <ac:spMk id="2" creationId="{DDA8FDDA-8140-4E23-9A8B-C8DBBABDAD59}"/>
          </ac:spMkLst>
        </pc:spChg>
        <pc:spChg chg="mod">
          <ac:chgData name="Alberto Carlos" userId="e15fa37413acfacc" providerId="LiveId" clId="{94D42AD8-7AAB-43A5-B769-7B1C592BFFEC}" dt="2020-08-15T16:12:08.694" v="79" actId="6549"/>
          <ac:spMkLst>
            <pc:docMk/>
            <pc:sldMk cId="655980967" sldId="256"/>
            <ac:spMk id="7" creationId="{B00BC0CF-B17D-4A50-ABE9-4484FAE4760D}"/>
          </ac:spMkLst>
        </pc:spChg>
      </pc:sldChg>
      <pc:sldChg chg="del">
        <pc:chgData name="Alberto Carlos" userId="e15fa37413acfacc" providerId="LiveId" clId="{94D42AD8-7AAB-43A5-B769-7B1C592BFFEC}" dt="2020-08-15T16:12:46.558" v="80" actId="2696"/>
        <pc:sldMkLst>
          <pc:docMk/>
          <pc:sldMk cId="3908034021" sldId="271"/>
        </pc:sldMkLst>
      </pc:sldChg>
      <pc:sldChg chg="del">
        <pc:chgData name="Alberto Carlos" userId="e15fa37413acfacc" providerId="LiveId" clId="{94D42AD8-7AAB-43A5-B769-7B1C592BFFEC}" dt="2020-08-15T16:12:46.572" v="81" actId="2696"/>
        <pc:sldMkLst>
          <pc:docMk/>
          <pc:sldMk cId="1396050439" sldId="272"/>
        </pc:sldMkLst>
      </pc:sldChg>
      <pc:sldChg chg="del">
        <pc:chgData name="Alberto Carlos" userId="e15fa37413acfacc" providerId="LiveId" clId="{94D42AD8-7AAB-43A5-B769-7B1C592BFFEC}" dt="2020-08-15T16:12:46.572" v="82" actId="2696"/>
        <pc:sldMkLst>
          <pc:docMk/>
          <pc:sldMk cId="1851327242" sldId="273"/>
        </pc:sldMkLst>
      </pc:sldChg>
      <pc:sldChg chg="del">
        <pc:chgData name="Alberto Carlos" userId="e15fa37413acfacc" providerId="LiveId" clId="{94D42AD8-7AAB-43A5-B769-7B1C592BFFEC}" dt="2020-08-15T16:12:46.588" v="83" actId="2696"/>
        <pc:sldMkLst>
          <pc:docMk/>
          <pc:sldMk cId="181694940" sldId="274"/>
        </pc:sldMkLst>
      </pc:sldChg>
      <pc:sldChg chg="del">
        <pc:chgData name="Alberto Carlos" userId="e15fa37413acfacc" providerId="LiveId" clId="{94D42AD8-7AAB-43A5-B769-7B1C592BFFEC}" dt="2020-08-15T16:12:46.588" v="84" actId="2696"/>
        <pc:sldMkLst>
          <pc:docMk/>
          <pc:sldMk cId="4035296712" sldId="275"/>
        </pc:sldMkLst>
      </pc:sldChg>
      <pc:sldChg chg="del">
        <pc:chgData name="Alberto Carlos" userId="e15fa37413acfacc" providerId="LiveId" clId="{94D42AD8-7AAB-43A5-B769-7B1C592BFFEC}" dt="2020-08-15T16:12:46.603" v="85" actId="2696"/>
        <pc:sldMkLst>
          <pc:docMk/>
          <pc:sldMk cId="119801832" sldId="276"/>
        </pc:sldMkLst>
      </pc:sldChg>
      <pc:sldChg chg="del">
        <pc:chgData name="Alberto Carlos" userId="e15fa37413acfacc" providerId="LiveId" clId="{94D42AD8-7AAB-43A5-B769-7B1C592BFFEC}" dt="2020-08-15T16:12:46.619" v="86" actId="2696"/>
        <pc:sldMkLst>
          <pc:docMk/>
          <pc:sldMk cId="3819848762" sldId="277"/>
        </pc:sldMkLst>
      </pc:sldChg>
      <pc:sldChg chg="del">
        <pc:chgData name="Alberto Carlos" userId="e15fa37413acfacc" providerId="LiveId" clId="{94D42AD8-7AAB-43A5-B769-7B1C592BFFEC}" dt="2020-08-15T16:12:46.619" v="87" actId="2696"/>
        <pc:sldMkLst>
          <pc:docMk/>
          <pc:sldMk cId="1320738436" sldId="278"/>
        </pc:sldMkLst>
      </pc:sldChg>
      <pc:sldChg chg="del">
        <pc:chgData name="Alberto Carlos" userId="e15fa37413acfacc" providerId="LiveId" clId="{94D42AD8-7AAB-43A5-B769-7B1C592BFFEC}" dt="2020-08-15T16:12:46.635" v="88" actId="2696"/>
        <pc:sldMkLst>
          <pc:docMk/>
          <pc:sldMk cId="1172729935" sldId="279"/>
        </pc:sldMkLst>
      </pc:sldChg>
      <pc:sldChg chg="del">
        <pc:chgData name="Alberto Carlos" userId="e15fa37413acfacc" providerId="LiveId" clId="{94D42AD8-7AAB-43A5-B769-7B1C592BFFEC}" dt="2020-08-15T16:12:46.635" v="89" actId="2696"/>
        <pc:sldMkLst>
          <pc:docMk/>
          <pc:sldMk cId="3079817905" sldId="280"/>
        </pc:sldMkLst>
      </pc:sldChg>
      <pc:sldChg chg="del">
        <pc:chgData name="Alberto Carlos" userId="e15fa37413acfacc" providerId="LiveId" clId="{94D42AD8-7AAB-43A5-B769-7B1C592BFFEC}" dt="2020-08-15T16:12:46.650" v="91" actId="2696"/>
        <pc:sldMkLst>
          <pc:docMk/>
          <pc:sldMk cId="4117192776" sldId="281"/>
        </pc:sldMkLst>
      </pc:sldChg>
      <pc:sldChg chg="del">
        <pc:chgData name="Alberto Carlos" userId="e15fa37413acfacc" providerId="LiveId" clId="{94D42AD8-7AAB-43A5-B769-7B1C592BFFEC}" dt="2020-08-15T16:12:46.713" v="92" actId="2696"/>
        <pc:sldMkLst>
          <pc:docMk/>
          <pc:sldMk cId="688260426" sldId="282"/>
        </pc:sldMkLst>
      </pc:sldChg>
      <pc:sldChg chg="del">
        <pc:chgData name="Alberto Carlos" userId="e15fa37413acfacc" providerId="LiveId" clId="{94D42AD8-7AAB-43A5-B769-7B1C592BFFEC}" dt="2020-08-15T16:12:46.713" v="93" actId="2696"/>
        <pc:sldMkLst>
          <pc:docMk/>
          <pc:sldMk cId="2880816018" sldId="283"/>
        </pc:sldMkLst>
      </pc:sldChg>
      <pc:sldChg chg="del">
        <pc:chgData name="Alberto Carlos" userId="e15fa37413acfacc" providerId="LiveId" clId="{94D42AD8-7AAB-43A5-B769-7B1C592BFFEC}" dt="2020-08-15T16:12:46.728" v="94" actId="2696"/>
        <pc:sldMkLst>
          <pc:docMk/>
          <pc:sldMk cId="3057836644" sldId="284"/>
        </pc:sldMkLst>
      </pc:sldChg>
      <pc:sldChg chg="del">
        <pc:chgData name="Alberto Carlos" userId="e15fa37413acfacc" providerId="LiveId" clId="{94D42AD8-7AAB-43A5-B769-7B1C592BFFEC}" dt="2020-08-15T16:12:46.728" v="95" actId="2696"/>
        <pc:sldMkLst>
          <pc:docMk/>
          <pc:sldMk cId="2793728976" sldId="285"/>
        </pc:sldMkLst>
      </pc:sldChg>
      <pc:sldChg chg="del">
        <pc:chgData name="Alberto Carlos" userId="e15fa37413acfacc" providerId="LiveId" clId="{94D42AD8-7AAB-43A5-B769-7B1C592BFFEC}" dt="2020-08-15T16:12:46.744" v="96" actId="2696"/>
        <pc:sldMkLst>
          <pc:docMk/>
          <pc:sldMk cId="1678218617" sldId="286"/>
        </pc:sldMkLst>
      </pc:sldChg>
      <pc:sldChg chg="del">
        <pc:chgData name="Alberto Carlos" userId="e15fa37413acfacc" providerId="LiveId" clId="{94D42AD8-7AAB-43A5-B769-7B1C592BFFEC}" dt="2020-08-15T16:12:46.744" v="97" actId="2696"/>
        <pc:sldMkLst>
          <pc:docMk/>
          <pc:sldMk cId="1535425827" sldId="287"/>
        </pc:sldMkLst>
      </pc:sldChg>
      <pc:sldChg chg="del">
        <pc:chgData name="Alberto Carlos" userId="e15fa37413acfacc" providerId="LiveId" clId="{94D42AD8-7AAB-43A5-B769-7B1C592BFFEC}" dt="2020-08-15T16:12:46.775" v="99" actId="2696"/>
        <pc:sldMkLst>
          <pc:docMk/>
          <pc:sldMk cId="2764502723" sldId="288"/>
        </pc:sldMkLst>
      </pc:sldChg>
      <pc:sldChg chg="del">
        <pc:chgData name="Alberto Carlos" userId="e15fa37413acfacc" providerId="LiveId" clId="{94D42AD8-7AAB-43A5-B769-7B1C592BFFEC}" dt="2020-08-15T16:12:46.760" v="98" actId="2696"/>
        <pc:sldMkLst>
          <pc:docMk/>
          <pc:sldMk cId="1596520511" sldId="289"/>
        </pc:sldMkLst>
      </pc:sldChg>
      <pc:sldChg chg="del">
        <pc:chgData name="Alberto Carlos" userId="e15fa37413acfacc" providerId="LiveId" clId="{94D42AD8-7AAB-43A5-B769-7B1C592BFFEC}" dt="2020-08-15T16:12:46.775" v="100" actId="2696"/>
        <pc:sldMkLst>
          <pc:docMk/>
          <pc:sldMk cId="3095889537" sldId="290"/>
        </pc:sldMkLst>
      </pc:sldChg>
      <pc:sldChg chg="del">
        <pc:chgData name="Alberto Carlos" userId="e15fa37413acfacc" providerId="LiveId" clId="{94D42AD8-7AAB-43A5-B769-7B1C592BFFEC}" dt="2020-08-15T16:12:46.807" v="104" actId="2696"/>
        <pc:sldMkLst>
          <pc:docMk/>
          <pc:sldMk cId="4082197070" sldId="291"/>
        </pc:sldMkLst>
      </pc:sldChg>
      <pc:sldChg chg="del">
        <pc:chgData name="Alberto Carlos" userId="e15fa37413acfacc" providerId="LiveId" clId="{94D42AD8-7AAB-43A5-B769-7B1C592BFFEC}" dt="2020-08-15T16:12:46.791" v="101" actId="2696"/>
        <pc:sldMkLst>
          <pc:docMk/>
          <pc:sldMk cId="2987289904" sldId="292"/>
        </pc:sldMkLst>
      </pc:sldChg>
      <pc:sldChg chg="del">
        <pc:chgData name="Alberto Carlos" userId="e15fa37413acfacc" providerId="LiveId" clId="{94D42AD8-7AAB-43A5-B769-7B1C592BFFEC}" dt="2020-08-15T16:12:46.791" v="102" actId="2696"/>
        <pc:sldMkLst>
          <pc:docMk/>
          <pc:sldMk cId="3511037834" sldId="293"/>
        </pc:sldMkLst>
      </pc:sldChg>
      <pc:sldChg chg="del">
        <pc:chgData name="Alberto Carlos" userId="e15fa37413acfacc" providerId="LiveId" clId="{94D42AD8-7AAB-43A5-B769-7B1C592BFFEC}" dt="2020-08-15T16:12:46.807" v="103" actId="2696"/>
        <pc:sldMkLst>
          <pc:docMk/>
          <pc:sldMk cId="2712852930" sldId="294"/>
        </pc:sldMkLst>
      </pc:sldChg>
      <pc:sldChg chg="del">
        <pc:chgData name="Alberto Carlos" userId="e15fa37413acfacc" providerId="LiveId" clId="{94D42AD8-7AAB-43A5-B769-7B1C592BFFEC}" dt="2020-08-15T16:12:46.822" v="105" actId="2696"/>
        <pc:sldMkLst>
          <pc:docMk/>
          <pc:sldMk cId="1659390829" sldId="295"/>
        </pc:sldMkLst>
      </pc:sldChg>
      <pc:sldChg chg="del">
        <pc:chgData name="Alberto Carlos" userId="e15fa37413acfacc" providerId="LiveId" clId="{94D42AD8-7AAB-43A5-B769-7B1C592BFFEC}" dt="2020-08-15T16:12:46.650" v="90" actId="2696"/>
        <pc:sldMkLst>
          <pc:docMk/>
          <pc:sldMk cId="1352113569" sldId="296"/>
        </pc:sldMkLst>
      </pc:sldChg>
    </pc:docChg>
  </pc:docChgLst>
  <pc:docChgLst>
    <pc:chgData name="Alberto Carlos" userId="e15fa37413acfacc" providerId="LiveId" clId="{21C9C8CE-1E33-4AA8-8BCA-AB2F2DF427B9}"/>
    <pc:docChg chg="undo custSel addSld modSld sldOrd">
      <pc:chgData name="Alberto Carlos" userId="e15fa37413acfacc" providerId="LiveId" clId="{21C9C8CE-1E33-4AA8-8BCA-AB2F2DF427B9}" dt="2020-11-09T19:20:24.116" v="313"/>
      <pc:docMkLst>
        <pc:docMk/>
      </pc:docMkLst>
      <pc:sldChg chg="modSp">
        <pc:chgData name="Alberto Carlos" userId="e15fa37413acfacc" providerId="LiveId" clId="{21C9C8CE-1E33-4AA8-8BCA-AB2F2DF427B9}" dt="2020-11-09T18:30:01.187" v="7" actId="12"/>
        <pc:sldMkLst>
          <pc:docMk/>
          <pc:sldMk cId="449413951" sldId="286"/>
        </pc:sldMkLst>
        <pc:graphicFrameChg chg="modGraphic">
          <ac:chgData name="Alberto Carlos" userId="e15fa37413acfacc" providerId="LiveId" clId="{21C9C8CE-1E33-4AA8-8BCA-AB2F2DF427B9}" dt="2020-11-09T18:30:01.187" v="7" actId="12"/>
          <ac:graphicFrameMkLst>
            <pc:docMk/>
            <pc:sldMk cId="449413951" sldId="286"/>
            <ac:graphicFrameMk id="4" creationId="{EF722A83-8652-477C-9E7A-1FD0FDA6A0C7}"/>
          </ac:graphicFrameMkLst>
        </pc:graphicFrameChg>
      </pc:sldChg>
      <pc:sldChg chg="modSp">
        <pc:chgData name="Alberto Carlos" userId="e15fa37413acfacc" providerId="LiveId" clId="{21C9C8CE-1E33-4AA8-8BCA-AB2F2DF427B9}" dt="2020-11-09T18:53:41.797" v="145" actId="6549"/>
        <pc:sldMkLst>
          <pc:docMk/>
          <pc:sldMk cId="3100852332" sldId="287"/>
        </pc:sldMkLst>
        <pc:graphicFrameChg chg="mod modGraphic">
          <ac:chgData name="Alberto Carlos" userId="e15fa37413acfacc" providerId="LiveId" clId="{21C9C8CE-1E33-4AA8-8BCA-AB2F2DF427B9}" dt="2020-11-09T18:53:41.797" v="145" actId="6549"/>
          <ac:graphicFrameMkLst>
            <pc:docMk/>
            <pc:sldMk cId="3100852332" sldId="287"/>
            <ac:graphicFrameMk id="4" creationId="{EF722A83-8652-477C-9E7A-1FD0FDA6A0C7}"/>
          </ac:graphicFrameMkLst>
        </pc:graphicFrameChg>
      </pc:sldChg>
      <pc:sldChg chg="modSp add ord">
        <pc:chgData name="Alberto Carlos" userId="e15fa37413acfacc" providerId="LiveId" clId="{21C9C8CE-1E33-4AA8-8BCA-AB2F2DF427B9}" dt="2020-11-09T18:31:49.843" v="20" actId="20577"/>
        <pc:sldMkLst>
          <pc:docMk/>
          <pc:sldMk cId="1330957498" sldId="288"/>
        </pc:sldMkLst>
        <pc:graphicFrameChg chg="mod modGraphic">
          <ac:chgData name="Alberto Carlos" userId="e15fa37413acfacc" providerId="LiveId" clId="{21C9C8CE-1E33-4AA8-8BCA-AB2F2DF427B9}" dt="2020-11-09T18:31:49.843" v="20" actId="20577"/>
          <ac:graphicFrameMkLst>
            <pc:docMk/>
            <pc:sldMk cId="1330957498" sldId="288"/>
            <ac:graphicFrameMk id="4" creationId="{EF722A83-8652-477C-9E7A-1FD0FDA6A0C7}"/>
          </ac:graphicFrameMkLst>
        </pc:graphicFrameChg>
      </pc:sldChg>
      <pc:sldChg chg="modSp add ord">
        <pc:chgData name="Alberto Carlos" userId="e15fa37413acfacc" providerId="LiveId" clId="{21C9C8CE-1E33-4AA8-8BCA-AB2F2DF427B9}" dt="2020-11-09T18:47:26.084" v="113"/>
        <pc:sldMkLst>
          <pc:docMk/>
          <pc:sldMk cId="405346941" sldId="289"/>
        </pc:sldMkLst>
        <pc:graphicFrameChg chg="mod modGraphic">
          <ac:chgData name="Alberto Carlos" userId="e15fa37413acfacc" providerId="LiveId" clId="{21C9C8CE-1E33-4AA8-8BCA-AB2F2DF427B9}" dt="2020-11-09T18:47:20.475" v="112" actId="5793"/>
          <ac:graphicFrameMkLst>
            <pc:docMk/>
            <pc:sldMk cId="405346941" sldId="289"/>
            <ac:graphicFrameMk id="4" creationId="{EF722A83-8652-477C-9E7A-1FD0FDA6A0C7}"/>
          </ac:graphicFrameMkLst>
        </pc:graphicFrameChg>
      </pc:sldChg>
      <pc:sldChg chg="modSp add ord">
        <pc:chgData name="Alberto Carlos" userId="e15fa37413acfacc" providerId="LiveId" clId="{21C9C8CE-1E33-4AA8-8BCA-AB2F2DF427B9}" dt="2020-11-09T18:33:30.564" v="44" actId="6549"/>
        <pc:sldMkLst>
          <pc:docMk/>
          <pc:sldMk cId="1424250196" sldId="290"/>
        </pc:sldMkLst>
        <pc:spChg chg="mod">
          <ac:chgData name="Alberto Carlos" userId="e15fa37413acfacc" providerId="LiveId" clId="{21C9C8CE-1E33-4AA8-8BCA-AB2F2DF427B9}" dt="2020-11-09T18:33:30.564" v="44" actId="6549"/>
          <ac:spMkLst>
            <pc:docMk/>
            <pc:sldMk cId="1424250196" sldId="290"/>
            <ac:spMk id="2" creationId="{00000000-0000-0000-0000-000000000000}"/>
          </ac:spMkLst>
        </pc:spChg>
      </pc:sldChg>
      <pc:sldChg chg="modSp add ord">
        <pc:chgData name="Alberto Carlos" userId="e15fa37413acfacc" providerId="LiveId" clId="{21C9C8CE-1E33-4AA8-8BCA-AB2F2DF427B9}" dt="2020-11-09T18:57:43.942" v="218" actId="6549"/>
        <pc:sldMkLst>
          <pc:docMk/>
          <pc:sldMk cId="960895445" sldId="291"/>
        </pc:sldMkLst>
        <pc:spChg chg="mod">
          <ac:chgData name="Alberto Carlos" userId="e15fa37413acfacc" providerId="LiveId" clId="{21C9C8CE-1E33-4AA8-8BCA-AB2F2DF427B9}" dt="2020-11-09T18:57:43.942" v="218" actId="6549"/>
          <ac:spMkLst>
            <pc:docMk/>
            <pc:sldMk cId="960895445" sldId="291"/>
            <ac:spMk id="2" creationId="{00000000-0000-0000-0000-000000000000}"/>
          </ac:spMkLst>
        </pc:spChg>
      </pc:sldChg>
      <pc:sldChg chg="modSp add">
        <pc:chgData name="Alberto Carlos" userId="e15fa37413acfacc" providerId="LiveId" clId="{21C9C8CE-1E33-4AA8-8BCA-AB2F2DF427B9}" dt="2020-11-09T19:05:22.499" v="241" actId="20577"/>
        <pc:sldMkLst>
          <pc:docMk/>
          <pc:sldMk cId="124894426" sldId="292"/>
        </pc:sldMkLst>
        <pc:spChg chg="mod">
          <ac:chgData name="Alberto Carlos" userId="e15fa37413acfacc" providerId="LiveId" clId="{21C9C8CE-1E33-4AA8-8BCA-AB2F2DF427B9}" dt="2020-11-09T19:05:22.499" v="241" actId="20577"/>
          <ac:spMkLst>
            <pc:docMk/>
            <pc:sldMk cId="124894426" sldId="292"/>
            <ac:spMk id="2" creationId="{00000000-0000-0000-0000-000000000000}"/>
          </ac:spMkLst>
        </pc:spChg>
      </pc:sldChg>
      <pc:sldChg chg="modSp add">
        <pc:chgData name="Alberto Carlos" userId="e15fa37413acfacc" providerId="LiveId" clId="{21C9C8CE-1E33-4AA8-8BCA-AB2F2DF427B9}" dt="2020-11-09T19:09:25.849" v="270" actId="12"/>
        <pc:sldMkLst>
          <pc:docMk/>
          <pc:sldMk cId="787932273" sldId="293"/>
        </pc:sldMkLst>
        <pc:spChg chg="mod">
          <ac:chgData name="Alberto Carlos" userId="e15fa37413acfacc" providerId="LiveId" clId="{21C9C8CE-1E33-4AA8-8BCA-AB2F2DF427B9}" dt="2020-11-09T19:09:25.849" v="270" actId="12"/>
          <ac:spMkLst>
            <pc:docMk/>
            <pc:sldMk cId="787932273" sldId="293"/>
            <ac:spMk id="2" creationId="{00000000-0000-0000-0000-000000000000}"/>
          </ac:spMkLst>
        </pc:spChg>
      </pc:sldChg>
      <pc:sldChg chg="modSp add">
        <pc:chgData name="Alberto Carlos" userId="e15fa37413acfacc" providerId="LiveId" clId="{21C9C8CE-1E33-4AA8-8BCA-AB2F2DF427B9}" dt="2020-11-09T19:10:38.302" v="283" actId="12"/>
        <pc:sldMkLst>
          <pc:docMk/>
          <pc:sldMk cId="2145347448" sldId="294"/>
        </pc:sldMkLst>
        <pc:spChg chg="mod">
          <ac:chgData name="Alberto Carlos" userId="e15fa37413acfacc" providerId="LiveId" clId="{21C9C8CE-1E33-4AA8-8BCA-AB2F2DF427B9}" dt="2020-11-09T19:10:38.302" v="283" actId="12"/>
          <ac:spMkLst>
            <pc:docMk/>
            <pc:sldMk cId="2145347448" sldId="294"/>
            <ac:spMk id="2" creationId="{00000000-0000-0000-0000-000000000000}"/>
          </ac:spMkLst>
        </pc:spChg>
      </pc:sldChg>
      <pc:sldChg chg="modSp add">
        <pc:chgData name="Alberto Carlos" userId="e15fa37413acfacc" providerId="LiveId" clId="{21C9C8CE-1E33-4AA8-8BCA-AB2F2DF427B9}" dt="2020-11-09T19:17:48.491" v="311" actId="6549"/>
        <pc:sldMkLst>
          <pc:docMk/>
          <pc:sldMk cId="1699697997" sldId="295"/>
        </pc:sldMkLst>
        <pc:spChg chg="mod">
          <ac:chgData name="Alberto Carlos" userId="e15fa37413acfacc" providerId="LiveId" clId="{21C9C8CE-1E33-4AA8-8BCA-AB2F2DF427B9}" dt="2020-11-09T19:17:48.491" v="311" actId="6549"/>
          <ac:spMkLst>
            <pc:docMk/>
            <pc:sldMk cId="1699697997" sldId="295"/>
            <ac:spMk id="2" creationId="{00000000-0000-0000-0000-000000000000}"/>
          </ac:spMkLst>
        </pc:spChg>
      </pc:sldChg>
      <pc:sldChg chg="modSp add">
        <pc:chgData name="Alberto Carlos" userId="e15fa37413acfacc" providerId="LiveId" clId="{21C9C8CE-1E33-4AA8-8BCA-AB2F2DF427B9}" dt="2020-11-09T19:20:24.116" v="313"/>
        <pc:sldMkLst>
          <pc:docMk/>
          <pc:sldMk cId="84479237" sldId="296"/>
        </pc:sldMkLst>
        <pc:spChg chg="mod">
          <ac:chgData name="Alberto Carlos" userId="e15fa37413acfacc" providerId="LiveId" clId="{21C9C8CE-1E33-4AA8-8BCA-AB2F2DF427B9}" dt="2020-11-09T19:20:24.116" v="313"/>
          <ac:spMkLst>
            <pc:docMk/>
            <pc:sldMk cId="84479237" sldId="296"/>
            <ac:spMk id="2" creationId="{00000000-0000-0000-0000-000000000000}"/>
          </ac:spMkLst>
        </pc:spChg>
      </pc:sldChg>
    </pc:docChg>
  </pc:docChgLst>
  <pc:docChgLst>
    <pc:chgData name="Alberto Carlos" userId="e15fa37413acfacc" providerId="LiveId" clId="{94AE5D61-F58A-4332-8720-4B0DE7CB3538}"/>
    <pc:docChg chg="undo redo custSel addSld delSld modSld sldOrd">
      <pc:chgData name="Alberto Carlos" userId="e15fa37413acfacc" providerId="LiveId" clId="{94AE5D61-F58A-4332-8720-4B0DE7CB3538}" dt="2020-11-10T14:49:36.567" v="1397" actId="2696"/>
      <pc:docMkLst>
        <pc:docMk/>
      </pc:docMkLst>
      <pc:sldChg chg="modSp mod">
        <pc:chgData name="Alberto Carlos" userId="e15fa37413acfacc" providerId="LiveId" clId="{94AE5D61-F58A-4332-8720-4B0DE7CB3538}" dt="2020-11-09T20:53:33.709" v="1386" actId="20577"/>
        <pc:sldMkLst>
          <pc:docMk/>
          <pc:sldMk cId="655980967" sldId="256"/>
        </pc:sldMkLst>
        <pc:spChg chg="mod">
          <ac:chgData name="Alberto Carlos" userId="e15fa37413acfacc" providerId="LiveId" clId="{94AE5D61-F58A-4332-8720-4B0DE7CB3538}" dt="2020-11-09T20:53:18.597" v="1384" actId="6549"/>
          <ac:spMkLst>
            <pc:docMk/>
            <pc:sldMk cId="655980967" sldId="256"/>
            <ac:spMk id="7" creationId="{B00BC0CF-B17D-4A50-ABE9-4484FAE4760D}"/>
          </ac:spMkLst>
        </pc:spChg>
        <pc:spChg chg="mod">
          <ac:chgData name="Alberto Carlos" userId="e15fa37413acfacc" providerId="LiveId" clId="{94AE5D61-F58A-4332-8720-4B0DE7CB3538}" dt="2020-11-09T20:53:33.709" v="1386" actId="20577"/>
          <ac:spMkLst>
            <pc:docMk/>
            <pc:sldMk cId="655980967" sldId="256"/>
            <ac:spMk id="8" creationId="{24A6EDC5-665D-4C54-9434-DB56AD78E396}"/>
          </ac:spMkLst>
        </pc:spChg>
      </pc:sldChg>
      <pc:sldChg chg="modSp mod">
        <pc:chgData name="Alberto Carlos" userId="e15fa37413acfacc" providerId="LiveId" clId="{94AE5D61-F58A-4332-8720-4B0DE7CB3538}" dt="2020-11-09T20:53:51.465" v="1388" actId="113"/>
        <pc:sldMkLst>
          <pc:docMk/>
          <pc:sldMk cId="3665966782" sldId="257"/>
        </pc:sldMkLst>
        <pc:spChg chg="mod">
          <ac:chgData name="Alberto Carlos" userId="e15fa37413acfacc" providerId="LiveId" clId="{94AE5D61-F58A-4332-8720-4B0DE7CB3538}" dt="2020-11-09T20:53:51.465" v="1388" actId="113"/>
          <ac:spMkLst>
            <pc:docMk/>
            <pc:sldMk cId="3665966782" sldId="257"/>
            <ac:spMk id="10" creationId="{00000000-0000-0000-0000-000000000000}"/>
          </ac:spMkLst>
        </pc:spChg>
      </pc:sldChg>
      <pc:sldChg chg="modSp mod">
        <pc:chgData name="Alberto Carlos" userId="e15fa37413acfacc" providerId="LiveId" clId="{94AE5D61-F58A-4332-8720-4B0DE7CB3538}" dt="2020-11-09T17:06:48.672" v="146" actId="255"/>
        <pc:sldMkLst>
          <pc:docMk/>
          <pc:sldMk cId="731767479" sldId="270"/>
        </pc:sldMkLst>
        <pc:spChg chg="mod">
          <ac:chgData name="Alberto Carlos" userId="e15fa37413acfacc" providerId="LiveId" clId="{94AE5D61-F58A-4332-8720-4B0DE7CB3538}" dt="2020-11-09T17:06:48.672" v="146" actId="255"/>
          <ac:spMkLst>
            <pc:docMk/>
            <pc:sldMk cId="731767479" sldId="270"/>
            <ac:spMk id="2" creationId="{00000000-0000-0000-0000-000000000000}"/>
          </ac:spMkLst>
        </pc:spChg>
        <pc:spChg chg="mod">
          <ac:chgData name="Alberto Carlos" userId="e15fa37413acfacc" providerId="LiveId" clId="{94AE5D61-F58A-4332-8720-4B0DE7CB3538}" dt="2020-11-09T16:40:40.081" v="31" actId="6549"/>
          <ac:spMkLst>
            <pc:docMk/>
            <pc:sldMk cId="731767479" sldId="270"/>
            <ac:spMk id="11" creationId="{6666D78C-C84D-4A43-AC56-6938A4F08916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25367904" sldId="271"/>
        </pc:sldMkLst>
      </pc:sldChg>
      <pc:sldChg chg="addSp delSp modSp add mod">
        <pc:chgData name="Alberto Carlos" userId="e15fa37413acfacc" providerId="LiveId" clId="{94AE5D61-F58A-4332-8720-4B0DE7CB3538}" dt="2020-11-09T17:07:09.894" v="151" actId="27309"/>
        <pc:sldMkLst>
          <pc:docMk/>
          <pc:sldMk cId="3228137436" sldId="271"/>
        </pc:sldMkLst>
        <pc:spChg chg="mod">
          <ac:chgData name="Alberto Carlos" userId="e15fa37413acfacc" providerId="LiveId" clId="{94AE5D61-F58A-4332-8720-4B0DE7CB3538}" dt="2020-11-09T17:06:57.057" v="147" actId="255"/>
          <ac:spMkLst>
            <pc:docMk/>
            <pc:sldMk cId="3228137436" sldId="271"/>
            <ac:spMk id="2" creationId="{00000000-0000-0000-0000-000000000000}"/>
          </ac:spMkLst>
        </pc:spChg>
        <pc:graphicFrameChg chg="add del mod modGraphic">
          <ac:chgData name="Alberto Carlos" userId="e15fa37413acfacc" providerId="LiveId" clId="{94AE5D61-F58A-4332-8720-4B0DE7CB3538}" dt="2020-11-09T17:07:09.894" v="151" actId="27309"/>
          <ac:graphicFrameMkLst>
            <pc:docMk/>
            <pc:sldMk cId="3228137436" sldId="271"/>
            <ac:graphicFrameMk id="4" creationId="{8DD0AE83-8A51-46FA-88A4-5843213C625D}"/>
          </ac:graphicFrameMkLst>
        </pc:graphicFrameChg>
      </pc:sldChg>
      <pc:sldChg chg="modSp add mod">
        <pc:chgData name="Alberto Carlos" userId="e15fa37413acfacc" providerId="LiveId" clId="{94AE5D61-F58A-4332-8720-4B0DE7CB3538}" dt="2020-11-09T17:07:22.460" v="152" actId="255"/>
        <pc:sldMkLst>
          <pc:docMk/>
          <pc:sldMk cId="1310845075" sldId="272"/>
        </pc:sldMkLst>
        <pc:spChg chg="mod">
          <ac:chgData name="Alberto Carlos" userId="e15fa37413acfacc" providerId="LiveId" clId="{94AE5D61-F58A-4332-8720-4B0DE7CB3538}" dt="2020-11-09T17:07:22.460" v="152" actId="255"/>
          <ac:spMkLst>
            <pc:docMk/>
            <pc:sldMk cId="1310845075" sldId="272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987621527" sldId="272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082644503" sldId="273"/>
        </pc:sldMkLst>
      </pc:sldChg>
      <pc:sldChg chg="modSp add mod">
        <pc:chgData name="Alberto Carlos" userId="e15fa37413acfacc" providerId="LiveId" clId="{94AE5D61-F58A-4332-8720-4B0DE7CB3538}" dt="2020-11-09T17:07:31.716" v="153" actId="255"/>
        <pc:sldMkLst>
          <pc:docMk/>
          <pc:sldMk cId="3747297085" sldId="273"/>
        </pc:sldMkLst>
        <pc:spChg chg="mod">
          <ac:chgData name="Alberto Carlos" userId="e15fa37413acfacc" providerId="LiveId" clId="{94AE5D61-F58A-4332-8720-4B0DE7CB3538}" dt="2020-11-09T17:07:31.716" v="153" actId="255"/>
          <ac:spMkLst>
            <pc:docMk/>
            <pc:sldMk cId="3747297085" sldId="273"/>
            <ac:spMk id="2" creationId="{00000000-0000-0000-0000-000000000000}"/>
          </ac:spMkLst>
        </pc:spChg>
      </pc:sldChg>
      <pc:sldChg chg="modSp add mod">
        <pc:chgData name="Alberto Carlos" userId="e15fa37413acfacc" providerId="LiveId" clId="{94AE5D61-F58A-4332-8720-4B0DE7CB3538}" dt="2020-11-09T17:12:28.569" v="171" actId="6549"/>
        <pc:sldMkLst>
          <pc:docMk/>
          <pc:sldMk cId="1331384104" sldId="274"/>
        </pc:sldMkLst>
        <pc:spChg chg="mod">
          <ac:chgData name="Alberto Carlos" userId="e15fa37413acfacc" providerId="LiveId" clId="{94AE5D61-F58A-4332-8720-4B0DE7CB3538}" dt="2020-11-09T17:12:28.569" v="171" actId="6549"/>
          <ac:spMkLst>
            <pc:docMk/>
            <pc:sldMk cId="1331384104" sldId="274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281897854" sldId="274"/>
        </pc:sldMkLst>
      </pc:sldChg>
      <pc:sldChg chg="modSp add mod">
        <pc:chgData name="Alberto Carlos" userId="e15fa37413acfacc" providerId="LiveId" clId="{94AE5D61-F58A-4332-8720-4B0DE7CB3538}" dt="2020-11-09T17:16:06.189" v="207" actId="12"/>
        <pc:sldMkLst>
          <pc:docMk/>
          <pc:sldMk cId="355737431" sldId="275"/>
        </pc:sldMkLst>
        <pc:spChg chg="mod">
          <ac:chgData name="Alberto Carlos" userId="e15fa37413acfacc" providerId="LiveId" clId="{94AE5D61-F58A-4332-8720-4B0DE7CB3538}" dt="2020-11-09T17:16:06.189" v="207" actId="12"/>
          <ac:spMkLst>
            <pc:docMk/>
            <pc:sldMk cId="355737431" sldId="275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753734783" sldId="275"/>
        </pc:sldMkLst>
      </pc:sldChg>
      <pc:sldChg chg="modSp add mod">
        <pc:chgData name="Alberto Carlos" userId="e15fa37413acfacc" providerId="LiveId" clId="{94AE5D61-F58A-4332-8720-4B0DE7CB3538}" dt="2020-11-09T17:18:09.179" v="233" actId="6549"/>
        <pc:sldMkLst>
          <pc:docMk/>
          <pc:sldMk cId="1540156076" sldId="276"/>
        </pc:sldMkLst>
        <pc:spChg chg="mod">
          <ac:chgData name="Alberto Carlos" userId="e15fa37413acfacc" providerId="LiveId" clId="{94AE5D61-F58A-4332-8720-4B0DE7CB3538}" dt="2020-11-09T17:18:09.179" v="233" actId="6549"/>
          <ac:spMkLst>
            <pc:docMk/>
            <pc:sldMk cId="1540156076" sldId="276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131997046" sldId="276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268944226" sldId="277"/>
        </pc:sldMkLst>
      </pc:sldChg>
      <pc:sldChg chg="modSp add mod">
        <pc:chgData name="Alberto Carlos" userId="e15fa37413acfacc" providerId="LiveId" clId="{94AE5D61-F58A-4332-8720-4B0DE7CB3538}" dt="2020-11-09T17:24:28.369" v="285" actId="21"/>
        <pc:sldMkLst>
          <pc:docMk/>
          <pc:sldMk cId="4030498688" sldId="277"/>
        </pc:sldMkLst>
        <pc:spChg chg="mod">
          <ac:chgData name="Alberto Carlos" userId="e15fa37413acfacc" providerId="LiveId" clId="{94AE5D61-F58A-4332-8720-4B0DE7CB3538}" dt="2020-11-09T17:24:28.369" v="285" actId="21"/>
          <ac:spMkLst>
            <pc:docMk/>
            <pc:sldMk cId="4030498688" sldId="277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753709222" sldId="278"/>
        </pc:sldMkLst>
      </pc:sldChg>
      <pc:sldChg chg="modSp add mod">
        <pc:chgData name="Alberto Carlos" userId="e15fa37413acfacc" providerId="LiveId" clId="{94AE5D61-F58A-4332-8720-4B0DE7CB3538}" dt="2020-11-09T17:25:10.239" v="291" actId="113"/>
        <pc:sldMkLst>
          <pc:docMk/>
          <pc:sldMk cId="1775803385" sldId="278"/>
        </pc:sldMkLst>
        <pc:spChg chg="mod">
          <ac:chgData name="Alberto Carlos" userId="e15fa37413acfacc" providerId="LiveId" clId="{94AE5D61-F58A-4332-8720-4B0DE7CB3538}" dt="2020-11-09T17:25:10.239" v="291" actId="113"/>
          <ac:spMkLst>
            <pc:docMk/>
            <pc:sldMk cId="1775803385" sldId="278"/>
            <ac:spMk id="2" creationId="{00000000-0000-0000-0000-000000000000}"/>
          </ac:spMkLst>
        </pc:spChg>
      </pc:sldChg>
      <pc:sldChg chg="modSp add mod">
        <pc:chgData name="Alberto Carlos" userId="e15fa37413acfacc" providerId="LiveId" clId="{94AE5D61-F58A-4332-8720-4B0DE7CB3538}" dt="2020-11-09T17:27:54.354" v="322" actId="113"/>
        <pc:sldMkLst>
          <pc:docMk/>
          <pc:sldMk cId="887566464" sldId="279"/>
        </pc:sldMkLst>
        <pc:spChg chg="mod">
          <ac:chgData name="Alberto Carlos" userId="e15fa37413acfacc" providerId="LiveId" clId="{94AE5D61-F58A-4332-8720-4B0DE7CB3538}" dt="2020-11-09T17:27:54.354" v="322" actId="113"/>
          <ac:spMkLst>
            <pc:docMk/>
            <pc:sldMk cId="887566464" sldId="279"/>
            <ac:spMk id="2" creationId="{00000000-0000-0000-0000-000000000000}"/>
          </ac:spMkLst>
        </pc:spChg>
      </pc:sldChg>
      <pc:sldChg chg="add del">
        <pc:chgData name="Alberto Carlos" userId="e15fa37413acfacc" providerId="LiveId" clId="{94AE5D61-F58A-4332-8720-4B0DE7CB3538}" dt="2020-11-09T17:20:39.239" v="261" actId="2696"/>
        <pc:sldMkLst>
          <pc:docMk/>
          <pc:sldMk cId="2767934351" sldId="279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3386277701" sldId="279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791417622" sldId="280"/>
        </pc:sldMkLst>
      </pc:sldChg>
      <pc:sldChg chg="add del">
        <pc:chgData name="Alberto Carlos" userId="e15fa37413acfacc" providerId="LiveId" clId="{94AE5D61-F58A-4332-8720-4B0DE7CB3538}" dt="2020-11-09T20:54:20.039" v="1389" actId="2696"/>
        <pc:sldMkLst>
          <pc:docMk/>
          <pc:sldMk cId="2924764007" sldId="280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60739689" sldId="281"/>
        </pc:sldMkLst>
      </pc:sldChg>
      <pc:sldChg chg="modSp add mod">
        <pc:chgData name="Alberto Carlos" userId="e15fa37413acfacc" providerId="LiveId" clId="{94AE5D61-F58A-4332-8720-4B0DE7CB3538}" dt="2020-11-09T17:29:19.079" v="332" actId="15"/>
        <pc:sldMkLst>
          <pc:docMk/>
          <pc:sldMk cId="3125560259" sldId="281"/>
        </pc:sldMkLst>
        <pc:spChg chg="mod">
          <ac:chgData name="Alberto Carlos" userId="e15fa37413acfacc" providerId="LiveId" clId="{94AE5D61-F58A-4332-8720-4B0DE7CB3538}" dt="2020-11-09T17:29:19.079" v="332" actId="15"/>
          <ac:spMkLst>
            <pc:docMk/>
            <pc:sldMk cId="3125560259" sldId="281"/>
            <ac:spMk id="2" creationId="{00000000-0000-0000-0000-000000000000}"/>
          </ac:spMkLst>
        </pc:spChg>
      </pc:sldChg>
      <pc:sldChg chg="modSp add mod">
        <pc:chgData name="Alberto Carlos" userId="e15fa37413acfacc" providerId="LiveId" clId="{94AE5D61-F58A-4332-8720-4B0DE7CB3538}" dt="2020-11-09T17:37:20.730" v="387" actId="6549"/>
        <pc:sldMkLst>
          <pc:docMk/>
          <pc:sldMk cId="541945074" sldId="282"/>
        </pc:sldMkLst>
        <pc:spChg chg="mod">
          <ac:chgData name="Alberto Carlos" userId="e15fa37413acfacc" providerId="LiveId" clId="{94AE5D61-F58A-4332-8720-4B0DE7CB3538}" dt="2020-11-09T17:37:20.730" v="387" actId="6549"/>
          <ac:spMkLst>
            <pc:docMk/>
            <pc:sldMk cId="541945074" sldId="282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3454834003" sldId="282"/>
        </pc:sldMkLst>
      </pc:sldChg>
      <pc:sldChg chg="modSp add mod">
        <pc:chgData name="Alberto Carlos" userId="e15fa37413acfacc" providerId="LiveId" clId="{94AE5D61-F58A-4332-8720-4B0DE7CB3538}" dt="2020-11-09T17:38:41.211" v="396" actId="6549"/>
        <pc:sldMkLst>
          <pc:docMk/>
          <pc:sldMk cId="1044787863" sldId="283"/>
        </pc:sldMkLst>
        <pc:spChg chg="mod">
          <ac:chgData name="Alberto Carlos" userId="e15fa37413acfacc" providerId="LiveId" clId="{94AE5D61-F58A-4332-8720-4B0DE7CB3538}" dt="2020-11-09T17:38:41.211" v="396" actId="6549"/>
          <ac:spMkLst>
            <pc:docMk/>
            <pc:sldMk cId="1044787863" sldId="283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989517295" sldId="283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3809559299" sldId="284"/>
        </pc:sldMkLst>
      </pc:sldChg>
      <pc:sldChg chg="addSp modSp add mod">
        <pc:chgData name="Alberto Carlos" userId="e15fa37413acfacc" providerId="LiveId" clId="{94AE5D61-F58A-4332-8720-4B0DE7CB3538}" dt="2020-11-09T17:42:06.769" v="431" actId="167"/>
        <pc:sldMkLst>
          <pc:docMk/>
          <pc:sldMk cId="3869060408" sldId="284"/>
        </pc:sldMkLst>
        <pc:spChg chg="mod">
          <ac:chgData name="Alberto Carlos" userId="e15fa37413acfacc" providerId="LiveId" clId="{94AE5D61-F58A-4332-8720-4B0DE7CB3538}" dt="2020-11-09T17:41:56.209" v="429" actId="6549"/>
          <ac:spMkLst>
            <pc:docMk/>
            <pc:sldMk cId="3869060408" sldId="284"/>
            <ac:spMk id="2" creationId="{00000000-0000-0000-0000-000000000000}"/>
          </ac:spMkLst>
        </pc:spChg>
        <pc:picChg chg="add mod ord">
          <ac:chgData name="Alberto Carlos" userId="e15fa37413acfacc" providerId="LiveId" clId="{94AE5D61-F58A-4332-8720-4B0DE7CB3538}" dt="2020-11-09T17:42:06.769" v="431" actId="167"/>
          <ac:picMkLst>
            <pc:docMk/>
            <pc:sldMk cId="3869060408" sldId="284"/>
            <ac:picMk id="3" creationId="{6A9ADBD7-1793-44E9-A64A-AFEF4535D86C}"/>
          </ac:picMkLst>
        </pc:pic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35976414" sldId="285"/>
        </pc:sldMkLst>
      </pc:sldChg>
      <pc:sldChg chg="delSp modSp add mod">
        <pc:chgData name="Alberto Carlos" userId="e15fa37413acfacc" providerId="LiveId" clId="{94AE5D61-F58A-4332-8720-4B0DE7CB3538}" dt="2020-11-09T17:43:27.439" v="471" actId="6549"/>
        <pc:sldMkLst>
          <pc:docMk/>
          <pc:sldMk cId="2815616993" sldId="285"/>
        </pc:sldMkLst>
        <pc:spChg chg="mod">
          <ac:chgData name="Alberto Carlos" userId="e15fa37413acfacc" providerId="LiveId" clId="{94AE5D61-F58A-4332-8720-4B0DE7CB3538}" dt="2020-11-09T17:43:27.439" v="471" actId="6549"/>
          <ac:spMkLst>
            <pc:docMk/>
            <pc:sldMk cId="2815616993" sldId="285"/>
            <ac:spMk id="2" creationId="{00000000-0000-0000-0000-000000000000}"/>
          </ac:spMkLst>
        </pc:spChg>
        <pc:picChg chg="del">
          <ac:chgData name="Alberto Carlos" userId="e15fa37413acfacc" providerId="LiveId" clId="{94AE5D61-F58A-4332-8720-4B0DE7CB3538}" dt="2020-11-09T17:42:23.909" v="432" actId="478"/>
          <ac:picMkLst>
            <pc:docMk/>
            <pc:sldMk cId="2815616993" sldId="285"/>
            <ac:picMk id="3" creationId="{6A9ADBD7-1793-44E9-A64A-AFEF4535D86C}"/>
          </ac:picMkLst>
        </pc:picChg>
      </pc:sldChg>
      <pc:sldChg chg="addSp delSp modSp add mod">
        <pc:chgData name="Alberto Carlos" userId="e15fa37413acfacc" providerId="LiveId" clId="{94AE5D61-F58A-4332-8720-4B0DE7CB3538}" dt="2020-11-09T17:49:58.689" v="517" actId="113"/>
        <pc:sldMkLst>
          <pc:docMk/>
          <pc:sldMk cId="449413951" sldId="286"/>
        </pc:sldMkLst>
        <pc:spChg chg="mod">
          <ac:chgData name="Alberto Carlos" userId="e15fa37413acfacc" providerId="LiveId" clId="{94AE5D61-F58A-4332-8720-4B0DE7CB3538}" dt="2020-11-09T17:43:47.009" v="473" actId="6549"/>
          <ac:spMkLst>
            <pc:docMk/>
            <pc:sldMk cId="449413951" sldId="286"/>
            <ac:spMk id="2" creationId="{00000000-0000-0000-0000-000000000000}"/>
          </ac:spMkLst>
        </pc:spChg>
        <pc:graphicFrameChg chg="add del">
          <ac:chgData name="Alberto Carlos" userId="e15fa37413acfacc" providerId="LiveId" clId="{94AE5D61-F58A-4332-8720-4B0DE7CB3538}" dt="2020-11-09T17:44:12.199" v="475" actId="3680"/>
          <ac:graphicFrameMkLst>
            <pc:docMk/>
            <pc:sldMk cId="449413951" sldId="286"/>
            <ac:graphicFrameMk id="3" creationId="{2A47E9FE-412A-431E-80A3-C309CB3855D9}"/>
          </ac:graphicFrameMkLst>
        </pc:graphicFrameChg>
        <pc:graphicFrameChg chg="add mod modGraphic">
          <ac:chgData name="Alberto Carlos" userId="e15fa37413acfacc" providerId="LiveId" clId="{94AE5D61-F58A-4332-8720-4B0DE7CB3538}" dt="2020-11-09T17:49:58.689" v="517" actId="113"/>
          <ac:graphicFrameMkLst>
            <pc:docMk/>
            <pc:sldMk cId="449413951" sldId="286"/>
            <ac:graphicFrameMk id="4" creationId="{EF722A83-8652-477C-9E7A-1FD0FDA6A0C7}"/>
          </ac:graphicFrameMkLst>
        </pc:graphicFrame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007412165" sldId="286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860639062" sldId="287"/>
        </pc:sldMkLst>
      </pc:sldChg>
      <pc:sldChg chg="modSp add mod">
        <pc:chgData name="Alberto Carlos" userId="e15fa37413acfacc" providerId="LiveId" clId="{94AE5D61-F58A-4332-8720-4B0DE7CB3538}" dt="2020-11-09T17:51:04.489" v="522"/>
        <pc:sldMkLst>
          <pc:docMk/>
          <pc:sldMk cId="3100852332" sldId="287"/>
        </pc:sldMkLst>
        <pc:graphicFrameChg chg="mod modGraphic">
          <ac:chgData name="Alberto Carlos" userId="e15fa37413acfacc" providerId="LiveId" clId="{94AE5D61-F58A-4332-8720-4B0DE7CB3538}" dt="2020-11-09T17:51:04.489" v="522"/>
          <ac:graphicFrameMkLst>
            <pc:docMk/>
            <pc:sldMk cId="3100852332" sldId="287"/>
            <ac:graphicFrameMk id="4" creationId="{EF722A83-8652-477C-9E7A-1FD0FDA6A0C7}"/>
          </ac:graphicFrameMkLst>
        </pc:graphicFrame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794656395" sldId="288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834464552" sldId="289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141740414" sldId="290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940733957" sldId="291"/>
        </pc:sldMkLst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960895445" sldId="291"/>
        </pc:sldMkLst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124894426" sldId="292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913645296" sldId="292"/>
        </pc:sldMkLst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787932273" sldId="293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3793574575" sldId="293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758680674" sldId="294"/>
        </pc:sldMkLst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2145347448" sldId="294"/>
        </pc:sldMkLst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1699697997" sldId="295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3301554974" sldId="295"/>
        </pc:sldMkLst>
      </pc:sldChg>
      <pc:sldChg chg="modSp del mod">
        <pc:chgData name="Alberto Carlos" userId="e15fa37413acfacc" providerId="LiveId" clId="{94AE5D61-F58A-4332-8720-4B0DE7CB3538}" dt="2020-11-10T14:49:36.567" v="1397" actId="2696"/>
        <pc:sldMkLst>
          <pc:docMk/>
          <pc:sldMk cId="84479237" sldId="296"/>
        </pc:sldMkLst>
        <pc:spChg chg="mod">
          <ac:chgData name="Alberto Carlos" userId="e15fa37413acfacc" providerId="LiveId" clId="{94AE5D61-F58A-4332-8720-4B0DE7CB3538}" dt="2020-11-09T19:50:21.820" v="546" actId="6549"/>
          <ac:spMkLst>
            <pc:docMk/>
            <pc:sldMk cId="84479237" sldId="296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256791768" sldId="296"/>
        </pc:sldMkLst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2195375762" sldId="297"/>
        </pc:sldMkLst>
        <pc:spChg chg="mod">
          <ac:chgData name="Alberto Carlos" userId="e15fa37413acfacc" providerId="LiveId" clId="{94AE5D61-F58A-4332-8720-4B0DE7CB3538}" dt="2020-11-09T19:54:43.350" v="570" actId="20577"/>
          <ac:spMkLst>
            <pc:docMk/>
            <pc:sldMk cId="2195375762" sldId="297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3675270325" sldId="297"/>
        </pc:sldMkLst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1884722243" sldId="298"/>
        </pc:sldMkLst>
        <pc:spChg chg="mod">
          <ac:chgData name="Alberto Carlos" userId="e15fa37413acfacc" providerId="LiveId" clId="{94AE5D61-F58A-4332-8720-4B0DE7CB3538}" dt="2020-11-09T19:57:03.047" v="610" actId="6549"/>
          <ac:spMkLst>
            <pc:docMk/>
            <pc:sldMk cId="1884722243" sldId="298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3394171561" sldId="298"/>
        </pc:sldMkLst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103265314" sldId="299"/>
        </pc:sldMkLst>
        <pc:spChg chg="mod">
          <ac:chgData name="Alberto Carlos" userId="e15fa37413acfacc" providerId="LiveId" clId="{94AE5D61-F58A-4332-8720-4B0DE7CB3538}" dt="2020-11-09T19:59:06.270" v="647" actId="6549"/>
          <ac:spMkLst>
            <pc:docMk/>
            <pc:sldMk cId="103265314" sldId="299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561467978" sldId="299"/>
        </pc:sldMkLst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161335638" sldId="300"/>
        </pc:sldMkLst>
        <pc:spChg chg="mod">
          <ac:chgData name="Alberto Carlos" userId="e15fa37413acfacc" providerId="LiveId" clId="{94AE5D61-F58A-4332-8720-4B0DE7CB3538}" dt="2020-11-09T20:00:55.333" v="674" actId="113"/>
          <ac:spMkLst>
            <pc:docMk/>
            <pc:sldMk cId="161335638" sldId="300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1161060894" sldId="300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913088639" sldId="301"/>
        </pc:sldMkLst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1874158295" sldId="301"/>
        </pc:sldMkLst>
        <pc:spChg chg="mod">
          <ac:chgData name="Alberto Carlos" userId="e15fa37413acfacc" providerId="LiveId" clId="{94AE5D61-F58A-4332-8720-4B0DE7CB3538}" dt="2020-11-09T20:56:12.085" v="1395" actId="113"/>
          <ac:spMkLst>
            <pc:docMk/>
            <pc:sldMk cId="1874158295" sldId="301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2191239532" sldId="302"/>
        </pc:sldMkLst>
        <pc:spChg chg="mod">
          <ac:chgData name="Alberto Carlos" userId="e15fa37413acfacc" providerId="LiveId" clId="{94AE5D61-F58A-4332-8720-4B0DE7CB3538}" dt="2020-11-09T20:04:36.380" v="718" actId="20577"/>
          <ac:spMkLst>
            <pc:docMk/>
            <pc:sldMk cId="2191239532" sldId="302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3232207587" sldId="302"/>
        </pc:sldMkLst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1030550823" sldId="303"/>
        </pc:sldMkLst>
        <pc:spChg chg="mod">
          <ac:chgData name="Alberto Carlos" userId="e15fa37413acfacc" providerId="LiveId" clId="{94AE5D61-F58A-4332-8720-4B0DE7CB3538}" dt="2020-11-09T20:06:26.394" v="740" actId="12"/>
          <ac:spMkLst>
            <pc:docMk/>
            <pc:sldMk cId="1030550823" sldId="303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2007982006" sldId="303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583148307" sldId="304"/>
        </pc:sldMkLst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3062225610" sldId="304"/>
        </pc:sldMkLst>
        <pc:spChg chg="mod">
          <ac:chgData name="Alberto Carlos" userId="e15fa37413acfacc" providerId="LiveId" clId="{94AE5D61-F58A-4332-8720-4B0DE7CB3538}" dt="2020-11-09T20:08:12.590" v="767" actId="21"/>
          <ac:spMkLst>
            <pc:docMk/>
            <pc:sldMk cId="3062225610" sldId="304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1193867108" sldId="305"/>
        </pc:sldMkLst>
        <pc:spChg chg="mod">
          <ac:chgData name="Alberto Carlos" userId="e15fa37413acfacc" providerId="LiveId" clId="{94AE5D61-F58A-4332-8720-4B0DE7CB3538}" dt="2020-11-09T20:10:54.678" v="793" actId="6549"/>
          <ac:spMkLst>
            <pc:docMk/>
            <pc:sldMk cId="1193867108" sldId="305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3194909851" sldId="305"/>
        </pc:sldMkLst>
      </pc:sldChg>
      <pc:sldChg chg="del">
        <pc:chgData name="Alberto Carlos" userId="e15fa37413acfacc" providerId="LiveId" clId="{94AE5D61-F58A-4332-8720-4B0DE7CB3538}" dt="2020-11-09T16:39:32.630" v="0" actId="2696"/>
        <pc:sldMkLst>
          <pc:docMk/>
          <pc:sldMk cId="80631689" sldId="306"/>
        </pc:sldMkLst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2851239374" sldId="306"/>
        </pc:sldMkLst>
        <pc:spChg chg="mod">
          <ac:chgData name="Alberto Carlos" userId="e15fa37413acfacc" providerId="LiveId" clId="{94AE5D61-F58A-4332-8720-4B0DE7CB3538}" dt="2020-11-09T20:12:58.592" v="818" actId="6549"/>
          <ac:spMkLst>
            <pc:docMk/>
            <pc:sldMk cId="2851239374" sldId="306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3007587800" sldId="307"/>
        </pc:sldMkLst>
        <pc:spChg chg="mod">
          <ac:chgData name="Alberto Carlos" userId="e15fa37413acfacc" providerId="LiveId" clId="{94AE5D61-F58A-4332-8720-4B0DE7CB3538}" dt="2020-11-09T20:14:13.528" v="835" actId="6549"/>
          <ac:spMkLst>
            <pc:docMk/>
            <pc:sldMk cId="3007587800" sldId="307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1730172646" sldId="308"/>
        </pc:sldMkLst>
        <pc:spChg chg="mod">
          <ac:chgData name="Alberto Carlos" userId="e15fa37413acfacc" providerId="LiveId" clId="{94AE5D61-F58A-4332-8720-4B0DE7CB3538}" dt="2020-11-09T20:15:56.127" v="861" actId="6549"/>
          <ac:spMkLst>
            <pc:docMk/>
            <pc:sldMk cId="1730172646" sldId="308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3677319479" sldId="309"/>
        </pc:sldMkLst>
        <pc:spChg chg="mod">
          <ac:chgData name="Alberto Carlos" userId="e15fa37413acfacc" providerId="LiveId" clId="{94AE5D61-F58A-4332-8720-4B0DE7CB3538}" dt="2020-11-09T20:17:59.200" v="902" actId="6549"/>
          <ac:spMkLst>
            <pc:docMk/>
            <pc:sldMk cId="3677319479" sldId="309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856043247" sldId="310"/>
        </pc:sldMkLst>
        <pc:spChg chg="mod">
          <ac:chgData name="Alberto Carlos" userId="e15fa37413acfacc" providerId="LiveId" clId="{94AE5D61-F58A-4332-8720-4B0DE7CB3538}" dt="2020-11-09T20:19:37.918" v="936" actId="6549"/>
          <ac:spMkLst>
            <pc:docMk/>
            <pc:sldMk cId="856043247" sldId="310"/>
            <ac:spMk id="2" creationId="{00000000-0000-0000-0000-000000000000}"/>
          </ac:spMkLst>
        </pc:spChg>
      </pc:sldChg>
      <pc:sldChg chg="modSp add del mod ord">
        <pc:chgData name="Alberto Carlos" userId="e15fa37413acfacc" providerId="LiveId" clId="{94AE5D61-F58A-4332-8720-4B0DE7CB3538}" dt="2020-11-10T14:49:36.567" v="1397" actId="2696"/>
        <pc:sldMkLst>
          <pc:docMk/>
          <pc:sldMk cId="3558121157" sldId="311"/>
        </pc:sldMkLst>
        <pc:spChg chg="mod">
          <ac:chgData name="Alberto Carlos" userId="e15fa37413acfacc" providerId="LiveId" clId="{94AE5D61-F58A-4332-8720-4B0DE7CB3538}" dt="2020-11-09T20:24:18.178" v="997" actId="20577"/>
          <ac:spMkLst>
            <pc:docMk/>
            <pc:sldMk cId="3558121157" sldId="311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97166859" sldId="312"/>
        </pc:sldMkLst>
        <pc:spChg chg="mod">
          <ac:chgData name="Alberto Carlos" userId="e15fa37413acfacc" providerId="LiveId" clId="{94AE5D61-F58A-4332-8720-4B0DE7CB3538}" dt="2020-11-09T20:51:41.937" v="1382" actId="6549"/>
          <ac:spMkLst>
            <pc:docMk/>
            <pc:sldMk cId="97166859" sldId="312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2358534649" sldId="313"/>
        </pc:sldMkLst>
        <pc:spChg chg="mod">
          <ac:chgData name="Alberto Carlos" userId="e15fa37413acfacc" providerId="LiveId" clId="{94AE5D61-F58A-4332-8720-4B0DE7CB3538}" dt="2020-11-09T20:25:10.992" v="1010" actId="6549"/>
          <ac:spMkLst>
            <pc:docMk/>
            <pc:sldMk cId="2358534649" sldId="313"/>
            <ac:spMk id="2" creationId="{00000000-0000-0000-0000-000000000000}"/>
          </ac:spMkLst>
        </pc:spChg>
      </pc:sldChg>
      <pc:sldChg chg="add del">
        <pc:chgData name="Alberto Carlos" userId="e15fa37413acfacc" providerId="LiveId" clId="{94AE5D61-F58A-4332-8720-4B0DE7CB3538}" dt="2020-11-09T20:23:53.147" v="989" actId="2696"/>
        <pc:sldMkLst>
          <pc:docMk/>
          <pc:sldMk cId="3770388758" sldId="313"/>
        </pc:sldMkLst>
      </pc:sldChg>
      <pc:sldChg chg="addSp modSp add del mod">
        <pc:chgData name="Alberto Carlos" userId="e15fa37413acfacc" providerId="LiveId" clId="{94AE5D61-F58A-4332-8720-4B0DE7CB3538}" dt="2020-11-10T14:49:36.567" v="1397" actId="2696"/>
        <pc:sldMkLst>
          <pc:docMk/>
          <pc:sldMk cId="4134269683" sldId="314"/>
        </pc:sldMkLst>
        <pc:spChg chg="mod">
          <ac:chgData name="Alberto Carlos" userId="e15fa37413acfacc" providerId="LiveId" clId="{94AE5D61-F58A-4332-8720-4B0DE7CB3538}" dt="2020-11-09T20:25:57.972" v="1018" actId="6549"/>
          <ac:spMkLst>
            <pc:docMk/>
            <pc:sldMk cId="4134269683" sldId="314"/>
            <ac:spMk id="2" creationId="{00000000-0000-0000-0000-000000000000}"/>
          </ac:spMkLst>
        </pc:spChg>
        <pc:picChg chg="add mod">
          <ac:chgData name="Alberto Carlos" userId="e15fa37413acfacc" providerId="LiveId" clId="{94AE5D61-F58A-4332-8720-4B0DE7CB3538}" dt="2020-11-09T20:27:01.710" v="1020" actId="1076"/>
          <ac:picMkLst>
            <pc:docMk/>
            <pc:sldMk cId="4134269683" sldId="314"/>
            <ac:picMk id="3" creationId="{DBAA382D-3DBC-4104-BA0E-2E4939CB7BBB}"/>
          </ac:picMkLst>
        </pc:picChg>
      </pc:sldChg>
      <pc:sldChg chg="modSp add del mod ord">
        <pc:chgData name="Alberto Carlos" userId="e15fa37413acfacc" providerId="LiveId" clId="{94AE5D61-F58A-4332-8720-4B0DE7CB3538}" dt="2020-11-10T14:49:36.567" v="1397" actId="2696"/>
        <pc:sldMkLst>
          <pc:docMk/>
          <pc:sldMk cId="1167894792" sldId="315"/>
        </pc:sldMkLst>
        <pc:spChg chg="mod">
          <ac:chgData name="Alberto Carlos" userId="e15fa37413acfacc" providerId="LiveId" clId="{94AE5D61-F58A-4332-8720-4B0DE7CB3538}" dt="2020-11-09T20:28:25.933" v="1047" actId="20577"/>
          <ac:spMkLst>
            <pc:docMk/>
            <pc:sldMk cId="1167894792" sldId="315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10T14:49:36.567" v="1397" actId="2696"/>
        <pc:sldMkLst>
          <pc:docMk/>
          <pc:sldMk cId="181058927" sldId="316"/>
        </pc:sldMkLst>
        <pc:spChg chg="mod">
          <ac:chgData name="Alberto Carlos" userId="e15fa37413acfacc" providerId="LiveId" clId="{94AE5D61-F58A-4332-8720-4B0DE7CB3538}" dt="2020-11-09T20:30:01.935" v="1081" actId="6549"/>
          <ac:spMkLst>
            <pc:docMk/>
            <pc:sldMk cId="181058927" sldId="316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821029059" sldId="317"/>
        </pc:sldMkLst>
        <pc:spChg chg="mod">
          <ac:chgData name="Alberto Carlos" userId="e15fa37413acfacc" providerId="LiveId" clId="{94AE5D61-F58A-4332-8720-4B0DE7CB3538}" dt="2020-11-09T20:32:04.422" v="1107" actId="6549"/>
          <ac:spMkLst>
            <pc:docMk/>
            <pc:sldMk cId="821029059" sldId="317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3586507516" sldId="317"/>
        </pc:sldMkLst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1192139305" sldId="318"/>
        </pc:sldMkLst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3584670441" sldId="318"/>
        </pc:sldMkLst>
        <pc:spChg chg="mod">
          <ac:chgData name="Alberto Carlos" userId="e15fa37413acfacc" providerId="LiveId" clId="{94AE5D61-F58A-4332-8720-4B0DE7CB3538}" dt="2020-11-09T20:33:43.818" v="1144" actId="6549"/>
          <ac:spMkLst>
            <pc:docMk/>
            <pc:sldMk cId="3584670441" sldId="318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1022770297" sldId="319"/>
        </pc:sldMkLst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1614281405" sldId="319"/>
        </pc:sldMkLst>
        <pc:spChg chg="mod">
          <ac:chgData name="Alberto Carlos" userId="e15fa37413acfacc" providerId="LiveId" clId="{94AE5D61-F58A-4332-8720-4B0DE7CB3538}" dt="2020-11-09T20:35:16.837" v="1184" actId="6549"/>
          <ac:spMkLst>
            <pc:docMk/>
            <pc:sldMk cId="1614281405" sldId="319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727154541" sldId="320"/>
        </pc:sldMkLst>
        <pc:spChg chg="mod">
          <ac:chgData name="Alberto Carlos" userId="e15fa37413acfacc" providerId="LiveId" clId="{94AE5D61-F58A-4332-8720-4B0DE7CB3538}" dt="2020-11-09T20:40:46.244" v="1214" actId="6549"/>
          <ac:spMkLst>
            <pc:docMk/>
            <pc:sldMk cId="727154541" sldId="320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1939510671" sldId="320"/>
        </pc:sldMkLst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785444076" sldId="321"/>
        </pc:sldMkLst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2631085452" sldId="321"/>
        </pc:sldMkLst>
        <pc:spChg chg="mod">
          <ac:chgData name="Alberto Carlos" userId="e15fa37413acfacc" providerId="LiveId" clId="{94AE5D61-F58A-4332-8720-4B0DE7CB3538}" dt="2020-11-09T20:42:06.658" v="1234" actId="6549"/>
          <ac:spMkLst>
            <pc:docMk/>
            <pc:sldMk cId="2631085452" sldId="321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898549887" sldId="322"/>
        </pc:sldMkLst>
        <pc:spChg chg="mod">
          <ac:chgData name="Alberto Carlos" userId="e15fa37413acfacc" providerId="LiveId" clId="{94AE5D61-F58A-4332-8720-4B0DE7CB3538}" dt="2020-11-09T20:43:46.238" v="1263" actId="6549"/>
          <ac:spMkLst>
            <pc:docMk/>
            <pc:sldMk cId="898549887" sldId="322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1993463153" sldId="322"/>
        </pc:sldMkLst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2240589573" sldId="323"/>
        </pc:sldMkLst>
        <pc:spChg chg="mod">
          <ac:chgData name="Alberto Carlos" userId="e15fa37413acfacc" providerId="LiveId" clId="{94AE5D61-F58A-4332-8720-4B0DE7CB3538}" dt="2020-11-09T20:45:26.408" v="1290" actId="6549"/>
          <ac:spMkLst>
            <pc:docMk/>
            <pc:sldMk cId="2240589573" sldId="323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3582785379" sldId="323"/>
        </pc:sldMkLst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2252298298" sldId="324"/>
        </pc:sldMkLst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3059788255" sldId="324"/>
        </pc:sldMkLst>
        <pc:spChg chg="mod">
          <ac:chgData name="Alberto Carlos" userId="e15fa37413acfacc" providerId="LiveId" clId="{94AE5D61-F58A-4332-8720-4B0DE7CB3538}" dt="2020-11-09T20:47:08.973" v="1316" actId="6549"/>
          <ac:spMkLst>
            <pc:docMk/>
            <pc:sldMk cId="3059788255" sldId="324"/>
            <ac:spMk id="2" creationId="{00000000-0000-0000-0000-000000000000}"/>
          </ac:spMkLst>
        </pc:spChg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15877988" sldId="325"/>
        </pc:sldMkLst>
        <pc:spChg chg="mod">
          <ac:chgData name="Alberto Carlos" userId="e15fa37413acfacc" providerId="LiveId" clId="{94AE5D61-F58A-4332-8720-4B0DE7CB3538}" dt="2020-11-09T20:48:32.635" v="1337" actId="6549"/>
          <ac:spMkLst>
            <pc:docMk/>
            <pc:sldMk cId="15877988" sldId="325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846086500" sldId="325"/>
        </pc:sldMkLst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459882835" sldId="326"/>
        </pc:sldMkLst>
        <pc:spChg chg="mod">
          <ac:chgData name="Alberto Carlos" userId="e15fa37413acfacc" providerId="LiveId" clId="{94AE5D61-F58A-4332-8720-4B0DE7CB3538}" dt="2020-11-09T20:49:29.518" v="1363" actId="20577"/>
          <ac:spMkLst>
            <pc:docMk/>
            <pc:sldMk cId="459882835" sldId="326"/>
            <ac:spMk id="2" creationId="{00000000-0000-0000-0000-000000000000}"/>
          </ac:spMkLst>
        </pc:spChg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825831764" sldId="326"/>
        </pc:sldMkLst>
      </pc:sldChg>
      <pc:sldChg chg="del">
        <pc:chgData name="Alberto Carlos" userId="e15fa37413acfacc" providerId="LiveId" clId="{94AE5D61-F58A-4332-8720-4B0DE7CB3538}" dt="2020-11-10T14:49:36.567" v="1397" actId="2696"/>
        <pc:sldMkLst>
          <pc:docMk/>
          <pc:sldMk cId="1469967417" sldId="327"/>
        </pc:sldMkLst>
      </pc:sldChg>
      <pc:sldChg chg="modSp add del mod">
        <pc:chgData name="Alberto Carlos" userId="e15fa37413acfacc" providerId="LiveId" clId="{94AE5D61-F58A-4332-8720-4B0DE7CB3538}" dt="2020-11-09T20:51:02.846" v="1381" actId="2696"/>
        <pc:sldMkLst>
          <pc:docMk/>
          <pc:sldMk cId="3692573429" sldId="327"/>
        </pc:sldMkLst>
        <pc:spChg chg="mod">
          <ac:chgData name="Alberto Carlos" userId="e15fa37413acfacc" providerId="LiveId" clId="{94AE5D61-F58A-4332-8720-4B0DE7CB3538}" dt="2020-11-09T20:50:18.884" v="1380" actId="6549"/>
          <ac:spMkLst>
            <pc:docMk/>
            <pc:sldMk cId="3692573429" sldId="327"/>
            <ac:spMk id="2" creationId="{00000000-0000-0000-0000-000000000000}"/>
          </ac:spMkLst>
        </pc:spChg>
      </pc:sldChg>
      <pc:sldChg chg="add del">
        <pc:chgData name="Alberto Carlos" userId="e15fa37413acfacc" providerId="LiveId" clId="{94AE5D61-F58A-4332-8720-4B0DE7CB3538}" dt="2020-11-10T14:49:36.567" v="1397" actId="2696"/>
        <pc:sldMkLst>
          <pc:docMk/>
          <pc:sldMk cId="1919082527" sldId="328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952338392" sldId="329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480026790" sldId="330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917621239" sldId="331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2058022209" sldId="332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3975666166" sldId="333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2689564766" sldId="334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225812882" sldId="335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3203407504" sldId="336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2532674022" sldId="337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075908274" sldId="338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892935287" sldId="339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3119279167" sldId="340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4291672188" sldId="341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3402966112" sldId="342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4040647800" sldId="343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443141291" sldId="344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996546817" sldId="345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602277679" sldId="346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777751437" sldId="347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3433385576" sldId="348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3409985444" sldId="349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375179599" sldId="350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156610443" sldId="351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886838310" sldId="352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3364150948" sldId="353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4208012357" sldId="354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06920046" sldId="355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884932535" sldId="356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2484892021" sldId="357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4188847577" sldId="358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907967964" sldId="359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347317951" sldId="360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3349166757" sldId="361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4089999738" sldId="362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1459338121" sldId="363"/>
        </pc:sldMkLst>
      </pc:sldChg>
      <pc:sldChg chg="add del replId">
        <pc:chgData name="Alberto Carlos" userId="e15fa37413acfacc" providerId="LiveId" clId="{94AE5D61-F58A-4332-8720-4B0DE7CB3538}" dt="2020-11-10T14:49:36.567" v="1397" actId="2696"/>
        <pc:sldMkLst>
          <pc:docMk/>
          <pc:sldMk cId="2490849015" sldId="364"/>
        </pc:sldMkLst>
      </pc:sldChg>
    </pc:docChg>
  </pc:docChgLst>
  <pc:docChgLst>
    <pc:chgData name="Alberto Carlos" userId="e15fa37413acfacc" providerId="LiveId" clId="{529E8FDB-558D-4542-9B65-BC44C6084C34}"/>
    <pc:docChg chg="undo custSel modSld">
      <pc:chgData name="Alberto Carlos" userId="e15fa37413acfacc" providerId="LiveId" clId="{529E8FDB-558D-4542-9B65-BC44C6084C34}" dt="2020-04-08T20:54:53.960" v="43"/>
      <pc:docMkLst>
        <pc:docMk/>
      </pc:docMkLst>
      <pc:sldChg chg="modSp">
        <pc:chgData name="Alberto Carlos" userId="e15fa37413acfacc" providerId="LiveId" clId="{529E8FDB-558D-4542-9B65-BC44C6084C34}" dt="2020-04-08T20:54:53.960" v="43"/>
        <pc:sldMkLst>
          <pc:docMk/>
          <pc:sldMk cId="3665966782" sldId="257"/>
        </pc:sldMkLst>
        <pc:spChg chg="mod">
          <ac:chgData name="Alberto Carlos" userId="e15fa37413acfacc" providerId="LiveId" clId="{529E8FDB-558D-4542-9B65-BC44C6084C34}" dt="2020-04-08T20:54:53.960" v="43"/>
          <ac:spMkLst>
            <pc:docMk/>
            <pc:sldMk cId="3665966782" sldId="257"/>
            <ac:spMk id="2" creationId="{00000000-0000-0000-0000-000000000000}"/>
          </ac:spMkLst>
        </pc:spChg>
        <pc:spChg chg="mod">
          <ac:chgData name="Alberto Carlos" userId="e15fa37413acfacc" providerId="LiveId" clId="{529E8FDB-558D-4542-9B65-BC44C6084C34}" dt="2020-04-08T20:54:50.877" v="41" actId="1076"/>
          <ac:spMkLst>
            <pc:docMk/>
            <pc:sldMk cId="3665966782" sldId="257"/>
            <ac:spMk id="10" creationId="{00000000-0000-0000-0000-000000000000}"/>
          </ac:spMkLst>
        </pc:spChg>
      </pc:sldChg>
    </pc:docChg>
  </pc:docChgLst>
  <pc:docChgLst>
    <pc:chgData name="Christian Alonso Vargas Farias" userId="f0800195-5237-4b13-8d8e-9b32f3e89b5d" providerId="ADAL" clId="{D365B59F-56F5-4702-BBB5-D2F3ABBAE7DF}"/>
    <pc:docChg chg="undo custSel addSld delSld modSld sldOrd delMainMaster modMainMaster">
      <pc:chgData name="Christian Alonso Vargas Farias" userId="f0800195-5237-4b13-8d8e-9b32f3e89b5d" providerId="ADAL" clId="{D365B59F-56F5-4702-BBB5-D2F3ABBAE7DF}" dt="2020-02-12T14:43:17.735" v="921" actId="167"/>
      <pc:docMkLst>
        <pc:docMk/>
      </pc:docMkLst>
      <pc:sldChg chg="addSp delSp modSp add">
        <pc:chgData name="Christian Alonso Vargas Farias" userId="f0800195-5237-4b13-8d8e-9b32f3e89b5d" providerId="ADAL" clId="{D365B59F-56F5-4702-BBB5-D2F3ABBAE7DF}" dt="2020-02-11T13:53:35.659" v="828"/>
        <pc:sldMkLst>
          <pc:docMk/>
          <pc:sldMk cId="655980967" sldId="256"/>
        </pc:sldMkLst>
        <pc:spChg chg="mod">
          <ac:chgData name="Christian Alonso Vargas Farias" userId="f0800195-5237-4b13-8d8e-9b32f3e89b5d" providerId="ADAL" clId="{D365B59F-56F5-4702-BBB5-D2F3ABBAE7DF}" dt="2020-02-10T22:20:42.763" v="761" actId="20577"/>
          <ac:spMkLst>
            <pc:docMk/>
            <pc:sldMk cId="655980967" sldId="256"/>
            <ac:spMk id="2" creationId="{DDA8FDDA-8140-4E23-9A8B-C8DBBABDAD59}"/>
          </ac:spMkLst>
        </pc:spChg>
        <pc:spChg chg="del mod">
          <ac:chgData name="Christian Alonso Vargas Farias" userId="f0800195-5237-4b13-8d8e-9b32f3e89b5d" providerId="ADAL" clId="{D365B59F-56F5-4702-BBB5-D2F3ABBAE7DF}" dt="2020-02-11T13:52:54.853" v="825"/>
          <ac:spMkLst>
            <pc:docMk/>
            <pc:sldMk cId="655980967" sldId="256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1T13:53:32.678" v="827"/>
          <ac:spMkLst>
            <pc:docMk/>
            <pc:sldMk cId="655980967" sldId="256"/>
            <ac:spMk id="4" creationId="{4317E7DE-45A8-4D1A-99B5-356A25F98110}"/>
          </ac:spMkLst>
        </pc:spChg>
        <pc:spChg chg="add del mod">
          <ac:chgData name="Christian Alonso Vargas Farias" userId="f0800195-5237-4b13-8d8e-9b32f3e89b5d" providerId="ADAL" clId="{D365B59F-56F5-4702-BBB5-D2F3ABBAE7DF}" dt="2020-02-11T13:53:32.678" v="827"/>
          <ac:spMkLst>
            <pc:docMk/>
            <pc:sldMk cId="655980967" sldId="256"/>
            <ac:spMk id="5" creationId="{84D80C76-5A7A-488F-8ED3-97343D7394C6}"/>
          </ac:spMkLst>
        </pc:spChg>
        <pc:spChg chg="add del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6" creationId="{B15A9142-2EB9-4B62-9C38-D257F054A441}"/>
          </ac:spMkLst>
        </pc:spChg>
        <pc:spChg chg="add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7" creationId="{B00BC0CF-B17D-4A50-ABE9-4484FAE4760D}"/>
          </ac:spMkLst>
        </pc:spChg>
        <pc:spChg chg="add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8" creationId="{24A6EDC5-665D-4C54-9434-DB56AD78E396}"/>
          </ac:spMkLst>
        </pc:spChg>
      </pc:sldChg>
      <pc:sldChg chg="addSp delSp modSp add modAnim">
        <pc:chgData name="Christian Alonso Vargas Farias" userId="f0800195-5237-4b13-8d8e-9b32f3e89b5d" providerId="ADAL" clId="{D365B59F-56F5-4702-BBB5-D2F3ABBAE7DF}" dt="2020-02-10T22:02:59.652" v="586"/>
        <pc:sldMkLst>
          <pc:docMk/>
          <pc:sldMk cId="3665966782" sldId="257"/>
        </pc:sldMkLst>
        <pc:spChg chg="del">
          <ac:chgData name="Christian Alonso Vargas Farias" userId="f0800195-5237-4b13-8d8e-9b32f3e89b5d" providerId="ADAL" clId="{D365B59F-56F5-4702-BBB5-D2F3ABBAE7DF}" dt="2020-02-10T20:36:52.779" v="5"/>
          <ac:spMkLst>
            <pc:docMk/>
            <pc:sldMk cId="3665966782" sldId="257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0:36:52.779" v="5"/>
          <ac:spMkLst>
            <pc:docMk/>
            <pc:sldMk cId="3665966782" sldId="257"/>
            <ac:spMk id="3" creationId="{60347C06-8C6D-43B9-94C3-6706BA4DE2A3}"/>
          </ac:spMkLst>
        </pc:spChg>
        <pc:spChg chg="add del">
          <ac:chgData name="Christian Alonso Vargas Farias" userId="f0800195-5237-4b13-8d8e-9b32f3e89b5d" providerId="ADAL" clId="{D365B59F-56F5-4702-BBB5-D2F3ABBAE7DF}" dt="2020-02-10T20:36:59.207" v="7"/>
          <ac:spMkLst>
            <pc:docMk/>
            <pc:sldMk cId="3665966782" sldId="257"/>
            <ac:spMk id="4" creationId="{3B754503-4B27-4918-835D-71BDF50F86F6}"/>
          </ac:spMkLst>
        </pc:spChg>
        <pc:spChg chg="add del">
          <ac:chgData name="Christian Alonso Vargas Farias" userId="f0800195-5237-4b13-8d8e-9b32f3e89b5d" providerId="ADAL" clId="{D365B59F-56F5-4702-BBB5-D2F3ABBAE7DF}" dt="2020-02-10T20:36:59.207" v="7"/>
          <ac:spMkLst>
            <pc:docMk/>
            <pc:sldMk cId="3665966782" sldId="257"/>
            <ac:spMk id="5" creationId="{EA8CF9E7-CF44-4BFB-BC76-5E03539DB66E}"/>
          </ac:spMkLst>
        </pc:spChg>
        <pc:spChg chg="add del mod">
          <ac:chgData name="Christian Alonso Vargas Farias" userId="f0800195-5237-4b13-8d8e-9b32f3e89b5d" providerId="ADAL" clId="{D365B59F-56F5-4702-BBB5-D2F3ABBAE7DF}" dt="2020-02-10T20:42:45.243" v="93"/>
          <ac:spMkLst>
            <pc:docMk/>
            <pc:sldMk cId="3665966782" sldId="257"/>
            <ac:spMk id="6" creationId="{4803C638-0717-48E5-A6F5-95088BD6B81C}"/>
          </ac:spMkLst>
        </pc:spChg>
        <pc:spChg chg="add del mod">
          <ac:chgData name="Christian Alonso Vargas Farias" userId="f0800195-5237-4b13-8d8e-9b32f3e89b5d" providerId="ADAL" clId="{D365B59F-56F5-4702-BBB5-D2F3ABBAE7DF}" dt="2020-02-10T20:42:45.243" v="93"/>
          <ac:spMkLst>
            <pc:docMk/>
            <pc:sldMk cId="3665966782" sldId="257"/>
            <ac:spMk id="7" creationId="{EF7AADDF-3B36-4820-A2A4-C426BA15BB5B}"/>
          </ac:spMkLst>
        </pc:spChg>
        <pc:spChg chg="add del mod">
          <ac:chgData name="Christian Alonso Vargas Farias" userId="f0800195-5237-4b13-8d8e-9b32f3e89b5d" providerId="ADAL" clId="{D365B59F-56F5-4702-BBB5-D2F3ABBAE7DF}" dt="2020-02-10T21:31:48.596" v="306"/>
          <ac:spMkLst>
            <pc:docMk/>
            <pc:sldMk cId="3665966782" sldId="257"/>
            <ac:spMk id="8" creationId="{73145D07-5576-4A0E-B74C-7B22335885D0}"/>
          </ac:spMkLst>
        </pc:spChg>
        <pc:spChg chg="add del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9" creationId="{357FDD56-3353-4F15-A255-1BD8DE5742F8}"/>
          </ac:spMkLst>
        </pc:spChg>
        <pc:spChg chg="add del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0" creationId="{3C3E6B70-23C8-4013-B0BF-1E2461290AAD}"/>
          </ac:spMkLst>
        </pc:spChg>
        <pc:spChg chg="add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1" creationId="{6666D78C-C84D-4A43-AC56-6938A4F08916}"/>
          </ac:spMkLst>
        </pc:spChg>
        <pc:spChg chg="add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2" creationId="{C63504B2-84AD-4F15-AF75-37DB95653093}"/>
          </ac:spMkLst>
        </pc:spChg>
      </pc:sldChg>
      <pc:sldChg chg="addSp delSp modSp add ord">
        <pc:chgData name="Christian Alonso Vargas Farias" userId="f0800195-5237-4b13-8d8e-9b32f3e89b5d" providerId="ADAL" clId="{D365B59F-56F5-4702-BBB5-D2F3ABBAE7DF}" dt="2020-02-11T15:11:54.045" v="906"/>
        <pc:sldMkLst>
          <pc:docMk/>
          <pc:sldMk cId="1888070224" sldId="258"/>
        </pc:sldMkLst>
        <pc:spChg chg="add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2" creationId="{780D37AA-34BA-4549-BCF4-C1D196008147}"/>
          </ac:spMkLst>
        </pc:spChg>
        <pc:spChg chg="del">
          <ac:chgData name="Christian Alonso Vargas Farias" userId="f0800195-5237-4b13-8d8e-9b32f3e89b5d" providerId="ADAL" clId="{D365B59F-56F5-4702-BBB5-D2F3ABBAE7DF}" dt="2020-02-10T21:12:54.814" v="263"/>
          <ac:spMkLst>
            <pc:docMk/>
            <pc:sldMk cId="1888070224" sldId="258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1:12:54.814" v="263"/>
          <ac:spMkLst>
            <pc:docMk/>
            <pc:sldMk cId="1888070224" sldId="258"/>
            <ac:spMk id="3" creationId="{60347C06-8C6D-43B9-94C3-6706BA4DE2A3}"/>
          </ac:spMkLst>
        </pc:spChg>
        <pc:spChg chg="add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3" creationId="{9E7B4E90-90A0-4FA6-8D76-CC3AF6261CD7}"/>
          </ac:spMkLst>
        </pc:spChg>
        <pc:spChg chg="add del mod">
          <ac:chgData name="Christian Alonso Vargas Farias" userId="f0800195-5237-4b13-8d8e-9b32f3e89b5d" providerId="ADAL" clId="{D365B59F-56F5-4702-BBB5-D2F3ABBAE7DF}" dt="2020-02-10T22:03:59.829" v="587"/>
          <ac:spMkLst>
            <pc:docMk/>
            <pc:sldMk cId="1888070224" sldId="258"/>
            <ac:spMk id="4" creationId="{9A715591-B1FC-4487-B9EB-496EE4E8CF1A}"/>
          </ac:spMkLst>
        </pc:spChg>
        <pc:spChg chg="add del mod">
          <ac:chgData name="Christian Alonso Vargas Farias" userId="f0800195-5237-4b13-8d8e-9b32f3e89b5d" providerId="ADAL" clId="{D365B59F-56F5-4702-BBB5-D2F3ABBAE7DF}" dt="2020-02-10T21:12:58.106" v="264"/>
          <ac:spMkLst>
            <pc:docMk/>
            <pc:sldMk cId="1888070224" sldId="258"/>
            <ac:spMk id="5" creationId="{5DC32F6C-48D0-40D7-8175-FDB8B2C8574B}"/>
          </ac:spMkLst>
        </pc:spChg>
        <pc:spChg chg="add del mod">
          <ac:chgData name="Christian Alonso Vargas Farias" userId="f0800195-5237-4b13-8d8e-9b32f3e89b5d" providerId="ADAL" clId="{D365B59F-56F5-4702-BBB5-D2F3ABBAE7DF}" dt="2020-02-10T21:13:25.484" v="271"/>
          <ac:spMkLst>
            <pc:docMk/>
            <pc:sldMk cId="1888070224" sldId="258"/>
            <ac:spMk id="9" creationId="{4BFF27E8-3E10-4BBD-A358-CC1263C46F43}"/>
          </ac:spMkLst>
        </pc:spChg>
        <pc:spChg chg="add del mod">
          <ac:chgData name="Christian Alonso Vargas Farias" userId="f0800195-5237-4b13-8d8e-9b32f3e89b5d" providerId="ADAL" clId="{D365B59F-56F5-4702-BBB5-D2F3ABBAE7DF}" dt="2020-02-10T21:14:46.418" v="290" actId="478"/>
          <ac:spMkLst>
            <pc:docMk/>
            <pc:sldMk cId="1888070224" sldId="258"/>
            <ac:spMk id="12" creationId="{F3712E4F-62C6-4757-9BF0-78958C3A17AD}"/>
          </ac:spMkLst>
        </pc:spChg>
        <pc:spChg chg="add del mod">
          <ac:chgData name="Christian Alonso Vargas Farias" userId="f0800195-5237-4b13-8d8e-9b32f3e89b5d" providerId="ADAL" clId="{D365B59F-56F5-4702-BBB5-D2F3ABBAE7DF}" dt="2020-02-10T22:08:13.845" v="635"/>
          <ac:spMkLst>
            <pc:docMk/>
            <pc:sldMk cId="1888070224" sldId="258"/>
            <ac:spMk id="13" creationId="{6428585D-450B-47B4-A9CE-72A6BA7A2313}"/>
          </ac:spMkLst>
        </pc:spChg>
        <pc:spChg chg="add del mod">
          <ac:chgData name="Christian Alonso Vargas Farias" userId="f0800195-5237-4b13-8d8e-9b32f3e89b5d" providerId="ADAL" clId="{D365B59F-56F5-4702-BBB5-D2F3ABBAE7DF}" dt="2020-02-10T22:13:54.528" v="676"/>
          <ac:spMkLst>
            <pc:docMk/>
            <pc:sldMk cId="1888070224" sldId="258"/>
            <ac:spMk id="14" creationId="{3BE9B698-69AC-4DD5-A404-72BCB58654A0}"/>
          </ac:spMkLst>
        </pc:spChg>
        <pc:spChg chg="add del mod">
          <ac:chgData name="Christian Alonso Vargas Farias" userId="f0800195-5237-4b13-8d8e-9b32f3e89b5d" providerId="ADAL" clId="{D365B59F-56F5-4702-BBB5-D2F3ABBAE7DF}" dt="2020-02-10T22:16:25.802" v="703"/>
          <ac:spMkLst>
            <pc:docMk/>
            <pc:sldMk cId="1888070224" sldId="258"/>
            <ac:spMk id="15" creationId="{47C76009-AE61-4283-BA3F-FC9B1820236B}"/>
          </ac:spMkLst>
        </pc:spChg>
        <pc:spChg chg="add del mod">
          <ac:chgData name="Christian Alonso Vargas Farias" userId="f0800195-5237-4b13-8d8e-9b32f3e89b5d" providerId="ADAL" clId="{D365B59F-56F5-4702-BBB5-D2F3ABBAE7DF}" dt="2020-02-10T22:20:25.852" v="748"/>
          <ac:spMkLst>
            <pc:docMk/>
            <pc:sldMk cId="1888070224" sldId="258"/>
            <ac:spMk id="16" creationId="{34B3E0A7-7246-48B6-AA88-3B713992EF73}"/>
          </ac:spMkLst>
        </pc:spChg>
        <pc:spChg chg="add del mod">
          <ac:chgData name="Christian Alonso Vargas Farias" userId="f0800195-5237-4b13-8d8e-9b32f3e89b5d" providerId="ADAL" clId="{D365B59F-56F5-4702-BBB5-D2F3ABBAE7DF}" dt="2020-02-10T22:16:31.356" v="704" actId="931"/>
          <ac:spMkLst>
            <pc:docMk/>
            <pc:sldMk cId="1888070224" sldId="258"/>
            <ac:spMk id="17" creationId="{8E14753B-9058-4E61-B2AB-C21DCB3C88B6}"/>
          </ac:spMkLst>
        </pc:spChg>
        <pc:spChg chg="add del mod">
          <ac:chgData name="Christian Alonso Vargas Farias" userId="f0800195-5237-4b13-8d8e-9b32f3e89b5d" providerId="ADAL" clId="{D365B59F-56F5-4702-BBB5-D2F3ABBAE7DF}" dt="2020-02-10T22:18:42.897" v="731" actId="931"/>
          <ac:spMkLst>
            <pc:docMk/>
            <pc:sldMk cId="1888070224" sldId="258"/>
            <ac:spMk id="21" creationId="{ACE003CE-C767-4626-A392-59CB5B173E3B}"/>
          </ac:spMkLst>
        </pc:spChg>
        <pc:spChg chg="add del mod">
          <ac:chgData name="Christian Alonso Vargas Farias" userId="f0800195-5237-4b13-8d8e-9b32f3e89b5d" providerId="ADAL" clId="{D365B59F-56F5-4702-BBB5-D2F3ABBAE7DF}" dt="2020-02-10T22:20:25.852" v="748"/>
          <ac:spMkLst>
            <pc:docMk/>
            <pc:sldMk cId="1888070224" sldId="258"/>
            <ac:spMk id="25" creationId="{9F5D4B2C-0841-4154-AC9B-620B7FA36E14}"/>
          </ac:spMkLst>
        </pc:spChg>
        <pc:spChg chg="add del mod">
          <ac:chgData name="Christian Alonso Vargas Farias" userId="f0800195-5237-4b13-8d8e-9b32f3e89b5d" providerId="ADAL" clId="{D365B59F-56F5-4702-BBB5-D2F3ABBAE7DF}" dt="2020-02-10T22:20:30.844" v="749"/>
          <ac:spMkLst>
            <pc:docMk/>
            <pc:sldMk cId="1888070224" sldId="258"/>
            <ac:spMk id="26" creationId="{F3A8C7E2-1914-4261-B6AB-CEB9B641500C}"/>
          </ac:spMkLst>
        </pc:spChg>
        <pc:spChg chg="add del mod">
          <ac:chgData name="Christian Alonso Vargas Farias" userId="f0800195-5237-4b13-8d8e-9b32f3e89b5d" providerId="ADAL" clId="{D365B59F-56F5-4702-BBB5-D2F3ABBAE7DF}" dt="2020-02-10T22:20:30.844" v="749"/>
          <ac:spMkLst>
            <pc:docMk/>
            <pc:sldMk cId="1888070224" sldId="258"/>
            <ac:spMk id="27" creationId="{8F32B12D-383D-4561-B687-DB8BB0036E70}"/>
          </ac:spMkLst>
        </pc:spChg>
        <pc:spChg chg="add mod">
          <ac:chgData name="Christian Alonso Vargas Farias" userId="f0800195-5237-4b13-8d8e-9b32f3e89b5d" providerId="ADAL" clId="{D365B59F-56F5-4702-BBB5-D2F3ABBAE7DF}" dt="2020-02-10T22:20:37.693" v="755" actId="20577"/>
          <ac:spMkLst>
            <pc:docMk/>
            <pc:sldMk cId="1888070224" sldId="258"/>
            <ac:spMk id="28" creationId="{8D9E26A3-9FC5-4974-92EC-586B2E5D3301}"/>
          </ac:spMkLst>
        </pc:spChg>
        <pc:spChg chg="add del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29" creationId="{2E5E6B4A-1799-4889-A366-1287F8CA491D}"/>
          </ac:spMkLst>
        </pc:spChg>
        <pc:picChg chg="add del mod">
          <ac:chgData name="Christian Alonso Vargas Farias" userId="f0800195-5237-4b13-8d8e-9b32f3e89b5d" providerId="ADAL" clId="{D365B59F-56F5-4702-BBB5-D2F3ABBAE7DF}" dt="2020-02-10T21:13:07.950" v="269" actId="478"/>
          <ac:picMkLst>
            <pc:docMk/>
            <pc:sldMk cId="1888070224" sldId="258"/>
            <ac:picMk id="7" creationId="{D68E0E3E-5A1A-4B18-A4CB-11ED2957E39B}"/>
          </ac:picMkLst>
        </pc:picChg>
        <pc:picChg chg="add del mod ord">
          <ac:chgData name="Christian Alonso Vargas Farias" userId="f0800195-5237-4b13-8d8e-9b32f3e89b5d" providerId="ADAL" clId="{D365B59F-56F5-4702-BBB5-D2F3ABBAE7DF}" dt="2020-02-10T21:13:36.747" v="277"/>
          <ac:picMkLst>
            <pc:docMk/>
            <pc:sldMk cId="1888070224" sldId="258"/>
            <ac:picMk id="11" creationId="{322B4B2B-7DFD-49F3-8100-B0FA642BB595}"/>
          </ac:picMkLst>
        </pc:picChg>
        <pc:picChg chg="add del mod">
          <ac:chgData name="Christian Alonso Vargas Farias" userId="f0800195-5237-4b13-8d8e-9b32f3e89b5d" providerId="ADAL" clId="{D365B59F-56F5-4702-BBB5-D2F3ABBAE7DF}" dt="2020-02-10T22:16:37.315" v="707" actId="478"/>
          <ac:picMkLst>
            <pc:docMk/>
            <pc:sldMk cId="1888070224" sldId="258"/>
            <ac:picMk id="19" creationId="{1CA6095C-572C-4647-9F22-FE10CB79F4FD}"/>
          </ac:picMkLst>
        </pc:picChg>
        <pc:picChg chg="add del mod ord">
          <ac:chgData name="Christian Alonso Vargas Farias" userId="f0800195-5237-4b13-8d8e-9b32f3e89b5d" providerId="ADAL" clId="{D365B59F-56F5-4702-BBB5-D2F3ABBAE7DF}" dt="2020-02-10T22:18:52.632" v="735" actId="478"/>
          <ac:picMkLst>
            <pc:docMk/>
            <pc:sldMk cId="1888070224" sldId="258"/>
            <ac:picMk id="23" creationId="{73A9FD7A-FE9F-434B-8DB4-BF8293E875FF}"/>
          </ac:picMkLst>
        </pc:picChg>
      </pc:sldChg>
      <pc:sldChg chg="addSp delSp modSp add del">
        <pc:chgData name="Christian Alonso Vargas Farias" userId="f0800195-5237-4b13-8d8e-9b32f3e89b5d" providerId="ADAL" clId="{D365B59F-56F5-4702-BBB5-D2F3ABBAE7DF}" dt="2020-02-10T22:14:26.929" v="684" actId="2696"/>
        <pc:sldMkLst>
          <pc:docMk/>
          <pc:sldMk cId="720758439" sldId="259"/>
        </pc:sldMkLst>
        <pc:spChg chg="del">
          <ac:chgData name="Christian Alonso Vargas Farias" userId="f0800195-5237-4b13-8d8e-9b32f3e89b5d" providerId="ADAL" clId="{D365B59F-56F5-4702-BBB5-D2F3ABBAE7DF}" dt="2020-02-10T21:31:53.681" v="307"/>
          <ac:spMkLst>
            <pc:docMk/>
            <pc:sldMk cId="720758439" sldId="259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1:31:53.681" v="307"/>
          <ac:spMkLst>
            <pc:docMk/>
            <pc:sldMk cId="720758439" sldId="259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0T22:14:09.192" v="679"/>
          <ac:spMkLst>
            <pc:docMk/>
            <pc:sldMk cId="720758439" sldId="259"/>
            <ac:spMk id="4" creationId="{6CD39762-E776-42C4-8FEF-13A41E3207B9}"/>
          </ac:spMkLst>
        </pc:spChg>
        <pc:spChg chg="add mod">
          <ac:chgData name="Christian Alonso Vargas Farias" userId="f0800195-5237-4b13-8d8e-9b32f3e89b5d" providerId="ADAL" clId="{D365B59F-56F5-4702-BBB5-D2F3ABBAE7DF}" dt="2020-02-10T22:14:09.192" v="679"/>
          <ac:spMkLst>
            <pc:docMk/>
            <pc:sldMk cId="720758439" sldId="259"/>
            <ac:spMk id="5" creationId="{59800F2D-1147-4BF6-88EB-753797E86828}"/>
          </ac:spMkLst>
        </pc:spChg>
        <pc:spChg chg="add del mod">
          <ac:chgData name="Christian Alonso Vargas Farias" userId="f0800195-5237-4b13-8d8e-9b32f3e89b5d" providerId="ADAL" clId="{D365B59F-56F5-4702-BBB5-D2F3ABBAE7DF}" dt="2020-02-10T22:14:15.073" v="680" actId="931"/>
          <ac:spMkLst>
            <pc:docMk/>
            <pc:sldMk cId="720758439" sldId="259"/>
            <ac:spMk id="6" creationId="{B966258A-875D-4D8E-9BD2-7F7EC306492F}"/>
          </ac:spMkLst>
        </pc:spChg>
        <pc:spChg chg="add mod">
          <ac:chgData name="Christian Alonso Vargas Farias" userId="f0800195-5237-4b13-8d8e-9b32f3e89b5d" providerId="ADAL" clId="{D365B59F-56F5-4702-BBB5-D2F3ABBAE7DF}" dt="2020-02-10T22:14:23.825" v="683" actId="478"/>
          <ac:spMkLst>
            <pc:docMk/>
            <pc:sldMk cId="720758439" sldId="259"/>
            <ac:spMk id="10" creationId="{EA2045E3-6B87-4969-B54C-75171011AA84}"/>
          </ac:spMkLst>
        </pc:spChg>
        <pc:picChg chg="add del mod">
          <ac:chgData name="Christian Alonso Vargas Farias" userId="f0800195-5237-4b13-8d8e-9b32f3e89b5d" providerId="ADAL" clId="{D365B59F-56F5-4702-BBB5-D2F3ABBAE7DF}" dt="2020-02-10T22:14:23.825" v="683" actId="478"/>
          <ac:picMkLst>
            <pc:docMk/>
            <pc:sldMk cId="720758439" sldId="259"/>
            <ac:picMk id="8" creationId="{C0DEB0D2-EA56-46F8-A846-3DA6300E48A1}"/>
          </ac:picMkLst>
        </pc:picChg>
      </pc:sldChg>
      <pc:sldChg chg="addSp delSp modSp add">
        <pc:chgData name="Christian Alonso Vargas Farias" userId="f0800195-5237-4b13-8d8e-9b32f3e89b5d" providerId="ADAL" clId="{D365B59F-56F5-4702-BBB5-D2F3ABBAE7DF}" dt="2020-02-11T14:33:55.472" v="868"/>
        <pc:sldMkLst>
          <pc:docMk/>
          <pc:sldMk cId="2354456568" sldId="260"/>
        </pc:sldMkLst>
        <pc:spChg chg="del">
          <ac:chgData name="Christian Alonso Vargas Farias" userId="f0800195-5237-4b13-8d8e-9b32f3e89b5d" providerId="ADAL" clId="{D365B59F-56F5-4702-BBB5-D2F3ABBAE7DF}" dt="2020-02-11T13:53:46.749" v="829"/>
          <ac:spMkLst>
            <pc:docMk/>
            <pc:sldMk cId="2354456568" sldId="260"/>
            <ac:spMk id="2" creationId="{DDA8FDDA-8140-4E23-9A8B-C8DBBABDAD59}"/>
          </ac:spMkLst>
        </pc:spChg>
        <pc:spChg chg="del mod">
          <ac:chgData name="Christian Alonso Vargas Farias" userId="f0800195-5237-4b13-8d8e-9b32f3e89b5d" providerId="ADAL" clId="{D365B59F-56F5-4702-BBB5-D2F3ABBAE7DF}" dt="2020-02-11T13:53:46.749" v="829"/>
          <ac:spMkLst>
            <pc:docMk/>
            <pc:sldMk cId="2354456568" sldId="260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4" creationId="{CAAF2257-27B2-4A5E-9514-CF5BC3653ED9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5" creationId="{EE45C1C9-A38B-4211-ADEA-B35440543F3D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6" creationId="{CB25F053-51B2-46A4-B8DB-CD7A974C8C7C}"/>
          </ac:spMkLst>
        </pc:spChg>
      </pc:sldChg>
      <pc:sldChg chg="add ord">
        <pc:chgData name="Christian Alonso Vargas Farias" userId="f0800195-5237-4b13-8d8e-9b32f3e89b5d" providerId="ADAL" clId="{D365B59F-56F5-4702-BBB5-D2F3ABBAE7DF}" dt="2020-02-10T22:18:27.063" v="729"/>
        <pc:sldMkLst>
          <pc:docMk/>
          <pc:sldMk cId="1604834296" sldId="261"/>
        </pc:sldMkLst>
      </pc:sldChg>
      <pc:sldChg chg="addSp delSp modSp add">
        <pc:chgData name="Christian Alonso Vargas Farias" userId="f0800195-5237-4b13-8d8e-9b32f3e89b5d" providerId="ADAL" clId="{D365B59F-56F5-4702-BBB5-D2F3ABBAE7DF}" dt="2020-02-11T19:02:28.640" v="912"/>
        <pc:sldMkLst>
          <pc:docMk/>
          <pc:sldMk cId="2853443170" sldId="262"/>
        </pc:sldMkLst>
        <pc:spChg chg="del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2" creationId="{780D37AA-34BA-4549-BCF4-C1D196008147}"/>
          </ac:spMkLst>
        </pc:spChg>
        <pc:spChg chg="del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3" creationId="{9E7B4E90-90A0-4FA6-8D76-CC3AF6261CD7}"/>
          </ac:spMkLst>
        </pc:spChg>
        <pc:spChg chg="add mod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4" creationId="{46F5D4AA-4009-43F6-9C6C-44E711E9E840}"/>
          </ac:spMkLst>
        </pc:spChg>
      </pc:sldChg>
      <pc:sldMasterChg chg="addSp delSp modSp delAnim modAnim delSldLayout modSldLayout">
        <pc:chgData name="Christian Alonso Vargas Farias" userId="f0800195-5237-4b13-8d8e-9b32f3e89b5d" providerId="ADAL" clId="{D365B59F-56F5-4702-BBB5-D2F3ABBAE7DF}" dt="2020-02-12T14:43:17.735" v="921" actId="167"/>
        <pc:sldMasterMkLst>
          <pc:docMk/>
          <pc:sldMasterMk cId="2695584717" sldId="2147483648"/>
        </pc:sldMasterMkLst>
        <pc:spChg chg="add del mod ord">
          <ac:chgData name="Christian Alonso Vargas Farias" userId="f0800195-5237-4b13-8d8e-9b32f3e89b5d" providerId="ADAL" clId="{D365B59F-56F5-4702-BBB5-D2F3ABBAE7DF}" dt="2020-02-10T21:42:36.302" v="394" actId="14100"/>
          <ac:spMkLst>
            <pc:docMk/>
            <pc:sldMasterMk cId="2695584717" sldId="2147483648"/>
            <ac:spMk id="2" creationId="{E34B6424-8960-4519-BBB2-AB139747F9E4}"/>
          </ac:spMkLst>
        </pc:spChg>
        <pc:spChg chg="add del mod">
          <ac:chgData name="Christian Alonso Vargas Farias" userId="f0800195-5237-4b13-8d8e-9b32f3e89b5d" providerId="ADAL" clId="{D365B59F-56F5-4702-BBB5-D2F3ABBAE7DF}" dt="2020-02-10T21:56:00.377" v="536" actId="207"/>
          <ac:spMkLst>
            <pc:docMk/>
            <pc:sldMasterMk cId="2695584717" sldId="2147483648"/>
            <ac:spMk id="3" creationId="{99885DB4-1D31-4EAA-B861-83CF135D3FCF}"/>
          </ac:spMkLst>
        </pc:spChg>
        <pc:spChg chg="del">
          <ac:chgData name="Christian Alonso Vargas Farias" userId="f0800195-5237-4b13-8d8e-9b32f3e89b5d" providerId="ADAL" clId="{D365B59F-56F5-4702-BBB5-D2F3ABBAE7DF}" dt="2020-02-10T20:39:19.770" v="65" actId="478"/>
          <ac:spMkLst>
            <pc:docMk/>
            <pc:sldMasterMk cId="2695584717" sldId="2147483648"/>
            <ac:spMk id="4" creationId="{EF14DCA0-0230-40D3-B187-7218A6DCCC08}"/>
          </ac:spMkLst>
        </pc:spChg>
        <pc:spChg chg="del">
          <ac:chgData name="Christian Alonso Vargas Farias" userId="f0800195-5237-4b13-8d8e-9b32f3e89b5d" providerId="ADAL" clId="{D365B59F-56F5-4702-BBB5-D2F3ABBAE7DF}" dt="2020-02-10T20:39:21.610" v="66" actId="478"/>
          <ac:spMkLst>
            <pc:docMk/>
            <pc:sldMasterMk cId="2695584717" sldId="2147483648"/>
            <ac:spMk id="5" creationId="{F770CE6E-087F-41C0-9DF1-B94C35013776}"/>
          </ac:spMkLst>
        </pc:spChg>
        <pc:spChg chg="del">
          <ac:chgData name="Christian Alonso Vargas Farias" userId="f0800195-5237-4b13-8d8e-9b32f3e89b5d" providerId="ADAL" clId="{D365B59F-56F5-4702-BBB5-D2F3ABBAE7DF}" dt="2020-02-10T20:39:22.968" v="67" actId="478"/>
          <ac:spMkLst>
            <pc:docMk/>
            <pc:sldMasterMk cId="2695584717" sldId="2147483648"/>
            <ac:spMk id="6" creationId="{2DF3038D-62FC-45B8-941A-CAE1D0711DD3}"/>
          </ac:spMkLst>
        </pc:spChg>
        <pc:spChg chg="add del">
          <ac:chgData name="Christian Alonso Vargas Farias" userId="f0800195-5237-4b13-8d8e-9b32f3e89b5d" providerId="ADAL" clId="{D365B59F-56F5-4702-BBB5-D2F3ABBAE7DF}" dt="2020-02-10T20:38:22.854" v="48" actId="478"/>
          <ac:spMkLst>
            <pc:docMk/>
            <pc:sldMasterMk cId="2695584717" sldId="2147483648"/>
            <ac:spMk id="7" creationId="{645DBB90-937A-4682-B967-797E401BEE24}"/>
          </ac:spMkLst>
        </pc:spChg>
        <pc:spChg chg="add del">
          <ac:chgData name="Christian Alonso Vargas Farias" userId="f0800195-5237-4b13-8d8e-9b32f3e89b5d" providerId="ADAL" clId="{D365B59F-56F5-4702-BBB5-D2F3ABBAE7DF}" dt="2020-02-10T20:38:21.341" v="47" actId="478"/>
          <ac:spMkLst>
            <pc:docMk/>
            <pc:sldMasterMk cId="2695584717" sldId="2147483648"/>
            <ac:spMk id="8" creationId="{C55C4289-51B3-462A-8A81-55F44AD3ACF2}"/>
          </ac:spMkLst>
        </pc:spChg>
        <pc:spChg chg="add del mod">
          <ac:chgData name="Christian Alonso Vargas Farias" userId="f0800195-5237-4b13-8d8e-9b32f3e89b5d" providerId="ADAL" clId="{D365B59F-56F5-4702-BBB5-D2F3ABBAE7DF}" dt="2020-02-10T20:38:41.543" v="52" actId="478"/>
          <ac:spMkLst>
            <pc:docMk/>
            <pc:sldMasterMk cId="2695584717" sldId="2147483648"/>
            <ac:spMk id="9" creationId="{AA16E363-CCEC-424E-A56B-B04339D95494}"/>
          </ac:spMkLst>
        </pc:spChg>
        <pc:spChg chg="add del mod">
          <ac:chgData name="Christian Alonso Vargas Farias" userId="f0800195-5237-4b13-8d8e-9b32f3e89b5d" providerId="ADAL" clId="{D365B59F-56F5-4702-BBB5-D2F3ABBAE7DF}" dt="2020-02-10T20:38:40.295" v="51" actId="478"/>
          <ac:spMkLst>
            <pc:docMk/>
            <pc:sldMasterMk cId="2695584717" sldId="2147483648"/>
            <ac:spMk id="10" creationId="{96F008E7-2311-4C02-9307-03EF62543177}"/>
          </ac:spMkLst>
        </pc:spChg>
        <pc:spChg chg="add del mod">
          <ac:chgData name="Christian Alonso Vargas Farias" userId="f0800195-5237-4b13-8d8e-9b32f3e89b5d" providerId="ADAL" clId="{D365B59F-56F5-4702-BBB5-D2F3ABBAE7DF}" dt="2020-02-10T20:45:39.863" v="109" actId="478"/>
          <ac:spMkLst>
            <pc:docMk/>
            <pc:sldMasterMk cId="2695584717" sldId="2147483648"/>
            <ac:spMk id="11" creationId="{C7896696-13A8-4359-A0B4-FDE2CB9B3AD1}"/>
          </ac:spMkLst>
        </pc:spChg>
        <pc:spChg chg="add del mod">
          <ac:chgData name="Christian Alonso Vargas Farias" userId="f0800195-5237-4b13-8d8e-9b32f3e89b5d" providerId="ADAL" clId="{D365B59F-56F5-4702-BBB5-D2F3ABBAE7DF}" dt="2020-02-10T20:45:55.962" v="115" actId="478"/>
          <ac:spMkLst>
            <pc:docMk/>
            <pc:sldMasterMk cId="2695584717" sldId="2147483648"/>
            <ac:spMk id="47" creationId="{1485EEEC-D710-468C-B8C5-3696A8B3BAF6}"/>
          </ac:spMkLst>
        </pc:spChg>
        <pc:spChg chg="add mod">
          <ac:chgData name="Christian Alonso Vargas Farias" userId="f0800195-5237-4b13-8d8e-9b32f3e89b5d" providerId="ADAL" clId="{D365B59F-56F5-4702-BBB5-D2F3ABBAE7DF}" dt="2020-02-10T21:34:43.047" v="337" actId="571"/>
          <ac:spMkLst>
            <pc:docMk/>
            <pc:sldMasterMk cId="2695584717" sldId="2147483648"/>
            <ac:spMk id="49" creationId="{2A07C161-1EC6-478E-BB81-572EBE067A40}"/>
          </ac:spMkLst>
        </pc:spChg>
        <pc:spChg chg="add del">
          <ac:chgData name="Christian Alonso Vargas Farias" userId="f0800195-5237-4b13-8d8e-9b32f3e89b5d" providerId="ADAL" clId="{D365B59F-56F5-4702-BBB5-D2F3ABBAE7DF}" dt="2020-02-10T21:42:22.761" v="390"/>
          <ac:spMkLst>
            <pc:docMk/>
            <pc:sldMasterMk cId="2695584717" sldId="2147483648"/>
            <ac:spMk id="57" creationId="{CE6D68F7-161C-435C-9993-65EF5122DB16}"/>
          </ac:spMkLst>
        </pc:spChg>
        <pc:grpChg chg="mod">
          <ac:chgData name="Christian Alonso Vargas Farias" userId="f0800195-5237-4b13-8d8e-9b32f3e89b5d" providerId="ADAL" clId="{D365B59F-56F5-4702-BBB5-D2F3ABBAE7DF}" dt="2020-02-10T21:37:49.694" v="357" actId="1035"/>
          <ac:grpSpMkLst>
            <pc:docMk/>
            <pc:sldMasterMk cId="2695584717" sldId="2147483648"/>
            <ac:grpSpMk id="13" creationId="{798CC407-1B90-4C68-96E0-0030B6EA325A}"/>
          </ac:grpSpMkLst>
        </pc:grpChg>
        <pc:grpChg chg="mod">
          <ac:chgData name="Christian Alonso Vargas Farias" userId="f0800195-5237-4b13-8d8e-9b32f3e89b5d" providerId="ADAL" clId="{D365B59F-56F5-4702-BBB5-D2F3ABBAE7DF}" dt="2020-02-10T21:37:49.694" v="357" actId="1035"/>
          <ac:grpSpMkLst>
            <pc:docMk/>
            <pc:sldMasterMk cId="2695584717" sldId="2147483648"/>
            <ac:grpSpMk id="18" creationId="{A7315C0A-A1A8-4332-A786-592306DA8500}"/>
          </ac:grpSpMkLst>
        </pc:grpChg>
        <pc:grpChg chg="mod">
          <ac:chgData name="Christian Alonso Vargas Farias" userId="f0800195-5237-4b13-8d8e-9b32f3e89b5d" providerId="ADAL" clId="{D365B59F-56F5-4702-BBB5-D2F3ABBAE7DF}" dt="2020-02-10T21:37:14.828" v="347" actId="14100"/>
          <ac:grpSpMkLst>
            <pc:docMk/>
            <pc:sldMasterMk cId="2695584717" sldId="2147483648"/>
            <ac:grpSpMk id="51" creationId="{D9EC7CC7-8487-484A-A43C-A99ECB15EBAE}"/>
          </ac:grpSpMkLst>
        </pc:grpChg>
        <pc:picChg chg="add del mod">
          <ac:chgData name="Christian Alonso Vargas Farias" userId="f0800195-5237-4b13-8d8e-9b32f3e89b5d" providerId="ADAL" clId="{D365B59F-56F5-4702-BBB5-D2F3ABBAE7DF}" dt="2020-02-10T20:40:56.378" v="75" actId="27803"/>
          <ac:picMkLst>
            <pc:docMk/>
            <pc:sldMasterMk cId="2695584717" sldId="2147483648"/>
            <ac:picMk id="12" creationId="{798CC407-1B90-4C68-96E0-0030B6EA325A}"/>
          </ac:picMkLst>
        </pc:picChg>
        <pc:picChg chg="add del">
          <ac:chgData name="Christian Alonso Vargas Farias" userId="f0800195-5237-4b13-8d8e-9b32f3e89b5d" providerId="ADAL" clId="{D365B59F-56F5-4702-BBB5-D2F3ABBAE7DF}" dt="2020-02-10T20:41:22.353" v="79" actId="27803"/>
          <ac:picMkLst>
            <pc:docMk/>
            <pc:sldMasterMk cId="2695584717" sldId="2147483648"/>
            <ac:picMk id="17" creationId="{A7315C0A-A1A8-4332-A786-592306DA8500}"/>
          </ac:picMkLst>
        </pc:picChg>
        <pc:picChg chg="add del mod">
          <ac:chgData name="Christian Alonso Vargas Farias" userId="f0800195-5237-4b13-8d8e-9b32f3e89b5d" providerId="ADAL" clId="{D365B59F-56F5-4702-BBB5-D2F3ABBAE7DF}" dt="2020-02-10T21:35:42.273" v="340" actId="27803"/>
          <ac:picMkLst>
            <pc:docMk/>
            <pc:sldMasterMk cId="2695584717" sldId="2147483648"/>
            <ac:picMk id="48" creationId="{D9EC7CC7-8487-484A-A43C-A99ECB15EBAE}"/>
          </ac:picMkLst>
        </pc:picChg>
        <pc:picChg chg="add mod">
          <ac:chgData name="Christian Alonso Vargas Farias" userId="f0800195-5237-4b13-8d8e-9b32f3e89b5d" providerId="ADAL" clId="{D365B59F-56F5-4702-BBB5-D2F3ABBAE7DF}" dt="2020-02-10T21:34:43.047" v="337" actId="571"/>
          <ac:picMkLst>
            <pc:docMk/>
            <pc:sldMasterMk cId="2695584717" sldId="2147483648"/>
            <ac:picMk id="50" creationId="{9960C1FE-881B-4F35-8FD3-86CC0D3591A3}"/>
          </ac:picMkLst>
        </pc:picChg>
        <pc:sldLayoutChg chg="addSp delSp modSp">
          <pc:chgData name="Christian Alonso Vargas Farias" userId="f0800195-5237-4b13-8d8e-9b32f3e89b5d" providerId="ADAL" clId="{D365B59F-56F5-4702-BBB5-D2F3ABBAE7DF}" dt="2020-02-12T14:40:03.627" v="913" actId="197"/>
          <pc:sldLayoutMkLst>
            <pc:docMk/>
            <pc:sldMasterMk cId="2695584717" sldId="2147483648"/>
            <pc:sldLayoutMk cId="3916248093" sldId="2147483649"/>
          </pc:sldLayoutMkLst>
          <pc:spChg chg="mod">
            <ac:chgData name="Christian Alonso Vargas Farias" userId="f0800195-5237-4b13-8d8e-9b32f3e89b5d" providerId="ADAL" clId="{D365B59F-56F5-4702-BBB5-D2F3ABBAE7DF}" dt="2020-02-10T21:41:27.631" v="385" actId="552"/>
            <ac:spMkLst>
              <pc:docMk/>
              <pc:sldMasterMk cId="2695584717" sldId="2147483648"/>
              <pc:sldLayoutMk cId="3916248093" sldId="2147483649"/>
              <ac:spMk id="2" creationId="{69FC8C93-64E0-40FA-BCCC-AE84C4637AE1}"/>
            </ac:spMkLst>
          </pc:spChg>
          <pc:spChg chg="mod">
            <ac:chgData name="Christian Alonso Vargas Farias" userId="f0800195-5237-4b13-8d8e-9b32f3e89b5d" providerId="ADAL" clId="{D365B59F-56F5-4702-BBB5-D2F3ABBAE7DF}" dt="2020-02-10T21:48:25.232" v="464" actId="242"/>
            <ac:spMkLst>
              <pc:docMk/>
              <pc:sldMasterMk cId="2695584717" sldId="2147483648"/>
              <pc:sldLayoutMk cId="3916248093" sldId="2147483649"/>
              <ac:spMk id="3" creationId="{342C6252-2DDB-43C0-8241-75FA02D53CF9}"/>
            </ac:spMkLst>
          </pc:spChg>
          <pc:spChg chg="del">
            <ac:chgData name="Christian Alonso Vargas Farias" userId="f0800195-5237-4b13-8d8e-9b32f3e89b5d" providerId="ADAL" clId="{D365B59F-56F5-4702-BBB5-D2F3ABBAE7DF}" dt="2020-02-10T20:47:20.376" v="127" actId="478"/>
            <ac:spMkLst>
              <pc:docMk/>
              <pc:sldMasterMk cId="2695584717" sldId="2147483648"/>
              <pc:sldLayoutMk cId="3916248093" sldId="2147483649"/>
              <ac:spMk id="4" creationId="{EEB48EB4-2221-4F7C-8A2C-AE5351DBA379}"/>
            </ac:spMkLst>
          </pc:spChg>
          <pc:spChg chg="del">
            <ac:chgData name="Christian Alonso Vargas Farias" userId="f0800195-5237-4b13-8d8e-9b32f3e89b5d" providerId="ADAL" clId="{D365B59F-56F5-4702-BBB5-D2F3ABBAE7DF}" dt="2020-02-10T20:47:22.841" v="128" actId="478"/>
            <ac:spMkLst>
              <pc:docMk/>
              <pc:sldMasterMk cId="2695584717" sldId="2147483648"/>
              <pc:sldLayoutMk cId="3916248093" sldId="2147483649"/>
              <ac:spMk id="5" creationId="{A21302D4-0DA6-4C90-AD6F-DA8D3C7ED22A}"/>
            </ac:spMkLst>
          </pc:spChg>
          <pc:spChg chg="del">
            <ac:chgData name="Christian Alonso Vargas Farias" userId="f0800195-5237-4b13-8d8e-9b32f3e89b5d" providerId="ADAL" clId="{D365B59F-56F5-4702-BBB5-D2F3ABBAE7DF}" dt="2020-02-10T20:47:24.104" v="129" actId="478"/>
            <ac:spMkLst>
              <pc:docMk/>
              <pc:sldMasterMk cId="2695584717" sldId="2147483648"/>
              <pc:sldLayoutMk cId="3916248093" sldId="2147483649"/>
              <ac:spMk id="6" creationId="{2E1A710F-2593-4B6A-A52A-C759D50CDB53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1:03.878" v="650" actId="478"/>
            <ac:spMkLst>
              <pc:docMk/>
              <pc:sldMasterMk cId="2695584717" sldId="2147483648"/>
              <pc:sldLayoutMk cId="3916248093" sldId="2147483649"/>
              <ac:spMk id="15" creationId="{35C7C893-A7C8-407C-BA08-634FA7D675C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7:50.383" v="634" actId="478"/>
            <ac:spMkLst>
              <pc:docMk/>
              <pc:sldMasterMk cId="2695584717" sldId="2147483648"/>
              <pc:sldLayoutMk cId="3916248093" sldId="2147483649"/>
              <ac:spMk id="17" creationId="{4599C6DB-97EE-4ED6-B37E-6AF68606EC72}"/>
            </ac:spMkLst>
          </pc:spChg>
          <pc:spChg chg="add del">
            <ac:chgData name="Christian Alonso Vargas Farias" userId="f0800195-5237-4b13-8d8e-9b32f3e89b5d" providerId="ADAL" clId="{D365B59F-56F5-4702-BBB5-D2F3ABBAE7DF}" dt="2020-02-10T22:10:12.204" v="636" actId="11529"/>
            <ac:spMkLst>
              <pc:docMk/>
              <pc:sldMasterMk cId="2695584717" sldId="2147483648"/>
              <pc:sldLayoutMk cId="3916248093" sldId="2147483649"/>
              <ac:spMk id="18" creationId="{2009BA43-61BE-4CEF-89D8-1F094CDBC098}"/>
            </ac:spMkLst>
          </pc:spChg>
          <pc:spChg chg="add mod">
            <ac:chgData name="Christian Alonso Vargas Farias" userId="f0800195-5237-4b13-8d8e-9b32f3e89b5d" providerId="ADAL" clId="{D365B59F-56F5-4702-BBB5-D2F3ABBAE7DF}" dt="2020-02-10T22:11:01.382" v="649" actId="242"/>
            <ac:spMkLst>
              <pc:docMk/>
              <pc:sldMasterMk cId="2695584717" sldId="2147483648"/>
              <pc:sldLayoutMk cId="3916248093" sldId="2147483649"/>
              <ac:spMk id="19" creationId="{9DA36818-F61B-4B28-B280-572A83C6FC95}"/>
            </ac:spMkLst>
          </pc:spChg>
          <pc:picChg chg="add mod">
            <ac:chgData name="Christian Alonso Vargas Farias" userId="f0800195-5237-4b13-8d8e-9b32f3e89b5d" providerId="ADAL" clId="{D365B59F-56F5-4702-BBB5-D2F3ABBAE7DF}" dt="2020-02-10T21:08:22.750" v="170" actId="1076"/>
            <ac:picMkLst>
              <pc:docMk/>
              <pc:sldMasterMk cId="2695584717" sldId="2147483648"/>
              <pc:sldLayoutMk cId="3916248093" sldId="2147483649"/>
              <ac:picMk id="7" creationId="{37A3CFA5-8624-405F-88D5-77DBFD476C4B}"/>
            </ac:picMkLst>
          </pc:picChg>
          <pc:picChg chg="add del mod ord">
            <ac:chgData name="Christian Alonso Vargas Farias" userId="f0800195-5237-4b13-8d8e-9b32f3e89b5d" providerId="ADAL" clId="{D365B59F-56F5-4702-BBB5-D2F3ABBAE7DF}" dt="2020-02-10T21:09:55.134" v="213" actId="478"/>
            <ac:picMkLst>
              <pc:docMk/>
              <pc:sldMasterMk cId="2695584717" sldId="2147483648"/>
              <pc:sldLayoutMk cId="3916248093" sldId="2147483649"/>
              <ac:picMk id="9" creationId="{D7F036B0-7BAB-4CD0-9267-6F0BF8AFE6E4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10:41.185" v="238" actId="12788"/>
            <ac:picMkLst>
              <pc:docMk/>
              <pc:sldMasterMk cId="2695584717" sldId="2147483648"/>
              <pc:sldLayoutMk cId="3916248093" sldId="2147483649"/>
              <ac:picMk id="10" creationId="{48340E14-8D20-44CD-9DB5-D8C14158CEA1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10:41.185" v="238" actId="12788"/>
            <ac:picMkLst>
              <pc:docMk/>
              <pc:sldMasterMk cId="2695584717" sldId="2147483648"/>
              <pc:sldLayoutMk cId="3916248093" sldId="2147483649"/>
              <ac:picMk id="11" creationId="{7331C72A-CEAF-43B1-BC2C-65EE3D4F9F18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2T14:40:03.627" v="913" actId="197"/>
            <ac:picMkLst>
              <pc:docMk/>
              <pc:sldMasterMk cId="2695584717" sldId="2147483648"/>
              <pc:sldLayoutMk cId="3916248093" sldId="2147483649"/>
              <ac:picMk id="12" creationId="{F3E43A05-558E-4AB4-8A61-B280805FE751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0T21:40:44.356" v="365" actId="1076"/>
            <ac:picMkLst>
              <pc:docMk/>
              <pc:sldMasterMk cId="2695584717" sldId="2147483648"/>
              <pc:sldLayoutMk cId="3916248093" sldId="2147483649"/>
              <ac:picMk id="14" creationId="{15E1FBFF-3347-496D-99A1-DFB16468ACC9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7:06.148" v="546" actId="1036"/>
            <ac:picMkLst>
              <pc:docMk/>
              <pc:sldMasterMk cId="2695584717" sldId="2147483648"/>
              <pc:sldLayoutMk cId="3916248093" sldId="2147483649"/>
              <ac:picMk id="16" creationId="{7C16ECB8-BC9A-415C-9C71-1BF995F5C0AF}"/>
            </ac:picMkLst>
          </pc:picChg>
        </pc:sldLayoutChg>
        <pc:sldLayoutChg chg="addSp delSp modSp">
          <pc:chgData name="Christian Alonso Vargas Farias" userId="f0800195-5237-4b13-8d8e-9b32f3e89b5d" providerId="ADAL" clId="{D365B59F-56F5-4702-BBB5-D2F3ABBAE7DF}" dt="2020-02-10T22:12:23.002" v="660" actId="478"/>
          <pc:sldLayoutMkLst>
            <pc:docMk/>
            <pc:sldMasterMk cId="2695584717" sldId="2147483648"/>
            <pc:sldLayoutMk cId="3092147257" sldId="2147483650"/>
          </pc:sldLayoutMkLst>
          <pc:spChg chg="del">
            <ac:chgData name="Christian Alonso Vargas Farias" userId="f0800195-5237-4b13-8d8e-9b32f3e89b5d" providerId="ADAL" clId="{D365B59F-56F5-4702-BBB5-D2F3ABBAE7DF}" dt="2020-02-10T21:05:42.303" v="152" actId="478"/>
            <ac:spMkLst>
              <pc:docMk/>
              <pc:sldMasterMk cId="2695584717" sldId="2147483648"/>
              <pc:sldLayoutMk cId="3092147257" sldId="2147483650"/>
              <ac:spMk id="2" creationId="{D163DA7A-73C8-4CC4-A13A-AAF1DE65F7F5}"/>
            </ac:spMkLst>
          </pc:spChg>
          <pc:spChg chg="mod">
            <ac:chgData name="Christian Alonso Vargas Farias" userId="f0800195-5237-4b13-8d8e-9b32f3e89b5d" providerId="ADAL" clId="{D365B59F-56F5-4702-BBB5-D2F3ABBAE7DF}" dt="2020-02-10T21:49:09.974" v="526" actId="1036"/>
            <ac:spMkLst>
              <pc:docMk/>
              <pc:sldMasterMk cId="2695584717" sldId="2147483648"/>
              <pc:sldLayoutMk cId="3092147257" sldId="2147483650"/>
              <ac:spMk id="3" creationId="{59DA4E72-5B16-44F6-9635-C5BD9AF62810}"/>
            </ac:spMkLst>
          </pc:spChg>
          <pc:spChg chg="del">
            <ac:chgData name="Christian Alonso Vargas Farias" userId="f0800195-5237-4b13-8d8e-9b32f3e89b5d" providerId="ADAL" clId="{D365B59F-56F5-4702-BBB5-D2F3ABBAE7DF}" dt="2020-02-10T20:47:28.347" v="130" actId="478"/>
            <ac:spMkLst>
              <pc:docMk/>
              <pc:sldMasterMk cId="2695584717" sldId="2147483648"/>
              <pc:sldLayoutMk cId="3092147257" sldId="2147483650"/>
              <ac:spMk id="4" creationId="{32F03883-30EB-4975-9F0C-67F19B2596CB}"/>
            </ac:spMkLst>
          </pc:spChg>
          <pc:spChg chg="del">
            <ac:chgData name="Christian Alonso Vargas Farias" userId="f0800195-5237-4b13-8d8e-9b32f3e89b5d" providerId="ADAL" clId="{D365B59F-56F5-4702-BBB5-D2F3ABBAE7DF}" dt="2020-02-10T20:47:30.141" v="131" actId="478"/>
            <ac:spMkLst>
              <pc:docMk/>
              <pc:sldMasterMk cId="2695584717" sldId="2147483648"/>
              <pc:sldLayoutMk cId="3092147257" sldId="2147483650"/>
              <ac:spMk id="5" creationId="{7A80EABE-BD66-4F5B-8DD1-FA9CAD8ED1CF}"/>
            </ac:spMkLst>
          </pc:spChg>
          <pc:spChg chg="del">
            <ac:chgData name="Christian Alonso Vargas Farias" userId="f0800195-5237-4b13-8d8e-9b32f3e89b5d" providerId="ADAL" clId="{D365B59F-56F5-4702-BBB5-D2F3ABBAE7DF}" dt="2020-02-10T20:47:31.733" v="132" actId="478"/>
            <ac:spMkLst>
              <pc:docMk/>
              <pc:sldMasterMk cId="2695584717" sldId="2147483648"/>
              <pc:sldLayoutMk cId="3092147257" sldId="2147483650"/>
              <ac:spMk id="6" creationId="{766F97CC-5BE8-4737-AB26-816147A0DF40}"/>
            </ac:spMkLst>
          </pc:spChg>
          <pc:spChg chg="add del">
            <ac:chgData name="Christian Alonso Vargas Farias" userId="f0800195-5237-4b13-8d8e-9b32f3e89b5d" providerId="ADAL" clId="{D365B59F-56F5-4702-BBB5-D2F3ABBAE7DF}" dt="2020-02-10T21:36:15.173" v="343" actId="478"/>
            <ac:spMkLst>
              <pc:docMk/>
              <pc:sldMasterMk cId="2695584717" sldId="2147483648"/>
              <pc:sldLayoutMk cId="3092147257" sldId="2147483650"/>
              <ac:spMk id="7" creationId="{D21E3BA7-E9F8-45F4-BF76-C737AC962814}"/>
            </ac:spMkLst>
          </pc:spChg>
          <pc:spChg chg="add mod">
            <ac:chgData name="Christian Alonso Vargas Farias" userId="f0800195-5237-4b13-8d8e-9b32f3e89b5d" providerId="ADAL" clId="{D365B59F-56F5-4702-BBB5-D2F3ABBAE7DF}" dt="2020-02-10T21:38:23.187" v="361" actId="14100"/>
            <ac:spMkLst>
              <pc:docMk/>
              <pc:sldMasterMk cId="2695584717" sldId="2147483648"/>
              <pc:sldLayoutMk cId="3092147257" sldId="2147483650"/>
              <ac:spMk id="8" creationId="{01F0777D-47A6-4CCF-BC6D-32AE8E27C566}"/>
            </ac:spMkLst>
          </pc:spChg>
          <pc:spChg chg="add del">
            <ac:chgData name="Christian Alonso Vargas Farias" userId="f0800195-5237-4b13-8d8e-9b32f3e89b5d" providerId="ADAL" clId="{D365B59F-56F5-4702-BBB5-D2F3ABBAE7DF}" dt="2020-02-10T22:11:24.236" v="651" actId="11529"/>
            <ac:spMkLst>
              <pc:docMk/>
              <pc:sldMasterMk cId="2695584717" sldId="2147483648"/>
              <pc:sldLayoutMk cId="3092147257" sldId="2147483650"/>
              <ac:spMk id="9" creationId="{1ADEF2BD-1022-45AD-BC3B-BAA55C28F0A9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2:23.002" v="660" actId="478"/>
            <ac:spMkLst>
              <pc:docMk/>
              <pc:sldMasterMk cId="2695584717" sldId="2147483648"/>
              <pc:sldLayoutMk cId="3092147257" sldId="2147483650"/>
              <ac:spMk id="10" creationId="{BF384FBB-DBA9-4AE4-89D4-457515ED2705}"/>
            </ac:spMkLst>
          </pc:spChg>
        </pc:sldLayoutChg>
        <pc:sldLayoutChg chg="del">
          <pc:chgData name="Christian Alonso Vargas Farias" userId="f0800195-5237-4b13-8d8e-9b32f3e89b5d" providerId="ADAL" clId="{D365B59F-56F5-4702-BBB5-D2F3ABBAE7DF}" dt="2020-02-10T20:46:56.555" v="122" actId="2696"/>
          <pc:sldLayoutMkLst>
            <pc:docMk/>
            <pc:sldMasterMk cId="2695584717" sldId="2147483648"/>
            <pc:sldLayoutMk cId="1581080241" sldId="2147483651"/>
          </pc:sldLayoutMkLst>
        </pc:sldLayoutChg>
        <pc:sldLayoutChg chg="addSp delSp modSp del">
          <pc:chgData name="Christian Alonso Vargas Farias" userId="f0800195-5237-4b13-8d8e-9b32f3e89b5d" providerId="ADAL" clId="{D365B59F-56F5-4702-BBB5-D2F3ABBAE7DF}" dt="2020-02-10T22:17:29.702" v="722" actId="2696"/>
          <pc:sldLayoutMkLst>
            <pc:docMk/>
            <pc:sldMasterMk cId="2695584717" sldId="2147483648"/>
            <pc:sldLayoutMk cId="3648491893" sldId="2147483652"/>
          </pc:sldLayoutMkLst>
          <pc:spChg chg="del">
            <ac:chgData name="Christian Alonso Vargas Farias" userId="f0800195-5237-4b13-8d8e-9b32f3e89b5d" providerId="ADAL" clId="{D365B59F-56F5-4702-BBB5-D2F3ABBAE7DF}" dt="2020-02-10T21:05:34.362" v="150" actId="478"/>
            <ac:spMkLst>
              <pc:docMk/>
              <pc:sldMasterMk cId="2695584717" sldId="2147483648"/>
              <pc:sldLayoutMk cId="3648491893" sldId="2147483652"/>
              <ac:spMk id="2" creationId="{BA5FCFB0-3C18-4000-8A4B-B48449BC40B6}"/>
            </ac:spMkLst>
          </pc:spChg>
          <pc:spChg chg="del">
            <ac:chgData name="Christian Alonso Vargas Farias" userId="f0800195-5237-4b13-8d8e-9b32f3e89b5d" providerId="ADAL" clId="{D365B59F-56F5-4702-BBB5-D2F3ABBAE7DF}" dt="2020-02-10T21:04:34.173" v="136" actId="478"/>
            <ac:spMkLst>
              <pc:docMk/>
              <pc:sldMasterMk cId="2695584717" sldId="2147483648"/>
              <pc:sldLayoutMk cId="3648491893" sldId="2147483652"/>
              <ac:spMk id="3" creationId="{54456B2F-FCD2-4267-BB40-AE577A808EF1}"/>
            </ac:spMkLst>
          </pc:spChg>
          <pc:spChg chg="del mod">
            <ac:chgData name="Christian Alonso Vargas Farias" userId="f0800195-5237-4b13-8d8e-9b32f3e89b5d" providerId="ADAL" clId="{D365B59F-56F5-4702-BBB5-D2F3ABBAE7DF}" dt="2020-02-10T21:06:17.565" v="156" actId="478"/>
            <ac:spMkLst>
              <pc:docMk/>
              <pc:sldMasterMk cId="2695584717" sldId="2147483648"/>
              <pc:sldLayoutMk cId="3648491893" sldId="2147483652"/>
              <ac:spMk id="4" creationId="{AD3F5EE1-5589-45A6-8587-2B70DAEAE944}"/>
            </ac:spMkLst>
          </pc:spChg>
          <pc:spChg chg="del">
            <ac:chgData name="Christian Alonso Vargas Farias" userId="f0800195-5237-4b13-8d8e-9b32f3e89b5d" providerId="ADAL" clId="{D365B59F-56F5-4702-BBB5-D2F3ABBAE7DF}" dt="2020-02-10T20:47:35.430" v="133" actId="478"/>
            <ac:spMkLst>
              <pc:docMk/>
              <pc:sldMasterMk cId="2695584717" sldId="2147483648"/>
              <pc:sldLayoutMk cId="3648491893" sldId="2147483652"/>
              <ac:spMk id="5" creationId="{D2998B14-77E6-4DC3-A7DF-D4461FA6C630}"/>
            </ac:spMkLst>
          </pc:spChg>
          <pc:spChg chg="del">
            <ac:chgData name="Christian Alonso Vargas Farias" userId="f0800195-5237-4b13-8d8e-9b32f3e89b5d" providerId="ADAL" clId="{D365B59F-56F5-4702-BBB5-D2F3ABBAE7DF}" dt="2020-02-10T20:47:37.099" v="134" actId="478"/>
            <ac:spMkLst>
              <pc:docMk/>
              <pc:sldMasterMk cId="2695584717" sldId="2147483648"/>
              <pc:sldLayoutMk cId="3648491893" sldId="2147483652"/>
              <ac:spMk id="6" creationId="{D0E20A94-4D4D-486B-BAAD-DB82D09AA21E}"/>
            </ac:spMkLst>
          </pc:spChg>
          <pc:spChg chg="del">
            <ac:chgData name="Christian Alonso Vargas Farias" userId="f0800195-5237-4b13-8d8e-9b32f3e89b5d" providerId="ADAL" clId="{D365B59F-56F5-4702-BBB5-D2F3ABBAE7DF}" dt="2020-02-10T20:47:38.550" v="135" actId="478"/>
            <ac:spMkLst>
              <pc:docMk/>
              <pc:sldMasterMk cId="2695584717" sldId="2147483648"/>
              <pc:sldLayoutMk cId="3648491893" sldId="2147483652"/>
              <ac:spMk id="7" creationId="{AA523486-DA3E-4C3E-872B-A26182CDB9F3}"/>
            </ac:spMkLst>
          </pc:spChg>
          <pc:spChg chg="del mod ord">
            <ac:chgData name="Christian Alonso Vargas Farias" userId="f0800195-5237-4b13-8d8e-9b32f3e89b5d" providerId="ADAL" clId="{D365B59F-56F5-4702-BBB5-D2F3ABBAE7DF}" dt="2020-02-10T21:11:06.270" v="241" actId="478"/>
            <ac:spMkLst>
              <pc:docMk/>
              <pc:sldMasterMk cId="2695584717" sldId="2147483648"/>
              <pc:sldLayoutMk cId="3648491893" sldId="2147483652"/>
              <ac:spMk id="9" creationId="{82D327EC-2F06-499B-98B4-9113D840A3C9}"/>
            </ac:spMkLst>
          </pc:spChg>
          <pc:spChg chg="add del">
            <ac:chgData name="Christian Alonso Vargas Farias" userId="f0800195-5237-4b13-8d8e-9b32f3e89b5d" providerId="ADAL" clId="{D365B59F-56F5-4702-BBB5-D2F3ABBAE7DF}" dt="2020-02-10T21:11:19.280" v="242" actId="478"/>
            <ac:spMkLst>
              <pc:docMk/>
              <pc:sldMasterMk cId="2695584717" sldId="2147483648"/>
              <pc:sldLayoutMk cId="3648491893" sldId="2147483652"/>
              <ac:spMk id="12" creationId="{1D96F74E-D55B-4F62-90A4-2863C6C3D888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1:11:20.653" v="243" actId="478"/>
            <ac:spMkLst>
              <pc:docMk/>
              <pc:sldMasterMk cId="2695584717" sldId="2147483648"/>
              <pc:sldLayoutMk cId="3648491893" sldId="2147483652"/>
              <ac:spMk id="13" creationId="{8A9BF9D4-09D6-426C-A424-21439C3E6562}"/>
            </ac:spMkLst>
          </pc:spChg>
          <pc:spChg chg="add mod ord">
            <ac:chgData name="Christian Alonso Vargas Farias" userId="f0800195-5237-4b13-8d8e-9b32f3e89b5d" providerId="ADAL" clId="{D365B59F-56F5-4702-BBB5-D2F3ABBAE7DF}" dt="2020-02-10T21:46:24.516" v="409" actId="207"/>
            <ac:spMkLst>
              <pc:docMk/>
              <pc:sldMasterMk cId="2695584717" sldId="2147483648"/>
              <pc:sldLayoutMk cId="3648491893" sldId="2147483652"/>
              <ac:spMk id="14" creationId="{9F2011CA-BDCF-4A04-9773-7239AE2D8C1B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1:13:46.216" v="278" actId="478"/>
            <ac:spMkLst>
              <pc:docMk/>
              <pc:sldMasterMk cId="2695584717" sldId="2147483648"/>
              <pc:sldLayoutMk cId="3648491893" sldId="2147483652"/>
              <ac:spMk id="16" creationId="{8C8B651C-67CF-4533-B6C3-8EFD6F94150C}"/>
            </ac:spMkLst>
          </pc:spChg>
          <pc:spChg chg="add del mod ord">
            <ac:chgData name="Christian Alonso Vargas Farias" userId="f0800195-5237-4b13-8d8e-9b32f3e89b5d" providerId="ADAL" clId="{D365B59F-56F5-4702-BBB5-D2F3ABBAE7DF}" dt="2020-02-10T21:44:50.609" v="397" actId="478"/>
            <ac:spMkLst>
              <pc:docMk/>
              <pc:sldMasterMk cId="2695584717" sldId="2147483648"/>
              <pc:sldLayoutMk cId="3648491893" sldId="2147483652"/>
              <ac:spMk id="20" creationId="{C19C4813-71AB-4E2F-B17B-25DED9DD17D3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4:34.945" v="591" actId="478"/>
            <ac:spMkLst>
              <pc:docMk/>
              <pc:sldMasterMk cId="2695584717" sldId="2147483648"/>
              <pc:sldLayoutMk cId="3648491893" sldId="2147483652"/>
              <ac:spMk id="23" creationId="{10E5184C-E4D6-4C80-8AB1-BFA79D7F8916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6:45.705" v="601" actId="478"/>
            <ac:spMkLst>
              <pc:docMk/>
              <pc:sldMasterMk cId="2695584717" sldId="2147483648"/>
              <pc:sldLayoutMk cId="3648491893" sldId="2147483652"/>
              <ac:spMk id="70" creationId="{1E77C31B-6C28-4380-9605-4D7062718180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5:56.035" v="600" actId="478"/>
            <ac:spMkLst>
              <pc:docMk/>
              <pc:sldMasterMk cId="2695584717" sldId="2147483648"/>
              <pc:sldLayoutMk cId="3648491893" sldId="2147483652"/>
              <ac:spMk id="71" creationId="{9E28515C-5576-4A43-BE28-D374C2E92B5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6:09.219" v="699" actId="478"/>
            <ac:spMkLst>
              <pc:docMk/>
              <pc:sldMasterMk cId="2695584717" sldId="2147483648"/>
              <pc:sldLayoutMk cId="3648491893" sldId="2147483652"/>
              <ac:spMk id="72" creationId="{2AE517C0-858F-4BD7-B3D9-4CD67605E9B5}"/>
            </ac:spMkLst>
          </pc:spChg>
          <pc:spChg chg="add del">
            <ac:chgData name="Christian Alonso Vargas Farias" userId="f0800195-5237-4b13-8d8e-9b32f3e89b5d" providerId="ADAL" clId="{D365B59F-56F5-4702-BBB5-D2F3ABBAE7DF}" dt="2020-02-10T22:15:42.668" v="691" actId="11529"/>
            <ac:spMkLst>
              <pc:docMk/>
              <pc:sldMasterMk cId="2695584717" sldId="2147483648"/>
              <pc:sldLayoutMk cId="3648491893" sldId="2147483652"/>
              <ac:spMk id="73" creationId="{558F19FE-1B46-4AF5-A06A-76F087F4CBA5}"/>
            </ac:spMkLst>
          </pc:spChg>
          <pc:spChg chg="add mod">
            <ac:chgData name="Christian Alonso Vargas Farias" userId="f0800195-5237-4b13-8d8e-9b32f3e89b5d" providerId="ADAL" clId="{D365B59F-56F5-4702-BBB5-D2F3ABBAE7DF}" dt="2020-02-10T22:16:15.163" v="702" actId="1076"/>
            <ac:spMkLst>
              <pc:docMk/>
              <pc:sldMasterMk cId="2695584717" sldId="2147483648"/>
              <pc:sldLayoutMk cId="3648491893" sldId="2147483652"/>
              <ac:spMk id="74" creationId="{C2D17432-8437-40FC-B86B-A464E677D812}"/>
            </ac:spMkLst>
          </pc:spChg>
          <pc:grpChg chg="add">
            <ac:chgData name="Christian Alonso Vargas Farias" userId="f0800195-5237-4b13-8d8e-9b32f3e89b5d" providerId="ADAL" clId="{D365B59F-56F5-4702-BBB5-D2F3ABBAE7DF}" dt="2020-02-10T21:50:02.811" v="532"/>
            <ac:grpSpMkLst>
              <pc:docMk/>
              <pc:sldMasterMk cId="2695584717" sldId="2147483648"/>
              <pc:sldLayoutMk cId="3648491893" sldId="2147483652"/>
              <ac:grpSpMk id="25" creationId="{34B87826-B8E1-4EBC-9C29-F6F53EA302CB}"/>
            </ac:grpSpMkLst>
          </pc:grpChg>
          <pc:grpChg chg="add">
            <ac:chgData name="Christian Alonso Vargas Farias" userId="f0800195-5237-4b13-8d8e-9b32f3e89b5d" providerId="ADAL" clId="{D365B59F-56F5-4702-BBB5-D2F3ABBAE7DF}" dt="2020-02-10T21:50:02.811" v="532"/>
            <ac:grpSpMkLst>
              <pc:docMk/>
              <pc:sldMasterMk cId="2695584717" sldId="2147483648"/>
              <pc:sldLayoutMk cId="3648491893" sldId="2147483652"/>
              <ac:grpSpMk id="29" creationId="{E27BC9AD-0E15-485D-9A88-0D1078788AB4}"/>
            </ac:grpSpMkLst>
          </pc:grpChg>
          <pc:grpChg chg="add del">
            <ac:chgData name="Christian Alonso Vargas Farias" userId="f0800195-5237-4b13-8d8e-9b32f3e89b5d" providerId="ADAL" clId="{D365B59F-56F5-4702-BBB5-D2F3ABBAE7DF}" dt="2020-02-10T21:50:10.658" v="533" actId="478"/>
            <ac:grpSpMkLst>
              <pc:docMk/>
              <pc:sldMasterMk cId="2695584717" sldId="2147483648"/>
              <pc:sldLayoutMk cId="3648491893" sldId="2147483652"/>
              <ac:grpSpMk id="58" creationId="{ADBFAC75-C2E8-439B-96E4-80F98BF1282D}"/>
            </ac:grpSpMkLst>
          </pc:grpChg>
          <pc:picChg chg="add del">
            <ac:chgData name="Christian Alonso Vargas Farias" userId="f0800195-5237-4b13-8d8e-9b32f3e89b5d" providerId="ADAL" clId="{D365B59F-56F5-4702-BBB5-D2F3ABBAE7DF}" dt="2020-02-10T21:04:44.819" v="138" actId="27803"/>
            <ac:picMkLst>
              <pc:docMk/>
              <pc:sldMasterMk cId="2695584717" sldId="2147483648"/>
              <pc:sldLayoutMk cId="3648491893" sldId="2147483652"/>
              <ac:picMk id="8" creationId="{82D327EC-2F06-499B-98B4-9113D840A3C9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10:50.888" v="239" actId="478"/>
            <ac:picMkLst>
              <pc:docMk/>
              <pc:sldMasterMk cId="2695584717" sldId="2147483648"/>
              <pc:sldLayoutMk cId="3648491893" sldId="2147483652"/>
              <ac:picMk id="11" creationId="{ACA4D681-DF0F-4EBF-8784-59A19AA8A0B0}"/>
            </ac:picMkLst>
          </pc:picChg>
          <pc:picChg chg="add del mod ord">
            <ac:chgData name="Christian Alonso Vargas Farias" userId="f0800195-5237-4b13-8d8e-9b32f3e89b5d" providerId="ADAL" clId="{D365B59F-56F5-4702-BBB5-D2F3ABBAE7DF}" dt="2020-02-10T21:32:46.222" v="308" actId="478"/>
            <ac:picMkLst>
              <pc:docMk/>
              <pc:sldMasterMk cId="2695584717" sldId="2147483648"/>
              <pc:sldLayoutMk cId="3648491893" sldId="2147483652"/>
              <ac:picMk id="15" creationId="{CB165141-118E-4968-ADA2-3DA898DCBE60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32:46.830" v="309" actId="478"/>
            <ac:picMkLst>
              <pc:docMk/>
              <pc:sldMasterMk cId="2695584717" sldId="2147483648"/>
              <pc:sldLayoutMk cId="3648491893" sldId="2147483652"/>
              <ac:picMk id="17" creationId="{370CFF7A-EE4B-4E0D-B26C-CC3380B3FE76}"/>
            </ac:picMkLst>
          </pc:picChg>
          <pc:picChg chg="add del">
            <ac:chgData name="Christian Alonso Vargas Farias" userId="f0800195-5237-4b13-8d8e-9b32f3e89b5d" providerId="ADAL" clId="{D365B59F-56F5-4702-BBB5-D2F3ABBAE7DF}" dt="2020-02-10T21:45:21.170" v="404" actId="478"/>
            <ac:picMkLst>
              <pc:docMk/>
              <pc:sldMasterMk cId="2695584717" sldId="2147483648"/>
              <pc:sldLayoutMk cId="3648491893" sldId="2147483652"/>
              <ac:picMk id="18" creationId="{3FB532DA-CEFE-4E6B-B114-5AF19F18E890}"/>
            </ac:picMkLst>
          </pc:picChg>
          <pc:picChg chg="add">
            <ac:chgData name="Christian Alonso Vargas Farias" userId="f0800195-5237-4b13-8d8e-9b32f3e89b5d" providerId="ADAL" clId="{D365B59F-56F5-4702-BBB5-D2F3ABBAE7DF}" dt="2020-02-10T21:32:56.031" v="311"/>
            <ac:picMkLst>
              <pc:docMk/>
              <pc:sldMasterMk cId="2695584717" sldId="2147483648"/>
              <pc:sldLayoutMk cId="3648491893" sldId="2147483652"/>
              <ac:picMk id="19" creationId="{92ACFD0D-A4A8-41B5-9E81-82F013C44979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47:58.244" v="461" actId="167"/>
            <ac:picMkLst>
              <pc:docMk/>
              <pc:sldMasterMk cId="2695584717" sldId="2147483648"/>
              <pc:sldLayoutMk cId="3648491893" sldId="2147483652"/>
              <ac:picMk id="22" creationId="{B8B00757-DB99-422A-8988-CAAD8080C79D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0T22:16:11.154" v="701" actId="1076"/>
            <ac:picMkLst>
              <pc:docMk/>
              <pc:sldMasterMk cId="2695584717" sldId="2147483648"/>
              <pc:sldLayoutMk cId="3648491893" sldId="2147483652"/>
              <ac:picMk id="24" creationId="{D10B4DBD-0B1A-46C6-A923-B5E52C24A813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7:55.272" v="554" actId="1076"/>
            <ac:picMkLst>
              <pc:docMk/>
              <pc:sldMasterMk cId="2695584717" sldId="2147483648"/>
              <pc:sldLayoutMk cId="3648491893" sldId="2147483652"/>
              <ac:picMk id="64" creationId="{12EDF32C-FB8F-400C-B0E0-BD1D6BADF55B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8:07.487" v="557" actId="1076"/>
            <ac:picMkLst>
              <pc:docMk/>
              <pc:sldMasterMk cId="2695584717" sldId="2147483648"/>
              <pc:sldLayoutMk cId="3648491893" sldId="2147483652"/>
              <ac:picMk id="65" creationId="{8B8F24E2-2475-4C70-A7F3-30C600077461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9:47.001" v="563" actId="1076"/>
            <ac:picMkLst>
              <pc:docMk/>
              <pc:sldMasterMk cId="2695584717" sldId="2147483648"/>
              <pc:sldLayoutMk cId="3648491893" sldId="2147483652"/>
              <ac:picMk id="66" creationId="{98098F8E-EB42-45D2-A091-75A0883FC056}"/>
            </ac:picMkLst>
          </pc:picChg>
          <pc:picChg chg="add del mod">
            <ac:chgData name="Christian Alonso Vargas Farias" userId="f0800195-5237-4b13-8d8e-9b32f3e89b5d" providerId="ADAL" clId="{D365B59F-56F5-4702-BBB5-D2F3ABBAE7DF}" dt="2020-02-10T22:00:39.292" v="567" actId="478"/>
            <ac:picMkLst>
              <pc:docMk/>
              <pc:sldMasterMk cId="2695584717" sldId="2147483648"/>
              <pc:sldLayoutMk cId="3648491893" sldId="2147483652"/>
              <ac:picMk id="67" creationId="{4CC847CB-D03B-491B-A27E-0E87E25CA256}"/>
            </ac:picMkLst>
          </pc:picChg>
          <pc:picChg chg="add mod">
            <ac:chgData name="Christian Alonso Vargas Farias" userId="f0800195-5237-4b13-8d8e-9b32f3e89b5d" providerId="ADAL" clId="{D365B59F-56F5-4702-BBB5-D2F3ABBAE7DF}" dt="2020-02-10T22:07:07.966" v="607" actId="12789"/>
            <ac:picMkLst>
              <pc:docMk/>
              <pc:sldMasterMk cId="2695584717" sldId="2147483648"/>
              <pc:sldLayoutMk cId="3648491893" sldId="2147483652"/>
              <ac:picMk id="68" creationId="{3094224F-EBA0-45A8-AD0D-CF13DA6F172C}"/>
            </ac:picMkLst>
          </pc:picChg>
          <pc:picChg chg="add mod">
            <ac:chgData name="Christian Alonso Vargas Farias" userId="f0800195-5237-4b13-8d8e-9b32f3e89b5d" providerId="ADAL" clId="{D365B59F-56F5-4702-BBB5-D2F3ABBAE7DF}" dt="2020-02-10T22:07:07.966" v="607" actId="12789"/>
            <ac:picMkLst>
              <pc:docMk/>
              <pc:sldMasterMk cId="2695584717" sldId="2147483648"/>
              <pc:sldLayoutMk cId="3648491893" sldId="2147483652"/>
              <ac:picMk id="69" creationId="{8EF4AE33-F2B2-493A-838D-33CF64F4074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0:46:46.103" v="121" actId="2696"/>
          <pc:sldLayoutMkLst>
            <pc:docMk/>
            <pc:sldMasterMk cId="2695584717" sldId="2147483648"/>
            <pc:sldLayoutMk cId="866328131" sldId="2147483653"/>
          </pc:sldLayoutMkLst>
        </pc:sldLayoutChg>
        <pc:sldLayoutChg chg="delSp">
          <pc:chgData name="Christian Alonso Vargas Farias" userId="f0800195-5237-4b13-8d8e-9b32f3e89b5d" providerId="ADAL" clId="{D365B59F-56F5-4702-BBB5-D2F3ABBAE7DF}" dt="2020-02-10T20:47:04.339" v="126" actId="478"/>
          <pc:sldLayoutMkLst>
            <pc:docMk/>
            <pc:sldMasterMk cId="2695584717" sldId="2147483648"/>
            <pc:sldLayoutMk cId="516077080" sldId="2147483654"/>
          </pc:sldLayoutMkLst>
          <pc:spChg chg="del">
            <ac:chgData name="Christian Alonso Vargas Farias" userId="f0800195-5237-4b13-8d8e-9b32f3e89b5d" providerId="ADAL" clId="{D365B59F-56F5-4702-BBB5-D2F3ABBAE7DF}" dt="2020-02-10T20:47:04.339" v="126" actId="478"/>
            <ac:spMkLst>
              <pc:docMk/>
              <pc:sldMasterMk cId="2695584717" sldId="2147483648"/>
              <pc:sldLayoutMk cId="516077080" sldId="2147483654"/>
              <ac:spMk id="2" creationId="{522BA96F-6E5B-4251-B487-5EC76C499EA0}"/>
            </ac:spMkLst>
          </pc:spChg>
          <pc:spChg chg="del">
            <ac:chgData name="Christian Alonso Vargas Farias" userId="f0800195-5237-4b13-8d8e-9b32f3e89b5d" providerId="ADAL" clId="{D365B59F-56F5-4702-BBB5-D2F3ABBAE7DF}" dt="2020-02-10T20:46:59.253" v="123" actId="478"/>
            <ac:spMkLst>
              <pc:docMk/>
              <pc:sldMasterMk cId="2695584717" sldId="2147483648"/>
              <pc:sldLayoutMk cId="516077080" sldId="2147483654"/>
              <ac:spMk id="3" creationId="{80E2A7F0-E75C-45E4-8AEA-D9CAA121AF96}"/>
            </ac:spMkLst>
          </pc:spChg>
          <pc:spChg chg="del">
            <ac:chgData name="Christian Alonso Vargas Farias" userId="f0800195-5237-4b13-8d8e-9b32f3e89b5d" providerId="ADAL" clId="{D365B59F-56F5-4702-BBB5-D2F3ABBAE7DF}" dt="2020-02-10T20:47:01.266" v="124" actId="478"/>
            <ac:spMkLst>
              <pc:docMk/>
              <pc:sldMasterMk cId="2695584717" sldId="2147483648"/>
              <pc:sldLayoutMk cId="516077080" sldId="2147483654"/>
              <ac:spMk id="4" creationId="{751F1F55-FA70-49BD-80C6-68F65CC9215E}"/>
            </ac:spMkLst>
          </pc:spChg>
          <pc:spChg chg="del">
            <ac:chgData name="Christian Alonso Vargas Farias" userId="f0800195-5237-4b13-8d8e-9b32f3e89b5d" providerId="ADAL" clId="{D365B59F-56F5-4702-BBB5-D2F3ABBAE7DF}" dt="2020-02-10T20:47:02.545" v="125" actId="478"/>
            <ac:spMkLst>
              <pc:docMk/>
              <pc:sldMasterMk cId="2695584717" sldId="2147483648"/>
              <pc:sldLayoutMk cId="516077080" sldId="2147483654"/>
              <ac:spMk id="5" creationId="{71E5CC14-ED63-4EE9-AD17-440BCC74ED78}"/>
            </ac:spMkLst>
          </pc:spChg>
        </pc:sldLayoutChg>
        <pc:sldLayoutChg chg="del">
          <pc:chgData name="Christian Alonso Vargas Farias" userId="f0800195-5237-4b13-8d8e-9b32f3e89b5d" providerId="ADAL" clId="{D365B59F-56F5-4702-BBB5-D2F3ABBAE7DF}" dt="2020-02-10T21:46:30.319" v="410" actId="2696"/>
          <pc:sldLayoutMkLst>
            <pc:docMk/>
            <pc:sldMasterMk cId="2695584717" sldId="2147483648"/>
            <pc:sldLayoutMk cId="139587658" sldId="214748365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43.856" v="120" actId="2696"/>
          <pc:sldLayoutMkLst>
            <pc:docMk/>
            <pc:sldMasterMk cId="2695584717" sldId="2147483648"/>
            <pc:sldLayoutMk cId="796377885" sldId="214748365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1:56:19.659" v="538" actId="2696"/>
          <pc:sldLayoutMkLst>
            <pc:docMk/>
            <pc:sldMasterMk cId="2695584717" sldId="2147483648"/>
            <pc:sldLayoutMk cId="4099773708" sldId="2147483655"/>
          </pc:sldLayoutMkLst>
        </pc:sldLayoutChg>
        <pc:sldLayoutChg chg="addSp delSp modSp del">
          <pc:chgData name="Christian Alonso Vargas Farias" userId="f0800195-5237-4b13-8d8e-9b32f3e89b5d" providerId="ADAL" clId="{D365B59F-56F5-4702-BBB5-D2F3ABBAE7DF}" dt="2020-02-11T15:13:28.024" v="907" actId="2696"/>
          <pc:sldLayoutMkLst>
            <pc:docMk/>
            <pc:sldMasterMk cId="2695584717" sldId="2147483648"/>
            <pc:sldLayoutMk cId="4203758753" sldId="2147483655"/>
          </pc:sldLayoutMkLst>
          <pc:spChg chg="add del">
            <ac:chgData name="Christian Alonso Vargas Farias" userId="f0800195-5237-4b13-8d8e-9b32f3e89b5d" providerId="ADAL" clId="{D365B59F-56F5-4702-BBB5-D2F3ABBAE7DF}" dt="2020-02-10T22:12:55.746" v="662" actId="11529"/>
            <ac:spMkLst>
              <pc:docMk/>
              <pc:sldMasterMk cId="2695584717" sldId="2147483648"/>
              <pc:sldLayoutMk cId="4203758753" sldId="2147483655"/>
              <ac:spMk id="2" creationId="{E2935435-5B43-4AED-9BAD-42956934D225}"/>
            </ac:spMkLst>
          </pc:spChg>
          <pc:spChg chg="add del mod ord">
            <ac:chgData name="Christian Alonso Vargas Farias" userId="f0800195-5237-4b13-8d8e-9b32f3e89b5d" providerId="ADAL" clId="{D365B59F-56F5-4702-BBB5-D2F3ABBAE7DF}" dt="2020-02-11T15:10:54.142" v="904" actId="478"/>
            <ac:spMkLst>
              <pc:docMk/>
              <pc:sldMasterMk cId="2695584717" sldId="2147483648"/>
              <pc:sldLayoutMk cId="4203758753" sldId="2147483655"/>
              <ac:spMk id="3" creationId="{4C5A065B-5323-463C-921E-5649E76314CD}"/>
            </ac:spMkLst>
          </pc:spChg>
          <pc:spChg chg="add del">
            <ac:chgData name="Christian Alonso Vargas Farias" userId="f0800195-5237-4b13-8d8e-9b32f3e89b5d" providerId="ADAL" clId="{D365B59F-56F5-4702-BBB5-D2F3ABBAE7DF}" dt="2020-02-10T22:17:44.974" v="724" actId="11529"/>
            <ac:spMkLst>
              <pc:docMk/>
              <pc:sldMasterMk cId="2695584717" sldId="2147483648"/>
              <pc:sldLayoutMk cId="4203758753" sldId="2147483655"/>
              <ac:spMk id="4" creationId="{414F457D-B4D1-40CA-9BC2-17DB088E50C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20:06.664" v="743" actId="478"/>
            <ac:spMkLst>
              <pc:docMk/>
              <pc:sldMasterMk cId="2695584717" sldId="2147483648"/>
              <pc:sldLayoutMk cId="4203758753" sldId="2147483655"/>
              <ac:spMk id="5" creationId="{7AC40728-20BD-41D4-84DF-82115064D946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9:08.623" v="741"/>
            <ac:spMkLst>
              <pc:docMk/>
              <pc:sldMasterMk cId="2695584717" sldId="2147483648"/>
              <pc:sldLayoutMk cId="4203758753" sldId="2147483655"/>
              <ac:spMk id="6" creationId="{AE689056-401D-44E8-B0FF-47608CD5C065}"/>
            </ac:spMkLst>
          </pc:spChg>
          <pc:spChg chg="add del">
            <ac:chgData name="Christian Alonso Vargas Farias" userId="f0800195-5237-4b13-8d8e-9b32f3e89b5d" providerId="ADAL" clId="{D365B59F-56F5-4702-BBB5-D2F3ABBAE7DF}" dt="2020-02-11T15:10:56.002" v="905" actId="478"/>
            <ac:spMkLst>
              <pc:docMk/>
              <pc:sldMasterMk cId="2695584717" sldId="2147483648"/>
              <pc:sldLayoutMk cId="4203758753" sldId="2147483655"/>
              <ac:spMk id="14" creationId="{9F2011CA-BDCF-4A04-9773-7239AE2D8C1B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10:56.002" v="905" actId="478"/>
            <ac:spMkLst>
              <pc:docMk/>
              <pc:sldMasterMk cId="2695584717" sldId="2147483648"/>
              <pc:sldLayoutMk cId="4203758753" sldId="2147483655"/>
              <ac:spMk id="58" creationId="{F2093161-B4AB-4843-9EC6-576CB627D45C}"/>
            </ac:spMkLst>
          </pc:spChg>
          <pc:spChg chg="del mod">
            <ac:chgData name="Christian Alonso Vargas Farias" userId="f0800195-5237-4b13-8d8e-9b32f3e89b5d" providerId="ADAL" clId="{D365B59F-56F5-4702-BBB5-D2F3ABBAE7DF}" dt="2020-02-10T22:17:32.978" v="723" actId="478"/>
            <ac:spMkLst>
              <pc:docMk/>
              <pc:sldMasterMk cId="2695584717" sldId="2147483648"/>
              <pc:sldLayoutMk cId="4203758753" sldId="2147483655"/>
              <ac:spMk id="72" creationId="{2AE517C0-858F-4BD7-B3D9-4CD67605E9B5}"/>
            </ac:spMkLst>
          </pc:sp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19" creationId="{92ACFD0D-A4A8-41B5-9E81-82F013C44979}"/>
            </ac:picMkLst>
          </pc:picChg>
          <pc:picChg chg="del">
            <ac:chgData name="Christian Alonso Vargas Farias" userId="f0800195-5237-4b13-8d8e-9b32f3e89b5d" providerId="ADAL" clId="{D365B59F-56F5-4702-BBB5-D2F3ABBAE7DF}" dt="2020-02-10T22:12:46.823" v="661" actId="478"/>
            <ac:picMkLst>
              <pc:docMk/>
              <pc:sldMasterMk cId="2695584717" sldId="2147483648"/>
              <pc:sldLayoutMk cId="4203758753" sldId="2147483655"/>
              <ac:picMk id="22" creationId="{B8B00757-DB99-422A-8988-CAAD8080C79D}"/>
            </ac:picMkLst>
          </pc:picChg>
          <pc:picChg chg="del">
            <ac:chgData name="Christian Alonso Vargas Farias" userId="f0800195-5237-4b13-8d8e-9b32f3e89b5d" providerId="ADAL" clId="{D365B59F-56F5-4702-BBB5-D2F3ABBAE7DF}" dt="2020-02-10T22:15:21.889" v="690" actId="478"/>
            <ac:picMkLst>
              <pc:docMk/>
              <pc:sldMasterMk cId="2695584717" sldId="2147483648"/>
              <pc:sldLayoutMk cId="4203758753" sldId="2147483655"/>
              <ac:picMk id="24" creationId="{D10B4DBD-0B1A-46C6-A923-B5E52C24A813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8:59.045" v="736" actId="478"/>
            <ac:picMkLst>
              <pc:docMk/>
              <pc:sldMasterMk cId="2695584717" sldId="2147483648"/>
              <pc:sldLayoutMk cId="4203758753" sldId="2147483655"/>
              <ac:picMk id="64" creationId="{12EDF32C-FB8F-400C-B0E0-BD1D6BADF55B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9:01.806" v="738" actId="478"/>
            <ac:picMkLst>
              <pc:docMk/>
              <pc:sldMasterMk cId="2695584717" sldId="2147483648"/>
              <pc:sldLayoutMk cId="4203758753" sldId="2147483655"/>
              <ac:picMk id="65" creationId="{8B8F24E2-2475-4C70-A7F3-30C600077461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9:00.340" v="737" actId="478"/>
            <ac:picMkLst>
              <pc:docMk/>
              <pc:sldMasterMk cId="2695584717" sldId="2147483648"/>
              <pc:sldLayoutMk cId="4203758753" sldId="2147483655"/>
              <ac:picMk id="66" creationId="{98098F8E-EB42-45D2-A091-75A0883FC056}"/>
            </ac:picMkLst>
          </pc:pic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68" creationId="{3094224F-EBA0-45A8-AD0D-CF13DA6F172C}"/>
            </ac:picMkLst>
          </pc:pic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69" creationId="{8EF4AE33-F2B2-493A-838D-33CF64F4074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1:56:19.737" v="539" actId="2696"/>
          <pc:sldLayoutMkLst>
            <pc:docMk/>
            <pc:sldMasterMk cId="2695584717" sldId="2147483648"/>
            <pc:sldLayoutMk cId="1892865223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1:46:30.351" v="411" actId="2696"/>
          <pc:sldLayoutMkLst>
            <pc:docMk/>
            <pc:sldMasterMk cId="2695584717" sldId="2147483648"/>
            <pc:sldLayoutMk cId="3426529048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5.354" v="119" actId="2696"/>
          <pc:sldLayoutMkLst>
            <pc:docMk/>
            <pc:sldMasterMk cId="2695584717" sldId="2147483648"/>
            <pc:sldLayoutMk cId="3677462003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46.845" v="763" actId="2696"/>
          <pc:sldLayoutMkLst>
            <pc:docMk/>
            <pc:sldMasterMk cId="2695584717" sldId="2147483648"/>
            <pc:sldLayoutMk cId="4254779758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3:53:22.451" v="826" actId="2696"/>
          <pc:sldLayoutMkLst>
            <pc:docMk/>
            <pc:sldMasterMk cId="1508707299" sldId="2147483656"/>
            <pc:sldLayoutMk cId="1283916674" sldId="2147483657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3.857" v="118" actId="2696"/>
          <pc:sldLayoutMkLst>
            <pc:docMk/>
            <pc:sldMasterMk cId="2695584717" sldId="2147483648"/>
            <pc:sldLayoutMk cId="3259249935" sldId="2147483657"/>
          </pc:sldLayoutMkLst>
        </pc:sldLayoutChg>
        <pc:sldLayoutChg chg="addSp delSp modSp">
          <pc:chgData name="Christian Alonso Vargas Farias" userId="f0800195-5237-4b13-8d8e-9b32f3e89b5d" providerId="ADAL" clId="{D365B59F-56F5-4702-BBB5-D2F3ABBAE7DF}" dt="2020-02-12T14:42:49.145" v="916"/>
          <pc:sldLayoutMkLst>
            <pc:docMk/>
            <pc:sldMasterMk cId="2695584717" sldId="2147483648"/>
            <pc:sldLayoutMk cId="126941514" sldId="2147483658"/>
          </pc:sldLayoutMkLst>
          <pc:spChg chg="mod">
            <ac:chgData name="Christian Alonso Vargas Farias" userId="f0800195-5237-4b13-8d8e-9b32f3e89b5d" providerId="ADAL" clId="{D365B59F-56F5-4702-BBB5-D2F3ABBAE7DF}" dt="2020-02-11T15:10:15.844" v="900" actId="20577"/>
            <ac:spMkLst>
              <pc:docMk/>
              <pc:sldMasterMk cId="2695584717" sldId="2147483648"/>
              <pc:sldLayoutMk cId="126941514" sldId="2147483658"/>
              <ac:spMk id="2" creationId="{46C451D7-CBAA-4570-889D-CAB4B51D773C}"/>
            </ac:spMkLst>
          </pc:spChg>
          <pc:spChg chg="mod">
            <ac:chgData name="Christian Alonso Vargas Farias" userId="f0800195-5237-4b13-8d8e-9b32f3e89b5d" providerId="ADAL" clId="{D365B59F-56F5-4702-BBB5-D2F3ABBAE7DF}" dt="2020-02-11T15:10:38.622" v="903" actId="242"/>
            <ac:spMkLst>
              <pc:docMk/>
              <pc:sldMasterMk cId="2695584717" sldId="2147483648"/>
              <pc:sldLayoutMk cId="126941514" sldId="2147483658"/>
              <ac:spMk id="3" creationId="{CA290FE7-7D94-42C2-84BB-EE1ECD8280D5}"/>
            </ac:spMkLst>
          </pc:spChg>
          <pc:spChg chg="del">
            <ac:chgData name="Christian Alonso Vargas Farias" userId="f0800195-5237-4b13-8d8e-9b32f3e89b5d" providerId="ADAL" clId="{D365B59F-56F5-4702-BBB5-D2F3ABBAE7DF}" dt="2020-02-11T14:35:29.481" v="870" actId="478"/>
            <ac:spMkLst>
              <pc:docMk/>
              <pc:sldMasterMk cId="2695584717" sldId="2147483648"/>
              <pc:sldLayoutMk cId="126941514" sldId="2147483658"/>
              <ac:spMk id="4" creationId="{0AB64B77-8EB1-44AD-A22E-3CE7B8A13A8C}"/>
            </ac:spMkLst>
          </pc:spChg>
          <pc:spChg chg="del">
            <ac:chgData name="Christian Alonso Vargas Farias" userId="f0800195-5237-4b13-8d8e-9b32f3e89b5d" providerId="ADAL" clId="{D365B59F-56F5-4702-BBB5-D2F3ABBAE7DF}" dt="2020-02-11T14:35:31.251" v="871" actId="478"/>
            <ac:spMkLst>
              <pc:docMk/>
              <pc:sldMasterMk cId="2695584717" sldId="2147483648"/>
              <pc:sldLayoutMk cId="126941514" sldId="2147483658"/>
              <ac:spMk id="5" creationId="{12575B52-0E4A-4005-92EC-A2B515FAAD08}"/>
            </ac:spMkLst>
          </pc:spChg>
          <pc:spChg chg="del">
            <ac:chgData name="Christian Alonso Vargas Farias" userId="f0800195-5237-4b13-8d8e-9b32f3e89b5d" providerId="ADAL" clId="{D365B59F-56F5-4702-BBB5-D2F3ABBAE7DF}" dt="2020-02-11T14:35:32.511" v="872" actId="478"/>
            <ac:spMkLst>
              <pc:docMk/>
              <pc:sldMasterMk cId="2695584717" sldId="2147483648"/>
              <pc:sldLayoutMk cId="126941514" sldId="2147483658"/>
              <ac:spMk id="6" creationId="{05613AA4-CFD0-4245-ADE5-63578A0F6EEA}"/>
            </ac:spMkLst>
          </pc:spChg>
          <pc:spChg chg="add mod">
            <ac:chgData name="Christian Alonso Vargas Farias" userId="f0800195-5237-4b13-8d8e-9b32f3e89b5d" providerId="ADAL" clId="{D365B59F-56F5-4702-BBB5-D2F3ABBAE7DF}" dt="2020-02-12T14:42:49.145" v="916"/>
            <ac:spMkLst>
              <pc:docMk/>
              <pc:sldMasterMk cId="2695584717" sldId="2147483648"/>
              <pc:sldLayoutMk cId="126941514" sldId="2147483658"/>
              <ac:spMk id="7" creationId="{D6E60A2D-DFBA-4D40-BA5E-8FDD28981406}"/>
            </ac:spMkLst>
          </pc:spChg>
          <pc:spChg chg="add mod">
            <ac:chgData name="Christian Alonso Vargas Farias" userId="f0800195-5237-4b13-8d8e-9b32f3e89b5d" providerId="ADAL" clId="{D365B59F-56F5-4702-BBB5-D2F3ABBAE7DF}" dt="2020-02-11T14:36:04.674" v="876" actId="2085"/>
            <ac:spMkLst>
              <pc:docMk/>
              <pc:sldMasterMk cId="2695584717" sldId="2147483648"/>
              <pc:sldLayoutMk cId="126941514" sldId="2147483658"/>
              <ac:spMk id="11" creationId="{CB004D1E-7A65-479F-AB76-014D2C4A210A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09:42.086" v="884" actId="478"/>
            <ac:spMkLst>
              <pc:docMk/>
              <pc:sldMasterMk cId="2695584717" sldId="2147483648"/>
              <pc:sldLayoutMk cId="126941514" sldId="2147483658"/>
              <ac:spMk id="12" creationId="{EAEF6CD1-15F1-45FA-BE4E-0684D697B056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10:04.684" v="890" actId="478"/>
            <ac:spMkLst>
              <pc:docMk/>
              <pc:sldMasterMk cId="2695584717" sldId="2147483648"/>
              <pc:sldLayoutMk cId="126941514" sldId="2147483658"/>
              <ac:spMk id="13" creationId="{F3E850EA-274C-4458-9903-80741087737B}"/>
            </ac:spMkLst>
          </pc:sp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8" creationId="{59686318-6B29-40A8-A3FA-EBB04C106F2A}"/>
            </ac:picMkLst>
          </pc:pic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9" creationId="{1C2065E5-F751-485E-B8DF-F6F6173CB812}"/>
            </ac:picMkLst>
          </pc:pic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10" creationId="{0CA4040A-B20C-47F8-8062-527C2C61A19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0:46:32.326" v="117" actId="2696"/>
          <pc:sldLayoutMkLst>
            <pc:docMk/>
            <pc:sldMasterMk cId="2695584717" sldId="2147483648"/>
            <pc:sldLayoutMk cId="2993323880" sldId="2147483658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0.797" v="116" actId="2696"/>
          <pc:sldLayoutMkLst>
            <pc:docMk/>
            <pc:sldMasterMk cId="2695584717" sldId="2147483648"/>
            <pc:sldLayoutMk cId="1852611251" sldId="2147483659"/>
          </pc:sldLayoutMkLst>
        </pc:sldLayoutChg>
        <pc:sldLayoutChg chg="addSp delSp modSp">
          <pc:chgData name="Christian Alonso Vargas Farias" userId="f0800195-5237-4b13-8d8e-9b32f3e89b5d" providerId="ADAL" clId="{D365B59F-56F5-4702-BBB5-D2F3ABBAE7DF}" dt="2020-02-12T14:43:17.735" v="921" actId="167"/>
          <pc:sldLayoutMkLst>
            <pc:docMk/>
            <pc:sldMasterMk cId="2695584717" sldId="2147483648"/>
            <pc:sldLayoutMk cId="2206713571" sldId="2147483659"/>
          </pc:sldLayoutMkLst>
          <pc:spChg chg="del mod">
            <ac:chgData name="Christian Alonso Vargas Farias" userId="f0800195-5237-4b13-8d8e-9b32f3e89b5d" providerId="ADAL" clId="{D365B59F-56F5-4702-BBB5-D2F3ABBAE7DF}" dt="2020-02-11T13:55:16.499" v="866" actId="478"/>
            <ac:spMkLst>
              <pc:docMk/>
              <pc:sldMasterMk cId="2695584717" sldId="2147483648"/>
              <pc:sldLayoutMk cId="2206713571" sldId="2147483659"/>
              <ac:spMk id="2" creationId="{69FC8C93-64E0-40FA-BCCC-AE84C4637AE1}"/>
            </ac:spMkLst>
          </pc:spChg>
          <pc:spChg chg="del">
            <ac:chgData name="Christian Alonso Vargas Farias" userId="f0800195-5237-4b13-8d8e-9b32f3e89b5d" providerId="ADAL" clId="{D365B59F-56F5-4702-BBB5-D2F3ABBAE7DF}" dt="2020-02-11T13:54:37.895" v="831" actId="478"/>
            <ac:spMkLst>
              <pc:docMk/>
              <pc:sldMasterMk cId="2695584717" sldId="2147483648"/>
              <pc:sldLayoutMk cId="2206713571" sldId="2147483659"/>
              <ac:spMk id="3" creationId="{342C6252-2DDB-43C0-8241-75FA02D53CF9}"/>
            </ac:spMkLst>
          </pc:spChg>
          <pc:spChg chg="add mod">
            <ac:chgData name="Christian Alonso Vargas Farias" userId="f0800195-5237-4b13-8d8e-9b32f3e89b5d" providerId="ADAL" clId="{D365B59F-56F5-4702-BBB5-D2F3ABBAE7DF}" dt="2020-02-11T13:55:21.099" v="867" actId="1076"/>
            <ac:spMkLst>
              <pc:docMk/>
              <pc:sldMasterMk cId="2695584717" sldId="2147483648"/>
              <pc:sldLayoutMk cId="2206713571" sldId="2147483659"/>
              <ac:spMk id="4" creationId="{4F70C511-72C5-4DA8-80A5-9C968DFCAEE1}"/>
            </ac:spMkLst>
          </pc:spChg>
          <pc:spChg chg="del">
            <ac:chgData name="Christian Alonso Vargas Farias" userId="f0800195-5237-4b13-8d8e-9b32f3e89b5d" providerId="ADAL" clId="{D365B59F-56F5-4702-BBB5-D2F3ABBAE7DF}" dt="2020-02-11T13:54:35.755" v="830" actId="478"/>
            <ac:spMkLst>
              <pc:docMk/>
              <pc:sldMasterMk cId="2695584717" sldId="2147483648"/>
              <pc:sldLayoutMk cId="2206713571" sldId="2147483659"/>
              <ac:spMk id="19" creationId="{9DA36818-F61B-4B28-B280-572A83C6FC95}"/>
            </ac:spMkLst>
          </pc:spChg>
          <pc:picChg chg="add ord">
            <ac:chgData name="Christian Alonso Vargas Farias" userId="f0800195-5237-4b13-8d8e-9b32f3e89b5d" providerId="ADAL" clId="{D365B59F-56F5-4702-BBB5-D2F3ABBAE7DF}" dt="2020-02-12T14:43:17.735" v="921" actId="167"/>
            <ac:picMkLst>
              <pc:docMk/>
              <pc:sldMasterMk cId="2695584717" sldId="2147483648"/>
              <pc:sldLayoutMk cId="2206713571" sldId="2147483659"/>
              <ac:picMk id="9" creationId="{072303AE-2C5D-4DCC-A5E2-A6B5615EBFDA}"/>
            </ac:picMkLst>
          </pc:picChg>
          <pc:picChg chg="del">
            <ac:chgData name="Christian Alonso Vargas Farias" userId="f0800195-5237-4b13-8d8e-9b32f3e89b5d" providerId="ADAL" clId="{D365B59F-56F5-4702-BBB5-D2F3ABBAE7DF}" dt="2020-02-12T14:43:12.475" v="919" actId="478"/>
            <ac:picMkLst>
              <pc:docMk/>
              <pc:sldMasterMk cId="2695584717" sldId="2147483648"/>
              <pc:sldLayoutMk cId="2206713571" sldId="2147483659"/>
              <ac:picMk id="12" creationId="{F3E43A05-558E-4AB4-8A61-B280805FE751}"/>
            </ac:picMkLst>
          </pc:picChg>
          <pc:picChg chg="ord">
            <ac:chgData name="Christian Alonso Vargas Farias" userId="f0800195-5237-4b13-8d8e-9b32f3e89b5d" providerId="ADAL" clId="{D365B59F-56F5-4702-BBB5-D2F3ABBAE7DF}" dt="2020-02-12T14:43:17.735" v="921" actId="167"/>
            <ac:picMkLst>
              <pc:docMk/>
              <pc:sldMasterMk cId="2695584717" sldId="2147483648"/>
              <pc:sldLayoutMk cId="2206713571" sldId="2147483659"/>
              <ac:picMk id="14" creationId="{15E1FBFF-3347-496D-99A1-DFB16468ACC9}"/>
            </ac:picMkLst>
          </pc:picChg>
        </pc:sldLayoutChg>
        <pc:sldLayoutChg chg="addSp delSp">
          <pc:chgData name="Christian Alonso Vargas Farias" userId="f0800195-5237-4b13-8d8e-9b32f3e89b5d" providerId="ADAL" clId="{D365B59F-56F5-4702-BBB5-D2F3ABBAE7DF}" dt="2020-02-12T14:43:01.620" v="918"/>
          <pc:sldLayoutMkLst>
            <pc:docMk/>
            <pc:sldMasterMk cId="2695584717" sldId="2147483648"/>
            <pc:sldLayoutMk cId="3508438015" sldId="2147483660"/>
          </pc:sldLayoutMkLst>
          <pc:spChg chg="del">
            <ac:chgData name="Christian Alonso Vargas Farias" userId="f0800195-5237-4b13-8d8e-9b32f3e89b5d" providerId="ADAL" clId="{D365B59F-56F5-4702-BBB5-D2F3ABBAE7DF}" dt="2020-02-11T15:39:21.813" v="908" actId="478"/>
            <ac:spMkLst>
              <pc:docMk/>
              <pc:sldMasterMk cId="2695584717" sldId="2147483648"/>
              <pc:sldLayoutMk cId="3508438015" sldId="2147483660"/>
              <ac:spMk id="3" creationId="{CA290FE7-7D94-42C2-84BB-EE1ECD8280D5}"/>
            </ac:spMkLst>
          </pc:spChg>
          <pc:spChg chg="add">
            <ac:chgData name="Christian Alonso Vargas Farias" userId="f0800195-5237-4b13-8d8e-9b32f3e89b5d" providerId="ADAL" clId="{D365B59F-56F5-4702-BBB5-D2F3ABBAE7DF}" dt="2020-02-12T14:43:01.620" v="918"/>
            <ac:spMkLst>
              <pc:docMk/>
              <pc:sldMasterMk cId="2695584717" sldId="2147483648"/>
              <pc:sldLayoutMk cId="3508438015" sldId="2147483660"/>
              <ac:spMk id="6" creationId="{7174B5D1-C089-4DE6-83C8-818A8281A9DB}"/>
            </ac:spMkLst>
          </pc:spChg>
          <pc:spChg chg="del">
            <ac:chgData name="Christian Alonso Vargas Farias" userId="f0800195-5237-4b13-8d8e-9b32f3e89b5d" providerId="ADAL" clId="{D365B59F-56F5-4702-BBB5-D2F3ABBAE7DF}" dt="2020-02-12T14:42:59.366" v="917" actId="478"/>
            <ac:spMkLst>
              <pc:docMk/>
              <pc:sldMasterMk cId="2695584717" sldId="2147483648"/>
              <pc:sldLayoutMk cId="3508438015" sldId="2147483660"/>
              <ac:spMk id="7" creationId="{D6E60A2D-DFBA-4D40-BA5E-8FDD28981406}"/>
            </ac:spMkLst>
          </pc:spChg>
          <pc:picChg chg="del">
            <ac:chgData name="Christian Alonso Vargas Farias" userId="f0800195-5237-4b13-8d8e-9b32f3e89b5d" providerId="ADAL" clId="{D365B59F-56F5-4702-BBB5-D2F3ABBAE7DF}" dt="2020-02-11T15:39:22.693" v="909" actId="478"/>
            <ac:picMkLst>
              <pc:docMk/>
              <pc:sldMasterMk cId="2695584717" sldId="2147483648"/>
              <pc:sldLayoutMk cId="3508438015" sldId="2147483660"/>
              <ac:picMk id="9" creationId="{1C2065E5-F751-485E-B8DF-F6F6173CB812}"/>
            </ac:picMkLst>
          </pc:picChg>
          <pc:picChg chg="del">
            <ac:chgData name="Christian Alonso Vargas Farias" userId="f0800195-5237-4b13-8d8e-9b32f3e89b5d" providerId="ADAL" clId="{D365B59F-56F5-4702-BBB5-D2F3ABBAE7DF}" dt="2020-02-11T15:39:23.773" v="910" actId="478"/>
            <ac:picMkLst>
              <pc:docMk/>
              <pc:sldMasterMk cId="2695584717" sldId="2147483648"/>
              <pc:sldLayoutMk cId="3508438015" sldId="2147483660"/>
              <ac:picMk id="10" creationId="{0CA4040A-B20C-47F8-8062-527C2C61A199}"/>
            </ac:picMkLst>
          </pc:picChg>
        </pc:sldLayoutChg>
      </pc:sldMasterChg>
      <pc:sldMasterChg chg="addSp modSp">
        <pc:chgData name="Christian Alonso Vargas Farias" userId="f0800195-5237-4b13-8d8e-9b32f3e89b5d" providerId="ADAL" clId="{D365B59F-56F5-4702-BBB5-D2F3ABBAE7DF}" dt="2020-02-11T12:58:26.226" v="762"/>
        <pc:sldMasterMkLst>
          <pc:docMk/>
          <pc:sldMasterMk cId="1286178393" sldId="2147483656"/>
        </pc:sldMasterMkLst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2" creationId="{AFE203C2-491D-440F-A3FC-31EB37F744F7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3" creationId="{F88BA9F9-EF1D-4D23-99A9-3DB20BE9FC9D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4" creationId="{F8550031-A32C-484F-B8AA-66DB2C6B3222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5" creationId="{B2325CA3-5B69-45F8-87FA-094270006A17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6" creationId="{EF676B0F-20B6-4098-B84B-E6A640A9AA53}"/>
          </ac:spMkLst>
        </pc:spChg>
      </pc:sldMasterChg>
      <pc:sldMasterChg chg="addSp modSp del delSldLayout modSldLayout">
        <pc:chgData name="Christian Alonso Vargas Farias" userId="f0800195-5237-4b13-8d8e-9b32f3e89b5d" providerId="ADAL" clId="{D365B59F-56F5-4702-BBB5-D2F3ABBAE7DF}" dt="2020-02-11T13:04:16.574" v="824" actId="120"/>
        <pc:sldMasterMkLst>
          <pc:docMk/>
          <pc:sldMasterMk cId="1508707299" sldId="2147483656"/>
        </pc:sldMasterMkLst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2" creationId="{9CAB06C7-801C-4B9F-911D-02D826A648F3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3" creationId="{88C8F345-1437-41EE-86C4-2A23D8419EB4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4" creationId="{000D165E-CB5D-4CDA-8C4E-44D765776B86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5" creationId="{3918985A-2FB3-456E-9D23-C83823764FA5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6" creationId="{228F4306-EA93-495A-B378-6B00281C7ABE}"/>
          </ac:spMkLst>
        </pc:spChg>
        <pc:sldLayoutChg chg="addSp delSp modSp setBg">
          <pc:chgData name="Christian Alonso Vargas Farias" userId="f0800195-5237-4b13-8d8e-9b32f3e89b5d" providerId="ADAL" clId="{D365B59F-56F5-4702-BBB5-D2F3ABBAE7DF}" dt="2020-02-11T13:04:16.574" v="824" actId="120"/>
          <pc:sldLayoutMkLst>
            <pc:docMk/>
            <pc:sldMasterMk cId="1508707299" sldId="2147483656"/>
            <pc:sldLayoutMk cId="1283916674" sldId="2147483657"/>
          </pc:sldLayoutMkLst>
          <pc:spChg chg="mod">
            <ac:chgData name="Christian Alonso Vargas Farias" userId="f0800195-5237-4b13-8d8e-9b32f3e89b5d" providerId="ADAL" clId="{D365B59F-56F5-4702-BBB5-D2F3ABBAE7DF}" dt="2020-02-11T13:02:14.341" v="799" actId="1035"/>
            <ac:spMkLst>
              <pc:docMk/>
              <pc:sldMasterMk cId="1508707299" sldId="2147483656"/>
              <pc:sldLayoutMk cId="1283916674" sldId="2147483657"/>
              <ac:spMk id="2" creationId="{46C451D7-CBAA-4570-889D-CAB4B51D773C}"/>
            </ac:spMkLst>
          </pc:spChg>
          <pc:spChg chg="mod">
            <ac:chgData name="Christian Alonso Vargas Farias" userId="f0800195-5237-4b13-8d8e-9b32f3e89b5d" providerId="ADAL" clId="{D365B59F-56F5-4702-BBB5-D2F3ABBAE7DF}" dt="2020-02-11T13:04:16.574" v="824" actId="120"/>
            <ac:spMkLst>
              <pc:docMk/>
              <pc:sldMasterMk cId="1508707299" sldId="2147483656"/>
              <pc:sldLayoutMk cId="1283916674" sldId="2147483657"/>
              <ac:spMk id="3" creationId="{CA290FE7-7D94-42C2-84BB-EE1ECD8280D5}"/>
            </ac:spMkLst>
          </pc:spChg>
          <pc:spChg chg="mod">
            <ac:chgData name="Christian Alonso Vargas Farias" userId="f0800195-5237-4b13-8d8e-9b32f3e89b5d" providerId="ADAL" clId="{D365B59F-56F5-4702-BBB5-D2F3ABBAE7DF}" dt="2020-02-11T13:03:59.666" v="819" actId="14100"/>
            <ac:spMkLst>
              <pc:docMk/>
              <pc:sldMasterMk cId="1508707299" sldId="2147483656"/>
              <pc:sldLayoutMk cId="1283916674" sldId="2147483657"/>
              <ac:spMk id="4" creationId="{0AB64B77-8EB1-44AD-A22E-3CE7B8A13A8C}"/>
            </ac:spMkLst>
          </pc:spChg>
          <pc:spChg chg="del mod">
            <ac:chgData name="Christian Alonso Vargas Farias" userId="f0800195-5237-4b13-8d8e-9b32f3e89b5d" providerId="ADAL" clId="{D365B59F-56F5-4702-BBB5-D2F3ABBAE7DF}" dt="2020-02-11T13:04:06.994" v="823" actId="478"/>
            <ac:spMkLst>
              <pc:docMk/>
              <pc:sldMasterMk cId="1508707299" sldId="2147483656"/>
              <pc:sldLayoutMk cId="1283916674" sldId="2147483657"/>
              <ac:spMk id="5" creationId="{12575B52-0E4A-4005-92EC-A2B515FAAD08}"/>
            </ac:spMkLst>
          </pc:spChg>
          <pc:spChg chg="del mod">
            <ac:chgData name="Christian Alonso Vargas Farias" userId="f0800195-5237-4b13-8d8e-9b32f3e89b5d" providerId="ADAL" clId="{D365B59F-56F5-4702-BBB5-D2F3ABBAE7DF}" dt="2020-02-11T13:04:01.356" v="820" actId="478"/>
            <ac:spMkLst>
              <pc:docMk/>
              <pc:sldMasterMk cId="1508707299" sldId="2147483656"/>
              <pc:sldLayoutMk cId="1283916674" sldId="2147483657"/>
              <ac:spMk id="6" creationId="{05613AA4-CFD0-4245-ADE5-63578A0F6EEA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3:02:53.700" v="808" actId="478"/>
            <ac:spMkLst>
              <pc:docMk/>
              <pc:sldMasterMk cId="1508707299" sldId="2147483656"/>
              <pc:sldLayoutMk cId="1283916674" sldId="2147483657"/>
              <ac:spMk id="13" creationId="{76617AE2-8281-49B1-9850-2E6AD4D9ABC5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3:03:20.995" v="816" actId="478"/>
            <ac:spMkLst>
              <pc:docMk/>
              <pc:sldMasterMk cId="1508707299" sldId="2147483656"/>
              <pc:sldLayoutMk cId="1283916674" sldId="2147483657"/>
              <ac:spMk id="14" creationId="{1DDDDBD0-15F3-4A03-AE57-F3B7E1255572}"/>
            </ac:spMkLst>
          </pc:sp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7" creationId="{7C23D658-D927-4D52-91D0-76CBC4C630B7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8" creationId="{52BCEFCD-D2C5-4D7E-B74A-6132470B2111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9" creationId="{2E2220DD-EC57-42DA-B91F-EE4841A74170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10" creationId="{E37DDDDB-990A-4791-8A44-5A8EDE0E452D}"/>
            </ac:picMkLst>
          </pc:picChg>
          <pc:picChg chg="add">
            <ac:chgData name="Christian Alonso Vargas Farias" userId="f0800195-5237-4b13-8d8e-9b32f3e89b5d" providerId="ADAL" clId="{D365B59F-56F5-4702-BBB5-D2F3ABBAE7DF}" dt="2020-02-11T12:59:40.707" v="779"/>
            <ac:picMkLst>
              <pc:docMk/>
              <pc:sldMasterMk cId="1508707299" sldId="2147483656"/>
              <pc:sldLayoutMk cId="1283916674" sldId="2147483657"/>
              <ac:picMk id="11" creationId="{89DCA559-6E43-413C-859E-0ABBF4ED9341}"/>
            </ac:picMkLst>
          </pc:picChg>
          <pc:picChg chg="add del ord">
            <ac:chgData name="Christian Alonso Vargas Farias" userId="f0800195-5237-4b13-8d8e-9b32f3e89b5d" providerId="ADAL" clId="{D365B59F-56F5-4702-BBB5-D2F3ABBAE7DF}" dt="2020-02-11T13:04:05.034" v="822" actId="478"/>
            <ac:picMkLst>
              <pc:docMk/>
              <pc:sldMasterMk cId="1508707299" sldId="2147483656"/>
              <pc:sldLayoutMk cId="1283916674" sldId="2147483657"/>
              <ac:picMk id="12" creationId="{6CBE2BB9-C779-43BB-88DF-5A95B30DE3D3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1T12:58:57.606" v="766" actId="2696"/>
          <pc:sldLayoutMkLst>
            <pc:docMk/>
            <pc:sldMasterMk cId="1508707299" sldId="2147483656"/>
            <pc:sldLayoutMk cId="2491576849" sldId="2147483658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7" actId="2696"/>
          <pc:sldLayoutMkLst>
            <pc:docMk/>
            <pc:sldMasterMk cId="1508707299" sldId="2147483656"/>
            <pc:sldLayoutMk cId="847728096" sldId="2147483659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8" actId="2696"/>
          <pc:sldLayoutMkLst>
            <pc:docMk/>
            <pc:sldMasterMk cId="1508707299" sldId="2147483656"/>
            <pc:sldLayoutMk cId="4083583910" sldId="2147483660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9" actId="2696"/>
          <pc:sldLayoutMkLst>
            <pc:docMk/>
            <pc:sldMasterMk cId="1508707299" sldId="2147483656"/>
            <pc:sldLayoutMk cId="3243765119" sldId="2147483661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0" actId="2696"/>
          <pc:sldLayoutMkLst>
            <pc:docMk/>
            <pc:sldMasterMk cId="1508707299" sldId="2147483656"/>
            <pc:sldLayoutMk cId="2370025393" sldId="2147483662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1" actId="2696"/>
          <pc:sldLayoutMkLst>
            <pc:docMk/>
            <pc:sldMasterMk cId="1508707299" sldId="2147483656"/>
            <pc:sldLayoutMk cId="1981491712" sldId="2147483663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2" actId="2696"/>
          <pc:sldLayoutMkLst>
            <pc:docMk/>
            <pc:sldMasterMk cId="1508707299" sldId="2147483656"/>
            <pc:sldLayoutMk cId="3805060545" sldId="2147483664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3" actId="2696"/>
          <pc:sldLayoutMkLst>
            <pc:docMk/>
            <pc:sldMasterMk cId="1508707299" sldId="2147483656"/>
            <pc:sldLayoutMk cId="2329073370" sldId="214748366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4" actId="2696"/>
          <pc:sldLayoutMkLst>
            <pc:docMk/>
            <pc:sldMasterMk cId="1508707299" sldId="2147483656"/>
            <pc:sldLayoutMk cId="929103787" sldId="214748366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5" actId="2696"/>
          <pc:sldLayoutMkLst>
            <pc:docMk/>
            <pc:sldMasterMk cId="1508707299" sldId="2147483656"/>
            <pc:sldLayoutMk cId="3255893446" sldId="2147483667"/>
          </pc:sldLayoutMkLst>
        </pc:sldLayoutChg>
      </pc:sldMasterChg>
    </pc:docChg>
  </pc:docChgLst>
  <pc:docChgLst>
    <pc:chgData name="Alberto Carlos" userId="e15fa37413acfacc" providerId="LiveId" clId="{94D2D3CE-A8A9-4299-9404-859AFDD07F82}"/>
    <pc:docChg chg="undo custSel addSld delSld modSld sldOrd">
      <pc:chgData name="Alberto Carlos" userId="e15fa37413acfacc" providerId="LiveId" clId="{94D2D3CE-A8A9-4299-9404-859AFDD07F82}" dt="2020-04-05T23:03:51.993" v="1193"/>
      <pc:docMkLst>
        <pc:docMk/>
      </pc:docMkLst>
      <pc:sldChg chg="modSp">
        <pc:chgData name="Alberto Carlos" userId="e15fa37413acfacc" providerId="LiveId" clId="{94D2D3CE-A8A9-4299-9404-859AFDD07F82}" dt="2020-04-02T00:10:35.805" v="96" actId="20577"/>
        <pc:sldMkLst>
          <pc:docMk/>
          <pc:sldMk cId="655980967" sldId="256"/>
        </pc:sldMkLst>
        <pc:spChg chg="mod">
          <ac:chgData name="Alberto Carlos" userId="e15fa37413acfacc" providerId="LiveId" clId="{94D2D3CE-A8A9-4299-9404-859AFDD07F82}" dt="2020-04-02T00:10:35.805" v="96" actId="20577"/>
          <ac:spMkLst>
            <pc:docMk/>
            <pc:sldMk cId="655980967" sldId="256"/>
            <ac:spMk id="2" creationId="{DDA8FDDA-8140-4E23-9A8B-C8DBBABDAD59}"/>
          </ac:spMkLst>
        </pc:spChg>
        <pc:spChg chg="mod">
          <ac:chgData name="Alberto Carlos" userId="e15fa37413acfacc" providerId="LiveId" clId="{94D2D3CE-A8A9-4299-9404-859AFDD07F82}" dt="2020-04-02T00:09:57.397" v="59" actId="6549"/>
          <ac:spMkLst>
            <pc:docMk/>
            <pc:sldMk cId="655980967" sldId="256"/>
            <ac:spMk id="7" creationId="{B00BC0CF-B17D-4A50-ABE9-4484FAE4760D}"/>
          </ac:spMkLst>
        </pc:spChg>
        <pc:spChg chg="mod">
          <ac:chgData name="Alberto Carlos" userId="e15fa37413acfacc" providerId="LiveId" clId="{94D2D3CE-A8A9-4299-9404-859AFDD07F82}" dt="2020-04-02T00:08:58.989" v="13" actId="20577"/>
          <ac:spMkLst>
            <pc:docMk/>
            <pc:sldMk cId="655980967" sldId="256"/>
            <ac:spMk id="8" creationId="{24A6EDC5-665D-4C54-9434-DB56AD78E396}"/>
          </ac:spMkLst>
        </pc:spChg>
      </pc:sldChg>
      <pc:sldChg chg="addSp delSp modSp">
        <pc:chgData name="Alberto Carlos" userId="e15fa37413acfacc" providerId="LiveId" clId="{94D2D3CE-A8A9-4299-9404-859AFDD07F82}" dt="2020-04-02T01:23:23.561" v="1190" actId="6549"/>
        <pc:sldMkLst>
          <pc:docMk/>
          <pc:sldMk cId="3665966782" sldId="257"/>
        </pc:sldMkLst>
        <pc:spChg chg="mod">
          <ac:chgData name="Alberto Carlos" userId="e15fa37413acfacc" providerId="LiveId" clId="{94D2D3CE-A8A9-4299-9404-859AFDD07F82}" dt="2020-04-02T00:18:15.372" v="212" actId="2711"/>
          <ac:spMkLst>
            <pc:docMk/>
            <pc:sldMk cId="3665966782" sldId="257"/>
            <ac:spMk id="2" creationId="{00000000-0000-0000-0000-000000000000}"/>
          </ac:spMkLst>
        </pc:spChg>
        <pc:spChg chg="del">
          <ac:chgData name="Alberto Carlos" userId="e15fa37413acfacc" providerId="LiveId" clId="{94D2D3CE-A8A9-4299-9404-859AFDD07F82}" dt="2020-04-02T00:12:25.150" v="140" actId="478"/>
          <ac:spMkLst>
            <pc:docMk/>
            <pc:sldMk cId="3665966782" sldId="257"/>
            <ac:spMk id="9" creationId="{00000000-0000-0000-0000-000000000000}"/>
          </ac:spMkLst>
        </pc:spChg>
        <pc:spChg chg="mod">
          <ac:chgData name="Alberto Carlos" userId="e15fa37413acfacc" providerId="LiveId" clId="{94D2D3CE-A8A9-4299-9404-859AFDD07F82}" dt="2020-04-02T01:23:23.561" v="1190" actId="6549"/>
          <ac:spMkLst>
            <pc:docMk/>
            <pc:sldMk cId="3665966782" sldId="257"/>
            <ac:spMk id="10" creationId="{00000000-0000-0000-0000-000000000000}"/>
          </ac:spMkLst>
        </pc:spChg>
        <pc:graphicFrameChg chg="add del mod">
          <ac:chgData name="Alberto Carlos" userId="e15fa37413acfacc" providerId="LiveId" clId="{94D2D3CE-A8A9-4299-9404-859AFDD07F82}" dt="2020-04-02T00:11:44.878" v="136"/>
          <ac:graphicFrameMkLst>
            <pc:docMk/>
            <pc:sldMk cId="3665966782" sldId="257"/>
            <ac:graphicFrameMk id="3" creationId="{0C04CDAD-7A80-4273-956D-BE17AEC1B7A7}"/>
          </ac:graphicFrameMkLst>
        </pc:graphicFrameChg>
      </pc:sldChg>
      <pc:sldChg chg="del">
        <pc:chgData name="Alberto Carlos" userId="e15fa37413acfacc" providerId="LiveId" clId="{94D2D3CE-A8A9-4299-9404-859AFDD07F82}" dt="2020-04-02T00:16:30.847" v="198" actId="47"/>
        <pc:sldMkLst>
          <pc:docMk/>
          <pc:sldMk cId="471992893" sldId="263"/>
        </pc:sldMkLst>
      </pc:sldChg>
      <pc:sldChg chg="del">
        <pc:chgData name="Alberto Carlos" userId="e15fa37413acfacc" providerId="LiveId" clId="{94D2D3CE-A8A9-4299-9404-859AFDD07F82}" dt="2020-04-02T00:16:30.847" v="198" actId="47"/>
        <pc:sldMkLst>
          <pc:docMk/>
          <pc:sldMk cId="1472071775" sldId="264"/>
        </pc:sldMkLst>
      </pc:sldChg>
      <pc:sldChg chg="del">
        <pc:chgData name="Alberto Carlos" userId="e15fa37413acfacc" providerId="LiveId" clId="{94D2D3CE-A8A9-4299-9404-859AFDD07F82}" dt="2020-04-02T00:16:30.847" v="198" actId="47"/>
        <pc:sldMkLst>
          <pc:docMk/>
          <pc:sldMk cId="144543312" sldId="265"/>
        </pc:sldMkLst>
      </pc:sldChg>
      <pc:sldChg chg="del">
        <pc:chgData name="Alberto Carlos" userId="e15fa37413acfacc" providerId="LiveId" clId="{94D2D3CE-A8A9-4299-9404-859AFDD07F82}" dt="2020-04-02T00:16:30.847" v="198" actId="47"/>
        <pc:sldMkLst>
          <pc:docMk/>
          <pc:sldMk cId="212929549" sldId="268"/>
        </pc:sldMkLst>
      </pc:sldChg>
      <pc:sldChg chg="delSp modSp add del">
        <pc:chgData name="Alberto Carlos" userId="e15fa37413acfacc" providerId="LiveId" clId="{94D2D3CE-A8A9-4299-9404-859AFDD07F82}" dt="2020-04-02T00:28:18.016" v="341" actId="2696"/>
        <pc:sldMkLst>
          <pc:docMk/>
          <pc:sldMk cId="2044584416" sldId="269"/>
        </pc:sldMkLst>
        <pc:spChg chg="mod">
          <ac:chgData name="Alberto Carlos" userId="e15fa37413acfacc" providerId="LiveId" clId="{94D2D3CE-A8A9-4299-9404-859AFDD07F82}" dt="2020-04-02T00:25:26.346" v="321" actId="6549"/>
          <ac:spMkLst>
            <pc:docMk/>
            <pc:sldMk cId="2044584416" sldId="269"/>
            <ac:spMk id="2" creationId="{00000000-0000-0000-0000-000000000000}"/>
          </ac:spMkLst>
        </pc:spChg>
        <pc:spChg chg="del">
          <ac:chgData name="Alberto Carlos" userId="e15fa37413acfacc" providerId="LiveId" clId="{94D2D3CE-A8A9-4299-9404-859AFDD07F82}" dt="2020-04-02T00:16:40.064" v="199" actId="478"/>
          <ac:spMkLst>
            <pc:docMk/>
            <pc:sldMk cId="2044584416" sldId="269"/>
            <ac:spMk id="10" creationId="{00000000-0000-0000-0000-000000000000}"/>
          </ac:spMkLst>
        </pc:spChg>
        <pc:spChg chg="mod">
          <ac:chgData name="Alberto Carlos" userId="e15fa37413acfacc" providerId="LiveId" clId="{94D2D3CE-A8A9-4299-9404-859AFDD07F82}" dt="2020-04-02T00:21:16.454" v="255" actId="20577"/>
          <ac:spMkLst>
            <pc:docMk/>
            <pc:sldMk cId="2044584416" sldId="269"/>
            <ac:spMk id="11" creationId="{6666D78C-C84D-4A43-AC56-6938A4F08916}"/>
          </ac:spMkLst>
        </pc:spChg>
      </pc:sldChg>
      <pc:sldChg chg="modSp add">
        <pc:chgData name="Alberto Carlos" userId="e15fa37413acfacc" providerId="LiveId" clId="{94D2D3CE-A8A9-4299-9404-859AFDD07F82}" dt="2020-04-02T00:28:02.863" v="340" actId="6549"/>
        <pc:sldMkLst>
          <pc:docMk/>
          <pc:sldMk cId="731767479" sldId="270"/>
        </pc:sldMkLst>
        <pc:spChg chg="mod">
          <ac:chgData name="Alberto Carlos" userId="e15fa37413acfacc" providerId="LiveId" clId="{94D2D3CE-A8A9-4299-9404-859AFDD07F82}" dt="2020-04-02T00:28:02.863" v="340" actId="6549"/>
          <ac:spMkLst>
            <pc:docMk/>
            <pc:sldMk cId="731767479" sldId="270"/>
            <ac:spMk id="2" creationId="{00000000-0000-0000-0000-000000000000}"/>
          </ac:spMkLst>
        </pc:spChg>
      </pc:sldChg>
      <pc:sldChg chg="addSp modSp add">
        <pc:chgData name="Alberto Carlos" userId="e15fa37413acfacc" providerId="LiveId" clId="{94D2D3CE-A8A9-4299-9404-859AFDD07F82}" dt="2020-04-02T00:29:10.638" v="347" actId="1076"/>
        <pc:sldMkLst>
          <pc:docMk/>
          <pc:sldMk cId="3908034021" sldId="271"/>
        </pc:sldMkLst>
        <pc:spChg chg="mod">
          <ac:chgData name="Alberto Carlos" userId="e15fa37413acfacc" providerId="LiveId" clId="{94D2D3CE-A8A9-4299-9404-859AFDD07F82}" dt="2020-04-02T00:28:36.189" v="343" actId="6549"/>
          <ac:spMkLst>
            <pc:docMk/>
            <pc:sldMk cId="3908034021" sldId="271"/>
            <ac:spMk id="2" creationId="{00000000-0000-0000-0000-000000000000}"/>
          </ac:spMkLst>
        </pc:spChg>
        <pc:picChg chg="add mod">
          <ac:chgData name="Alberto Carlos" userId="e15fa37413acfacc" providerId="LiveId" clId="{94D2D3CE-A8A9-4299-9404-859AFDD07F82}" dt="2020-04-02T00:29:10.638" v="347" actId="1076"/>
          <ac:picMkLst>
            <pc:docMk/>
            <pc:sldMk cId="3908034021" sldId="271"/>
            <ac:picMk id="3" creationId="{BB9086EF-FF29-43BD-801C-982777BE5088}"/>
          </ac:picMkLst>
        </pc:picChg>
      </pc:sldChg>
      <pc:sldChg chg="modSp add ord">
        <pc:chgData name="Alberto Carlos" userId="e15fa37413acfacc" providerId="LiveId" clId="{94D2D3CE-A8A9-4299-9404-859AFDD07F82}" dt="2020-04-02T00:30:35.289" v="384" actId="6549"/>
        <pc:sldMkLst>
          <pc:docMk/>
          <pc:sldMk cId="1396050439" sldId="272"/>
        </pc:sldMkLst>
        <pc:spChg chg="mod">
          <ac:chgData name="Alberto Carlos" userId="e15fa37413acfacc" providerId="LiveId" clId="{94D2D3CE-A8A9-4299-9404-859AFDD07F82}" dt="2020-04-02T00:30:35.289" v="384" actId="6549"/>
          <ac:spMkLst>
            <pc:docMk/>
            <pc:sldMk cId="1396050439" sldId="272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33:51.783" v="455"/>
        <pc:sldMkLst>
          <pc:docMk/>
          <pc:sldMk cId="1851327242" sldId="273"/>
        </pc:sldMkLst>
        <pc:spChg chg="mod">
          <ac:chgData name="Alberto Carlos" userId="e15fa37413acfacc" providerId="LiveId" clId="{94D2D3CE-A8A9-4299-9404-859AFDD07F82}" dt="2020-04-02T00:33:51.783" v="455"/>
          <ac:spMkLst>
            <pc:docMk/>
            <pc:sldMk cId="1851327242" sldId="273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35:43.696" v="495" actId="6549"/>
        <pc:sldMkLst>
          <pc:docMk/>
          <pc:sldMk cId="181694940" sldId="274"/>
        </pc:sldMkLst>
        <pc:spChg chg="mod">
          <ac:chgData name="Alberto Carlos" userId="e15fa37413acfacc" providerId="LiveId" clId="{94D2D3CE-A8A9-4299-9404-859AFDD07F82}" dt="2020-04-02T00:35:43.696" v="495" actId="6549"/>
          <ac:spMkLst>
            <pc:docMk/>
            <pc:sldMk cId="181694940" sldId="274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36:11.048" v="505" actId="6549"/>
        <pc:sldMkLst>
          <pc:docMk/>
          <pc:sldMk cId="4035296712" sldId="275"/>
        </pc:sldMkLst>
        <pc:spChg chg="mod">
          <ac:chgData name="Alberto Carlos" userId="e15fa37413acfacc" providerId="LiveId" clId="{94D2D3CE-A8A9-4299-9404-859AFDD07F82}" dt="2020-04-02T00:36:11.048" v="505" actId="6549"/>
          <ac:spMkLst>
            <pc:docMk/>
            <pc:sldMk cId="4035296712" sldId="275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37:39.750" v="534" actId="20577"/>
        <pc:sldMkLst>
          <pc:docMk/>
          <pc:sldMk cId="119801832" sldId="276"/>
        </pc:sldMkLst>
        <pc:spChg chg="mod">
          <ac:chgData name="Alberto Carlos" userId="e15fa37413acfacc" providerId="LiveId" clId="{94D2D3CE-A8A9-4299-9404-859AFDD07F82}" dt="2020-04-02T00:37:39.750" v="534" actId="20577"/>
          <ac:spMkLst>
            <pc:docMk/>
            <pc:sldMk cId="119801832" sldId="276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40:09.829" v="582" actId="20577"/>
        <pc:sldMkLst>
          <pc:docMk/>
          <pc:sldMk cId="3819848762" sldId="277"/>
        </pc:sldMkLst>
        <pc:spChg chg="mod">
          <ac:chgData name="Alberto Carlos" userId="e15fa37413acfacc" providerId="LiveId" clId="{94D2D3CE-A8A9-4299-9404-859AFDD07F82}" dt="2020-04-02T00:40:09.829" v="582" actId="20577"/>
          <ac:spMkLst>
            <pc:docMk/>
            <pc:sldMk cId="3819848762" sldId="277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39:52.126" v="578" actId="20577"/>
        <pc:sldMkLst>
          <pc:docMk/>
          <pc:sldMk cId="1320738436" sldId="278"/>
        </pc:sldMkLst>
        <pc:spChg chg="mod">
          <ac:chgData name="Alberto Carlos" userId="e15fa37413acfacc" providerId="LiveId" clId="{94D2D3CE-A8A9-4299-9404-859AFDD07F82}" dt="2020-04-02T00:39:52.126" v="578" actId="20577"/>
          <ac:spMkLst>
            <pc:docMk/>
            <pc:sldMk cId="1320738436" sldId="278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41:12.288" v="604" actId="6549"/>
        <pc:sldMkLst>
          <pc:docMk/>
          <pc:sldMk cId="1172729935" sldId="279"/>
        </pc:sldMkLst>
        <pc:spChg chg="mod">
          <ac:chgData name="Alberto Carlos" userId="e15fa37413acfacc" providerId="LiveId" clId="{94D2D3CE-A8A9-4299-9404-859AFDD07F82}" dt="2020-04-02T00:41:12.288" v="604" actId="6549"/>
          <ac:spMkLst>
            <pc:docMk/>
            <pc:sldMk cId="1172729935" sldId="279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42:30.535" v="635" actId="20577"/>
        <pc:sldMkLst>
          <pc:docMk/>
          <pc:sldMk cId="3079817905" sldId="280"/>
        </pc:sldMkLst>
        <pc:spChg chg="mod">
          <ac:chgData name="Alberto Carlos" userId="e15fa37413acfacc" providerId="LiveId" clId="{94D2D3CE-A8A9-4299-9404-859AFDD07F82}" dt="2020-04-02T00:42:30.535" v="635" actId="20577"/>
          <ac:spMkLst>
            <pc:docMk/>
            <pc:sldMk cId="3079817905" sldId="280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44:03.719" v="678" actId="20577"/>
        <pc:sldMkLst>
          <pc:docMk/>
          <pc:sldMk cId="4117192776" sldId="281"/>
        </pc:sldMkLst>
        <pc:spChg chg="mod">
          <ac:chgData name="Alberto Carlos" userId="e15fa37413acfacc" providerId="LiveId" clId="{94D2D3CE-A8A9-4299-9404-859AFDD07F82}" dt="2020-04-02T00:44:03.719" v="678" actId="20577"/>
          <ac:spMkLst>
            <pc:docMk/>
            <pc:sldMk cId="4117192776" sldId="281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47:51.322" v="750" actId="113"/>
        <pc:sldMkLst>
          <pc:docMk/>
          <pc:sldMk cId="688260426" sldId="282"/>
        </pc:sldMkLst>
        <pc:spChg chg="mod">
          <ac:chgData name="Alberto Carlos" userId="e15fa37413acfacc" providerId="LiveId" clId="{94D2D3CE-A8A9-4299-9404-859AFDD07F82}" dt="2020-04-02T00:47:51.322" v="750" actId="113"/>
          <ac:spMkLst>
            <pc:docMk/>
            <pc:sldMk cId="688260426" sldId="282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50:56.524" v="836" actId="6549"/>
        <pc:sldMkLst>
          <pc:docMk/>
          <pc:sldMk cId="2880816018" sldId="283"/>
        </pc:sldMkLst>
        <pc:spChg chg="mod">
          <ac:chgData name="Alberto Carlos" userId="e15fa37413acfacc" providerId="LiveId" clId="{94D2D3CE-A8A9-4299-9404-859AFDD07F82}" dt="2020-04-02T00:50:56.524" v="836" actId="6549"/>
          <ac:spMkLst>
            <pc:docMk/>
            <pc:sldMk cId="2880816018" sldId="283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51:48.915" v="844" actId="20577"/>
        <pc:sldMkLst>
          <pc:docMk/>
          <pc:sldMk cId="3057836644" sldId="284"/>
        </pc:sldMkLst>
        <pc:spChg chg="mod">
          <ac:chgData name="Alberto Carlos" userId="e15fa37413acfacc" providerId="LiveId" clId="{94D2D3CE-A8A9-4299-9404-859AFDD07F82}" dt="2020-04-02T00:51:48.915" v="844" actId="20577"/>
          <ac:spMkLst>
            <pc:docMk/>
            <pc:sldMk cId="3057836644" sldId="284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54:08.958" v="940" actId="6549"/>
        <pc:sldMkLst>
          <pc:docMk/>
          <pc:sldMk cId="2793728976" sldId="285"/>
        </pc:sldMkLst>
        <pc:spChg chg="mod">
          <ac:chgData name="Alberto Carlos" userId="e15fa37413acfacc" providerId="LiveId" clId="{94D2D3CE-A8A9-4299-9404-859AFDD07F82}" dt="2020-04-02T00:54:08.958" v="940" actId="6549"/>
          <ac:spMkLst>
            <pc:docMk/>
            <pc:sldMk cId="2793728976" sldId="285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55:40.774" v="962" actId="20577"/>
        <pc:sldMkLst>
          <pc:docMk/>
          <pc:sldMk cId="1678218617" sldId="286"/>
        </pc:sldMkLst>
        <pc:spChg chg="mod">
          <ac:chgData name="Alberto Carlos" userId="e15fa37413acfacc" providerId="LiveId" clId="{94D2D3CE-A8A9-4299-9404-859AFDD07F82}" dt="2020-04-02T00:55:40.774" v="962" actId="20577"/>
          <ac:spMkLst>
            <pc:docMk/>
            <pc:sldMk cId="1678218617" sldId="286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0:59:58.462" v="989" actId="6549"/>
        <pc:sldMkLst>
          <pc:docMk/>
          <pc:sldMk cId="1535425827" sldId="287"/>
        </pc:sldMkLst>
        <pc:spChg chg="mod">
          <ac:chgData name="Alberto Carlos" userId="e15fa37413acfacc" providerId="LiveId" clId="{94D2D3CE-A8A9-4299-9404-859AFDD07F82}" dt="2020-04-02T00:59:58.462" v="989" actId="6549"/>
          <ac:spMkLst>
            <pc:docMk/>
            <pc:sldMk cId="1535425827" sldId="287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1:04:54.513" v="1027" actId="6549"/>
        <pc:sldMkLst>
          <pc:docMk/>
          <pc:sldMk cId="2764502723" sldId="288"/>
        </pc:sldMkLst>
        <pc:spChg chg="mod">
          <ac:chgData name="Alberto Carlos" userId="e15fa37413acfacc" providerId="LiveId" clId="{94D2D3CE-A8A9-4299-9404-859AFDD07F82}" dt="2020-04-02T01:04:54.513" v="1027" actId="6549"/>
          <ac:spMkLst>
            <pc:docMk/>
            <pc:sldMk cId="2764502723" sldId="288"/>
            <ac:spMk id="2" creationId="{00000000-0000-0000-0000-000000000000}"/>
          </ac:spMkLst>
        </pc:spChg>
      </pc:sldChg>
      <pc:sldChg chg="modSp add ord">
        <pc:chgData name="Alberto Carlos" userId="e15fa37413acfacc" providerId="LiveId" clId="{94D2D3CE-A8A9-4299-9404-859AFDD07F82}" dt="2020-04-02T01:02:41.449" v="1005" actId="20577"/>
        <pc:sldMkLst>
          <pc:docMk/>
          <pc:sldMk cId="1596520511" sldId="289"/>
        </pc:sldMkLst>
        <pc:spChg chg="mod">
          <ac:chgData name="Alberto Carlos" userId="e15fa37413acfacc" providerId="LiveId" clId="{94D2D3CE-A8A9-4299-9404-859AFDD07F82}" dt="2020-04-02T01:02:41.449" v="1005" actId="20577"/>
          <ac:spMkLst>
            <pc:docMk/>
            <pc:sldMk cId="1596520511" sldId="289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1:12:15.732" v="1109" actId="20577"/>
        <pc:sldMkLst>
          <pc:docMk/>
          <pc:sldMk cId="3095889537" sldId="290"/>
        </pc:sldMkLst>
        <pc:spChg chg="mod">
          <ac:chgData name="Alberto Carlos" userId="e15fa37413acfacc" providerId="LiveId" clId="{94D2D3CE-A8A9-4299-9404-859AFDD07F82}" dt="2020-04-02T01:12:15.732" v="1109" actId="20577"/>
          <ac:spMkLst>
            <pc:docMk/>
            <pc:sldMk cId="3095889537" sldId="290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1:17:58.114" v="1163" actId="20577"/>
        <pc:sldMkLst>
          <pc:docMk/>
          <pc:sldMk cId="4082197070" sldId="291"/>
        </pc:sldMkLst>
        <pc:spChg chg="mod">
          <ac:chgData name="Alberto Carlos" userId="e15fa37413acfacc" providerId="LiveId" clId="{94D2D3CE-A8A9-4299-9404-859AFDD07F82}" dt="2020-04-02T01:17:58.114" v="1163" actId="20577"/>
          <ac:spMkLst>
            <pc:docMk/>
            <pc:sldMk cId="4082197070" sldId="291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1:12:05.764" v="1107" actId="6549"/>
        <pc:sldMkLst>
          <pc:docMk/>
          <pc:sldMk cId="2987289904" sldId="292"/>
        </pc:sldMkLst>
        <pc:spChg chg="mod">
          <ac:chgData name="Alberto Carlos" userId="e15fa37413acfacc" providerId="LiveId" clId="{94D2D3CE-A8A9-4299-9404-859AFDD07F82}" dt="2020-04-02T01:12:05.764" v="1107" actId="6549"/>
          <ac:spMkLst>
            <pc:docMk/>
            <pc:sldMk cId="2987289904" sldId="292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1:11:20.606" v="1094" actId="6549"/>
        <pc:sldMkLst>
          <pc:docMk/>
          <pc:sldMk cId="3511037834" sldId="293"/>
        </pc:sldMkLst>
        <pc:spChg chg="mod">
          <ac:chgData name="Alberto Carlos" userId="e15fa37413acfacc" providerId="LiveId" clId="{94D2D3CE-A8A9-4299-9404-859AFDD07F82}" dt="2020-04-02T01:11:20.606" v="1094" actId="6549"/>
          <ac:spMkLst>
            <pc:docMk/>
            <pc:sldMk cId="3511037834" sldId="293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1:11:56.425" v="1106" actId="6549"/>
        <pc:sldMkLst>
          <pc:docMk/>
          <pc:sldMk cId="2712852930" sldId="294"/>
        </pc:sldMkLst>
        <pc:spChg chg="mod">
          <ac:chgData name="Alberto Carlos" userId="e15fa37413acfacc" providerId="LiveId" clId="{94D2D3CE-A8A9-4299-9404-859AFDD07F82}" dt="2020-04-02T01:11:56.425" v="1106" actId="6549"/>
          <ac:spMkLst>
            <pc:docMk/>
            <pc:sldMk cId="2712852930" sldId="294"/>
            <ac:spMk id="2" creationId="{00000000-0000-0000-0000-000000000000}"/>
          </ac:spMkLst>
        </pc:spChg>
      </pc:sldChg>
      <pc:sldChg chg="modSp add">
        <pc:chgData name="Alberto Carlos" userId="e15fa37413acfacc" providerId="LiveId" clId="{94D2D3CE-A8A9-4299-9404-859AFDD07F82}" dt="2020-04-02T01:22:16.125" v="1189" actId="20577"/>
        <pc:sldMkLst>
          <pc:docMk/>
          <pc:sldMk cId="1659390829" sldId="295"/>
        </pc:sldMkLst>
        <pc:spChg chg="mod">
          <ac:chgData name="Alberto Carlos" userId="e15fa37413acfacc" providerId="LiveId" clId="{94D2D3CE-A8A9-4299-9404-859AFDD07F82}" dt="2020-04-02T01:22:16.125" v="1189" actId="20577"/>
          <ac:spMkLst>
            <pc:docMk/>
            <pc:sldMk cId="1659390829" sldId="295"/>
            <ac:spMk id="2" creationId="{00000000-0000-0000-0000-000000000000}"/>
          </ac:spMkLst>
        </pc:spChg>
      </pc:sldChg>
      <pc:sldChg chg="add ord">
        <pc:chgData name="Alberto Carlos" userId="e15fa37413acfacc" providerId="LiveId" clId="{94D2D3CE-A8A9-4299-9404-859AFDD07F82}" dt="2020-04-05T23:03:51.993" v="1193"/>
        <pc:sldMkLst>
          <pc:docMk/>
          <pc:sldMk cId="1352113569" sldId="296"/>
        </pc:sldMkLst>
      </pc:sldChg>
    </pc:docChg>
  </pc:docChgLst>
  <pc:docChgLst>
    <pc:chgData name="Alberto Carlos" userId="e15fa37413acfacc" providerId="LiveId" clId="{8F915E34-48CA-4CB7-B03E-8A2B288735DC}"/>
    <pc:docChg chg="undo custSel addSld delSld modSld sldOrd">
      <pc:chgData name="Alberto Carlos" userId="e15fa37413acfacc" providerId="LiveId" clId="{8F915E34-48CA-4CB7-B03E-8A2B288735DC}" dt="2020-11-05T18:19:45.617" v="2932" actId="12"/>
      <pc:docMkLst>
        <pc:docMk/>
      </pc:docMkLst>
      <pc:sldChg chg="modSp">
        <pc:chgData name="Alberto Carlos" userId="e15fa37413acfacc" providerId="LiveId" clId="{8F915E34-48CA-4CB7-B03E-8A2B288735DC}" dt="2020-11-03T19:16:55.200" v="2" actId="20577"/>
        <pc:sldMkLst>
          <pc:docMk/>
          <pc:sldMk cId="655980967" sldId="256"/>
        </pc:sldMkLst>
        <pc:spChg chg="mod">
          <ac:chgData name="Alberto Carlos" userId="e15fa37413acfacc" providerId="LiveId" clId="{8F915E34-48CA-4CB7-B03E-8A2B288735DC}" dt="2020-11-03T19:16:55.200" v="2" actId="20577"/>
          <ac:spMkLst>
            <pc:docMk/>
            <pc:sldMk cId="655980967" sldId="256"/>
            <ac:spMk id="7" creationId="{B00BC0CF-B17D-4A50-ABE9-4484FAE4760D}"/>
          </ac:spMkLst>
        </pc:spChg>
      </pc:sldChg>
      <pc:sldChg chg="modSp">
        <pc:chgData name="Alberto Carlos" userId="e15fa37413acfacc" providerId="LiveId" clId="{8F915E34-48CA-4CB7-B03E-8A2B288735DC}" dt="2020-11-03T19:20:14.240" v="23" actId="20577"/>
        <pc:sldMkLst>
          <pc:docMk/>
          <pc:sldMk cId="3665966782" sldId="257"/>
        </pc:sldMkLst>
        <pc:spChg chg="mod">
          <ac:chgData name="Alberto Carlos" userId="e15fa37413acfacc" providerId="LiveId" clId="{8F915E34-48CA-4CB7-B03E-8A2B288735DC}" dt="2020-11-03T19:20:14.240" v="23" actId="20577"/>
          <ac:spMkLst>
            <pc:docMk/>
            <pc:sldMk cId="3665966782" sldId="257"/>
            <ac:spMk id="2" creationId="{00000000-0000-0000-0000-000000000000}"/>
          </ac:spMkLst>
        </pc:spChg>
        <pc:spChg chg="mod">
          <ac:chgData name="Alberto Carlos" userId="e15fa37413acfacc" providerId="LiveId" clId="{8F915E34-48CA-4CB7-B03E-8A2B288735DC}" dt="2020-11-03T19:19:50.501" v="20" actId="20577"/>
          <ac:spMkLst>
            <pc:docMk/>
            <pc:sldMk cId="3665966782" sldId="257"/>
            <ac:spMk id="10" creationId="{00000000-0000-0000-0000-000000000000}"/>
          </ac:spMkLst>
        </pc:spChg>
      </pc:sldChg>
      <pc:sldChg chg="del">
        <pc:chgData name="Alberto Carlos" userId="e15fa37413acfacc" providerId="LiveId" clId="{8F915E34-48CA-4CB7-B03E-8A2B288735DC}" dt="2020-11-01T17:36:43.647" v="0" actId="2696"/>
        <pc:sldMkLst>
          <pc:docMk/>
          <pc:sldMk cId="1643083527" sldId="267"/>
        </pc:sldMkLst>
      </pc:sldChg>
      <pc:sldChg chg="addSp delSp modSp">
        <pc:chgData name="Alberto Carlos" userId="e15fa37413acfacc" providerId="LiveId" clId="{8F915E34-48CA-4CB7-B03E-8A2B288735DC}" dt="2020-11-03T19:45:36.219" v="436" actId="27309"/>
        <pc:sldMkLst>
          <pc:docMk/>
          <pc:sldMk cId="731767479" sldId="270"/>
        </pc:sldMkLst>
        <pc:spChg chg="mod">
          <ac:chgData name="Alberto Carlos" userId="e15fa37413acfacc" providerId="LiveId" clId="{8F915E34-48CA-4CB7-B03E-8A2B288735DC}" dt="2020-11-03T19:45:28.377" v="433" actId="1076"/>
          <ac:spMkLst>
            <pc:docMk/>
            <pc:sldMk cId="731767479" sldId="270"/>
            <ac:spMk id="2" creationId="{00000000-0000-0000-0000-000000000000}"/>
          </ac:spMkLst>
        </pc:spChg>
        <pc:spChg chg="mod">
          <ac:chgData name="Alberto Carlos" userId="e15fa37413acfacc" providerId="LiveId" clId="{8F915E34-48CA-4CB7-B03E-8A2B288735DC}" dt="2020-11-03T19:27:28.268" v="78" actId="20577"/>
          <ac:spMkLst>
            <pc:docMk/>
            <pc:sldMk cId="731767479" sldId="270"/>
            <ac:spMk id="11" creationId="{6666D78C-C84D-4A43-AC56-6938A4F08916}"/>
          </ac:spMkLst>
        </pc:spChg>
        <pc:graphicFrameChg chg="add del modGraphic">
          <ac:chgData name="Alberto Carlos" userId="e15fa37413acfacc" providerId="LiveId" clId="{8F915E34-48CA-4CB7-B03E-8A2B288735DC}" dt="2020-11-03T19:45:36.219" v="436" actId="27309"/>
          <ac:graphicFrameMkLst>
            <pc:docMk/>
            <pc:sldMk cId="731767479" sldId="270"/>
            <ac:graphicFrameMk id="4" creationId="{49A47A02-AEF5-4CEC-A921-8F9D3788A711}"/>
          </ac:graphicFrameMkLst>
        </pc:graphicFrameChg>
      </pc:sldChg>
      <pc:sldChg chg="modSp add">
        <pc:chgData name="Alberto Carlos" userId="e15fa37413acfacc" providerId="LiveId" clId="{8F915E34-48CA-4CB7-B03E-8A2B288735DC}" dt="2020-11-03T19:45:45.248" v="437" actId="1076"/>
        <pc:sldMkLst>
          <pc:docMk/>
          <pc:sldMk cId="125367904" sldId="271"/>
        </pc:sldMkLst>
        <pc:spChg chg="mod">
          <ac:chgData name="Alberto Carlos" userId="e15fa37413acfacc" providerId="LiveId" clId="{8F915E34-48CA-4CB7-B03E-8A2B288735DC}" dt="2020-11-03T19:45:45.248" v="437" actId="1076"/>
          <ac:spMkLst>
            <pc:docMk/>
            <pc:sldMk cId="125367904" sldId="271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3T19:45:56.638" v="439" actId="1076"/>
        <pc:sldMkLst>
          <pc:docMk/>
          <pc:sldMk cId="2987621527" sldId="272"/>
        </pc:sldMkLst>
        <pc:spChg chg="mod">
          <ac:chgData name="Alberto Carlos" userId="e15fa37413acfacc" providerId="LiveId" clId="{8F915E34-48CA-4CB7-B03E-8A2B288735DC}" dt="2020-11-03T19:45:56.638" v="439" actId="1076"/>
          <ac:spMkLst>
            <pc:docMk/>
            <pc:sldMk cId="2987621527" sldId="272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3T19:46:03.116" v="440" actId="1076"/>
        <pc:sldMkLst>
          <pc:docMk/>
          <pc:sldMk cId="2082644503" sldId="273"/>
        </pc:sldMkLst>
        <pc:spChg chg="mod">
          <ac:chgData name="Alberto Carlos" userId="e15fa37413acfacc" providerId="LiveId" clId="{8F915E34-48CA-4CB7-B03E-8A2B288735DC}" dt="2020-11-03T19:46:03.116" v="440" actId="1076"/>
          <ac:spMkLst>
            <pc:docMk/>
            <pc:sldMk cId="2082644503" sldId="273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17:22:24.048" v="478" actId="20577"/>
        <pc:sldMkLst>
          <pc:docMk/>
          <pc:sldMk cId="2281897854" sldId="274"/>
        </pc:sldMkLst>
        <pc:spChg chg="mod">
          <ac:chgData name="Alberto Carlos" userId="e15fa37413acfacc" providerId="LiveId" clId="{8F915E34-48CA-4CB7-B03E-8A2B288735DC}" dt="2020-11-04T17:22:24.048" v="478" actId="20577"/>
          <ac:spMkLst>
            <pc:docMk/>
            <pc:sldMk cId="2281897854" sldId="274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17:25:37.438" v="592" actId="20577"/>
        <pc:sldMkLst>
          <pc:docMk/>
          <pc:sldMk cId="753734783" sldId="275"/>
        </pc:sldMkLst>
        <pc:spChg chg="mod">
          <ac:chgData name="Alberto Carlos" userId="e15fa37413acfacc" providerId="LiveId" clId="{8F915E34-48CA-4CB7-B03E-8A2B288735DC}" dt="2020-11-04T17:25:37.438" v="592" actId="20577"/>
          <ac:spMkLst>
            <pc:docMk/>
            <pc:sldMk cId="753734783" sldId="275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17:26:17.748" v="594" actId="20577"/>
        <pc:sldMkLst>
          <pc:docMk/>
          <pc:sldMk cId="2131997046" sldId="276"/>
        </pc:sldMkLst>
        <pc:spChg chg="mod">
          <ac:chgData name="Alberto Carlos" userId="e15fa37413acfacc" providerId="LiveId" clId="{8F915E34-48CA-4CB7-B03E-8A2B288735DC}" dt="2020-11-04T17:26:17.748" v="594" actId="20577"/>
          <ac:spMkLst>
            <pc:docMk/>
            <pc:sldMk cId="2131997046" sldId="276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17:29:51.768" v="703" actId="113"/>
        <pc:sldMkLst>
          <pc:docMk/>
          <pc:sldMk cId="1268944226" sldId="277"/>
        </pc:sldMkLst>
        <pc:spChg chg="mod">
          <ac:chgData name="Alberto Carlos" userId="e15fa37413acfacc" providerId="LiveId" clId="{8F915E34-48CA-4CB7-B03E-8A2B288735DC}" dt="2020-11-04T17:29:51.768" v="703" actId="113"/>
          <ac:spMkLst>
            <pc:docMk/>
            <pc:sldMk cId="1268944226" sldId="277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17:31:44.138" v="731" actId="113"/>
        <pc:sldMkLst>
          <pc:docMk/>
          <pc:sldMk cId="1753709222" sldId="278"/>
        </pc:sldMkLst>
        <pc:spChg chg="mod">
          <ac:chgData name="Alberto Carlos" userId="e15fa37413acfacc" providerId="LiveId" clId="{8F915E34-48CA-4CB7-B03E-8A2B288735DC}" dt="2020-11-04T17:31:44.138" v="731" actId="113"/>
          <ac:spMkLst>
            <pc:docMk/>
            <pc:sldMk cId="1753709222" sldId="278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17:33:14.108" v="755"/>
        <pc:sldMkLst>
          <pc:docMk/>
          <pc:sldMk cId="3386277701" sldId="279"/>
        </pc:sldMkLst>
        <pc:spChg chg="mod">
          <ac:chgData name="Alberto Carlos" userId="e15fa37413acfacc" providerId="LiveId" clId="{8F915E34-48CA-4CB7-B03E-8A2B288735DC}" dt="2020-11-04T17:33:14.108" v="755"/>
          <ac:spMkLst>
            <pc:docMk/>
            <pc:sldMk cId="3386277701" sldId="279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20:56:37.327" v="878" actId="6549"/>
        <pc:sldMkLst>
          <pc:docMk/>
          <pc:sldMk cId="1791417622" sldId="280"/>
        </pc:sldMkLst>
        <pc:spChg chg="mod">
          <ac:chgData name="Alberto Carlos" userId="e15fa37413acfacc" providerId="LiveId" clId="{8F915E34-48CA-4CB7-B03E-8A2B288735DC}" dt="2020-11-04T20:56:37.327" v="878" actId="6549"/>
          <ac:spMkLst>
            <pc:docMk/>
            <pc:sldMk cId="1791417622" sldId="280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20:58:13.327" v="923" actId="6549"/>
        <pc:sldMkLst>
          <pc:docMk/>
          <pc:sldMk cId="60739689" sldId="281"/>
        </pc:sldMkLst>
        <pc:spChg chg="mod">
          <ac:chgData name="Alberto Carlos" userId="e15fa37413acfacc" providerId="LiveId" clId="{8F915E34-48CA-4CB7-B03E-8A2B288735DC}" dt="2020-11-04T20:58:13.327" v="923" actId="6549"/>
          <ac:spMkLst>
            <pc:docMk/>
            <pc:sldMk cId="60739689" sldId="281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21:00:13.818" v="977" actId="20577"/>
        <pc:sldMkLst>
          <pc:docMk/>
          <pc:sldMk cId="3454834003" sldId="282"/>
        </pc:sldMkLst>
        <pc:spChg chg="mod">
          <ac:chgData name="Alberto Carlos" userId="e15fa37413acfacc" providerId="LiveId" clId="{8F915E34-48CA-4CB7-B03E-8A2B288735DC}" dt="2020-11-04T21:00:13.818" v="977" actId="20577"/>
          <ac:spMkLst>
            <pc:docMk/>
            <pc:sldMk cId="3454834003" sldId="282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21:01:29.107" v="1012" actId="6549"/>
        <pc:sldMkLst>
          <pc:docMk/>
          <pc:sldMk cId="2989517295" sldId="283"/>
        </pc:sldMkLst>
        <pc:spChg chg="mod">
          <ac:chgData name="Alberto Carlos" userId="e15fa37413acfacc" providerId="LiveId" clId="{8F915E34-48CA-4CB7-B03E-8A2B288735DC}" dt="2020-11-04T21:01:29.107" v="1012" actId="6549"/>
          <ac:spMkLst>
            <pc:docMk/>
            <pc:sldMk cId="2989517295" sldId="283"/>
            <ac:spMk id="2" creationId="{00000000-0000-0000-0000-000000000000}"/>
          </ac:spMkLst>
        </pc:spChg>
      </pc:sldChg>
      <pc:sldChg chg="addSp modSp add">
        <pc:chgData name="Alberto Carlos" userId="e15fa37413acfacc" providerId="LiveId" clId="{8F915E34-48CA-4CB7-B03E-8A2B288735DC}" dt="2020-11-04T21:05:03.891" v="1026" actId="14100"/>
        <pc:sldMkLst>
          <pc:docMk/>
          <pc:sldMk cId="3809559299" sldId="284"/>
        </pc:sldMkLst>
        <pc:spChg chg="mod">
          <ac:chgData name="Alberto Carlos" userId="e15fa37413acfacc" providerId="LiveId" clId="{8F915E34-48CA-4CB7-B03E-8A2B288735DC}" dt="2020-11-04T21:02:35.827" v="1014" actId="6549"/>
          <ac:spMkLst>
            <pc:docMk/>
            <pc:sldMk cId="3809559299" sldId="284"/>
            <ac:spMk id="2" creationId="{00000000-0000-0000-0000-000000000000}"/>
          </ac:spMkLst>
        </pc:spChg>
        <pc:spChg chg="add mod">
          <ac:chgData name="Alberto Carlos" userId="e15fa37413acfacc" providerId="LiveId" clId="{8F915E34-48CA-4CB7-B03E-8A2B288735DC}" dt="2020-11-04T21:04:49.247" v="1024" actId="164"/>
          <ac:spMkLst>
            <pc:docMk/>
            <pc:sldMk cId="3809559299" sldId="284"/>
            <ac:spMk id="4" creationId="{02A18B1B-082D-4AF6-8731-8F2FB7A65907}"/>
          </ac:spMkLst>
        </pc:spChg>
        <pc:grpChg chg="add mod">
          <ac:chgData name="Alberto Carlos" userId="e15fa37413acfacc" providerId="LiveId" clId="{8F915E34-48CA-4CB7-B03E-8A2B288735DC}" dt="2020-11-04T21:05:03.891" v="1026" actId="14100"/>
          <ac:grpSpMkLst>
            <pc:docMk/>
            <pc:sldMk cId="3809559299" sldId="284"/>
            <ac:grpSpMk id="5" creationId="{1094CEB2-B094-471D-ADD7-FF51C06D46F0}"/>
          </ac:grpSpMkLst>
        </pc:grpChg>
        <pc:picChg chg="add mod">
          <ac:chgData name="Alberto Carlos" userId="e15fa37413acfacc" providerId="LiveId" clId="{8F915E34-48CA-4CB7-B03E-8A2B288735DC}" dt="2020-11-04T21:04:49.247" v="1024" actId="164"/>
          <ac:picMkLst>
            <pc:docMk/>
            <pc:sldMk cId="3809559299" sldId="284"/>
            <ac:picMk id="3" creationId="{ED553032-A5B8-4DC6-80A5-BB71752AF660}"/>
          </ac:picMkLst>
        </pc:picChg>
      </pc:sldChg>
      <pc:sldChg chg="modSp add ord">
        <pc:chgData name="Alberto Carlos" userId="e15fa37413acfacc" providerId="LiveId" clId="{8F915E34-48CA-4CB7-B03E-8A2B288735DC}" dt="2020-11-04T21:07:15.087" v="1077" actId="113"/>
        <pc:sldMkLst>
          <pc:docMk/>
          <pc:sldMk cId="135976414" sldId="285"/>
        </pc:sldMkLst>
        <pc:spChg chg="mod">
          <ac:chgData name="Alberto Carlos" userId="e15fa37413acfacc" providerId="LiveId" clId="{8F915E34-48CA-4CB7-B03E-8A2B288735DC}" dt="2020-11-04T21:07:15.087" v="1077" actId="113"/>
          <ac:spMkLst>
            <pc:docMk/>
            <pc:sldMk cId="135976414" sldId="285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21:12:50.592" v="1163" actId="20577"/>
        <pc:sldMkLst>
          <pc:docMk/>
          <pc:sldMk cId="2007412165" sldId="286"/>
        </pc:sldMkLst>
        <pc:spChg chg="mod">
          <ac:chgData name="Alberto Carlos" userId="e15fa37413acfacc" providerId="LiveId" clId="{8F915E34-48CA-4CB7-B03E-8A2B288735DC}" dt="2020-11-04T21:12:50.592" v="1163" actId="20577"/>
          <ac:spMkLst>
            <pc:docMk/>
            <pc:sldMk cId="2007412165" sldId="286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4T21:15:01.847" v="1214" actId="113"/>
        <pc:sldMkLst>
          <pc:docMk/>
          <pc:sldMk cId="1860639062" sldId="287"/>
        </pc:sldMkLst>
        <pc:spChg chg="mod">
          <ac:chgData name="Alberto Carlos" userId="e15fa37413acfacc" providerId="LiveId" clId="{8F915E34-48CA-4CB7-B03E-8A2B288735DC}" dt="2020-11-04T21:15:01.847" v="1214" actId="113"/>
          <ac:spMkLst>
            <pc:docMk/>
            <pc:sldMk cId="1860639062" sldId="287"/>
            <ac:spMk id="2" creationId="{00000000-0000-0000-0000-000000000000}"/>
          </ac:spMkLst>
        </pc:spChg>
      </pc:sldChg>
      <pc:sldChg chg="addSp modSp add">
        <pc:chgData name="Alberto Carlos" userId="e15fa37413acfacc" providerId="LiveId" clId="{8F915E34-48CA-4CB7-B03E-8A2B288735DC}" dt="2020-11-04T21:22:37.376" v="1833" actId="20577"/>
        <pc:sldMkLst>
          <pc:docMk/>
          <pc:sldMk cId="2794656395" sldId="288"/>
        </pc:sldMkLst>
        <pc:spChg chg="mod">
          <ac:chgData name="Alberto Carlos" userId="e15fa37413acfacc" providerId="LiveId" clId="{8F915E34-48CA-4CB7-B03E-8A2B288735DC}" dt="2020-11-04T21:15:50.347" v="1223" actId="6549"/>
          <ac:spMkLst>
            <pc:docMk/>
            <pc:sldMk cId="2794656395" sldId="288"/>
            <ac:spMk id="2" creationId="{00000000-0000-0000-0000-000000000000}"/>
          </ac:spMkLst>
        </pc:spChg>
        <pc:graphicFrameChg chg="add mod modGraphic">
          <ac:chgData name="Alberto Carlos" userId="e15fa37413acfacc" providerId="LiveId" clId="{8F915E34-48CA-4CB7-B03E-8A2B288735DC}" dt="2020-11-04T21:22:37.376" v="1833" actId="20577"/>
          <ac:graphicFrameMkLst>
            <pc:docMk/>
            <pc:sldMk cId="2794656395" sldId="288"/>
            <ac:graphicFrameMk id="3" creationId="{043B7068-C1DB-469C-BC1E-46B9FB06AA60}"/>
          </ac:graphicFrameMkLst>
        </pc:graphicFrameChg>
      </pc:sldChg>
      <pc:sldChg chg="modSp add ord">
        <pc:chgData name="Alberto Carlos" userId="e15fa37413acfacc" providerId="LiveId" clId="{8F915E34-48CA-4CB7-B03E-8A2B288735DC}" dt="2020-11-04T21:25:19.317" v="1897" actId="20577"/>
        <pc:sldMkLst>
          <pc:docMk/>
          <pc:sldMk cId="2834464552" sldId="289"/>
        </pc:sldMkLst>
        <pc:spChg chg="mod">
          <ac:chgData name="Alberto Carlos" userId="e15fa37413acfacc" providerId="LiveId" clId="{8F915E34-48CA-4CB7-B03E-8A2B288735DC}" dt="2020-11-04T21:25:19.317" v="1897" actId="20577"/>
          <ac:spMkLst>
            <pc:docMk/>
            <pc:sldMk cId="2834464552" sldId="289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6:35:23.713" v="1977" actId="20577"/>
        <pc:sldMkLst>
          <pc:docMk/>
          <pc:sldMk cId="2141740414" sldId="290"/>
        </pc:sldMkLst>
        <pc:spChg chg="mod">
          <ac:chgData name="Alberto Carlos" userId="e15fa37413acfacc" providerId="LiveId" clId="{8F915E34-48CA-4CB7-B03E-8A2B288735DC}" dt="2020-11-05T16:35:23.713" v="1977" actId="20577"/>
          <ac:spMkLst>
            <pc:docMk/>
            <pc:sldMk cId="2141740414" sldId="290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6:36:16.558" v="1990" actId="6549"/>
        <pc:sldMkLst>
          <pc:docMk/>
          <pc:sldMk cId="940733957" sldId="291"/>
        </pc:sldMkLst>
        <pc:spChg chg="mod">
          <ac:chgData name="Alberto Carlos" userId="e15fa37413acfacc" providerId="LiveId" clId="{8F915E34-48CA-4CB7-B03E-8A2B288735DC}" dt="2020-11-05T16:36:16.558" v="1990" actId="6549"/>
          <ac:spMkLst>
            <pc:docMk/>
            <pc:sldMk cId="940733957" sldId="291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6:38:59.213" v="2019" actId="6549"/>
        <pc:sldMkLst>
          <pc:docMk/>
          <pc:sldMk cId="1913645296" sldId="292"/>
        </pc:sldMkLst>
        <pc:spChg chg="mod">
          <ac:chgData name="Alberto Carlos" userId="e15fa37413acfacc" providerId="LiveId" clId="{8F915E34-48CA-4CB7-B03E-8A2B288735DC}" dt="2020-11-05T16:38:59.213" v="2019" actId="6549"/>
          <ac:spMkLst>
            <pc:docMk/>
            <pc:sldMk cId="1913645296" sldId="292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6:47:07.263" v="2135" actId="12"/>
        <pc:sldMkLst>
          <pc:docMk/>
          <pc:sldMk cId="3793574575" sldId="293"/>
        </pc:sldMkLst>
        <pc:spChg chg="mod">
          <ac:chgData name="Alberto Carlos" userId="e15fa37413acfacc" providerId="LiveId" clId="{8F915E34-48CA-4CB7-B03E-8A2B288735DC}" dt="2020-11-05T16:47:07.263" v="2135" actId="12"/>
          <ac:spMkLst>
            <pc:docMk/>
            <pc:sldMk cId="3793574575" sldId="293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6:51:03.983" v="2185" actId="20577"/>
        <pc:sldMkLst>
          <pc:docMk/>
          <pc:sldMk cId="1758680674" sldId="294"/>
        </pc:sldMkLst>
        <pc:spChg chg="mod">
          <ac:chgData name="Alberto Carlos" userId="e15fa37413acfacc" providerId="LiveId" clId="{8F915E34-48CA-4CB7-B03E-8A2B288735DC}" dt="2020-11-05T16:51:03.983" v="2185" actId="20577"/>
          <ac:spMkLst>
            <pc:docMk/>
            <pc:sldMk cId="1758680674" sldId="294"/>
            <ac:spMk id="2" creationId="{00000000-0000-0000-0000-000000000000}"/>
          </ac:spMkLst>
        </pc:spChg>
      </pc:sldChg>
      <pc:sldChg chg="addSp modSp add">
        <pc:chgData name="Alberto Carlos" userId="e15fa37413acfacc" providerId="LiveId" clId="{8F915E34-48CA-4CB7-B03E-8A2B288735DC}" dt="2020-11-05T17:47:21.582" v="2342" actId="798"/>
        <pc:sldMkLst>
          <pc:docMk/>
          <pc:sldMk cId="3301554974" sldId="295"/>
        </pc:sldMkLst>
        <pc:spChg chg="mod">
          <ac:chgData name="Alberto Carlos" userId="e15fa37413acfacc" providerId="LiveId" clId="{8F915E34-48CA-4CB7-B03E-8A2B288735DC}" dt="2020-11-05T16:52:35.663" v="2244" actId="6549"/>
          <ac:spMkLst>
            <pc:docMk/>
            <pc:sldMk cId="3301554974" sldId="295"/>
            <ac:spMk id="2" creationId="{00000000-0000-0000-0000-000000000000}"/>
          </ac:spMkLst>
        </pc:spChg>
        <pc:graphicFrameChg chg="add mod modGraphic">
          <ac:chgData name="Alberto Carlos" userId="e15fa37413acfacc" providerId="LiveId" clId="{8F915E34-48CA-4CB7-B03E-8A2B288735DC}" dt="2020-11-05T17:47:21.582" v="2342" actId="798"/>
          <ac:graphicFrameMkLst>
            <pc:docMk/>
            <pc:sldMk cId="3301554974" sldId="295"/>
            <ac:graphicFrameMk id="4" creationId="{122C4855-7AB6-4E25-B947-40F3D126FD37}"/>
          </ac:graphicFrameMkLst>
        </pc:graphicFrameChg>
      </pc:sldChg>
      <pc:sldChg chg="modSp add ord">
        <pc:chgData name="Alberto Carlos" userId="e15fa37413acfacc" providerId="LiveId" clId="{8F915E34-48CA-4CB7-B03E-8A2B288735DC}" dt="2020-11-05T17:52:00.853" v="2401" actId="20577"/>
        <pc:sldMkLst>
          <pc:docMk/>
          <pc:sldMk cId="1256791768" sldId="296"/>
        </pc:sldMkLst>
        <pc:spChg chg="mod">
          <ac:chgData name="Alberto Carlos" userId="e15fa37413acfacc" providerId="LiveId" clId="{8F915E34-48CA-4CB7-B03E-8A2B288735DC}" dt="2020-11-05T17:52:00.853" v="2401" actId="20577"/>
          <ac:spMkLst>
            <pc:docMk/>
            <pc:sldMk cId="1256791768" sldId="296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01:20.363" v="2497" actId="20577"/>
        <pc:sldMkLst>
          <pc:docMk/>
          <pc:sldMk cId="3675270325" sldId="297"/>
        </pc:sldMkLst>
        <pc:spChg chg="mod">
          <ac:chgData name="Alberto Carlos" userId="e15fa37413acfacc" providerId="LiveId" clId="{8F915E34-48CA-4CB7-B03E-8A2B288735DC}" dt="2020-11-05T18:01:20.363" v="2497" actId="20577"/>
          <ac:spMkLst>
            <pc:docMk/>
            <pc:sldMk cId="3675270325" sldId="297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03:59.173" v="2597" actId="6549"/>
        <pc:sldMkLst>
          <pc:docMk/>
          <pc:sldMk cId="3394171561" sldId="298"/>
        </pc:sldMkLst>
        <pc:spChg chg="mod">
          <ac:chgData name="Alberto Carlos" userId="e15fa37413acfacc" providerId="LiveId" clId="{8F915E34-48CA-4CB7-B03E-8A2B288735DC}" dt="2020-11-05T18:03:59.173" v="2597" actId="6549"/>
          <ac:spMkLst>
            <pc:docMk/>
            <pc:sldMk cId="3394171561" sldId="298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05:14.243" v="2639" actId="12"/>
        <pc:sldMkLst>
          <pc:docMk/>
          <pc:sldMk cId="1561467978" sldId="299"/>
        </pc:sldMkLst>
        <pc:spChg chg="mod">
          <ac:chgData name="Alberto Carlos" userId="e15fa37413acfacc" providerId="LiveId" clId="{8F915E34-48CA-4CB7-B03E-8A2B288735DC}" dt="2020-11-05T18:05:14.243" v="2639" actId="12"/>
          <ac:spMkLst>
            <pc:docMk/>
            <pc:sldMk cId="1561467978" sldId="299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06:57.874" v="2694" actId="6549"/>
        <pc:sldMkLst>
          <pc:docMk/>
          <pc:sldMk cId="1161060894" sldId="300"/>
        </pc:sldMkLst>
        <pc:spChg chg="mod">
          <ac:chgData name="Alberto Carlos" userId="e15fa37413acfacc" providerId="LiveId" clId="{8F915E34-48CA-4CB7-B03E-8A2B288735DC}" dt="2020-11-05T18:06:57.874" v="2694" actId="6549"/>
          <ac:spMkLst>
            <pc:docMk/>
            <pc:sldMk cId="1161060894" sldId="300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09:46.412" v="2734" actId="6549"/>
        <pc:sldMkLst>
          <pc:docMk/>
          <pc:sldMk cId="913088639" sldId="301"/>
        </pc:sldMkLst>
        <pc:spChg chg="mod">
          <ac:chgData name="Alberto Carlos" userId="e15fa37413acfacc" providerId="LiveId" clId="{8F915E34-48CA-4CB7-B03E-8A2B288735DC}" dt="2020-11-05T18:09:46.412" v="2734" actId="6549"/>
          <ac:spMkLst>
            <pc:docMk/>
            <pc:sldMk cId="913088639" sldId="301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11:33.532" v="2787" actId="6549"/>
        <pc:sldMkLst>
          <pc:docMk/>
          <pc:sldMk cId="3232207587" sldId="302"/>
        </pc:sldMkLst>
        <pc:spChg chg="mod">
          <ac:chgData name="Alberto Carlos" userId="e15fa37413acfacc" providerId="LiveId" clId="{8F915E34-48CA-4CB7-B03E-8A2B288735DC}" dt="2020-11-05T18:11:33.532" v="2787" actId="6549"/>
          <ac:spMkLst>
            <pc:docMk/>
            <pc:sldMk cId="3232207587" sldId="302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12:50.496" v="2817" actId="20577"/>
        <pc:sldMkLst>
          <pc:docMk/>
          <pc:sldMk cId="2007982006" sldId="303"/>
        </pc:sldMkLst>
        <pc:spChg chg="mod">
          <ac:chgData name="Alberto Carlos" userId="e15fa37413acfacc" providerId="LiveId" clId="{8F915E34-48CA-4CB7-B03E-8A2B288735DC}" dt="2020-11-05T18:12:50.496" v="2817" actId="20577"/>
          <ac:spMkLst>
            <pc:docMk/>
            <pc:sldMk cId="2007982006" sldId="303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15:10.333" v="2885" actId="20577"/>
        <pc:sldMkLst>
          <pc:docMk/>
          <pc:sldMk cId="583148307" sldId="304"/>
        </pc:sldMkLst>
        <pc:spChg chg="mod">
          <ac:chgData name="Alberto Carlos" userId="e15fa37413acfacc" providerId="LiveId" clId="{8F915E34-48CA-4CB7-B03E-8A2B288735DC}" dt="2020-11-05T18:15:10.333" v="2885" actId="20577"/>
          <ac:spMkLst>
            <pc:docMk/>
            <pc:sldMk cId="583148307" sldId="304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17:32.252" v="2903" actId="20577"/>
        <pc:sldMkLst>
          <pc:docMk/>
          <pc:sldMk cId="3194909851" sldId="305"/>
        </pc:sldMkLst>
        <pc:spChg chg="mod">
          <ac:chgData name="Alberto Carlos" userId="e15fa37413acfacc" providerId="LiveId" clId="{8F915E34-48CA-4CB7-B03E-8A2B288735DC}" dt="2020-11-05T18:17:32.252" v="2903" actId="20577"/>
          <ac:spMkLst>
            <pc:docMk/>
            <pc:sldMk cId="3194909851" sldId="305"/>
            <ac:spMk id="2" creationId="{00000000-0000-0000-0000-000000000000}"/>
          </ac:spMkLst>
        </pc:spChg>
      </pc:sldChg>
      <pc:sldChg chg="modSp add">
        <pc:chgData name="Alberto Carlos" userId="e15fa37413acfacc" providerId="LiveId" clId="{8F915E34-48CA-4CB7-B03E-8A2B288735DC}" dt="2020-11-05T18:19:45.617" v="2932" actId="12"/>
        <pc:sldMkLst>
          <pc:docMk/>
          <pc:sldMk cId="80631689" sldId="306"/>
        </pc:sldMkLst>
        <pc:spChg chg="mod">
          <ac:chgData name="Alberto Carlos" userId="e15fa37413acfacc" providerId="LiveId" clId="{8F915E34-48CA-4CB7-B03E-8A2B288735DC}" dt="2020-11-05T18:19:45.617" v="2932" actId="12"/>
          <ac:spMkLst>
            <pc:docMk/>
            <pc:sldMk cId="80631689" sldId="30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BA22-9437-4ADB-8F8C-1586DECE0B63}" type="datetimeFigureOut">
              <a:rPr lang="es-CL" smtClean="0"/>
              <a:t>10-11-2020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D550-1FBE-4F9B-8DD3-3BE21DC431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48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435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803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08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22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4872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7530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58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7626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056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214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095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041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957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64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777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127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759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236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30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899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731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Tpc401 – taller integrado de proyectos de programación</a:t>
            </a:r>
            <a:endParaRPr lang="es-C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09 – NOVIEMBRE - 2020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Semana 2 - 1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FORTALEZAS Y DEBILIDADES: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fortalezas distintivas podrían no ser imitables cuando: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 adquisición o desarrollo pueden depender de una circunstancia histórica única que otras empresas no pueden copiar.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 naturaleza y carácter podría no ser conocido o comprendido por las empresas competidoras. 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 basa en sistemas sociales complejos como la cultura empresarial o el trabajo en equipo.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9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FORTALEZAS Y DEBILIDADES: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evaluar las debilidades de la organización, hay que tener en cuenta que se está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refiriendo a aquellas que le impiden a la empresa seleccionar e implementar estrategias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le permitan desarrollar su misión.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empresa tiene una desventaja competitiva cuando no está implementando estrategias que generen valor mientras otras firmas competidoras si lo están haciendo.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3. Fortalezas de Imitación de las Fortalezas Distintivas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Es la capacidad de copiar la fortaleza distintiva de otra empresa y de convertirla en una estrategia que genere utilidad económica.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ventaja competitiva será temporalmente sostenible, cuando subsiste después que cesan todos los intentos de imitación estratégica por parte de la competencia.</a:t>
            </a: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0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OPORTUNIDADES Y AMENAZAS: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oportunidades organizacionales se encuentran en aquellas áreas que podrían generar muy altos desempeños.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amenazas organizacionales están en aquellas áreas donde la empresa encuentra dificultad para alcanzar altos niveles de desempeño.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Consideremos: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Análisis del Entorno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estructura de la industria (proveedores, canales de distribución, clientes, mercados, competidores).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Grupos de interés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gobierno, instituciones públicas, sindicatos, gremios, accionistas, comunidad.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El entorno visto en forma más amplia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aspectos demográficos, políticos, legislativos, etc.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6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OPORTUNIDADES Y AMENAZAS: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preguntas que se pueden formular son: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¿Cuáles son realmente las mayores amenazas que enfrenta en el entorno?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¿Cuáles sus mejores oportunidades?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6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la matriz DOFA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Completar la matriz es sencillo, y resulta apropiada para talleres y reuniones de tormenta de ideas.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ser utilizada para planificación de la empresa, planificación estratégica, evaluación de competidores, marketing, desarrollo de negocios o productos, y reportes de investigación.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elaboración de una matriz DOFA puede ser de utilidad en juegos de formación de equipos.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análisis DOFA es una evaluación subjetiva de datos organizados en el formato DOFA, que los coloca en un orden lógico que ayuda a comprender, presentar, discutir y tomar decisiones. Puede ser utilizado en cualquier tipo de toma de decisiones, ya que la plantilla estimula a pensar proactivamente, en lugar de las comunes reacciones instintivas.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la matriz DOFA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Algunos ejemplos de uso para el análisis DOFA: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empresa (su posición en el mercado, viabilidad comercial,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método de distribución de ventas.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producto o marca.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idea de negocios.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opción estratégica (cómo entrar en un nuevo mercado o lanzar un nuevo producto).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oportunidad para realizar una adquisición.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Evaluar un cambio de proveedor.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potencial sociedad.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Decidir la tercerización (outsourcing) de un servicio, actividad o recurso.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Analizar una oportunidad de inversión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8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9ADBD7-1793-44E9-A64A-AFEF4535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32" y="2168688"/>
            <a:ext cx="6391275" cy="451485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la matriz DOFA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plantilla del análisis DOFA es generalmente presentada como una matriz de cuatro secciones, una para cada uno de los elementos: 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6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la matriz DOFA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ejemplo a continuación incluye preguntas de ejemplo, cuyas respuestas deben ser insertadas en la sección correspondiente.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preguntas son sólo ejemplos, o puntos de discusión, que pueden ser obviamente modificados según el tema del análisis.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importante identificar y describir claramente el tema analizado mediante DOFA, de forma que las personas que participen entiendan el propósito y sus implicaciones.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1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la matriz DOFA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F722A83-8652-477C-9E7A-1FD0FDA6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64207"/>
              </p:ext>
            </p:extLst>
          </p:nvPr>
        </p:nvGraphicFramePr>
        <p:xfrm>
          <a:off x="781395" y="1687373"/>
          <a:ext cx="9696106" cy="473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8053">
                  <a:extLst>
                    <a:ext uri="{9D8B030D-6E8A-4147-A177-3AD203B41FA5}">
                      <a16:colId xmlns:a16="http://schemas.microsoft.com/office/drawing/2014/main" val="2180280262"/>
                    </a:ext>
                  </a:extLst>
                </a:gridCol>
                <a:gridCol w="4848053">
                  <a:extLst>
                    <a:ext uri="{9D8B030D-6E8A-4147-A177-3AD203B41FA5}">
                      <a16:colId xmlns:a16="http://schemas.microsoft.com/office/drawing/2014/main" val="20840167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b="1" dirty="0"/>
                        <a:t>Tema del análisis: (defina aquí el tema a analizar)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4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FORTALEZAS internas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DEBILIDADES internas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1408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Capacidades fundamentales en actividades claves.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Recursos financieros adecuados.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Habilidades y recursos tecnológicos superiores.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Propiedad de la tecnología principal.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Mejor capacidad de fabricación.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Ventajas en costes.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Acceso a la economía de escala.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Habilidades para la innovación de productos.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Buena imagen en los consumidores.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Productos (marcas) bien diferenciados y valorados en el mercado.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Mejores campañas de publicidad.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Estrategias específicas o funcionales bien ideadas y diseñadas.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Capacidad directiva.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Flexibilidad organizativa.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No hay una dirección estratégica clara.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Incapacidad de financiar los cambios necesarios en la estrategia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Falta de algunas habilidades o capacidades clave.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Atraso en investigación y desarrollo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Costes unitarios mas altos en relación con los competidores directos.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Rentabilidad inferior a la media.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Debilidad en la red de distribución.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Débil imagen en el mercado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Habilidades de marketing por debajo de la medida.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Exceso de problemas operativos internos.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Instalaciones obsoletas.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Falta de experiencia y de talento gerencial.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9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1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la matriz DOFA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F722A83-8652-477C-9E7A-1FD0FDA6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45340"/>
              </p:ext>
            </p:extLst>
          </p:nvPr>
        </p:nvGraphicFramePr>
        <p:xfrm>
          <a:off x="781395" y="1687373"/>
          <a:ext cx="9696106" cy="400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8053">
                  <a:extLst>
                    <a:ext uri="{9D8B030D-6E8A-4147-A177-3AD203B41FA5}">
                      <a16:colId xmlns:a16="http://schemas.microsoft.com/office/drawing/2014/main" val="2180280262"/>
                    </a:ext>
                  </a:extLst>
                </a:gridCol>
                <a:gridCol w="4848053">
                  <a:extLst>
                    <a:ext uri="{9D8B030D-6E8A-4147-A177-3AD203B41FA5}">
                      <a16:colId xmlns:a16="http://schemas.microsoft.com/office/drawing/2014/main" val="20840167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b="1" dirty="0"/>
                        <a:t>Tema del análisis: (defina aquí el tema a analizar)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4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OPORTUNIDADES externas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AMENAZAS externas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1408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Entrar en nuevos mercados o segmentos.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Atender a grupos adicionales de clientes.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Ampliación de la cartera de productos para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satisfacer nuevas necesidades de los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clientes.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Crecimiento rápido del mercado.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Diversificación de productos relacionados.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Integración vertical.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Eliminación de barreras comerciales 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mercados exteriores atractivos.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Complacencia entre las empresas rivales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Efectos políticos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Entrada de nuevos competidores.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Incremento en las ventas de los productos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sustitutivos.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Crecimiento lento del mercado.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Cambio en las necesidades y gustos de los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consumidores.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Creciente poder de negociación de clientes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o proveedores.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Cambios adversos en lo tipos de cambio 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en las políticas comerciales de otros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países.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Cambios demográficos adversos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9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95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LA CLASE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1399310"/>
            <a:ext cx="9867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UNIDAD 1: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Elaboración y diseño de proyecto de programación</a:t>
            </a:r>
          </a:p>
          <a:p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Aprendizaje Esperado: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1.-Proponen un tema para proyecto de programación, considerando resultados de un diagnóstico inicial, para una empresa u organización.</a:t>
            </a: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09602" y="3429000"/>
            <a:ext cx="9867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Contenidos: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/>
              <a:t>- Especificación de Requerimientos</a:t>
            </a:r>
            <a:endParaRPr lang="es-ES" dirty="0"/>
          </a:p>
          <a:p>
            <a:r>
              <a:rPr lang="es-CL" dirty="0"/>
              <a:t>- </a:t>
            </a:r>
            <a:r>
              <a:rPr lang="es-CL" sz="2400" b="1" dirty="0"/>
              <a:t>Instrumentos de diagnóstico</a:t>
            </a:r>
            <a:endParaRPr lang="es-ES" sz="2400" b="1" dirty="0"/>
          </a:p>
          <a:p>
            <a:r>
              <a:rPr lang="es-CL" dirty="0"/>
              <a:t>- Modelo CANVAS de ideas de negocios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96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la matriz DOFA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otro ejemplo está basado en una situación imaginaria.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escenario es una empresa manufacturera, negocio-a-negocio, que históricamente había dependido de distribuidores para que llevaran sus productos al cliente final.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oportunidad, y en consecuencia el objeto del análisis DOFA, es para la empresa crear una nueva compañía propia, que distribuya directamente sus productos a ciertos sectores de clientes finales, que no están siendo cubiertos por sus distribuidores actuales.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5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la matriz DOFA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F722A83-8652-477C-9E7A-1FD0FDA6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918"/>
              </p:ext>
            </p:extLst>
          </p:nvPr>
        </p:nvGraphicFramePr>
        <p:xfrm>
          <a:off x="781395" y="1687373"/>
          <a:ext cx="9696106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8053">
                  <a:extLst>
                    <a:ext uri="{9D8B030D-6E8A-4147-A177-3AD203B41FA5}">
                      <a16:colId xmlns:a16="http://schemas.microsoft.com/office/drawing/2014/main" val="2180280262"/>
                    </a:ext>
                  </a:extLst>
                </a:gridCol>
                <a:gridCol w="4848053">
                  <a:extLst>
                    <a:ext uri="{9D8B030D-6E8A-4147-A177-3AD203B41FA5}">
                      <a16:colId xmlns:a16="http://schemas.microsoft.com/office/drawing/2014/main" val="20840167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b="1" dirty="0"/>
                        <a:t>Tema del análisis: Creación de una empresa de distribuidora propia, para acceder a sectores</a:t>
                      </a:r>
                    </a:p>
                    <a:p>
                      <a:r>
                        <a:rPr lang="es-ES" b="1" dirty="0"/>
                        <a:t>de clientes finales que no están siendo desarrollados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4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FORTALEZAS internas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DEBILIDADES internas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1408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Control y dirección sobre las ventas al cliente final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Producto, calidad y confiabilidad del producto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Mejor desempeño del producto, comparado con competidores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Mejor tiempo de vida y durabilidad del producto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Capacidad ociosa de manufactura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Algunos empleados tienen experiencia en el sector del cliente final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Lista de clientes disponible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Capacidad de entrega directa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Mejoras continuas a los productos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Se puede atender desde las instalaciones actuales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Los productos tienen la acreditación necesaria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Los procesos y la TI se pueden adaptar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La gerencia está comprometida y confiada.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lista de clientes no ha sido probada.</a:t>
                      </a:r>
                    </a:p>
                    <a:p>
                      <a:r>
                        <a:rPr lang="es-ES" sz="1600" dirty="0"/>
                        <a:t>Ciertas brechas en el rango para ciertos sectores.</a:t>
                      </a:r>
                    </a:p>
                    <a:p>
                      <a:r>
                        <a:rPr lang="es-ES" sz="1600" dirty="0"/>
                        <a:t>Seríamos un competidor débil.</a:t>
                      </a:r>
                    </a:p>
                    <a:p>
                      <a:r>
                        <a:rPr lang="es-ES" sz="1600" dirty="0"/>
                        <a:t>Poca experiencia en mercadeo directo.</a:t>
                      </a:r>
                    </a:p>
                    <a:p>
                      <a:r>
                        <a:rPr lang="es-ES" sz="1600" dirty="0"/>
                        <a:t>Imposibilidad de surtir a clientes en el extranjero.</a:t>
                      </a:r>
                    </a:p>
                    <a:p>
                      <a:r>
                        <a:rPr lang="es-ES" sz="1600" dirty="0"/>
                        <a:t>Necesidad de una mayor fuerza de ventas.</a:t>
                      </a:r>
                    </a:p>
                    <a:p>
                      <a:r>
                        <a:rPr lang="es-ES" sz="1600" dirty="0"/>
                        <a:t>Presupuesto limitado.</a:t>
                      </a:r>
                    </a:p>
                    <a:p>
                      <a:r>
                        <a:rPr lang="es-ES" sz="1600" dirty="0"/>
                        <a:t>No se ha realizado ninguna prueba.</a:t>
                      </a:r>
                    </a:p>
                    <a:p>
                      <a:r>
                        <a:rPr lang="es-ES" sz="1600" dirty="0"/>
                        <a:t>Aún no existe un plan detallado.</a:t>
                      </a:r>
                    </a:p>
                    <a:p>
                      <a:r>
                        <a:rPr lang="es-ES" sz="1600" dirty="0"/>
                        <a:t>El personal de entrega necesita entrenamiento.</a:t>
                      </a:r>
                    </a:p>
                    <a:p>
                      <a:r>
                        <a:rPr lang="es-ES" sz="1600" dirty="0"/>
                        <a:t>Procesos y sistemas.</a:t>
                      </a:r>
                    </a:p>
                    <a:p>
                      <a:r>
                        <a:rPr lang="es-ES" sz="1600" dirty="0"/>
                        <a:t>El equipo gerencial es insuficiente.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9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852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la matriz DOFA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F722A83-8652-477C-9E7A-1FD0FDA6A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60932"/>
              </p:ext>
            </p:extLst>
          </p:nvPr>
        </p:nvGraphicFramePr>
        <p:xfrm>
          <a:off x="781395" y="1687373"/>
          <a:ext cx="9696106" cy="354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8053">
                  <a:extLst>
                    <a:ext uri="{9D8B030D-6E8A-4147-A177-3AD203B41FA5}">
                      <a16:colId xmlns:a16="http://schemas.microsoft.com/office/drawing/2014/main" val="2180280262"/>
                    </a:ext>
                  </a:extLst>
                </a:gridCol>
                <a:gridCol w="4848053">
                  <a:extLst>
                    <a:ext uri="{9D8B030D-6E8A-4147-A177-3AD203B41FA5}">
                      <a16:colId xmlns:a16="http://schemas.microsoft.com/office/drawing/2014/main" val="20840167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b="1" dirty="0"/>
                        <a:t>Tema del análisis: Tema del análisis: Creación de una empresa de distribuidora propia, para acceder a sectores de clientes finales que no están siendo desarrollados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4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OPORTUNIDADES externas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AMENAZAS externas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1408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Se podrían desarrollar nuevos productos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Los competidores locales tienen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productos de baja calidad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Los márgenes de ganancia serán buenos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Los clientes finales responden ante nuevas ideas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Se podría extender a otros países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Nuevas aplicaciones especiales.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Puede sorprender a la competencia.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Se podrían lograr mejores acuerdos con los proveedores.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Impacto de la legislación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Los efectos ambientales pudieran favorecer a los competidores grandes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Riesgo para la distribución actual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La demanda del mercado es muy estacional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Retención del personal clave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Podría distraer del negocio central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Posible publicidad negativa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Vulnerabilidad ante grandes competidores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9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46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endParaRPr lang="es-E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Desde hace muchísimo tiempo los seres humanos han tratado de averiguar cuales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podrían ser las posibles vicisitudes que se pudiesen presentar en su futuro o en el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transcurso de sus vidas o de sus proyectos o campañas.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Mucho camino se ha recorrido desde la época en la cual los adivinos, los brujos y los oráculos entre otros eran los instrumentos favoritos encargados de ver el porvenir y alertar a los individuos de cuales pudiesen ser las consecuencias de sus acciones y decisiones a tomar.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verdaderos instrumentos de diagnósticos son de aparición reciente (mediados del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siglo XX), y ellos, basándose en métodos y planeamientos científicos han logrado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transformar las predicciones, en diagnósticos veraces basados en hechos objetivos y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cuantificables.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6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DOFA / FODA</a:t>
            </a:r>
          </a:p>
          <a:p>
            <a:endParaRPr lang="es-E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análisis DOFA surgió de la investigación conducida por el Stanford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entre 1960 y 1970.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Sus orígenes nacen de la necesidad descubrir por qué falla la planificación corporativa.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investigación fue financiada por las empresas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Fortune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500, para averiguar qué se podía hacer ante estos fracasos.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equipo de investigación consistía de Marion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Dosher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Otis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Benepe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Albert Humphrey, Robert Stewart y Birger Lie.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3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DOFA / FODA</a:t>
            </a:r>
          </a:p>
          <a:p>
            <a:endParaRPr lang="es-E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DOFA (en inglés SWOT), es la sigla usada para referirse a una herramienta analítica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permitirá trabajar con toda la información que se poseamos sobre un negocio.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Útil para examinar las: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Debilidades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Oportunidades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Fortalezas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Amenazas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4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DOFA / FODA</a:t>
            </a:r>
          </a:p>
          <a:p>
            <a:endParaRPr lang="es-E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tipo de análisis representa un esfuerzo para examinar la interacción entre las características particulares del negocio y el entorno en el cual éste compite.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análisis DOFA tiene múltiples aplicaciones y puede ser usado por todos los niveles de la corporación y en diferentes unidades de análisis tales como producto, mercado,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producto-mercado, línea de productos, corporación, empresa, división, unidad estratégica de negocios….., etc.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Muchas de las conclusiones, obtenidas como resultado del análisis DOFA, serán de gran utilidad en el análisis del mercado y en las estrategias de mercadeo que se diseñe y que califiquen para ser incorporadas en el plan de negocios.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análisis DOFA debe enfocarse solamente hacia los factores claves para el éxito de la empresa. Debe resaltar las fortalezas y las debilidades diferenciales internas al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compararlo de manera objetiva y realista con la competencia y con las oportunidades y amenazas claves del entorno.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DOFA / FODA</a:t>
            </a:r>
          </a:p>
          <a:p>
            <a:endParaRPr lang="es-E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 anterior significa que el análisis DOFA consta de dos partes: una interna y otra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externa.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1.-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La parte interna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tiene que ver con las fortalezas y las debilidades del negocio, aspectos sobre los cuales se tienen algún grado de control.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2.-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La parte externa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mira las oportunidades que ofrece el mercado y las amenazas que se debe enfrentar en el mercado seleccionado. 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Aquí es necesario desarrollar toda nuestra capacidad y habilidad para aprovechar las oportunidades y para minimizar o anular esas amenazas, circunstancias sobre las cuales se tiene poco o ningún control directo.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8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FORTALEZAS Y DEBILIDADES: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Consideremos áreas como las siguientes: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Análisis de Recursos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Capital, recursos humanos, sistemas de información, activos fijos, activos no tangibles.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Análisis de Actividades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Recursos gerenciales, recursos estratégicos, creatividad.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Análisis de Riesgos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Con relación a los recursos y a las actividades de la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Análisis de Portafolio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La contribución consolidada de las diferentes actividades de la organización.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aconsejable hacerse preguntas como éstas: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¿Cuáles son aquellos cinco a siete aspectos donde usted cree que supera a sus principales competidores?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¿Cuáles son aquellos cinco a siete aspectos donde usted cree que sus competidores lo superan?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Instrumentos </a:t>
            </a:r>
            <a:r>
              <a:rPr lang="es-MX"/>
              <a:t>de diagnóstico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990337"/>
            <a:ext cx="9867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FORTALEZAS Y DEBILIDADES:</a:t>
            </a:r>
          </a:p>
          <a:p>
            <a:endParaRPr lang="es-E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evaluar las fortalezas de una organización, hay que tener en cuenta que éstas se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clasificar así: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Fortalezas Organizacionales Comunes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Cuando una determinada fortaleza es poseída por un gran número de empresas competidoras.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paridad competitiva se da cuando un gran número de empresas competidoras están en capacidad de implementar la misma estrategia.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Fortalezas Distintivas</a:t>
            </a: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Cuando una determinada fortaleza es poseída solamente</a:t>
            </a: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un reducido número de empresas competidoras.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empresas que saben explotar su fortaleza distintiva generalmente logran una ventaja competitiva y obtienen utilidades económicas por encima del promedio de su industria.</a:t>
            </a:r>
          </a:p>
        </p:txBody>
      </p:sp>
    </p:spTree>
    <p:extLst>
      <p:ext uri="{BB962C8B-B14F-4D97-AF65-F5344CB8AC3E}">
        <p14:creationId xmlns:p14="http://schemas.microsoft.com/office/powerpoint/2010/main" val="1540156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3033</Words>
  <Application>Microsoft Office PowerPoint</Application>
  <PresentationFormat>Panorámica</PresentationFormat>
  <Paragraphs>391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Tpc401 – taller integrado de proyectos de programación</vt:lpstr>
      <vt:lpstr>PRESENTACIÓN DE LA CLASE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Instrumentos de diagnóstico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Alberto Carlos</cp:lastModifiedBy>
  <cp:revision>22</cp:revision>
  <dcterms:created xsi:type="dcterms:W3CDTF">2020-02-10T20:31:49Z</dcterms:created>
  <dcterms:modified xsi:type="dcterms:W3CDTF">2020-11-10T14:50:09Z</dcterms:modified>
</cp:coreProperties>
</file>