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401" r:id="rId4"/>
    <p:sldId id="403" r:id="rId5"/>
    <p:sldId id="404" r:id="rId6"/>
    <p:sldId id="407" r:id="rId7"/>
    <p:sldId id="405" r:id="rId8"/>
    <p:sldId id="406"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6" r:id="rId27"/>
    <p:sldId id="425" r:id="rId28"/>
    <p:sldId id="427" r:id="rId29"/>
    <p:sldId id="428" r:id="rId30"/>
    <p:sldId id="429" r:id="rId31"/>
    <p:sldId id="430" r:id="rId32"/>
    <p:sldId id="431" r:id="rId33"/>
    <p:sldId id="260" r:id="rId3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0" autoAdjust="0"/>
  </p:normalViewPr>
  <p:slideViewPr>
    <p:cSldViewPr snapToGrid="0">
      <p:cViewPr varScale="1">
        <p:scale>
          <a:sx n="70" d="100"/>
          <a:sy n="70" d="100"/>
        </p:scale>
        <p:origin x="63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Carlos" userId="e15fa37413acfacc" providerId="LiveId" clId="{EE2E9A10-40A0-4B32-88CB-BEA1794BBE36}"/>
    <pc:docChg chg="undo custSel delSld modSld sldOrd">
      <pc:chgData name="Alberto Carlos" userId="e15fa37413acfacc" providerId="LiveId" clId="{EE2E9A10-40A0-4B32-88CB-BEA1794BBE36}" dt="2020-08-27T12:34:07.877" v="222" actId="6549"/>
      <pc:docMkLst>
        <pc:docMk/>
      </pc:docMkLst>
      <pc:sldChg chg="modSp">
        <pc:chgData name="Alberto Carlos" userId="e15fa37413acfacc" providerId="LiveId" clId="{EE2E9A10-40A0-4B32-88CB-BEA1794BBE36}" dt="2020-08-27T12:11:47.704" v="15" actId="27636"/>
        <pc:sldMkLst>
          <pc:docMk/>
          <pc:sldMk cId="655980967" sldId="256"/>
        </pc:sldMkLst>
        <pc:spChg chg="mod">
          <ac:chgData name="Alberto Carlos" userId="e15fa37413acfacc" providerId="LiveId" clId="{EE2E9A10-40A0-4B32-88CB-BEA1794BBE36}" dt="2020-08-27T12:11:47.704" v="15" actId="27636"/>
          <ac:spMkLst>
            <pc:docMk/>
            <pc:sldMk cId="655980967" sldId="256"/>
            <ac:spMk id="8" creationId="{24A6EDC5-665D-4C54-9434-DB56AD78E396}"/>
          </ac:spMkLst>
        </pc:spChg>
      </pc:sldChg>
      <pc:sldChg chg="modSp">
        <pc:chgData name="Alberto Carlos" userId="e15fa37413acfacc" providerId="LiveId" clId="{EE2E9A10-40A0-4B32-88CB-BEA1794BBE36}" dt="2020-08-27T12:13:50.873" v="33" actId="2711"/>
        <pc:sldMkLst>
          <pc:docMk/>
          <pc:sldMk cId="3665966782" sldId="257"/>
        </pc:sldMkLst>
        <pc:spChg chg="mod">
          <ac:chgData name="Alberto Carlos" userId="e15fa37413acfacc" providerId="LiveId" clId="{EE2E9A10-40A0-4B32-88CB-BEA1794BBE36}" dt="2020-08-27T12:13:50.873" v="33" actId="2711"/>
          <ac:spMkLst>
            <pc:docMk/>
            <pc:sldMk cId="3665966782" sldId="257"/>
            <ac:spMk id="10" creationId="{00000000-0000-0000-0000-000000000000}"/>
          </ac:spMkLst>
        </pc:spChg>
      </pc:sldChg>
      <pc:sldChg chg="del">
        <pc:chgData name="Alberto Carlos" userId="e15fa37413acfacc" providerId="LiveId" clId="{EE2E9A10-40A0-4B32-88CB-BEA1794BBE36}" dt="2020-08-27T12:14:16.458" v="35" actId="2696"/>
        <pc:sldMkLst>
          <pc:docMk/>
          <pc:sldMk cId="3601485759" sldId="269"/>
        </pc:sldMkLst>
      </pc:sldChg>
      <pc:sldChg chg="del">
        <pc:chgData name="Alberto Carlos" userId="e15fa37413acfacc" providerId="LiveId" clId="{EE2E9A10-40A0-4B32-88CB-BEA1794BBE36}" dt="2020-08-27T12:14:16.471" v="36" actId="2696"/>
        <pc:sldMkLst>
          <pc:docMk/>
          <pc:sldMk cId="2914900481" sldId="270"/>
        </pc:sldMkLst>
      </pc:sldChg>
      <pc:sldChg chg="del">
        <pc:chgData name="Alberto Carlos" userId="e15fa37413acfacc" providerId="LiveId" clId="{EE2E9A10-40A0-4B32-88CB-BEA1794BBE36}" dt="2020-08-27T12:12:46.877" v="18" actId="2696"/>
        <pc:sldMkLst>
          <pc:docMk/>
          <pc:sldMk cId="3675484532" sldId="271"/>
        </pc:sldMkLst>
      </pc:sldChg>
      <pc:sldChg chg="del">
        <pc:chgData name="Alberto Carlos" userId="e15fa37413acfacc" providerId="LiveId" clId="{EE2E9A10-40A0-4B32-88CB-BEA1794BBE36}" dt="2020-08-27T12:12:46.892" v="20" actId="2696"/>
        <pc:sldMkLst>
          <pc:docMk/>
          <pc:sldMk cId="159163342" sldId="272"/>
        </pc:sldMkLst>
      </pc:sldChg>
      <pc:sldChg chg="del">
        <pc:chgData name="Alberto Carlos" userId="e15fa37413acfacc" providerId="LiveId" clId="{EE2E9A10-40A0-4B32-88CB-BEA1794BBE36}" dt="2020-08-27T12:12:46.900" v="21" actId="2696"/>
        <pc:sldMkLst>
          <pc:docMk/>
          <pc:sldMk cId="127137117" sldId="273"/>
        </pc:sldMkLst>
      </pc:sldChg>
      <pc:sldChg chg="del">
        <pc:chgData name="Alberto Carlos" userId="e15fa37413acfacc" providerId="LiveId" clId="{EE2E9A10-40A0-4B32-88CB-BEA1794BBE36}" dt="2020-08-27T12:12:46.908" v="22" actId="2696"/>
        <pc:sldMkLst>
          <pc:docMk/>
          <pc:sldMk cId="2496229897" sldId="274"/>
        </pc:sldMkLst>
      </pc:sldChg>
      <pc:sldChg chg="del">
        <pc:chgData name="Alberto Carlos" userId="e15fa37413acfacc" providerId="LiveId" clId="{EE2E9A10-40A0-4B32-88CB-BEA1794BBE36}" dt="2020-08-27T12:12:46.917" v="23" actId="2696"/>
        <pc:sldMkLst>
          <pc:docMk/>
          <pc:sldMk cId="3670931214" sldId="275"/>
        </pc:sldMkLst>
      </pc:sldChg>
      <pc:sldChg chg="del">
        <pc:chgData name="Alberto Carlos" userId="e15fa37413acfacc" providerId="LiveId" clId="{EE2E9A10-40A0-4B32-88CB-BEA1794BBE36}" dt="2020-08-27T12:12:46.925" v="24" actId="2696"/>
        <pc:sldMkLst>
          <pc:docMk/>
          <pc:sldMk cId="3732046511" sldId="276"/>
        </pc:sldMkLst>
      </pc:sldChg>
      <pc:sldChg chg="del">
        <pc:chgData name="Alberto Carlos" userId="e15fa37413acfacc" providerId="LiveId" clId="{EE2E9A10-40A0-4B32-88CB-BEA1794BBE36}" dt="2020-08-27T12:12:46.937" v="25" actId="2696"/>
        <pc:sldMkLst>
          <pc:docMk/>
          <pc:sldMk cId="1776925737" sldId="365"/>
        </pc:sldMkLst>
      </pc:sldChg>
      <pc:sldChg chg="del">
        <pc:chgData name="Alberto Carlos" userId="e15fa37413acfacc" providerId="LiveId" clId="{EE2E9A10-40A0-4B32-88CB-BEA1794BBE36}" dt="2020-08-27T12:12:46.948" v="26" actId="2696"/>
        <pc:sldMkLst>
          <pc:docMk/>
          <pc:sldMk cId="2946693467" sldId="366"/>
        </pc:sldMkLst>
      </pc:sldChg>
      <pc:sldChg chg="del">
        <pc:chgData name="Alberto Carlos" userId="e15fa37413acfacc" providerId="LiveId" clId="{EE2E9A10-40A0-4B32-88CB-BEA1794BBE36}" dt="2020-08-27T12:12:46.962" v="27" actId="2696"/>
        <pc:sldMkLst>
          <pc:docMk/>
          <pc:sldMk cId="3428023845" sldId="367"/>
        </pc:sldMkLst>
      </pc:sldChg>
      <pc:sldChg chg="del">
        <pc:chgData name="Alberto Carlos" userId="e15fa37413acfacc" providerId="LiveId" clId="{EE2E9A10-40A0-4B32-88CB-BEA1794BBE36}" dt="2020-08-27T12:12:46.975" v="28" actId="2696"/>
        <pc:sldMkLst>
          <pc:docMk/>
          <pc:sldMk cId="2424852553" sldId="368"/>
        </pc:sldMkLst>
      </pc:sldChg>
      <pc:sldChg chg="del">
        <pc:chgData name="Alberto Carlos" userId="e15fa37413acfacc" providerId="LiveId" clId="{EE2E9A10-40A0-4B32-88CB-BEA1794BBE36}" dt="2020-08-27T12:12:46.987" v="29" actId="2696"/>
        <pc:sldMkLst>
          <pc:docMk/>
          <pc:sldMk cId="3216731148" sldId="369"/>
        </pc:sldMkLst>
      </pc:sldChg>
      <pc:sldChg chg="del">
        <pc:chgData name="Alberto Carlos" userId="e15fa37413acfacc" providerId="LiveId" clId="{EE2E9A10-40A0-4B32-88CB-BEA1794BBE36}" dt="2020-08-27T12:12:47.001" v="30" actId="2696"/>
        <pc:sldMkLst>
          <pc:docMk/>
          <pc:sldMk cId="2247878407" sldId="370"/>
        </pc:sldMkLst>
      </pc:sldChg>
      <pc:sldChg chg="addSp modSp">
        <pc:chgData name="Alberto Carlos" userId="e15fa37413acfacc" providerId="LiveId" clId="{EE2E9A10-40A0-4B32-88CB-BEA1794BBE36}" dt="2020-08-27T12:16:06.413" v="89" actId="255"/>
        <pc:sldMkLst>
          <pc:docMk/>
          <pc:sldMk cId="193524397" sldId="371"/>
        </pc:sldMkLst>
        <pc:spChg chg="add mod">
          <ac:chgData name="Alberto Carlos" userId="e15fa37413acfacc" providerId="LiveId" clId="{EE2E9A10-40A0-4B32-88CB-BEA1794BBE36}" dt="2020-08-27T12:14:41.740" v="61" actId="20577"/>
          <ac:spMkLst>
            <pc:docMk/>
            <pc:sldMk cId="193524397" sldId="371"/>
            <ac:spMk id="17" creationId="{C27652C2-E43E-4D10-84A0-E8E542458F7D}"/>
          </ac:spMkLst>
        </pc:spChg>
        <pc:spChg chg="mod">
          <ac:chgData name="Alberto Carlos" userId="e15fa37413acfacc" providerId="LiveId" clId="{EE2E9A10-40A0-4B32-88CB-BEA1794BBE36}" dt="2020-08-27T12:16:06.413" v="89" actId="255"/>
          <ac:spMkLst>
            <pc:docMk/>
            <pc:sldMk cId="193524397" sldId="371"/>
            <ac:spMk id="20" creationId="{00000000-0000-0000-0000-000000000000}"/>
          </ac:spMkLst>
        </pc:spChg>
      </pc:sldChg>
      <pc:sldChg chg="del">
        <pc:chgData name="Alberto Carlos" userId="e15fa37413acfacc" providerId="LiveId" clId="{EE2E9A10-40A0-4B32-88CB-BEA1794BBE36}" dt="2020-08-27T12:12:47.126" v="32" actId="2696"/>
        <pc:sldMkLst>
          <pc:docMk/>
          <pc:sldMk cId="1345547344" sldId="371"/>
        </pc:sldMkLst>
      </pc:sldChg>
      <pc:sldChg chg="del">
        <pc:chgData name="Alberto Carlos" userId="e15fa37413acfacc" providerId="LiveId" clId="{EE2E9A10-40A0-4B32-88CB-BEA1794BBE36}" dt="2020-08-27T12:12:47.014" v="31" actId="2696"/>
        <pc:sldMkLst>
          <pc:docMk/>
          <pc:sldMk cId="3158484219" sldId="372"/>
        </pc:sldMkLst>
      </pc:sldChg>
      <pc:sldChg chg="addSp modSp">
        <pc:chgData name="Alberto Carlos" userId="e15fa37413acfacc" providerId="LiveId" clId="{EE2E9A10-40A0-4B32-88CB-BEA1794BBE36}" dt="2020-08-27T12:16:36.665" v="95" actId="14100"/>
        <pc:sldMkLst>
          <pc:docMk/>
          <pc:sldMk cId="3218387102" sldId="372"/>
        </pc:sldMkLst>
        <pc:spChg chg="add">
          <ac:chgData name="Alberto Carlos" userId="e15fa37413acfacc" providerId="LiveId" clId="{EE2E9A10-40A0-4B32-88CB-BEA1794BBE36}" dt="2020-08-27T12:14:55.297" v="62"/>
          <ac:spMkLst>
            <pc:docMk/>
            <pc:sldMk cId="3218387102" sldId="372"/>
            <ac:spMk id="17" creationId="{A2B6CCB1-1931-44F5-B7F4-6F1653378C09}"/>
          </ac:spMkLst>
        </pc:spChg>
        <pc:spChg chg="mod">
          <ac:chgData name="Alberto Carlos" userId="e15fa37413acfacc" providerId="LiveId" clId="{EE2E9A10-40A0-4B32-88CB-BEA1794BBE36}" dt="2020-08-27T12:16:36.665" v="95" actId="14100"/>
          <ac:spMkLst>
            <pc:docMk/>
            <pc:sldMk cId="3218387102" sldId="372"/>
            <ac:spMk id="20" creationId="{00000000-0000-0000-0000-000000000000}"/>
          </ac:spMkLst>
        </pc:spChg>
      </pc:sldChg>
      <pc:sldChg chg="del">
        <pc:chgData name="Alberto Carlos" userId="e15fa37413acfacc" providerId="LiveId" clId="{EE2E9A10-40A0-4B32-88CB-BEA1794BBE36}" dt="2020-08-27T12:12:46.885" v="19" actId="2696"/>
        <pc:sldMkLst>
          <pc:docMk/>
          <pc:sldMk cId="55121737" sldId="373"/>
        </pc:sldMkLst>
      </pc:sldChg>
      <pc:sldChg chg="addSp modSp">
        <pc:chgData name="Alberto Carlos" userId="e15fa37413acfacc" providerId="LiveId" clId="{EE2E9A10-40A0-4B32-88CB-BEA1794BBE36}" dt="2020-08-27T12:18:22.737" v="103" actId="14100"/>
        <pc:sldMkLst>
          <pc:docMk/>
          <pc:sldMk cId="3289299862" sldId="373"/>
        </pc:sldMkLst>
        <pc:spChg chg="add">
          <ac:chgData name="Alberto Carlos" userId="e15fa37413acfacc" providerId="LiveId" clId="{EE2E9A10-40A0-4B32-88CB-BEA1794BBE36}" dt="2020-08-27T12:15:03.465" v="64"/>
          <ac:spMkLst>
            <pc:docMk/>
            <pc:sldMk cId="3289299862" sldId="373"/>
            <ac:spMk id="17" creationId="{34BDF2B0-991D-400D-A648-1C86773FFC76}"/>
          </ac:spMkLst>
        </pc:spChg>
        <pc:spChg chg="mod">
          <ac:chgData name="Alberto Carlos" userId="e15fa37413acfacc" providerId="LiveId" clId="{EE2E9A10-40A0-4B32-88CB-BEA1794BBE36}" dt="2020-08-27T12:18:22.737" v="103" actId="14100"/>
          <ac:spMkLst>
            <pc:docMk/>
            <pc:sldMk cId="3289299862" sldId="373"/>
            <ac:spMk id="20" creationId="{00000000-0000-0000-0000-000000000000}"/>
          </ac:spMkLst>
        </pc:spChg>
      </pc:sldChg>
      <pc:sldChg chg="addSp modSp">
        <pc:chgData name="Alberto Carlos" userId="e15fa37413acfacc" providerId="LiveId" clId="{EE2E9A10-40A0-4B32-88CB-BEA1794BBE36}" dt="2020-08-27T12:16:51.004" v="99" actId="1076"/>
        <pc:sldMkLst>
          <pc:docMk/>
          <pc:sldMk cId="3334016907" sldId="374"/>
        </pc:sldMkLst>
        <pc:spChg chg="add">
          <ac:chgData name="Alberto Carlos" userId="e15fa37413acfacc" providerId="LiveId" clId="{EE2E9A10-40A0-4B32-88CB-BEA1794BBE36}" dt="2020-08-27T12:15:00.584" v="63"/>
          <ac:spMkLst>
            <pc:docMk/>
            <pc:sldMk cId="3334016907" sldId="374"/>
            <ac:spMk id="17" creationId="{E0F5B8A6-A081-4408-A31D-E2E3CD590594}"/>
          </ac:spMkLst>
        </pc:spChg>
        <pc:spChg chg="mod">
          <ac:chgData name="Alberto Carlos" userId="e15fa37413acfacc" providerId="LiveId" clId="{EE2E9A10-40A0-4B32-88CB-BEA1794BBE36}" dt="2020-08-27T12:16:51.004" v="99" actId="1076"/>
          <ac:spMkLst>
            <pc:docMk/>
            <pc:sldMk cId="3334016907" sldId="374"/>
            <ac:spMk id="20" creationId="{00000000-0000-0000-0000-000000000000}"/>
          </ac:spMkLst>
        </pc:spChg>
      </pc:sldChg>
      <pc:sldChg chg="addSp modSp">
        <pc:chgData name="Alberto Carlos" userId="e15fa37413acfacc" providerId="LiveId" clId="{EE2E9A10-40A0-4B32-88CB-BEA1794BBE36}" dt="2020-08-27T12:18:42.985" v="107" actId="14100"/>
        <pc:sldMkLst>
          <pc:docMk/>
          <pc:sldMk cId="4018113039" sldId="375"/>
        </pc:sldMkLst>
        <pc:spChg chg="add">
          <ac:chgData name="Alberto Carlos" userId="e15fa37413acfacc" providerId="LiveId" clId="{EE2E9A10-40A0-4B32-88CB-BEA1794BBE36}" dt="2020-08-27T12:15:05.672" v="65"/>
          <ac:spMkLst>
            <pc:docMk/>
            <pc:sldMk cId="4018113039" sldId="375"/>
            <ac:spMk id="17" creationId="{D87A4DF6-16F9-4D78-9942-207563E66AE4}"/>
          </ac:spMkLst>
        </pc:spChg>
        <pc:spChg chg="mod">
          <ac:chgData name="Alberto Carlos" userId="e15fa37413acfacc" providerId="LiveId" clId="{EE2E9A10-40A0-4B32-88CB-BEA1794BBE36}" dt="2020-08-27T12:18:42.985" v="107" actId="14100"/>
          <ac:spMkLst>
            <pc:docMk/>
            <pc:sldMk cId="4018113039" sldId="375"/>
            <ac:spMk id="20" creationId="{00000000-0000-0000-0000-000000000000}"/>
          </ac:spMkLst>
        </pc:spChg>
      </pc:sldChg>
      <pc:sldChg chg="addSp modSp ord">
        <pc:chgData name="Alberto Carlos" userId="e15fa37413acfacc" providerId="LiveId" clId="{EE2E9A10-40A0-4B32-88CB-BEA1794BBE36}" dt="2020-08-27T12:21:26.191" v="130"/>
        <pc:sldMkLst>
          <pc:docMk/>
          <pc:sldMk cId="1687191684" sldId="376"/>
        </pc:sldMkLst>
        <pc:spChg chg="add">
          <ac:chgData name="Alberto Carlos" userId="e15fa37413acfacc" providerId="LiveId" clId="{EE2E9A10-40A0-4B32-88CB-BEA1794BBE36}" dt="2020-08-27T12:15:07.600" v="66"/>
          <ac:spMkLst>
            <pc:docMk/>
            <pc:sldMk cId="1687191684" sldId="376"/>
            <ac:spMk id="17" creationId="{704564BF-7350-4498-BF87-08176E0E0754}"/>
          </ac:spMkLst>
        </pc:spChg>
        <pc:spChg chg="mod">
          <ac:chgData name="Alberto Carlos" userId="e15fa37413acfacc" providerId="LiveId" clId="{EE2E9A10-40A0-4B32-88CB-BEA1794BBE36}" dt="2020-08-27T12:19:15.964" v="111" actId="6549"/>
          <ac:spMkLst>
            <pc:docMk/>
            <pc:sldMk cId="1687191684" sldId="376"/>
            <ac:spMk id="20" creationId="{00000000-0000-0000-0000-000000000000}"/>
          </ac:spMkLst>
        </pc:spChg>
      </pc:sldChg>
      <pc:sldChg chg="addSp modSp ord">
        <pc:chgData name="Alberto Carlos" userId="e15fa37413acfacc" providerId="LiveId" clId="{EE2E9A10-40A0-4B32-88CB-BEA1794BBE36}" dt="2020-08-27T12:30:22.916" v="182"/>
        <pc:sldMkLst>
          <pc:docMk/>
          <pc:sldMk cId="778602202" sldId="377"/>
        </pc:sldMkLst>
        <pc:spChg chg="add">
          <ac:chgData name="Alberto Carlos" userId="e15fa37413acfacc" providerId="LiveId" clId="{EE2E9A10-40A0-4B32-88CB-BEA1794BBE36}" dt="2020-08-27T12:15:09.655" v="67"/>
          <ac:spMkLst>
            <pc:docMk/>
            <pc:sldMk cId="778602202" sldId="377"/>
            <ac:spMk id="17" creationId="{1545779C-7246-482C-82C7-286B0754C14C}"/>
          </ac:spMkLst>
        </pc:spChg>
        <pc:spChg chg="mod">
          <ac:chgData name="Alberto Carlos" userId="e15fa37413acfacc" providerId="LiveId" clId="{EE2E9A10-40A0-4B32-88CB-BEA1794BBE36}" dt="2020-08-27T12:19:40.179" v="115" actId="6549"/>
          <ac:spMkLst>
            <pc:docMk/>
            <pc:sldMk cId="778602202" sldId="377"/>
            <ac:spMk id="20" creationId="{00000000-0000-0000-0000-000000000000}"/>
          </ac:spMkLst>
        </pc:spChg>
      </pc:sldChg>
      <pc:sldChg chg="addSp modSp ord">
        <pc:chgData name="Alberto Carlos" userId="e15fa37413acfacc" providerId="LiveId" clId="{EE2E9A10-40A0-4B32-88CB-BEA1794BBE36}" dt="2020-08-27T12:31:15.655" v="189"/>
        <pc:sldMkLst>
          <pc:docMk/>
          <pc:sldMk cId="657778642" sldId="378"/>
        </pc:sldMkLst>
        <pc:spChg chg="add">
          <ac:chgData name="Alberto Carlos" userId="e15fa37413acfacc" providerId="LiveId" clId="{EE2E9A10-40A0-4B32-88CB-BEA1794BBE36}" dt="2020-08-27T12:15:12.021" v="68"/>
          <ac:spMkLst>
            <pc:docMk/>
            <pc:sldMk cId="657778642" sldId="378"/>
            <ac:spMk id="17" creationId="{B0FF4B84-36FE-4872-9027-B7636F1AFE6A}"/>
          </ac:spMkLst>
        </pc:spChg>
        <pc:spChg chg="mod">
          <ac:chgData name="Alberto Carlos" userId="e15fa37413acfacc" providerId="LiveId" clId="{EE2E9A10-40A0-4B32-88CB-BEA1794BBE36}" dt="2020-08-27T12:19:57.093" v="119" actId="6549"/>
          <ac:spMkLst>
            <pc:docMk/>
            <pc:sldMk cId="657778642" sldId="378"/>
            <ac:spMk id="20" creationId="{00000000-0000-0000-0000-000000000000}"/>
          </ac:spMkLst>
        </pc:spChg>
      </pc:sldChg>
      <pc:sldChg chg="addSp modSp">
        <pc:chgData name="Alberto Carlos" userId="e15fa37413acfacc" providerId="LiveId" clId="{EE2E9A10-40A0-4B32-88CB-BEA1794BBE36}" dt="2020-08-27T12:20:12.789" v="123" actId="14100"/>
        <pc:sldMkLst>
          <pc:docMk/>
          <pc:sldMk cId="1224421072" sldId="379"/>
        </pc:sldMkLst>
        <pc:spChg chg="add">
          <ac:chgData name="Alberto Carlos" userId="e15fa37413acfacc" providerId="LiveId" clId="{EE2E9A10-40A0-4B32-88CB-BEA1794BBE36}" dt="2020-08-27T12:15:13.781" v="69"/>
          <ac:spMkLst>
            <pc:docMk/>
            <pc:sldMk cId="1224421072" sldId="379"/>
            <ac:spMk id="17" creationId="{A8168D95-CAC9-4102-9F2A-3B3B2DD5195D}"/>
          </ac:spMkLst>
        </pc:spChg>
        <pc:spChg chg="mod">
          <ac:chgData name="Alberto Carlos" userId="e15fa37413acfacc" providerId="LiveId" clId="{EE2E9A10-40A0-4B32-88CB-BEA1794BBE36}" dt="2020-08-27T12:20:12.789" v="123" actId="14100"/>
          <ac:spMkLst>
            <pc:docMk/>
            <pc:sldMk cId="1224421072" sldId="379"/>
            <ac:spMk id="20" creationId="{00000000-0000-0000-0000-000000000000}"/>
          </ac:spMkLst>
        </pc:spChg>
      </pc:sldChg>
      <pc:sldChg chg="addSp modSp">
        <pc:chgData name="Alberto Carlos" userId="e15fa37413acfacc" providerId="LiveId" clId="{EE2E9A10-40A0-4B32-88CB-BEA1794BBE36}" dt="2020-08-27T12:20:30.089" v="127" actId="14100"/>
        <pc:sldMkLst>
          <pc:docMk/>
          <pc:sldMk cId="60694429" sldId="380"/>
        </pc:sldMkLst>
        <pc:spChg chg="add">
          <ac:chgData name="Alberto Carlos" userId="e15fa37413acfacc" providerId="LiveId" clId="{EE2E9A10-40A0-4B32-88CB-BEA1794BBE36}" dt="2020-08-27T12:15:15.556" v="70"/>
          <ac:spMkLst>
            <pc:docMk/>
            <pc:sldMk cId="60694429" sldId="380"/>
            <ac:spMk id="17" creationId="{3F3EEC7B-4CCD-4A61-AE37-4739EED7F8CD}"/>
          </ac:spMkLst>
        </pc:spChg>
        <pc:spChg chg="mod">
          <ac:chgData name="Alberto Carlos" userId="e15fa37413acfacc" providerId="LiveId" clId="{EE2E9A10-40A0-4B32-88CB-BEA1794BBE36}" dt="2020-08-27T12:20:30.089" v="127" actId="14100"/>
          <ac:spMkLst>
            <pc:docMk/>
            <pc:sldMk cId="60694429" sldId="380"/>
            <ac:spMk id="20" creationId="{00000000-0000-0000-0000-000000000000}"/>
          </ac:spMkLst>
        </pc:spChg>
      </pc:sldChg>
      <pc:sldChg chg="addSp modSp">
        <pc:chgData name="Alberto Carlos" userId="e15fa37413acfacc" providerId="LiveId" clId="{EE2E9A10-40A0-4B32-88CB-BEA1794BBE36}" dt="2020-08-27T12:20:48.582" v="128" actId="1076"/>
        <pc:sldMkLst>
          <pc:docMk/>
          <pc:sldMk cId="3144619689" sldId="381"/>
        </pc:sldMkLst>
        <pc:spChg chg="add">
          <ac:chgData name="Alberto Carlos" userId="e15fa37413acfacc" providerId="LiveId" clId="{EE2E9A10-40A0-4B32-88CB-BEA1794BBE36}" dt="2020-08-27T12:15:16.999" v="71"/>
          <ac:spMkLst>
            <pc:docMk/>
            <pc:sldMk cId="3144619689" sldId="381"/>
            <ac:spMk id="17" creationId="{A42838AA-6387-4A14-86C1-0FC486DC0A26}"/>
          </ac:spMkLst>
        </pc:spChg>
        <pc:spChg chg="mod">
          <ac:chgData name="Alberto Carlos" userId="e15fa37413acfacc" providerId="LiveId" clId="{EE2E9A10-40A0-4B32-88CB-BEA1794BBE36}" dt="2020-08-27T12:20:48.582" v="128" actId="1076"/>
          <ac:spMkLst>
            <pc:docMk/>
            <pc:sldMk cId="3144619689" sldId="381"/>
            <ac:spMk id="20" creationId="{00000000-0000-0000-0000-000000000000}"/>
          </ac:spMkLst>
        </pc:spChg>
      </pc:sldChg>
      <pc:sldChg chg="addSp modSp">
        <pc:chgData name="Alberto Carlos" userId="e15fa37413acfacc" providerId="LiveId" clId="{EE2E9A10-40A0-4B32-88CB-BEA1794BBE36}" dt="2020-08-27T12:21:51.155" v="134" actId="14100"/>
        <pc:sldMkLst>
          <pc:docMk/>
          <pc:sldMk cId="2792674937" sldId="382"/>
        </pc:sldMkLst>
        <pc:spChg chg="add">
          <ac:chgData name="Alberto Carlos" userId="e15fa37413acfacc" providerId="LiveId" clId="{EE2E9A10-40A0-4B32-88CB-BEA1794BBE36}" dt="2020-08-27T12:15:18.905" v="72"/>
          <ac:spMkLst>
            <pc:docMk/>
            <pc:sldMk cId="2792674937" sldId="382"/>
            <ac:spMk id="17" creationId="{75EB6786-CBF7-4DCE-952E-28167E408385}"/>
          </ac:spMkLst>
        </pc:spChg>
        <pc:spChg chg="mod">
          <ac:chgData name="Alberto Carlos" userId="e15fa37413acfacc" providerId="LiveId" clId="{EE2E9A10-40A0-4B32-88CB-BEA1794BBE36}" dt="2020-08-27T12:21:51.155" v="134" actId="14100"/>
          <ac:spMkLst>
            <pc:docMk/>
            <pc:sldMk cId="2792674937" sldId="382"/>
            <ac:spMk id="20" creationId="{00000000-0000-0000-0000-000000000000}"/>
          </ac:spMkLst>
        </pc:spChg>
      </pc:sldChg>
      <pc:sldChg chg="addSp modSp">
        <pc:chgData name="Alberto Carlos" userId="e15fa37413acfacc" providerId="LiveId" clId="{EE2E9A10-40A0-4B32-88CB-BEA1794BBE36}" dt="2020-08-27T12:22:11.896" v="138" actId="6549"/>
        <pc:sldMkLst>
          <pc:docMk/>
          <pc:sldMk cId="740886318" sldId="383"/>
        </pc:sldMkLst>
        <pc:spChg chg="add">
          <ac:chgData name="Alberto Carlos" userId="e15fa37413acfacc" providerId="LiveId" clId="{EE2E9A10-40A0-4B32-88CB-BEA1794BBE36}" dt="2020-08-27T12:15:20.608" v="73"/>
          <ac:spMkLst>
            <pc:docMk/>
            <pc:sldMk cId="740886318" sldId="383"/>
            <ac:spMk id="17" creationId="{0BD09531-AC65-458A-9D02-4BDEF7D58737}"/>
          </ac:spMkLst>
        </pc:spChg>
        <pc:spChg chg="mod">
          <ac:chgData name="Alberto Carlos" userId="e15fa37413acfacc" providerId="LiveId" clId="{EE2E9A10-40A0-4B32-88CB-BEA1794BBE36}" dt="2020-08-27T12:22:11.896" v="138" actId="6549"/>
          <ac:spMkLst>
            <pc:docMk/>
            <pc:sldMk cId="740886318" sldId="383"/>
            <ac:spMk id="20" creationId="{00000000-0000-0000-0000-000000000000}"/>
          </ac:spMkLst>
        </pc:spChg>
      </pc:sldChg>
      <pc:sldChg chg="addSp modSp">
        <pc:chgData name="Alberto Carlos" userId="e15fa37413acfacc" providerId="LiveId" clId="{EE2E9A10-40A0-4B32-88CB-BEA1794BBE36}" dt="2020-08-27T12:22:29.006" v="142" actId="6549"/>
        <pc:sldMkLst>
          <pc:docMk/>
          <pc:sldMk cId="1897998983" sldId="384"/>
        </pc:sldMkLst>
        <pc:spChg chg="add">
          <ac:chgData name="Alberto Carlos" userId="e15fa37413acfacc" providerId="LiveId" clId="{EE2E9A10-40A0-4B32-88CB-BEA1794BBE36}" dt="2020-08-27T12:15:22.359" v="74"/>
          <ac:spMkLst>
            <pc:docMk/>
            <pc:sldMk cId="1897998983" sldId="384"/>
            <ac:spMk id="17" creationId="{F69F7ACE-9A58-4D86-A3BC-DCFF66AAA6A8}"/>
          </ac:spMkLst>
        </pc:spChg>
        <pc:spChg chg="mod">
          <ac:chgData name="Alberto Carlos" userId="e15fa37413acfacc" providerId="LiveId" clId="{EE2E9A10-40A0-4B32-88CB-BEA1794BBE36}" dt="2020-08-27T12:22:29.006" v="142" actId="6549"/>
          <ac:spMkLst>
            <pc:docMk/>
            <pc:sldMk cId="1897998983" sldId="384"/>
            <ac:spMk id="20" creationId="{00000000-0000-0000-0000-000000000000}"/>
          </ac:spMkLst>
        </pc:spChg>
      </pc:sldChg>
      <pc:sldChg chg="addSp modSp">
        <pc:chgData name="Alberto Carlos" userId="e15fa37413acfacc" providerId="LiveId" clId="{EE2E9A10-40A0-4B32-88CB-BEA1794BBE36}" dt="2020-08-27T12:22:45.654" v="146" actId="6549"/>
        <pc:sldMkLst>
          <pc:docMk/>
          <pc:sldMk cId="413875348" sldId="385"/>
        </pc:sldMkLst>
        <pc:spChg chg="add">
          <ac:chgData name="Alberto Carlos" userId="e15fa37413acfacc" providerId="LiveId" clId="{EE2E9A10-40A0-4B32-88CB-BEA1794BBE36}" dt="2020-08-27T12:15:23.482" v="75"/>
          <ac:spMkLst>
            <pc:docMk/>
            <pc:sldMk cId="413875348" sldId="385"/>
            <ac:spMk id="17" creationId="{1668A917-57C0-441C-98BC-7CE08E992C68}"/>
          </ac:spMkLst>
        </pc:spChg>
        <pc:spChg chg="mod">
          <ac:chgData name="Alberto Carlos" userId="e15fa37413acfacc" providerId="LiveId" clId="{EE2E9A10-40A0-4B32-88CB-BEA1794BBE36}" dt="2020-08-27T12:22:45.654" v="146" actId="6549"/>
          <ac:spMkLst>
            <pc:docMk/>
            <pc:sldMk cId="413875348" sldId="385"/>
            <ac:spMk id="20" creationId="{00000000-0000-0000-0000-000000000000}"/>
          </ac:spMkLst>
        </pc:spChg>
      </pc:sldChg>
      <pc:sldChg chg="addSp modSp">
        <pc:chgData name="Alberto Carlos" userId="e15fa37413acfacc" providerId="LiveId" clId="{EE2E9A10-40A0-4B32-88CB-BEA1794BBE36}" dt="2020-08-27T12:23:00.422" v="150" actId="6549"/>
        <pc:sldMkLst>
          <pc:docMk/>
          <pc:sldMk cId="3686702596" sldId="386"/>
        </pc:sldMkLst>
        <pc:spChg chg="add">
          <ac:chgData name="Alberto Carlos" userId="e15fa37413acfacc" providerId="LiveId" clId="{EE2E9A10-40A0-4B32-88CB-BEA1794BBE36}" dt="2020-08-27T12:15:25.775" v="76"/>
          <ac:spMkLst>
            <pc:docMk/>
            <pc:sldMk cId="3686702596" sldId="386"/>
            <ac:spMk id="17" creationId="{FD319D7E-3E45-448E-BCF0-52456503566A}"/>
          </ac:spMkLst>
        </pc:spChg>
        <pc:spChg chg="mod">
          <ac:chgData name="Alberto Carlos" userId="e15fa37413acfacc" providerId="LiveId" clId="{EE2E9A10-40A0-4B32-88CB-BEA1794BBE36}" dt="2020-08-27T12:23:00.422" v="150" actId="6549"/>
          <ac:spMkLst>
            <pc:docMk/>
            <pc:sldMk cId="3686702596" sldId="386"/>
            <ac:spMk id="20" creationId="{00000000-0000-0000-0000-000000000000}"/>
          </ac:spMkLst>
        </pc:spChg>
      </pc:sldChg>
      <pc:sldChg chg="addSp modSp">
        <pc:chgData name="Alberto Carlos" userId="e15fa37413acfacc" providerId="LiveId" clId="{EE2E9A10-40A0-4B32-88CB-BEA1794BBE36}" dt="2020-08-27T12:24:01.055" v="157" actId="1076"/>
        <pc:sldMkLst>
          <pc:docMk/>
          <pc:sldMk cId="2772801186" sldId="387"/>
        </pc:sldMkLst>
        <pc:spChg chg="add">
          <ac:chgData name="Alberto Carlos" userId="e15fa37413acfacc" providerId="LiveId" clId="{EE2E9A10-40A0-4B32-88CB-BEA1794BBE36}" dt="2020-08-27T12:15:28.104" v="78"/>
          <ac:spMkLst>
            <pc:docMk/>
            <pc:sldMk cId="2772801186" sldId="387"/>
            <ac:spMk id="18" creationId="{BD8FC9FB-F838-48C8-B983-A12C41028F63}"/>
          </ac:spMkLst>
        </pc:spChg>
        <pc:spChg chg="mod">
          <ac:chgData name="Alberto Carlos" userId="e15fa37413acfacc" providerId="LiveId" clId="{EE2E9A10-40A0-4B32-88CB-BEA1794BBE36}" dt="2020-08-27T12:23:54.283" v="156" actId="14100"/>
          <ac:spMkLst>
            <pc:docMk/>
            <pc:sldMk cId="2772801186" sldId="387"/>
            <ac:spMk id="20" creationId="{00000000-0000-0000-0000-000000000000}"/>
          </ac:spMkLst>
        </pc:spChg>
        <pc:picChg chg="mod">
          <ac:chgData name="Alberto Carlos" userId="e15fa37413acfacc" providerId="LiveId" clId="{EE2E9A10-40A0-4B32-88CB-BEA1794BBE36}" dt="2020-08-27T12:24:01.055" v="157" actId="1076"/>
          <ac:picMkLst>
            <pc:docMk/>
            <pc:sldMk cId="2772801186" sldId="387"/>
            <ac:picMk id="2" creationId="{A83BC784-E4D9-4808-81CC-F072F8161E47}"/>
          </ac:picMkLst>
        </pc:picChg>
      </pc:sldChg>
      <pc:sldChg chg="addSp modSp">
        <pc:chgData name="Alberto Carlos" userId="e15fa37413acfacc" providerId="LiveId" clId="{EE2E9A10-40A0-4B32-88CB-BEA1794BBE36}" dt="2020-08-27T12:23:25.582" v="154" actId="6549"/>
        <pc:sldMkLst>
          <pc:docMk/>
          <pc:sldMk cId="1345401167" sldId="388"/>
        </pc:sldMkLst>
        <pc:spChg chg="add">
          <ac:chgData name="Alberto Carlos" userId="e15fa37413acfacc" providerId="LiveId" clId="{EE2E9A10-40A0-4B32-88CB-BEA1794BBE36}" dt="2020-08-27T12:15:26.865" v="77"/>
          <ac:spMkLst>
            <pc:docMk/>
            <pc:sldMk cId="1345401167" sldId="388"/>
            <ac:spMk id="17" creationId="{4F739B3F-A76B-457F-B850-F631609FD4C8}"/>
          </ac:spMkLst>
        </pc:spChg>
        <pc:spChg chg="mod">
          <ac:chgData name="Alberto Carlos" userId="e15fa37413acfacc" providerId="LiveId" clId="{EE2E9A10-40A0-4B32-88CB-BEA1794BBE36}" dt="2020-08-27T12:23:25.582" v="154" actId="6549"/>
          <ac:spMkLst>
            <pc:docMk/>
            <pc:sldMk cId="1345401167" sldId="388"/>
            <ac:spMk id="20" creationId="{00000000-0000-0000-0000-000000000000}"/>
          </ac:spMkLst>
        </pc:spChg>
      </pc:sldChg>
      <pc:sldChg chg="addSp modSp">
        <pc:chgData name="Alberto Carlos" userId="e15fa37413acfacc" providerId="LiveId" clId="{EE2E9A10-40A0-4B32-88CB-BEA1794BBE36}" dt="2020-08-27T12:24:20.550" v="161" actId="6549"/>
        <pc:sldMkLst>
          <pc:docMk/>
          <pc:sldMk cId="1540575319" sldId="389"/>
        </pc:sldMkLst>
        <pc:spChg chg="add">
          <ac:chgData name="Alberto Carlos" userId="e15fa37413acfacc" providerId="LiveId" clId="{EE2E9A10-40A0-4B32-88CB-BEA1794BBE36}" dt="2020-08-27T12:15:29.960" v="79"/>
          <ac:spMkLst>
            <pc:docMk/>
            <pc:sldMk cId="1540575319" sldId="389"/>
            <ac:spMk id="17" creationId="{AA14B705-2E4A-4E92-B9BB-ACEAE5F12810}"/>
          </ac:spMkLst>
        </pc:spChg>
        <pc:spChg chg="mod">
          <ac:chgData name="Alberto Carlos" userId="e15fa37413acfacc" providerId="LiveId" clId="{EE2E9A10-40A0-4B32-88CB-BEA1794BBE36}" dt="2020-08-27T12:24:20.550" v="161" actId="6549"/>
          <ac:spMkLst>
            <pc:docMk/>
            <pc:sldMk cId="1540575319" sldId="389"/>
            <ac:spMk id="20" creationId="{00000000-0000-0000-0000-000000000000}"/>
          </ac:spMkLst>
        </pc:spChg>
      </pc:sldChg>
      <pc:sldChg chg="addSp modSp">
        <pc:chgData name="Alberto Carlos" userId="e15fa37413acfacc" providerId="LiveId" clId="{EE2E9A10-40A0-4B32-88CB-BEA1794BBE36}" dt="2020-08-27T12:25:17.393" v="172" actId="6549"/>
        <pc:sldMkLst>
          <pc:docMk/>
          <pc:sldMk cId="3079404154" sldId="390"/>
        </pc:sldMkLst>
        <pc:spChg chg="add">
          <ac:chgData name="Alberto Carlos" userId="e15fa37413acfacc" providerId="LiveId" clId="{EE2E9A10-40A0-4B32-88CB-BEA1794BBE36}" dt="2020-08-27T12:15:31.034" v="80"/>
          <ac:spMkLst>
            <pc:docMk/>
            <pc:sldMk cId="3079404154" sldId="390"/>
            <ac:spMk id="17" creationId="{7144884A-D0C0-4B85-891B-A630CFD0B25F}"/>
          </ac:spMkLst>
        </pc:spChg>
        <pc:spChg chg="mod">
          <ac:chgData name="Alberto Carlos" userId="e15fa37413acfacc" providerId="LiveId" clId="{EE2E9A10-40A0-4B32-88CB-BEA1794BBE36}" dt="2020-08-27T12:25:17.393" v="172" actId="6549"/>
          <ac:spMkLst>
            <pc:docMk/>
            <pc:sldMk cId="3079404154" sldId="390"/>
            <ac:spMk id="20" creationId="{00000000-0000-0000-0000-000000000000}"/>
          </ac:spMkLst>
        </pc:spChg>
      </pc:sldChg>
      <pc:sldChg chg="addSp delSp modSp">
        <pc:chgData name="Alberto Carlos" userId="e15fa37413acfacc" providerId="LiveId" clId="{EE2E9A10-40A0-4B32-88CB-BEA1794BBE36}" dt="2020-08-27T12:25:40.142" v="178" actId="6549"/>
        <pc:sldMkLst>
          <pc:docMk/>
          <pc:sldMk cId="985368944" sldId="391"/>
        </pc:sldMkLst>
        <pc:spChg chg="add">
          <ac:chgData name="Alberto Carlos" userId="e15fa37413acfacc" providerId="LiveId" clId="{EE2E9A10-40A0-4B32-88CB-BEA1794BBE36}" dt="2020-08-27T12:15:32.762" v="81"/>
          <ac:spMkLst>
            <pc:docMk/>
            <pc:sldMk cId="985368944" sldId="391"/>
            <ac:spMk id="17" creationId="{69B1641E-33EA-4F61-BDE4-90859D2F8FC4}"/>
          </ac:spMkLst>
        </pc:spChg>
        <pc:spChg chg="add del">
          <ac:chgData name="Alberto Carlos" userId="e15fa37413acfacc" providerId="LiveId" clId="{EE2E9A10-40A0-4B32-88CB-BEA1794BBE36}" dt="2020-08-27T12:15:37.684" v="83"/>
          <ac:spMkLst>
            <pc:docMk/>
            <pc:sldMk cId="985368944" sldId="391"/>
            <ac:spMk id="18" creationId="{C762A667-5F9A-49BC-8D10-FBD3086C77D7}"/>
          </ac:spMkLst>
        </pc:spChg>
        <pc:spChg chg="mod">
          <ac:chgData name="Alberto Carlos" userId="e15fa37413acfacc" providerId="LiveId" clId="{EE2E9A10-40A0-4B32-88CB-BEA1794BBE36}" dt="2020-08-27T12:25:40.142" v="178" actId="6549"/>
          <ac:spMkLst>
            <pc:docMk/>
            <pc:sldMk cId="985368944" sldId="391"/>
            <ac:spMk id="20" creationId="{00000000-0000-0000-0000-000000000000}"/>
          </ac:spMkLst>
        </pc:spChg>
      </pc:sldChg>
      <pc:sldChg chg="addSp modSp">
        <pc:chgData name="Alberto Carlos" userId="e15fa37413acfacc" providerId="LiveId" clId="{EE2E9A10-40A0-4B32-88CB-BEA1794BBE36}" dt="2020-08-27T12:30:30.925" v="184" actId="6549"/>
        <pc:sldMkLst>
          <pc:docMk/>
          <pc:sldMk cId="2644363165" sldId="392"/>
        </pc:sldMkLst>
        <pc:spChg chg="add">
          <ac:chgData name="Alberto Carlos" userId="e15fa37413acfacc" providerId="LiveId" clId="{EE2E9A10-40A0-4B32-88CB-BEA1794BBE36}" dt="2020-08-27T12:15:39.280" v="84"/>
          <ac:spMkLst>
            <pc:docMk/>
            <pc:sldMk cId="2644363165" sldId="392"/>
            <ac:spMk id="17" creationId="{F74E2A4C-F574-4754-9D05-915724B4453B}"/>
          </ac:spMkLst>
        </pc:spChg>
        <pc:spChg chg="mod">
          <ac:chgData name="Alberto Carlos" userId="e15fa37413acfacc" providerId="LiveId" clId="{EE2E9A10-40A0-4B32-88CB-BEA1794BBE36}" dt="2020-08-27T12:30:30.925" v="184" actId="6549"/>
          <ac:spMkLst>
            <pc:docMk/>
            <pc:sldMk cId="2644363165" sldId="392"/>
            <ac:spMk id="20" creationId="{00000000-0000-0000-0000-000000000000}"/>
          </ac:spMkLst>
        </pc:spChg>
      </pc:sldChg>
      <pc:sldChg chg="addSp modSp">
        <pc:chgData name="Alberto Carlos" userId="e15fa37413acfacc" providerId="LiveId" clId="{EE2E9A10-40A0-4B32-88CB-BEA1794BBE36}" dt="2020-08-27T12:30:46.777" v="187" actId="6549"/>
        <pc:sldMkLst>
          <pc:docMk/>
          <pc:sldMk cId="3446200731" sldId="393"/>
        </pc:sldMkLst>
        <pc:spChg chg="add">
          <ac:chgData name="Alberto Carlos" userId="e15fa37413acfacc" providerId="LiveId" clId="{EE2E9A10-40A0-4B32-88CB-BEA1794BBE36}" dt="2020-08-27T12:15:40.320" v="85"/>
          <ac:spMkLst>
            <pc:docMk/>
            <pc:sldMk cId="3446200731" sldId="393"/>
            <ac:spMk id="17" creationId="{144CA153-3CCF-40E7-ADD8-99BBE16FD8E2}"/>
          </ac:spMkLst>
        </pc:spChg>
        <pc:spChg chg="mod">
          <ac:chgData name="Alberto Carlos" userId="e15fa37413acfacc" providerId="LiveId" clId="{EE2E9A10-40A0-4B32-88CB-BEA1794BBE36}" dt="2020-08-27T12:30:46.777" v="187" actId="6549"/>
          <ac:spMkLst>
            <pc:docMk/>
            <pc:sldMk cId="3446200731" sldId="393"/>
            <ac:spMk id="20" creationId="{00000000-0000-0000-0000-000000000000}"/>
          </ac:spMkLst>
        </pc:spChg>
      </pc:sldChg>
      <pc:sldChg chg="addSp delSp modSp">
        <pc:chgData name="Alberto Carlos" userId="e15fa37413acfacc" providerId="LiveId" clId="{EE2E9A10-40A0-4B32-88CB-BEA1794BBE36}" dt="2020-08-27T12:32:27.556" v="200" actId="478"/>
        <pc:sldMkLst>
          <pc:docMk/>
          <pc:sldMk cId="1411042287" sldId="394"/>
        </pc:sldMkLst>
        <pc:spChg chg="add">
          <ac:chgData name="Alberto Carlos" userId="e15fa37413acfacc" providerId="LiveId" clId="{EE2E9A10-40A0-4B32-88CB-BEA1794BBE36}" dt="2020-08-27T12:15:42.433" v="86"/>
          <ac:spMkLst>
            <pc:docMk/>
            <pc:sldMk cId="1411042287" sldId="394"/>
            <ac:spMk id="17" creationId="{CCC151F8-160E-45BF-B361-61F3EDDAF893}"/>
          </ac:spMkLst>
        </pc:spChg>
        <pc:spChg chg="add del mod">
          <ac:chgData name="Alberto Carlos" userId="e15fa37413acfacc" providerId="LiveId" clId="{EE2E9A10-40A0-4B32-88CB-BEA1794BBE36}" dt="2020-08-27T12:32:27.556" v="200" actId="478"/>
          <ac:spMkLst>
            <pc:docMk/>
            <pc:sldMk cId="1411042287" sldId="394"/>
            <ac:spMk id="18" creationId="{A7B1C697-EDF0-4440-B68C-13709850617E}"/>
          </ac:spMkLst>
        </pc:spChg>
        <pc:spChg chg="mod">
          <ac:chgData name="Alberto Carlos" userId="e15fa37413acfacc" providerId="LiveId" clId="{EE2E9A10-40A0-4B32-88CB-BEA1794BBE36}" dt="2020-08-27T12:31:41.657" v="191" actId="6549"/>
          <ac:spMkLst>
            <pc:docMk/>
            <pc:sldMk cId="1411042287" sldId="394"/>
            <ac:spMk id="20" creationId="{00000000-0000-0000-0000-000000000000}"/>
          </ac:spMkLst>
        </pc:spChg>
      </pc:sldChg>
      <pc:sldChg chg="addSp modSp">
        <pc:chgData name="Alberto Carlos" userId="e15fa37413acfacc" providerId="LiveId" clId="{EE2E9A10-40A0-4B32-88CB-BEA1794BBE36}" dt="2020-08-27T12:32:49.134" v="204" actId="6549"/>
        <pc:sldMkLst>
          <pc:docMk/>
          <pc:sldMk cId="1892253060" sldId="395"/>
        </pc:sldMkLst>
        <pc:spChg chg="add">
          <ac:chgData name="Alberto Carlos" userId="e15fa37413acfacc" providerId="LiveId" clId="{EE2E9A10-40A0-4B32-88CB-BEA1794BBE36}" dt="2020-08-27T12:32:18.270" v="198"/>
          <ac:spMkLst>
            <pc:docMk/>
            <pc:sldMk cId="1892253060" sldId="395"/>
            <ac:spMk id="17" creationId="{4813C41D-FFFB-4759-A76A-929AF4EC0ACB}"/>
          </ac:spMkLst>
        </pc:spChg>
        <pc:spChg chg="mod">
          <ac:chgData name="Alberto Carlos" userId="e15fa37413acfacc" providerId="LiveId" clId="{EE2E9A10-40A0-4B32-88CB-BEA1794BBE36}" dt="2020-08-27T12:32:49.134" v="204" actId="6549"/>
          <ac:spMkLst>
            <pc:docMk/>
            <pc:sldMk cId="1892253060" sldId="395"/>
            <ac:spMk id="20" creationId="{00000000-0000-0000-0000-000000000000}"/>
          </ac:spMkLst>
        </pc:spChg>
      </pc:sldChg>
      <pc:sldChg chg="addSp modSp">
        <pc:chgData name="Alberto Carlos" userId="e15fa37413acfacc" providerId="LiveId" clId="{EE2E9A10-40A0-4B32-88CB-BEA1794BBE36}" dt="2020-08-27T12:33:05.023" v="207" actId="6549"/>
        <pc:sldMkLst>
          <pc:docMk/>
          <pc:sldMk cId="2071833947" sldId="396"/>
        </pc:sldMkLst>
        <pc:spChg chg="add">
          <ac:chgData name="Alberto Carlos" userId="e15fa37413acfacc" providerId="LiveId" clId="{EE2E9A10-40A0-4B32-88CB-BEA1794BBE36}" dt="2020-08-27T12:31:57.937" v="193"/>
          <ac:spMkLst>
            <pc:docMk/>
            <pc:sldMk cId="2071833947" sldId="396"/>
            <ac:spMk id="18" creationId="{909C6168-F730-4E34-BCAA-36784363BF7E}"/>
          </ac:spMkLst>
        </pc:spChg>
        <pc:spChg chg="mod">
          <ac:chgData name="Alberto Carlos" userId="e15fa37413acfacc" providerId="LiveId" clId="{EE2E9A10-40A0-4B32-88CB-BEA1794BBE36}" dt="2020-08-27T12:33:05.023" v="207" actId="6549"/>
          <ac:spMkLst>
            <pc:docMk/>
            <pc:sldMk cId="2071833947" sldId="396"/>
            <ac:spMk id="20" creationId="{00000000-0000-0000-0000-000000000000}"/>
          </ac:spMkLst>
        </pc:spChg>
      </pc:sldChg>
      <pc:sldChg chg="addSp modSp">
        <pc:chgData name="Alberto Carlos" userId="e15fa37413acfacc" providerId="LiveId" clId="{EE2E9A10-40A0-4B32-88CB-BEA1794BBE36}" dt="2020-08-27T12:33:39.421" v="214" actId="14"/>
        <pc:sldMkLst>
          <pc:docMk/>
          <pc:sldMk cId="283757680" sldId="397"/>
        </pc:sldMkLst>
        <pc:spChg chg="add">
          <ac:chgData name="Alberto Carlos" userId="e15fa37413acfacc" providerId="LiveId" clId="{EE2E9A10-40A0-4B32-88CB-BEA1794BBE36}" dt="2020-08-27T12:31:59.347" v="194"/>
          <ac:spMkLst>
            <pc:docMk/>
            <pc:sldMk cId="283757680" sldId="397"/>
            <ac:spMk id="17" creationId="{B66CD964-6D3A-44E7-81D7-9067615BA172}"/>
          </ac:spMkLst>
        </pc:spChg>
        <pc:spChg chg="mod">
          <ac:chgData name="Alberto Carlos" userId="e15fa37413acfacc" providerId="LiveId" clId="{EE2E9A10-40A0-4B32-88CB-BEA1794BBE36}" dt="2020-08-27T12:33:39.421" v="214" actId="14"/>
          <ac:spMkLst>
            <pc:docMk/>
            <pc:sldMk cId="283757680" sldId="397"/>
            <ac:spMk id="20" creationId="{00000000-0000-0000-0000-000000000000}"/>
          </ac:spMkLst>
        </pc:spChg>
      </pc:sldChg>
      <pc:sldChg chg="addSp modSp">
        <pc:chgData name="Alberto Carlos" userId="e15fa37413acfacc" providerId="LiveId" clId="{EE2E9A10-40A0-4B32-88CB-BEA1794BBE36}" dt="2020-08-27T12:33:52.675" v="218" actId="6549"/>
        <pc:sldMkLst>
          <pc:docMk/>
          <pc:sldMk cId="3828505730" sldId="398"/>
        </pc:sldMkLst>
        <pc:spChg chg="add">
          <ac:chgData name="Alberto Carlos" userId="e15fa37413acfacc" providerId="LiveId" clId="{EE2E9A10-40A0-4B32-88CB-BEA1794BBE36}" dt="2020-08-27T12:32:03.616" v="195"/>
          <ac:spMkLst>
            <pc:docMk/>
            <pc:sldMk cId="3828505730" sldId="398"/>
            <ac:spMk id="17" creationId="{EBF0877D-F3E6-4D24-8DFB-673ECED71DDB}"/>
          </ac:spMkLst>
        </pc:spChg>
        <pc:spChg chg="mod">
          <ac:chgData name="Alberto Carlos" userId="e15fa37413acfacc" providerId="LiveId" clId="{EE2E9A10-40A0-4B32-88CB-BEA1794BBE36}" dt="2020-08-27T12:33:52.675" v="218" actId="6549"/>
          <ac:spMkLst>
            <pc:docMk/>
            <pc:sldMk cId="3828505730" sldId="398"/>
            <ac:spMk id="20" creationId="{00000000-0000-0000-0000-000000000000}"/>
          </ac:spMkLst>
        </pc:spChg>
      </pc:sldChg>
      <pc:sldChg chg="addSp modSp">
        <pc:chgData name="Alberto Carlos" userId="e15fa37413acfacc" providerId="LiveId" clId="{EE2E9A10-40A0-4B32-88CB-BEA1794BBE36}" dt="2020-08-27T12:34:07.877" v="222" actId="6549"/>
        <pc:sldMkLst>
          <pc:docMk/>
          <pc:sldMk cId="2629818441" sldId="399"/>
        </pc:sldMkLst>
        <pc:spChg chg="add">
          <ac:chgData name="Alberto Carlos" userId="e15fa37413acfacc" providerId="LiveId" clId="{EE2E9A10-40A0-4B32-88CB-BEA1794BBE36}" dt="2020-08-27T12:32:06.279" v="196"/>
          <ac:spMkLst>
            <pc:docMk/>
            <pc:sldMk cId="2629818441" sldId="399"/>
            <ac:spMk id="17" creationId="{583E6719-7834-494F-A4FB-A483EFD7E743}"/>
          </ac:spMkLst>
        </pc:spChg>
        <pc:spChg chg="mod">
          <ac:chgData name="Alberto Carlos" userId="e15fa37413acfacc" providerId="LiveId" clId="{EE2E9A10-40A0-4B32-88CB-BEA1794BBE36}" dt="2020-08-27T12:34:07.877" v="222" actId="6549"/>
          <ac:spMkLst>
            <pc:docMk/>
            <pc:sldMk cId="2629818441" sldId="399"/>
            <ac:spMk id="20" creationId="{00000000-0000-0000-0000-000000000000}"/>
          </ac:spMkLst>
        </pc:spChg>
      </pc:sldChg>
    </pc:docChg>
  </pc:docChgLst>
  <pc:docChgLst>
    <pc:chgData name="Alberto Carlos" userId="e15fa37413acfacc" providerId="LiveId" clId="{AF915EAC-E6F7-476C-A756-5F5DAF759F07}"/>
    <pc:docChg chg="undo custSel addSld delSld modSld">
      <pc:chgData name="Alberto Carlos" userId="e15fa37413acfacc" providerId="LiveId" clId="{AF915EAC-E6F7-476C-A756-5F5DAF759F07}" dt="2020-09-16T15:26:34.157" v="354" actId="2696"/>
      <pc:docMkLst>
        <pc:docMk/>
      </pc:docMkLst>
      <pc:sldChg chg="add del">
        <pc:chgData name="Alberto Carlos" userId="e15fa37413acfacc" providerId="LiveId" clId="{AF915EAC-E6F7-476C-A756-5F5DAF759F07}" dt="2020-09-13T15:23:18.812" v="256" actId="2696"/>
        <pc:sldMkLst>
          <pc:docMk/>
          <pc:sldMk cId="1348386947" sldId="400"/>
        </pc:sldMkLst>
      </pc:sldChg>
      <pc:sldChg chg="addSp modSp">
        <pc:chgData name="Alberto Carlos" userId="e15fa37413acfacc" providerId="LiveId" clId="{AF915EAC-E6F7-476C-A756-5F5DAF759F07}" dt="2020-09-13T15:04:49.211" v="46" actId="6549"/>
        <pc:sldMkLst>
          <pc:docMk/>
          <pc:sldMk cId="2184719949" sldId="401"/>
        </pc:sldMkLst>
        <pc:spChg chg="add mod">
          <ac:chgData name="Alberto Carlos" userId="e15fa37413acfacc" providerId="LiveId" clId="{AF915EAC-E6F7-476C-A756-5F5DAF759F07}" dt="2020-09-13T15:04:44.818" v="44" actId="20577"/>
          <ac:spMkLst>
            <pc:docMk/>
            <pc:sldMk cId="2184719949" sldId="401"/>
            <ac:spMk id="17" creationId="{0839858D-A163-4545-9201-5FF0DCD0C212}"/>
          </ac:spMkLst>
        </pc:spChg>
        <pc:spChg chg="mod">
          <ac:chgData name="Alberto Carlos" userId="e15fa37413acfacc" providerId="LiveId" clId="{AF915EAC-E6F7-476C-A756-5F5DAF759F07}" dt="2020-09-13T15:04:49.211" v="46" actId="6549"/>
          <ac:spMkLst>
            <pc:docMk/>
            <pc:sldMk cId="2184719949" sldId="401"/>
            <ac:spMk id="20" creationId="{00000000-0000-0000-0000-000000000000}"/>
          </ac:spMkLst>
        </pc:spChg>
      </pc:sldChg>
      <pc:sldChg chg="del">
        <pc:chgData name="Alberto Carlos" userId="e15fa37413acfacc" providerId="LiveId" clId="{AF915EAC-E6F7-476C-A756-5F5DAF759F07}" dt="2020-09-13T15:23:19.539" v="297" actId="2696"/>
        <pc:sldMkLst>
          <pc:docMk/>
          <pc:sldMk cId="2175872598" sldId="402"/>
        </pc:sldMkLst>
      </pc:sldChg>
      <pc:sldChg chg="del">
        <pc:chgData name="Alberto Carlos" userId="e15fa37413acfacc" providerId="LiveId" clId="{AF915EAC-E6F7-476C-A756-5F5DAF759F07}" dt="2020-09-13T15:23:19.555" v="298" actId="2696"/>
        <pc:sldMkLst>
          <pc:docMk/>
          <pc:sldMk cId="2787706945" sldId="403"/>
        </pc:sldMkLst>
      </pc:sldChg>
      <pc:sldChg chg="del">
        <pc:chgData name="Alberto Carlos" userId="e15fa37413acfacc" providerId="LiveId" clId="{AF915EAC-E6F7-476C-A756-5F5DAF759F07}" dt="2020-09-13T15:23:19.570" v="299" actId="2696"/>
        <pc:sldMkLst>
          <pc:docMk/>
          <pc:sldMk cId="2075168917" sldId="404"/>
        </pc:sldMkLst>
      </pc:sldChg>
      <pc:sldChg chg="del">
        <pc:chgData name="Alberto Carlos" userId="e15fa37413acfacc" providerId="LiveId" clId="{AF915EAC-E6F7-476C-A756-5F5DAF759F07}" dt="2020-09-13T15:23:19.601" v="300" actId="2696"/>
        <pc:sldMkLst>
          <pc:docMk/>
          <pc:sldMk cId="2695493292" sldId="405"/>
        </pc:sldMkLst>
      </pc:sldChg>
      <pc:sldChg chg="del">
        <pc:chgData name="Alberto Carlos" userId="e15fa37413acfacc" providerId="LiveId" clId="{AF915EAC-E6F7-476C-A756-5F5DAF759F07}" dt="2020-09-13T15:23:19.617" v="301" actId="2696"/>
        <pc:sldMkLst>
          <pc:docMk/>
          <pc:sldMk cId="1952448962" sldId="406"/>
        </pc:sldMkLst>
      </pc:sldChg>
      <pc:sldChg chg="del">
        <pc:chgData name="Alberto Carlos" userId="e15fa37413acfacc" providerId="LiveId" clId="{AF915EAC-E6F7-476C-A756-5F5DAF759F07}" dt="2020-09-13T15:23:19.633" v="302" actId="2696"/>
        <pc:sldMkLst>
          <pc:docMk/>
          <pc:sldMk cId="4117554384" sldId="407"/>
        </pc:sldMkLst>
      </pc:sldChg>
      <pc:sldChg chg="del">
        <pc:chgData name="Alberto Carlos" userId="e15fa37413acfacc" providerId="LiveId" clId="{AF915EAC-E6F7-476C-A756-5F5DAF759F07}" dt="2020-09-13T15:23:19.664" v="304" actId="2696"/>
        <pc:sldMkLst>
          <pc:docMk/>
          <pc:sldMk cId="55989861" sldId="408"/>
        </pc:sldMkLst>
      </pc:sldChg>
      <pc:sldChg chg="del">
        <pc:chgData name="Alberto Carlos" userId="e15fa37413acfacc" providerId="LiveId" clId="{AF915EAC-E6F7-476C-A756-5F5DAF759F07}" dt="2020-09-13T15:23:19.680" v="305" actId="2696"/>
        <pc:sldMkLst>
          <pc:docMk/>
          <pc:sldMk cId="3472481983" sldId="409"/>
        </pc:sldMkLst>
      </pc:sldChg>
      <pc:sldChg chg="del">
        <pc:chgData name="Alberto Carlos" userId="e15fa37413acfacc" providerId="LiveId" clId="{AF915EAC-E6F7-476C-A756-5F5DAF759F07}" dt="2020-09-13T15:23:19.695" v="306" actId="2696"/>
        <pc:sldMkLst>
          <pc:docMk/>
          <pc:sldMk cId="1900114099" sldId="410"/>
        </pc:sldMkLst>
      </pc:sldChg>
      <pc:sldChg chg="del">
        <pc:chgData name="Alberto Carlos" userId="e15fa37413acfacc" providerId="LiveId" clId="{AF915EAC-E6F7-476C-A756-5F5DAF759F07}" dt="2020-09-13T15:23:19.726" v="308" actId="2696"/>
        <pc:sldMkLst>
          <pc:docMk/>
          <pc:sldMk cId="1239396190" sldId="412"/>
        </pc:sldMkLst>
      </pc:sldChg>
      <pc:sldChg chg="del">
        <pc:chgData name="Alberto Carlos" userId="e15fa37413acfacc" providerId="LiveId" clId="{AF915EAC-E6F7-476C-A756-5F5DAF759F07}" dt="2020-09-13T15:23:19.711" v="307" actId="2696"/>
        <pc:sldMkLst>
          <pc:docMk/>
          <pc:sldMk cId="1434052731" sldId="413"/>
        </pc:sldMkLst>
      </pc:sldChg>
      <pc:sldChg chg="del">
        <pc:chgData name="Alberto Carlos" userId="e15fa37413acfacc" providerId="LiveId" clId="{AF915EAC-E6F7-476C-A756-5F5DAF759F07}" dt="2020-09-13T15:23:19.742" v="309" actId="2696"/>
        <pc:sldMkLst>
          <pc:docMk/>
          <pc:sldMk cId="3923686118" sldId="414"/>
        </pc:sldMkLst>
      </pc:sldChg>
      <pc:sldChg chg="del">
        <pc:chgData name="Alberto Carlos" userId="e15fa37413acfacc" providerId="LiveId" clId="{AF915EAC-E6F7-476C-A756-5F5DAF759F07}" dt="2020-09-13T15:23:19.758" v="310" actId="2696"/>
        <pc:sldMkLst>
          <pc:docMk/>
          <pc:sldMk cId="2160116665" sldId="415"/>
        </pc:sldMkLst>
      </pc:sldChg>
      <pc:sldChg chg="del">
        <pc:chgData name="Alberto Carlos" userId="e15fa37413acfacc" providerId="LiveId" clId="{AF915EAC-E6F7-476C-A756-5F5DAF759F07}" dt="2020-09-13T15:23:19.773" v="311" actId="2696"/>
        <pc:sldMkLst>
          <pc:docMk/>
          <pc:sldMk cId="97728167" sldId="416"/>
        </pc:sldMkLst>
      </pc:sldChg>
      <pc:sldChg chg="del">
        <pc:chgData name="Alberto Carlos" userId="e15fa37413acfacc" providerId="LiveId" clId="{AF915EAC-E6F7-476C-A756-5F5DAF759F07}" dt="2020-09-13T15:23:19.898" v="312" actId="2696"/>
        <pc:sldMkLst>
          <pc:docMk/>
          <pc:sldMk cId="3068373287" sldId="417"/>
        </pc:sldMkLst>
      </pc:sldChg>
      <pc:sldChg chg="del">
        <pc:chgData name="Alberto Carlos" userId="e15fa37413acfacc" providerId="LiveId" clId="{AF915EAC-E6F7-476C-A756-5F5DAF759F07}" dt="2020-09-13T15:23:19.930" v="313" actId="2696"/>
        <pc:sldMkLst>
          <pc:docMk/>
          <pc:sldMk cId="307243857" sldId="418"/>
        </pc:sldMkLst>
      </pc:sldChg>
      <pc:sldChg chg="del">
        <pc:chgData name="Alberto Carlos" userId="e15fa37413acfacc" providerId="LiveId" clId="{AF915EAC-E6F7-476C-A756-5F5DAF759F07}" dt="2020-09-13T15:23:19.961" v="316" actId="2696"/>
        <pc:sldMkLst>
          <pc:docMk/>
          <pc:sldMk cId="3344435450" sldId="419"/>
        </pc:sldMkLst>
      </pc:sldChg>
      <pc:sldChg chg="del">
        <pc:chgData name="Alberto Carlos" userId="e15fa37413acfacc" providerId="LiveId" clId="{AF915EAC-E6F7-476C-A756-5F5DAF759F07}" dt="2020-09-13T15:23:19.945" v="314" actId="2696"/>
        <pc:sldMkLst>
          <pc:docMk/>
          <pc:sldMk cId="2527504590" sldId="420"/>
        </pc:sldMkLst>
      </pc:sldChg>
      <pc:sldChg chg="del">
        <pc:chgData name="Alberto Carlos" userId="e15fa37413acfacc" providerId="LiveId" clId="{AF915EAC-E6F7-476C-A756-5F5DAF759F07}" dt="2020-09-13T15:23:19.961" v="315" actId="2696"/>
        <pc:sldMkLst>
          <pc:docMk/>
          <pc:sldMk cId="2787803288" sldId="421"/>
        </pc:sldMkLst>
      </pc:sldChg>
      <pc:sldChg chg="del">
        <pc:chgData name="Alberto Carlos" userId="e15fa37413acfacc" providerId="LiveId" clId="{AF915EAC-E6F7-476C-A756-5F5DAF759F07}" dt="2020-09-13T15:23:19.508" v="295" actId="2696"/>
        <pc:sldMkLst>
          <pc:docMk/>
          <pc:sldMk cId="2990425880" sldId="422"/>
        </pc:sldMkLst>
      </pc:sldChg>
      <pc:sldChg chg="del">
        <pc:chgData name="Alberto Carlos" userId="e15fa37413acfacc" providerId="LiveId" clId="{AF915EAC-E6F7-476C-A756-5F5DAF759F07}" dt="2020-09-13T15:23:19.476" v="293" actId="2696"/>
        <pc:sldMkLst>
          <pc:docMk/>
          <pc:sldMk cId="510101220" sldId="423"/>
        </pc:sldMkLst>
      </pc:sldChg>
      <pc:sldChg chg="del">
        <pc:chgData name="Alberto Carlos" userId="e15fa37413acfacc" providerId="LiveId" clId="{AF915EAC-E6F7-476C-A756-5F5DAF759F07}" dt="2020-09-13T15:23:19.492" v="294" actId="2696"/>
        <pc:sldMkLst>
          <pc:docMk/>
          <pc:sldMk cId="2354181100" sldId="424"/>
        </pc:sldMkLst>
      </pc:sldChg>
      <pc:sldChg chg="del">
        <pc:chgData name="Alberto Carlos" userId="e15fa37413acfacc" providerId="LiveId" clId="{AF915EAC-E6F7-476C-A756-5F5DAF759F07}" dt="2020-09-13T15:23:19.523" v="296" actId="2696"/>
        <pc:sldMkLst>
          <pc:docMk/>
          <pc:sldMk cId="1149552366" sldId="425"/>
        </pc:sldMkLst>
      </pc:sldChg>
      <pc:sldChg chg="del">
        <pc:chgData name="Alberto Carlos" userId="e15fa37413acfacc" providerId="LiveId" clId="{AF915EAC-E6F7-476C-A756-5F5DAF759F07}" dt="2020-09-13T15:23:19.648" v="303" actId="2696"/>
        <pc:sldMkLst>
          <pc:docMk/>
          <pc:sldMk cId="965648442" sldId="426"/>
        </pc:sldMkLst>
      </pc:sldChg>
      <pc:sldChg chg="del">
        <pc:chgData name="Alberto Carlos" userId="e15fa37413acfacc" providerId="LiveId" clId="{AF915EAC-E6F7-476C-A756-5F5DAF759F07}" dt="2020-09-13T15:23:19.976" v="317" actId="2696"/>
        <pc:sldMkLst>
          <pc:docMk/>
          <pc:sldMk cId="1665563982" sldId="427"/>
        </pc:sldMkLst>
      </pc:sldChg>
      <pc:sldChg chg="del">
        <pc:chgData name="Alberto Carlos" userId="e15fa37413acfacc" providerId="LiveId" clId="{AF915EAC-E6F7-476C-A756-5F5DAF759F07}" dt="2020-09-13T15:23:19.992" v="318" actId="2696"/>
        <pc:sldMkLst>
          <pc:docMk/>
          <pc:sldMk cId="1747784585" sldId="428"/>
        </pc:sldMkLst>
      </pc:sldChg>
      <pc:sldChg chg="del">
        <pc:chgData name="Alberto Carlos" userId="e15fa37413acfacc" providerId="LiveId" clId="{AF915EAC-E6F7-476C-A756-5F5DAF759F07}" dt="2020-09-13T15:23:20.008" v="319" actId="2696"/>
        <pc:sldMkLst>
          <pc:docMk/>
          <pc:sldMk cId="193457853" sldId="429"/>
        </pc:sldMkLst>
      </pc:sldChg>
      <pc:sldChg chg="del">
        <pc:chgData name="Alberto Carlos" userId="e15fa37413acfacc" providerId="LiveId" clId="{AF915EAC-E6F7-476C-A756-5F5DAF759F07}" dt="2020-09-13T15:23:20.023" v="320" actId="2696"/>
        <pc:sldMkLst>
          <pc:docMk/>
          <pc:sldMk cId="311767411" sldId="430"/>
        </pc:sldMkLst>
      </pc:sldChg>
      <pc:sldChg chg="del">
        <pc:chgData name="Alberto Carlos" userId="e15fa37413acfacc" providerId="LiveId" clId="{AF915EAC-E6F7-476C-A756-5F5DAF759F07}" dt="2020-09-13T15:23:20.039" v="321" actId="2696"/>
        <pc:sldMkLst>
          <pc:docMk/>
          <pc:sldMk cId="2707945831" sldId="431"/>
        </pc:sldMkLst>
      </pc:sldChg>
      <pc:sldChg chg="del">
        <pc:chgData name="Alberto Carlos" userId="e15fa37413acfacc" providerId="LiveId" clId="{AF915EAC-E6F7-476C-A756-5F5DAF759F07}" dt="2020-09-13T15:23:20.054" v="322" actId="2696"/>
        <pc:sldMkLst>
          <pc:docMk/>
          <pc:sldMk cId="2650653672" sldId="432"/>
        </pc:sldMkLst>
      </pc:sldChg>
      <pc:sldChg chg="del">
        <pc:chgData name="Alberto Carlos" userId="e15fa37413acfacc" providerId="LiveId" clId="{AF915EAC-E6F7-476C-A756-5F5DAF759F07}" dt="2020-09-13T15:23:20.070" v="323" actId="2696"/>
        <pc:sldMkLst>
          <pc:docMk/>
          <pc:sldMk cId="1755970431" sldId="433"/>
        </pc:sldMkLst>
      </pc:sldChg>
      <pc:sldChg chg="del">
        <pc:chgData name="Alberto Carlos" userId="e15fa37413acfacc" providerId="LiveId" clId="{AF915EAC-E6F7-476C-A756-5F5DAF759F07}" dt="2020-09-13T15:23:20.086" v="324" actId="2696"/>
        <pc:sldMkLst>
          <pc:docMk/>
          <pc:sldMk cId="2312727666" sldId="434"/>
        </pc:sldMkLst>
      </pc:sldChg>
      <pc:sldChg chg="del">
        <pc:chgData name="Alberto Carlos" userId="e15fa37413acfacc" providerId="LiveId" clId="{AF915EAC-E6F7-476C-A756-5F5DAF759F07}" dt="2020-09-13T15:23:20.101" v="325" actId="2696"/>
        <pc:sldMkLst>
          <pc:docMk/>
          <pc:sldMk cId="2210172491" sldId="435"/>
        </pc:sldMkLst>
      </pc:sldChg>
      <pc:sldChg chg="del">
        <pc:chgData name="Alberto Carlos" userId="e15fa37413acfacc" providerId="LiveId" clId="{AF915EAC-E6F7-476C-A756-5F5DAF759F07}" dt="2020-09-13T15:23:20.117" v="326" actId="2696"/>
        <pc:sldMkLst>
          <pc:docMk/>
          <pc:sldMk cId="436134424" sldId="436"/>
        </pc:sldMkLst>
      </pc:sldChg>
      <pc:sldChg chg="del">
        <pc:chgData name="Alberto Carlos" userId="e15fa37413acfacc" providerId="LiveId" clId="{AF915EAC-E6F7-476C-A756-5F5DAF759F07}" dt="2020-09-13T15:23:20.117" v="327" actId="2696"/>
        <pc:sldMkLst>
          <pc:docMk/>
          <pc:sldMk cId="1504845025" sldId="437"/>
        </pc:sldMkLst>
      </pc:sldChg>
      <pc:sldChg chg="del">
        <pc:chgData name="Alberto Carlos" userId="e15fa37413acfacc" providerId="LiveId" clId="{AF915EAC-E6F7-476C-A756-5F5DAF759F07}" dt="2020-09-13T15:23:20.133" v="328" actId="2696"/>
        <pc:sldMkLst>
          <pc:docMk/>
          <pc:sldMk cId="3405136889" sldId="438"/>
        </pc:sldMkLst>
      </pc:sldChg>
      <pc:sldChg chg="add del">
        <pc:chgData name="Alberto Carlos" userId="e15fa37413acfacc" providerId="LiveId" clId="{AF915EAC-E6F7-476C-A756-5F5DAF759F07}" dt="2020-09-13T15:23:18.830" v="257" actId="2696"/>
        <pc:sldMkLst>
          <pc:docMk/>
          <pc:sldMk cId="21183161" sldId="439"/>
        </pc:sldMkLst>
      </pc:sldChg>
      <pc:sldChg chg="add del">
        <pc:chgData name="Alberto Carlos" userId="e15fa37413acfacc" providerId="LiveId" clId="{AF915EAC-E6F7-476C-A756-5F5DAF759F07}" dt="2020-09-13T15:23:18.851" v="258" actId="2696"/>
        <pc:sldMkLst>
          <pc:docMk/>
          <pc:sldMk cId="2243368608" sldId="440"/>
        </pc:sldMkLst>
      </pc:sldChg>
      <pc:sldChg chg="add del">
        <pc:chgData name="Alberto Carlos" userId="e15fa37413acfacc" providerId="LiveId" clId="{AF915EAC-E6F7-476C-A756-5F5DAF759F07}" dt="2020-09-13T15:23:18.863" v="259" actId="2696"/>
        <pc:sldMkLst>
          <pc:docMk/>
          <pc:sldMk cId="319742142" sldId="441"/>
        </pc:sldMkLst>
      </pc:sldChg>
      <pc:sldChg chg="add del">
        <pc:chgData name="Alberto Carlos" userId="e15fa37413acfacc" providerId="LiveId" clId="{AF915EAC-E6F7-476C-A756-5F5DAF759F07}" dt="2020-09-13T15:23:18.879" v="260" actId="2696"/>
        <pc:sldMkLst>
          <pc:docMk/>
          <pc:sldMk cId="3416607149" sldId="442"/>
        </pc:sldMkLst>
      </pc:sldChg>
      <pc:sldChg chg="add del">
        <pc:chgData name="Alberto Carlos" userId="e15fa37413acfacc" providerId="LiveId" clId="{AF915EAC-E6F7-476C-A756-5F5DAF759F07}" dt="2020-09-13T15:23:18.895" v="261" actId="2696"/>
        <pc:sldMkLst>
          <pc:docMk/>
          <pc:sldMk cId="2662974824" sldId="443"/>
        </pc:sldMkLst>
      </pc:sldChg>
      <pc:sldChg chg="add del">
        <pc:chgData name="Alberto Carlos" userId="e15fa37413acfacc" providerId="LiveId" clId="{AF915EAC-E6F7-476C-A756-5F5DAF759F07}" dt="2020-09-13T15:23:18.914" v="262" actId="2696"/>
        <pc:sldMkLst>
          <pc:docMk/>
          <pc:sldMk cId="138345140" sldId="444"/>
        </pc:sldMkLst>
      </pc:sldChg>
      <pc:sldChg chg="add del">
        <pc:chgData name="Alberto Carlos" userId="e15fa37413acfacc" providerId="LiveId" clId="{AF915EAC-E6F7-476C-A756-5F5DAF759F07}" dt="2020-09-13T15:23:18.945" v="263" actId="2696"/>
        <pc:sldMkLst>
          <pc:docMk/>
          <pc:sldMk cId="2233419688" sldId="445"/>
        </pc:sldMkLst>
      </pc:sldChg>
      <pc:sldChg chg="add del">
        <pc:chgData name="Alberto Carlos" userId="e15fa37413acfacc" providerId="LiveId" clId="{AF915EAC-E6F7-476C-A756-5F5DAF759F07}" dt="2020-09-13T15:23:18.961" v="264" actId="2696"/>
        <pc:sldMkLst>
          <pc:docMk/>
          <pc:sldMk cId="3233881042" sldId="446"/>
        </pc:sldMkLst>
      </pc:sldChg>
      <pc:sldChg chg="add del">
        <pc:chgData name="Alberto Carlos" userId="e15fa37413acfacc" providerId="LiveId" clId="{AF915EAC-E6F7-476C-A756-5F5DAF759F07}" dt="2020-09-13T15:23:18.977" v="265" actId="2696"/>
        <pc:sldMkLst>
          <pc:docMk/>
          <pc:sldMk cId="2789005877" sldId="447"/>
        </pc:sldMkLst>
      </pc:sldChg>
      <pc:sldChg chg="add del">
        <pc:chgData name="Alberto Carlos" userId="e15fa37413acfacc" providerId="LiveId" clId="{AF915EAC-E6F7-476C-A756-5F5DAF759F07}" dt="2020-09-13T15:23:18.992" v="266" actId="2696"/>
        <pc:sldMkLst>
          <pc:docMk/>
          <pc:sldMk cId="754456864" sldId="448"/>
        </pc:sldMkLst>
      </pc:sldChg>
      <pc:sldChg chg="add del">
        <pc:chgData name="Alberto Carlos" userId="e15fa37413acfacc" providerId="LiveId" clId="{AF915EAC-E6F7-476C-A756-5F5DAF759F07}" dt="2020-09-13T15:23:19.008" v="267" actId="2696"/>
        <pc:sldMkLst>
          <pc:docMk/>
          <pc:sldMk cId="2513439877" sldId="449"/>
        </pc:sldMkLst>
      </pc:sldChg>
      <pc:sldChg chg="add del">
        <pc:chgData name="Alberto Carlos" userId="e15fa37413acfacc" providerId="LiveId" clId="{AF915EAC-E6F7-476C-A756-5F5DAF759F07}" dt="2020-09-13T15:23:19.023" v="268" actId="2696"/>
        <pc:sldMkLst>
          <pc:docMk/>
          <pc:sldMk cId="1220674138" sldId="450"/>
        </pc:sldMkLst>
      </pc:sldChg>
      <pc:sldChg chg="add del">
        <pc:chgData name="Alberto Carlos" userId="e15fa37413acfacc" providerId="LiveId" clId="{AF915EAC-E6F7-476C-A756-5F5DAF759F07}" dt="2020-09-13T15:23:19.039" v="269" actId="2696"/>
        <pc:sldMkLst>
          <pc:docMk/>
          <pc:sldMk cId="1460398244" sldId="451"/>
        </pc:sldMkLst>
      </pc:sldChg>
      <pc:sldChg chg="add del">
        <pc:chgData name="Alberto Carlos" userId="e15fa37413acfacc" providerId="LiveId" clId="{AF915EAC-E6F7-476C-A756-5F5DAF759F07}" dt="2020-09-13T15:23:19.070" v="270" actId="2696"/>
        <pc:sldMkLst>
          <pc:docMk/>
          <pc:sldMk cId="2132079879" sldId="452"/>
        </pc:sldMkLst>
      </pc:sldChg>
      <pc:sldChg chg="add del">
        <pc:chgData name="Alberto Carlos" userId="e15fa37413acfacc" providerId="LiveId" clId="{AF915EAC-E6F7-476C-A756-5F5DAF759F07}" dt="2020-09-13T15:23:19.086" v="271" actId="2696"/>
        <pc:sldMkLst>
          <pc:docMk/>
          <pc:sldMk cId="313603447" sldId="453"/>
        </pc:sldMkLst>
      </pc:sldChg>
      <pc:sldChg chg="add del">
        <pc:chgData name="Alberto Carlos" userId="e15fa37413acfacc" providerId="LiveId" clId="{AF915EAC-E6F7-476C-A756-5F5DAF759F07}" dt="2020-09-13T15:23:19.117" v="272" actId="2696"/>
        <pc:sldMkLst>
          <pc:docMk/>
          <pc:sldMk cId="2241395681" sldId="454"/>
        </pc:sldMkLst>
      </pc:sldChg>
      <pc:sldChg chg="add del">
        <pc:chgData name="Alberto Carlos" userId="e15fa37413acfacc" providerId="LiveId" clId="{AF915EAC-E6F7-476C-A756-5F5DAF759F07}" dt="2020-09-13T15:23:19.133" v="273" actId="2696"/>
        <pc:sldMkLst>
          <pc:docMk/>
          <pc:sldMk cId="1749854156" sldId="455"/>
        </pc:sldMkLst>
      </pc:sldChg>
      <pc:sldChg chg="add del">
        <pc:chgData name="Alberto Carlos" userId="e15fa37413acfacc" providerId="LiveId" clId="{AF915EAC-E6F7-476C-A756-5F5DAF759F07}" dt="2020-09-13T15:23:19.148" v="274" actId="2696"/>
        <pc:sldMkLst>
          <pc:docMk/>
          <pc:sldMk cId="58002657" sldId="456"/>
        </pc:sldMkLst>
      </pc:sldChg>
      <pc:sldChg chg="add del">
        <pc:chgData name="Alberto Carlos" userId="e15fa37413acfacc" providerId="LiveId" clId="{AF915EAC-E6F7-476C-A756-5F5DAF759F07}" dt="2020-09-13T15:23:19.164" v="275" actId="2696"/>
        <pc:sldMkLst>
          <pc:docMk/>
          <pc:sldMk cId="826705460" sldId="457"/>
        </pc:sldMkLst>
      </pc:sldChg>
      <pc:sldChg chg="add del">
        <pc:chgData name="Alberto Carlos" userId="e15fa37413acfacc" providerId="LiveId" clId="{AF915EAC-E6F7-476C-A756-5F5DAF759F07}" dt="2020-09-13T15:23:19.180" v="276" actId="2696"/>
        <pc:sldMkLst>
          <pc:docMk/>
          <pc:sldMk cId="726551560" sldId="458"/>
        </pc:sldMkLst>
      </pc:sldChg>
      <pc:sldChg chg="add del">
        <pc:chgData name="Alberto Carlos" userId="e15fa37413acfacc" providerId="LiveId" clId="{AF915EAC-E6F7-476C-A756-5F5DAF759F07}" dt="2020-09-13T15:23:19.195" v="277" actId="2696"/>
        <pc:sldMkLst>
          <pc:docMk/>
          <pc:sldMk cId="2490012733" sldId="459"/>
        </pc:sldMkLst>
      </pc:sldChg>
      <pc:sldChg chg="add del">
        <pc:chgData name="Alberto Carlos" userId="e15fa37413acfacc" providerId="LiveId" clId="{AF915EAC-E6F7-476C-A756-5F5DAF759F07}" dt="2020-09-13T15:23:19.211" v="278" actId="2696"/>
        <pc:sldMkLst>
          <pc:docMk/>
          <pc:sldMk cId="2941111278" sldId="460"/>
        </pc:sldMkLst>
      </pc:sldChg>
      <pc:sldChg chg="add del">
        <pc:chgData name="Alberto Carlos" userId="e15fa37413acfacc" providerId="LiveId" clId="{AF915EAC-E6F7-476C-A756-5F5DAF759F07}" dt="2020-09-13T15:23:19.242" v="279" actId="2696"/>
        <pc:sldMkLst>
          <pc:docMk/>
          <pc:sldMk cId="767225697" sldId="461"/>
        </pc:sldMkLst>
      </pc:sldChg>
      <pc:sldChg chg="add del">
        <pc:chgData name="Alberto Carlos" userId="e15fa37413acfacc" providerId="LiveId" clId="{AF915EAC-E6F7-476C-A756-5F5DAF759F07}" dt="2020-09-13T15:23:19.258" v="280" actId="2696"/>
        <pc:sldMkLst>
          <pc:docMk/>
          <pc:sldMk cId="1220223237" sldId="462"/>
        </pc:sldMkLst>
      </pc:sldChg>
      <pc:sldChg chg="add del">
        <pc:chgData name="Alberto Carlos" userId="e15fa37413acfacc" providerId="LiveId" clId="{AF915EAC-E6F7-476C-A756-5F5DAF759F07}" dt="2020-09-13T15:23:19.273" v="281" actId="2696"/>
        <pc:sldMkLst>
          <pc:docMk/>
          <pc:sldMk cId="2648934795" sldId="463"/>
        </pc:sldMkLst>
      </pc:sldChg>
      <pc:sldChg chg="add del">
        <pc:chgData name="Alberto Carlos" userId="e15fa37413acfacc" providerId="LiveId" clId="{AF915EAC-E6F7-476C-A756-5F5DAF759F07}" dt="2020-09-13T15:23:19.305" v="282" actId="2696"/>
        <pc:sldMkLst>
          <pc:docMk/>
          <pc:sldMk cId="3632341488" sldId="464"/>
        </pc:sldMkLst>
      </pc:sldChg>
      <pc:sldChg chg="add del">
        <pc:chgData name="Alberto Carlos" userId="e15fa37413acfacc" providerId="LiveId" clId="{AF915EAC-E6F7-476C-A756-5F5DAF759F07}" dt="2020-09-13T15:23:19.320" v="283" actId="2696"/>
        <pc:sldMkLst>
          <pc:docMk/>
          <pc:sldMk cId="2353693575" sldId="465"/>
        </pc:sldMkLst>
      </pc:sldChg>
      <pc:sldChg chg="add del">
        <pc:chgData name="Alberto Carlos" userId="e15fa37413acfacc" providerId="LiveId" clId="{AF915EAC-E6F7-476C-A756-5F5DAF759F07}" dt="2020-09-13T15:23:19.336" v="284" actId="2696"/>
        <pc:sldMkLst>
          <pc:docMk/>
          <pc:sldMk cId="3047883529" sldId="466"/>
        </pc:sldMkLst>
      </pc:sldChg>
      <pc:sldChg chg="add del">
        <pc:chgData name="Alberto Carlos" userId="e15fa37413acfacc" providerId="LiveId" clId="{AF915EAC-E6F7-476C-A756-5F5DAF759F07}" dt="2020-09-13T15:23:19.352" v="285" actId="2696"/>
        <pc:sldMkLst>
          <pc:docMk/>
          <pc:sldMk cId="485950578" sldId="467"/>
        </pc:sldMkLst>
      </pc:sldChg>
      <pc:sldChg chg="add del">
        <pc:chgData name="Alberto Carlos" userId="e15fa37413acfacc" providerId="LiveId" clId="{AF915EAC-E6F7-476C-A756-5F5DAF759F07}" dt="2020-09-13T15:23:19.367" v="286" actId="2696"/>
        <pc:sldMkLst>
          <pc:docMk/>
          <pc:sldMk cId="3620809910" sldId="468"/>
        </pc:sldMkLst>
      </pc:sldChg>
      <pc:sldChg chg="add del">
        <pc:chgData name="Alberto Carlos" userId="e15fa37413acfacc" providerId="LiveId" clId="{AF915EAC-E6F7-476C-A756-5F5DAF759F07}" dt="2020-09-13T15:23:19.383" v="287" actId="2696"/>
        <pc:sldMkLst>
          <pc:docMk/>
          <pc:sldMk cId="2792931709" sldId="469"/>
        </pc:sldMkLst>
      </pc:sldChg>
      <pc:sldChg chg="add del">
        <pc:chgData name="Alberto Carlos" userId="e15fa37413acfacc" providerId="LiveId" clId="{AF915EAC-E6F7-476C-A756-5F5DAF759F07}" dt="2020-09-13T15:23:19.398" v="288" actId="2696"/>
        <pc:sldMkLst>
          <pc:docMk/>
          <pc:sldMk cId="335704483" sldId="470"/>
        </pc:sldMkLst>
      </pc:sldChg>
      <pc:sldChg chg="add del">
        <pc:chgData name="Alberto Carlos" userId="e15fa37413acfacc" providerId="LiveId" clId="{AF915EAC-E6F7-476C-A756-5F5DAF759F07}" dt="2020-09-13T15:23:19.414" v="289" actId="2696"/>
        <pc:sldMkLst>
          <pc:docMk/>
          <pc:sldMk cId="3367849749" sldId="471"/>
        </pc:sldMkLst>
      </pc:sldChg>
      <pc:sldChg chg="add del">
        <pc:chgData name="Alberto Carlos" userId="e15fa37413acfacc" providerId="LiveId" clId="{AF915EAC-E6F7-476C-A756-5F5DAF759F07}" dt="2020-09-13T15:23:19.430" v="290" actId="2696"/>
        <pc:sldMkLst>
          <pc:docMk/>
          <pc:sldMk cId="3988702060" sldId="472"/>
        </pc:sldMkLst>
      </pc:sldChg>
      <pc:sldChg chg="add del">
        <pc:chgData name="Alberto Carlos" userId="e15fa37413acfacc" providerId="LiveId" clId="{AF915EAC-E6F7-476C-A756-5F5DAF759F07}" dt="2020-09-13T15:23:19.445" v="291" actId="2696"/>
        <pc:sldMkLst>
          <pc:docMk/>
          <pc:sldMk cId="411876556" sldId="473"/>
        </pc:sldMkLst>
      </pc:sldChg>
      <pc:sldChg chg="add del">
        <pc:chgData name="Alberto Carlos" userId="e15fa37413acfacc" providerId="LiveId" clId="{AF915EAC-E6F7-476C-A756-5F5DAF759F07}" dt="2020-09-13T15:23:19.461" v="292" actId="2696"/>
        <pc:sldMkLst>
          <pc:docMk/>
          <pc:sldMk cId="1973911727" sldId="474"/>
        </pc:sldMkLst>
      </pc:sldChg>
      <pc:sldChg chg="add del">
        <pc:chgData name="Alberto Carlos" userId="e15fa37413acfacc" providerId="LiveId" clId="{AF915EAC-E6F7-476C-A756-5F5DAF759F07}" dt="2020-09-13T15:04:02.154" v="3" actId="2696"/>
        <pc:sldMkLst>
          <pc:docMk/>
          <pc:sldMk cId="443834002" sldId="475"/>
        </pc:sldMkLst>
      </pc:sldChg>
      <pc:sldChg chg="addSp modSp add">
        <pc:chgData name="Alberto Carlos" userId="e15fa37413acfacc" providerId="LiveId" clId="{AF915EAC-E6F7-476C-A756-5F5DAF759F07}" dt="2020-09-13T15:05:11.158" v="52" actId="6549"/>
        <pc:sldMkLst>
          <pc:docMk/>
          <pc:sldMk cId="72984405" sldId="476"/>
        </pc:sldMkLst>
        <pc:spChg chg="add">
          <ac:chgData name="Alberto Carlos" userId="e15fa37413acfacc" providerId="LiveId" clId="{AF915EAC-E6F7-476C-A756-5F5DAF759F07}" dt="2020-09-13T15:04:57.163" v="47"/>
          <ac:spMkLst>
            <pc:docMk/>
            <pc:sldMk cId="72984405" sldId="476"/>
            <ac:spMk id="17" creationId="{79D8203A-D1BC-4142-AC7B-81697086CBE3}"/>
          </ac:spMkLst>
        </pc:spChg>
        <pc:spChg chg="mod">
          <ac:chgData name="Alberto Carlos" userId="e15fa37413acfacc" providerId="LiveId" clId="{AF915EAC-E6F7-476C-A756-5F5DAF759F07}" dt="2020-09-13T15:05:11.158" v="52" actId="6549"/>
          <ac:spMkLst>
            <pc:docMk/>
            <pc:sldMk cId="72984405" sldId="476"/>
            <ac:spMk id="20" creationId="{00000000-0000-0000-0000-000000000000}"/>
          </ac:spMkLst>
        </pc:spChg>
      </pc:sldChg>
      <pc:sldChg chg="addSp modSp add">
        <pc:chgData name="Alberto Carlos" userId="e15fa37413acfacc" providerId="LiveId" clId="{AF915EAC-E6F7-476C-A756-5F5DAF759F07}" dt="2020-09-13T15:05:28.680" v="56" actId="6549"/>
        <pc:sldMkLst>
          <pc:docMk/>
          <pc:sldMk cId="448870613" sldId="477"/>
        </pc:sldMkLst>
        <pc:spChg chg="add">
          <ac:chgData name="Alberto Carlos" userId="e15fa37413acfacc" providerId="LiveId" clId="{AF915EAC-E6F7-476C-A756-5F5DAF759F07}" dt="2020-09-13T15:05:17.046" v="53"/>
          <ac:spMkLst>
            <pc:docMk/>
            <pc:sldMk cId="448870613" sldId="477"/>
            <ac:spMk id="17" creationId="{D09029C5-F349-41E5-9C87-108F062779F9}"/>
          </ac:spMkLst>
        </pc:spChg>
        <pc:spChg chg="mod">
          <ac:chgData name="Alberto Carlos" userId="e15fa37413acfacc" providerId="LiveId" clId="{AF915EAC-E6F7-476C-A756-5F5DAF759F07}" dt="2020-09-13T15:05:28.680" v="56" actId="6549"/>
          <ac:spMkLst>
            <pc:docMk/>
            <pc:sldMk cId="448870613" sldId="477"/>
            <ac:spMk id="20" creationId="{00000000-0000-0000-0000-000000000000}"/>
          </ac:spMkLst>
        </pc:spChg>
      </pc:sldChg>
      <pc:sldChg chg="addSp modSp add">
        <pc:chgData name="Alberto Carlos" userId="e15fa37413acfacc" providerId="LiveId" clId="{AF915EAC-E6F7-476C-A756-5F5DAF759F07}" dt="2020-09-13T15:05:40.282" v="60" actId="6549"/>
        <pc:sldMkLst>
          <pc:docMk/>
          <pc:sldMk cId="1826131770" sldId="478"/>
        </pc:sldMkLst>
        <pc:spChg chg="add">
          <ac:chgData name="Alberto Carlos" userId="e15fa37413acfacc" providerId="LiveId" clId="{AF915EAC-E6F7-476C-A756-5F5DAF759F07}" dt="2020-09-13T15:05:33.597" v="57"/>
          <ac:spMkLst>
            <pc:docMk/>
            <pc:sldMk cId="1826131770" sldId="478"/>
            <ac:spMk id="17" creationId="{F0D85DB4-39D7-4AD3-B985-117F189A5E8F}"/>
          </ac:spMkLst>
        </pc:spChg>
        <pc:spChg chg="mod">
          <ac:chgData name="Alberto Carlos" userId="e15fa37413acfacc" providerId="LiveId" clId="{AF915EAC-E6F7-476C-A756-5F5DAF759F07}" dt="2020-09-13T15:05:40.282" v="60" actId="6549"/>
          <ac:spMkLst>
            <pc:docMk/>
            <pc:sldMk cId="1826131770" sldId="478"/>
            <ac:spMk id="20" creationId="{00000000-0000-0000-0000-000000000000}"/>
          </ac:spMkLst>
        </pc:spChg>
      </pc:sldChg>
      <pc:sldChg chg="addSp modSp add">
        <pc:chgData name="Alberto Carlos" userId="e15fa37413acfacc" providerId="LiveId" clId="{AF915EAC-E6F7-476C-A756-5F5DAF759F07}" dt="2020-09-13T15:06:00.756" v="64" actId="6549"/>
        <pc:sldMkLst>
          <pc:docMk/>
          <pc:sldMk cId="1877508563" sldId="479"/>
        </pc:sldMkLst>
        <pc:spChg chg="add">
          <ac:chgData name="Alberto Carlos" userId="e15fa37413acfacc" providerId="LiveId" clId="{AF915EAC-E6F7-476C-A756-5F5DAF759F07}" dt="2020-09-13T15:05:47.508" v="61"/>
          <ac:spMkLst>
            <pc:docMk/>
            <pc:sldMk cId="1877508563" sldId="479"/>
            <ac:spMk id="17" creationId="{5195CC22-E9A3-4E17-83FA-88AF5EE84632}"/>
          </ac:spMkLst>
        </pc:spChg>
        <pc:spChg chg="mod">
          <ac:chgData name="Alberto Carlos" userId="e15fa37413acfacc" providerId="LiveId" clId="{AF915EAC-E6F7-476C-A756-5F5DAF759F07}" dt="2020-09-13T15:06:00.756" v="64" actId="6549"/>
          <ac:spMkLst>
            <pc:docMk/>
            <pc:sldMk cId="1877508563" sldId="479"/>
            <ac:spMk id="20" creationId="{00000000-0000-0000-0000-000000000000}"/>
          </ac:spMkLst>
        </pc:spChg>
      </pc:sldChg>
      <pc:sldChg chg="addSp modSp add">
        <pc:chgData name="Alberto Carlos" userId="e15fa37413acfacc" providerId="LiveId" clId="{AF915EAC-E6F7-476C-A756-5F5DAF759F07}" dt="2020-09-13T15:06:17.173" v="68" actId="6549"/>
        <pc:sldMkLst>
          <pc:docMk/>
          <pc:sldMk cId="2624823413" sldId="480"/>
        </pc:sldMkLst>
        <pc:spChg chg="add">
          <ac:chgData name="Alberto Carlos" userId="e15fa37413acfacc" providerId="LiveId" clId="{AF915EAC-E6F7-476C-A756-5F5DAF759F07}" dt="2020-09-13T15:06:07.893" v="65"/>
          <ac:spMkLst>
            <pc:docMk/>
            <pc:sldMk cId="2624823413" sldId="480"/>
            <ac:spMk id="17" creationId="{FF4D438E-4B4D-472D-AB46-8F1614176E25}"/>
          </ac:spMkLst>
        </pc:spChg>
        <pc:spChg chg="mod">
          <ac:chgData name="Alberto Carlos" userId="e15fa37413acfacc" providerId="LiveId" clId="{AF915EAC-E6F7-476C-A756-5F5DAF759F07}" dt="2020-09-13T15:06:17.173" v="68" actId="6549"/>
          <ac:spMkLst>
            <pc:docMk/>
            <pc:sldMk cId="2624823413" sldId="480"/>
            <ac:spMk id="20" creationId="{00000000-0000-0000-0000-000000000000}"/>
          </ac:spMkLst>
        </pc:spChg>
      </pc:sldChg>
      <pc:sldChg chg="addSp modSp add">
        <pc:chgData name="Alberto Carlos" userId="e15fa37413acfacc" providerId="LiveId" clId="{AF915EAC-E6F7-476C-A756-5F5DAF759F07}" dt="2020-09-13T15:06:46.157" v="74" actId="6549"/>
        <pc:sldMkLst>
          <pc:docMk/>
          <pc:sldMk cId="1372892267" sldId="481"/>
        </pc:sldMkLst>
        <pc:spChg chg="add">
          <ac:chgData name="Alberto Carlos" userId="e15fa37413acfacc" providerId="LiveId" clId="{AF915EAC-E6F7-476C-A756-5F5DAF759F07}" dt="2020-09-13T15:06:29.466" v="69"/>
          <ac:spMkLst>
            <pc:docMk/>
            <pc:sldMk cId="1372892267" sldId="481"/>
            <ac:spMk id="17" creationId="{1D6F58E0-3DA6-4FC2-9F78-DE961051ABC1}"/>
          </ac:spMkLst>
        </pc:spChg>
        <pc:spChg chg="mod">
          <ac:chgData name="Alberto Carlos" userId="e15fa37413acfacc" providerId="LiveId" clId="{AF915EAC-E6F7-476C-A756-5F5DAF759F07}" dt="2020-09-13T15:06:46.157" v="74" actId="6549"/>
          <ac:spMkLst>
            <pc:docMk/>
            <pc:sldMk cId="1372892267" sldId="481"/>
            <ac:spMk id="20" creationId="{00000000-0000-0000-0000-000000000000}"/>
          </ac:spMkLst>
        </pc:spChg>
      </pc:sldChg>
      <pc:sldChg chg="addSp modSp add">
        <pc:chgData name="Alberto Carlos" userId="e15fa37413acfacc" providerId="LiveId" clId="{AF915EAC-E6F7-476C-A756-5F5DAF759F07}" dt="2020-09-13T15:07:25.864" v="78" actId="6549"/>
        <pc:sldMkLst>
          <pc:docMk/>
          <pc:sldMk cId="4182396584" sldId="482"/>
        </pc:sldMkLst>
        <pc:spChg chg="add">
          <ac:chgData name="Alberto Carlos" userId="e15fa37413acfacc" providerId="LiveId" clId="{AF915EAC-E6F7-476C-A756-5F5DAF759F07}" dt="2020-09-13T15:07:15.602" v="75"/>
          <ac:spMkLst>
            <pc:docMk/>
            <pc:sldMk cId="4182396584" sldId="482"/>
            <ac:spMk id="17" creationId="{E9440A24-2C76-4207-83FD-D1138382AEF9}"/>
          </ac:spMkLst>
        </pc:spChg>
        <pc:spChg chg="mod">
          <ac:chgData name="Alberto Carlos" userId="e15fa37413acfacc" providerId="LiveId" clId="{AF915EAC-E6F7-476C-A756-5F5DAF759F07}" dt="2020-09-13T15:07:25.864" v="78" actId="6549"/>
          <ac:spMkLst>
            <pc:docMk/>
            <pc:sldMk cId="4182396584" sldId="482"/>
            <ac:spMk id="20" creationId="{00000000-0000-0000-0000-000000000000}"/>
          </ac:spMkLst>
        </pc:spChg>
      </pc:sldChg>
      <pc:sldChg chg="addSp modSp add">
        <pc:chgData name="Alberto Carlos" userId="e15fa37413acfacc" providerId="LiveId" clId="{AF915EAC-E6F7-476C-A756-5F5DAF759F07}" dt="2020-09-13T15:07:38.979" v="82" actId="6549"/>
        <pc:sldMkLst>
          <pc:docMk/>
          <pc:sldMk cId="591868673" sldId="483"/>
        </pc:sldMkLst>
        <pc:spChg chg="add">
          <ac:chgData name="Alberto Carlos" userId="e15fa37413acfacc" providerId="LiveId" clId="{AF915EAC-E6F7-476C-A756-5F5DAF759F07}" dt="2020-09-13T15:07:30.003" v="79"/>
          <ac:spMkLst>
            <pc:docMk/>
            <pc:sldMk cId="591868673" sldId="483"/>
            <ac:spMk id="17" creationId="{25DEB37D-617A-4A9A-A28B-8422078A9D98}"/>
          </ac:spMkLst>
        </pc:spChg>
        <pc:spChg chg="mod">
          <ac:chgData name="Alberto Carlos" userId="e15fa37413acfacc" providerId="LiveId" clId="{AF915EAC-E6F7-476C-A756-5F5DAF759F07}" dt="2020-09-13T15:07:38.979" v="82" actId="6549"/>
          <ac:spMkLst>
            <pc:docMk/>
            <pc:sldMk cId="591868673" sldId="483"/>
            <ac:spMk id="20" creationId="{00000000-0000-0000-0000-000000000000}"/>
          </ac:spMkLst>
        </pc:spChg>
      </pc:sldChg>
      <pc:sldChg chg="addSp modSp add">
        <pc:chgData name="Alberto Carlos" userId="e15fa37413acfacc" providerId="LiveId" clId="{AF915EAC-E6F7-476C-A756-5F5DAF759F07}" dt="2020-09-13T15:10:41.850" v="150" actId="20577"/>
        <pc:sldMkLst>
          <pc:docMk/>
          <pc:sldMk cId="3863339379" sldId="484"/>
        </pc:sldMkLst>
        <pc:spChg chg="add mod">
          <ac:chgData name="Alberto Carlos" userId="e15fa37413acfacc" providerId="LiveId" clId="{AF915EAC-E6F7-476C-A756-5F5DAF759F07}" dt="2020-09-13T15:10:41.850" v="150" actId="20577"/>
          <ac:spMkLst>
            <pc:docMk/>
            <pc:sldMk cId="3863339379" sldId="484"/>
            <ac:spMk id="17" creationId="{71955732-37E9-4F4E-8EDF-ADDAE877C73F}"/>
          </ac:spMkLst>
        </pc:spChg>
        <pc:spChg chg="mod">
          <ac:chgData name="Alberto Carlos" userId="e15fa37413acfacc" providerId="LiveId" clId="{AF915EAC-E6F7-476C-A756-5F5DAF759F07}" dt="2020-09-13T15:07:54.321" v="86" actId="6549"/>
          <ac:spMkLst>
            <pc:docMk/>
            <pc:sldMk cId="3863339379" sldId="484"/>
            <ac:spMk id="20" creationId="{00000000-0000-0000-0000-000000000000}"/>
          </ac:spMkLst>
        </pc:spChg>
      </pc:sldChg>
      <pc:sldChg chg="addSp modSp add">
        <pc:chgData name="Alberto Carlos" userId="e15fa37413acfacc" providerId="LiveId" clId="{AF915EAC-E6F7-476C-A756-5F5DAF759F07}" dt="2020-09-13T15:10:50.344" v="153" actId="20577"/>
        <pc:sldMkLst>
          <pc:docMk/>
          <pc:sldMk cId="3271555624" sldId="485"/>
        </pc:sldMkLst>
        <pc:spChg chg="add mod">
          <ac:chgData name="Alberto Carlos" userId="e15fa37413acfacc" providerId="LiveId" clId="{AF915EAC-E6F7-476C-A756-5F5DAF759F07}" dt="2020-09-13T15:10:50.344" v="153" actId="20577"/>
          <ac:spMkLst>
            <pc:docMk/>
            <pc:sldMk cId="3271555624" sldId="485"/>
            <ac:spMk id="17" creationId="{0039176E-A79B-4F1F-8150-EBBFFFE450A1}"/>
          </ac:spMkLst>
        </pc:spChg>
        <pc:spChg chg="mod">
          <ac:chgData name="Alberto Carlos" userId="e15fa37413acfacc" providerId="LiveId" clId="{AF915EAC-E6F7-476C-A756-5F5DAF759F07}" dt="2020-09-13T15:08:13.622" v="90" actId="6549"/>
          <ac:spMkLst>
            <pc:docMk/>
            <pc:sldMk cId="3271555624" sldId="485"/>
            <ac:spMk id="20" creationId="{00000000-0000-0000-0000-000000000000}"/>
          </ac:spMkLst>
        </pc:spChg>
      </pc:sldChg>
      <pc:sldChg chg="addSp delSp modSp add">
        <pc:chgData name="Alberto Carlos" userId="e15fa37413acfacc" providerId="LiveId" clId="{AF915EAC-E6F7-476C-A756-5F5DAF759F07}" dt="2020-09-13T15:10:56.911" v="157" actId="20577"/>
        <pc:sldMkLst>
          <pc:docMk/>
          <pc:sldMk cId="1745481498" sldId="486"/>
        </pc:sldMkLst>
        <pc:spChg chg="add mod">
          <ac:chgData name="Alberto Carlos" userId="e15fa37413acfacc" providerId="LiveId" clId="{AF915EAC-E6F7-476C-A756-5F5DAF759F07}" dt="2020-09-13T15:10:56.911" v="157" actId="20577"/>
          <ac:spMkLst>
            <pc:docMk/>
            <pc:sldMk cId="1745481498" sldId="486"/>
            <ac:spMk id="18" creationId="{9A6FFEB3-24BE-480B-A327-C4B2AB6C98DC}"/>
          </ac:spMkLst>
        </pc:spChg>
        <pc:spChg chg="del mod">
          <ac:chgData name="Alberto Carlos" userId="e15fa37413acfacc" providerId="LiveId" clId="{AF915EAC-E6F7-476C-A756-5F5DAF759F07}" dt="2020-09-13T15:08:42.914" v="94" actId="478"/>
          <ac:spMkLst>
            <pc:docMk/>
            <pc:sldMk cId="1745481498" sldId="486"/>
            <ac:spMk id="20" creationId="{00000000-0000-0000-0000-000000000000}"/>
          </ac:spMkLst>
        </pc:spChg>
        <pc:picChg chg="mod">
          <ac:chgData name="Alberto Carlos" userId="e15fa37413acfacc" providerId="LiveId" clId="{AF915EAC-E6F7-476C-A756-5F5DAF759F07}" dt="2020-09-13T15:09:05.374" v="97" actId="1076"/>
          <ac:picMkLst>
            <pc:docMk/>
            <pc:sldMk cId="1745481498" sldId="486"/>
            <ac:picMk id="2" creationId="{5F28BF44-2F0D-47EA-854C-457D08D58594}"/>
          </ac:picMkLst>
        </pc:picChg>
      </pc:sldChg>
      <pc:sldChg chg="addSp modSp add">
        <pc:chgData name="Alberto Carlos" userId="e15fa37413acfacc" providerId="LiveId" clId="{AF915EAC-E6F7-476C-A756-5F5DAF759F07}" dt="2020-09-13T15:09:37.283" v="103" actId="1076"/>
        <pc:sldMkLst>
          <pc:docMk/>
          <pc:sldMk cId="1132968513" sldId="487"/>
        </pc:sldMkLst>
        <pc:spChg chg="add">
          <ac:chgData name="Alberto Carlos" userId="e15fa37413acfacc" providerId="LiveId" clId="{AF915EAC-E6F7-476C-A756-5F5DAF759F07}" dt="2020-09-13T15:09:10.106" v="98"/>
          <ac:spMkLst>
            <pc:docMk/>
            <pc:sldMk cId="1132968513" sldId="487"/>
            <ac:spMk id="18" creationId="{BD50E15E-9EC5-41B1-8205-6E211627DED8}"/>
          </ac:spMkLst>
        </pc:spChg>
        <pc:spChg chg="mod">
          <ac:chgData name="Alberto Carlos" userId="e15fa37413acfacc" providerId="LiveId" clId="{AF915EAC-E6F7-476C-A756-5F5DAF759F07}" dt="2020-09-13T15:09:25.774" v="100" actId="1076"/>
          <ac:spMkLst>
            <pc:docMk/>
            <pc:sldMk cId="1132968513" sldId="487"/>
            <ac:spMk id="20" creationId="{00000000-0000-0000-0000-000000000000}"/>
          </ac:spMkLst>
        </pc:spChg>
        <pc:picChg chg="mod">
          <ac:chgData name="Alberto Carlos" userId="e15fa37413acfacc" providerId="LiveId" clId="{AF915EAC-E6F7-476C-A756-5F5DAF759F07}" dt="2020-09-13T15:09:37.283" v="103" actId="1076"/>
          <ac:picMkLst>
            <pc:docMk/>
            <pc:sldMk cId="1132968513" sldId="487"/>
            <ac:picMk id="2" creationId="{BC04A3A2-1492-4BB6-A3BA-B02FF98ADB2A}"/>
          </ac:picMkLst>
        </pc:picChg>
      </pc:sldChg>
      <pc:sldChg chg="addSp modSp add del">
        <pc:chgData name="Alberto Carlos" userId="e15fa37413acfacc" providerId="LiveId" clId="{AF915EAC-E6F7-476C-A756-5F5DAF759F07}" dt="2020-09-16T15:26:33.757" v="330" actId="2696"/>
        <pc:sldMkLst>
          <pc:docMk/>
          <pc:sldMk cId="2918197724" sldId="488"/>
        </pc:sldMkLst>
        <pc:spChg chg="add">
          <ac:chgData name="Alberto Carlos" userId="e15fa37413acfacc" providerId="LiveId" clId="{AF915EAC-E6F7-476C-A756-5F5DAF759F07}" dt="2020-09-13T15:11:07.084" v="158"/>
          <ac:spMkLst>
            <pc:docMk/>
            <pc:sldMk cId="2918197724" sldId="488"/>
            <ac:spMk id="17" creationId="{E348C317-5DEA-4075-8E12-76CD6F82E4E0}"/>
          </ac:spMkLst>
        </pc:spChg>
        <pc:spChg chg="mod">
          <ac:chgData name="Alberto Carlos" userId="e15fa37413acfacc" providerId="LiveId" clId="{AF915EAC-E6F7-476C-A756-5F5DAF759F07}" dt="2020-09-13T15:11:12.321" v="159" actId="1076"/>
          <ac:spMkLst>
            <pc:docMk/>
            <pc:sldMk cId="2918197724" sldId="488"/>
            <ac:spMk id="20" creationId="{00000000-0000-0000-0000-000000000000}"/>
          </ac:spMkLst>
        </pc:spChg>
      </pc:sldChg>
      <pc:sldChg chg="addSp modSp add del">
        <pc:chgData name="Alberto Carlos" userId="e15fa37413acfacc" providerId="LiveId" clId="{AF915EAC-E6F7-476C-A756-5F5DAF759F07}" dt="2020-09-16T15:26:33.776" v="331" actId="2696"/>
        <pc:sldMkLst>
          <pc:docMk/>
          <pc:sldMk cId="2952419430" sldId="489"/>
        </pc:sldMkLst>
        <pc:spChg chg="add">
          <ac:chgData name="Alberto Carlos" userId="e15fa37413acfacc" providerId="LiveId" clId="{AF915EAC-E6F7-476C-A756-5F5DAF759F07}" dt="2020-09-13T15:11:19.040" v="160"/>
          <ac:spMkLst>
            <pc:docMk/>
            <pc:sldMk cId="2952419430" sldId="489"/>
            <ac:spMk id="17" creationId="{BBCAB2B1-870E-473E-8FB5-FF3B9489AF1F}"/>
          </ac:spMkLst>
        </pc:spChg>
        <pc:spChg chg="mod">
          <ac:chgData name="Alberto Carlos" userId="e15fa37413acfacc" providerId="LiveId" clId="{AF915EAC-E6F7-476C-A756-5F5DAF759F07}" dt="2020-09-13T15:11:31.310" v="161" actId="1076"/>
          <ac:spMkLst>
            <pc:docMk/>
            <pc:sldMk cId="2952419430" sldId="489"/>
            <ac:spMk id="20" creationId="{00000000-0000-0000-0000-000000000000}"/>
          </ac:spMkLst>
        </pc:spChg>
      </pc:sldChg>
      <pc:sldChg chg="addSp modSp add del">
        <pc:chgData name="Alberto Carlos" userId="e15fa37413acfacc" providerId="LiveId" clId="{AF915EAC-E6F7-476C-A756-5F5DAF759F07}" dt="2020-09-16T15:26:33.794" v="332" actId="2696"/>
        <pc:sldMkLst>
          <pc:docMk/>
          <pc:sldMk cId="1724233607" sldId="490"/>
        </pc:sldMkLst>
        <pc:spChg chg="add">
          <ac:chgData name="Alberto Carlos" userId="e15fa37413acfacc" providerId="LiveId" clId="{AF915EAC-E6F7-476C-A756-5F5DAF759F07}" dt="2020-09-13T15:11:38.594" v="162"/>
          <ac:spMkLst>
            <pc:docMk/>
            <pc:sldMk cId="1724233607" sldId="490"/>
            <ac:spMk id="17" creationId="{7C198AE4-F294-4A0E-A8DF-CF83AB837E93}"/>
          </ac:spMkLst>
        </pc:spChg>
        <pc:spChg chg="mod">
          <ac:chgData name="Alberto Carlos" userId="e15fa37413acfacc" providerId="LiveId" clId="{AF915EAC-E6F7-476C-A756-5F5DAF759F07}" dt="2020-09-13T15:11:46.825" v="163" actId="1076"/>
          <ac:spMkLst>
            <pc:docMk/>
            <pc:sldMk cId="1724233607" sldId="490"/>
            <ac:spMk id="20" creationId="{00000000-0000-0000-0000-000000000000}"/>
          </ac:spMkLst>
        </pc:spChg>
      </pc:sldChg>
      <pc:sldChg chg="addSp modSp add del">
        <pc:chgData name="Alberto Carlos" userId="e15fa37413acfacc" providerId="LiveId" clId="{AF915EAC-E6F7-476C-A756-5F5DAF759F07}" dt="2020-09-16T15:26:33.811" v="333" actId="2696"/>
        <pc:sldMkLst>
          <pc:docMk/>
          <pc:sldMk cId="856317475" sldId="491"/>
        </pc:sldMkLst>
        <pc:spChg chg="add">
          <ac:chgData name="Alberto Carlos" userId="e15fa37413acfacc" providerId="LiveId" clId="{AF915EAC-E6F7-476C-A756-5F5DAF759F07}" dt="2020-09-13T15:11:50.961" v="164"/>
          <ac:spMkLst>
            <pc:docMk/>
            <pc:sldMk cId="856317475" sldId="491"/>
            <ac:spMk id="18" creationId="{9C6BB8AD-0E3F-4EB1-B8E2-67C032979534}"/>
          </ac:spMkLst>
        </pc:spChg>
        <pc:spChg chg="mod">
          <ac:chgData name="Alberto Carlos" userId="e15fa37413acfacc" providerId="LiveId" clId="{AF915EAC-E6F7-476C-A756-5F5DAF759F07}" dt="2020-09-13T15:12:21.759" v="167" actId="14100"/>
          <ac:spMkLst>
            <pc:docMk/>
            <pc:sldMk cId="856317475" sldId="491"/>
            <ac:spMk id="20" creationId="{00000000-0000-0000-0000-000000000000}"/>
          </ac:spMkLst>
        </pc:spChg>
        <pc:picChg chg="mod">
          <ac:chgData name="Alberto Carlos" userId="e15fa37413acfacc" providerId="LiveId" clId="{AF915EAC-E6F7-476C-A756-5F5DAF759F07}" dt="2020-09-13T15:12:40.090" v="171" actId="1076"/>
          <ac:picMkLst>
            <pc:docMk/>
            <pc:sldMk cId="856317475" sldId="491"/>
            <ac:picMk id="2" creationId="{C0A1BC88-0064-4C74-982E-BBBDB1F16515}"/>
          </ac:picMkLst>
        </pc:picChg>
      </pc:sldChg>
      <pc:sldChg chg="addSp modSp add del">
        <pc:chgData name="Alberto Carlos" userId="e15fa37413acfacc" providerId="LiveId" clId="{AF915EAC-E6F7-476C-A756-5F5DAF759F07}" dt="2020-09-16T15:26:33.828" v="334" actId="2696"/>
        <pc:sldMkLst>
          <pc:docMk/>
          <pc:sldMk cId="1566608367" sldId="492"/>
        </pc:sldMkLst>
        <pc:spChg chg="add">
          <ac:chgData name="Alberto Carlos" userId="e15fa37413acfacc" providerId="LiveId" clId="{AF915EAC-E6F7-476C-A756-5F5DAF759F07}" dt="2020-09-13T15:12:46.362" v="172"/>
          <ac:spMkLst>
            <pc:docMk/>
            <pc:sldMk cId="1566608367" sldId="492"/>
            <ac:spMk id="18" creationId="{C31A434D-8DA4-471A-9CF8-20C84C06F70B}"/>
          </ac:spMkLst>
        </pc:spChg>
        <pc:spChg chg="mod">
          <ac:chgData name="Alberto Carlos" userId="e15fa37413acfacc" providerId="LiveId" clId="{AF915EAC-E6F7-476C-A756-5F5DAF759F07}" dt="2020-09-13T15:12:51.005" v="173" actId="1076"/>
          <ac:spMkLst>
            <pc:docMk/>
            <pc:sldMk cId="1566608367" sldId="492"/>
            <ac:spMk id="20" creationId="{00000000-0000-0000-0000-000000000000}"/>
          </ac:spMkLst>
        </pc:spChg>
      </pc:sldChg>
      <pc:sldChg chg="addSp modSp add del">
        <pc:chgData name="Alberto Carlos" userId="e15fa37413acfacc" providerId="LiveId" clId="{AF915EAC-E6F7-476C-A756-5F5DAF759F07}" dt="2020-09-16T15:26:33.846" v="335" actId="2696"/>
        <pc:sldMkLst>
          <pc:docMk/>
          <pc:sldMk cId="173991892" sldId="493"/>
        </pc:sldMkLst>
        <pc:spChg chg="add">
          <ac:chgData name="Alberto Carlos" userId="e15fa37413acfacc" providerId="LiveId" clId="{AF915EAC-E6F7-476C-A756-5F5DAF759F07}" dt="2020-09-13T15:13:10.128" v="174"/>
          <ac:spMkLst>
            <pc:docMk/>
            <pc:sldMk cId="173991892" sldId="493"/>
            <ac:spMk id="18" creationId="{DD09112A-42A3-4535-8F28-83559613E6C0}"/>
          </ac:spMkLst>
        </pc:spChg>
        <pc:spChg chg="mod">
          <ac:chgData name="Alberto Carlos" userId="e15fa37413acfacc" providerId="LiveId" clId="{AF915EAC-E6F7-476C-A756-5F5DAF759F07}" dt="2020-09-13T15:13:14.840" v="175" actId="1076"/>
          <ac:spMkLst>
            <pc:docMk/>
            <pc:sldMk cId="173991892" sldId="493"/>
            <ac:spMk id="20" creationId="{00000000-0000-0000-0000-000000000000}"/>
          </ac:spMkLst>
        </pc:spChg>
      </pc:sldChg>
      <pc:sldChg chg="addSp modSp add del">
        <pc:chgData name="Alberto Carlos" userId="e15fa37413acfacc" providerId="LiveId" clId="{AF915EAC-E6F7-476C-A756-5F5DAF759F07}" dt="2020-09-16T15:26:33.861" v="336" actId="2696"/>
        <pc:sldMkLst>
          <pc:docMk/>
          <pc:sldMk cId="90837959" sldId="494"/>
        </pc:sldMkLst>
        <pc:spChg chg="add">
          <ac:chgData name="Alberto Carlos" userId="e15fa37413acfacc" providerId="LiveId" clId="{AF915EAC-E6F7-476C-A756-5F5DAF759F07}" dt="2020-09-13T15:13:19.711" v="176"/>
          <ac:spMkLst>
            <pc:docMk/>
            <pc:sldMk cId="90837959" sldId="494"/>
            <ac:spMk id="17" creationId="{A25CE345-3720-4B34-BFD2-A8AAD7C44AC4}"/>
          </ac:spMkLst>
        </pc:spChg>
        <pc:spChg chg="mod">
          <ac:chgData name="Alberto Carlos" userId="e15fa37413acfacc" providerId="LiveId" clId="{AF915EAC-E6F7-476C-A756-5F5DAF759F07}" dt="2020-09-13T15:13:24.861" v="177" actId="1076"/>
          <ac:spMkLst>
            <pc:docMk/>
            <pc:sldMk cId="90837959" sldId="494"/>
            <ac:spMk id="20" creationId="{00000000-0000-0000-0000-000000000000}"/>
          </ac:spMkLst>
        </pc:spChg>
      </pc:sldChg>
      <pc:sldChg chg="addSp modSp add del">
        <pc:chgData name="Alberto Carlos" userId="e15fa37413acfacc" providerId="LiveId" clId="{AF915EAC-E6F7-476C-A756-5F5DAF759F07}" dt="2020-09-16T15:26:33.881" v="337" actId="2696"/>
        <pc:sldMkLst>
          <pc:docMk/>
          <pc:sldMk cId="522148570" sldId="495"/>
        </pc:sldMkLst>
        <pc:spChg chg="add">
          <ac:chgData name="Alberto Carlos" userId="e15fa37413acfacc" providerId="LiveId" clId="{AF915EAC-E6F7-476C-A756-5F5DAF759F07}" dt="2020-09-13T15:13:30.248" v="178"/>
          <ac:spMkLst>
            <pc:docMk/>
            <pc:sldMk cId="522148570" sldId="495"/>
            <ac:spMk id="17" creationId="{2AB8B9C4-41A6-4B63-8B5A-0E7560DD3C1C}"/>
          </ac:spMkLst>
        </pc:spChg>
        <pc:spChg chg="mod">
          <ac:chgData name="Alberto Carlos" userId="e15fa37413acfacc" providerId="LiveId" clId="{AF915EAC-E6F7-476C-A756-5F5DAF759F07}" dt="2020-09-13T15:13:40.700" v="179" actId="1076"/>
          <ac:spMkLst>
            <pc:docMk/>
            <pc:sldMk cId="522148570" sldId="495"/>
            <ac:spMk id="20" creationId="{00000000-0000-0000-0000-000000000000}"/>
          </ac:spMkLst>
        </pc:spChg>
      </pc:sldChg>
      <pc:sldChg chg="addSp modSp add del">
        <pc:chgData name="Alberto Carlos" userId="e15fa37413acfacc" providerId="LiveId" clId="{AF915EAC-E6F7-476C-A756-5F5DAF759F07}" dt="2020-09-16T15:26:33.900" v="338" actId="2696"/>
        <pc:sldMkLst>
          <pc:docMk/>
          <pc:sldMk cId="3509626118" sldId="496"/>
        </pc:sldMkLst>
        <pc:spChg chg="add">
          <ac:chgData name="Alberto Carlos" userId="e15fa37413acfacc" providerId="LiveId" clId="{AF915EAC-E6F7-476C-A756-5F5DAF759F07}" dt="2020-09-13T15:13:46.048" v="180"/>
          <ac:spMkLst>
            <pc:docMk/>
            <pc:sldMk cId="3509626118" sldId="496"/>
            <ac:spMk id="17" creationId="{7627B288-9B3B-45FD-8B67-E28F5DEBA657}"/>
          </ac:spMkLst>
        </pc:spChg>
        <pc:spChg chg="mod">
          <ac:chgData name="Alberto Carlos" userId="e15fa37413acfacc" providerId="LiveId" clId="{AF915EAC-E6F7-476C-A756-5F5DAF759F07}" dt="2020-09-13T15:13:55.901" v="181" actId="1076"/>
          <ac:spMkLst>
            <pc:docMk/>
            <pc:sldMk cId="3509626118" sldId="496"/>
            <ac:spMk id="20" creationId="{00000000-0000-0000-0000-000000000000}"/>
          </ac:spMkLst>
        </pc:spChg>
      </pc:sldChg>
      <pc:sldChg chg="addSp modSp add del">
        <pc:chgData name="Alberto Carlos" userId="e15fa37413acfacc" providerId="LiveId" clId="{AF915EAC-E6F7-476C-A756-5F5DAF759F07}" dt="2020-09-16T15:26:33.921" v="339" actId="2696"/>
        <pc:sldMkLst>
          <pc:docMk/>
          <pc:sldMk cId="2318543509" sldId="497"/>
        </pc:sldMkLst>
        <pc:spChg chg="add">
          <ac:chgData name="Alberto Carlos" userId="e15fa37413acfacc" providerId="LiveId" clId="{AF915EAC-E6F7-476C-A756-5F5DAF759F07}" dt="2020-09-13T15:14:01.691" v="182"/>
          <ac:spMkLst>
            <pc:docMk/>
            <pc:sldMk cId="2318543509" sldId="497"/>
            <ac:spMk id="17" creationId="{5E74D589-A4DA-4300-8F32-1B3AE397FEE4}"/>
          </ac:spMkLst>
        </pc:spChg>
        <pc:spChg chg="mod">
          <ac:chgData name="Alberto Carlos" userId="e15fa37413acfacc" providerId="LiveId" clId="{AF915EAC-E6F7-476C-A756-5F5DAF759F07}" dt="2020-09-13T15:14:14.399" v="184" actId="14100"/>
          <ac:spMkLst>
            <pc:docMk/>
            <pc:sldMk cId="2318543509" sldId="497"/>
            <ac:spMk id="20" creationId="{00000000-0000-0000-0000-000000000000}"/>
          </ac:spMkLst>
        </pc:spChg>
      </pc:sldChg>
      <pc:sldChg chg="addSp modSp add del">
        <pc:chgData name="Alberto Carlos" userId="e15fa37413acfacc" providerId="LiveId" clId="{AF915EAC-E6F7-476C-A756-5F5DAF759F07}" dt="2020-09-16T15:26:33.939" v="340" actId="2696"/>
        <pc:sldMkLst>
          <pc:docMk/>
          <pc:sldMk cId="2751234336" sldId="498"/>
        </pc:sldMkLst>
        <pc:spChg chg="add">
          <ac:chgData name="Alberto Carlos" userId="e15fa37413acfacc" providerId="LiveId" clId="{AF915EAC-E6F7-476C-A756-5F5DAF759F07}" dt="2020-09-13T15:14:38.921" v="185"/>
          <ac:spMkLst>
            <pc:docMk/>
            <pc:sldMk cId="2751234336" sldId="498"/>
            <ac:spMk id="17" creationId="{2DDB2068-189D-4F45-919C-AF361BF6A8CD}"/>
          </ac:spMkLst>
        </pc:spChg>
        <pc:spChg chg="mod">
          <ac:chgData name="Alberto Carlos" userId="e15fa37413acfacc" providerId="LiveId" clId="{AF915EAC-E6F7-476C-A756-5F5DAF759F07}" dt="2020-09-13T15:14:54.473" v="188" actId="1076"/>
          <ac:spMkLst>
            <pc:docMk/>
            <pc:sldMk cId="2751234336" sldId="498"/>
            <ac:spMk id="20" creationId="{00000000-0000-0000-0000-000000000000}"/>
          </ac:spMkLst>
        </pc:spChg>
      </pc:sldChg>
      <pc:sldChg chg="addSp modSp add del">
        <pc:chgData name="Alberto Carlos" userId="e15fa37413acfacc" providerId="LiveId" clId="{AF915EAC-E6F7-476C-A756-5F5DAF759F07}" dt="2020-09-16T15:26:33.956" v="341" actId="2696"/>
        <pc:sldMkLst>
          <pc:docMk/>
          <pc:sldMk cId="2608291524" sldId="499"/>
        </pc:sldMkLst>
        <pc:spChg chg="add">
          <ac:chgData name="Alberto Carlos" userId="e15fa37413acfacc" providerId="LiveId" clId="{AF915EAC-E6F7-476C-A756-5F5DAF759F07}" dt="2020-09-13T15:15:04.886" v="189"/>
          <ac:spMkLst>
            <pc:docMk/>
            <pc:sldMk cId="2608291524" sldId="499"/>
            <ac:spMk id="17" creationId="{639EBB23-A121-4846-8B83-A3EDE3C0506B}"/>
          </ac:spMkLst>
        </pc:spChg>
        <pc:spChg chg="mod">
          <ac:chgData name="Alberto Carlos" userId="e15fa37413acfacc" providerId="LiveId" clId="{AF915EAC-E6F7-476C-A756-5F5DAF759F07}" dt="2020-09-13T15:15:17.986" v="191" actId="14100"/>
          <ac:spMkLst>
            <pc:docMk/>
            <pc:sldMk cId="2608291524" sldId="499"/>
            <ac:spMk id="20" creationId="{00000000-0000-0000-0000-000000000000}"/>
          </ac:spMkLst>
        </pc:spChg>
      </pc:sldChg>
      <pc:sldChg chg="addSp modSp add del">
        <pc:chgData name="Alberto Carlos" userId="e15fa37413acfacc" providerId="LiveId" clId="{AF915EAC-E6F7-476C-A756-5F5DAF759F07}" dt="2020-09-16T15:26:33.972" v="342" actId="2696"/>
        <pc:sldMkLst>
          <pc:docMk/>
          <pc:sldMk cId="4227846872" sldId="500"/>
        </pc:sldMkLst>
        <pc:spChg chg="add">
          <ac:chgData name="Alberto Carlos" userId="e15fa37413acfacc" providerId="LiveId" clId="{AF915EAC-E6F7-476C-A756-5F5DAF759F07}" dt="2020-09-13T15:15:25.621" v="192"/>
          <ac:spMkLst>
            <pc:docMk/>
            <pc:sldMk cId="4227846872" sldId="500"/>
            <ac:spMk id="18" creationId="{026C2886-F3B6-419F-90E4-F9221AEDB857}"/>
          </ac:spMkLst>
        </pc:spChg>
        <pc:spChg chg="mod">
          <ac:chgData name="Alberto Carlos" userId="e15fa37413acfacc" providerId="LiveId" clId="{AF915EAC-E6F7-476C-A756-5F5DAF759F07}" dt="2020-09-13T15:15:38.134" v="194" actId="14100"/>
          <ac:spMkLst>
            <pc:docMk/>
            <pc:sldMk cId="4227846872" sldId="500"/>
            <ac:spMk id="20" creationId="{00000000-0000-0000-0000-000000000000}"/>
          </ac:spMkLst>
        </pc:spChg>
        <pc:picChg chg="mod">
          <ac:chgData name="Alberto Carlos" userId="e15fa37413acfacc" providerId="LiveId" clId="{AF915EAC-E6F7-476C-A756-5F5DAF759F07}" dt="2020-09-13T15:15:43.010" v="195" actId="1076"/>
          <ac:picMkLst>
            <pc:docMk/>
            <pc:sldMk cId="4227846872" sldId="500"/>
            <ac:picMk id="3" creationId="{3BFDA216-F044-4D57-BC53-14BA54E06BC0}"/>
          </ac:picMkLst>
        </pc:picChg>
      </pc:sldChg>
      <pc:sldChg chg="addSp modSp add del">
        <pc:chgData name="Alberto Carlos" userId="e15fa37413acfacc" providerId="LiveId" clId="{AF915EAC-E6F7-476C-A756-5F5DAF759F07}" dt="2020-09-16T15:26:33.990" v="343" actId="2696"/>
        <pc:sldMkLst>
          <pc:docMk/>
          <pc:sldMk cId="1219775248" sldId="501"/>
        </pc:sldMkLst>
        <pc:spChg chg="add">
          <ac:chgData name="Alberto Carlos" userId="e15fa37413acfacc" providerId="LiveId" clId="{AF915EAC-E6F7-476C-A756-5F5DAF759F07}" dt="2020-09-13T15:15:48.250" v="196"/>
          <ac:spMkLst>
            <pc:docMk/>
            <pc:sldMk cId="1219775248" sldId="501"/>
            <ac:spMk id="17" creationId="{7511BD5A-F294-411B-AA50-6B4BF813EC54}"/>
          </ac:spMkLst>
        </pc:spChg>
        <pc:spChg chg="mod">
          <ac:chgData name="Alberto Carlos" userId="e15fa37413acfacc" providerId="LiveId" clId="{AF915EAC-E6F7-476C-A756-5F5DAF759F07}" dt="2020-09-13T15:15:59.834" v="198" actId="14100"/>
          <ac:spMkLst>
            <pc:docMk/>
            <pc:sldMk cId="1219775248" sldId="501"/>
            <ac:spMk id="20" creationId="{00000000-0000-0000-0000-000000000000}"/>
          </ac:spMkLst>
        </pc:spChg>
      </pc:sldChg>
      <pc:sldChg chg="addSp modSp add del">
        <pc:chgData name="Alberto Carlos" userId="e15fa37413acfacc" providerId="LiveId" clId="{AF915EAC-E6F7-476C-A756-5F5DAF759F07}" dt="2020-09-16T15:26:34.008" v="344" actId="2696"/>
        <pc:sldMkLst>
          <pc:docMk/>
          <pc:sldMk cId="3071180481" sldId="502"/>
        </pc:sldMkLst>
        <pc:spChg chg="add">
          <ac:chgData name="Alberto Carlos" userId="e15fa37413acfacc" providerId="LiveId" clId="{AF915EAC-E6F7-476C-A756-5F5DAF759F07}" dt="2020-09-13T15:16:12.537" v="199"/>
          <ac:spMkLst>
            <pc:docMk/>
            <pc:sldMk cId="3071180481" sldId="502"/>
            <ac:spMk id="17" creationId="{36EAA292-CFAC-480A-8B09-C01C359C37FB}"/>
          </ac:spMkLst>
        </pc:spChg>
        <pc:spChg chg="mod">
          <ac:chgData name="Alberto Carlos" userId="e15fa37413acfacc" providerId="LiveId" clId="{AF915EAC-E6F7-476C-A756-5F5DAF759F07}" dt="2020-09-13T15:16:25.464" v="201" actId="14100"/>
          <ac:spMkLst>
            <pc:docMk/>
            <pc:sldMk cId="3071180481" sldId="502"/>
            <ac:spMk id="20" creationId="{00000000-0000-0000-0000-000000000000}"/>
          </ac:spMkLst>
        </pc:spChg>
      </pc:sldChg>
      <pc:sldChg chg="addSp modSp add del">
        <pc:chgData name="Alberto Carlos" userId="e15fa37413acfacc" providerId="LiveId" clId="{AF915EAC-E6F7-476C-A756-5F5DAF759F07}" dt="2020-09-16T15:26:34.026" v="345" actId="2696"/>
        <pc:sldMkLst>
          <pc:docMk/>
          <pc:sldMk cId="3684907572" sldId="503"/>
        </pc:sldMkLst>
        <pc:spChg chg="add">
          <ac:chgData name="Alberto Carlos" userId="e15fa37413acfacc" providerId="LiveId" clId="{AF915EAC-E6F7-476C-A756-5F5DAF759F07}" dt="2020-09-13T15:16:37.428" v="202"/>
          <ac:spMkLst>
            <pc:docMk/>
            <pc:sldMk cId="3684907572" sldId="503"/>
            <ac:spMk id="17" creationId="{05432C53-D2A6-4C11-970B-50262296E5FA}"/>
          </ac:spMkLst>
        </pc:spChg>
        <pc:spChg chg="mod">
          <ac:chgData name="Alberto Carlos" userId="e15fa37413acfacc" providerId="LiveId" clId="{AF915EAC-E6F7-476C-A756-5F5DAF759F07}" dt="2020-09-13T15:18:38.404" v="227" actId="20577"/>
          <ac:spMkLst>
            <pc:docMk/>
            <pc:sldMk cId="3684907572" sldId="503"/>
            <ac:spMk id="20" creationId="{00000000-0000-0000-0000-000000000000}"/>
          </ac:spMkLst>
        </pc:spChg>
      </pc:sldChg>
      <pc:sldChg chg="addSp modSp add del">
        <pc:chgData name="Alberto Carlos" userId="e15fa37413acfacc" providerId="LiveId" clId="{AF915EAC-E6F7-476C-A756-5F5DAF759F07}" dt="2020-09-16T15:26:34.042" v="346" actId="2696"/>
        <pc:sldMkLst>
          <pc:docMk/>
          <pc:sldMk cId="2046518606" sldId="504"/>
        </pc:sldMkLst>
        <pc:spChg chg="add">
          <ac:chgData name="Alberto Carlos" userId="e15fa37413acfacc" providerId="LiveId" clId="{AF915EAC-E6F7-476C-A756-5F5DAF759F07}" dt="2020-09-13T15:18:44.433" v="228"/>
          <ac:spMkLst>
            <pc:docMk/>
            <pc:sldMk cId="2046518606" sldId="504"/>
            <ac:spMk id="17" creationId="{919B2D30-E4C0-4FE4-B8F7-408B1955E822}"/>
          </ac:spMkLst>
        </pc:spChg>
        <pc:spChg chg="mod">
          <ac:chgData name="Alberto Carlos" userId="e15fa37413acfacc" providerId="LiveId" clId="{AF915EAC-E6F7-476C-A756-5F5DAF759F07}" dt="2020-09-13T15:19:03.289" v="233" actId="20577"/>
          <ac:spMkLst>
            <pc:docMk/>
            <pc:sldMk cId="2046518606" sldId="504"/>
            <ac:spMk id="20" creationId="{00000000-0000-0000-0000-000000000000}"/>
          </ac:spMkLst>
        </pc:spChg>
      </pc:sldChg>
      <pc:sldChg chg="addSp modSp add del">
        <pc:chgData name="Alberto Carlos" userId="e15fa37413acfacc" providerId="LiveId" clId="{AF915EAC-E6F7-476C-A756-5F5DAF759F07}" dt="2020-09-16T15:26:34.059" v="347" actId="2696"/>
        <pc:sldMkLst>
          <pc:docMk/>
          <pc:sldMk cId="2231589189" sldId="505"/>
        </pc:sldMkLst>
        <pc:spChg chg="add">
          <ac:chgData name="Alberto Carlos" userId="e15fa37413acfacc" providerId="LiveId" clId="{AF915EAC-E6F7-476C-A756-5F5DAF759F07}" dt="2020-09-13T15:19:09.937" v="234"/>
          <ac:spMkLst>
            <pc:docMk/>
            <pc:sldMk cId="2231589189" sldId="505"/>
            <ac:spMk id="17" creationId="{76FC8698-C1AE-42BD-9C6D-33E74040221B}"/>
          </ac:spMkLst>
        </pc:spChg>
        <pc:spChg chg="mod">
          <ac:chgData name="Alberto Carlos" userId="e15fa37413acfacc" providerId="LiveId" clId="{AF915EAC-E6F7-476C-A756-5F5DAF759F07}" dt="2020-09-13T15:19:30.159" v="237" actId="14100"/>
          <ac:spMkLst>
            <pc:docMk/>
            <pc:sldMk cId="2231589189" sldId="505"/>
            <ac:spMk id="20" creationId="{00000000-0000-0000-0000-000000000000}"/>
          </ac:spMkLst>
        </pc:spChg>
      </pc:sldChg>
      <pc:sldChg chg="addSp modSp add del">
        <pc:chgData name="Alberto Carlos" userId="e15fa37413acfacc" providerId="LiveId" clId="{AF915EAC-E6F7-476C-A756-5F5DAF759F07}" dt="2020-09-16T15:26:34.075" v="348" actId="2696"/>
        <pc:sldMkLst>
          <pc:docMk/>
          <pc:sldMk cId="1304173141" sldId="506"/>
        </pc:sldMkLst>
        <pc:spChg chg="add">
          <ac:chgData name="Alberto Carlos" userId="e15fa37413acfacc" providerId="LiveId" clId="{AF915EAC-E6F7-476C-A756-5F5DAF759F07}" dt="2020-09-13T15:19:35.551" v="238"/>
          <ac:spMkLst>
            <pc:docMk/>
            <pc:sldMk cId="1304173141" sldId="506"/>
            <ac:spMk id="17" creationId="{755D761C-3D5C-41BE-B7FC-9FF7F9BBD260}"/>
          </ac:spMkLst>
        </pc:spChg>
        <pc:spChg chg="mod">
          <ac:chgData name="Alberto Carlos" userId="e15fa37413acfacc" providerId="LiveId" clId="{AF915EAC-E6F7-476C-A756-5F5DAF759F07}" dt="2020-09-13T15:19:47.954" v="240" actId="14100"/>
          <ac:spMkLst>
            <pc:docMk/>
            <pc:sldMk cId="1304173141" sldId="506"/>
            <ac:spMk id="20" creationId="{00000000-0000-0000-0000-000000000000}"/>
          </ac:spMkLst>
        </pc:spChg>
      </pc:sldChg>
      <pc:sldChg chg="addSp modSp add del">
        <pc:chgData name="Alberto Carlos" userId="e15fa37413acfacc" providerId="LiveId" clId="{AF915EAC-E6F7-476C-A756-5F5DAF759F07}" dt="2020-09-16T15:26:34.091" v="349" actId="2696"/>
        <pc:sldMkLst>
          <pc:docMk/>
          <pc:sldMk cId="280114318" sldId="507"/>
        </pc:sldMkLst>
        <pc:spChg chg="add">
          <ac:chgData name="Alberto Carlos" userId="e15fa37413acfacc" providerId="LiveId" clId="{AF915EAC-E6F7-476C-A756-5F5DAF759F07}" dt="2020-09-13T15:20:01.823" v="241"/>
          <ac:spMkLst>
            <pc:docMk/>
            <pc:sldMk cId="280114318" sldId="507"/>
            <ac:spMk id="17" creationId="{9612DE74-BA4E-4F8D-A470-A22BA95726FA}"/>
          </ac:spMkLst>
        </pc:spChg>
        <pc:spChg chg="mod">
          <ac:chgData name="Alberto Carlos" userId="e15fa37413acfacc" providerId="LiveId" clId="{AF915EAC-E6F7-476C-A756-5F5DAF759F07}" dt="2020-09-13T15:20:10.184" v="243" actId="14100"/>
          <ac:spMkLst>
            <pc:docMk/>
            <pc:sldMk cId="280114318" sldId="507"/>
            <ac:spMk id="20" creationId="{00000000-0000-0000-0000-000000000000}"/>
          </ac:spMkLst>
        </pc:spChg>
      </pc:sldChg>
      <pc:sldChg chg="addSp modSp add del">
        <pc:chgData name="Alberto Carlos" userId="e15fa37413acfacc" providerId="LiveId" clId="{AF915EAC-E6F7-476C-A756-5F5DAF759F07}" dt="2020-09-16T15:26:34.109" v="350" actId="2696"/>
        <pc:sldMkLst>
          <pc:docMk/>
          <pc:sldMk cId="1577623790" sldId="508"/>
        </pc:sldMkLst>
        <pc:spChg chg="add">
          <ac:chgData name="Alberto Carlos" userId="e15fa37413acfacc" providerId="LiveId" clId="{AF915EAC-E6F7-476C-A756-5F5DAF759F07}" dt="2020-09-13T15:20:23.635" v="244"/>
          <ac:spMkLst>
            <pc:docMk/>
            <pc:sldMk cId="1577623790" sldId="508"/>
            <ac:spMk id="17" creationId="{47A3B9E7-1277-4345-A02F-46081EFD0D88}"/>
          </ac:spMkLst>
        </pc:spChg>
        <pc:spChg chg="mod">
          <ac:chgData name="Alberto Carlos" userId="e15fa37413acfacc" providerId="LiveId" clId="{AF915EAC-E6F7-476C-A756-5F5DAF759F07}" dt="2020-09-13T15:20:38.357" v="246" actId="14100"/>
          <ac:spMkLst>
            <pc:docMk/>
            <pc:sldMk cId="1577623790" sldId="508"/>
            <ac:spMk id="20" creationId="{00000000-0000-0000-0000-000000000000}"/>
          </ac:spMkLst>
        </pc:spChg>
      </pc:sldChg>
      <pc:sldChg chg="addSp modSp add del">
        <pc:chgData name="Alberto Carlos" userId="e15fa37413acfacc" providerId="LiveId" clId="{AF915EAC-E6F7-476C-A756-5F5DAF759F07}" dt="2020-09-16T15:26:34.127" v="351" actId="2696"/>
        <pc:sldMkLst>
          <pc:docMk/>
          <pc:sldMk cId="2775584239" sldId="509"/>
        </pc:sldMkLst>
        <pc:spChg chg="add">
          <ac:chgData name="Alberto Carlos" userId="e15fa37413acfacc" providerId="LiveId" clId="{AF915EAC-E6F7-476C-A756-5F5DAF759F07}" dt="2020-09-13T15:20:46.737" v="247"/>
          <ac:spMkLst>
            <pc:docMk/>
            <pc:sldMk cId="2775584239" sldId="509"/>
            <ac:spMk id="17" creationId="{FCAACF46-2CC2-4520-B1E3-1DC30D01EA26}"/>
          </ac:spMkLst>
        </pc:spChg>
        <pc:spChg chg="mod">
          <ac:chgData name="Alberto Carlos" userId="e15fa37413acfacc" providerId="LiveId" clId="{AF915EAC-E6F7-476C-A756-5F5DAF759F07}" dt="2020-09-13T15:20:56.981" v="249" actId="14100"/>
          <ac:spMkLst>
            <pc:docMk/>
            <pc:sldMk cId="2775584239" sldId="509"/>
            <ac:spMk id="20" creationId="{00000000-0000-0000-0000-000000000000}"/>
          </ac:spMkLst>
        </pc:spChg>
      </pc:sldChg>
      <pc:sldChg chg="addSp modSp add del">
        <pc:chgData name="Alberto Carlos" userId="e15fa37413acfacc" providerId="LiveId" clId="{AF915EAC-E6F7-476C-A756-5F5DAF759F07}" dt="2020-09-16T15:26:34.142" v="352" actId="2696"/>
        <pc:sldMkLst>
          <pc:docMk/>
          <pc:sldMk cId="491452180" sldId="510"/>
        </pc:sldMkLst>
        <pc:spChg chg="add">
          <ac:chgData name="Alberto Carlos" userId="e15fa37413acfacc" providerId="LiveId" clId="{AF915EAC-E6F7-476C-A756-5F5DAF759F07}" dt="2020-09-13T15:21:06.960" v="250"/>
          <ac:spMkLst>
            <pc:docMk/>
            <pc:sldMk cId="491452180" sldId="510"/>
            <ac:spMk id="17" creationId="{A10CE1CB-6438-44B9-8092-9B056DBD001D}"/>
          </ac:spMkLst>
        </pc:spChg>
        <pc:spChg chg="mod">
          <ac:chgData name="Alberto Carlos" userId="e15fa37413acfacc" providerId="LiveId" clId="{AF915EAC-E6F7-476C-A756-5F5DAF759F07}" dt="2020-09-13T15:21:15.270" v="252" actId="14100"/>
          <ac:spMkLst>
            <pc:docMk/>
            <pc:sldMk cId="491452180" sldId="510"/>
            <ac:spMk id="20" creationId="{00000000-0000-0000-0000-000000000000}"/>
          </ac:spMkLst>
        </pc:spChg>
      </pc:sldChg>
      <pc:sldChg chg="addSp modSp add del">
        <pc:chgData name="Alberto Carlos" userId="e15fa37413acfacc" providerId="LiveId" clId="{AF915EAC-E6F7-476C-A756-5F5DAF759F07}" dt="2020-09-16T15:26:34.157" v="353" actId="2696"/>
        <pc:sldMkLst>
          <pc:docMk/>
          <pc:sldMk cId="3822574465" sldId="511"/>
        </pc:sldMkLst>
        <pc:spChg chg="add">
          <ac:chgData name="Alberto Carlos" userId="e15fa37413acfacc" providerId="LiveId" clId="{AF915EAC-E6F7-476C-A756-5F5DAF759F07}" dt="2020-09-13T15:21:22.059" v="253"/>
          <ac:spMkLst>
            <pc:docMk/>
            <pc:sldMk cId="3822574465" sldId="511"/>
            <ac:spMk id="17" creationId="{52FA9225-95B4-4BE7-A350-5BBF0841E633}"/>
          </ac:spMkLst>
        </pc:spChg>
        <pc:spChg chg="mod">
          <ac:chgData name="Alberto Carlos" userId="e15fa37413acfacc" providerId="LiveId" clId="{AF915EAC-E6F7-476C-A756-5F5DAF759F07}" dt="2020-09-13T15:21:35.260" v="255" actId="14100"/>
          <ac:spMkLst>
            <pc:docMk/>
            <pc:sldMk cId="3822574465" sldId="511"/>
            <ac:spMk id="20" creationId="{00000000-0000-0000-0000-000000000000}"/>
          </ac:spMkLst>
        </pc:spChg>
      </pc:sldChg>
      <pc:sldChg chg="del">
        <pc:chgData name="Alberto Carlos" userId="e15fa37413acfacc" providerId="LiveId" clId="{AF915EAC-E6F7-476C-A756-5F5DAF759F07}" dt="2020-09-16T15:26:33.735" v="329" actId="2696"/>
        <pc:sldMkLst>
          <pc:docMk/>
          <pc:sldMk cId="1690512793" sldId="512"/>
        </pc:sldMkLst>
      </pc:sldChg>
      <pc:sldMasterChg chg="delSldLayout">
        <pc:chgData name="Alberto Carlos" userId="e15fa37413acfacc" providerId="LiveId" clId="{AF915EAC-E6F7-476C-A756-5F5DAF759F07}" dt="2020-09-16T15:26:34.157" v="354" actId="2696"/>
        <pc:sldMasterMkLst>
          <pc:docMk/>
          <pc:sldMasterMk cId="2695584717" sldId="2147483648"/>
        </pc:sldMasterMkLst>
        <pc:sldLayoutChg chg="del">
          <pc:chgData name="Alberto Carlos" userId="e15fa37413acfacc" providerId="LiveId" clId="{AF915EAC-E6F7-476C-A756-5F5DAF759F07}" dt="2020-09-16T15:26:34.157" v="354" actId="2696"/>
          <pc:sldLayoutMkLst>
            <pc:docMk/>
            <pc:sldMasterMk cId="2695584717" sldId="2147483648"/>
            <pc:sldLayoutMk cId="3738525137" sldId="2147483661"/>
          </pc:sldLayoutMkLst>
        </pc:sldLayoutChg>
      </pc:sldMasterChg>
    </pc:docChg>
  </pc:docChgLst>
  <pc:docChgLst>
    <pc:chgData name="Alberto Carlos" userId="e15fa37413acfacc" providerId="LiveId" clId="{4ED520AE-977A-4542-BFFB-083104022459}"/>
    <pc:docChg chg="delSld modSld">
      <pc:chgData name="Alberto Carlos" userId="e15fa37413acfacc" providerId="LiveId" clId="{4ED520AE-977A-4542-BFFB-083104022459}" dt="2020-09-13T15:00:27.993" v="21" actId="20577"/>
      <pc:docMkLst>
        <pc:docMk/>
      </pc:docMkLst>
      <pc:sldChg chg="modSp">
        <pc:chgData name="Alberto Carlos" userId="e15fa37413acfacc" providerId="LiveId" clId="{4ED520AE-977A-4542-BFFB-083104022459}" dt="2020-09-13T15:00:27.993" v="21" actId="20577"/>
        <pc:sldMkLst>
          <pc:docMk/>
          <pc:sldMk cId="655980967" sldId="256"/>
        </pc:sldMkLst>
        <pc:spChg chg="mod">
          <ac:chgData name="Alberto Carlos" userId="e15fa37413acfacc" providerId="LiveId" clId="{4ED520AE-977A-4542-BFFB-083104022459}" dt="2020-09-13T15:00:27.993" v="21" actId="20577"/>
          <ac:spMkLst>
            <pc:docMk/>
            <pc:sldMk cId="655980967" sldId="256"/>
            <ac:spMk id="7" creationId="{B00BC0CF-B17D-4A50-ABE9-4484FAE4760D}"/>
          </ac:spMkLst>
        </pc:spChg>
        <pc:spChg chg="mod">
          <ac:chgData name="Alberto Carlos" userId="e15fa37413acfacc" providerId="LiveId" clId="{4ED520AE-977A-4542-BFFB-083104022459}" dt="2020-09-13T15:00:22.517" v="19" actId="20577"/>
          <ac:spMkLst>
            <pc:docMk/>
            <pc:sldMk cId="655980967" sldId="256"/>
            <ac:spMk id="8" creationId="{24A6EDC5-665D-4C54-9434-DB56AD78E396}"/>
          </ac:spMkLst>
        </pc:spChg>
      </pc:sldChg>
      <pc:sldChg chg="del">
        <pc:chgData name="Alberto Carlos" userId="e15fa37413acfacc" providerId="LiveId" clId="{4ED520AE-977A-4542-BFFB-083104022459}" dt="2020-09-13T14:59:58.982" v="0" actId="2696"/>
        <pc:sldMkLst>
          <pc:docMk/>
          <pc:sldMk cId="2806078495" sldId="401"/>
        </pc:sldMkLst>
      </pc:sldChg>
      <pc:sldChg chg="del">
        <pc:chgData name="Alberto Carlos" userId="e15fa37413acfacc" providerId="LiveId" clId="{4ED520AE-977A-4542-BFFB-083104022459}" dt="2020-09-13T14:59:58.992" v="1" actId="2696"/>
        <pc:sldMkLst>
          <pc:docMk/>
          <pc:sldMk cId="1842416850" sldId="402"/>
        </pc:sldMkLst>
      </pc:sldChg>
      <pc:sldChg chg="del">
        <pc:chgData name="Alberto Carlos" userId="e15fa37413acfacc" providerId="LiveId" clId="{4ED520AE-977A-4542-BFFB-083104022459}" dt="2020-09-13T14:59:59.012" v="2" actId="2696"/>
        <pc:sldMkLst>
          <pc:docMk/>
          <pc:sldMk cId="1551778085" sldId="403"/>
        </pc:sldMkLst>
      </pc:sldChg>
      <pc:sldChg chg="del">
        <pc:chgData name="Alberto Carlos" userId="e15fa37413acfacc" providerId="LiveId" clId="{4ED520AE-977A-4542-BFFB-083104022459}" dt="2020-09-13T14:59:59.025" v="3" actId="2696"/>
        <pc:sldMkLst>
          <pc:docMk/>
          <pc:sldMk cId="237619349" sldId="404"/>
        </pc:sldMkLst>
      </pc:sldChg>
      <pc:sldChg chg="del">
        <pc:chgData name="Alberto Carlos" userId="e15fa37413acfacc" providerId="LiveId" clId="{4ED520AE-977A-4542-BFFB-083104022459}" dt="2020-09-13T14:59:59.042" v="4" actId="2696"/>
        <pc:sldMkLst>
          <pc:docMk/>
          <pc:sldMk cId="817582270" sldId="405"/>
        </pc:sldMkLst>
      </pc:sldChg>
      <pc:sldChg chg="del">
        <pc:chgData name="Alberto Carlos" userId="e15fa37413acfacc" providerId="LiveId" clId="{4ED520AE-977A-4542-BFFB-083104022459}" dt="2020-09-13T14:59:59.058" v="5" actId="2696"/>
        <pc:sldMkLst>
          <pc:docMk/>
          <pc:sldMk cId="969789181" sldId="406"/>
        </pc:sldMkLst>
      </pc:sldChg>
      <pc:sldChg chg="del">
        <pc:chgData name="Alberto Carlos" userId="e15fa37413acfacc" providerId="LiveId" clId="{4ED520AE-977A-4542-BFFB-083104022459}" dt="2020-09-13T14:59:59.073" v="6" actId="2696"/>
        <pc:sldMkLst>
          <pc:docMk/>
          <pc:sldMk cId="3115946882" sldId="407"/>
        </pc:sldMkLst>
      </pc:sldChg>
      <pc:sldChg chg="del">
        <pc:chgData name="Alberto Carlos" userId="e15fa37413acfacc" providerId="LiveId" clId="{4ED520AE-977A-4542-BFFB-083104022459}" dt="2020-09-13T14:59:59.089" v="7" actId="2696"/>
        <pc:sldMkLst>
          <pc:docMk/>
          <pc:sldMk cId="2718165695" sldId="408"/>
        </pc:sldMkLst>
      </pc:sldChg>
      <pc:sldChg chg="del">
        <pc:chgData name="Alberto Carlos" userId="e15fa37413acfacc" providerId="LiveId" clId="{4ED520AE-977A-4542-BFFB-083104022459}" dt="2020-09-13T14:59:59.105" v="8" actId="2696"/>
        <pc:sldMkLst>
          <pc:docMk/>
          <pc:sldMk cId="980510449" sldId="409"/>
        </pc:sldMkLst>
      </pc:sldChg>
      <pc:sldChg chg="del">
        <pc:chgData name="Alberto Carlos" userId="e15fa37413acfacc" providerId="LiveId" clId="{4ED520AE-977A-4542-BFFB-083104022459}" dt="2020-09-13T14:59:59.129" v="9" actId="2696"/>
        <pc:sldMkLst>
          <pc:docMk/>
          <pc:sldMk cId="3975128975" sldId="410"/>
        </pc:sldMkLst>
      </pc:sldChg>
      <pc:sldChg chg="del">
        <pc:chgData name="Alberto Carlos" userId="e15fa37413acfacc" providerId="LiveId" clId="{4ED520AE-977A-4542-BFFB-083104022459}" dt="2020-09-13T14:59:59.145" v="10" actId="2696"/>
        <pc:sldMkLst>
          <pc:docMk/>
          <pc:sldMk cId="2812271769" sldId="411"/>
        </pc:sldMkLst>
      </pc:sldChg>
      <pc:sldChg chg="del">
        <pc:chgData name="Alberto Carlos" userId="e15fa37413acfacc" providerId="LiveId" clId="{4ED520AE-977A-4542-BFFB-083104022459}" dt="2020-09-13T14:59:59.160" v="11" actId="2696"/>
        <pc:sldMkLst>
          <pc:docMk/>
          <pc:sldMk cId="3689222060" sldId="412"/>
        </pc:sldMkLst>
      </pc:sldChg>
      <pc:sldChg chg="del">
        <pc:chgData name="Alberto Carlos" userId="e15fa37413acfacc" providerId="LiveId" clId="{4ED520AE-977A-4542-BFFB-083104022459}" dt="2020-09-13T14:59:59.176" v="12" actId="2696"/>
        <pc:sldMkLst>
          <pc:docMk/>
          <pc:sldMk cId="375348428" sldId="413"/>
        </pc:sldMkLst>
      </pc:sldChg>
      <pc:sldChg chg="del">
        <pc:chgData name="Alberto Carlos" userId="e15fa37413acfacc" providerId="LiveId" clId="{4ED520AE-977A-4542-BFFB-083104022459}" dt="2020-09-13T14:59:59.192" v="13" actId="2696"/>
        <pc:sldMkLst>
          <pc:docMk/>
          <pc:sldMk cId="4157512185" sldId="414"/>
        </pc:sldMkLst>
      </pc:sldChg>
      <pc:sldChg chg="del">
        <pc:chgData name="Alberto Carlos" userId="e15fa37413acfacc" providerId="LiveId" clId="{4ED520AE-977A-4542-BFFB-083104022459}" dt="2020-09-13T14:59:59.207" v="14" actId="2696"/>
        <pc:sldMkLst>
          <pc:docMk/>
          <pc:sldMk cId="2801822931" sldId="415"/>
        </pc:sldMkLst>
      </pc:sldChg>
      <pc:sldChg chg="del">
        <pc:chgData name="Alberto Carlos" userId="e15fa37413acfacc" providerId="LiveId" clId="{4ED520AE-977A-4542-BFFB-083104022459}" dt="2020-09-13T14:59:59.223" v="15" actId="2696"/>
        <pc:sldMkLst>
          <pc:docMk/>
          <pc:sldMk cId="2945187526" sldId="416"/>
        </pc:sldMkLst>
      </pc:sldChg>
      <pc:sldChg chg="del">
        <pc:chgData name="Alberto Carlos" userId="e15fa37413acfacc" providerId="LiveId" clId="{4ED520AE-977A-4542-BFFB-083104022459}" dt="2020-09-13T14:59:59.238" v="16" actId="2696"/>
        <pc:sldMkLst>
          <pc:docMk/>
          <pc:sldMk cId="3618382047" sldId="417"/>
        </pc:sldMkLst>
      </pc:sldChg>
      <pc:sldChg chg="del">
        <pc:chgData name="Alberto Carlos" userId="e15fa37413acfacc" providerId="LiveId" clId="{4ED520AE-977A-4542-BFFB-083104022459}" dt="2020-09-13T14:59:59.270" v="17" actId="2696"/>
        <pc:sldMkLst>
          <pc:docMk/>
          <pc:sldMk cId="4200012572" sldId="418"/>
        </pc:sldMkLst>
      </pc:sldChg>
      <pc:sldChg chg="del">
        <pc:chgData name="Alberto Carlos" userId="e15fa37413acfacc" providerId="LiveId" clId="{4ED520AE-977A-4542-BFFB-083104022459}" dt="2020-09-13T14:59:59.270" v="18" actId="2696"/>
        <pc:sldMkLst>
          <pc:docMk/>
          <pc:sldMk cId="758427826" sldId="419"/>
        </pc:sldMkLst>
      </pc:sldChg>
    </pc:docChg>
  </pc:docChgLst>
  <pc:docChgLst>
    <pc:chgData name="Alberto Carlos" userId="e15fa37413acfacc" providerId="LiveId" clId="{15F76C50-3A39-4BF3-B1F5-76FFEB1C7529}"/>
    <pc:docChg chg="custSel addSld delSld modSld">
      <pc:chgData name="Alberto Carlos" userId="e15fa37413acfacc" providerId="LiveId" clId="{15F76C50-3A39-4BF3-B1F5-76FFEB1C7529}" dt="2020-09-02T23:35:16.225" v="397" actId="6549"/>
      <pc:docMkLst>
        <pc:docMk/>
      </pc:docMkLst>
      <pc:sldChg chg="modSp">
        <pc:chgData name="Alberto Carlos" userId="e15fa37413acfacc" providerId="LiveId" clId="{15F76C50-3A39-4BF3-B1F5-76FFEB1C7529}" dt="2020-09-02T23:09:32.324" v="29" actId="6549"/>
        <pc:sldMkLst>
          <pc:docMk/>
          <pc:sldMk cId="655980967" sldId="256"/>
        </pc:sldMkLst>
        <pc:spChg chg="mod">
          <ac:chgData name="Alberto Carlos" userId="e15fa37413acfacc" providerId="LiveId" clId="{15F76C50-3A39-4BF3-B1F5-76FFEB1C7529}" dt="2020-09-02T23:09:32.324" v="29" actId="6549"/>
          <ac:spMkLst>
            <pc:docMk/>
            <pc:sldMk cId="655980967" sldId="256"/>
            <ac:spMk id="7" creationId="{B00BC0CF-B17D-4A50-ABE9-4484FAE4760D}"/>
          </ac:spMkLst>
        </pc:spChg>
        <pc:spChg chg="mod">
          <ac:chgData name="Alberto Carlos" userId="e15fa37413acfacc" providerId="LiveId" clId="{15F76C50-3A39-4BF3-B1F5-76FFEB1C7529}" dt="2020-09-02T23:09:16.782" v="7" actId="6549"/>
          <ac:spMkLst>
            <pc:docMk/>
            <pc:sldMk cId="655980967" sldId="256"/>
            <ac:spMk id="8" creationId="{24A6EDC5-665D-4C54-9434-DB56AD78E396}"/>
          </ac:spMkLst>
        </pc:spChg>
      </pc:sldChg>
      <pc:sldChg chg="modSp">
        <pc:chgData name="Alberto Carlos" userId="e15fa37413acfacc" providerId="LiveId" clId="{15F76C50-3A39-4BF3-B1F5-76FFEB1C7529}" dt="2020-09-02T23:17:07.860" v="59"/>
        <pc:sldMkLst>
          <pc:docMk/>
          <pc:sldMk cId="3665966782" sldId="257"/>
        </pc:sldMkLst>
        <pc:spChg chg="mod">
          <ac:chgData name="Alberto Carlos" userId="e15fa37413acfacc" providerId="LiveId" clId="{15F76C50-3A39-4BF3-B1F5-76FFEB1C7529}" dt="2020-09-02T23:17:07.860" v="59"/>
          <ac:spMkLst>
            <pc:docMk/>
            <pc:sldMk cId="3665966782" sldId="257"/>
            <ac:spMk id="10" creationId="{00000000-0000-0000-0000-000000000000}"/>
          </ac:spMkLst>
        </pc:spChg>
      </pc:sldChg>
      <pc:sldChg chg="del">
        <pc:chgData name="Alberto Carlos" userId="e15fa37413acfacc" providerId="LiveId" clId="{15F76C50-3A39-4BF3-B1F5-76FFEB1C7529}" dt="2020-09-02T23:18:55.643" v="79" actId="2696"/>
        <pc:sldMkLst>
          <pc:docMk/>
          <pc:sldMk cId="193524397" sldId="371"/>
        </pc:sldMkLst>
      </pc:sldChg>
      <pc:sldChg chg="del">
        <pc:chgData name="Alberto Carlos" userId="e15fa37413acfacc" providerId="LiveId" clId="{15F76C50-3A39-4BF3-B1F5-76FFEB1C7529}" dt="2020-09-02T23:09:59.645" v="31" actId="2696"/>
        <pc:sldMkLst>
          <pc:docMk/>
          <pc:sldMk cId="3218387102" sldId="372"/>
        </pc:sldMkLst>
      </pc:sldChg>
      <pc:sldChg chg="del">
        <pc:chgData name="Alberto Carlos" userId="e15fa37413acfacc" providerId="LiveId" clId="{15F76C50-3A39-4BF3-B1F5-76FFEB1C7529}" dt="2020-09-02T23:09:59.661" v="33" actId="2696"/>
        <pc:sldMkLst>
          <pc:docMk/>
          <pc:sldMk cId="3289299862" sldId="373"/>
        </pc:sldMkLst>
      </pc:sldChg>
      <pc:sldChg chg="del">
        <pc:chgData name="Alberto Carlos" userId="e15fa37413acfacc" providerId="LiveId" clId="{15F76C50-3A39-4BF3-B1F5-76FFEB1C7529}" dt="2020-09-02T23:09:59.661" v="32" actId="2696"/>
        <pc:sldMkLst>
          <pc:docMk/>
          <pc:sldMk cId="3334016907" sldId="374"/>
        </pc:sldMkLst>
      </pc:sldChg>
      <pc:sldChg chg="del">
        <pc:chgData name="Alberto Carlos" userId="e15fa37413acfacc" providerId="LiveId" clId="{15F76C50-3A39-4BF3-B1F5-76FFEB1C7529}" dt="2020-09-02T23:09:59.676" v="35" actId="2696"/>
        <pc:sldMkLst>
          <pc:docMk/>
          <pc:sldMk cId="4018113039" sldId="375"/>
        </pc:sldMkLst>
      </pc:sldChg>
      <pc:sldChg chg="del">
        <pc:chgData name="Alberto Carlos" userId="e15fa37413acfacc" providerId="LiveId" clId="{15F76C50-3A39-4BF3-B1F5-76FFEB1C7529}" dt="2020-09-02T23:09:59.692" v="38" actId="2696"/>
        <pc:sldMkLst>
          <pc:docMk/>
          <pc:sldMk cId="1687191684" sldId="376"/>
        </pc:sldMkLst>
      </pc:sldChg>
      <pc:sldChg chg="del">
        <pc:chgData name="Alberto Carlos" userId="e15fa37413acfacc" providerId="LiveId" clId="{15F76C50-3A39-4BF3-B1F5-76FFEB1C7529}" dt="2020-09-02T23:09:59.755" v="50" actId="2696"/>
        <pc:sldMkLst>
          <pc:docMk/>
          <pc:sldMk cId="778602202" sldId="377"/>
        </pc:sldMkLst>
      </pc:sldChg>
      <pc:sldChg chg="del">
        <pc:chgData name="Alberto Carlos" userId="e15fa37413acfacc" providerId="LiveId" clId="{15F76C50-3A39-4BF3-B1F5-76FFEB1C7529}" dt="2020-09-02T23:09:59.770" v="53" actId="2696"/>
        <pc:sldMkLst>
          <pc:docMk/>
          <pc:sldMk cId="657778642" sldId="378"/>
        </pc:sldMkLst>
      </pc:sldChg>
      <pc:sldChg chg="del">
        <pc:chgData name="Alberto Carlos" userId="e15fa37413acfacc" providerId="LiveId" clId="{15F76C50-3A39-4BF3-B1F5-76FFEB1C7529}" dt="2020-09-02T23:09:59.676" v="36" actId="2696"/>
        <pc:sldMkLst>
          <pc:docMk/>
          <pc:sldMk cId="1224421072" sldId="379"/>
        </pc:sldMkLst>
      </pc:sldChg>
      <pc:sldChg chg="del">
        <pc:chgData name="Alberto Carlos" userId="e15fa37413acfacc" providerId="LiveId" clId="{15F76C50-3A39-4BF3-B1F5-76FFEB1C7529}" dt="2020-09-02T23:09:59.676" v="37" actId="2696"/>
        <pc:sldMkLst>
          <pc:docMk/>
          <pc:sldMk cId="60694429" sldId="380"/>
        </pc:sldMkLst>
      </pc:sldChg>
      <pc:sldChg chg="del">
        <pc:chgData name="Alberto Carlos" userId="e15fa37413acfacc" providerId="LiveId" clId="{15F76C50-3A39-4BF3-B1F5-76FFEB1C7529}" dt="2020-09-02T23:09:59.692" v="39" actId="2696"/>
        <pc:sldMkLst>
          <pc:docMk/>
          <pc:sldMk cId="3144619689" sldId="381"/>
        </pc:sldMkLst>
      </pc:sldChg>
      <pc:sldChg chg="del">
        <pc:chgData name="Alberto Carlos" userId="e15fa37413acfacc" providerId="LiveId" clId="{15F76C50-3A39-4BF3-B1F5-76FFEB1C7529}" dt="2020-09-02T23:09:59.692" v="40" actId="2696"/>
        <pc:sldMkLst>
          <pc:docMk/>
          <pc:sldMk cId="2792674937" sldId="382"/>
        </pc:sldMkLst>
      </pc:sldChg>
      <pc:sldChg chg="del">
        <pc:chgData name="Alberto Carlos" userId="e15fa37413acfacc" providerId="LiveId" clId="{15F76C50-3A39-4BF3-B1F5-76FFEB1C7529}" dt="2020-09-02T23:09:59.708" v="41" actId="2696"/>
        <pc:sldMkLst>
          <pc:docMk/>
          <pc:sldMk cId="740886318" sldId="383"/>
        </pc:sldMkLst>
      </pc:sldChg>
      <pc:sldChg chg="del">
        <pc:chgData name="Alberto Carlos" userId="e15fa37413acfacc" providerId="LiveId" clId="{15F76C50-3A39-4BF3-B1F5-76FFEB1C7529}" dt="2020-09-02T23:09:59.708" v="42" actId="2696"/>
        <pc:sldMkLst>
          <pc:docMk/>
          <pc:sldMk cId="1897998983" sldId="384"/>
        </pc:sldMkLst>
      </pc:sldChg>
      <pc:sldChg chg="del">
        <pc:chgData name="Alberto Carlos" userId="e15fa37413acfacc" providerId="LiveId" clId="{15F76C50-3A39-4BF3-B1F5-76FFEB1C7529}" dt="2020-09-02T23:09:59.723" v="43" actId="2696"/>
        <pc:sldMkLst>
          <pc:docMk/>
          <pc:sldMk cId="413875348" sldId="385"/>
        </pc:sldMkLst>
      </pc:sldChg>
      <pc:sldChg chg="del">
        <pc:chgData name="Alberto Carlos" userId="e15fa37413acfacc" providerId="LiveId" clId="{15F76C50-3A39-4BF3-B1F5-76FFEB1C7529}" dt="2020-09-02T23:09:59.723" v="44" actId="2696"/>
        <pc:sldMkLst>
          <pc:docMk/>
          <pc:sldMk cId="3686702596" sldId="386"/>
        </pc:sldMkLst>
      </pc:sldChg>
      <pc:sldChg chg="del">
        <pc:chgData name="Alberto Carlos" userId="e15fa37413acfacc" providerId="LiveId" clId="{15F76C50-3A39-4BF3-B1F5-76FFEB1C7529}" dt="2020-09-02T23:09:59.739" v="46" actId="2696"/>
        <pc:sldMkLst>
          <pc:docMk/>
          <pc:sldMk cId="2772801186" sldId="387"/>
        </pc:sldMkLst>
      </pc:sldChg>
      <pc:sldChg chg="del">
        <pc:chgData name="Alberto Carlos" userId="e15fa37413acfacc" providerId="LiveId" clId="{15F76C50-3A39-4BF3-B1F5-76FFEB1C7529}" dt="2020-09-02T23:09:59.723" v="45" actId="2696"/>
        <pc:sldMkLst>
          <pc:docMk/>
          <pc:sldMk cId="1345401167" sldId="388"/>
        </pc:sldMkLst>
      </pc:sldChg>
      <pc:sldChg chg="del">
        <pc:chgData name="Alberto Carlos" userId="e15fa37413acfacc" providerId="LiveId" clId="{15F76C50-3A39-4BF3-B1F5-76FFEB1C7529}" dt="2020-09-02T23:09:59.739" v="47" actId="2696"/>
        <pc:sldMkLst>
          <pc:docMk/>
          <pc:sldMk cId="1540575319" sldId="389"/>
        </pc:sldMkLst>
      </pc:sldChg>
      <pc:sldChg chg="del">
        <pc:chgData name="Alberto Carlos" userId="e15fa37413acfacc" providerId="LiveId" clId="{15F76C50-3A39-4BF3-B1F5-76FFEB1C7529}" dt="2020-09-02T23:09:59.739" v="48" actId="2696"/>
        <pc:sldMkLst>
          <pc:docMk/>
          <pc:sldMk cId="3079404154" sldId="390"/>
        </pc:sldMkLst>
      </pc:sldChg>
      <pc:sldChg chg="del">
        <pc:chgData name="Alberto Carlos" userId="e15fa37413acfacc" providerId="LiveId" clId="{15F76C50-3A39-4BF3-B1F5-76FFEB1C7529}" dt="2020-09-02T23:09:59.755" v="49" actId="2696"/>
        <pc:sldMkLst>
          <pc:docMk/>
          <pc:sldMk cId="985368944" sldId="391"/>
        </pc:sldMkLst>
      </pc:sldChg>
      <pc:sldChg chg="del">
        <pc:chgData name="Alberto Carlos" userId="e15fa37413acfacc" providerId="LiveId" clId="{15F76C50-3A39-4BF3-B1F5-76FFEB1C7529}" dt="2020-09-02T23:09:59.755" v="51" actId="2696"/>
        <pc:sldMkLst>
          <pc:docMk/>
          <pc:sldMk cId="2644363165" sldId="392"/>
        </pc:sldMkLst>
      </pc:sldChg>
      <pc:sldChg chg="del">
        <pc:chgData name="Alberto Carlos" userId="e15fa37413acfacc" providerId="LiveId" clId="{15F76C50-3A39-4BF3-B1F5-76FFEB1C7529}" dt="2020-09-02T23:09:59.770" v="52" actId="2696"/>
        <pc:sldMkLst>
          <pc:docMk/>
          <pc:sldMk cId="3446200731" sldId="393"/>
        </pc:sldMkLst>
      </pc:sldChg>
      <pc:sldChg chg="del">
        <pc:chgData name="Alberto Carlos" userId="e15fa37413acfacc" providerId="LiveId" clId="{15F76C50-3A39-4BF3-B1F5-76FFEB1C7529}" dt="2020-09-02T23:09:59.770" v="54" actId="2696"/>
        <pc:sldMkLst>
          <pc:docMk/>
          <pc:sldMk cId="1411042287" sldId="394"/>
        </pc:sldMkLst>
      </pc:sldChg>
      <pc:sldChg chg="del">
        <pc:chgData name="Alberto Carlos" userId="e15fa37413acfacc" providerId="LiveId" clId="{15F76C50-3A39-4BF3-B1F5-76FFEB1C7529}" dt="2020-09-02T23:09:59.786" v="55" actId="2696"/>
        <pc:sldMkLst>
          <pc:docMk/>
          <pc:sldMk cId="1892253060" sldId="395"/>
        </pc:sldMkLst>
      </pc:sldChg>
      <pc:sldChg chg="del">
        <pc:chgData name="Alberto Carlos" userId="e15fa37413acfacc" providerId="LiveId" clId="{15F76C50-3A39-4BF3-B1F5-76FFEB1C7529}" dt="2020-09-02T23:09:59.786" v="56" actId="2696"/>
        <pc:sldMkLst>
          <pc:docMk/>
          <pc:sldMk cId="2071833947" sldId="396"/>
        </pc:sldMkLst>
      </pc:sldChg>
      <pc:sldChg chg="del">
        <pc:chgData name="Alberto Carlos" userId="e15fa37413acfacc" providerId="LiveId" clId="{15F76C50-3A39-4BF3-B1F5-76FFEB1C7529}" dt="2020-09-02T23:09:59.786" v="57" actId="2696"/>
        <pc:sldMkLst>
          <pc:docMk/>
          <pc:sldMk cId="283757680" sldId="397"/>
        </pc:sldMkLst>
      </pc:sldChg>
      <pc:sldChg chg="del">
        <pc:chgData name="Alberto Carlos" userId="e15fa37413acfacc" providerId="LiveId" clId="{15F76C50-3A39-4BF3-B1F5-76FFEB1C7529}" dt="2020-09-02T23:09:59.801" v="58" actId="2696"/>
        <pc:sldMkLst>
          <pc:docMk/>
          <pc:sldMk cId="3828505730" sldId="398"/>
        </pc:sldMkLst>
      </pc:sldChg>
      <pc:sldChg chg="del">
        <pc:chgData name="Alberto Carlos" userId="e15fa37413acfacc" providerId="LiveId" clId="{15F76C50-3A39-4BF3-B1F5-76FFEB1C7529}" dt="2020-09-02T23:09:59.645" v="30" actId="2696"/>
        <pc:sldMkLst>
          <pc:docMk/>
          <pc:sldMk cId="2629818441" sldId="399"/>
        </pc:sldMkLst>
      </pc:sldChg>
      <pc:sldChg chg="del">
        <pc:chgData name="Alberto Carlos" userId="e15fa37413acfacc" providerId="LiveId" clId="{15F76C50-3A39-4BF3-B1F5-76FFEB1C7529}" dt="2020-09-02T23:09:59.661" v="34" actId="2696"/>
        <pc:sldMkLst>
          <pc:docMk/>
          <pc:sldMk cId="1099674675" sldId="400"/>
        </pc:sldMkLst>
      </pc:sldChg>
      <pc:sldChg chg="addSp delSp modSp">
        <pc:chgData name="Alberto Carlos" userId="e15fa37413acfacc" providerId="LiveId" clId="{15F76C50-3A39-4BF3-B1F5-76FFEB1C7529}" dt="2020-09-02T23:32:40.879" v="169"/>
        <pc:sldMkLst>
          <pc:docMk/>
          <pc:sldMk cId="1348386947" sldId="400"/>
        </pc:sldMkLst>
        <pc:spChg chg="add del mod">
          <ac:chgData name="Alberto Carlos" userId="e15fa37413acfacc" providerId="LiveId" clId="{15F76C50-3A39-4BF3-B1F5-76FFEB1C7529}" dt="2020-09-02T23:32:39.327" v="168" actId="478"/>
          <ac:spMkLst>
            <pc:docMk/>
            <pc:sldMk cId="1348386947" sldId="400"/>
            <ac:spMk id="17" creationId="{A7D3E8BC-9407-4992-9C08-2A94E6E4ABB1}"/>
          </ac:spMkLst>
        </pc:spChg>
        <pc:spChg chg="add">
          <ac:chgData name="Alberto Carlos" userId="e15fa37413acfacc" providerId="LiveId" clId="{15F76C50-3A39-4BF3-B1F5-76FFEB1C7529}" dt="2020-09-02T23:32:40.879" v="169"/>
          <ac:spMkLst>
            <pc:docMk/>
            <pc:sldMk cId="1348386947" sldId="400"/>
            <ac:spMk id="18" creationId="{B03A3C75-BB27-4D66-BA7A-DE20EB96A2D4}"/>
          </ac:spMkLst>
        </pc:spChg>
        <pc:spChg chg="mod">
          <ac:chgData name="Alberto Carlos" userId="e15fa37413acfacc" providerId="LiveId" clId="{15F76C50-3A39-4BF3-B1F5-76FFEB1C7529}" dt="2020-09-02T23:18:47.994" v="78" actId="6549"/>
          <ac:spMkLst>
            <pc:docMk/>
            <pc:sldMk cId="1348386947" sldId="400"/>
            <ac:spMk id="20" creationId="{00000000-0000-0000-0000-000000000000}"/>
          </ac:spMkLst>
        </pc:spChg>
      </pc:sldChg>
      <pc:sldChg chg="addSp delSp modSp">
        <pc:chgData name="Alberto Carlos" userId="e15fa37413acfacc" providerId="LiveId" clId="{15F76C50-3A39-4BF3-B1F5-76FFEB1C7529}" dt="2020-09-02T23:32:49.637" v="181" actId="6549"/>
        <pc:sldMkLst>
          <pc:docMk/>
          <pc:sldMk cId="2806078495" sldId="401"/>
        </pc:sldMkLst>
        <pc:spChg chg="add del">
          <ac:chgData name="Alberto Carlos" userId="e15fa37413acfacc" providerId="LiveId" clId="{15F76C50-3A39-4BF3-B1F5-76FFEB1C7529}" dt="2020-09-02T23:19:17.627" v="82" actId="478"/>
          <ac:spMkLst>
            <pc:docMk/>
            <pc:sldMk cId="2806078495" sldId="401"/>
            <ac:spMk id="17" creationId="{D0D1E121-C83F-4BD3-AFFE-7EAEFE8760F1}"/>
          </ac:spMkLst>
        </pc:spChg>
        <pc:spChg chg="add mod">
          <ac:chgData name="Alberto Carlos" userId="e15fa37413acfacc" providerId="LiveId" clId="{15F76C50-3A39-4BF3-B1F5-76FFEB1C7529}" dt="2020-09-02T23:32:49.637" v="181" actId="6549"/>
          <ac:spMkLst>
            <pc:docMk/>
            <pc:sldMk cId="2806078495" sldId="401"/>
            <ac:spMk id="18" creationId="{AF2D80C0-300F-4506-AB6E-960516C8A3F3}"/>
          </ac:spMkLst>
        </pc:spChg>
        <pc:spChg chg="mod">
          <ac:chgData name="Alberto Carlos" userId="e15fa37413acfacc" providerId="LiveId" clId="{15F76C50-3A39-4BF3-B1F5-76FFEB1C7529}" dt="2020-09-02T23:19:39.091" v="86" actId="6549"/>
          <ac:spMkLst>
            <pc:docMk/>
            <pc:sldMk cId="2806078495" sldId="401"/>
            <ac:spMk id="20" creationId="{00000000-0000-0000-0000-000000000000}"/>
          </ac:spMkLst>
        </pc:spChg>
      </pc:sldChg>
      <pc:sldChg chg="addSp modSp">
        <pc:chgData name="Alberto Carlos" userId="e15fa37413acfacc" providerId="LiveId" clId="{15F76C50-3A39-4BF3-B1F5-76FFEB1C7529}" dt="2020-09-02T23:32:57.218" v="193" actId="6549"/>
        <pc:sldMkLst>
          <pc:docMk/>
          <pc:sldMk cId="1842416850" sldId="402"/>
        </pc:sldMkLst>
        <pc:spChg chg="add mod">
          <ac:chgData name="Alberto Carlos" userId="e15fa37413acfacc" providerId="LiveId" clId="{15F76C50-3A39-4BF3-B1F5-76FFEB1C7529}" dt="2020-09-02T23:32:57.218" v="193" actId="6549"/>
          <ac:spMkLst>
            <pc:docMk/>
            <pc:sldMk cId="1842416850" sldId="402"/>
            <ac:spMk id="17" creationId="{39A402B4-4E2A-4D8B-AD42-E9F9E2A399F1}"/>
          </ac:spMkLst>
        </pc:spChg>
        <pc:spChg chg="mod">
          <ac:chgData name="Alberto Carlos" userId="e15fa37413acfacc" providerId="LiveId" clId="{15F76C50-3A39-4BF3-B1F5-76FFEB1C7529}" dt="2020-09-02T23:21:16.470" v="90" actId="6549"/>
          <ac:spMkLst>
            <pc:docMk/>
            <pc:sldMk cId="1842416850" sldId="402"/>
            <ac:spMk id="20" creationId="{00000000-0000-0000-0000-000000000000}"/>
          </ac:spMkLst>
        </pc:spChg>
      </pc:sldChg>
      <pc:sldChg chg="addSp delSp modSp">
        <pc:chgData name="Alberto Carlos" userId="e15fa37413acfacc" providerId="LiveId" clId="{15F76C50-3A39-4BF3-B1F5-76FFEB1C7529}" dt="2020-09-02T23:33:05.383" v="205" actId="6549"/>
        <pc:sldMkLst>
          <pc:docMk/>
          <pc:sldMk cId="1551778085" sldId="403"/>
        </pc:sldMkLst>
        <pc:spChg chg="add mod">
          <ac:chgData name="Alberto Carlos" userId="e15fa37413acfacc" providerId="LiveId" clId="{15F76C50-3A39-4BF3-B1F5-76FFEB1C7529}" dt="2020-09-02T23:33:05.383" v="205" actId="6549"/>
          <ac:spMkLst>
            <pc:docMk/>
            <pc:sldMk cId="1551778085" sldId="403"/>
            <ac:spMk id="18" creationId="{1A975935-9774-4CC7-A6E9-B75B764511C0}"/>
          </ac:spMkLst>
        </pc:spChg>
        <pc:spChg chg="mod">
          <ac:chgData name="Alberto Carlos" userId="e15fa37413acfacc" providerId="LiveId" clId="{15F76C50-3A39-4BF3-B1F5-76FFEB1C7529}" dt="2020-09-02T23:21:38.604" v="96" actId="6549"/>
          <ac:spMkLst>
            <pc:docMk/>
            <pc:sldMk cId="1551778085" sldId="403"/>
            <ac:spMk id="20" creationId="{00000000-0000-0000-0000-000000000000}"/>
          </ac:spMkLst>
        </pc:spChg>
        <pc:picChg chg="add del">
          <ac:chgData name="Alberto Carlos" userId="e15fa37413acfacc" providerId="LiveId" clId="{15F76C50-3A39-4BF3-B1F5-76FFEB1C7529}" dt="2020-09-02T23:21:27.749" v="92"/>
          <ac:picMkLst>
            <pc:docMk/>
            <pc:sldMk cId="1551778085" sldId="403"/>
            <ac:picMk id="2" creationId="{AB9B4E3E-E910-4D7C-A54A-43FE1BFB7B49}"/>
          </ac:picMkLst>
        </pc:picChg>
      </pc:sldChg>
      <pc:sldChg chg="addSp modSp">
        <pc:chgData name="Alberto Carlos" userId="e15fa37413acfacc" providerId="LiveId" clId="{15F76C50-3A39-4BF3-B1F5-76FFEB1C7529}" dt="2020-09-02T23:33:15.088" v="217" actId="6549"/>
        <pc:sldMkLst>
          <pc:docMk/>
          <pc:sldMk cId="237619349" sldId="404"/>
        </pc:sldMkLst>
        <pc:spChg chg="add mod">
          <ac:chgData name="Alberto Carlos" userId="e15fa37413acfacc" providerId="LiveId" clId="{15F76C50-3A39-4BF3-B1F5-76FFEB1C7529}" dt="2020-09-02T23:33:15.088" v="217" actId="6549"/>
          <ac:spMkLst>
            <pc:docMk/>
            <pc:sldMk cId="237619349" sldId="404"/>
            <ac:spMk id="17" creationId="{403EAE20-BFBA-41EA-A7A7-B1ECB90A6AB3}"/>
          </ac:spMkLst>
        </pc:spChg>
        <pc:spChg chg="mod">
          <ac:chgData name="Alberto Carlos" userId="e15fa37413acfacc" providerId="LiveId" clId="{15F76C50-3A39-4BF3-B1F5-76FFEB1C7529}" dt="2020-09-02T23:21:57.538" v="100" actId="6549"/>
          <ac:spMkLst>
            <pc:docMk/>
            <pc:sldMk cId="237619349" sldId="404"/>
            <ac:spMk id="20" creationId="{00000000-0000-0000-0000-000000000000}"/>
          </ac:spMkLst>
        </pc:spChg>
      </pc:sldChg>
      <pc:sldChg chg="addSp modSp">
        <pc:chgData name="Alberto Carlos" userId="e15fa37413acfacc" providerId="LiveId" clId="{15F76C50-3A39-4BF3-B1F5-76FFEB1C7529}" dt="2020-09-02T23:33:22.288" v="229" actId="6549"/>
        <pc:sldMkLst>
          <pc:docMk/>
          <pc:sldMk cId="817582270" sldId="405"/>
        </pc:sldMkLst>
        <pc:spChg chg="add mod">
          <ac:chgData name="Alberto Carlos" userId="e15fa37413acfacc" providerId="LiveId" clId="{15F76C50-3A39-4BF3-B1F5-76FFEB1C7529}" dt="2020-09-02T23:33:22.288" v="229" actId="6549"/>
          <ac:spMkLst>
            <pc:docMk/>
            <pc:sldMk cId="817582270" sldId="405"/>
            <ac:spMk id="17" creationId="{2E599A57-08AF-49C4-95AF-CC31F22672D5}"/>
          </ac:spMkLst>
        </pc:spChg>
        <pc:spChg chg="mod">
          <ac:chgData name="Alberto Carlos" userId="e15fa37413acfacc" providerId="LiveId" clId="{15F76C50-3A39-4BF3-B1F5-76FFEB1C7529}" dt="2020-09-02T23:22:17.237" v="104" actId="6549"/>
          <ac:spMkLst>
            <pc:docMk/>
            <pc:sldMk cId="817582270" sldId="405"/>
            <ac:spMk id="20" creationId="{00000000-0000-0000-0000-000000000000}"/>
          </ac:spMkLst>
        </pc:spChg>
      </pc:sldChg>
      <pc:sldChg chg="addSp modSp">
        <pc:chgData name="Alberto Carlos" userId="e15fa37413acfacc" providerId="LiveId" clId="{15F76C50-3A39-4BF3-B1F5-76FFEB1C7529}" dt="2020-09-02T23:33:29.965" v="241" actId="6549"/>
        <pc:sldMkLst>
          <pc:docMk/>
          <pc:sldMk cId="969789181" sldId="406"/>
        </pc:sldMkLst>
        <pc:spChg chg="add mod">
          <ac:chgData name="Alberto Carlos" userId="e15fa37413acfacc" providerId="LiveId" clId="{15F76C50-3A39-4BF3-B1F5-76FFEB1C7529}" dt="2020-09-02T23:33:29.965" v="241" actId="6549"/>
          <ac:spMkLst>
            <pc:docMk/>
            <pc:sldMk cId="969789181" sldId="406"/>
            <ac:spMk id="17" creationId="{2DBBECC4-D512-4490-8ACA-1BECCDED0655}"/>
          </ac:spMkLst>
        </pc:spChg>
        <pc:spChg chg="mod">
          <ac:chgData name="Alberto Carlos" userId="e15fa37413acfacc" providerId="LiveId" clId="{15F76C50-3A39-4BF3-B1F5-76FFEB1C7529}" dt="2020-09-02T23:23:24.220" v="108" actId="6549"/>
          <ac:spMkLst>
            <pc:docMk/>
            <pc:sldMk cId="969789181" sldId="406"/>
            <ac:spMk id="20" creationId="{00000000-0000-0000-0000-000000000000}"/>
          </ac:spMkLst>
        </pc:spChg>
      </pc:sldChg>
      <pc:sldChg chg="addSp modSp">
        <pc:chgData name="Alberto Carlos" userId="e15fa37413acfacc" providerId="LiveId" clId="{15F76C50-3A39-4BF3-B1F5-76FFEB1C7529}" dt="2020-09-02T23:33:38.085" v="253" actId="6549"/>
        <pc:sldMkLst>
          <pc:docMk/>
          <pc:sldMk cId="3115946882" sldId="407"/>
        </pc:sldMkLst>
        <pc:spChg chg="add mod">
          <ac:chgData name="Alberto Carlos" userId="e15fa37413acfacc" providerId="LiveId" clId="{15F76C50-3A39-4BF3-B1F5-76FFEB1C7529}" dt="2020-09-02T23:33:38.085" v="253" actId="6549"/>
          <ac:spMkLst>
            <pc:docMk/>
            <pc:sldMk cId="3115946882" sldId="407"/>
            <ac:spMk id="17" creationId="{ED6C7F1D-8340-4033-B6DE-EC24F42DAAE7}"/>
          </ac:spMkLst>
        </pc:spChg>
        <pc:spChg chg="mod">
          <ac:chgData name="Alberto Carlos" userId="e15fa37413acfacc" providerId="LiveId" clId="{15F76C50-3A39-4BF3-B1F5-76FFEB1C7529}" dt="2020-09-02T23:23:44.285" v="112" actId="6549"/>
          <ac:spMkLst>
            <pc:docMk/>
            <pc:sldMk cId="3115946882" sldId="407"/>
            <ac:spMk id="20" creationId="{00000000-0000-0000-0000-000000000000}"/>
          </ac:spMkLst>
        </pc:spChg>
      </pc:sldChg>
      <pc:sldChg chg="addSp modSp">
        <pc:chgData name="Alberto Carlos" userId="e15fa37413acfacc" providerId="LiveId" clId="{15F76C50-3A39-4BF3-B1F5-76FFEB1C7529}" dt="2020-09-02T23:33:45.568" v="265" actId="6549"/>
        <pc:sldMkLst>
          <pc:docMk/>
          <pc:sldMk cId="2718165695" sldId="408"/>
        </pc:sldMkLst>
        <pc:spChg chg="add mod">
          <ac:chgData name="Alberto Carlos" userId="e15fa37413acfacc" providerId="LiveId" clId="{15F76C50-3A39-4BF3-B1F5-76FFEB1C7529}" dt="2020-09-02T23:33:45.568" v="265" actId="6549"/>
          <ac:spMkLst>
            <pc:docMk/>
            <pc:sldMk cId="2718165695" sldId="408"/>
            <ac:spMk id="17" creationId="{AC603DA2-7386-4CEF-B628-A8B5BD9C5A5A}"/>
          </ac:spMkLst>
        </pc:spChg>
        <pc:spChg chg="mod">
          <ac:chgData name="Alberto Carlos" userId="e15fa37413acfacc" providerId="LiveId" clId="{15F76C50-3A39-4BF3-B1F5-76FFEB1C7529}" dt="2020-09-02T23:23:58.600" v="116" actId="6549"/>
          <ac:spMkLst>
            <pc:docMk/>
            <pc:sldMk cId="2718165695" sldId="408"/>
            <ac:spMk id="20" creationId="{00000000-0000-0000-0000-000000000000}"/>
          </ac:spMkLst>
        </pc:spChg>
      </pc:sldChg>
      <pc:sldChg chg="addSp modSp">
        <pc:chgData name="Alberto Carlos" userId="e15fa37413acfacc" providerId="LiveId" clId="{15F76C50-3A39-4BF3-B1F5-76FFEB1C7529}" dt="2020-09-02T23:33:53.037" v="277" actId="6549"/>
        <pc:sldMkLst>
          <pc:docMk/>
          <pc:sldMk cId="980510449" sldId="409"/>
        </pc:sldMkLst>
        <pc:spChg chg="add mod">
          <ac:chgData name="Alberto Carlos" userId="e15fa37413acfacc" providerId="LiveId" clId="{15F76C50-3A39-4BF3-B1F5-76FFEB1C7529}" dt="2020-09-02T23:33:53.037" v="277" actId="6549"/>
          <ac:spMkLst>
            <pc:docMk/>
            <pc:sldMk cId="980510449" sldId="409"/>
            <ac:spMk id="18" creationId="{0BA7A9FF-F1D0-47C6-B927-77145C9096FB}"/>
          </ac:spMkLst>
        </pc:spChg>
        <pc:spChg chg="mod">
          <ac:chgData name="Alberto Carlos" userId="e15fa37413acfacc" providerId="LiveId" clId="{15F76C50-3A39-4BF3-B1F5-76FFEB1C7529}" dt="2020-09-02T23:24:21.605" v="121" actId="6549"/>
          <ac:spMkLst>
            <pc:docMk/>
            <pc:sldMk cId="980510449" sldId="409"/>
            <ac:spMk id="20" creationId="{00000000-0000-0000-0000-000000000000}"/>
          </ac:spMkLst>
        </pc:spChg>
        <pc:picChg chg="mod">
          <ac:chgData name="Alberto Carlos" userId="e15fa37413acfacc" providerId="LiveId" clId="{15F76C50-3A39-4BF3-B1F5-76FFEB1C7529}" dt="2020-09-02T23:24:02.058" v="117" actId="1076"/>
          <ac:picMkLst>
            <pc:docMk/>
            <pc:sldMk cId="980510449" sldId="409"/>
            <ac:picMk id="2" creationId="{66832A58-2ED8-45F0-A018-C6730541C8C5}"/>
          </ac:picMkLst>
        </pc:picChg>
      </pc:sldChg>
      <pc:sldChg chg="addSp modSp">
        <pc:chgData name="Alberto Carlos" userId="e15fa37413acfacc" providerId="LiveId" clId="{15F76C50-3A39-4BF3-B1F5-76FFEB1C7529}" dt="2020-09-02T23:33:59.776" v="289" actId="6549"/>
        <pc:sldMkLst>
          <pc:docMk/>
          <pc:sldMk cId="3975128975" sldId="410"/>
        </pc:sldMkLst>
        <pc:spChg chg="add mod">
          <ac:chgData name="Alberto Carlos" userId="e15fa37413acfacc" providerId="LiveId" clId="{15F76C50-3A39-4BF3-B1F5-76FFEB1C7529}" dt="2020-09-02T23:33:59.776" v="289" actId="6549"/>
          <ac:spMkLst>
            <pc:docMk/>
            <pc:sldMk cId="3975128975" sldId="410"/>
            <ac:spMk id="17" creationId="{7BB65503-F768-4A61-982A-468FF02E6AAA}"/>
          </ac:spMkLst>
        </pc:spChg>
        <pc:spChg chg="mod">
          <ac:chgData name="Alberto Carlos" userId="e15fa37413acfacc" providerId="LiveId" clId="{15F76C50-3A39-4BF3-B1F5-76FFEB1C7529}" dt="2020-09-02T23:25:14.141" v="125" actId="6549"/>
          <ac:spMkLst>
            <pc:docMk/>
            <pc:sldMk cId="3975128975" sldId="410"/>
            <ac:spMk id="20" creationId="{00000000-0000-0000-0000-000000000000}"/>
          </ac:spMkLst>
        </pc:spChg>
      </pc:sldChg>
      <pc:sldChg chg="addSp modSp">
        <pc:chgData name="Alberto Carlos" userId="e15fa37413acfacc" providerId="LiveId" clId="{15F76C50-3A39-4BF3-B1F5-76FFEB1C7529}" dt="2020-09-02T23:34:08.282" v="301" actId="6549"/>
        <pc:sldMkLst>
          <pc:docMk/>
          <pc:sldMk cId="2812271769" sldId="411"/>
        </pc:sldMkLst>
        <pc:spChg chg="add mod">
          <ac:chgData name="Alberto Carlos" userId="e15fa37413acfacc" providerId="LiveId" clId="{15F76C50-3A39-4BF3-B1F5-76FFEB1C7529}" dt="2020-09-02T23:34:08.282" v="301" actId="6549"/>
          <ac:spMkLst>
            <pc:docMk/>
            <pc:sldMk cId="2812271769" sldId="411"/>
            <ac:spMk id="17" creationId="{37542704-0EC6-49C9-B1E9-F2625A723582}"/>
          </ac:spMkLst>
        </pc:spChg>
        <pc:spChg chg="mod">
          <ac:chgData name="Alberto Carlos" userId="e15fa37413acfacc" providerId="LiveId" clId="{15F76C50-3A39-4BF3-B1F5-76FFEB1C7529}" dt="2020-09-02T23:25:29.985" v="129" actId="6549"/>
          <ac:spMkLst>
            <pc:docMk/>
            <pc:sldMk cId="2812271769" sldId="411"/>
            <ac:spMk id="20" creationId="{00000000-0000-0000-0000-000000000000}"/>
          </ac:spMkLst>
        </pc:spChg>
      </pc:sldChg>
      <pc:sldChg chg="addSp modSp">
        <pc:chgData name="Alberto Carlos" userId="e15fa37413acfacc" providerId="LiveId" clId="{15F76C50-3A39-4BF3-B1F5-76FFEB1C7529}" dt="2020-09-02T23:34:24.716" v="313" actId="6549"/>
        <pc:sldMkLst>
          <pc:docMk/>
          <pc:sldMk cId="3689222060" sldId="412"/>
        </pc:sldMkLst>
        <pc:spChg chg="add mod">
          <ac:chgData name="Alberto Carlos" userId="e15fa37413acfacc" providerId="LiveId" clId="{15F76C50-3A39-4BF3-B1F5-76FFEB1C7529}" dt="2020-09-02T23:34:24.716" v="313" actId="6549"/>
          <ac:spMkLst>
            <pc:docMk/>
            <pc:sldMk cId="3689222060" sldId="412"/>
            <ac:spMk id="17" creationId="{E66DAAA2-F5FF-47DE-B159-F094AA60B0DD}"/>
          </ac:spMkLst>
        </pc:spChg>
        <pc:spChg chg="mod">
          <ac:chgData name="Alberto Carlos" userId="e15fa37413acfacc" providerId="LiveId" clId="{15F76C50-3A39-4BF3-B1F5-76FFEB1C7529}" dt="2020-09-02T23:25:49.043" v="133" actId="6549"/>
          <ac:spMkLst>
            <pc:docMk/>
            <pc:sldMk cId="3689222060" sldId="412"/>
            <ac:spMk id="20" creationId="{00000000-0000-0000-0000-000000000000}"/>
          </ac:spMkLst>
        </pc:spChg>
      </pc:sldChg>
      <pc:sldChg chg="addSp modSp">
        <pc:chgData name="Alberto Carlos" userId="e15fa37413acfacc" providerId="LiveId" clId="{15F76C50-3A39-4BF3-B1F5-76FFEB1C7529}" dt="2020-09-02T23:34:30.319" v="325" actId="6549"/>
        <pc:sldMkLst>
          <pc:docMk/>
          <pc:sldMk cId="375348428" sldId="413"/>
        </pc:sldMkLst>
        <pc:spChg chg="add mod">
          <ac:chgData name="Alberto Carlos" userId="e15fa37413acfacc" providerId="LiveId" clId="{15F76C50-3A39-4BF3-B1F5-76FFEB1C7529}" dt="2020-09-02T23:34:30.319" v="325" actId="6549"/>
          <ac:spMkLst>
            <pc:docMk/>
            <pc:sldMk cId="375348428" sldId="413"/>
            <ac:spMk id="17" creationId="{9BB3EA04-9BC9-4D18-B921-94779BEBBAF8}"/>
          </ac:spMkLst>
        </pc:spChg>
        <pc:spChg chg="mod">
          <ac:chgData name="Alberto Carlos" userId="e15fa37413acfacc" providerId="LiveId" clId="{15F76C50-3A39-4BF3-B1F5-76FFEB1C7529}" dt="2020-09-02T23:26:04.548" v="137" actId="6549"/>
          <ac:spMkLst>
            <pc:docMk/>
            <pc:sldMk cId="375348428" sldId="413"/>
            <ac:spMk id="20" creationId="{00000000-0000-0000-0000-000000000000}"/>
          </ac:spMkLst>
        </pc:spChg>
      </pc:sldChg>
      <pc:sldChg chg="addSp modSp">
        <pc:chgData name="Alberto Carlos" userId="e15fa37413acfacc" providerId="LiveId" clId="{15F76C50-3A39-4BF3-B1F5-76FFEB1C7529}" dt="2020-09-02T23:34:38.356" v="337" actId="6549"/>
        <pc:sldMkLst>
          <pc:docMk/>
          <pc:sldMk cId="4157512185" sldId="414"/>
        </pc:sldMkLst>
        <pc:spChg chg="add mod">
          <ac:chgData name="Alberto Carlos" userId="e15fa37413acfacc" providerId="LiveId" clId="{15F76C50-3A39-4BF3-B1F5-76FFEB1C7529}" dt="2020-09-02T23:34:38.356" v="337" actId="6549"/>
          <ac:spMkLst>
            <pc:docMk/>
            <pc:sldMk cId="4157512185" sldId="414"/>
            <ac:spMk id="18" creationId="{8E5971C6-1F31-41CC-AB90-C218E8625735}"/>
          </ac:spMkLst>
        </pc:spChg>
        <pc:spChg chg="mod">
          <ac:chgData name="Alberto Carlos" userId="e15fa37413acfacc" providerId="LiveId" clId="{15F76C50-3A39-4BF3-B1F5-76FFEB1C7529}" dt="2020-09-02T23:26:28.774" v="141" actId="6549"/>
          <ac:spMkLst>
            <pc:docMk/>
            <pc:sldMk cId="4157512185" sldId="414"/>
            <ac:spMk id="20" creationId="{00000000-0000-0000-0000-000000000000}"/>
          </ac:spMkLst>
        </pc:spChg>
      </pc:sldChg>
      <pc:sldChg chg="addSp modSp">
        <pc:chgData name="Alberto Carlos" userId="e15fa37413acfacc" providerId="LiveId" clId="{15F76C50-3A39-4BF3-B1F5-76FFEB1C7529}" dt="2020-09-02T23:34:47.287" v="349" actId="6549"/>
        <pc:sldMkLst>
          <pc:docMk/>
          <pc:sldMk cId="2801822931" sldId="415"/>
        </pc:sldMkLst>
        <pc:spChg chg="add mod">
          <ac:chgData name="Alberto Carlos" userId="e15fa37413acfacc" providerId="LiveId" clId="{15F76C50-3A39-4BF3-B1F5-76FFEB1C7529}" dt="2020-09-02T23:34:47.287" v="349" actId="6549"/>
          <ac:spMkLst>
            <pc:docMk/>
            <pc:sldMk cId="2801822931" sldId="415"/>
            <ac:spMk id="17" creationId="{2C721577-58AB-449C-A674-535684518CF4}"/>
          </ac:spMkLst>
        </pc:spChg>
        <pc:spChg chg="mod">
          <ac:chgData name="Alberto Carlos" userId="e15fa37413acfacc" providerId="LiveId" clId="{15F76C50-3A39-4BF3-B1F5-76FFEB1C7529}" dt="2020-09-02T23:26:45.728" v="145" actId="6549"/>
          <ac:spMkLst>
            <pc:docMk/>
            <pc:sldMk cId="2801822931" sldId="415"/>
            <ac:spMk id="20" creationId="{00000000-0000-0000-0000-000000000000}"/>
          </ac:spMkLst>
        </pc:spChg>
      </pc:sldChg>
      <pc:sldChg chg="addSp modSp">
        <pc:chgData name="Alberto Carlos" userId="e15fa37413acfacc" providerId="LiveId" clId="{15F76C50-3A39-4BF3-B1F5-76FFEB1C7529}" dt="2020-09-02T23:34:54.691" v="361" actId="6549"/>
        <pc:sldMkLst>
          <pc:docMk/>
          <pc:sldMk cId="2945187526" sldId="416"/>
        </pc:sldMkLst>
        <pc:spChg chg="add mod">
          <ac:chgData name="Alberto Carlos" userId="e15fa37413acfacc" providerId="LiveId" clId="{15F76C50-3A39-4BF3-B1F5-76FFEB1C7529}" dt="2020-09-02T23:34:54.691" v="361" actId="6549"/>
          <ac:spMkLst>
            <pc:docMk/>
            <pc:sldMk cId="2945187526" sldId="416"/>
            <ac:spMk id="17" creationId="{86460C3C-DD4A-4A20-85AB-E94B02AC5D0D}"/>
          </ac:spMkLst>
        </pc:spChg>
        <pc:spChg chg="mod">
          <ac:chgData name="Alberto Carlos" userId="e15fa37413acfacc" providerId="LiveId" clId="{15F76C50-3A39-4BF3-B1F5-76FFEB1C7529}" dt="2020-09-02T23:27:05.716" v="149" actId="6549"/>
          <ac:spMkLst>
            <pc:docMk/>
            <pc:sldMk cId="2945187526" sldId="416"/>
            <ac:spMk id="20" creationId="{00000000-0000-0000-0000-000000000000}"/>
          </ac:spMkLst>
        </pc:spChg>
      </pc:sldChg>
      <pc:sldChg chg="addSp modSp">
        <pc:chgData name="Alberto Carlos" userId="e15fa37413acfacc" providerId="LiveId" clId="{15F76C50-3A39-4BF3-B1F5-76FFEB1C7529}" dt="2020-09-02T23:35:02.256" v="373" actId="6549"/>
        <pc:sldMkLst>
          <pc:docMk/>
          <pc:sldMk cId="3618382047" sldId="417"/>
        </pc:sldMkLst>
        <pc:spChg chg="add mod">
          <ac:chgData name="Alberto Carlos" userId="e15fa37413acfacc" providerId="LiveId" clId="{15F76C50-3A39-4BF3-B1F5-76FFEB1C7529}" dt="2020-09-02T23:35:02.256" v="373" actId="6549"/>
          <ac:spMkLst>
            <pc:docMk/>
            <pc:sldMk cId="3618382047" sldId="417"/>
            <ac:spMk id="17" creationId="{A1D54C35-6146-4719-BDC6-66E2A504FC41}"/>
          </ac:spMkLst>
        </pc:spChg>
        <pc:spChg chg="mod">
          <ac:chgData name="Alberto Carlos" userId="e15fa37413acfacc" providerId="LiveId" clId="{15F76C50-3A39-4BF3-B1F5-76FFEB1C7529}" dt="2020-09-02T23:27:27.125" v="155" actId="14"/>
          <ac:spMkLst>
            <pc:docMk/>
            <pc:sldMk cId="3618382047" sldId="417"/>
            <ac:spMk id="20" creationId="{00000000-0000-0000-0000-000000000000}"/>
          </ac:spMkLst>
        </pc:spChg>
      </pc:sldChg>
      <pc:sldChg chg="addSp modSp">
        <pc:chgData name="Alberto Carlos" userId="e15fa37413acfacc" providerId="LiveId" clId="{15F76C50-3A39-4BF3-B1F5-76FFEB1C7529}" dt="2020-09-02T23:35:08.904" v="385" actId="6549"/>
        <pc:sldMkLst>
          <pc:docMk/>
          <pc:sldMk cId="4200012572" sldId="418"/>
        </pc:sldMkLst>
        <pc:spChg chg="add mod">
          <ac:chgData name="Alberto Carlos" userId="e15fa37413acfacc" providerId="LiveId" clId="{15F76C50-3A39-4BF3-B1F5-76FFEB1C7529}" dt="2020-09-02T23:35:08.904" v="385" actId="6549"/>
          <ac:spMkLst>
            <pc:docMk/>
            <pc:sldMk cId="4200012572" sldId="418"/>
            <ac:spMk id="17" creationId="{386C111D-3B60-4C57-B7C2-52C01BD718F6}"/>
          </ac:spMkLst>
        </pc:spChg>
        <pc:spChg chg="mod">
          <ac:chgData name="Alberto Carlos" userId="e15fa37413acfacc" providerId="LiveId" clId="{15F76C50-3A39-4BF3-B1F5-76FFEB1C7529}" dt="2020-09-02T23:27:50.592" v="161" actId="14"/>
          <ac:spMkLst>
            <pc:docMk/>
            <pc:sldMk cId="4200012572" sldId="418"/>
            <ac:spMk id="20" creationId="{00000000-0000-0000-0000-000000000000}"/>
          </ac:spMkLst>
        </pc:spChg>
      </pc:sldChg>
      <pc:sldChg chg="addSp modSp">
        <pc:chgData name="Alberto Carlos" userId="e15fa37413acfacc" providerId="LiveId" clId="{15F76C50-3A39-4BF3-B1F5-76FFEB1C7529}" dt="2020-09-02T23:35:16.225" v="397" actId="6549"/>
        <pc:sldMkLst>
          <pc:docMk/>
          <pc:sldMk cId="758427826" sldId="419"/>
        </pc:sldMkLst>
        <pc:spChg chg="add mod">
          <ac:chgData name="Alberto Carlos" userId="e15fa37413acfacc" providerId="LiveId" clId="{15F76C50-3A39-4BF3-B1F5-76FFEB1C7529}" dt="2020-09-02T23:35:16.225" v="397" actId="6549"/>
          <ac:spMkLst>
            <pc:docMk/>
            <pc:sldMk cId="758427826" sldId="419"/>
            <ac:spMk id="17" creationId="{8503AE40-53F2-4226-98CF-C621826A00E8}"/>
          </ac:spMkLst>
        </pc:spChg>
        <pc:spChg chg="mod">
          <ac:chgData name="Alberto Carlos" userId="e15fa37413acfacc" providerId="LiveId" clId="{15F76C50-3A39-4BF3-B1F5-76FFEB1C7529}" dt="2020-09-02T23:28:21.208" v="167" actId="14"/>
          <ac:spMkLst>
            <pc:docMk/>
            <pc:sldMk cId="758427826" sldId="419"/>
            <ac:spMk id="20" creationId="{00000000-0000-0000-0000-000000000000}"/>
          </ac:spMkLst>
        </pc:spChg>
      </pc:sldChg>
      <pc:sldChg chg="add del">
        <pc:chgData name="Alberto Carlos" userId="e15fa37413acfacc" providerId="LiveId" clId="{15F76C50-3A39-4BF3-B1F5-76FFEB1C7529}" dt="2020-09-02T23:17:51.980" v="61"/>
        <pc:sldMkLst>
          <pc:docMk/>
          <pc:sldMk cId="931787290" sldId="420"/>
        </pc:sldMkLst>
      </pc:sldChg>
      <pc:sldChg chg="add del">
        <pc:chgData name="Alberto Carlos" userId="e15fa37413acfacc" providerId="LiveId" clId="{15F76C50-3A39-4BF3-B1F5-76FFEB1C7529}" dt="2020-09-02T23:17:51.980" v="61"/>
        <pc:sldMkLst>
          <pc:docMk/>
          <pc:sldMk cId="3170365575" sldId="421"/>
        </pc:sldMkLst>
      </pc:sldChg>
      <pc:sldChg chg="add del">
        <pc:chgData name="Alberto Carlos" userId="e15fa37413acfacc" providerId="LiveId" clId="{15F76C50-3A39-4BF3-B1F5-76FFEB1C7529}" dt="2020-09-02T23:17:51.980" v="61"/>
        <pc:sldMkLst>
          <pc:docMk/>
          <pc:sldMk cId="4210631482" sldId="422"/>
        </pc:sldMkLst>
      </pc:sldChg>
      <pc:sldChg chg="add del">
        <pc:chgData name="Alberto Carlos" userId="e15fa37413acfacc" providerId="LiveId" clId="{15F76C50-3A39-4BF3-B1F5-76FFEB1C7529}" dt="2020-09-02T23:17:51.980" v="61"/>
        <pc:sldMkLst>
          <pc:docMk/>
          <pc:sldMk cId="892683973" sldId="423"/>
        </pc:sldMkLst>
      </pc:sldChg>
      <pc:sldChg chg="add del">
        <pc:chgData name="Alberto Carlos" userId="e15fa37413acfacc" providerId="LiveId" clId="{15F76C50-3A39-4BF3-B1F5-76FFEB1C7529}" dt="2020-09-02T23:17:51.980" v="61"/>
        <pc:sldMkLst>
          <pc:docMk/>
          <pc:sldMk cId="231207299" sldId="424"/>
        </pc:sldMkLst>
      </pc:sldChg>
      <pc:sldChg chg="add del">
        <pc:chgData name="Alberto Carlos" userId="e15fa37413acfacc" providerId="LiveId" clId="{15F76C50-3A39-4BF3-B1F5-76FFEB1C7529}" dt="2020-09-02T23:17:51.980" v="61"/>
        <pc:sldMkLst>
          <pc:docMk/>
          <pc:sldMk cId="569556298" sldId="425"/>
        </pc:sldMkLst>
      </pc:sldChg>
      <pc:sldChg chg="add del">
        <pc:chgData name="Alberto Carlos" userId="e15fa37413acfacc" providerId="LiveId" clId="{15F76C50-3A39-4BF3-B1F5-76FFEB1C7529}" dt="2020-09-02T23:17:51.980" v="61"/>
        <pc:sldMkLst>
          <pc:docMk/>
          <pc:sldMk cId="1340613646" sldId="426"/>
        </pc:sldMkLst>
      </pc:sldChg>
      <pc:sldChg chg="add del">
        <pc:chgData name="Alberto Carlos" userId="e15fa37413acfacc" providerId="LiveId" clId="{15F76C50-3A39-4BF3-B1F5-76FFEB1C7529}" dt="2020-09-02T23:17:51.980" v="61"/>
        <pc:sldMkLst>
          <pc:docMk/>
          <pc:sldMk cId="315907604" sldId="427"/>
        </pc:sldMkLst>
      </pc:sldChg>
      <pc:sldChg chg="add del">
        <pc:chgData name="Alberto Carlos" userId="e15fa37413acfacc" providerId="LiveId" clId="{15F76C50-3A39-4BF3-B1F5-76FFEB1C7529}" dt="2020-09-02T23:17:51.980" v="61"/>
        <pc:sldMkLst>
          <pc:docMk/>
          <pc:sldMk cId="788753243" sldId="428"/>
        </pc:sldMkLst>
      </pc:sldChg>
      <pc:sldChg chg="add del">
        <pc:chgData name="Alberto Carlos" userId="e15fa37413acfacc" providerId="LiveId" clId="{15F76C50-3A39-4BF3-B1F5-76FFEB1C7529}" dt="2020-09-02T23:17:51.980" v="61"/>
        <pc:sldMkLst>
          <pc:docMk/>
          <pc:sldMk cId="2063519283" sldId="429"/>
        </pc:sldMkLst>
      </pc:sldChg>
      <pc:sldChg chg="add del">
        <pc:chgData name="Alberto Carlos" userId="e15fa37413acfacc" providerId="LiveId" clId="{15F76C50-3A39-4BF3-B1F5-76FFEB1C7529}" dt="2020-09-02T23:17:51.980" v="61"/>
        <pc:sldMkLst>
          <pc:docMk/>
          <pc:sldMk cId="3426741210" sldId="430"/>
        </pc:sldMkLst>
      </pc:sldChg>
      <pc:sldChg chg="add del">
        <pc:chgData name="Alberto Carlos" userId="e15fa37413acfacc" providerId="LiveId" clId="{15F76C50-3A39-4BF3-B1F5-76FFEB1C7529}" dt="2020-09-02T23:17:51.980" v="61"/>
        <pc:sldMkLst>
          <pc:docMk/>
          <pc:sldMk cId="3476321418" sldId="431"/>
        </pc:sldMkLst>
      </pc:sldChg>
      <pc:sldChg chg="add del">
        <pc:chgData name="Alberto Carlos" userId="e15fa37413acfacc" providerId="LiveId" clId="{15F76C50-3A39-4BF3-B1F5-76FFEB1C7529}" dt="2020-09-02T23:17:51.980" v="61"/>
        <pc:sldMkLst>
          <pc:docMk/>
          <pc:sldMk cId="1642603222" sldId="432"/>
        </pc:sldMkLst>
      </pc:sldChg>
      <pc:sldChg chg="add del">
        <pc:chgData name="Alberto Carlos" userId="e15fa37413acfacc" providerId="LiveId" clId="{15F76C50-3A39-4BF3-B1F5-76FFEB1C7529}" dt="2020-09-02T23:17:51.980" v="61"/>
        <pc:sldMkLst>
          <pc:docMk/>
          <pc:sldMk cId="1569389154" sldId="433"/>
        </pc:sldMkLst>
      </pc:sldChg>
      <pc:sldChg chg="add del">
        <pc:chgData name="Alberto Carlos" userId="e15fa37413acfacc" providerId="LiveId" clId="{15F76C50-3A39-4BF3-B1F5-76FFEB1C7529}" dt="2020-09-02T23:17:51.980" v="61"/>
        <pc:sldMkLst>
          <pc:docMk/>
          <pc:sldMk cId="2765098950" sldId="434"/>
        </pc:sldMkLst>
      </pc:sldChg>
      <pc:sldChg chg="add del">
        <pc:chgData name="Alberto Carlos" userId="e15fa37413acfacc" providerId="LiveId" clId="{15F76C50-3A39-4BF3-B1F5-76FFEB1C7529}" dt="2020-09-02T23:17:51.980" v="61"/>
        <pc:sldMkLst>
          <pc:docMk/>
          <pc:sldMk cId="490805930" sldId="435"/>
        </pc:sldMkLst>
      </pc:sldChg>
      <pc:sldChg chg="add del">
        <pc:chgData name="Alberto Carlos" userId="e15fa37413acfacc" providerId="LiveId" clId="{15F76C50-3A39-4BF3-B1F5-76FFEB1C7529}" dt="2020-09-02T23:17:51.980" v="61"/>
        <pc:sldMkLst>
          <pc:docMk/>
          <pc:sldMk cId="138899216" sldId="436"/>
        </pc:sldMkLst>
      </pc:sldChg>
      <pc:sldChg chg="add del">
        <pc:chgData name="Alberto Carlos" userId="e15fa37413acfacc" providerId="LiveId" clId="{15F76C50-3A39-4BF3-B1F5-76FFEB1C7529}" dt="2020-09-02T23:17:51.980" v="61"/>
        <pc:sldMkLst>
          <pc:docMk/>
          <pc:sldMk cId="2499984651" sldId="437"/>
        </pc:sldMkLst>
      </pc:sldChg>
      <pc:sldChg chg="add del">
        <pc:chgData name="Alberto Carlos" userId="e15fa37413acfacc" providerId="LiveId" clId="{15F76C50-3A39-4BF3-B1F5-76FFEB1C7529}" dt="2020-09-02T23:17:51.980" v="61"/>
        <pc:sldMkLst>
          <pc:docMk/>
          <pc:sldMk cId="391158783" sldId="438"/>
        </pc:sldMkLst>
      </pc:sldChg>
      <pc:sldChg chg="add del">
        <pc:chgData name="Alberto Carlos" userId="e15fa37413acfacc" providerId="LiveId" clId="{15F76C50-3A39-4BF3-B1F5-76FFEB1C7529}" dt="2020-09-02T23:17:51.980" v="61"/>
        <pc:sldMkLst>
          <pc:docMk/>
          <pc:sldMk cId="1373642619" sldId="439"/>
        </pc:sldMkLst>
      </pc:sldChg>
    </pc:docChg>
  </pc:docChgLst>
  <pc:docChgLst>
    <pc:chgData name="Alberto Carlos" userId="e15fa37413acfacc" providerId="LiveId" clId="{1D9278B1-768E-428F-A4B3-44BB82BD5C07}"/>
    <pc:docChg chg="custSel delSld modSld">
      <pc:chgData name="Alberto Carlos" userId="e15fa37413acfacc" providerId="LiveId" clId="{1D9278B1-768E-428F-A4B3-44BB82BD5C07}" dt="2020-08-17T19:51:52.980" v="118" actId="2696"/>
      <pc:docMkLst>
        <pc:docMk/>
      </pc:docMkLst>
      <pc:sldChg chg="modSp">
        <pc:chgData name="Alberto Carlos" userId="e15fa37413acfacc" providerId="LiveId" clId="{1D9278B1-768E-428F-A4B3-44BB82BD5C07}" dt="2020-08-17T19:51:39.213" v="86" actId="6549"/>
        <pc:sldMkLst>
          <pc:docMk/>
          <pc:sldMk cId="655980967" sldId="256"/>
        </pc:sldMkLst>
        <pc:spChg chg="mod">
          <ac:chgData name="Alberto Carlos" userId="e15fa37413acfacc" providerId="LiveId" clId="{1D9278B1-768E-428F-A4B3-44BB82BD5C07}" dt="2020-08-17T19:50:55.219" v="57" actId="14100"/>
          <ac:spMkLst>
            <pc:docMk/>
            <pc:sldMk cId="655980967" sldId="256"/>
            <ac:spMk id="2" creationId="{DDA8FDDA-8140-4E23-9A8B-C8DBBABDAD59}"/>
          </ac:spMkLst>
        </pc:spChg>
        <pc:spChg chg="mod">
          <ac:chgData name="Alberto Carlos" userId="e15fa37413acfacc" providerId="LiveId" clId="{1D9278B1-768E-428F-A4B3-44BB82BD5C07}" dt="2020-08-17T19:51:39.213" v="86" actId="6549"/>
          <ac:spMkLst>
            <pc:docMk/>
            <pc:sldMk cId="655980967" sldId="256"/>
            <ac:spMk id="7" creationId="{B00BC0CF-B17D-4A50-ABE9-4484FAE4760D}"/>
          </ac:spMkLst>
        </pc:spChg>
        <pc:spChg chg="mod">
          <ac:chgData name="Alberto Carlos" userId="e15fa37413acfacc" providerId="LiveId" clId="{1D9278B1-768E-428F-A4B3-44BB82BD5C07}" dt="2020-08-17T19:51:02.861" v="62" actId="20577"/>
          <ac:spMkLst>
            <pc:docMk/>
            <pc:sldMk cId="655980967" sldId="256"/>
            <ac:spMk id="8" creationId="{24A6EDC5-665D-4C54-9434-DB56AD78E396}"/>
          </ac:spMkLst>
        </pc:spChg>
      </pc:sldChg>
      <pc:sldChg chg="del">
        <pc:chgData name="Alberto Carlos" userId="e15fa37413acfacc" providerId="LiveId" clId="{1D9278B1-768E-428F-A4B3-44BB82BD5C07}" dt="2020-08-17T19:51:52.705" v="87" actId="2696"/>
        <pc:sldMkLst>
          <pc:docMk/>
          <pc:sldMk cId="2231107297" sldId="270"/>
        </pc:sldMkLst>
      </pc:sldChg>
      <pc:sldChg chg="del">
        <pc:chgData name="Alberto Carlos" userId="e15fa37413acfacc" providerId="LiveId" clId="{1D9278B1-768E-428F-A4B3-44BB82BD5C07}" dt="2020-08-17T19:51:52.720" v="88" actId="2696"/>
        <pc:sldMkLst>
          <pc:docMk/>
          <pc:sldMk cId="951075463" sldId="271"/>
        </pc:sldMkLst>
      </pc:sldChg>
      <pc:sldChg chg="del">
        <pc:chgData name="Alberto Carlos" userId="e15fa37413acfacc" providerId="LiveId" clId="{1D9278B1-768E-428F-A4B3-44BB82BD5C07}" dt="2020-08-17T19:51:52.729" v="89" actId="2696"/>
        <pc:sldMkLst>
          <pc:docMk/>
          <pc:sldMk cId="3225267532" sldId="272"/>
        </pc:sldMkLst>
      </pc:sldChg>
      <pc:sldChg chg="del">
        <pc:chgData name="Alberto Carlos" userId="e15fa37413acfacc" providerId="LiveId" clId="{1D9278B1-768E-428F-A4B3-44BB82BD5C07}" dt="2020-08-17T19:51:52.729" v="90" actId="2696"/>
        <pc:sldMkLst>
          <pc:docMk/>
          <pc:sldMk cId="2231255451" sldId="273"/>
        </pc:sldMkLst>
      </pc:sldChg>
      <pc:sldChg chg="del">
        <pc:chgData name="Alberto Carlos" userId="e15fa37413acfacc" providerId="LiveId" clId="{1D9278B1-768E-428F-A4B3-44BB82BD5C07}" dt="2020-08-17T19:51:52.746" v="91" actId="2696"/>
        <pc:sldMkLst>
          <pc:docMk/>
          <pc:sldMk cId="4242943355" sldId="274"/>
        </pc:sldMkLst>
      </pc:sldChg>
      <pc:sldChg chg="del">
        <pc:chgData name="Alberto Carlos" userId="e15fa37413acfacc" providerId="LiveId" clId="{1D9278B1-768E-428F-A4B3-44BB82BD5C07}" dt="2020-08-17T19:51:52.746" v="92" actId="2696"/>
        <pc:sldMkLst>
          <pc:docMk/>
          <pc:sldMk cId="1600627247" sldId="275"/>
        </pc:sldMkLst>
      </pc:sldChg>
      <pc:sldChg chg="del">
        <pc:chgData name="Alberto Carlos" userId="e15fa37413acfacc" providerId="LiveId" clId="{1D9278B1-768E-428F-A4B3-44BB82BD5C07}" dt="2020-08-17T19:51:52.762" v="93" actId="2696"/>
        <pc:sldMkLst>
          <pc:docMk/>
          <pc:sldMk cId="4198177631" sldId="276"/>
        </pc:sldMkLst>
      </pc:sldChg>
      <pc:sldChg chg="del">
        <pc:chgData name="Alberto Carlos" userId="e15fa37413acfacc" providerId="LiveId" clId="{1D9278B1-768E-428F-A4B3-44BB82BD5C07}" dt="2020-08-17T19:51:52.762" v="94" actId="2696"/>
        <pc:sldMkLst>
          <pc:docMk/>
          <pc:sldMk cId="99836329" sldId="277"/>
        </pc:sldMkLst>
      </pc:sldChg>
      <pc:sldChg chg="del">
        <pc:chgData name="Alberto Carlos" userId="e15fa37413acfacc" providerId="LiveId" clId="{1D9278B1-768E-428F-A4B3-44BB82BD5C07}" dt="2020-08-17T19:51:52.777" v="96" actId="2696"/>
        <pc:sldMkLst>
          <pc:docMk/>
          <pc:sldMk cId="1982582083" sldId="278"/>
        </pc:sldMkLst>
      </pc:sldChg>
      <pc:sldChg chg="del">
        <pc:chgData name="Alberto Carlos" userId="e15fa37413acfacc" providerId="LiveId" clId="{1D9278B1-768E-428F-A4B3-44BB82BD5C07}" dt="2020-08-17T19:51:52.793" v="97" actId="2696"/>
        <pc:sldMkLst>
          <pc:docMk/>
          <pc:sldMk cId="2952513166" sldId="279"/>
        </pc:sldMkLst>
      </pc:sldChg>
      <pc:sldChg chg="del">
        <pc:chgData name="Alberto Carlos" userId="e15fa37413acfacc" providerId="LiveId" clId="{1D9278B1-768E-428F-A4B3-44BB82BD5C07}" dt="2020-08-17T19:51:52.809" v="98" actId="2696"/>
        <pc:sldMkLst>
          <pc:docMk/>
          <pc:sldMk cId="3741789351" sldId="280"/>
        </pc:sldMkLst>
      </pc:sldChg>
      <pc:sldChg chg="del">
        <pc:chgData name="Alberto Carlos" userId="e15fa37413acfacc" providerId="LiveId" clId="{1D9278B1-768E-428F-A4B3-44BB82BD5C07}" dt="2020-08-17T19:51:52.809" v="99" actId="2696"/>
        <pc:sldMkLst>
          <pc:docMk/>
          <pc:sldMk cId="2467764294" sldId="281"/>
        </pc:sldMkLst>
      </pc:sldChg>
      <pc:sldChg chg="del">
        <pc:chgData name="Alberto Carlos" userId="e15fa37413acfacc" providerId="LiveId" clId="{1D9278B1-768E-428F-A4B3-44BB82BD5C07}" dt="2020-08-17T19:51:52.824" v="100" actId="2696"/>
        <pc:sldMkLst>
          <pc:docMk/>
          <pc:sldMk cId="1493923077" sldId="282"/>
        </pc:sldMkLst>
      </pc:sldChg>
      <pc:sldChg chg="del">
        <pc:chgData name="Alberto Carlos" userId="e15fa37413acfacc" providerId="LiveId" clId="{1D9278B1-768E-428F-A4B3-44BB82BD5C07}" dt="2020-08-17T19:51:52.824" v="101" actId="2696"/>
        <pc:sldMkLst>
          <pc:docMk/>
          <pc:sldMk cId="4103367809" sldId="283"/>
        </pc:sldMkLst>
      </pc:sldChg>
      <pc:sldChg chg="del">
        <pc:chgData name="Alberto Carlos" userId="e15fa37413acfacc" providerId="LiveId" clId="{1D9278B1-768E-428F-A4B3-44BB82BD5C07}" dt="2020-08-17T19:51:52.840" v="102" actId="2696"/>
        <pc:sldMkLst>
          <pc:docMk/>
          <pc:sldMk cId="2529652425" sldId="284"/>
        </pc:sldMkLst>
      </pc:sldChg>
      <pc:sldChg chg="del">
        <pc:chgData name="Alberto Carlos" userId="e15fa37413acfacc" providerId="LiveId" clId="{1D9278B1-768E-428F-A4B3-44BB82BD5C07}" dt="2020-08-17T19:51:52.840" v="103" actId="2696"/>
        <pc:sldMkLst>
          <pc:docMk/>
          <pc:sldMk cId="3407134305" sldId="285"/>
        </pc:sldMkLst>
      </pc:sldChg>
      <pc:sldChg chg="del">
        <pc:chgData name="Alberto Carlos" userId="e15fa37413acfacc" providerId="LiveId" clId="{1D9278B1-768E-428F-A4B3-44BB82BD5C07}" dt="2020-08-17T19:51:52.856" v="104" actId="2696"/>
        <pc:sldMkLst>
          <pc:docMk/>
          <pc:sldMk cId="600113039" sldId="286"/>
        </pc:sldMkLst>
      </pc:sldChg>
      <pc:sldChg chg="del">
        <pc:chgData name="Alberto Carlos" userId="e15fa37413acfacc" providerId="LiveId" clId="{1D9278B1-768E-428F-A4B3-44BB82BD5C07}" dt="2020-08-17T19:51:52.856" v="105" actId="2696"/>
        <pc:sldMkLst>
          <pc:docMk/>
          <pc:sldMk cId="1363440314" sldId="287"/>
        </pc:sldMkLst>
      </pc:sldChg>
      <pc:sldChg chg="del">
        <pc:chgData name="Alberto Carlos" userId="e15fa37413acfacc" providerId="LiveId" clId="{1D9278B1-768E-428F-A4B3-44BB82BD5C07}" dt="2020-08-17T19:51:52.871" v="106" actId="2696"/>
        <pc:sldMkLst>
          <pc:docMk/>
          <pc:sldMk cId="256970171" sldId="288"/>
        </pc:sldMkLst>
      </pc:sldChg>
      <pc:sldChg chg="del">
        <pc:chgData name="Alberto Carlos" userId="e15fa37413acfacc" providerId="LiveId" clId="{1D9278B1-768E-428F-A4B3-44BB82BD5C07}" dt="2020-08-17T19:51:52.871" v="107" actId="2696"/>
        <pc:sldMkLst>
          <pc:docMk/>
          <pc:sldMk cId="2196327206" sldId="289"/>
        </pc:sldMkLst>
      </pc:sldChg>
      <pc:sldChg chg="del">
        <pc:chgData name="Alberto Carlos" userId="e15fa37413acfacc" providerId="LiveId" clId="{1D9278B1-768E-428F-A4B3-44BB82BD5C07}" dt="2020-08-17T19:51:52.887" v="108" actId="2696"/>
        <pc:sldMkLst>
          <pc:docMk/>
          <pc:sldMk cId="2407900128" sldId="290"/>
        </pc:sldMkLst>
      </pc:sldChg>
      <pc:sldChg chg="del">
        <pc:chgData name="Alberto Carlos" userId="e15fa37413acfacc" providerId="LiveId" clId="{1D9278B1-768E-428F-A4B3-44BB82BD5C07}" dt="2020-08-17T19:51:52.887" v="109" actId="2696"/>
        <pc:sldMkLst>
          <pc:docMk/>
          <pc:sldMk cId="96170302" sldId="291"/>
        </pc:sldMkLst>
      </pc:sldChg>
      <pc:sldChg chg="del">
        <pc:chgData name="Alberto Carlos" userId="e15fa37413acfacc" providerId="LiveId" clId="{1D9278B1-768E-428F-A4B3-44BB82BD5C07}" dt="2020-08-17T19:51:52.918" v="111" actId="2696"/>
        <pc:sldMkLst>
          <pc:docMk/>
          <pc:sldMk cId="3530921086" sldId="292"/>
        </pc:sldMkLst>
      </pc:sldChg>
      <pc:sldChg chg="del">
        <pc:chgData name="Alberto Carlos" userId="e15fa37413acfacc" providerId="LiveId" clId="{1D9278B1-768E-428F-A4B3-44BB82BD5C07}" dt="2020-08-17T19:51:52.918" v="112" actId="2696"/>
        <pc:sldMkLst>
          <pc:docMk/>
          <pc:sldMk cId="2230814809" sldId="293"/>
        </pc:sldMkLst>
      </pc:sldChg>
      <pc:sldChg chg="del">
        <pc:chgData name="Alberto Carlos" userId="e15fa37413acfacc" providerId="LiveId" clId="{1D9278B1-768E-428F-A4B3-44BB82BD5C07}" dt="2020-08-17T19:51:52.934" v="113" actId="2696"/>
        <pc:sldMkLst>
          <pc:docMk/>
          <pc:sldMk cId="3781009754" sldId="294"/>
        </pc:sldMkLst>
      </pc:sldChg>
      <pc:sldChg chg="del">
        <pc:chgData name="Alberto Carlos" userId="e15fa37413acfacc" providerId="LiveId" clId="{1D9278B1-768E-428F-A4B3-44BB82BD5C07}" dt="2020-08-17T19:51:52.949" v="115" actId="2696"/>
        <pc:sldMkLst>
          <pc:docMk/>
          <pc:sldMk cId="885994651" sldId="295"/>
        </pc:sldMkLst>
      </pc:sldChg>
      <pc:sldChg chg="del">
        <pc:chgData name="Alberto Carlos" userId="e15fa37413acfacc" providerId="LiveId" clId="{1D9278B1-768E-428F-A4B3-44BB82BD5C07}" dt="2020-08-17T19:51:52.949" v="114" actId="2696"/>
        <pc:sldMkLst>
          <pc:docMk/>
          <pc:sldMk cId="1268674011" sldId="296"/>
        </pc:sldMkLst>
      </pc:sldChg>
      <pc:sldChg chg="del">
        <pc:chgData name="Alberto Carlos" userId="e15fa37413acfacc" providerId="LiveId" clId="{1D9278B1-768E-428F-A4B3-44BB82BD5C07}" dt="2020-08-17T19:51:52.965" v="116" actId="2696"/>
        <pc:sldMkLst>
          <pc:docMk/>
          <pc:sldMk cId="1368021229" sldId="297"/>
        </pc:sldMkLst>
      </pc:sldChg>
      <pc:sldChg chg="del">
        <pc:chgData name="Alberto Carlos" userId="e15fa37413acfacc" providerId="LiveId" clId="{1D9278B1-768E-428F-A4B3-44BB82BD5C07}" dt="2020-08-17T19:51:52.980" v="117" actId="2696"/>
        <pc:sldMkLst>
          <pc:docMk/>
          <pc:sldMk cId="108085736" sldId="298"/>
        </pc:sldMkLst>
      </pc:sldChg>
      <pc:sldChg chg="del">
        <pc:chgData name="Alberto Carlos" userId="e15fa37413acfacc" providerId="LiveId" clId="{1D9278B1-768E-428F-A4B3-44BB82BD5C07}" dt="2020-08-17T19:51:52.980" v="118" actId="2696"/>
        <pc:sldMkLst>
          <pc:docMk/>
          <pc:sldMk cId="119467920" sldId="299"/>
        </pc:sldMkLst>
      </pc:sldChg>
      <pc:sldChg chg="del">
        <pc:chgData name="Alberto Carlos" userId="e15fa37413acfacc" providerId="LiveId" clId="{1D9278B1-768E-428F-A4B3-44BB82BD5C07}" dt="2020-08-17T19:51:52.777" v="95" actId="2696"/>
        <pc:sldMkLst>
          <pc:docMk/>
          <pc:sldMk cId="320380645" sldId="300"/>
        </pc:sldMkLst>
      </pc:sldChg>
      <pc:sldChg chg="del">
        <pc:chgData name="Alberto Carlos" userId="e15fa37413acfacc" providerId="LiveId" clId="{1D9278B1-768E-428F-A4B3-44BB82BD5C07}" dt="2020-08-17T19:51:52.902" v="110" actId="2696"/>
        <pc:sldMkLst>
          <pc:docMk/>
          <pc:sldMk cId="3773646395" sldId="301"/>
        </pc:sldMkLst>
      </pc:sldChg>
    </pc:docChg>
  </pc:docChgLst>
  <pc:docChgLst>
    <pc:chgData name="Alberto Carlos" userId="e15fa37413acfacc" providerId="LiveId" clId="{595D4B39-CE55-4470-9212-43568E2C5A5F}"/>
    <pc:docChg chg="undo custSel addSld delSld modSld sldOrd">
      <pc:chgData name="Alberto Carlos" userId="e15fa37413acfacc" providerId="LiveId" clId="{595D4B39-CE55-4470-9212-43568E2C5A5F}" dt="2020-04-05T23:01:49.045" v="1049"/>
      <pc:docMkLst>
        <pc:docMk/>
      </pc:docMkLst>
      <pc:sldChg chg="modSp">
        <pc:chgData name="Alberto Carlos" userId="e15fa37413acfacc" providerId="LiveId" clId="{595D4B39-CE55-4470-9212-43568E2C5A5F}" dt="2020-04-02T00:06:47.703" v="1046" actId="20577"/>
        <pc:sldMkLst>
          <pc:docMk/>
          <pc:sldMk cId="655980967" sldId="256"/>
        </pc:sldMkLst>
        <pc:spChg chg="mod">
          <ac:chgData name="Alberto Carlos" userId="e15fa37413acfacc" providerId="LiveId" clId="{595D4B39-CE55-4470-9212-43568E2C5A5F}" dt="2020-04-01T17:14:02.804" v="51" actId="20577"/>
          <ac:spMkLst>
            <pc:docMk/>
            <pc:sldMk cId="655980967" sldId="256"/>
            <ac:spMk id="2" creationId="{DDA8FDDA-8140-4E23-9A8B-C8DBBABDAD59}"/>
          </ac:spMkLst>
        </pc:spChg>
        <pc:spChg chg="mod">
          <ac:chgData name="Alberto Carlos" userId="e15fa37413acfacc" providerId="LiveId" clId="{595D4B39-CE55-4470-9212-43568E2C5A5F}" dt="2020-04-02T00:06:47.703" v="1046" actId="20577"/>
          <ac:spMkLst>
            <pc:docMk/>
            <pc:sldMk cId="655980967" sldId="256"/>
            <ac:spMk id="7" creationId="{B00BC0CF-B17D-4A50-ABE9-4484FAE4760D}"/>
          </ac:spMkLst>
        </pc:spChg>
        <pc:spChg chg="mod">
          <ac:chgData name="Alberto Carlos" userId="e15fa37413acfacc" providerId="LiveId" clId="{595D4B39-CE55-4470-9212-43568E2C5A5F}" dt="2020-04-02T00:06:25.870" v="1025" actId="20577"/>
          <ac:spMkLst>
            <pc:docMk/>
            <pc:sldMk cId="655980967" sldId="256"/>
            <ac:spMk id="8" creationId="{24A6EDC5-665D-4C54-9434-DB56AD78E396}"/>
          </ac:spMkLst>
        </pc:spChg>
      </pc:sldChg>
      <pc:sldChg chg="delSp modSp">
        <pc:chgData name="Alberto Carlos" userId="e15fa37413acfacc" providerId="LiveId" clId="{595D4B39-CE55-4470-9212-43568E2C5A5F}" dt="2020-04-01T23:59:11.177" v="1017" actId="6549"/>
        <pc:sldMkLst>
          <pc:docMk/>
          <pc:sldMk cId="3665966782" sldId="257"/>
        </pc:sldMkLst>
        <pc:spChg chg="mod">
          <ac:chgData name="Alberto Carlos" userId="e15fa37413acfacc" providerId="LiveId" clId="{595D4B39-CE55-4470-9212-43568E2C5A5F}" dt="2020-04-01T20:43:05.484" v="572" actId="2711"/>
          <ac:spMkLst>
            <pc:docMk/>
            <pc:sldMk cId="3665966782" sldId="257"/>
            <ac:spMk id="2" creationId="{00000000-0000-0000-0000-000000000000}"/>
          </ac:spMkLst>
        </pc:spChg>
        <pc:spChg chg="del mod">
          <ac:chgData name="Alberto Carlos" userId="e15fa37413acfacc" providerId="LiveId" clId="{595D4B39-CE55-4470-9212-43568E2C5A5F}" dt="2020-04-01T17:20:33.672" v="126" actId="478"/>
          <ac:spMkLst>
            <pc:docMk/>
            <pc:sldMk cId="3665966782" sldId="257"/>
            <ac:spMk id="9" creationId="{00000000-0000-0000-0000-000000000000}"/>
          </ac:spMkLst>
        </pc:spChg>
        <pc:spChg chg="mod">
          <ac:chgData name="Alberto Carlos" userId="e15fa37413acfacc" providerId="LiveId" clId="{595D4B39-CE55-4470-9212-43568E2C5A5F}" dt="2020-04-01T23:59:11.177" v="1017" actId="6549"/>
          <ac:spMkLst>
            <pc:docMk/>
            <pc:sldMk cId="3665966782" sldId="257"/>
            <ac:spMk id="10" creationId="{00000000-0000-0000-0000-000000000000}"/>
          </ac:spMkLst>
        </pc:spChg>
      </pc:sldChg>
      <pc:sldChg chg="del">
        <pc:chgData name="Alberto Carlos" userId="e15fa37413acfacc" providerId="LiveId" clId="{595D4B39-CE55-4470-9212-43568E2C5A5F}" dt="2020-04-01T17:27:03.868" v="199" actId="2696"/>
        <pc:sldMkLst>
          <pc:docMk/>
          <pc:sldMk cId="471992893" sldId="263"/>
        </pc:sldMkLst>
      </pc:sldChg>
      <pc:sldChg chg="del">
        <pc:chgData name="Alberto Carlos" userId="e15fa37413acfacc" providerId="LiveId" clId="{595D4B39-CE55-4470-9212-43568E2C5A5F}" dt="2020-04-01T17:27:03.868" v="199" actId="2696"/>
        <pc:sldMkLst>
          <pc:docMk/>
          <pc:sldMk cId="1472071775" sldId="264"/>
        </pc:sldMkLst>
      </pc:sldChg>
      <pc:sldChg chg="del">
        <pc:chgData name="Alberto Carlos" userId="e15fa37413acfacc" providerId="LiveId" clId="{595D4B39-CE55-4470-9212-43568E2C5A5F}" dt="2020-04-01T17:27:03.868" v="199" actId="2696"/>
        <pc:sldMkLst>
          <pc:docMk/>
          <pc:sldMk cId="144543312" sldId="265"/>
        </pc:sldMkLst>
      </pc:sldChg>
      <pc:sldChg chg="del">
        <pc:chgData name="Alberto Carlos" userId="e15fa37413acfacc" providerId="LiveId" clId="{595D4B39-CE55-4470-9212-43568E2C5A5F}" dt="2020-04-01T17:27:03.868" v="199" actId="2696"/>
        <pc:sldMkLst>
          <pc:docMk/>
          <pc:sldMk cId="212929549" sldId="268"/>
        </pc:sldMkLst>
      </pc:sldChg>
      <pc:sldChg chg="delSp modSp add">
        <pc:chgData name="Alberto Carlos" userId="e15fa37413acfacc" providerId="LiveId" clId="{595D4B39-CE55-4470-9212-43568E2C5A5F}" dt="2020-04-01T20:43:24.416" v="574" actId="2711"/>
        <pc:sldMkLst>
          <pc:docMk/>
          <pc:sldMk cId="3601485759" sldId="269"/>
        </pc:sldMkLst>
        <pc:spChg chg="mod">
          <ac:chgData name="Alberto Carlos" userId="e15fa37413acfacc" providerId="LiveId" clId="{595D4B39-CE55-4470-9212-43568E2C5A5F}" dt="2020-04-01T20:43:24.416" v="574" actId="2711"/>
          <ac:spMkLst>
            <pc:docMk/>
            <pc:sldMk cId="3601485759" sldId="269"/>
            <ac:spMk id="2" creationId="{00000000-0000-0000-0000-000000000000}"/>
          </ac:spMkLst>
        </pc:spChg>
        <pc:spChg chg="del">
          <ac:chgData name="Alberto Carlos" userId="e15fa37413acfacc" providerId="LiveId" clId="{595D4B39-CE55-4470-9212-43568E2C5A5F}" dt="2020-04-01T17:25:39.517" v="183" actId="478"/>
          <ac:spMkLst>
            <pc:docMk/>
            <pc:sldMk cId="3601485759" sldId="269"/>
            <ac:spMk id="10" creationId="{00000000-0000-0000-0000-000000000000}"/>
          </ac:spMkLst>
        </pc:spChg>
        <pc:spChg chg="mod">
          <ac:chgData name="Alberto Carlos" userId="e15fa37413acfacc" providerId="LiveId" clId="{595D4B39-CE55-4470-9212-43568E2C5A5F}" dt="2020-04-01T17:25:23.174" v="182" actId="20577"/>
          <ac:spMkLst>
            <pc:docMk/>
            <pc:sldMk cId="3601485759" sldId="269"/>
            <ac:spMk id="11" creationId="{6666D78C-C84D-4A43-AC56-6938A4F08916}"/>
          </ac:spMkLst>
        </pc:spChg>
      </pc:sldChg>
      <pc:sldChg chg="modSp add">
        <pc:chgData name="Alberto Carlos" userId="e15fa37413acfacc" providerId="LiveId" clId="{595D4B39-CE55-4470-9212-43568E2C5A5F}" dt="2020-04-01T17:29:46.074" v="229" actId="6549"/>
        <pc:sldMkLst>
          <pc:docMk/>
          <pc:sldMk cId="2231107297" sldId="270"/>
        </pc:sldMkLst>
        <pc:spChg chg="mod">
          <ac:chgData name="Alberto Carlos" userId="e15fa37413acfacc" providerId="LiveId" clId="{595D4B39-CE55-4470-9212-43568E2C5A5F}" dt="2020-04-01T17:29:46.074" v="229" actId="6549"/>
          <ac:spMkLst>
            <pc:docMk/>
            <pc:sldMk cId="2231107297" sldId="270"/>
            <ac:spMk id="2" creationId="{00000000-0000-0000-0000-000000000000}"/>
          </ac:spMkLst>
        </pc:spChg>
        <pc:spChg chg="mod">
          <ac:chgData name="Alberto Carlos" userId="e15fa37413acfacc" providerId="LiveId" clId="{595D4B39-CE55-4470-9212-43568E2C5A5F}" dt="2020-04-01T17:27:31.288" v="210" actId="20577"/>
          <ac:spMkLst>
            <pc:docMk/>
            <pc:sldMk cId="2231107297" sldId="270"/>
            <ac:spMk id="11" creationId="{6666D78C-C84D-4A43-AC56-6938A4F08916}"/>
          </ac:spMkLst>
        </pc:spChg>
      </pc:sldChg>
      <pc:sldChg chg="modSp add">
        <pc:chgData name="Alberto Carlos" userId="e15fa37413acfacc" providerId="LiveId" clId="{595D4B39-CE55-4470-9212-43568E2C5A5F}" dt="2020-04-01T17:30:38.970" v="237" actId="12"/>
        <pc:sldMkLst>
          <pc:docMk/>
          <pc:sldMk cId="951075463" sldId="271"/>
        </pc:sldMkLst>
        <pc:spChg chg="mod">
          <ac:chgData name="Alberto Carlos" userId="e15fa37413acfacc" providerId="LiveId" clId="{595D4B39-CE55-4470-9212-43568E2C5A5F}" dt="2020-04-01T17:30:38.970" v="237" actId="12"/>
          <ac:spMkLst>
            <pc:docMk/>
            <pc:sldMk cId="951075463" sldId="271"/>
            <ac:spMk id="2" creationId="{00000000-0000-0000-0000-000000000000}"/>
          </ac:spMkLst>
        </pc:spChg>
      </pc:sldChg>
      <pc:sldChg chg="modSp add">
        <pc:chgData name="Alberto Carlos" userId="e15fa37413acfacc" providerId="LiveId" clId="{595D4B39-CE55-4470-9212-43568E2C5A5F}" dt="2020-04-01T20:30:14.717" v="378"/>
        <pc:sldMkLst>
          <pc:docMk/>
          <pc:sldMk cId="3225267532" sldId="272"/>
        </pc:sldMkLst>
        <pc:spChg chg="mod">
          <ac:chgData name="Alberto Carlos" userId="e15fa37413acfacc" providerId="LiveId" clId="{595D4B39-CE55-4470-9212-43568E2C5A5F}" dt="2020-04-01T20:30:14.717" v="378"/>
          <ac:spMkLst>
            <pc:docMk/>
            <pc:sldMk cId="3225267532" sldId="272"/>
            <ac:spMk id="2" creationId="{00000000-0000-0000-0000-000000000000}"/>
          </ac:spMkLst>
        </pc:spChg>
        <pc:spChg chg="mod">
          <ac:chgData name="Alberto Carlos" userId="e15fa37413acfacc" providerId="LiveId" clId="{595D4B39-CE55-4470-9212-43568E2C5A5F}" dt="2020-04-01T20:21:12.296" v="280" actId="20577"/>
          <ac:spMkLst>
            <pc:docMk/>
            <pc:sldMk cId="3225267532" sldId="272"/>
            <ac:spMk id="11" creationId="{6666D78C-C84D-4A43-AC56-6938A4F08916}"/>
          </ac:spMkLst>
        </pc:spChg>
      </pc:sldChg>
      <pc:sldChg chg="modSp add del">
        <pc:chgData name="Alberto Carlos" userId="e15fa37413acfacc" providerId="LiveId" clId="{595D4B39-CE55-4470-9212-43568E2C5A5F}" dt="2020-04-01T20:28:30.869" v="364" actId="2696"/>
        <pc:sldMkLst>
          <pc:docMk/>
          <pc:sldMk cId="425528993" sldId="273"/>
        </pc:sldMkLst>
        <pc:spChg chg="mod">
          <ac:chgData name="Alberto Carlos" userId="e15fa37413acfacc" providerId="LiveId" clId="{595D4B39-CE55-4470-9212-43568E2C5A5F}" dt="2020-04-01T20:24:15.941" v="323" actId="313"/>
          <ac:spMkLst>
            <pc:docMk/>
            <pc:sldMk cId="425528993" sldId="273"/>
            <ac:spMk id="2" creationId="{00000000-0000-0000-0000-000000000000}"/>
          </ac:spMkLst>
        </pc:spChg>
      </pc:sldChg>
      <pc:sldChg chg="modSp add">
        <pc:chgData name="Alberto Carlos" userId="e15fa37413acfacc" providerId="LiveId" clId="{595D4B39-CE55-4470-9212-43568E2C5A5F}" dt="2020-04-01T20:31:49.271" v="397" actId="6549"/>
        <pc:sldMkLst>
          <pc:docMk/>
          <pc:sldMk cId="2231255451" sldId="273"/>
        </pc:sldMkLst>
        <pc:spChg chg="mod">
          <ac:chgData name="Alberto Carlos" userId="e15fa37413acfacc" providerId="LiveId" clId="{595D4B39-CE55-4470-9212-43568E2C5A5F}" dt="2020-04-01T20:31:49.271" v="397" actId="6549"/>
          <ac:spMkLst>
            <pc:docMk/>
            <pc:sldMk cId="2231255451" sldId="273"/>
            <ac:spMk id="2" creationId="{00000000-0000-0000-0000-000000000000}"/>
          </ac:spMkLst>
        </pc:spChg>
      </pc:sldChg>
      <pc:sldChg chg="modSp add">
        <pc:chgData name="Alberto Carlos" userId="e15fa37413acfacc" providerId="LiveId" clId="{595D4B39-CE55-4470-9212-43568E2C5A5F}" dt="2020-04-01T20:32:16.330" v="407" actId="20577"/>
        <pc:sldMkLst>
          <pc:docMk/>
          <pc:sldMk cId="4242943355" sldId="274"/>
        </pc:sldMkLst>
        <pc:spChg chg="mod">
          <ac:chgData name="Alberto Carlos" userId="e15fa37413acfacc" providerId="LiveId" clId="{595D4B39-CE55-4470-9212-43568E2C5A5F}" dt="2020-04-01T20:32:16.330" v="407" actId="20577"/>
          <ac:spMkLst>
            <pc:docMk/>
            <pc:sldMk cId="4242943355" sldId="274"/>
            <ac:spMk id="2" creationId="{00000000-0000-0000-0000-000000000000}"/>
          </ac:spMkLst>
        </pc:spChg>
      </pc:sldChg>
      <pc:sldChg chg="modSp add">
        <pc:chgData name="Alberto Carlos" userId="e15fa37413acfacc" providerId="LiveId" clId="{595D4B39-CE55-4470-9212-43568E2C5A5F}" dt="2020-04-01T20:34:02.578" v="448" actId="6549"/>
        <pc:sldMkLst>
          <pc:docMk/>
          <pc:sldMk cId="1600627247" sldId="275"/>
        </pc:sldMkLst>
        <pc:spChg chg="mod">
          <ac:chgData name="Alberto Carlos" userId="e15fa37413acfacc" providerId="LiveId" clId="{595D4B39-CE55-4470-9212-43568E2C5A5F}" dt="2020-04-01T20:34:02.578" v="448" actId="6549"/>
          <ac:spMkLst>
            <pc:docMk/>
            <pc:sldMk cId="1600627247" sldId="275"/>
            <ac:spMk id="2" creationId="{00000000-0000-0000-0000-000000000000}"/>
          </ac:spMkLst>
        </pc:spChg>
        <pc:spChg chg="mod">
          <ac:chgData name="Alberto Carlos" userId="e15fa37413acfacc" providerId="LiveId" clId="{595D4B39-CE55-4470-9212-43568E2C5A5F}" dt="2020-04-01T20:32:49.694" v="435" actId="20577"/>
          <ac:spMkLst>
            <pc:docMk/>
            <pc:sldMk cId="1600627247" sldId="275"/>
            <ac:spMk id="11" creationId="{6666D78C-C84D-4A43-AC56-6938A4F08916}"/>
          </ac:spMkLst>
        </pc:spChg>
      </pc:sldChg>
      <pc:sldChg chg="modSp add">
        <pc:chgData name="Alberto Carlos" userId="e15fa37413acfacc" providerId="LiveId" clId="{595D4B39-CE55-4470-9212-43568E2C5A5F}" dt="2020-04-01T20:34:26.141" v="454" actId="20577"/>
        <pc:sldMkLst>
          <pc:docMk/>
          <pc:sldMk cId="4198177631" sldId="276"/>
        </pc:sldMkLst>
        <pc:spChg chg="mod">
          <ac:chgData name="Alberto Carlos" userId="e15fa37413acfacc" providerId="LiveId" clId="{595D4B39-CE55-4470-9212-43568E2C5A5F}" dt="2020-04-01T20:34:26.141" v="454" actId="20577"/>
          <ac:spMkLst>
            <pc:docMk/>
            <pc:sldMk cId="4198177631" sldId="276"/>
            <ac:spMk id="2" creationId="{00000000-0000-0000-0000-000000000000}"/>
          </ac:spMkLst>
        </pc:spChg>
      </pc:sldChg>
      <pc:sldChg chg="modSp add">
        <pc:chgData name="Alberto Carlos" userId="e15fa37413acfacc" providerId="LiveId" clId="{595D4B39-CE55-4470-9212-43568E2C5A5F}" dt="2020-04-01T20:36:35.463" v="495" actId="12"/>
        <pc:sldMkLst>
          <pc:docMk/>
          <pc:sldMk cId="99836329" sldId="277"/>
        </pc:sldMkLst>
        <pc:spChg chg="mod">
          <ac:chgData name="Alberto Carlos" userId="e15fa37413acfacc" providerId="LiveId" clId="{595D4B39-CE55-4470-9212-43568E2C5A5F}" dt="2020-04-01T20:36:35.463" v="495" actId="12"/>
          <ac:spMkLst>
            <pc:docMk/>
            <pc:sldMk cId="99836329" sldId="277"/>
            <ac:spMk id="2" creationId="{00000000-0000-0000-0000-000000000000}"/>
          </ac:spMkLst>
        </pc:spChg>
        <pc:spChg chg="mod">
          <ac:chgData name="Alberto Carlos" userId="e15fa37413acfacc" providerId="LiveId" clId="{595D4B39-CE55-4470-9212-43568E2C5A5F}" dt="2020-04-01T20:34:46.352" v="460" actId="20577"/>
          <ac:spMkLst>
            <pc:docMk/>
            <pc:sldMk cId="99836329" sldId="277"/>
            <ac:spMk id="11" creationId="{6666D78C-C84D-4A43-AC56-6938A4F08916}"/>
          </ac:spMkLst>
        </pc:spChg>
      </pc:sldChg>
      <pc:sldChg chg="modSp add">
        <pc:chgData name="Alberto Carlos" userId="e15fa37413acfacc" providerId="LiveId" clId="{595D4B39-CE55-4470-9212-43568E2C5A5F}" dt="2020-04-01T20:39:31.754" v="524" actId="6549"/>
        <pc:sldMkLst>
          <pc:docMk/>
          <pc:sldMk cId="1982582083" sldId="278"/>
        </pc:sldMkLst>
        <pc:spChg chg="mod">
          <ac:chgData name="Alberto Carlos" userId="e15fa37413acfacc" providerId="LiveId" clId="{595D4B39-CE55-4470-9212-43568E2C5A5F}" dt="2020-04-01T20:39:31.754" v="524" actId="6549"/>
          <ac:spMkLst>
            <pc:docMk/>
            <pc:sldMk cId="1982582083" sldId="278"/>
            <ac:spMk id="2" creationId="{00000000-0000-0000-0000-000000000000}"/>
          </ac:spMkLst>
        </pc:spChg>
        <pc:spChg chg="mod">
          <ac:chgData name="Alberto Carlos" userId="e15fa37413acfacc" providerId="LiveId" clId="{595D4B39-CE55-4470-9212-43568E2C5A5F}" dt="2020-04-01T20:38:18.804" v="507" actId="20577"/>
          <ac:spMkLst>
            <pc:docMk/>
            <pc:sldMk cId="1982582083" sldId="278"/>
            <ac:spMk id="11" creationId="{6666D78C-C84D-4A43-AC56-6938A4F08916}"/>
          </ac:spMkLst>
        </pc:spChg>
      </pc:sldChg>
      <pc:sldChg chg="modSp add">
        <pc:chgData name="Alberto Carlos" userId="e15fa37413acfacc" providerId="LiveId" clId="{595D4B39-CE55-4470-9212-43568E2C5A5F}" dt="2020-04-01T20:41:15.095" v="552" actId="113"/>
        <pc:sldMkLst>
          <pc:docMk/>
          <pc:sldMk cId="2952513166" sldId="279"/>
        </pc:sldMkLst>
        <pc:spChg chg="mod">
          <ac:chgData name="Alberto Carlos" userId="e15fa37413acfacc" providerId="LiveId" clId="{595D4B39-CE55-4470-9212-43568E2C5A5F}" dt="2020-04-01T20:41:15.095" v="552" actId="113"/>
          <ac:spMkLst>
            <pc:docMk/>
            <pc:sldMk cId="2952513166" sldId="279"/>
            <ac:spMk id="2" creationId="{00000000-0000-0000-0000-000000000000}"/>
          </ac:spMkLst>
        </pc:spChg>
        <pc:spChg chg="mod">
          <ac:chgData name="Alberto Carlos" userId="e15fa37413acfacc" providerId="LiveId" clId="{595D4B39-CE55-4470-9212-43568E2C5A5F}" dt="2020-04-01T20:39:49.616" v="535" actId="20577"/>
          <ac:spMkLst>
            <pc:docMk/>
            <pc:sldMk cId="2952513166" sldId="279"/>
            <ac:spMk id="11" creationId="{6666D78C-C84D-4A43-AC56-6938A4F08916}"/>
          </ac:spMkLst>
        </pc:spChg>
      </pc:sldChg>
      <pc:sldChg chg="modSp add">
        <pc:chgData name="Alberto Carlos" userId="e15fa37413acfacc" providerId="LiveId" clId="{595D4B39-CE55-4470-9212-43568E2C5A5F}" dt="2020-04-01T20:43:48.975" v="575" actId="2711"/>
        <pc:sldMkLst>
          <pc:docMk/>
          <pc:sldMk cId="3741789351" sldId="280"/>
        </pc:sldMkLst>
        <pc:spChg chg="mod">
          <ac:chgData name="Alberto Carlos" userId="e15fa37413acfacc" providerId="LiveId" clId="{595D4B39-CE55-4470-9212-43568E2C5A5F}" dt="2020-04-01T20:43:48.975" v="575" actId="2711"/>
          <ac:spMkLst>
            <pc:docMk/>
            <pc:sldMk cId="3741789351" sldId="280"/>
            <ac:spMk id="2" creationId="{00000000-0000-0000-0000-000000000000}"/>
          </ac:spMkLst>
        </pc:spChg>
        <pc:spChg chg="mod">
          <ac:chgData name="Alberto Carlos" userId="e15fa37413acfacc" providerId="LiveId" clId="{595D4B39-CE55-4470-9212-43568E2C5A5F}" dt="2020-04-01T20:41:33.050" v="558" actId="20577"/>
          <ac:spMkLst>
            <pc:docMk/>
            <pc:sldMk cId="3741789351" sldId="280"/>
            <ac:spMk id="11" creationId="{6666D78C-C84D-4A43-AC56-6938A4F08916}"/>
          </ac:spMkLst>
        </pc:spChg>
      </pc:sldChg>
      <pc:sldChg chg="modSp add">
        <pc:chgData name="Alberto Carlos" userId="e15fa37413acfacc" providerId="LiveId" clId="{595D4B39-CE55-4470-9212-43568E2C5A5F}" dt="2020-04-01T20:45:17.785" v="603" actId="6549"/>
        <pc:sldMkLst>
          <pc:docMk/>
          <pc:sldMk cId="2467764294" sldId="281"/>
        </pc:sldMkLst>
        <pc:spChg chg="mod">
          <ac:chgData name="Alberto Carlos" userId="e15fa37413acfacc" providerId="LiveId" clId="{595D4B39-CE55-4470-9212-43568E2C5A5F}" dt="2020-04-01T20:45:17.785" v="603" actId="6549"/>
          <ac:spMkLst>
            <pc:docMk/>
            <pc:sldMk cId="2467764294" sldId="281"/>
            <ac:spMk id="2" creationId="{00000000-0000-0000-0000-000000000000}"/>
          </ac:spMkLst>
        </pc:spChg>
        <pc:spChg chg="mod">
          <ac:chgData name="Alberto Carlos" userId="e15fa37413acfacc" providerId="LiveId" clId="{595D4B39-CE55-4470-9212-43568E2C5A5F}" dt="2020-04-01T20:44:04.800" v="588" actId="20577"/>
          <ac:spMkLst>
            <pc:docMk/>
            <pc:sldMk cId="2467764294" sldId="281"/>
            <ac:spMk id="11" creationId="{6666D78C-C84D-4A43-AC56-6938A4F08916}"/>
          </ac:spMkLst>
        </pc:spChg>
      </pc:sldChg>
      <pc:sldChg chg="modSp add">
        <pc:chgData name="Alberto Carlos" userId="e15fa37413acfacc" providerId="LiveId" clId="{595D4B39-CE55-4470-9212-43568E2C5A5F}" dt="2020-04-01T20:46:20.421" v="626" actId="6549"/>
        <pc:sldMkLst>
          <pc:docMk/>
          <pc:sldMk cId="1493923077" sldId="282"/>
        </pc:sldMkLst>
        <pc:spChg chg="mod">
          <ac:chgData name="Alberto Carlos" userId="e15fa37413acfacc" providerId="LiveId" clId="{595D4B39-CE55-4470-9212-43568E2C5A5F}" dt="2020-04-01T20:46:20.421" v="626" actId="6549"/>
          <ac:spMkLst>
            <pc:docMk/>
            <pc:sldMk cId="1493923077" sldId="282"/>
            <ac:spMk id="2" creationId="{00000000-0000-0000-0000-000000000000}"/>
          </ac:spMkLst>
        </pc:spChg>
      </pc:sldChg>
      <pc:sldChg chg="modSp add">
        <pc:chgData name="Alberto Carlos" userId="e15fa37413acfacc" providerId="LiveId" clId="{595D4B39-CE55-4470-9212-43568E2C5A5F}" dt="2020-04-01T23:26:04.924" v="668" actId="6549"/>
        <pc:sldMkLst>
          <pc:docMk/>
          <pc:sldMk cId="4103367809" sldId="283"/>
        </pc:sldMkLst>
        <pc:spChg chg="mod">
          <ac:chgData name="Alberto Carlos" userId="e15fa37413acfacc" providerId="LiveId" clId="{595D4B39-CE55-4470-9212-43568E2C5A5F}" dt="2020-04-01T23:26:04.924" v="668" actId="6549"/>
          <ac:spMkLst>
            <pc:docMk/>
            <pc:sldMk cId="4103367809" sldId="283"/>
            <ac:spMk id="2" creationId="{00000000-0000-0000-0000-000000000000}"/>
          </ac:spMkLst>
        </pc:spChg>
        <pc:spChg chg="mod">
          <ac:chgData name="Alberto Carlos" userId="e15fa37413acfacc" providerId="LiveId" clId="{595D4B39-CE55-4470-9212-43568E2C5A5F}" dt="2020-04-01T23:21:21.230" v="653" actId="20577"/>
          <ac:spMkLst>
            <pc:docMk/>
            <pc:sldMk cId="4103367809" sldId="283"/>
            <ac:spMk id="11" creationId="{6666D78C-C84D-4A43-AC56-6938A4F08916}"/>
          </ac:spMkLst>
        </pc:spChg>
      </pc:sldChg>
      <pc:sldChg chg="modSp add">
        <pc:chgData name="Alberto Carlos" userId="e15fa37413acfacc" providerId="LiveId" clId="{595D4B39-CE55-4470-9212-43568E2C5A5F}" dt="2020-04-01T23:26:27.790" v="674" actId="20577"/>
        <pc:sldMkLst>
          <pc:docMk/>
          <pc:sldMk cId="2529652425" sldId="284"/>
        </pc:sldMkLst>
        <pc:spChg chg="mod">
          <ac:chgData name="Alberto Carlos" userId="e15fa37413acfacc" providerId="LiveId" clId="{595D4B39-CE55-4470-9212-43568E2C5A5F}" dt="2020-04-01T23:26:27.790" v="674" actId="20577"/>
          <ac:spMkLst>
            <pc:docMk/>
            <pc:sldMk cId="2529652425" sldId="284"/>
            <ac:spMk id="2" creationId="{00000000-0000-0000-0000-000000000000}"/>
          </ac:spMkLst>
        </pc:spChg>
      </pc:sldChg>
      <pc:sldChg chg="modSp add">
        <pc:chgData name="Alberto Carlos" userId="e15fa37413acfacc" providerId="LiveId" clId="{595D4B39-CE55-4470-9212-43568E2C5A5F}" dt="2020-04-01T23:30:39.996" v="717" actId="6549"/>
        <pc:sldMkLst>
          <pc:docMk/>
          <pc:sldMk cId="3407134305" sldId="285"/>
        </pc:sldMkLst>
        <pc:spChg chg="mod">
          <ac:chgData name="Alberto Carlos" userId="e15fa37413acfacc" providerId="LiveId" clId="{595D4B39-CE55-4470-9212-43568E2C5A5F}" dt="2020-04-01T23:30:39.996" v="717" actId="6549"/>
          <ac:spMkLst>
            <pc:docMk/>
            <pc:sldMk cId="3407134305" sldId="285"/>
            <ac:spMk id="2" creationId="{00000000-0000-0000-0000-000000000000}"/>
          </ac:spMkLst>
        </pc:spChg>
        <pc:spChg chg="mod">
          <ac:chgData name="Alberto Carlos" userId="e15fa37413acfacc" providerId="LiveId" clId="{595D4B39-CE55-4470-9212-43568E2C5A5F}" dt="2020-04-01T23:27:40.084" v="680" actId="20577"/>
          <ac:spMkLst>
            <pc:docMk/>
            <pc:sldMk cId="3407134305" sldId="285"/>
            <ac:spMk id="11" creationId="{6666D78C-C84D-4A43-AC56-6938A4F08916}"/>
          </ac:spMkLst>
        </pc:spChg>
      </pc:sldChg>
      <pc:sldChg chg="modSp add">
        <pc:chgData name="Alberto Carlos" userId="e15fa37413acfacc" providerId="LiveId" clId="{595D4B39-CE55-4470-9212-43568E2C5A5F}" dt="2020-04-01T23:32:52.589" v="738" actId="6549"/>
        <pc:sldMkLst>
          <pc:docMk/>
          <pc:sldMk cId="600113039" sldId="286"/>
        </pc:sldMkLst>
        <pc:spChg chg="mod">
          <ac:chgData name="Alberto Carlos" userId="e15fa37413acfacc" providerId="LiveId" clId="{595D4B39-CE55-4470-9212-43568E2C5A5F}" dt="2020-04-01T23:32:52.589" v="738" actId="6549"/>
          <ac:spMkLst>
            <pc:docMk/>
            <pc:sldMk cId="600113039" sldId="286"/>
            <ac:spMk id="2" creationId="{00000000-0000-0000-0000-000000000000}"/>
          </ac:spMkLst>
        </pc:spChg>
      </pc:sldChg>
      <pc:sldChg chg="modSp add">
        <pc:chgData name="Alberto Carlos" userId="e15fa37413acfacc" providerId="LiveId" clId="{595D4B39-CE55-4470-9212-43568E2C5A5F}" dt="2020-04-01T23:33:11.773" v="748" actId="20577"/>
        <pc:sldMkLst>
          <pc:docMk/>
          <pc:sldMk cId="1363440314" sldId="287"/>
        </pc:sldMkLst>
        <pc:spChg chg="mod">
          <ac:chgData name="Alberto Carlos" userId="e15fa37413acfacc" providerId="LiveId" clId="{595D4B39-CE55-4470-9212-43568E2C5A5F}" dt="2020-04-01T23:33:11.773" v="748" actId="20577"/>
          <ac:spMkLst>
            <pc:docMk/>
            <pc:sldMk cId="1363440314" sldId="287"/>
            <ac:spMk id="2" creationId="{00000000-0000-0000-0000-000000000000}"/>
          </ac:spMkLst>
        </pc:spChg>
      </pc:sldChg>
      <pc:sldChg chg="modSp add">
        <pc:chgData name="Alberto Carlos" userId="e15fa37413acfacc" providerId="LiveId" clId="{595D4B39-CE55-4470-9212-43568E2C5A5F}" dt="2020-04-01T23:34:55.728" v="773" actId="20577"/>
        <pc:sldMkLst>
          <pc:docMk/>
          <pc:sldMk cId="256970171" sldId="288"/>
        </pc:sldMkLst>
        <pc:spChg chg="mod">
          <ac:chgData name="Alberto Carlos" userId="e15fa37413acfacc" providerId="LiveId" clId="{595D4B39-CE55-4470-9212-43568E2C5A5F}" dt="2020-04-01T23:34:55.728" v="773" actId="20577"/>
          <ac:spMkLst>
            <pc:docMk/>
            <pc:sldMk cId="256970171" sldId="288"/>
            <ac:spMk id="2" creationId="{00000000-0000-0000-0000-000000000000}"/>
          </ac:spMkLst>
        </pc:spChg>
      </pc:sldChg>
      <pc:sldChg chg="modSp add">
        <pc:chgData name="Alberto Carlos" userId="e15fa37413acfacc" providerId="LiveId" clId="{595D4B39-CE55-4470-9212-43568E2C5A5F}" dt="2020-04-01T23:35:47.770" v="782" actId="20577"/>
        <pc:sldMkLst>
          <pc:docMk/>
          <pc:sldMk cId="2196327206" sldId="289"/>
        </pc:sldMkLst>
        <pc:spChg chg="mod">
          <ac:chgData name="Alberto Carlos" userId="e15fa37413acfacc" providerId="LiveId" clId="{595D4B39-CE55-4470-9212-43568E2C5A5F}" dt="2020-04-01T23:35:47.770" v="782" actId="20577"/>
          <ac:spMkLst>
            <pc:docMk/>
            <pc:sldMk cId="2196327206" sldId="289"/>
            <ac:spMk id="2" creationId="{00000000-0000-0000-0000-000000000000}"/>
          </ac:spMkLst>
        </pc:spChg>
      </pc:sldChg>
      <pc:sldChg chg="modSp add">
        <pc:chgData name="Alberto Carlos" userId="e15fa37413acfacc" providerId="LiveId" clId="{595D4B39-CE55-4470-9212-43568E2C5A5F}" dt="2020-04-01T23:37:23.964" v="800" actId="6549"/>
        <pc:sldMkLst>
          <pc:docMk/>
          <pc:sldMk cId="2407900128" sldId="290"/>
        </pc:sldMkLst>
        <pc:spChg chg="mod">
          <ac:chgData name="Alberto Carlos" userId="e15fa37413acfacc" providerId="LiveId" clId="{595D4B39-CE55-4470-9212-43568E2C5A5F}" dt="2020-04-01T23:37:23.964" v="800" actId="6549"/>
          <ac:spMkLst>
            <pc:docMk/>
            <pc:sldMk cId="2407900128" sldId="290"/>
            <ac:spMk id="2" creationId="{00000000-0000-0000-0000-000000000000}"/>
          </ac:spMkLst>
        </pc:spChg>
      </pc:sldChg>
      <pc:sldChg chg="modSp add">
        <pc:chgData name="Alberto Carlos" userId="e15fa37413acfacc" providerId="LiveId" clId="{595D4B39-CE55-4470-9212-43568E2C5A5F}" dt="2020-04-01T23:38:54.641" v="816" actId="6549"/>
        <pc:sldMkLst>
          <pc:docMk/>
          <pc:sldMk cId="96170302" sldId="291"/>
        </pc:sldMkLst>
        <pc:spChg chg="mod">
          <ac:chgData name="Alberto Carlos" userId="e15fa37413acfacc" providerId="LiveId" clId="{595D4B39-CE55-4470-9212-43568E2C5A5F}" dt="2020-04-01T23:38:54.641" v="816" actId="6549"/>
          <ac:spMkLst>
            <pc:docMk/>
            <pc:sldMk cId="96170302" sldId="291"/>
            <ac:spMk id="2" creationId="{00000000-0000-0000-0000-000000000000}"/>
          </ac:spMkLst>
        </pc:spChg>
      </pc:sldChg>
      <pc:sldChg chg="modSp add">
        <pc:chgData name="Alberto Carlos" userId="e15fa37413acfacc" providerId="LiveId" clId="{595D4B39-CE55-4470-9212-43568E2C5A5F}" dt="2020-04-01T23:39:41.341" v="823" actId="6549"/>
        <pc:sldMkLst>
          <pc:docMk/>
          <pc:sldMk cId="3530921086" sldId="292"/>
        </pc:sldMkLst>
        <pc:spChg chg="mod">
          <ac:chgData name="Alberto Carlos" userId="e15fa37413acfacc" providerId="LiveId" clId="{595D4B39-CE55-4470-9212-43568E2C5A5F}" dt="2020-04-01T23:39:41.341" v="823" actId="6549"/>
          <ac:spMkLst>
            <pc:docMk/>
            <pc:sldMk cId="3530921086" sldId="292"/>
            <ac:spMk id="2" creationId="{00000000-0000-0000-0000-000000000000}"/>
          </ac:spMkLst>
        </pc:spChg>
      </pc:sldChg>
      <pc:sldChg chg="modSp add">
        <pc:chgData name="Alberto Carlos" userId="e15fa37413acfacc" providerId="LiveId" clId="{595D4B39-CE55-4470-9212-43568E2C5A5F}" dt="2020-04-01T23:44:12.554" v="854" actId="6549"/>
        <pc:sldMkLst>
          <pc:docMk/>
          <pc:sldMk cId="2230814809" sldId="293"/>
        </pc:sldMkLst>
        <pc:spChg chg="mod">
          <ac:chgData name="Alberto Carlos" userId="e15fa37413acfacc" providerId="LiveId" clId="{595D4B39-CE55-4470-9212-43568E2C5A5F}" dt="2020-04-01T23:44:12.554" v="854" actId="6549"/>
          <ac:spMkLst>
            <pc:docMk/>
            <pc:sldMk cId="2230814809" sldId="293"/>
            <ac:spMk id="2" creationId="{00000000-0000-0000-0000-000000000000}"/>
          </ac:spMkLst>
        </pc:spChg>
        <pc:spChg chg="mod">
          <ac:chgData name="Alberto Carlos" userId="e15fa37413acfacc" providerId="LiveId" clId="{595D4B39-CE55-4470-9212-43568E2C5A5F}" dt="2020-04-01T23:44:08.078" v="852" actId="6549"/>
          <ac:spMkLst>
            <pc:docMk/>
            <pc:sldMk cId="2230814809" sldId="293"/>
            <ac:spMk id="11" creationId="{6666D78C-C84D-4A43-AC56-6938A4F08916}"/>
          </ac:spMkLst>
        </pc:spChg>
      </pc:sldChg>
      <pc:sldChg chg="addSp delSp modSp add">
        <pc:chgData name="Alberto Carlos" userId="e15fa37413acfacc" providerId="LiveId" clId="{595D4B39-CE55-4470-9212-43568E2C5A5F}" dt="2020-04-01T23:49:23.276" v="873" actId="6549"/>
        <pc:sldMkLst>
          <pc:docMk/>
          <pc:sldMk cId="3781009754" sldId="294"/>
        </pc:sldMkLst>
        <pc:spChg chg="mod">
          <ac:chgData name="Alberto Carlos" userId="e15fa37413acfacc" providerId="LiveId" clId="{595D4B39-CE55-4470-9212-43568E2C5A5F}" dt="2020-04-01T23:49:23.276" v="873" actId="6549"/>
          <ac:spMkLst>
            <pc:docMk/>
            <pc:sldMk cId="3781009754" sldId="294"/>
            <ac:spMk id="2" creationId="{00000000-0000-0000-0000-000000000000}"/>
          </ac:spMkLst>
        </pc:spChg>
        <pc:spChg chg="add del">
          <ac:chgData name="Alberto Carlos" userId="e15fa37413acfacc" providerId="LiveId" clId="{595D4B39-CE55-4470-9212-43568E2C5A5F}" dt="2020-04-01T23:47:30.105" v="857"/>
          <ac:spMkLst>
            <pc:docMk/>
            <pc:sldMk cId="3781009754" sldId="294"/>
            <ac:spMk id="3" creationId="{42667BEB-F632-4EEF-977E-A8A63B2E29EF}"/>
          </ac:spMkLst>
        </pc:spChg>
      </pc:sldChg>
      <pc:sldChg chg="modSp add">
        <pc:chgData name="Alberto Carlos" userId="e15fa37413acfacc" providerId="LiveId" clId="{595D4B39-CE55-4470-9212-43568E2C5A5F}" dt="2020-04-01T23:54:31.492" v="958" actId="6549"/>
        <pc:sldMkLst>
          <pc:docMk/>
          <pc:sldMk cId="885994651" sldId="295"/>
        </pc:sldMkLst>
        <pc:spChg chg="mod">
          <ac:chgData name="Alberto Carlos" userId="e15fa37413acfacc" providerId="LiveId" clId="{595D4B39-CE55-4470-9212-43568E2C5A5F}" dt="2020-04-01T23:54:31.492" v="958" actId="6549"/>
          <ac:spMkLst>
            <pc:docMk/>
            <pc:sldMk cId="885994651" sldId="295"/>
            <ac:spMk id="2" creationId="{00000000-0000-0000-0000-000000000000}"/>
          </ac:spMkLst>
        </pc:spChg>
      </pc:sldChg>
      <pc:sldChg chg="modSp add ord">
        <pc:chgData name="Alberto Carlos" userId="e15fa37413acfacc" providerId="LiveId" clId="{595D4B39-CE55-4470-9212-43568E2C5A5F}" dt="2020-04-01T23:54:07.927" v="945" actId="6549"/>
        <pc:sldMkLst>
          <pc:docMk/>
          <pc:sldMk cId="1268674011" sldId="296"/>
        </pc:sldMkLst>
        <pc:spChg chg="mod">
          <ac:chgData name="Alberto Carlos" userId="e15fa37413acfacc" providerId="LiveId" clId="{595D4B39-CE55-4470-9212-43568E2C5A5F}" dt="2020-04-01T23:54:07.927" v="945" actId="6549"/>
          <ac:spMkLst>
            <pc:docMk/>
            <pc:sldMk cId="1268674011" sldId="296"/>
            <ac:spMk id="2" creationId="{00000000-0000-0000-0000-000000000000}"/>
          </ac:spMkLst>
        </pc:spChg>
      </pc:sldChg>
      <pc:sldChg chg="modSp add">
        <pc:chgData name="Alberto Carlos" userId="e15fa37413acfacc" providerId="LiveId" clId="{595D4B39-CE55-4470-9212-43568E2C5A5F}" dt="2020-04-01T23:54:42.213" v="974" actId="20577"/>
        <pc:sldMkLst>
          <pc:docMk/>
          <pc:sldMk cId="1368021229" sldId="297"/>
        </pc:sldMkLst>
        <pc:spChg chg="mod">
          <ac:chgData name="Alberto Carlos" userId="e15fa37413acfacc" providerId="LiveId" clId="{595D4B39-CE55-4470-9212-43568E2C5A5F}" dt="2020-04-01T23:54:42.213" v="974" actId="20577"/>
          <ac:spMkLst>
            <pc:docMk/>
            <pc:sldMk cId="1368021229" sldId="297"/>
            <ac:spMk id="2" creationId="{00000000-0000-0000-0000-000000000000}"/>
          </ac:spMkLst>
        </pc:spChg>
      </pc:sldChg>
      <pc:sldChg chg="modSp add">
        <pc:chgData name="Alberto Carlos" userId="e15fa37413acfacc" providerId="LiveId" clId="{595D4B39-CE55-4470-9212-43568E2C5A5F}" dt="2020-04-01T23:56:04.044" v="999" actId="6549"/>
        <pc:sldMkLst>
          <pc:docMk/>
          <pc:sldMk cId="108085736" sldId="298"/>
        </pc:sldMkLst>
        <pc:spChg chg="mod">
          <ac:chgData name="Alberto Carlos" userId="e15fa37413acfacc" providerId="LiveId" clId="{595D4B39-CE55-4470-9212-43568E2C5A5F}" dt="2020-04-01T23:56:04.044" v="999" actId="6549"/>
          <ac:spMkLst>
            <pc:docMk/>
            <pc:sldMk cId="108085736" sldId="298"/>
            <ac:spMk id="2" creationId="{00000000-0000-0000-0000-000000000000}"/>
          </ac:spMkLst>
        </pc:spChg>
      </pc:sldChg>
      <pc:sldChg chg="modSp add">
        <pc:chgData name="Alberto Carlos" userId="e15fa37413acfacc" providerId="LiveId" clId="{595D4B39-CE55-4470-9212-43568E2C5A5F}" dt="2020-04-01T23:56:55.134" v="1016" actId="20577"/>
        <pc:sldMkLst>
          <pc:docMk/>
          <pc:sldMk cId="119467920" sldId="299"/>
        </pc:sldMkLst>
        <pc:spChg chg="mod">
          <ac:chgData name="Alberto Carlos" userId="e15fa37413acfacc" providerId="LiveId" clId="{595D4B39-CE55-4470-9212-43568E2C5A5F}" dt="2020-04-01T23:56:55.134" v="1016" actId="20577"/>
          <ac:spMkLst>
            <pc:docMk/>
            <pc:sldMk cId="119467920" sldId="299"/>
            <ac:spMk id="2" creationId="{00000000-0000-0000-0000-000000000000}"/>
          </ac:spMkLst>
        </pc:spChg>
      </pc:sldChg>
      <pc:sldChg chg="add ord">
        <pc:chgData name="Alberto Carlos" userId="e15fa37413acfacc" providerId="LiveId" clId="{595D4B39-CE55-4470-9212-43568E2C5A5F}" dt="2020-04-05T23:01:49.045" v="1049"/>
        <pc:sldMkLst>
          <pc:docMk/>
          <pc:sldMk cId="320380645" sldId="300"/>
        </pc:sldMkLst>
      </pc:sldChg>
    </pc:docChg>
  </pc:docChgLst>
  <pc:docChgLst>
    <pc:chgData name="Alberto Carlos" userId="e15fa37413acfacc" providerId="LiveId" clId="{D1145911-58EF-49F7-A73F-1864BC526006}"/>
    <pc:docChg chg="undo custSel addSld delSld modSld sldOrd">
      <pc:chgData name="Alberto Carlos" userId="e15fa37413acfacc" providerId="LiveId" clId="{D1145911-58EF-49F7-A73F-1864BC526006}" dt="2020-08-18T15:16:43.041" v="325" actId="14100"/>
      <pc:docMkLst>
        <pc:docMk/>
      </pc:docMkLst>
      <pc:sldChg chg="modSp">
        <pc:chgData name="Alberto Carlos" userId="e15fa37413acfacc" providerId="LiveId" clId="{D1145911-58EF-49F7-A73F-1864BC526006}" dt="2020-08-17T20:01:28.640" v="34" actId="20577"/>
        <pc:sldMkLst>
          <pc:docMk/>
          <pc:sldMk cId="655980967" sldId="256"/>
        </pc:sldMkLst>
        <pc:spChg chg="mod">
          <ac:chgData name="Alberto Carlos" userId="e15fa37413acfacc" providerId="LiveId" clId="{D1145911-58EF-49F7-A73F-1864BC526006}" dt="2020-08-17T20:01:28.640" v="34" actId="20577"/>
          <ac:spMkLst>
            <pc:docMk/>
            <pc:sldMk cId="655980967" sldId="256"/>
            <ac:spMk id="7" creationId="{B00BC0CF-B17D-4A50-ABE9-4484FAE4760D}"/>
          </ac:spMkLst>
        </pc:spChg>
        <pc:spChg chg="mod">
          <ac:chgData name="Alberto Carlos" userId="e15fa37413acfacc" providerId="LiveId" clId="{D1145911-58EF-49F7-A73F-1864BC526006}" dt="2020-08-17T20:01:04.578" v="23" actId="20577"/>
          <ac:spMkLst>
            <pc:docMk/>
            <pc:sldMk cId="655980967" sldId="256"/>
            <ac:spMk id="8" creationId="{24A6EDC5-665D-4C54-9434-DB56AD78E396}"/>
          </ac:spMkLst>
        </pc:spChg>
      </pc:sldChg>
      <pc:sldChg chg="modSp">
        <pc:chgData name="Alberto Carlos" userId="e15fa37413acfacc" providerId="LiveId" clId="{D1145911-58EF-49F7-A73F-1864BC526006}" dt="2020-08-17T20:03:31.978" v="38" actId="12"/>
        <pc:sldMkLst>
          <pc:docMk/>
          <pc:sldMk cId="3665966782" sldId="257"/>
        </pc:sldMkLst>
        <pc:spChg chg="mod">
          <ac:chgData name="Alberto Carlos" userId="e15fa37413acfacc" providerId="LiveId" clId="{D1145911-58EF-49F7-A73F-1864BC526006}" dt="2020-08-17T20:02:19.079" v="36"/>
          <ac:spMkLst>
            <pc:docMk/>
            <pc:sldMk cId="3665966782" sldId="257"/>
            <ac:spMk id="2" creationId="{00000000-0000-0000-0000-000000000000}"/>
          </ac:spMkLst>
        </pc:spChg>
        <pc:spChg chg="mod">
          <ac:chgData name="Alberto Carlos" userId="e15fa37413acfacc" providerId="LiveId" clId="{D1145911-58EF-49F7-A73F-1864BC526006}" dt="2020-08-17T20:03:31.978" v="38" actId="12"/>
          <ac:spMkLst>
            <pc:docMk/>
            <pc:sldMk cId="3665966782" sldId="257"/>
            <ac:spMk id="10" creationId="{00000000-0000-0000-0000-000000000000}"/>
          </ac:spMkLst>
        </pc:spChg>
      </pc:sldChg>
      <pc:sldChg chg="del">
        <pc:chgData name="Alberto Carlos" userId="e15fa37413acfacc" providerId="LiveId" clId="{D1145911-58EF-49F7-A73F-1864BC526006}" dt="2020-08-17T20:06:48.446" v="55"/>
        <pc:sldMkLst>
          <pc:docMk/>
          <pc:sldMk cId="3776452573" sldId="261"/>
        </pc:sldMkLst>
      </pc:sldChg>
      <pc:sldChg chg="del">
        <pc:chgData name="Alberto Carlos" userId="e15fa37413acfacc" providerId="LiveId" clId="{D1145911-58EF-49F7-A73F-1864BC526006}" dt="2020-08-17T20:06:48.446" v="55"/>
        <pc:sldMkLst>
          <pc:docMk/>
          <pc:sldMk cId="133215201" sldId="262"/>
        </pc:sldMkLst>
      </pc:sldChg>
      <pc:sldChg chg="del">
        <pc:chgData name="Alberto Carlos" userId="e15fa37413acfacc" providerId="LiveId" clId="{D1145911-58EF-49F7-A73F-1864BC526006}" dt="2020-08-17T20:06:48.446" v="55"/>
        <pc:sldMkLst>
          <pc:docMk/>
          <pc:sldMk cId="3670210696" sldId="263"/>
        </pc:sldMkLst>
      </pc:sldChg>
      <pc:sldChg chg="del">
        <pc:chgData name="Alberto Carlos" userId="e15fa37413acfacc" providerId="LiveId" clId="{D1145911-58EF-49F7-A73F-1864BC526006}" dt="2020-08-17T20:06:48.446" v="55"/>
        <pc:sldMkLst>
          <pc:docMk/>
          <pc:sldMk cId="2042806254" sldId="264"/>
        </pc:sldMkLst>
      </pc:sldChg>
      <pc:sldChg chg="del">
        <pc:chgData name="Alberto Carlos" userId="e15fa37413acfacc" providerId="LiveId" clId="{D1145911-58EF-49F7-A73F-1864BC526006}" dt="2020-08-17T20:06:48.446" v="55"/>
        <pc:sldMkLst>
          <pc:docMk/>
          <pc:sldMk cId="3004726716" sldId="265"/>
        </pc:sldMkLst>
      </pc:sldChg>
      <pc:sldChg chg="del">
        <pc:chgData name="Alberto Carlos" userId="e15fa37413acfacc" providerId="LiveId" clId="{D1145911-58EF-49F7-A73F-1864BC526006}" dt="2020-08-17T20:06:48.446" v="55"/>
        <pc:sldMkLst>
          <pc:docMk/>
          <pc:sldMk cId="940248406" sldId="268"/>
        </pc:sldMkLst>
      </pc:sldChg>
      <pc:sldChg chg="modSp">
        <pc:chgData name="Alberto Carlos" userId="e15fa37413acfacc" providerId="LiveId" clId="{D1145911-58EF-49F7-A73F-1864BC526006}" dt="2020-08-18T14:54:58.465" v="163" actId="255"/>
        <pc:sldMkLst>
          <pc:docMk/>
          <pc:sldMk cId="3601485759" sldId="269"/>
        </pc:sldMkLst>
        <pc:spChg chg="mod">
          <ac:chgData name="Alberto Carlos" userId="e15fa37413acfacc" providerId="LiveId" clId="{D1145911-58EF-49F7-A73F-1864BC526006}" dt="2020-08-18T14:54:58.465" v="163" actId="255"/>
          <ac:spMkLst>
            <pc:docMk/>
            <pc:sldMk cId="3601485759" sldId="269"/>
            <ac:spMk id="2" creationId="{00000000-0000-0000-0000-000000000000}"/>
          </ac:spMkLst>
        </pc:spChg>
      </pc:sldChg>
      <pc:sldChg chg="del">
        <pc:chgData name="Alberto Carlos" userId="e15fa37413acfacc" providerId="LiveId" clId="{D1145911-58EF-49F7-A73F-1864BC526006}" dt="2020-08-17T20:06:48.446" v="55"/>
        <pc:sldMkLst>
          <pc:docMk/>
          <pc:sldMk cId="1494725156" sldId="270"/>
        </pc:sldMkLst>
      </pc:sldChg>
      <pc:sldChg chg="modSp add">
        <pc:chgData name="Alberto Carlos" userId="e15fa37413acfacc" providerId="LiveId" clId="{D1145911-58EF-49F7-A73F-1864BC526006}" dt="2020-08-18T15:13:17.576" v="301" actId="6549"/>
        <pc:sldMkLst>
          <pc:docMk/>
          <pc:sldMk cId="2914900481" sldId="270"/>
        </pc:sldMkLst>
        <pc:spChg chg="mod">
          <ac:chgData name="Alberto Carlos" userId="e15fa37413acfacc" providerId="LiveId" clId="{D1145911-58EF-49F7-A73F-1864BC526006}" dt="2020-08-18T15:13:17.576" v="301" actId="6549"/>
          <ac:spMkLst>
            <pc:docMk/>
            <pc:sldMk cId="2914900481" sldId="270"/>
            <ac:spMk id="2" creationId="{00000000-0000-0000-0000-000000000000}"/>
          </ac:spMkLst>
        </pc:spChg>
      </pc:sldChg>
      <pc:sldChg chg="del">
        <pc:chgData name="Alberto Carlos" userId="e15fa37413acfacc" providerId="LiveId" clId="{D1145911-58EF-49F7-A73F-1864BC526006}" dt="2020-08-17T20:06:48.446" v="55"/>
        <pc:sldMkLst>
          <pc:docMk/>
          <pc:sldMk cId="2248026619" sldId="271"/>
        </pc:sldMkLst>
      </pc:sldChg>
      <pc:sldChg chg="modSp add">
        <pc:chgData name="Alberto Carlos" userId="e15fa37413acfacc" providerId="LiveId" clId="{D1145911-58EF-49F7-A73F-1864BC526006}" dt="2020-08-18T14:54:39.875" v="161" actId="255"/>
        <pc:sldMkLst>
          <pc:docMk/>
          <pc:sldMk cId="3675484532" sldId="271"/>
        </pc:sldMkLst>
        <pc:spChg chg="mod">
          <ac:chgData name="Alberto Carlos" userId="e15fa37413acfacc" providerId="LiveId" clId="{D1145911-58EF-49F7-A73F-1864BC526006}" dt="2020-08-18T14:54:39.875" v="161" actId="255"/>
          <ac:spMkLst>
            <pc:docMk/>
            <pc:sldMk cId="3675484532" sldId="271"/>
            <ac:spMk id="2" creationId="{00000000-0000-0000-0000-000000000000}"/>
          </ac:spMkLst>
        </pc:spChg>
      </pc:sldChg>
      <pc:sldChg chg="modSp add">
        <pc:chgData name="Alberto Carlos" userId="e15fa37413acfacc" providerId="LiveId" clId="{D1145911-58EF-49F7-A73F-1864BC526006}" dt="2020-08-18T14:54:31.735" v="160" actId="255"/>
        <pc:sldMkLst>
          <pc:docMk/>
          <pc:sldMk cId="159163342" sldId="272"/>
        </pc:sldMkLst>
        <pc:spChg chg="mod">
          <ac:chgData name="Alberto Carlos" userId="e15fa37413acfacc" providerId="LiveId" clId="{D1145911-58EF-49F7-A73F-1864BC526006}" dt="2020-08-18T14:54:31.735" v="160" actId="255"/>
          <ac:spMkLst>
            <pc:docMk/>
            <pc:sldMk cId="159163342" sldId="272"/>
            <ac:spMk id="2" creationId="{00000000-0000-0000-0000-000000000000}"/>
          </ac:spMkLst>
        </pc:spChg>
      </pc:sldChg>
      <pc:sldChg chg="modSp add">
        <pc:chgData name="Alberto Carlos" userId="e15fa37413acfacc" providerId="LiveId" clId="{D1145911-58EF-49F7-A73F-1864BC526006}" dt="2020-08-18T14:54:22.070" v="159" actId="255"/>
        <pc:sldMkLst>
          <pc:docMk/>
          <pc:sldMk cId="127137117" sldId="273"/>
        </pc:sldMkLst>
        <pc:spChg chg="mod">
          <ac:chgData name="Alberto Carlos" userId="e15fa37413acfacc" providerId="LiveId" clId="{D1145911-58EF-49F7-A73F-1864BC526006}" dt="2020-08-18T14:54:22.070" v="159" actId="255"/>
          <ac:spMkLst>
            <pc:docMk/>
            <pc:sldMk cId="127137117" sldId="273"/>
            <ac:spMk id="2" creationId="{00000000-0000-0000-0000-000000000000}"/>
          </ac:spMkLst>
        </pc:spChg>
      </pc:sldChg>
      <pc:sldChg chg="modSp add">
        <pc:chgData name="Alberto Carlos" userId="e15fa37413acfacc" providerId="LiveId" clId="{D1145911-58EF-49F7-A73F-1864BC526006}" dt="2020-08-18T14:54:14.224" v="158" actId="255"/>
        <pc:sldMkLst>
          <pc:docMk/>
          <pc:sldMk cId="2496229897" sldId="274"/>
        </pc:sldMkLst>
        <pc:spChg chg="mod">
          <ac:chgData name="Alberto Carlos" userId="e15fa37413acfacc" providerId="LiveId" clId="{D1145911-58EF-49F7-A73F-1864BC526006}" dt="2020-08-18T14:54:14.224" v="158" actId="255"/>
          <ac:spMkLst>
            <pc:docMk/>
            <pc:sldMk cId="2496229897" sldId="274"/>
            <ac:spMk id="2" creationId="{00000000-0000-0000-0000-000000000000}"/>
          </ac:spMkLst>
        </pc:spChg>
      </pc:sldChg>
      <pc:sldChg chg="modSp add">
        <pc:chgData name="Alberto Carlos" userId="e15fa37413acfacc" providerId="LiveId" clId="{D1145911-58EF-49F7-A73F-1864BC526006}" dt="2020-08-18T14:54:05.865" v="157" actId="255"/>
        <pc:sldMkLst>
          <pc:docMk/>
          <pc:sldMk cId="3670931214" sldId="275"/>
        </pc:sldMkLst>
        <pc:spChg chg="mod">
          <ac:chgData name="Alberto Carlos" userId="e15fa37413acfacc" providerId="LiveId" clId="{D1145911-58EF-49F7-A73F-1864BC526006}" dt="2020-08-18T14:54:05.865" v="157" actId="255"/>
          <ac:spMkLst>
            <pc:docMk/>
            <pc:sldMk cId="3670931214" sldId="275"/>
            <ac:spMk id="2" creationId="{00000000-0000-0000-0000-000000000000}"/>
          </ac:spMkLst>
        </pc:spChg>
      </pc:sldChg>
      <pc:sldChg chg="modSp add">
        <pc:chgData name="Alberto Carlos" userId="e15fa37413acfacc" providerId="LiveId" clId="{D1145911-58EF-49F7-A73F-1864BC526006}" dt="2020-08-18T14:53:58.640" v="156" actId="255"/>
        <pc:sldMkLst>
          <pc:docMk/>
          <pc:sldMk cId="3732046511" sldId="276"/>
        </pc:sldMkLst>
        <pc:spChg chg="mod">
          <ac:chgData name="Alberto Carlos" userId="e15fa37413acfacc" providerId="LiveId" clId="{D1145911-58EF-49F7-A73F-1864BC526006}" dt="2020-08-18T14:53:58.640" v="156" actId="255"/>
          <ac:spMkLst>
            <pc:docMk/>
            <pc:sldMk cId="3732046511" sldId="276"/>
            <ac:spMk id="2" creationId="{00000000-0000-0000-0000-000000000000}"/>
          </ac:spMkLst>
        </pc:spChg>
      </pc:sldChg>
      <pc:sldChg chg="addSp modSp">
        <pc:chgData name="Alberto Carlos" userId="e15fa37413acfacc" providerId="LiveId" clId="{D1145911-58EF-49F7-A73F-1864BC526006}" dt="2020-08-18T14:53:48.366" v="155" actId="255"/>
        <pc:sldMkLst>
          <pc:docMk/>
          <pc:sldMk cId="1776925737" sldId="365"/>
        </pc:sldMkLst>
        <pc:spChg chg="add">
          <ac:chgData name="Alberto Carlos" userId="e15fa37413acfacc" providerId="LiveId" clId="{D1145911-58EF-49F7-A73F-1864BC526006}" dt="2020-08-18T14:46:20.908" v="79"/>
          <ac:spMkLst>
            <pc:docMk/>
            <pc:sldMk cId="1776925737" sldId="365"/>
            <ac:spMk id="17" creationId="{D63F9B31-BDE3-4E70-ABAF-20189ED5D10F}"/>
          </ac:spMkLst>
        </pc:spChg>
        <pc:spChg chg="mod">
          <ac:chgData name="Alberto Carlos" userId="e15fa37413acfacc" providerId="LiveId" clId="{D1145911-58EF-49F7-A73F-1864BC526006}" dt="2020-08-18T14:53:48.366" v="155" actId="255"/>
          <ac:spMkLst>
            <pc:docMk/>
            <pc:sldMk cId="1776925737" sldId="365"/>
            <ac:spMk id="20" creationId="{00000000-0000-0000-0000-000000000000}"/>
          </ac:spMkLst>
        </pc:spChg>
      </pc:sldChg>
      <pc:sldChg chg="addSp modSp">
        <pc:chgData name="Alberto Carlos" userId="e15fa37413acfacc" providerId="LiveId" clId="{D1145911-58EF-49F7-A73F-1864BC526006}" dt="2020-08-18T14:53:37.785" v="154" actId="255"/>
        <pc:sldMkLst>
          <pc:docMk/>
          <pc:sldMk cId="2946693467" sldId="366"/>
        </pc:sldMkLst>
        <pc:spChg chg="add">
          <ac:chgData name="Alberto Carlos" userId="e15fa37413acfacc" providerId="LiveId" clId="{D1145911-58EF-49F7-A73F-1864BC526006}" dt="2020-08-18T14:46:23.715" v="80"/>
          <ac:spMkLst>
            <pc:docMk/>
            <pc:sldMk cId="2946693467" sldId="366"/>
            <ac:spMk id="17" creationId="{293F859A-65E5-4A3F-AD2D-1A2397E58B97}"/>
          </ac:spMkLst>
        </pc:spChg>
        <pc:spChg chg="mod">
          <ac:chgData name="Alberto Carlos" userId="e15fa37413acfacc" providerId="LiveId" clId="{D1145911-58EF-49F7-A73F-1864BC526006}" dt="2020-08-18T14:53:37.785" v="154" actId="255"/>
          <ac:spMkLst>
            <pc:docMk/>
            <pc:sldMk cId="2946693467" sldId="366"/>
            <ac:spMk id="20" creationId="{00000000-0000-0000-0000-000000000000}"/>
          </ac:spMkLst>
        </pc:spChg>
      </pc:sldChg>
      <pc:sldChg chg="addSp modSp">
        <pc:chgData name="Alberto Carlos" userId="e15fa37413acfacc" providerId="LiveId" clId="{D1145911-58EF-49F7-A73F-1864BC526006}" dt="2020-08-18T14:53:17.535" v="153" actId="255"/>
        <pc:sldMkLst>
          <pc:docMk/>
          <pc:sldMk cId="3428023845" sldId="367"/>
        </pc:sldMkLst>
        <pc:spChg chg="add">
          <ac:chgData name="Alberto Carlos" userId="e15fa37413acfacc" providerId="LiveId" clId="{D1145911-58EF-49F7-A73F-1864BC526006}" dt="2020-08-18T14:46:26.135" v="81"/>
          <ac:spMkLst>
            <pc:docMk/>
            <pc:sldMk cId="3428023845" sldId="367"/>
            <ac:spMk id="18" creationId="{5DCB45DA-6D68-4E1E-BCA3-3D36DAC2FAEB}"/>
          </ac:spMkLst>
        </pc:spChg>
        <pc:spChg chg="mod">
          <ac:chgData name="Alberto Carlos" userId="e15fa37413acfacc" providerId="LiveId" clId="{D1145911-58EF-49F7-A73F-1864BC526006}" dt="2020-08-18T14:53:17.535" v="153" actId="255"/>
          <ac:spMkLst>
            <pc:docMk/>
            <pc:sldMk cId="3428023845" sldId="367"/>
            <ac:spMk id="20" creationId="{00000000-0000-0000-0000-000000000000}"/>
          </ac:spMkLst>
        </pc:spChg>
        <pc:picChg chg="mod">
          <ac:chgData name="Alberto Carlos" userId="e15fa37413acfacc" providerId="LiveId" clId="{D1145911-58EF-49F7-A73F-1864BC526006}" dt="2020-08-18T14:48:40.615" v="101" actId="1076"/>
          <ac:picMkLst>
            <pc:docMk/>
            <pc:sldMk cId="3428023845" sldId="367"/>
            <ac:picMk id="2" creationId="{511DDA50-DBE0-4467-879A-F388706E416A}"/>
          </ac:picMkLst>
        </pc:picChg>
      </pc:sldChg>
      <pc:sldChg chg="addSp modSp">
        <pc:chgData name="Alberto Carlos" userId="e15fa37413acfacc" providerId="LiveId" clId="{D1145911-58EF-49F7-A73F-1864BC526006}" dt="2020-08-18T14:53:05.314" v="150" actId="255"/>
        <pc:sldMkLst>
          <pc:docMk/>
          <pc:sldMk cId="2424852553" sldId="368"/>
        </pc:sldMkLst>
        <pc:spChg chg="add">
          <ac:chgData name="Alberto Carlos" userId="e15fa37413acfacc" providerId="LiveId" clId="{D1145911-58EF-49F7-A73F-1864BC526006}" dt="2020-08-18T14:46:28.164" v="82"/>
          <ac:spMkLst>
            <pc:docMk/>
            <pc:sldMk cId="2424852553" sldId="368"/>
            <ac:spMk id="17" creationId="{4F6D738E-5889-43EA-B6E2-F99039B41208}"/>
          </ac:spMkLst>
        </pc:spChg>
        <pc:spChg chg="mod">
          <ac:chgData name="Alberto Carlos" userId="e15fa37413acfacc" providerId="LiveId" clId="{D1145911-58EF-49F7-A73F-1864BC526006}" dt="2020-08-18T14:53:05.314" v="150" actId="255"/>
          <ac:spMkLst>
            <pc:docMk/>
            <pc:sldMk cId="2424852553" sldId="368"/>
            <ac:spMk id="20" creationId="{00000000-0000-0000-0000-000000000000}"/>
          </ac:spMkLst>
        </pc:spChg>
      </pc:sldChg>
      <pc:sldChg chg="addSp delSp modSp">
        <pc:chgData name="Alberto Carlos" userId="e15fa37413acfacc" providerId="LiveId" clId="{D1145911-58EF-49F7-A73F-1864BC526006}" dt="2020-08-18T14:52:56.814" v="149" actId="255"/>
        <pc:sldMkLst>
          <pc:docMk/>
          <pc:sldMk cId="3216731148" sldId="369"/>
        </pc:sldMkLst>
        <pc:spChg chg="add">
          <ac:chgData name="Alberto Carlos" userId="e15fa37413acfacc" providerId="LiveId" clId="{D1145911-58EF-49F7-A73F-1864BC526006}" dt="2020-08-18T14:46:30.745" v="83"/>
          <ac:spMkLst>
            <pc:docMk/>
            <pc:sldMk cId="3216731148" sldId="369"/>
            <ac:spMk id="17" creationId="{495D2F53-64B4-4997-B15D-DC19392D83CC}"/>
          </ac:spMkLst>
        </pc:spChg>
        <pc:spChg chg="add del mod">
          <ac:chgData name="Alberto Carlos" userId="e15fa37413acfacc" providerId="LiveId" clId="{D1145911-58EF-49F7-A73F-1864BC526006}" dt="2020-08-18T14:49:44.425" v="108" actId="478"/>
          <ac:spMkLst>
            <pc:docMk/>
            <pc:sldMk cId="3216731148" sldId="369"/>
            <ac:spMk id="18" creationId="{653285EB-6013-487D-AA3F-785A6D6A560D}"/>
          </ac:spMkLst>
        </pc:spChg>
        <pc:spChg chg="mod">
          <ac:chgData name="Alberto Carlos" userId="e15fa37413acfacc" providerId="LiveId" clId="{D1145911-58EF-49F7-A73F-1864BC526006}" dt="2020-08-18T14:52:56.814" v="149" actId="255"/>
          <ac:spMkLst>
            <pc:docMk/>
            <pc:sldMk cId="3216731148" sldId="369"/>
            <ac:spMk id="20" creationId="{00000000-0000-0000-0000-000000000000}"/>
          </ac:spMkLst>
        </pc:spChg>
      </pc:sldChg>
      <pc:sldChg chg="addSp modSp">
        <pc:chgData name="Alberto Carlos" userId="e15fa37413acfacc" providerId="LiveId" clId="{D1145911-58EF-49F7-A73F-1864BC526006}" dt="2020-08-18T14:52:47.307" v="148" actId="255"/>
        <pc:sldMkLst>
          <pc:docMk/>
          <pc:sldMk cId="2247878407" sldId="370"/>
        </pc:sldMkLst>
        <pc:spChg chg="add">
          <ac:chgData name="Alberto Carlos" userId="e15fa37413acfacc" providerId="LiveId" clId="{D1145911-58EF-49F7-A73F-1864BC526006}" dt="2020-08-18T14:46:35.785" v="85"/>
          <ac:spMkLst>
            <pc:docMk/>
            <pc:sldMk cId="2247878407" sldId="370"/>
            <ac:spMk id="18" creationId="{CA531913-B6AC-4FC8-BF89-E31B4E02C09F}"/>
          </ac:spMkLst>
        </pc:spChg>
        <pc:spChg chg="mod">
          <ac:chgData name="Alberto Carlos" userId="e15fa37413acfacc" providerId="LiveId" clId="{D1145911-58EF-49F7-A73F-1864BC526006}" dt="2020-08-18T14:52:47.307" v="148" actId="255"/>
          <ac:spMkLst>
            <pc:docMk/>
            <pc:sldMk cId="2247878407" sldId="370"/>
            <ac:spMk id="20" creationId="{00000000-0000-0000-0000-000000000000}"/>
          </ac:spMkLst>
        </pc:spChg>
      </pc:sldChg>
      <pc:sldChg chg="modSp add ord">
        <pc:chgData name="Alberto Carlos" userId="e15fa37413acfacc" providerId="LiveId" clId="{D1145911-58EF-49F7-A73F-1864BC526006}" dt="2020-08-18T15:00:01.207" v="286" actId="20577"/>
        <pc:sldMkLst>
          <pc:docMk/>
          <pc:sldMk cId="1345547344" sldId="371"/>
        </pc:sldMkLst>
        <pc:spChg chg="mod">
          <ac:chgData name="Alberto Carlos" userId="e15fa37413acfacc" providerId="LiveId" clId="{D1145911-58EF-49F7-A73F-1864BC526006}" dt="2020-08-18T15:00:01.207" v="286" actId="20577"/>
          <ac:spMkLst>
            <pc:docMk/>
            <pc:sldMk cId="1345547344" sldId="371"/>
            <ac:spMk id="17" creationId="{495D2F53-64B4-4997-B15D-DC19392D83CC}"/>
          </ac:spMkLst>
        </pc:spChg>
        <pc:spChg chg="mod">
          <ac:chgData name="Alberto Carlos" userId="e15fa37413acfacc" providerId="LiveId" clId="{D1145911-58EF-49F7-A73F-1864BC526006}" dt="2020-08-18T14:59:09.080" v="261" actId="313"/>
          <ac:spMkLst>
            <pc:docMk/>
            <pc:sldMk cId="1345547344" sldId="371"/>
            <ac:spMk id="20" creationId="{00000000-0000-0000-0000-000000000000}"/>
          </ac:spMkLst>
        </pc:spChg>
      </pc:sldChg>
      <pc:sldChg chg="addSp modSp add">
        <pc:chgData name="Alberto Carlos" userId="e15fa37413acfacc" providerId="LiveId" clId="{D1145911-58EF-49F7-A73F-1864BC526006}" dt="2020-08-18T15:02:30.667" v="300" actId="167"/>
        <pc:sldMkLst>
          <pc:docMk/>
          <pc:sldMk cId="3158484219" sldId="372"/>
        </pc:sldMkLst>
        <pc:spChg chg="mod">
          <ac:chgData name="Alberto Carlos" userId="e15fa37413acfacc" providerId="LiveId" clId="{D1145911-58EF-49F7-A73F-1864BC526006}" dt="2020-08-18T14:59:49.783" v="273" actId="20577"/>
          <ac:spMkLst>
            <pc:docMk/>
            <pc:sldMk cId="3158484219" sldId="372"/>
            <ac:spMk id="17" creationId="{495D2F53-64B4-4997-B15D-DC19392D83CC}"/>
          </ac:spMkLst>
        </pc:spChg>
        <pc:spChg chg="mod">
          <ac:chgData name="Alberto Carlos" userId="e15fa37413acfacc" providerId="LiveId" clId="{D1145911-58EF-49F7-A73F-1864BC526006}" dt="2020-08-18T15:02:03.287" v="296" actId="1076"/>
          <ac:spMkLst>
            <pc:docMk/>
            <pc:sldMk cId="3158484219" sldId="372"/>
            <ac:spMk id="20" creationId="{00000000-0000-0000-0000-000000000000}"/>
          </ac:spMkLst>
        </pc:spChg>
        <pc:picChg chg="add mod">
          <ac:chgData name="Alberto Carlos" userId="e15fa37413acfacc" providerId="LiveId" clId="{D1145911-58EF-49F7-A73F-1864BC526006}" dt="2020-08-18T15:02:25.747" v="299" actId="1076"/>
          <ac:picMkLst>
            <pc:docMk/>
            <pc:sldMk cId="3158484219" sldId="372"/>
            <ac:picMk id="2" creationId="{B363125E-05AA-454B-97B9-102BF1F2EC0D}"/>
          </ac:picMkLst>
        </pc:picChg>
        <pc:picChg chg="add mod ord">
          <ac:chgData name="Alberto Carlos" userId="e15fa37413acfacc" providerId="LiveId" clId="{D1145911-58EF-49F7-A73F-1864BC526006}" dt="2020-08-18T15:02:30.667" v="300" actId="167"/>
          <ac:picMkLst>
            <pc:docMk/>
            <pc:sldMk cId="3158484219" sldId="372"/>
            <ac:picMk id="3" creationId="{38C2E3CB-E2B4-460C-BDA9-C3AE626D9087}"/>
          </ac:picMkLst>
        </pc:picChg>
      </pc:sldChg>
      <pc:sldChg chg="addSp delSp modSp add">
        <pc:chgData name="Alberto Carlos" userId="e15fa37413acfacc" providerId="LiveId" clId="{D1145911-58EF-49F7-A73F-1864BC526006}" dt="2020-08-18T15:16:43.041" v="325" actId="14100"/>
        <pc:sldMkLst>
          <pc:docMk/>
          <pc:sldMk cId="55121737" sldId="373"/>
        </pc:sldMkLst>
        <pc:spChg chg="mod">
          <ac:chgData name="Alberto Carlos" userId="e15fa37413acfacc" providerId="LiveId" clId="{D1145911-58EF-49F7-A73F-1864BC526006}" dt="2020-08-18T15:13:47.787" v="303" actId="6549"/>
          <ac:spMkLst>
            <pc:docMk/>
            <pc:sldMk cId="55121737" sldId="373"/>
            <ac:spMk id="2" creationId="{00000000-0000-0000-0000-000000000000}"/>
          </ac:spMkLst>
        </pc:spChg>
        <pc:spChg chg="add mod topLvl">
          <ac:chgData name="Alberto Carlos" userId="e15fa37413acfacc" providerId="LiveId" clId="{D1145911-58EF-49F7-A73F-1864BC526006}" dt="2020-08-18T15:16:31.496" v="323" actId="164"/>
          <ac:spMkLst>
            <pc:docMk/>
            <pc:sldMk cId="55121737" sldId="373"/>
            <ac:spMk id="4" creationId="{50977F28-1F61-47FB-B321-4885312869E6}"/>
          </ac:spMkLst>
        </pc:spChg>
        <pc:grpChg chg="add del mod">
          <ac:chgData name="Alberto Carlos" userId="e15fa37413acfacc" providerId="LiveId" clId="{D1145911-58EF-49F7-A73F-1864BC526006}" dt="2020-08-18T15:15:55.717" v="317" actId="165"/>
          <ac:grpSpMkLst>
            <pc:docMk/>
            <pc:sldMk cId="55121737" sldId="373"/>
            <ac:grpSpMk id="5" creationId="{AFFBFB4D-40B0-4AED-989B-EA704129ED41}"/>
          </ac:grpSpMkLst>
        </pc:grpChg>
        <pc:grpChg chg="add mod">
          <ac:chgData name="Alberto Carlos" userId="e15fa37413acfacc" providerId="LiveId" clId="{D1145911-58EF-49F7-A73F-1864BC526006}" dt="2020-08-18T15:16:43.041" v="325" actId="14100"/>
          <ac:grpSpMkLst>
            <pc:docMk/>
            <pc:sldMk cId="55121737" sldId="373"/>
            <ac:grpSpMk id="6" creationId="{BE5133EE-DE7F-4AAA-B91E-7E6B42CF29C0}"/>
          </ac:grpSpMkLst>
        </pc:grpChg>
        <pc:picChg chg="add mod topLvl">
          <ac:chgData name="Alberto Carlos" userId="e15fa37413acfacc" providerId="LiveId" clId="{D1145911-58EF-49F7-A73F-1864BC526006}" dt="2020-08-18T15:16:31.496" v="323" actId="164"/>
          <ac:picMkLst>
            <pc:docMk/>
            <pc:sldMk cId="55121737" sldId="373"/>
            <ac:picMk id="3" creationId="{D0F42D55-39DA-4F36-8D0F-49FBC8AFAD0D}"/>
          </ac:picMkLst>
        </pc:picChg>
      </pc:sldChg>
    </pc:docChg>
  </pc:docChgLst>
  <pc:docChgLst>
    <pc:chgData name="Alberto Carlos" userId="e15fa37413acfacc" providerId="LiveId" clId="{ADDCCB74-FBC7-4B44-8B20-296590459196}"/>
    <pc:docChg chg="undo custSel addSld delSld modSld sldOrd">
      <pc:chgData name="Alberto Carlos" userId="e15fa37413acfacc" providerId="LiveId" clId="{ADDCCB74-FBC7-4B44-8B20-296590459196}" dt="2020-10-25T22:01:51.607" v="739" actId="20577"/>
      <pc:docMkLst>
        <pc:docMk/>
      </pc:docMkLst>
      <pc:sldChg chg="modSp">
        <pc:chgData name="Alberto Carlos" userId="e15fa37413acfacc" providerId="LiveId" clId="{ADDCCB74-FBC7-4B44-8B20-296590459196}" dt="2020-10-25T17:19:16.943" v="4" actId="20577"/>
        <pc:sldMkLst>
          <pc:docMk/>
          <pc:sldMk cId="655980967" sldId="256"/>
        </pc:sldMkLst>
        <pc:spChg chg="mod">
          <ac:chgData name="Alberto Carlos" userId="e15fa37413acfacc" providerId="LiveId" clId="{ADDCCB74-FBC7-4B44-8B20-296590459196}" dt="2020-10-25T17:19:16.943" v="4" actId="20577"/>
          <ac:spMkLst>
            <pc:docMk/>
            <pc:sldMk cId="655980967" sldId="256"/>
            <ac:spMk id="7" creationId="{B00BC0CF-B17D-4A50-ABE9-4484FAE4760D}"/>
          </ac:spMkLst>
        </pc:spChg>
        <pc:spChg chg="mod">
          <ac:chgData name="Alberto Carlos" userId="e15fa37413acfacc" providerId="LiveId" clId="{ADDCCB74-FBC7-4B44-8B20-296590459196}" dt="2020-10-25T17:19:10.527" v="2" actId="6549"/>
          <ac:spMkLst>
            <pc:docMk/>
            <pc:sldMk cId="655980967" sldId="256"/>
            <ac:spMk id="8" creationId="{24A6EDC5-665D-4C54-9434-DB56AD78E396}"/>
          </ac:spMkLst>
        </pc:spChg>
      </pc:sldChg>
      <pc:sldChg chg="modSp">
        <pc:chgData name="Alberto Carlos" userId="e15fa37413acfacc" providerId="LiveId" clId="{ADDCCB74-FBC7-4B44-8B20-296590459196}" dt="2020-10-25T17:22:48.625" v="32"/>
        <pc:sldMkLst>
          <pc:docMk/>
          <pc:sldMk cId="3665966782" sldId="257"/>
        </pc:sldMkLst>
        <pc:spChg chg="mod">
          <ac:chgData name="Alberto Carlos" userId="e15fa37413acfacc" providerId="LiveId" clId="{ADDCCB74-FBC7-4B44-8B20-296590459196}" dt="2020-10-25T17:22:48.625" v="32"/>
          <ac:spMkLst>
            <pc:docMk/>
            <pc:sldMk cId="3665966782" sldId="257"/>
            <ac:spMk id="2" creationId="{00000000-0000-0000-0000-000000000000}"/>
          </ac:spMkLst>
        </pc:spChg>
        <pc:spChg chg="mod">
          <ac:chgData name="Alberto Carlos" userId="e15fa37413acfacc" providerId="LiveId" clId="{ADDCCB74-FBC7-4B44-8B20-296590459196}" dt="2020-10-25T17:22:04.830" v="9" actId="20577"/>
          <ac:spMkLst>
            <pc:docMk/>
            <pc:sldMk cId="3665966782" sldId="257"/>
            <ac:spMk id="10" creationId="{00000000-0000-0000-0000-000000000000}"/>
          </ac:spMkLst>
        </pc:spChg>
      </pc:sldChg>
      <pc:sldChg chg="modSp del">
        <pc:chgData name="Alberto Carlos" userId="e15fa37413acfacc" providerId="LiveId" clId="{ADDCCB74-FBC7-4B44-8B20-296590459196}" dt="2020-10-25T17:26:10.998" v="161" actId="2696"/>
        <pc:sldMkLst>
          <pc:docMk/>
          <pc:sldMk cId="1348386947" sldId="400"/>
        </pc:sldMkLst>
        <pc:spChg chg="mod">
          <ac:chgData name="Alberto Carlos" userId="e15fa37413acfacc" providerId="LiveId" clId="{ADDCCB74-FBC7-4B44-8B20-296590459196}" dt="2020-10-25T17:23:49.582" v="44" actId="20577"/>
          <ac:spMkLst>
            <pc:docMk/>
            <pc:sldMk cId="1348386947" sldId="400"/>
            <ac:spMk id="17" creationId="{E1D7CA95-E332-43D4-A738-C27265654C34}"/>
          </ac:spMkLst>
        </pc:spChg>
        <pc:spChg chg="mod">
          <ac:chgData name="Alberto Carlos" userId="e15fa37413acfacc" providerId="LiveId" clId="{ADDCCB74-FBC7-4B44-8B20-296590459196}" dt="2020-10-25T17:25:27.568" v="142" actId="6549"/>
          <ac:spMkLst>
            <pc:docMk/>
            <pc:sldMk cId="1348386947" sldId="400"/>
            <ac:spMk id="20" creationId="{00000000-0000-0000-0000-000000000000}"/>
          </ac:spMkLst>
        </pc:spChg>
      </pc:sldChg>
      <pc:sldChg chg="modSp add">
        <pc:chgData name="Alberto Carlos" userId="e15fa37413acfacc" providerId="LiveId" clId="{ADDCCB74-FBC7-4B44-8B20-296590459196}" dt="2020-10-25T17:27:53.118" v="188" actId="6549"/>
        <pc:sldMkLst>
          <pc:docMk/>
          <pc:sldMk cId="2432935283" sldId="401"/>
        </pc:sldMkLst>
        <pc:spChg chg="mod">
          <ac:chgData name="Alberto Carlos" userId="e15fa37413acfacc" providerId="LiveId" clId="{ADDCCB74-FBC7-4B44-8B20-296590459196}" dt="2020-10-25T17:26:05.888" v="160" actId="14100"/>
          <ac:spMkLst>
            <pc:docMk/>
            <pc:sldMk cId="2432935283" sldId="401"/>
            <ac:spMk id="17" creationId="{E1D7CA95-E332-43D4-A738-C27265654C34}"/>
          </ac:spMkLst>
        </pc:spChg>
        <pc:spChg chg="mod">
          <ac:chgData name="Alberto Carlos" userId="e15fa37413acfacc" providerId="LiveId" clId="{ADDCCB74-FBC7-4B44-8B20-296590459196}" dt="2020-10-25T17:27:53.118" v="188" actId="6549"/>
          <ac:spMkLst>
            <pc:docMk/>
            <pc:sldMk cId="2432935283" sldId="401"/>
            <ac:spMk id="20" creationId="{00000000-0000-0000-0000-000000000000}"/>
          </ac:spMkLst>
        </pc:spChg>
      </pc:sldChg>
      <pc:sldChg chg="del">
        <pc:chgData name="Alberto Carlos" userId="e15fa37413acfacc" providerId="LiveId" clId="{ADDCCB74-FBC7-4B44-8B20-296590459196}" dt="2020-10-25T17:23:04.914" v="33" actId="2696"/>
        <pc:sldMkLst>
          <pc:docMk/>
          <pc:sldMk cId="748357329" sldId="402"/>
        </pc:sldMkLst>
      </pc:sldChg>
      <pc:sldChg chg="modSp add del">
        <pc:chgData name="Alberto Carlos" userId="e15fa37413acfacc" providerId="LiveId" clId="{ADDCCB74-FBC7-4B44-8B20-296590459196}" dt="2020-10-25T17:35:18.947" v="251" actId="2696"/>
        <pc:sldMkLst>
          <pc:docMk/>
          <pc:sldMk cId="1867180528" sldId="402"/>
        </pc:sldMkLst>
        <pc:spChg chg="mod">
          <ac:chgData name="Alberto Carlos" userId="e15fa37413acfacc" providerId="LiveId" clId="{ADDCCB74-FBC7-4B44-8B20-296590459196}" dt="2020-10-25T17:31:09.693" v="207" actId="179"/>
          <ac:spMkLst>
            <pc:docMk/>
            <pc:sldMk cId="1867180528" sldId="402"/>
            <ac:spMk id="20" creationId="{00000000-0000-0000-0000-000000000000}"/>
          </ac:spMkLst>
        </pc:spChg>
      </pc:sldChg>
      <pc:sldChg chg="del">
        <pc:chgData name="Alberto Carlos" userId="e15fa37413acfacc" providerId="LiveId" clId="{ADDCCB74-FBC7-4B44-8B20-296590459196}" dt="2020-10-25T17:22:21.132" v="11" actId="2696"/>
        <pc:sldMkLst>
          <pc:docMk/>
          <pc:sldMk cId="131264051" sldId="403"/>
        </pc:sldMkLst>
      </pc:sldChg>
      <pc:sldChg chg="addSp delSp modSp add">
        <pc:chgData name="Alberto Carlos" userId="e15fa37413acfacc" providerId="LiveId" clId="{ADDCCB74-FBC7-4B44-8B20-296590459196}" dt="2020-10-25T17:30:14.176" v="201" actId="166"/>
        <pc:sldMkLst>
          <pc:docMk/>
          <pc:sldMk cId="3799369328" sldId="403"/>
        </pc:sldMkLst>
        <pc:spChg chg="mod">
          <ac:chgData name="Alberto Carlos" userId="e15fa37413acfacc" providerId="LiveId" clId="{ADDCCB74-FBC7-4B44-8B20-296590459196}" dt="2020-10-25T17:27:47.622" v="187" actId="6549"/>
          <ac:spMkLst>
            <pc:docMk/>
            <pc:sldMk cId="3799369328" sldId="403"/>
            <ac:spMk id="20" creationId="{00000000-0000-0000-0000-000000000000}"/>
          </ac:spMkLst>
        </pc:spChg>
        <pc:picChg chg="add mod ord">
          <ac:chgData name="Alberto Carlos" userId="e15fa37413acfacc" providerId="LiveId" clId="{ADDCCB74-FBC7-4B44-8B20-296590459196}" dt="2020-10-25T17:30:14.176" v="201" actId="166"/>
          <ac:picMkLst>
            <pc:docMk/>
            <pc:sldMk cId="3799369328" sldId="403"/>
            <ac:picMk id="2" creationId="{202EF36C-6544-4D82-A7D9-C7B85A1B4C8C}"/>
          </ac:picMkLst>
        </pc:picChg>
        <pc:picChg chg="add del mod">
          <ac:chgData name="Alberto Carlos" userId="e15fa37413acfacc" providerId="LiveId" clId="{ADDCCB74-FBC7-4B44-8B20-296590459196}" dt="2020-10-25T17:29:20.727" v="195" actId="478"/>
          <ac:picMkLst>
            <pc:docMk/>
            <pc:sldMk cId="3799369328" sldId="403"/>
            <ac:picMk id="3" creationId="{75B5B925-3990-4605-A58C-9C1378B25289}"/>
          </ac:picMkLst>
        </pc:picChg>
        <pc:picChg chg="add mod">
          <ac:chgData name="Alberto Carlos" userId="e15fa37413acfacc" providerId="LiveId" clId="{ADDCCB74-FBC7-4B44-8B20-296590459196}" dt="2020-10-25T17:30:01.445" v="199" actId="1076"/>
          <ac:picMkLst>
            <pc:docMk/>
            <pc:sldMk cId="3799369328" sldId="403"/>
            <ac:picMk id="4" creationId="{A948B0DE-4365-4863-8F25-012663C92AEA}"/>
          </ac:picMkLst>
        </pc:picChg>
      </pc:sldChg>
      <pc:sldChg chg="modSp add">
        <pc:chgData name="Alberto Carlos" userId="e15fa37413acfacc" providerId="LiveId" clId="{ADDCCB74-FBC7-4B44-8B20-296590459196}" dt="2020-10-25T17:40:59.949" v="321" actId="6549"/>
        <pc:sldMkLst>
          <pc:docMk/>
          <pc:sldMk cId="937055522" sldId="404"/>
        </pc:sldMkLst>
        <pc:spChg chg="mod">
          <ac:chgData name="Alberto Carlos" userId="e15fa37413acfacc" providerId="LiveId" clId="{ADDCCB74-FBC7-4B44-8B20-296590459196}" dt="2020-10-25T17:40:59.949" v="321" actId="6549"/>
          <ac:spMkLst>
            <pc:docMk/>
            <pc:sldMk cId="937055522" sldId="404"/>
            <ac:spMk id="20" creationId="{00000000-0000-0000-0000-000000000000}"/>
          </ac:spMkLst>
        </pc:spChg>
      </pc:sldChg>
      <pc:sldChg chg="del">
        <pc:chgData name="Alberto Carlos" userId="e15fa37413acfacc" providerId="LiveId" clId="{ADDCCB74-FBC7-4B44-8B20-296590459196}" dt="2020-10-25T17:22:21.138" v="12" actId="2696"/>
        <pc:sldMkLst>
          <pc:docMk/>
          <pc:sldMk cId="1043617689" sldId="404"/>
        </pc:sldMkLst>
      </pc:sldChg>
      <pc:sldChg chg="modSp add">
        <pc:chgData name="Alberto Carlos" userId="e15fa37413acfacc" providerId="LiveId" clId="{ADDCCB74-FBC7-4B44-8B20-296590459196}" dt="2020-10-25T17:40:49.226" v="319" actId="6549"/>
        <pc:sldMkLst>
          <pc:docMk/>
          <pc:sldMk cId="2146845009" sldId="405"/>
        </pc:sldMkLst>
        <pc:spChg chg="mod">
          <ac:chgData name="Alberto Carlos" userId="e15fa37413acfacc" providerId="LiveId" clId="{ADDCCB74-FBC7-4B44-8B20-296590459196}" dt="2020-10-25T17:40:49.226" v="319" actId="6549"/>
          <ac:spMkLst>
            <pc:docMk/>
            <pc:sldMk cId="2146845009" sldId="405"/>
            <ac:spMk id="20" creationId="{00000000-0000-0000-0000-000000000000}"/>
          </ac:spMkLst>
        </pc:spChg>
      </pc:sldChg>
      <pc:sldChg chg="del">
        <pc:chgData name="Alberto Carlos" userId="e15fa37413acfacc" providerId="LiveId" clId="{ADDCCB74-FBC7-4B44-8B20-296590459196}" dt="2020-10-25T17:22:21.143" v="13" actId="2696"/>
        <pc:sldMkLst>
          <pc:docMk/>
          <pc:sldMk cId="2289736544" sldId="405"/>
        </pc:sldMkLst>
      </pc:sldChg>
      <pc:sldChg chg="modSp add">
        <pc:chgData name="Alberto Carlos" userId="e15fa37413acfacc" providerId="LiveId" clId="{ADDCCB74-FBC7-4B44-8B20-296590459196}" dt="2020-10-25T17:40:44.366" v="318" actId="6549"/>
        <pc:sldMkLst>
          <pc:docMk/>
          <pc:sldMk cId="3408227074" sldId="406"/>
        </pc:sldMkLst>
        <pc:spChg chg="mod">
          <ac:chgData name="Alberto Carlos" userId="e15fa37413acfacc" providerId="LiveId" clId="{ADDCCB74-FBC7-4B44-8B20-296590459196}" dt="2020-10-25T17:40:44.366" v="318" actId="6549"/>
          <ac:spMkLst>
            <pc:docMk/>
            <pc:sldMk cId="3408227074" sldId="406"/>
            <ac:spMk id="20" creationId="{00000000-0000-0000-0000-000000000000}"/>
          </ac:spMkLst>
        </pc:spChg>
      </pc:sldChg>
      <pc:sldChg chg="del">
        <pc:chgData name="Alberto Carlos" userId="e15fa37413acfacc" providerId="LiveId" clId="{ADDCCB74-FBC7-4B44-8B20-296590459196}" dt="2020-10-25T17:22:21.149" v="14" actId="2696"/>
        <pc:sldMkLst>
          <pc:docMk/>
          <pc:sldMk cId="3586449901" sldId="406"/>
        </pc:sldMkLst>
      </pc:sldChg>
      <pc:sldChg chg="modSp add">
        <pc:chgData name="Alberto Carlos" userId="e15fa37413acfacc" providerId="LiveId" clId="{ADDCCB74-FBC7-4B44-8B20-296590459196}" dt="2020-10-25T17:40:55.206" v="320" actId="6549"/>
        <pc:sldMkLst>
          <pc:docMk/>
          <pc:sldMk cId="255661042" sldId="407"/>
        </pc:sldMkLst>
        <pc:spChg chg="mod">
          <ac:chgData name="Alberto Carlos" userId="e15fa37413acfacc" providerId="LiveId" clId="{ADDCCB74-FBC7-4B44-8B20-296590459196}" dt="2020-10-25T17:40:55.206" v="320" actId="6549"/>
          <ac:spMkLst>
            <pc:docMk/>
            <pc:sldMk cId="255661042" sldId="407"/>
            <ac:spMk id="20" creationId="{00000000-0000-0000-0000-000000000000}"/>
          </ac:spMkLst>
        </pc:spChg>
      </pc:sldChg>
      <pc:sldChg chg="del">
        <pc:chgData name="Alberto Carlos" userId="e15fa37413acfacc" providerId="LiveId" clId="{ADDCCB74-FBC7-4B44-8B20-296590459196}" dt="2020-10-25T17:22:21.155" v="15" actId="2696"/>
        <pc:sldMkLst>
          <pc:docMk/>
          <pc:sldMk cId="2133504568" sldId="407"/>
        </pc:sldMkLst>
      </pc:sldChg>
      <pc:sldChg chg="del">
        <pc:chgData name="Alberto Carlos" userId="e15fa37413acfacc" providerId="LiveId" clId="{ADDCCB74-FBC7-4B44-8B20-296590459196}" dt="2020-10-25T17:22:21.162" v="16" actId="2696"/>
        <pc:sldMkLst>
          <pc:docMk/>
          <pc:sldMk cId="3098324458" sldId="408"/>
        </pc:sldMkLst>
      </pc:sldChg>
      <pc:sldChg chg="modSp add">
        <pc:chgData name="Alberto Carlos" userId="e15fa37413acfacc" providerId="LiveId" clId="{ADDCCB74-FBC7-4B44-8B20-296590459196}" dt="2020-10-25T17:40:40.165" v="317" actId="6549"/>
        <pc:sldMkLst>
          <pc:docMk/>
          <pc:sldMk cId="3889079502" sldId="408"/>
        </pc:sldMkLst>
        <pc:spChg chg="mod">
          <ac:chgData name="Alberto Carlos" userId="e15fa37413acfacc" providerId="LiveId" clId="{ADDCCB74-FBC7-4B44-8B20-296590459196}" dt="2020-10-25T17:40:40.165" v="317" actId="6549"/>
          <ac:spMkLst>
            <pc:docMk/>
            <pc:sldMk cId="3889079502" sldId="408"/>
            <ac:spMk id="20" creationId="{00000000-0000-0000-0000-000000000000}"/>
          </ac:spMkLst>
        </pc:spChg>
      </pc:sldChg>
      <pc:sldChg chg="modSp add">
        <pc:chgData name="Alberto Carlos" userId="e15fa37413acfacc" providerId="LiveId" clId="{ADDCCB74-FBC7-4B44-8B20-296590459196}" dt="2020-10-25T17:40:35.647" v="316" actId="6549"/>
        <pc:sldMkLst>
          <pc:docMk/>
          <pc:sldMk cId="1065480207" sldId="409"/>
        </pc:sldMkLst>
        <pc:spChg chg="mod">
          <ac:chgData name="Alberto Carlos" userId="e15fa37413acfacc" providerId="LiveId" clId="{ADDCCB74-FBC7-4B44-8B20-296590459196}" dt="2020-10-25T17:40:35.647" v="316" actId="6549"/>
          <ac:spMkLst>
            <pc:docMk/>
            <pc:sldMk cId="1065480207" sldId="409"/>
            <ac:spMk id="20" creationId="{00000000-0000-0000-0000-000000000000}"/>
          </ac:spMkLst>
        </pc:spChg>
      </pc:sldChg>
      <pc:sldChg chg="del">
        <pc:chgData name="Alberto Carlos" userId="e15fa37413acfacc" providerId="LiveId" clId="{ADDCCB74-FBC7-4B44-8B20-296590459196}" dt="2020-10-25T17:22:21.167" v="17" actId="2696"/>
        <pc:sldMkLst>
          <pc:docMk/>
          <pc:sldMk cId="4091348255" sldId="409"/>
        </pc:sldMkLst>
      </pc:sldChg>
      <pc:sldChg chg="del">
        <pc:chgData name="Alberto Carlos" userId="e15fa37413acfacc" providerId="LiveId" clId="{ADDCCB74-FBC7-4B44-8B20-296590459196}" dt="2020-10-25T17:22:21.174" v="18" actId="2696"/>
        <pc:sldMkLst>
          <pc:docMk/>
          <pc:sldMk cId="265464124" sldId="410"/>
        </pc:sldMkLst>
      </pc:sldChg>
      <pc:sldChg chg="modSp add">
        <pc:chgData name="Alberto Carlos" userId="e15fa37413acfacc" providerId="LiveId" clId="{ADDCCB74-FBC7-4B44-8B20-296590459196}" dt="2020-10-25T17:43:52.115" v="334" actId="6549"/>
        <pc:sldMkLst>
          <pc:docMk/>
          <pc:sldMk cId="831974922" sldId="410"/>
        </pc:sldMkLst>
        <pc:spChg chg="mod">
          <ac:chgData name="Alberto Carlos" userId="e15fa37413acfacc" providerId="LiveId" clId="{ADDCCB74-FBC7-4B44-8B20-296590459196}" dt="2020-10-25T17:43:52.115" v="334" actId="6549"/>
          <ac:spMkLst>
            <pc:docMk/>
            <pc:sldMk cId="831974922" sldId="410"/>
            <ac:spMk id="20" creationId="{00000000-0000-0000-0000-000000000000}"/>
          </ac:spMkLst>
        </pc:spChg>
      </pc:sldChg>
      <pc:sldChg chg="del">
        <pc:chgData name="Alberto Carlos" userId="e15fa37413acfacc" providerId="LiveId" clId="{ADDCCB74-FBC7-4B44-8B20-296590459196}" dt="2020-10-25T17:22:21.179" v="19" actId="2696"/>
        <pc:sldMkLst>
          <pc:docMk/>
          <pc:sldMk cId="808486485" sldId="411"/>
        </pc:sldMkLst>
      </pc:sldChg>
      <pc:sldChg chg="addSp modSp add">
        <pc:chgData name="Alberto Carlos" userId="e15fa37413acfacc" providerId="LiveId" clId="{ADDCCB74-FBC7-4B44-8B20-296590459196}" dt="2020-10-25T17:44:38.843" v="339" actId="1076"/>
        <pc:sldMkLst>
          <pc:docMk/>
          <pc:sldMk cId="3859187836" sldId="411"/>
        </pc:sldMkLst>
        <pc:spChg chg="mod">
          <ac:chgData name="Alberto Carlos" userId="e15fa37413acfacc" providerId="LiveId" clId="{ADDCCB74-FBC7-4B44-8B20-296590459196}" dt="2020-10-25T17:43:58.471" v="335" actId="6549"/>
          <ac:spMkLst>
            <pc:docMk/>
            <pc:sldMk cId="3859187836" sldId="411"/>
            <ac:spMk id="20" creationId="{00000000-0000-0000-0000-000000000000}"/>
          </ac:spMkLst>
        </pc:spChg>
        <pc:picChg chg="add mod">
          <ac:chgData name="Alberto Carlos" userId="e15fa37413acfacc" providerId="LiveId" clId="{ADDCCB74-FBC7-4B44-8B20-296590459196}" dt="2020-10-25T17:44:38.843" v="339" actId="1076"/>
          <ac:picMkLst>
            <pc:docMk/>
            <pc:sldMk cId="3859187836" sldId="411"/>
            <ac:picMk id="2" creationId="{47CF45E4-9526-461D-A910-DAE3C8065D06}"/>
          </ac:picMkLst>
        </pc:picChg>
      </pc:sldChg>
      <pc:sldChg chg="modSp add ord">
        <pc:chgData name="Alberto Carlos" userId="e15fa37413acfacc" providerId="LiveId" clId="{ADDCCB74-FBC7-4B44-8B20-296590459196}" dt="2020-10-25T17:46:29.217" v="357" actId="6549"/>
        <pc:sldMkLst>
          <pc:docMk/>
          <pc:sldMk cId="398818950" sldId="412"/>
        </pc:sldMkLst>
        <pc:spChg chg="mod">
          <ac:chgData name="Alberto Carlos" userId="e15fa37413acfacc" providerId="LiveId" clId="{ADDCCB74-FBC7-4B44-8B20-296590459196}" dt="2020-10-25T17:46:29.217" v="357" actId="6549"/>
          <ac:spMkLst>
            <pc:docMk/>
            <pc:sldMk cId="398818950" sldId="412"/>
            <ac:spMk id="20" creationId="{00000000-0000-0000-0000-000000000000}"/>
          </ac:spMkLst>
        </pc:spChg>
      </pc:sldChg>
      <pc:sldChg chg="del">
        <pc:chgData name="Alberto Carlos" userId="e15fa37413acfacc" providerId="LiveId" clId="{ADDCCB74-FBC7-4B44-8B20-296590459196}" dt="2020-10-25T17:22:21.184" v="20" actId="2696"/>
        <pc:sldMkLst>
          <pc:docMk/>
          <pc:sldMk cId="3328792430" sldId="412"/>
        </pc:sldMkLst>
      </pc:sldChg>
      <pc:sldChg chg="modSp add">
        <pc:chgData name="Alberto Carlos" userId="e15fa37413acfacc" providerId="LiveId" clId="{ADDCCB74-FBC7-4B44-8B20-296590459196}" dt="2020-10-25T17:47:13.984" v="364" actId="6549"/>
        <pc:sldMkLst>
          <pc:docMk/>
          <pc:sldMk cId="27790729" sldId="413"/>
        </pc:sldMkLst>
        <pc:spChg chg="mod">
          <ac:chgData name="Alberto Carlos" userId="e15fa37413acfacc" providerId="LiveId" clId="{ADDCCB74-FBC7-4B44-8B20-296590459196}" dt="2020-10-25T17:47:13.984" v="364" actId="6549"/>
          <ac:spMkLst>
            <pc:docMk/>
            <pc:sldMk cId="27790729" sldId="413"/>
            <ac:spMk id="20" creationId="{00000000-0000-0000-0000-000000000000}"/>
          </ac:spMkLst>
        </pc:spChg>
      </pc:sldChg>
      <pc:sldChg chg="del">
        <pc:chgData name="Alberto Carlos" userId="e15fa37413acfacc" providerId="LiveId" clId="{ADDCCB74-FBC7-4B44-8B20-296590459196}" dt="2020-10-25T17:22:21.190" v="21" actId="2696"/>
        <pc:sldMkLst>
          <pc:docMk/>
          <pc:sldMk cId="1666660809" sldId="413"/>
        </pc:sldMkLst>
      </pc:sldChg>
      <pc:sldChg chg="modSp add">
        <pc:chgData name="Alberto Carlos" userId="e15fa37413acfacc" providerId="LiveId" clId="{ADDCCB74-FBC7-4B44-8B20-296590459196}" dt="2020-10-25T17:47:53.132" v="373" actId="20577"/>
        <pc:sldMkLst>
          <pc:docMk/>
          <pc:sldMk cId="3091880433" sldId="414"/>
        </pc:sldMkLst>
        <pc:spChg chg="mod">
          <ac:chgData name="Alberto Carlos" userId="e15fa37413acfacc" providerId="LiveId" clId="{ADDCCB74-FBC7-4B44-8B20-296590459196}" dt="2020-10-25T17:47:53.132" v="373" actId="20577"/>
          <ac:spMkLst>
            <pc:docMk/>
            <pc:sldMk cId="3091880433" sldId="414"/>
            <ac:spMk id="20" creationId="{00000000-0000-0000-0000-000000000000}"/>
          </ac:spMkLst>
        </pc:spChg>
      </pc:sldChg>
      <pc:sldChg chg="del">
        <pc:chgData name="Alberto Carlos" userId="e15fa37413acfacc" providerId="LiveId" clId="{ADDCCB74-FBC7-4B44-8B20-296590459196}" dt="2020-10-25T17:22:21.196" v="22" actId="2696"/>
        <pc:sldMkLst>
          <pc:docMk/>
          <pc:sldMk cId="3316374680" sldId="414"/>
        </pc:sldMkLst>
      </pc:sldChg>
      <pc:sldChg chg="modSp add">
        <pc:chgData name="Alberto Carlos" userId="e15fa37413acfacc" providerId="LiveId" clId="{ADDCCB74-FBC7-4B44-8B20-296590459196}" dt="2020-10-25T17:49:16.321" v="382" actId="6549"/>
        <pc:sldMkLst>
          <pc:docMk/>
          <pc:sldMk cId="991933168" sldId="415"/>
        </pc:sldMkLst>
        <pc:spChg chg="mod">
          <ac:chgData name="Alberto Carlos" userId="e15fa37413acfacc" providerId="LiveId" clId="{ADDCCB74-FBC7-4B44-8B20-296590459196}" dt="2020-10-25T17:49:16.321" v="382" actId="6549"/>
          <ac:spMkLst>
            <pc:docMk/>
            <pc:sldMk cId="991933168" sldId="415"/>
            <ac:spMk id="20" creationId="{00000000-0000-0000-0000-000000000000}"/>
          </ac:spMkLst>
        </pc:spChg>
      </pc:sldChg>
      <pc:sldChg chg="del">
        <pc:chgData name="Alberto Carlos" userId="e15fa37413acfacc" providerId="LiveId" clId="{ADDCCB74-FBC7-4B44-8B20-296590459196}" dt="2020-10-25T17:22:21.202" v="23" actId="2696"/>
        <pc:sldMkLst>
          <pc:docMk/>
          <pc:sldMk cId="3944939059" sldId="415"/>
        </pc:sldMkLst>
      </pc:sldChg>
      <pc:sldChg chg="del">
        <pc:chgData name="Alberto Carlos" userId="e15fa37413acfacc" providerId="LiveId" clId="{ADDCCB74-FBC7-4B44-8B20-296590459196}" dt="2020-10-25T17:22:21.209" v="24" actId="2696"/>
        <pc:sldMkLst>
          <pc:docMk/>
          <pc:sldMk cId="515568754" sldId="416"/>
        </pc:sldMkLst>
      </pc:sldChg>
      <pc:sldChg chg="modSp add">
        <pc:chgData name="Alberto Carlos" userId="e15fa37413acfacc" providerId="LiveId" clId="{ADDCCB74-FBC7-4B44-8B20-296590459196}" dt="2020-10-25T17:49:55.699" v="392" actId="6549"/>
        <pc:sldMkLst>
          <pc:docMk/>
          <pc:sldMk cId="3475489248" sldId="416"/>
        </pc:sldMkLst>
        <pc:spChg chg="mod">
          <ac:chgData name="Alberto Carlos" userId="e15fa37413acfacc" providerId="LiveId" clId="{ADDCCB74-FBC7-4B44-8B20-296590459196}" dt="2020-10-25T17:49:55.699" v="392" actId="6549"/>
          <ac:spMkLst>
            <pc:docMk/>
            <pc:sldMk cId="3475489248" sldId="416"/>
            <ac:spMk id="20" creationId="{00000000-0000-0000-0000-000000000000}"/>
          </ac:spMkLst>
        </pc:spChg>
      </pc:sldChg>
      <pc:sldChg chg="modSp add">
        <pc:chgData name="Alberto Carlos" userId="e15fa37413acfacc" providerId="LiveId" clId="{ADDCCB74-FBC7-4B44-8B20-296590459196}" dt="2020-10-25T17:50:27.173" v="397" actId="20577"/>
        <pc:sldMkLst>
          <pc:docMk/>
          <pc:sldMk cId="2312083562" sldId="417"/>
        </pc:sldMkLst>
        <pc:spChg chg="mod">
          <ac:chgData name="Alberto Carlos" userId="e15fa37413acfacc" providerId="LiveId" clId="{ADDCCB74-FBC7-4B44-8B20-296590459196}" dt="2020-10-25T17:50:27.173" v="397" actId="20577"/>
          <ac:spMkLst>
            <pc:docMk/>
            <pc:sldMk cId="2312083562" sldId="417"/>
            <ac:spMk id="20" creationId="{00000000-0000-0000-0000-000000000000}"/>
          </ac:spMkLst>
        </pc:spChg>
      </pc:sldChg>
      <pc:sldChg chg="del">
        <pc:chgData name="Alberto Carlos" userId="e15fa37413acfacc" providerId="LiveId" clId="{ADDCCB74-FBC7-4B44-8B20-296590459196}" dt="2020-10-25T17:22:21.214" v="25" actId="2696"/>
        <pc:sldMkLst>
          <pc:docMk/>
          <pc:sldMk cId="3973042411" sldId="417"/>
        </pc:sldMkLst>
      </pc:sldChg>
      <pc:sldChg chg="modSp add">
        <pc:chgData name="Alberto Carlos" userId="e15fa37413acfacc" providerId="LiveId" clId="{ADDCCB74-FBC7-4B44-8B20-296590459196}" dt="2020-10-25T17:51:18.708" v="407" actId="20577"/>
        <pc:sldMkLst>
          <pc:docMk/>
          <pc:sldMk cId="2363968596" sldId="418"/>
        </pc:sldMkLst>
        <pc:spChg chg="mod">
          <ac:chgData name="Alberto Carlos" userId="e15fa37413acfacc" providerId="LiveId" clId="{ADDCCB74-FBC7-4B44-8B20-296590459196}" dt="2020-10-25T17:51:18.708" v="407" actId="20577"/>
          <ac:spMkLst>
            <pc:docMk/>
            <pc:sldMk cId="2363968596" sldId="418"/>
            <ac:spMk id="20" creationId="{00000000-0000-0000-0000-000000000000}"/>
          </ac:spMkLst>
        </pc:spChg>
      </pc:sldChg>
      <pc:sldChg chg="del">
        <pc:chgData name="Alberto Carlos" userId="e15fa37413acfacc" providerId="LiveId" clId="{ADDCCB74-FBC7-4B44-8B20-296590459196}" dt="2020-10-25T17:22:21.220" v="26" actId="2696"/>
        <pc:sldMkLst>
          <pc:docMk/>
          <pc:sldMk cId="3912118404" sldId="418"/>
        </pc:sldMkLst>
      </pc:sldChg>
      <pc:sldChg chg="addSp modSp add">
        <pc:chgData name="Alberto Carlos" userId="e15fa37413acfacc" providerId="LiveId" clId="{ADDCCB74-FBC7-4B44-8B20-296590459196}" dt="2020-10-25T17:53:44.222" v="417" actId="1076"/>
        <pc:sldMkLst>
          <pc:docMk/>
          <pc:sldMk cId="2847219452" sldId="419"/>
        </pc:sldMkLst>
        <pc:spChg chg="mod">
          <ac:chgData name="Alberto Carlos" userId="e15fa37413acfacc" providerId="LiveId" clId="{ADDCCB74-FBC7-4B44-8B20-296590459196}" dt="2020-10-25T17:52:22.524" v="411"/>
          <ac:spMkLst>
            <pc:docMk/>
            <pc:sldMk cId="2847219452" sldId="419"/>
            <ac:spMk id="20" creationId="{00000000-0000-0000-0000-000000000000}"/>
          </ac:spMkLst>
        </pc:spChg>
        <pc:picChg chg="add mod">
          <ac:chgData name="Alberto Carlos" userId="e15fa37413acfacc" providerId="LiveId" clId="{ADDCCB74-FBC7-4B44-8B20-296590459196}" dt="2020-10-25T17:53:44.222" v="417" actId="1076"/>
          <ac:picMkLst>
            <pc:docMk/>
            <pc:sldMk cId="2847219452" sldId="419"/>
            <ac:picMk id="2" creationId="{FF0ACDF6-D02B-44E2-8550-873011148236}"/>
          </ac:picMkLst>
        </pc:picChg>
      </pc:sldChg>
      <pc:sldChg chg="del">
        <pc:chgData name="Alberto Carlos" userId="e15fa37413acfacc" providerId="LiveId" clId="{ADDCCB74-FBC7-4B44-8B20-296590459196}" dt="2020-10-25T17:22:21.225" v="27" actId="2696"/>
        <pc:sldMkLst>
          <pc:docMk/>
          <pc:sldMk cId="4052258232" sldId="419"/>
        </pc:sldMkLst>
      </pc:sldChg>
      <pc:sldChg chg="del">
        <pc:chgData name="Alberto Carlos" userId="e15fa37413acfacc" providerId="LiveId" clId="{ADDCCB74-FBC7-4B44-8B20-296590459196}" dt="2020-10-25T17:22:21.230" v="28" actId="2696"/>
        <pc:sldMkLst>
          <pc:docMk/>
          <pc:sldMk cId="2367902131" sldId="420"/>
        </pc:sldMkLst>
      </pc:sldChg>
      <pc:sldChg chg="addSp modSp add ord">
        <pc:chgData name="Alberto Carlos" userId="e15fa37413acfacc" providerId="LiveId" clId="{ADDCCB74-FBC7-4B44-8B20-296590459196}" dt="2020-10-25T17:55:06.225" v="433" actId="1076"/>
        <pc:sldMkLst>
          <pc:docMk/>
          <pc:sldMk cId="2461081204" sldId="420"/>
        </pc:sldMkLst>
        <pc:spChg chg="mod">
          <ac:chgData name="Alberto Carlos" userId="e15fa37413acfacc" providerId="LiveId" clId="{ADDCCB74-FBC7-4B44-8B20-296590459196}" dt="2020-10-25T17:54:47.572" v="429" actId="20577"/>
          <ac:spMkLst>
            <pc:docMk/>
            <pc:sldMk cId="2461081204" sldId="420"/>
            <ac:spMk id="20" creationId="{00000000-0000-0000-0000-000000000000}"/>
          </ac:spMkLst>
        </pc:spChg>
        <pc:picChg chg="add mod">
          <ac:chgData name="Alberto Carlos" userId="e15fa37413acfacc" providerId="LiveId" clId="{ADDCCB74-FBC7-4B44-8B20-296590459196}" dt="2020-10-25T17:55:06.225" v="433" actId="1076"/>
          <ac:picMkLst>
            <pc:docMk/>
            <pc:sldMk cId="2461081204" sldId="420"/>
            <ac:picMk id="2" creationId="{4D0740AB-6E8E-46BA-8F26-7D09C5250BC8}"/>
          </ac:picMkLst>
        </pc:picChg>
      </pc:sldChg>
      <pc:sldChg chg="del">
        <pc:chgData name="Alberto Carlos" userId="e15fa37413acfacc" providerId="LiveId" clId="{ADDCCB74-FBC7-4B44-8B20-296590459196}" dt="2020-10-25T17:22:21.236" v="29" actId="2696"/>
        <pc:sldMkLst>
          <pc:docMk/>
          <pc:sldMk cId="1634956325" sldId="421"/>
        </pc:sldMkLst>
      </pc:sldChg>
      <pc:sldChg chg="addSp delSp modSp add">
        <pc:chgData name="Alberto Carlos" userId="e15fa37413acfacc" providerId="LiveId" clId="{ADDCCB74-FBC7-4B44-8B20-296590459196}" dt="2020-10-25T17:56:19.324" v="440"/>
        <pc:sldMkLst>
          <pc:docMk/>
          <pc:sldMk cId="2089376352" sldId="421"/>
        </pc:sldMkLst>
        <pc:spChg chg="mod">
          <ac:chgData name="Alberto Carlos" userId="e15fa37413acfacc" providerId="LiveId" clId="{ADDCCB74-FBC7-4B44-8B20-296590459196}" dt="2020-10-25T17:56:10.977" v="439" actId="6549"/>
          <ac:spMkLst>
            <pc:docMk/>
            <pc:sldMk cId="2089376352" sldId="421"/>
            <ac:spMk id="20" creationId="{00000000-0000-0000-0000-000000000000}"/>
          </ac:spMkLst>
        </pc:spChg>
        <pc:picChg chg="del">
          <ac:chgData name="Alberto Carlos" userId="e15fa37413acfacc" providerId="LiveId" clId="{ADDCCB74-FBC7-4B44-8B20-296590459196}" dt="2020-10-25T17:55:21.698" v="435" actId="478"/>
          <ac:picMkLst>
            <pc:docMk/>
            <pc:sldMk cId="2089376352" sldId="421"/>
            <ac:picMk id="2" creationId="{4D0740AB-6E8E-46BA-8F26-7D09C5250BC8}"/>
          </ac:picMkLst>
        </pc:picChg>
        <pc:picChg chg="add">
          <ac:chgData name="Alberto Carlos" userId="e15fa37413acfacc" providerId="LiveId" clId="{ADDCCB74-FBC7-4B44-8B20-296590459196}" dt="2020-10-25T17:56:19.324" v="440"/>
          <ac:picMkLst>
            <pc:docMk/>
            <pc:sldMk cId="2089376352" sldId="421"/>
            <ac:picMk id="3" creationId="{47845C8F-5BC9-483A-8F3F-B50F1AAD78D4}"/>
          </ac:picMkLst>
        </pc:picChg>
      </pc:sldChg>
      <pc:sldChg chg="addSp modSp add">
        <pc:chgData name="Alberto Carlos" userId="e15fa37413acfacc" providerId="LiveId" clId="{ADDCCB74-FBC7-4B44-8B20-296590459196}" dt="2020-10-25T17:56:40.247" v="445"/>
        <pc:sldMkLst>
          <pc:docMk/>
          <pc:sldMk cId="2893499639" sldId="422"/>
        </pc:sldMkLst>
        <pc:spChg chg="mod">
          <ac:chgData name="Alberto Carlos" userId="e15fa37413acfacc" providerId="LiveId" clId="{ADDCCB74-FBC7-4B44-8B20-296590459196}" dt="2020-10-25T17:56:37.302" v="444" actId="6549"/>
          <ac:spMkLst>
            <pc:docMk/>
            <pc:sldMk cId="2893499639" sldId="422"/>
            <ac:spMk id="20" creationId="{00000000-0000-0000-0000-000000000000}"/>
          </ac:spMkLst>
        </pc:spChg>
        <pc:picChg chg="add">
          <ac:chgData name="Alberto Carlos" userId="e15fa37413acfacc" providerId="LiveId" clId="{ADDCCB74-FBC7-4B44-8B20-296590459196}" dt="2020-10-25T17:56:40.247" v="445"/>
          <ac:picMkLst>
            <pc:docMk/>
            <pc:sldMk cId="2893499639" sldId="422"/>
            <ac:picMk id="2" creationId="{EBCFF893-971A-4E1E-AC43-CD5E9AD7C62F}"/>
          </ac:picMkLst>
        </pc:picChg>
      </pc:sldChg>
      <pc:sldChg chg="del">
        <pc:chgData name="Alberto Carlos" userId="e15fa37413acfacc" providerId="LiveId" clId="{ADDCCB74-FBC7-4B44-8B20-296590459196}" dt="2020-10-25T17:22:21.241" v="30" actId="2696"/>
        <pc:sldMkLst>
          <pc:docMk/>
          <pc:sldMk cId="3588665583" sldId="422"/>
        </pc:sldMkLst>
      </pc:sldChg>
      <pc:sldChg chg="addSp modSp add">
        <pc:chgData name="Alberto Carlos" userId="e15fa37413acfacc" providerId="LiveId" clId="{ADDCCB74-FBC7-4B44-8B20-296590459196}" dt="2020-10-25T17:57:11.469" v="451" actId="1076"/>
        <pc:sldMkLst>
          <pc:docMk/>
          <pc:sldMk cId="326816836" sldId="423"/>
        </pc:sldMkLst>
        <pc:spChg chg="mod">
          <ac:chgData name="Alberto Carlos" userId="e15fa37413acfacc" providerId="LiveId" clId="{ADDCCB74-FBC7-4B44-8B20-296590459196}" dt="2020-10-25T17:57:01.727" v="449" actId="6549"/>
          <ac:spMkLst>
            <pc:docMk/>
            <pc:sldMk cId="326816836" sldId="423"/>
            <ac:spMk id="20" creationId="{00000000-0000-0000-0000-000000000000}"/>
          </ac:spMkLst>
        </pc:spChg>
        <pc:picChg chg="add mod">
          <ac:chgData name="Alberto Carlos" userId="e15fa37413acfacc" providerId="LiveId" clId="{ADDCCB74-FBC7-4B44-8B20-296590459196}" dt="2020-10-25T17:57:11.469" v="451" actId="1076"/>
          <ac:picMkLst>
            <pc:docMk/>
            <pc:sldMk cId="326816836" sldId="423"/>
            <ac:picMk id="2" creationId="{72660169-EDEA-49E5-90DB-1495F19C9336}"/>
          </ac:picMkLst>
        </pc:picChg>
      </pc:sldChg>
      <pc:sldChg chg="del">
        <pc:chgData name="Alberto Carlos" userId="e15fa37413acfacc" providerId="LiveId" clId="{ADDCCB74-FBC7-4B44-8B20-296590459196}" dt="2020-10-25T17:22:21.246" v="31" actId="2696"/>
        <pc:sldMkLst>
          <pc:docMk/>
          <pc:sldMk cId="1945382883" sldId="423"/>
        </pc:sldMkLst>
      </pc:sldChg>
      <pc:sldChg chg="del">
        <pc:chgData name="Alberto Carlos" userId="e15fa37413acfacc" providerId="LiveId" clId="{ADDCCB74-FBC7-4B44-8B20-296590459196}" dt="2020-10-25T17:22:21.126" v="10" actId="2696"/>
        <pc:sldMkLst>
          <pc:docMk/>
          <pc:sldMk cId="894512670" sldId="424"/>
        </pc:sldMkLst>
      </pc:sldChg>
      <pc:sldChg chg="addSp modSp add">
        <pc:chgData name="Alberto Carlos" userId="e15fa37413acfacc" providerId="LiveId" clId="{ADDCCB74-FBC7-4B44-8B20-296590459196}" dt="2020-10-25T17:58:51.744" v="490" actId="6549"/>
        <pc:sldMkLst>
          <pc:docMk/>
          <pc:sldMk cId="2773743940" sldId="424"/>
        </pc:sldMkLst>
        <pc:spChg chg="mod">
          <ac:chgData name="Alberto Carlos" userId="e15fa37413acfacc" providerId="LiveId" clId="{ADDCCB74-FBC7-4B44-8B20-296590459196}" dt="2020-10-25T17:58:51.744" v="490" actId="6549"/>
          <ac:spMkLst>
            <pc:docMk/>
            <pc:sldMk cId="2773743940" sldId="424"/>
            <ac:spMk id="20" creationId="{00000000-0000-0000-0000-000000000000}"/>
          </ac:spMkLst>
        </pc:spChg>
        <pc:picChg chg="add mod">
          <ac:chgData name="Alberto Carlos" userId="e15fa37413acfacc" providerId="LiveId" clId="{ADDCCB74-FBC7-4B44-8B20-296590459196}" dt="2020-10-25T17:57:32.967" v="454" actId="1076"/>
          <ac:picMkLst>
            <pc:docMk/>
            <pc:sldMk cId="2773743940" sldId="424"/>
            <ac:picMk id="2" creationId="{EAF470C5-8657-48A6-85A4-326BE244C846}"/>
          </ac:picMkLst>
        </pc:picChg>
      </pc:sldChg>
      <pc:sldChg chg="addSp delSp modSp add">
        <pc:chgData name="Alberto Carlos" userId="e15fa37413acfacc" providerId="LiveId" clId="{ADDCCB74-FBC7-4B44-8B20-296590459196}" dt="2020-10-25T18:02:27.149" v="509" actId="1076"/>
        <pc:sldMkLst>
          <pc:docMk/>
          <pc:sldMk cId="2457836422" sldId="425"/>
        </pc:sldMkLst>
        <pc:spChg chg="add del">
          <ac:chgData name="Alberto Carlos" userId="e15fa37413acfacc" providerId="LiveId" clId="{ADDCCB74-FBC7-4B44-8B20-296590459196}" dt="2020-10-25T18:02:15.715" v="507"/>
          <ac:spMkLst>
            <pc:docMk/>
            <pc:sldMk cId="2457836422" sldId="425"/>
            <ac:spMk id="3" creationId="{B04140C8-5688-4DB7-AFC6-F5555FD8103E}"/>
          </ac:spMkLst>
        </pc:spChg>
        <pc:spChg chg="mod">
          <ac:chgData name="Alberto Carlos" userId="e15fa37413acfacc" providerId="LiveId" clId="{ADDCCB74-FBC7-4B44-8B20-296590459196}" dt="2020-10-25T18:02:09.153" v="505" actId="6549"/>
          <ac:spMkLst>
            <pc:docMk/>
            <pc:sldMk cId="2457836422" sldId="425"/>
            <ac:spMk id="20" creationId="{00000000-0000-0000-0000-000000000000}"/>
          </ac:spMkLst>
        </pc:spChg>
        <pc:picChg chg="del">
          <ac:chgData name="Alberto Carlos" userId="e15fa37413acfacc" providerId="LiveId" clId="{ADDCCB74-FBC7-4B44-8B20-296590459196}" dt="2020-10-25T17:58:21.506" v="456" actId="478"/>
          <ac:picMkLst>
            <pc:docMk/>
            <pc:sldMk cId="2457836422" sldId="425"/>
            <ac:picMk id="2" creationId="{EAF470C5-8657-48A6-85A4-326BE244C846}"/>
          </ac:picMkLst>
        </pc:picChg>
        <pc:picChg chg="add mod">
          <ac:chgData name="Alberto Carlos" userId="e15fa37413acfacc" providerId="LiveId" clId="{ADDCCB74-FBC7-4B44-8B20-296590459196}" dt="2020-10-25T18:02:27.149" v="509" actId="1076"/>
          <ac:picMkLst>
            <pc:docMk/>
            <pc:sldMk cId="2457836422" sldId="425"/>
            <ac:picMk id="4" creationId="{1EFC099A-040A-4516-A3D1-1E7C3B68E52F}"/>
          </ac:picMkLst>
        </pc:picChg>
      </pc:sldChg>
      <pc:sldChg chg="modSp add ord">
        <pc:chgData name="Alberto Carlos" userId="e15fa37413acfacc" providerId="LiveId" clId="{ADDCCB74-FBC7-4B44-8B20-296590459196}" dt="2020-10-25T18:01:31.143" v="498"/>
        <pc:sldMkLst>
          <pc:docMk/>
          <pc:sldMk cId="1834614981" sldId="426"/>
        </pc:sldMkLst>
        <pc:spChg chg="mod">
          <ac:chgData name="Alberto Carlos" userId="e15fa37413acfacc" providerId="LiveId" clId="{ADDCCB74-FBC7-4B44-8B20-296590459196}" dt="2020-10-25T18:01:27.467" v="497" actId="6549"/>
          <ac:spMkLst>
            <pc:docMk/>
            <pc:sldMk cId="1834614981" sldId="426"/>
            <ac:spMk id="20" creationId="{00000000-0000-0000-0000-000000000000}"/>
          </ac:spMkLst>
        </pc:spChg>
      </pc:sldChg>
      <pc:sldChg chg="modSp add">
        <pc:chgData name="Alberto Carlos" userId="e15fa37413acfacc" providerId="LiveId" clId="{ADDCCB74-FBC7-4B44-8B20-296590459196}" dt="2020-10-25T18:03:01.146" v="511" actId="6549"/>
        <pc:sldMkLst>
          <pc:docMk/>
          <pc:sldMk cId="2562897554" sldId="427"/>
        </pc:sldMkLst>
        <pc:spChg chg="mod">
          <ac:chgData name="Alberto Carlos" userId="e15fa37413acfacc" providerId="LiveId" clId="{ADDCCB74-FBC7-4B44-8B20-296590459196}" dt="2020-10-25T18:03:01.146" v="511" actId="6549"/>
          <ac:spMkLst>
            <pc:docMk/>
            <pc:sldMk cId="2562897554" sldId="427"/>
            <ac:spMk id="20" creationId="{00000000-0000-0000-0000-000000000000}"/>
          </ac:spMkLst>
        </pc:spChg>
      </pc:sldChg>
      <pc:sldChg chg="modSp add">
        <pc:chgData name="Alberto Carlos" userId="e15fa37413acfacc" providerId="LiveId" clId="{ADDCCB74-FBC7-4B44-8B20-296590459196}" dt="2020-10-25T18:05:17.566" v="524" actId="15"/>
        <pc:sldMkLst>
          <pc:docMk/>
          <pc:sldMk cId="636107430" sldId="428"/>
        </pc:sldMkLst>
        <pc:spChg chg="mod">
          <ac:chgData name="Alberto Carlos" userId="e15fa37413acfacc" providerId="LiveId" clId="{ADDCCB74-FBC7-4B44-8B20-296590459196}" dt="2020-10-25T18:05:17.566" v="524" actId="15"/>
          <ac:spMkLst>
            <pc:docMk/>
            <pc:sldMk cId="636107430" sldId="428"/>
            <ac:spMk id="20" creationId="{00000000-0000-0000-0000-000000000000}"/>
          </ac:spMkLst>
        </pc:spChg>
      </pc:sldChg>
      <pc:sldChg chg="modSp add">
        <pc:chgData name="Alberto Carlos" userId="e15fa37413acfacc" providerId="LiveId" clId="{ADDCCB74-FBC7-4B44-8B20-296590459196}" dt="2020-10-25T21:50:34.551" v="636" actId="20577"/>
        <pc:sldMkLst>
          <pc:docMk/>
          <pc:sldMk cId="1649501480" sldId="429"/>
        </pc:sldMkLst>
        <pc:spChg chg="mod">
          <ac:chgData name="Alberto Carlos" userId="e15fa37413acfacc" providerId="LiveId" clId="{ADDCCB74-FBC7-4B44-8B20-296590459196}" dt="2020-10-25T21:50:34.551" v="636" actId="20577"/>
          <ac:spMkLst>
            <pc:docMk/>
            <pc:sldMk cId="1649501480" sldId="429"/>
            <ac:spMk id="20" creationId="{00000000-0000-0000-0000-000000000000}"/>
          </ac:spMkLst>
        </pc:spChg>
      </pc:sldChg>
      <pc:sldChg chg="modSp add">
        <pc:chgData name="Alberto Carlos" userId="e15fa37413acfacc" providerId="LiveId" clId="{ADDCCB74-FBC7-4B44-8B20-296590459196}" dt="2020-10-25T21:54:03.822" v="692" actId="6549"/>
        <pc:sldMkLst>
          <pc:docMk/>
          <pc:sldMk cId="4254248793" sldId="430"/>
        </pc:sldMkLst>
        <pc:spChg chg="mod">
          <ac:chgData name="Alberto Carlos" userId="e15fa37413acfacc" providerId="LiveId" clId="{ADDCCB74-FBC7-4B44-8B20-296590459196}" dt="2020-10-25T21:54:03.822" v="692" actId="6549"/>
          <ac:spMkLst>
            <pc:docMk/>
            <pc:sldMk cId="4254248793" sldId="430"/>
            <ac:spMk id="20" creationId="{00000000-0000-0000-0000-000000000000}"/>
          </ac:spMkLst>
        </pc:spChg>
      </pc:sldChg>
      <pc:sldChg chg="modSp add">
        <pc:chgData name="Alberto Carlos" userId="e15fa37413acfacc" providerId="LiveId" clId="{ADDCCB74-FBC7-4B44-8B20-296590459196}" dt="2020-10-25T22:01:51.607" v="739" actId="20577"/>
        <pc:sldMkLst>
          <pc:docMk/>
          <pc:sldMk cId="961386690" sldId="431"/>
        </pc:sldMkLst>
        <pc:spChg chg="mod">
          <ac:chgData name="Alberto Carlos" userId="e15fa37413acfacc" providerId="LiveId" clId="{ADDCCB74-FBC7-4B44-8B20-296590459196}" dt="2020-10-25T22:01:51.607" v="739" actId="20577"/>
          <ac:spMkLst>
            <pc:docMk/>
            <pc:sldMk cId="961386690" sldId="431"/>
            <ac:spMk id="20" creationId="{00000000-0000-0000-0000-000000000000}"/>
          </ac:spMkLst>
        </pc:spChg>
      </pc:sldChg>
    </pc:docChg>
  </pc:docChgLst>
  <pc:docChgLst>
    <pc:chgData name="Alberto Carlos" userId="e15fa37413acfacc" providerId="LiveId" clId="{A5800FEC-9146-480D-BB27-155D29E5E308}"/>
    <pc:docChg chg="undo custSel delSld modSld">
      <pc:chgData name="Alberto Carlos" userId="e15fa37413acfacc" providerId="LiveId" clId="{A5800FEC-9146-480D-BB27-155D29E5E308}" dt="2020-10-07T17:20:03.900" v="569" actId="14"/>
      <pc:docMkLst>
        <pc:docMk/>
      </pc:docMkLst>
      <pc:sldChg chg="modSp">
        <pc:chgData name="Alberto Carlos" userId="e15fa37413acfacc" providerId="LiveId" clId="{A5800FEC-9146-480D-BB27-155D29E5E308}" dt="2020-10-07T17:01:01.635" v="256" actId="20577"/>
        <pc:sldMkLst>
          <pc:docMk/>
          <pc:sldMk cId="655980967" sldId="256"/>
        </pc:sldMkLst>
        <pc:spChg chg="mod">
          <ac:chgData name="Alberto Carlos" userId="e15fa37413acfacc" providerId="LiveId" clId="{A5800FEC-9146-480D-BB27-155D29E5E308}" dt="2020-10-07T17:01:01.635" v="256" actId="20577"/>
          <ac:spMkLst>
            <pc:docMk/>
            <pc:sldMk cId="655980967" sldId="256"/>
            <ac:spMk id="7" creationId="{B00BC0CF-B17D-4A50-ABE9-4484FAE4760D}"/>
          </ac:spMkLst>
        </pc:spChg>
        <pc:spChg chg="mod">
          <ac:chgData name="Alberto Carlos" userId="e15fa37413acfacc" providerId="LiveId" clId="{A5800FEC-9146-480D-BB27-155D29E5E308}" dt="2020-10-07T17:00:32.058" v="254" actId="20577"/>
          <ac:spMkLst>
            <pc:docMk/>
            <pc:sldMk cId="655980967" sldId="256"/>
            <ac:spMk id="8" creationId="{24A6EDC5-665D-4C54-9434-DB56AD78E396}"/>
          </ac:spMkLst>
        </pc:spChg>
      </pc:sldChg>
      <pc:sldChg chg="modSp">
        <pc:chgData name="Alberto Carlos" userId="e15fa37413acfacc" providerId="LiveId" clId="{A5800FEC-9146-480D-BB27-155D29E5E308}" dt="2020-10-07T17:04:58.382" v="316" actId="20577"/>
        <pc:sldMkLst>
          <pc:docMk/>
          <pc:sldMk cId="3665966782" sldId="257"/>
        </pc:sldMkLst>
        <pc:spChg chg="mod">
          <ac:chgData name="Alberto Carlos" userId="e15fa37413acfacc" providerId="LiveId" clId="{A5800FEC-9146-480D-BB27-155D29E5E308}" dt="2020-09-27T16:05:02.255" v="48"/>
          <ac:spMkLst>
            <pc:docMk/>
            <pc:sldMk cId="3665966782" sldId="257"/>
            <ac:spMk id="2" creationId="{00000000-0000-0000-0000-000000000000}"/>
          </ac:spMkLst>
        </pc:spChg>
        <pc:spChg chg="mod">
          <ac:chgData name="Alberto Carlos" userId="e15fa37413acfacc" providerId="LiveId" clId="{A5800FEC-9146-480D-BB27-155D29E5E308}" dt="2020-10-07T17:04:58.382" v="316" actId="20577"/>
          <ac:spMkLst>
            <pc:docMk/>
            <pc:sldMk cId="3665966782" sldId="257"/>
            <ac:spMk id="10" creationId="{00000000-0000-0000-0000-000000000000}"/>
          </ac:spMkLst>
        </pc:spChg>
      </pc:sldChg>
      <pc:sldChg chg="del">
        <pc:chgData name="Alberto Carlos" userId="e15fa37413acfacc" providerId="LiveId" clId="{A5800FEC-9146-480D-BB27-155D29E5E308}" dt="2020-09-27T15:57:31.475" v="8" actId="2696"/>
        <pc:sldMkLst>
          <pc:docMk/>
          <pc:sldMk cId="1643083527" sldId="267"/>
        </pc:sldMkLst>
      </pc:sldChg>
      <pc:sldChg chg="del">
        <pc:chgData name="Alberto Carlos" userId="e15fa37413acfacc" providerId="LiveId" clId="{A5800FEC-9146-480D-BB27-155D29E5E308}" dt="2020-09-27T16:05:54.326" v="55" actId="2696"/>
        <pc:sldMkLst>
          <pc:docMk/>
          <pc:sldMk cId="1087563444" sldId="287"/>
        </pc:sldMkLst>
      </pc:sldChg>
      <pc:sldChg chg="addSp modSp del">
        <pc:chgData name="Alberto Carlos" userId="e15fa37413acfacc" providerId="LiveId" clId="{A5800FEC-9146-480D-BB27-155D29E5E308}" dt="2020-10-07T17:07:14.140" v="376" actId="255"/>
        <pc:sldMkLst>
          <pc:docMk/>
          <pc:sldMk cId="1348386947" sldId="400"/>
        </pc:sldMkLst>
        <pc:spChg chg="add mod">
          <ac:chgData name="Alberto Carlos" userId="e15fa37413acfacc" providerId="LiveId" clId="{A5800FEC-9146-480D-BB27-155D29E5E308}" dt="2020-10-04T23:00:40.504" v="117" actId="20577"/>
          <ac:spMkLst>
            <pc:docMk/>
            <pc:sldMk cId="1348386947" sldId="400"/>
            <ac:spMk id="17" creationId="{3AB78CA8-3008-4486-85DC-2E187393EE1A}"/>
          </ac:spMkLst>
        </pc:spChg>
        <pc:spChg chg="add mod">
          <ac:chgData name="Alberto Carlos" userId="e15fa37413acfacc" providerId="LiveId" clId="{A5800FEC-9146-480D-BB27-155D29E5E308}" dt="2020-10-07T17:06:56.238" v="372" actId="20577"/>
          <ac:spMkLst>
            <pc:docMk/>
            <pc:sldMk cId="1348386947" sldId="400"/>
            <ac:spMk id="17" creationId="{E1D7CA95-E332-43D4-A738-C27265654C34}"/>
          </ac:spMkLst>
        </pc:spChg>
        <pc:spChg chg="mod">
          <ac:chgData name="Alberto Carlos" userId="e15fa37413acfacc" providerId="LiveId" clId="{A5800FEC-9146-480D-BB27-155D29E5E308}" dt="2020-10-07T17:07:14.140" v="376" actId="255"/>
          <ac:spMkLst>
            <pc:docMk/>
            <pc:sldMk cId="1348386947" sldId="400"/>
            <ac:spMk id="20" creationId="{00000000-0000-0000-0000-000000000000}"/>
          </ac:spMkLst>
        </pc:spChg>
      </pc:sldChg>
      <pc:sldChg chg="del">
        <pc:chgData name="Alberto Carlos" userId="e15fa37413acfacc" providerId="LiveId" clId="{A5800FEC-9146-480D-BB27-155D29E5E308}" dt="2020-10-07T17:06:18.173" v="318" actId="2696"/>
        <pc:sldMkLst>
          <pc:docMk/>
          <pc:sldMk cId="2184719949" sldId="401"/>
        </pc:sldMkLst>
      </pc:sldChg>
      <pc:sldChg chg="addSp modSp del">
        <pc:chgData name="Alberto Carlos" userId="e15fa37413acfacc" providerId="LiveId" clId="{A5800FEC-9146-480D-BB27-155D29E5E308}" dt="2020-10-07T17:01:24.788" v="258" actId="2696"/>
        <pc:sldMkLst>
          <pc:docMk/>
          <pc:sldMk cId="252624441" sldId="402"/>
        </pc:sldMkLst>
        <pc:spChg chg="add">
          <ac:chgData name="Alberto Carlos" userId="e15fa37413acfacc" providerId="LiveId" clId="{A5800FEC-9146-480D-BB27-155D29E5E308}" dt="2020-10-04T23:00:52.640" v="118"/>
          <ac:spMkLst>
            <pc:docMk/>
            <pc:sldMk cId="252624441" sldId="402"/>
            <ac:spMk id="17" creationId="{121AC4A3-4370-4AB4-A7E8-C8426C0163AD}"/>
          </ac:spMkLst>
        </pc:spChg>
        <pc:spChg chg="mod">
          <ac:chgData name="Alberto Carlos" userId="e15fa37413acfacc" providerId="LiveId" clId="{A5800FEC-9146-480D-BB27-155D29E5E308}" dt="2020-10-04T23:01:10.557" v="122" actId="6549"/>
          <ac:spMkLst>
            <pc:docMk/>
            <pc:sldMk cId="252624441" sldId="402"/>
            <ac:spMk id="20" creationId="{00000000-0000-0000-0000-000000000000}"/>
          </ac:spMkLst>
        </pc:spChg>
      </pc:sldChg>
      <pc:sldChg chg="addSp modSp">
        <pc:chgData name="Alberto Carlos" userId="e15fa37413acfacc" providerId="LiveId" clId="{A5800FEC-9146-480D-BB27-155D29E5E308}" dt="2020-10-07T17:07:58.766" v="383" actId="1076"/>
        <pc:sldMkLst>
          <pc:docMk/>
          <pc:sldMk cId="748357329" sldId="402"/>
        </pc:sldMkLst>
        <pc:spChg chg="add">
          <ac:chgData name="Alberto Carlos" userId="e15fa37413acfacc" providerId="LiveId" clId="{A5800FEC-9146-480D-BB27-155D29E5E308}" dt="2020-10-07T17:07:31.651" v="377"/>
          <ac:spMkLst>
            <pc:docMk/>
            <pc:sldMk cId="748357329" sldId="402"/>
            <ac:spMk id="18" creationId="{0DB4688C-C51D-4512-8B8B-CF7541E55BE9}"/>
          </ac:spMkLst>
        </pc:spChg>
        <pc:spChg chg="mod">
          <ac:chgData name="Alberto Carlos" userId="e15fa37413acfacc" providerId="LiveId" clId="{A5800FEC-9146-480D-BB27-155D29E5E308}" dt="2020-10-07T17:07:48.769" v="381" actId="255"/>
          <ac:spMkLst>
            <pc:docMk/>
            <pc:sldMk cId="748357329" sldId="402"/>
            <ac:spMk id="20" creationId="{00000000-0000-0000-0000-000000000000}"/>
          </ac:spMkLst>
        </pc:spChg>
        <pc:picChg chg="mod">
          <ac:chgData name="Alberto Carlos" userId="e15fa37413acfacc" providerId="LiveId" clId="{A5800FEC-9146-480D-BB27-155D29E5E308}" dt="2020-10-07T17:07:58.766" v="383" actId="1076"/>
          <ac:picMkLst>
            <pc:docMk/>
            <pc:sldMk cId="748357329" sldId="402"/>
            <ac:picMk id="2" creationId="{29A054CD-FCB0-44B0-AE4D-DB726197B4FB}"/>
          </ac:picMkLst>
        </pc:picChg>
      </pc:sldChg>
      <pc:sldChg chg="addSp modSp">
        <pc:chgData name="Alberto Carlos" userId="e15fa37413acfacc" providerId="LiveId" clId="{A5800FEC-9146-480D-BB27-155D29E5E308}" dt="2020-10-07T17:20:03.900" v="569" actId="14"/>
        <pc:sldMkLst>
          <pc:docMk/>
          <pc:sldMk cId="131264051" sldId="403"/>
        </pc:sldMkLst>
        <pc:spChg chg="add">
          <ac:chgData name="Alberto Carlos" userId="e15fa37413acfacc" providerId="LiveId" clId="{A5800FEC-9146-480D-BB27-155D29E5E308}" dt="2020-10-07T17:08:05.553" v="384"/>
          <ac:spMkLst>
            <pc:docMk/>
            <pc:sldMk cId="131264051" sldId="403"/>
            <ac:spMk id="17" creationId="{AEF435E9-9C39-4F3B-98AD-644200C4E4A8}"/>
          </ac:spMkLst>
        </pc:spChg>
        <pc:spChg chg="mod">
          <ac:chgData name="Alberto Carlos" userId="e15fa37413acfacc" providerId="LiveId" clId="{A5800FEC-9146-480D-BB27-155D29E5E308}" dt="2020-10-07T17:20:03.900" v="569" actId="14"/>
          <ac:spMkLst>
            <pc:docMk/>
            <pc:sldMk cId="131264051" sldId="403"/>
            <ac:spMk id="20" creationId="{00000000-0000-0000-0000-000000000000}"/>
          </ac:spMkLst>
        </pc:spChg>
      </pc:sldChg>
      <pc:sldChg chg="addSp modSp del">
        <pc:chgData name="Alberto Carlos" userId="e15fa37413acfacc" providerId="LiveId" clId="{A5800FEC-9146-480D-BB27-155D29E5E308}" dt="2020-10-07T17:01:24.804" v="259" actId="2696"/>
        <pc:sldMkLst>
          <pc:docMk/>
          <pc:sldMk cId="3149046855" sldId="403"/>
        </pc:sldMkLst>
        <pc:spChg chg="mod">
          <ac:chgData name="Alberto Carlos" userId="e15fa37413acfacc" providerId="LiveId" clId="{A5800FEC-9146-480D-BB27-155D29E5E308}" dt="2020-10-04T23:10:53.318" v="126" actId="1076"/>
          <ac:spMkLst>
            <pc:docMk/>
            <pc:sldMk cId="3149046855" sldId="403"/>
            <ac:spMk id="4" creationId="{1741A873-74B7-4842-9774-98C4C7575046}"/>
          </ac:spMkLst>
        </pc:spChg>
        <pc:spChg chg="add">
          <ac:chgData name="Alberto Carlos" userId="e15fa37413acfacc" providerId="LiveId" clId="{A5800FEC-9146-480D-BB27-155D29E5E308}" dt="2020-10-04T23:10:32.514" v="123"/>
          <ac:spMkLst>
            <pc:docMk/>
            <pc:sldMk cId="3149046855" sldId="403"/>
            <ac:spMk id="19" creationId="{E990546F-CA77-440F-A862-0A5A7422D4AD}"/>
          </ac:spMkLst>
        </pc:spChg>
        <pc:spChg chg="mod">
          <ac:chgData name="Alberto Carlos" userId="e15fa37413acfacc" providerId="LiveId" clId="{A5800FEC-9146-480D-BB27-155D29E5E308}" dt="2020-10-04T23:11:28.214" v="131" actId="6549"/>
          <ac:spMkLst>
            <pc:docMk/>
            <pc:sldMk cId="3149046855" sldId="403"/>
            <ac:spMk id="20" creationId="{00000000-0000-0000-0000-000000000000}"/>
          </ac:spMkLst>
        </pc:spChg>
        <pc:picChg chg="mod">
          <ac:chgData name="Alberto Carlos" userId="e15fa37413acfacc" providerId="LiveId" clId="{A5800FEC-9146-480D-BB27-155D29E5E308}" dt="2020-10-04T23:10:58.889" v="128" actId="1076"/>
          <ac:picMkLst>
            <pc:docMk/>
            <pc:sldMk cId="3149046855" sldId="403"/>
            <ac:picMk id="2" creationId="{B7FC78EC-426C-4608-8D0A-4475FCA709B4}"/>
          </ac:picMkLst>
        </pc:picChg>
      </pc:sldChg>
      <pc:sldChg chg="addSp modSp">
        <pc:chgData name="Alberto Carlos" userId="e15fa37413acfacc" providerId="LiveId" clId="{A5800FEC-9146-480D-BB27-155D29E5E308}" dt="2020-10-07T17:19:55.370" v="567" actId="6549"/>
        <pc:sldMkLst>
          <pc:docMk/>
          <pc:sldMk cId="1043617689" sldId="404"/>
        </pc:sldMkLst>
        <pc:spChg chg="add">
          <ac:chgData name="Alberto Carlos" userId="e15fa37413acfacc" providerId="LiveId" clId="{A5800FEC-9146-480D-BB27-155D29E5E308}" dt="2020-10-07T17:08:43.740" v="389"/>
          <ac:spMkLst>
            <pc:docMk/>
            <pc:sldMk cId="1043617689" sldId="404"/>
            <ac:spMk id="17" creationId="{834D9843-69EC-497E-B600-C8AB0963B327}"/>
          </ac:spMkLst>
        </pc:spChg>
        <pc:spChg chg="mod">
          <ac:chgData name="Alberto Carlos" userId="e15fa37413acfacc" providerId="LiveId" clId="{A5800FEC-9146-480D-BB27-155D29E5E308}" dt="2020-10-07T17:19:55.370" v="567" actId="6549"/>
          <ac:spMkLst>
            <pc:docMk/>
            <pc:sldMk cId="1043617689" sldId="404"/>
            <ac:spMk id="20" creationId="{00000000-0000-0000-0000-000000000000}"/>
          </ac:spMkLst>
        </pc:spChg>
      </pc:sldChg>
      <pc:sldChg chg="addSp modSp del">
        <pc:chgData name="Alberto Carlos" userId="e15fa37413acfacc" providerId="LiveId" clId="{A5800FEC-9146-480D-BB27-155D29E5E308}" dt="2020-10-07T17:01:24.819" v="260" actId="2696"/>
        <pc:sldMkLst>
          <pc:docMk/>
          <pc:sldMk cId="1295763224" sldId="404"/>
        </pc:sldMkLst>
        <pc:spChg chg="add">
          <ac:chgData name="Alberto Carlos" userId="e15fa37413acfacc" providerId="LiveId" clId="{A5800FEC-9146-480D-BB27-155D29E5E308}" dt="2020-10-04T23:11:21.505" v="129"/>
          <ac:spMkLst>
            <pc:docMk/>
            <pc:sldMk cId="1295763224" sldId="404"/>
            <ac:spMk id="17" creationId="{5A9E83EF-93C7-43B2-8C80-4C76EACEC303}"/>
          </ac:spMkLst>
        </pc:spChg>
        <pc:spChg chg="mod">
          <ac:chgData name="Alberto Carlos" userId="e15fa37413acfacc" providerId="LiveId" clId="{A5800FEC-9146-480D-BB27-155D29E5E308}" dt="2020-10-04T23:11:47.255" v="135" actId="6549"/>
          <ac:spMkLst>
            <pc:docMk/>
            <pc:sldMk cId="1295763224" sldId="404"/>
            <ac:spMk id="20" creationId="{00000000-0000-0000-0000-000000000000}"/>
          </ac:spMkLst>
        </pc:spChg>
      </pc:sldChg>
      <pc:sldChg chg="addSp modSp">
        <pc:chgData name="Alberto Carlos" userId="e15fa37413acfacc" providerId="LiveId" clId="{A5800FEC-9146-480D-BB27-155D29E5E308}" dt="2020-10-07T17:19:49.536" v="565" actId="6549"/>
        <pc:sldMkLst>
          <pc:docMk/>
          <pc:sldMk cId="2289736544" sldId="405"/>
        </pc:sldMkLst>
        <pc:spChg chg="add">
          <ac:chgData name="Alberto Carlos" userId="e15fa37413acfacc" providerId="LiveId" clId="{A5800FEC-9146-480D-BB27-155D29E5E308}" dt="2020-10-07T17:09:22.422" v="395"/>
          <ac:spMkLst>
            <pc:docMk/>
            <pc:sldMk cId="2289736544" sldId="405"/>
            <ac:spMk id="17" creationId="{507AFFEE-A8AF-4AF2-B901-C1F83EDBB0B4}"/>
          </ac:spMkLst>
        </pc:spChg>
        <pc:spChg chg="mod">
          <ac:chgData name="Alberto Carlos" userId="e15fa37413acfacc" providerId="LiveId" clId="{A5800FEC-9146-480D-BB27-155D29E5E308}" dt="2020-10-07T17:19:49.536" v="565" actId="6549"/>
          <ac:spMkLst>
            <pc:docMk/>
            <pc:sldMk cId="2289736544" sldId="405"/>
            <ac:spMk id="20" creationId="{00000000-0000-0000-0000-000000000000}"/>
          </ac:spMkLst>
        </pc:spChg>
      </pc:sldChg>
      <pc:sldChg chg="addSp modSp del">
        <pc:chgData name="Alberto Carlos" userId="e15fa37413acfacc" providerId="LiveId" clId="{A5800FEC-9146-480D-BB27-155D29E5E308}" dt="2020-10-07T17:01:24.835" v="261" actId="2696"/>
        <pc:sldMkLst>
          <pc:docMk/>
          <pc:sldMk cId="2579922923" sldId="405"/>
        </pc:sldMkLst>
        <pc:spChg chg="add">
          <ac:chgData name="Alberto Carlos" userId="e15fa37413acfacc" providerId="LiveId" clId="{A5800FEC-9146-480D-BB27-155D29E5E308}" dt="2020-10-04T23:11:56.762" v="136"/>
          <ac:spMkLst>
            <pc:docMk/>
            <pc:sldMk cId="2579922923" sldId="405"/>
            <ac:spMk id="17" creationId="{ED5F78FB-BFD8-4C36-9E59-8F7D462A41CE}"/>
          </ac:spMkLst>
        </pc:spChg>
        <pc:spChg chg="mod">
          <ac:chgData name="Alberto Carlos" userId="e15fa37413acfacc" providerId="LiveId" clId="{A5800FEC-9146-480D-BB27-155D29E5E308}" dt="2020-10-04T23:12:14.114" v="140" actId="14100"/>
          <ac:spMkLst>
            <pc:docMk/>
            <pc:sldMk cId="2579922923" sldId="405"/>
            <ac:spMk id="20" creationId="{00000000-0000-0000-0000-000000000000}"/>
          </ac:spMkLst>
        </pc:spChg>
      </pc:sldChg>
      <pc:sldChg chg="addSp modSp del">
        <pc:chgData name="Alberto Carlos" userId="e15fa37413acfacc" providerId="LiveId" clId="{A5800FEC-9146-480D-BB27-155D29E5E308}" dt="2020-10-07T17:01:24.851" v="262" actId="2696"/>
        <pc:sldMkLst>
          <pc:docMk/>
          <pc:sldMk cId="292002833" sldId="406"/>
        </pc:sldMkLst>
        <pc:spChg chg="add">
          <ac:chgData name="Alberto Carlos" userId="e15fa37413acfacc" providerId="LiveId" clId="{A5800FEC-9146-480D-BB27-155D29E5E308}" dt="2020-10-04T23:12:17.452" v="141"/>
          <ac:spMkLst>
            <pc:docMk/>
            <pc:sldMk cId="292002833" sldId="406"/>
            <ac:spMk id="17" creationId="{565985A5-CECA-461E-901D-3E42DF018534}"/>
          </ac:spMkLst>
        </pc:spChg>
        <pc:spChg chg="mod">
          <ac:chgData name="Alberto Carlos" userId="e15fa37413acfacc" providerId="LiveId" clId="{A5800FEC-9146-480D-BB27-155D29E5E308}" dt="2020-10-04T23:12:39.230" v="147" actId="6549"/>
          <ac:spMkLst>
            <pc:docMk/>
            <pc:sldMk cId="292002833" sldId="406"/>
            <ac:spMk id="20" creationId="{00000000-0000-0000-0000-000000000000}"/>
          </ac:spMkLst>
        </pc:spChg>
      </pc:sldChg>
      <pc:sldChg chg="addSp modSp">
        <pc:chgData name="Alberto Carlos" userId="e15fa37413acfacc" providerId="LiveId" clId="{A5800FEC-9146-480D-BB27-155D29E5E308}" dt="2020-10-07T17:11:07.458" v="414" actId="6549"/>
        <pc:sldMkLst>
          <pc:docMk/>
          <pc:sldMk cId="3586449901" sldId="406"/>
        </pc:sldMkLst>
        <pc:spChg chg="add">
          <ac:chgData name="Alberto Carlos" userId="e15fa37413acfacc" providerId="LiveId" clId="{A5800FEC-9146-480D-BB27-155D29E5E308}" dt="2020-10-07T17:10:10.641" v="400"/>
          <ac:spMkLst>
            <pc:docMk/>
            <pc:sldMk cId="3586449901" sldId="406"/>
            <ac:spMk id="17" creationId="{DB16A2F3-4BBE-4BB3-B7E0-E2328C9C070A}"/>
          </ac:spMkLst>
        </pc:spChg>
        <pc:spChg chg="mod">
          <ac:chgData name="Alberto Carlos" userId="e15fa37413acfacc" providerId="LiveId" clId="{A5800FEC-9146-480D-BB27-155D29E5E308}" dt="2020-10-07T17:11:07.458" v="414" actId="6549"/>
          <ac:spMkLst>
            <pc:docMk/>
            <pc:sldMk cId="3586449901" sldId="406"/>
            <ac:spMk id="20" creationId="{00000000-0000-0000-0000-000000000000}"/>
          </ac:spMkLst>
        </pc:spChg>
      </pc:sldChg>
      <pc:sldChg chg="addSp delSp modSp">
        <pc:chgData name="Alberto Carlos" userId="e15fa37413acfacc" providerId="LiveId" clId="{A5800FEC-9146-480D-BB27-155D29E5E308}" dt="2020-10-07T17:18:45.911" v="563" actId="6549"/>
        <pc:sldMkLst>
          <pc:docMk/>
          <pc:sldMk cId="2133504568" sldId="407"/>
        </pc:sldMkLst>
        <pc:spChg chg="add del">
          <ac:chgData name="Alberto Carlos" userId="e15fa37413acfacc" providerId="LiveId" clId="{A5800FEC-9146-480D-BB27-155D29E5E308}" dt="2020-10-07T17:11:01.631" v="412"/>
          <ac:spMkLst>
            <pc:docMk/>
            <pc:sldMk cId="2133504568" sldId="407"/>
            <ac:spMk id="17" creationId="{D38EEBF1-7212-4EB6-85EE-A06C740490B2}"/>
          </ac:spMkLst>
        </pc:spChg>
        <pc:spChg chg="add">
          <ac:chgData name="Alberto Carlos" userId="e15fa37413acfacc" providerId="LiveId" clId="{A5800FEC-9146-480D-BB27-155D29E5E308}" dt="2020-10-07T17:11:21.249" v="415"/>
          <ac:spMkLst>
            <pc:docMk/>
            <pc:sldMk cId="2133504568" sldId="407"/>
            <ac:spMk id="18" creationId="{A6CFE4E3-E57A-435A-9101-963B16299384}"/>
          </ac:spMkLst>
        </pc:spChg>
        <pc:spChg chg="mod">
          <ac:chgData name="Alberto Carlos" userId="e15fa37413acfacc" providerId="LiveId" clId="{A5800FEC-9146-480D-BB27-155D29E5E308}" dt="2020-10-07T17:18:45.911" v="563" actId="6549"/>
          <ac:spMkLst>
            <pc:docMk/>
            <pc:sldMk cId="2133504568" sldId="407"/>
            <ac:spMk id="20" creationId="{00000000-0000-0000-0000-000000000000}"/>
          </ac:spMkLst>
        </pc:spChg>
      </pc:sldChg>
      <pc:sldChg chg="addSp modSp del">
        <pc:chgData name="Alberto Carlos" userId="e15fa37413acfacc" providerId="LiveId" clId="{A5800FEC-9146-480D-BB27-155D29E5E308}" dt="2020-10-07T17:01:24.866" v="263" actId="2696"/>
        <pc:sldMkLst>
          <pc:docMk/>
          <pc:sldMk cId="2405202619" sldId="407"/>
        </pc:sldMkLst>
        <pc:spChg chg="add">
          <ac:chgData name="Alberto Carlos" userId="e15fa37413acfacc" providerId="LiveId" clId="{A5800FEC-9146-480D-BB27-155D29E5E308}" dt="2020-10-04T23:12:45.873" v="148"/>
          <ac:spMkLst>
            <pc:docMk/>
            <pc:sldMk cId="2405202619" sldId="407"/>
            <ac:spMk id="17" creationId="{280F4304-2496-4FE7-A387-8031D86DC576}"/>
          </ac:spMkLst>
        </pc:spChg>
        <pc:spChg chg="mod">
          <ac:chgData name="Alberto Carlos" userId="e15fa37413acfacc" providerId="LiveId" clId="{A5800FEC-9146-480D-BB27-155D29E5E308}" dt="2020-10-04T23:13:13.270" v="152" actId="6549"/>
          <ac:spMkLst>
            <pc:docMk/>
            <pc:sldMk cId="2405202619" sldId="407"/>
            <ac:spMk id="20" creationId="{00000000-0000-0000-0000-000000000000}"/>
          </ac:spMkLst>
        </pc:spChg>
      </pc:sldChg>
      <pc:sldChg chg="addSp modSp del">
        <pc:chgData name="Alberto Carlos" userId="e15fa37413acfacc" providerId="LiveId" clId="{A5800FEC-9146-480D-BB27-155D29E5E308}" dt="2020-10-07T17:01:24.882" v="264" actId="2696"/>
        <pc:sldMkLst>
          <pc:docMk/>
          <pc:sldMk cId="391530636" sldId="408"/>
        </pc:sldMkLst>
        <pc:spChg chg="add">
          <ac:chgData name="Alberto Carlos" userId="e15fa37413acfacc" providerId="LiveId" clId="{A5800FEC-9146-480D-BB27-155D29E5E308}" dt="2020-10-04T23:13:55.055" v="153"/>
          <ac:spMkLst>
            <pc:docMk/>
            <pc:sldMk cId="391530636" sldId="408"/>
            <ac:spMk id="17" creationId="{75E523DF-D986-45AB-9C16-605B22AB752A}"/>
          </ac:spMkLst>
        </pc:spChg>
        <pc:spChg chg="mod">
          <ac:chgData name="Alberto Carlos" userId="e15fa37413acfacc" providerId="LiveId" clId="{A5800FEC-9146-480D-BB27-155D29E5E308}" dt="2020-10-04T23:14:23.934" v="157" actId="6549"/>
          <ac:spMkLst>
            <pc:docMk/>
            <pc:sldMk cId="391530636" sldId="408"/>
            <ac:spMk id="20" creationId="{00000000-0000-0000-0000-000000000000}"/>
          </ac:spMkLst>
        </pc:spChg>
      </pc:sldChg>
      <pc:sldChg chg="addSp delSp modSp">
        <pc:chgData name="Alberto Carlos" userId="e15fa37413acfacc" providerId="LiveId" clId="{A5800FEC-9146-480D-BB27-155D29E5E308}" dt="2020-10-07T17:12:37.605" v="424" actId="27309"/>
        <pc:sldMkLst>
          <pc:docMk/>
          <pc:sldMk cId="3098324458" sldId="408"/>
        </pc:sldMkLst>
        <pc:spChg chg="add">
          <ac:chgData name="Alberto Carlos" userId="e15fa37413acfacc" providerId="LiveId" clId="{A5800FEC-9146-480D-BB27-155D29E5E308}" dt="2020-10-07T17:12:11.460" v="419"/>
          <ac:spMkLst>
            <pc:docMk/>
            <pc:sldMk cId="3098324458" sldId="408"/>
            <ac:spMk id="17" creationId="{AF01573C-0691-4812-82D4-82E5D78EB371}"/>
          </ac:spMkLst>
        </pc:spChg>
        <pc:spChg chg="mod">
          <ac:chgData name="Alberto Carlos" userId="e15fa37413acfacc" providerId="LiveId" clId="{A5800FEC-9146-480D-BB27-155D29E5E308}" dt="2020-10-07T17:12:17.956" v="421" actId="14100"/>
          <ac:spMkLst>
            <pc:docMk/>
            <pc:sldMk cId="3098324458" sldId="408"/>
            <ac:spMk id="20" creationId="{00000000-0000-0000-0000-000000000000}"/>
          </ac:spMkLst>
        </pc:spChg>
        <pc:graphicFrameChg chg="add del modGraphic">
          <ac:chgData name="Alberto Carlos" userId="e15fa37413acfacc" providerId="LiveId" clId="{A5800FEC-9146-480D-BB27-155D29E5E308}" dt="2020-10-07T17:12:37.605" v="424" actId="27309"/>
          <ac:graphicFrameMkLst>
            <pc:docMk/>
            <pc:sldMk cId="3098324458" sldId="408"/>
            <ac:graphicFrameMk id="3" creationId="{5C8DF210-E796-4875-A3B0-D76F2FF0C327}"/>
          </ac:graphicFrameMkLst>
        </pc:graphicFrameChg>
      </pc:sldChg>
      <pc:sldChg chg="addSp modSp del">
        <pc:chgData name="Alberto Carlos" userId="e15fa37413acfacc" providerId="LiveId" clId="{A5800FEC-9146-480D-BB27-155D29E5E308}" dt="2020-10-07T17:01:24.897" v="265" actId="2696"/>
        <pc:sldMkLst>
          <pc:docMk/>
          <pc:sldMk cId="2347590405" sldId="409"/>
        </pc:sldMkLst>
        <pc:spChg chg="add">
          <ac:chgData name="Alberto Carlos" userId="e15fa37413acfacc" providerId="LiveId" clId="{A5800FEC-9146-480D-BB27-155D29E5E308}" dt="2020-10-04T23:14:30.480" v="158"/>
          <ac:spMkLst>
            <pc:docMk/>
            <pc:sldMk cId="2347590405" sldId="409"/>
            <ac:spMk id="17" creationId="{3F828756-14C3-4C99-BA87-0B14336DD3C4}"/>
          </ac:spMkLst>
        </pc:spChg>
        <pc:spChg chg="mod">
          <ac:chgData name="Alberto Carlos" userId="e15fa37413acfacc" providerId="LiveId" clId="{A5800FEC-9146-480D-BB27-155D29E5E308}" dt="2020-10-04T23:14:44.694" v="162" actId="6549"/>
          <ac:spMkLst>
            <pc:docMk/>
            <pc:sldMk cId="2347590405" sldId="409"/>
            <ac:spMk id="20" creationId="{00000000-0000-0000-0000-000000000000}"/>
          </ac:spMkLst>
        </pc:spChg>
      </pc:sldChg>
      <pc:sldChg chg="addSp modSp">
        <pc:chgData name="Alberto Carlos" userId="e15fa37413acfacc" providerId="LiveId" clId="{A5800FEC-9146-480D-BB27-155D29E5E308}" dt="2020-10-07T17:12:53.730" v="427" actId="14100"/>
        <pc:sldMkLst>
          <pc:docMk/>
          <pc:sldMk cId="4091348255" sldId="409"/>
        </pc:sldMkLst>
        <pc:spChg chg="add">
          <ac:chgData name="Alberto Carlos" userId="e15fa37413acfacc" providerId="LiveId" clId="{A5800FEC-9146-480D-BB27-155D29E5E308}" dt="2020-10-07T17:12:44.744" v="425"/>
          <ac:spMkLst>
            <pc:docMk/>
            <pc:sldMk cId="4091348255" sldId="409"/>
            <ac:spMk id="17" creationId="{BB72E26D-0802-436E-AA52-086281EDA330}"/>
          </ac:spMkLst>
        </pc:spChg>
        <pc:spChg chg="mod">
          <ac:chgData name="Alberto Carlos" userId="e15fa37413acfacc" providerId="LiveId" clId="{A5800FEC-9146-480D-BB27-155D29E5E308}" dt="2020-10-07T17:12:53.730" v="427" actId="14100"/>
          <ac:spMkLst>
            <pc:docMk/>
            <pc:sldMk cId="4091348255" sldId="409"/>
            <ac:spMk id="20" creationId="{00000000-0000-0000-0000-000000000000}"/>
          </ac:spMkLst>
        </pc:spChg>
      </pc:sldChg>
      <pc:sldChg chg="addSp modSp">
        <pc:chgData name="Alberto Carlos" userId="e15fa37413acfacc" providerId="LiveId" clId="{A5800FEC-9146-480D-BB27-155D29E5E308}" dt="2020-10-07T17:13:10.805" v="430" actId="14100"/>
        <pc:sldMkLst>
          <pc:docMk/>
          <pc:sldMk cId="265464124" sldId="410"/>
        </pc:sldMkLst>
        <pc:spChg chg="add">
          <ac:chgData name="Alberto Carlos" userId="e15fa37413acfacc" providerId="LiveId" clId="{A5800FEC-9146-480D-BB27-155D29E5E308}" dt="2020-10-07T17:13:03.901" v="428"/>
          <ac:spMkLst>
            <pc:docMk/>
            <pc:sldMk cId="265464124" sldId="410"/>
            <ac:spMk id="17" creationId="{4FE965A4-E745-46DC-84E8-6C7E43F866C9}"/>
          </ac:spMkLst>
        </pc:spChg>
        <pc:spChg chg="mod">
          <ac:chgData name="Alberto Carlos" userId="e15fa37413acfacc" providerId="LiveId" clId="{A5800FEC-9146-480D-BB27-155D29E5E308}" dt="2020-10-07T17:13:10.805" v="430" actId="14100"/>
          <ac:spMkLst>
            <pc:docMk/>
            <pc:sldMk cId="265464124" sldId="410"/>
            <ac:spMk id="20" creationId="{00000000-0000-0000-0000-000000000000}"/>
          </ac:spMkLst>
        </pc:spChg>
      </pc:sldChg>
      <pc:sldChg chg="addSp modSp del">
        <pc:chgData name="Alberto Carlos" userId="e15fa37413acfacc" providerId="LiveId" clId="{A5800FEC-9146-480D-BB27-155D29E5E308}" dt="2020-10-07T17:01:24.913" v="266" actId="2696"/>
        <pc:sldMkLst>
          <pc:docMk/>
          <pc:sldMk cId="3902192140" sldId="410"/>
        </pc:sldMkLst>
        <pc:spChg chg="add">
          <ac:chgData name="Alberto Carlos" userId="e15fa37413acfacc" providerId="LiveId" clId="{A5800FEC-9146-480D-BB27-155D29E5E308}" dt="2020-10-04T23:15:21.376" v="163"/>
          <ac:spMkLst>
            <pc:docMk/>
            <pc:sldMk cId="3902192140" sldId="410"/>
            <ac:spMk id="17" creationId="{CBF57E53-E6C6-4A0D-8DC4-115C0E30EC7E}"/>
          </ac:spMkLst>
        </pc:spChg>
        <pc:spChg chg="mod">
          <ac:chgData name="Alberto Carlos" userId="e15fa37413acfacc" providerId="LiveId" clId="{A5800FEC-9146-480D-BB27-155D29E5E308}" dt="2020-10-04T23:15:46.751" v="171" actId="20577"/>
          <ac:spMkLst>
            <pc:docMk/>
            <pc:sldMk cId="3902192140" sldId="410"/>
            <ac:spMk id="20" creationId="{00000000-0000-0000-0000-000000000000}"/>
          </ac:spMkLst>
        </pc:spChg>
      </pc:sldChg>
      <pc:sldChg chg="addSp modSp del">
        <pc:chgData name="Alberto Carlos" userId="e15fa37413acfacc" providerId="LiveId" clId="{A5800FEC-9146-480D-BB27-155D29E5E308}" dt="2020-10-07T17:01:24.929" v="267" actId="2696"/>
        <pc:sldMkLst>
          <pc:docMk/>
          <pc:sldMk cId="641558233" sldId="411"/>
        </pc:sldMkLst>
        <pc:spChg chg="add">
          <ac:chgData name="Alberto Carlos" userId="e15fa37413acfacc" providerId="LiveId" clId="{A5800FEC-9146-480D-BB27-155D29E5E308}" dt="2020-10-04T23:15:57.934" v="172"/>
          <ac:spMkLst>
            <pc:docMk/>
            <pc:sldMk cId="641558233" sldId="411"/>
            <ac:spMk id="17" creationId="{43608281-128B-4C0E-8894-3A65AB24BEE8}"/>
          </ac:spMkLst>
        </pc:spChg>
        <pc:spChg chg="mod">
          <ac:chgData name="Alberto Carlos" userId="e15fa37413acfacc" providerId="LiveId" clId="{A5800FEC-9146-480D-BB27-155D29E5E308}" dt="2020-10-04T23:16:29.881" v="178" actId="14"/>
          <ac:spMkLst>
            <pc:docMk/>
            <pc:sldMk cId="641558233" sldId="411"/>
            <ac:spMk id="20" creationId="{00000000-0000-0000-0000-000000000000}"/>
          </ac:spMkLst>
        </pc:spChg>
      </pc:sldChg>
      <pc:sldChg chg="addSp modSp">
        <pc:chgData name="Alberto Carlos" userId="e15fa37413acfacc" providerId="LiveId" clId="{A5800FEC-9146-480D-BB27-155D29E5E308}" dt="2020-10-07T17:13:22.721" v="433" actId="14100"/>
        <pc:sldMkLst>
          <pc:docMk/>
          <pc:sldMk cId="808486485" sldId="411"/>
        </pc:sldMkLst>
        <pc:spChg chg="add">
          <ac:chgData name="Alberto Carlos" userId="e15fa37413acfacc" providerId="LiveId" clId="{A5800FEC-9146-480D-BB27-155D29E5E308}" dt="2020-10-07T17:13:15.602" v="431"/>
          <ac:spMkLst>
            <pc:docMk/>
            <pc:sldMk cId="808486485" sldId="411"/>
            <ac:spMk id="17" creationId="{DDE0520F-CA76-4550-A053-D74DEA0B8EB3}"/>
          </ac:spMkLst>
        </pc:spChg>
        <pc:spChg chg="mod">
          <ac:chgData name="Alberto Carlos" userId="e15fa37413acfacc" providerId="LiveId" clId="{A5800FEC-9146-480D-BB27-155D29E5E308}" dt="2020-10-07T17:13:22.721" v="433" actId="14100"/>
          <ac:spMkLst>
            <pc:docMk/>
            <pc:sldMk cId="808486485" sldId="411"/>
            <ac:spMk id="20" creationId="{00000000-0000-0000-0000-000000000000}"/>
          </ac:spMkLst>
        </pc:spChg>
      </pc:sldChg>
      <pc:sldChg chg="addSp modSp del">
        <pc:chgData name="Alberto Carlos" userId="e15fa37413acfacc" providerId="LiveId" clId="{A5800FEC-9146-480D-BB27-155D29E5E308}" dt="2020-10-07T17:01:24.944" v="268" actId="2696"/>
        <pc:sldMkLst>
          <pc:docMk/>
          <pc:sldMk cId="2827215290" sldId="412"/>
        </pc:sldMkLst>
        <pc:spChg chg="add">
          <ac:chgData name="Alberto Carlos" userId="e15fa37413acfacc" providerId="LiveId" clId="{A5800FEC-9146-480D-BB27-155D29E5E308}" dt="2020-10-04T23:17:05.887" v="179"/>
          <ac:spMkLst>
            <pc:docMk/>
            <pc:sldMk cId="2827215290" sldId="412"/>
            <ac:spMk id="17" creationId="{D54BD3BD-E801-4114-AE3D-1971E5489CF8}"/>
          </ac:spMkLst>
        </pc:spChg>
        <pc:spChg chg="mod">
          <ac:chgData name="Alberto Carlos" userId="e15fa37413acfacc" providerId="LiveId" clId="{A5800FEC-9146-480D-BB27-155D29E5E308}" dt="2020-10-04T23:17:16.886" v="183" actId="6549"/>
          <ac:spMkLst>
            <pc:docMk/>
            <pc:sldMk cId="2827215290" sldId="412"/>
            <ac:spMk id="20" creationId="{00000000-0000-0000-0000-000000000000}"/>
          </ac:spMkLst>
        </pc:spChg>
      </pc:sldChg>
      <pc:sldChg chg="addSp modSp">
        <pc:chgData name="Alberto Carlos" userId="e15fa37413acfacc" providerId="LiveId" clId="{A5800FEC-9146-480D-BB27-155D29E5E308}" dt="2020-10-07T17:13:44.579" v="436" actId="14100"/>
        <pc:sldMkLst>
          <pc:docMk/>
          <pc:sldMk cId="3328792430" sldId="412"/>
        </pc:sldMkLst>
        <pc:spChg chg="add">
          <ac:chgData name="Alberto Carlos" userId="e15fa37413acfacc" providerId="LiveId" clId="{A5800FEC-9146-480D-BB27-155D29E5E308}" dt="2020-10-07T17:13:34.433" v="434"/>
          <ac:spMkLst>
            <pc:docMk/>
            <pc:sldMk cId="3328792430" sldId="412"/>
            <ac:spMk id="17" creationId="{87D9B71D-3AE9-47FE-9A3E-0301D901830E}"/>
          </ac:spMkLst>
        </pc:spChg>
        <pc:spChg chg="mod">
          <ac:chgData name="Alberto Carlos" userId="e15fa37413acfacc" providerId="LiveId" clId="{A5800FEC-9146-480D-BB27-155D29E5E308}" dt="2020-10-07T17:13:44.579" v="436" actId="14100"/>
          <ac:spMkLst>
            <pc:docMk/>
            <pc:sldMk cId="3328792430" sldId="412"/>
            <ac:spMk id="20" creationId="{00000000-0000-0000-0000-000000000000}"/>
          </ac:spMkLst>
        </pc:spChg>
      </pc:sldChg>
      <pc:sldChg chg="addSp modSp">
        <pc:chgData name="Alberto Carlos" userId="e15fa37413acfacc" providerId="LiveId" clId="{A5800FEC-9146-480D-BB27-155D29E5E308}" dt="2020-10-07T17:13:56.333" v="439" actId="14100"/>
        <pc:sldMkLst>
          <pc:docMk/>
          <pc:sldMk cId="1666660809" sldId="413"/>
        </pc:sldMkLst>
        <pc:spChg chg="add">
          <ac:chgData name="Alberto Carlos" userId="e15fa37413acfacc" providerId="LiveId" clId="{A5800FEC-9146-480D-BB27-155D29E5E308}" dt="2020-10-07T17:13:47.638" v="437"/>
          <ac:spMkLst>
            <pc:docMk/>
            <pc:sldMk cId="1666660809" sldId="413"/>
            <ac:spMk id="17" creationId="{74A157E0-6A6C-438C-AD67-EFD3783D1D03}"/>
          </ac:spMkLst>
        </pc:spChg>
        <pc:spChg chg="mod">
          <ac:chgData name="Alberto Carlos" userId="e15fa37413acfacc" providerId="LiveId" clId="{A5800FEC-9146-480D-BB27-155D29E5E308}" dt="2020-10-07T17:13:56.333" v="439" actId="14100"/>
          <ac:spMkLst>
            <pc:docMk/>
            <pc:sldMk cId="1666660809" sldId="413"/>
            <ac:spMk id="20" creationId="{00000000-0000-0000-0000-000000000000}"/>
          </ac:spMkLst>
        </pc:spChg>
      </pc:sldChg>
      <pc:sldChg chg="addSp modSp del">
        <pc:chgData name="Alberto Carlos" userId="e15fa37413acfacc" providerId="LiveId" clId="{A5800FEC-9146-480D-BB27-155D29E5E308}" dt="2020-10-07T17:01:24.944" v="269" actId="2696"/>
        <pc:sldMkLst>
          <pc:docMk/>
          <pc:sldMk cId="2628119995" sldId="413"/>
        </pc:sldMkLst>
        <pc:spChg chg="add">
          <ac:chgData name="Alberto Carlos" userId="e15fa37413acfacc" providerId="LiveId" clId="{A5800FEC-9146-480D-BB27-155D29E5E308}" dt="2020-10-04T23:17:23.139" v="184"/>
          <ac:spMkLst>
            <pc:docMk/>
            <pc:sldMk cId="2628119995" sldId="413"/>
            <ac:spMk id="17" creationId="{EC08BE21-A382-497D-A3E8-6C0E1FDDFEB1}"/>
          </ac:spMkLst>
        </pc:spChg>
        <pc:spChg chg="mod">
          <ac:chgData name="Alberto Carlos" userId="e15fa37413acfacc" providerId="LiveId" clId="{A5800FEC-9146-480D-BB27-155D29E5E308}" dt="2020-10-04T23:17:41.997" v="190" actId="14"/>
          <ac:spMkLst>
            <pc:docMk/>
            <pc:sldMk cId="2628119995" sldId="413"/>
            <ac:spMk id="20" creationId="{00000000-0000-0000-0000-000000000000}"/>
          </ac:spMkLst>
        </pc:spChg>
      </pc:sldChg>
      <pc:sldChg chg="addSp modSp del">
        <pc:chgData name="Alberto Carlos" userId="e15fa37413acfacc" providerId="LiveId" clId="{A5800FEC-9146-480D-BB27-155D29E5E308}" dt="2020-10-07T17:01:24.960" v="270" actId="2696"/>
        <pc:sldMkLst>
          <pc:docMk/>
          <pc:sldMk cId="1215418977" sldId="414"/>
        </pc:sldMkLst>
        <pc:spChg chg="add">
          <ac:chgData name="Alberto Carlos" userId="e15fa37413acfacc" providerId="LiveId" clId="{A5800FEC-9146-480D-BB27-155D29E5E308}" dt="2020-10-04T23:17:53.790" v="191"/>
          <ac:spMkLst>
            <pc:docMk/>
            <pc:sldMk cId="1215418977" sldId="414"/>
            <ac:spMk id="17" creationId="{238A3D12-171A-4D54-A8C1-3B39AAD14348}"/>
          </ac:spMkLst>
        </pc:spChg>
        <pc:spChg chg="mod">
          <ac:chgData name="Alberto Carlos" userId="e15fa37413acfacc" providerId="LiveId" clId="{A5800FEC-9146-480D-BB27-155D29E5E308}" dt="2020-10-04T23:18:18.715" v="198" actId="14"/>
          <ac:spMkLst>
            <pc:docMk/>
            <pc:sldMk cId="1215418977" sldId="414"/>
            <ac:spMk id="20" creationId="{00000000-0000-0000-0000-000000000000}"/>
          </ac:spMkLst>
        </pc:spChg>
      </pc:sldChg>
      <pc:sldChg chg="addSp modSp">
        <pc:chgData name="Alberto Carlos" userId="e15fa37413acfacc" providerId="LiveId" clId="{A5800FEC-9146-480D-BB27-155D29E5E308}" dt="2020-10-07T17:14:10.481" v="442" actId="14100"/>
        <pc:sldMkLst>
          <pc:docMk/>
          <pc:sldMk cId="3316374680" sldId="414"/>
        </pc:sldMkLst>
        <pc:spChg chg="add">
          <ac:chgData name="Alberto Carlos" userId="e15fa37413acfacc" providerId="LiveId" clId="{A5800FEC-9146-480D-BB27-155D29E5E308}" dt="2020-10-07T17:14:00.936" v="440"/>
          <ac:spMkLst>
            <pc:docMk/>
            <pc:sldMk cId="3316374680" sldId="414"/>
            <ac:spMk id="17" creationId="{7C5FE3F3-8F27-4466-A3C4-33F3C704427A}"/>
          </ac:spMkLst>
        </pc:spChg>
        <pc:spChg chg="mod">
          <ac:chgData name="Alberto Carlos" userId="e15fa37413acfacc" providerId="LiveId" clId="{A5800FEC-9146-480D-BB27-155D29E5E308}" dt="2020-10-07T17:14:10.481" v="442" actId="14100"/>
          <ac:spMkLst>
            <pc:docMk/>
            <pc:sldMk cId="3316374680" sldId="414"/>
            <ac:spMk id="20" creationId="{00000000-0000-0000-0000-000000000000}"/>
          </ac:spMkLst>
        </pc:spChg>
      </pc:sldChg>
      <pc:sldChg chg="addSp modSp del">
        <pc:chgData name="Alberto Carlos" userId="e15fa37413acfacc" providerId="LiveId" clId="{A5800FEC-9146-480D-BB27-155D29E5E308}" dt="2020-10-07T17:01:25.022" v="271" actId="2696"/>
        <pc:sldMkLst>
          <pc:docMk/>
          <pc:sldMk cId="1432965869" sldId="415"/>
        </pc:sldMkLst>
        <pc:spChg chg="add">
          <ac:chgData name="Alberto Carlos" userId="e15fa37413acfacc" providerId="LiveId" clId="{A5800FEC-9146-480D-BB27-155D29E5E308}" dt="2020-10-04T23:18:46.425" v="199"/>
          <ac:spMkLst>
            <pc:docMk/>
            <pc:sldMk cId="1432965869" sldId="415"/>
            <ac:spMk id="18" creationId="{544504BE-A5CE-4E7A-BED1-BC6436EE1081}"/>
          </ac:spMkLst>
        </pc:spChg>
        <pc:spChg chg="mod">
          <ac:chgData name="Alberto Carlos" userId="e15fa37413acfacc" providerId="LiveId" clId="{A5800FEC-9146-480D-BB27-155D29E5E308}" dt="2020-10-04T23:18:53.136" v="200" actId="1076"/>
          <ac:spMkLst>
            <pc:docMk/>
            <pc:sldMk cId="1432965869" sldId="415"/>
            <ac:spMk id="20" creationId="{00000000-0000-0000-0000-000000000000}"/>
          </ac:spMkLst>
        </pc:spChg>
        <pc:picChg chg="mod">
          <ac:chgData name="Alberto Carlos" userId="e15fa37413acfacc" providerId="LiveId" clId="{A5800FEC-9146-480D-BB27-155D29E5E308}" dt="2020-10-04T23:19:07.653" v="203" actId="1076"/>
          <ac:picMkLst>
            <pc:docMk/>
            <pc:sldMk cId="1432965869" sldId="415"/>
            <ac:picMk id="2" creationId="{A3053302-22EB-45A0-BB16-6C3F46C17C9E}"/>
          </ac:picMkLst>
        </pc:picChg>
      </pc:sldChg>
      <pc:sldChg chg="addSp modSp">
        <pc:chgData name="Alberto Carlos" userId="e15fa37413acfacc" providerId="LiveId" clId="{A5800FEC-9146-480D-BB27-155D29E5E308}" dt="2020-10-07T17:14:25.205" v="445" actId="14100"/>
        <pc:sldMkLst>
          <pc:docMk/>
          <pc:sldMk cId="3944939059" sldId="415"/>
        </pc:sldMkLst>
        <pc:spChg chg="add">
          <ac:chgData name="Alberto Carlos" userId="e15fa37413acfacc" providerId="LiveId" clId="{A5800FEC-9146-480D-BB27-155D29E5E308}" dt="2020-10-07T17:14:14.448" v="443"/>
          <ac:spMkLst>
            <pc:docMk/>
            <pc:sldMk cId="3944939059" sldId="415"/>
            <ac:spMk id="17" creationId="{7CC916B7-836C-41E4-BA6E-E5C40353AF51}"/>
          </ac:spMkLst>
        </pc:spChg>
        <pc:spChg chg="mod">
          <ac:chgData name="Alberto Carlos" userId="e15fa37413acfacc" providerId="LiveId" clId="{A5800FEC-9146-480D-BB27-155D29E5E308}" dt="2020-10-07T17:14:25.205" v="445" actId="14100"/>
          <ac:spMkLst>
            <pc:docMk/>
            <pc:sldMk cId="3944939059" sldId="415"/>
            <ac:spMk id="20" creationId="{00000000-0000-0000-0000-000000000000}"/>
          </ac:spMkLst>
        </pc:spChg>
      </pc:sldChg>
      <pc:sldChg chg="addSp modSp">
        <pc:chgData name="Alberto Carlos" userId="e15fa37413acfacc" providerId="LiveId" clId="{A5800FEC-9146-480D-BB27-155D29E5E308}" dt="2020-10-07T17:14:39.279" v="448" actId="14100"/>
        <pc:sldMkLst>
          <pc:docMk/>
          <pc:sldMk cId="515568754" sldId="416"/>
        </pc:sldMkLst>
        <pc:spChg chg="add">
          <ac:chgData name="Alberto Carlos" userId="e15fa37413acfacc" providerId="LiveId" clId="{A5800FEC-9146-480D-BB27-155D29E5E308}" dt="2020-10-07T17:14:31.689" v="446"/>
          <ac:spMkLst>
            <pc:docMk/>
            <pc:sldMk cId="515568754" sldId="416"/>
            <ac:spMk id="17" creationId="{0FD098D2-33D4-486F-BA83-9A1FE1C92022}"/>
          </ac:spMkLst>
        </pc:spChg>
        <pc:spChg chg="mod">
          <ac:chgData name="Alberto Carlos" userId="e15fa37413acfacc" providerId="LiveId" clId="{A5800FEC-9146-480D-BB27-155D29E5E308}" dt="2020-10-07T17:14:39.279" v="448" actId="14100"/>
          <ac:spMkLst>
            <pc:docMk/>
            <pc:sldMk cId="515568754" sldId="416"/>
            <ac:spMk id="20" creationId="{00000000-0000-0000-0000-000000000000}"/>
          </ac:spMkLst>
        </pc:spChg>
      </pc:sldChg>
      <pc:sldChg chg="addSp modSp del">
        <pc:chgData name="Alberto Carlos" userId="e15fa37413acfacc" providerId="LiveId" clId="{A5800FEC-9146-480D-BB27-155D29E5E308}" dt="2020-10-07T17:01:25.038" v="272" actId="2696"/>
        <pc:sldMkLst>
          <pc:docMk/>
          <pc:sldMk cId="1523312096" sldId="416"/>
        </pc:sldMkLst>
        <pc:spChg chg="add">
          <ac:chgData name="Alberto Carlos" userId="e15fa37413acfacc" providerId="LiveId" clId="{A5800FEC-9146-480D-BB27-155D29E5E308}" dt="2020-10-04T23:19:30.891" v="204"/>
          <ac:spMkLst>
            <pc:docMk/>
            <pc:sldMk cId="1523312096" sldId="416"/>
            <ac:spMk id="17" creationId="{D9DB4D17-0E50-45DB-85F5-1873980F2C3A}"/>
          </ac:spMkLst>
        </pc:spChg>
        <pc:spChg chg="mod">
          <ac:chgData name="Alberto Carlos" userId="e15fa37413acfacc" providerId="LiveId" clId="{A5800FEC-9146-480D-BB27-155D29E5E308}" dt="2020-10-04T23:19:49.495" v="206" actId="14100"/>
          <ac:spMkLst>
            <pc:docMk/>
            <pc:sldMk cId="1523312096" sldId="416"/>
            <ac:spMk id="20" creationId="{00000000-0000-0000-0000-000000000000}"/>
          </ac:spMkLst>
        </pc:spChg>
      </pc:sldChg>
      <pc:sldChg chg="addSp modSp del">
        <pc:chgData name="Alberto Carlos" userId="e15fa37413acfacc" providerId="LiveId" clId="{A5800FEC-9146-480D-BB27-155D29E5E308}" dt="2020-10-07T17:01:25.054" v="274" actId="2696"/>
        <pc:sldMkLst>
          <pc:docMk/>
          <pc:sldMk cId="2211662655" sldId="417"/>
        </pc:sldMkLst>
        <pc:spChg chg="add">
          <ac:chgData name="Alberto Carlos" userId="e15fa37413acfacc" providerId="LiveId" clId="{A5800FEC-9146-480D-BB27-155D29E5E308}" dt="2020-10-04T23:20:04.666" v="207"/>
          <ac:spMkLst>
            <pc:docMk/>
            <pc:sldMk cId="2211662655" sldId="417"/>
            <ac:spMk id="17" creationId="{CC61B547-2083-4ACF-84E7-F17B86D19BE7}"/>
          </ac:spMkLst>
        </pc:spChg>
        <pc:spChg chg="mod">
          <ac:chgData name="Alberto Carlos" userId="e15fa37413acfacc" providerId="LiveId" clId="{A5800FEC-9146-480D-BB27-155D29E5E308}" dt="2020-10-04T23:20:22.795" v="213" actId="6549"/>
          <ac:spMkLst>
            <pc:docMk/>
            <pc:sldMk cId="2211662655" sldId="417"/>
            <ac:spMk id="20" creationId="{00000000-0000-0000-0000-000000000000}"/>
          </ac:spMkLst>
        </pc:spChg>
      </pc:sldChg>
      <pc:sldChg chg="addSp modSp">
        <pc:chgData name="Alberto Carlos" userId="e15fa37413acfacc" providerId="LiveId" clId="{A5800FEC-9146-480D-BB27-155D29E5E308}" dt="2020-10-07T17:15:40.467" v="486" actId="20577"/>
        <pc:sldMkLst>
          <pc:docMk/>
          <pc:sldMk cId="3973042411" sldId="417"/>
        </pc:sldMkLst>
        <pc:spChg chg="add">
          <ac:chgData name="Alberto Carlos" userId="e15fa37413acfacc" providerId="LiveId" clId="{A5800FEC-9146-480D-BB27-155D29E5E308}" dt="2020-10-07T17:14:44.243" v="449"/>
          <ac:spMkLst>
            <pc:docMk/>
            <pc:sldMk cId="3973042411" sldId="417"/>
            <ac:spMk id="17" creationId="{16C118B1-7C21-43D0-8251-E88568B2AF34}"/>
          </ac:spMkLst>
        </pc:spChg>
        <pc:spChg chg="mod">
          <ac:chgData name="Alberto Carlos" userId="e15fa37413acfacc" providerId="LiveId" clId="{A5800FEC-9146-480D-BB27-155D29E5E308}" dt="2020-10-07T17:15:40.467" v="486" actId="20577"/>
          <ac:spMkLst>
            <pc:docMk/>
            <pc:sldMk cId="3973042411" sldId="417"/>
            <ac:spMk id="20" creationId="{00000000-0000-0000-0000-000000000000}"/>
          </ac:spMkLst>
        </pc:spChg>
      </pc:sldChg>
      <pc:sldChg chg="addSp modSp del">
        <pc:chgData name="Alberto Carlos" userId="e15fa37413acfacc" providerId="LiveId" clId="{A5800FEC-9146-480D-BB27-155D29E5E308}" dt="2020-10-07T17:01:25.069" v="275" actId="2696"/>
        <pc:sldMkLst>
          <pc:docMk/>
          <pc:sldMk cId="2258224755" sldId="418"/>
        </pc:sldMkLst>
        <pc:spChg chg="add">
          <ac:chgData name="Alberto Carlos" userId="e15fa37413acfacc" providerId="LiveId" clId="{A5800FEC-9146-480D-BB27-155D29E5E308}" dt="2020-10-04T23:20:43.247" v="214"/>
          <ac:spMkLst>
            <pc:docMk/>
            <pc:sldMk cId="2258224755" sldId="418"/>
            <ac:spMk id="18" creationId="{D3C6FC1D-5226-4206-9C39-D7BE0D4E8564}"/>
          </ac:spMkLst>
        </pc:spChg>
        <pc:spChg chg="mod">
          <ac:chgData name="Alberto Carlos" userId="e15fa37413acfacc" providerId="LiveId" clId="{A5800FEC-9146-480D-BB27-155D29E5E308}" dt="2020-10-04T23:20:51.234" v="215" actId="1076"/>
          <ac:spMkLst>
            <pc:docMk/>
            <pc:sldMk cId="2258224755" sldId="418"/>
            <ac:spMk id="20" creationId="{00000000-0000-0000-0000-000000000000}"/>
          </ac:spMkLst>
        </pc:spChg>
      </pc:sldChg>
      <pc:sldChg chg="addSp modSp">
        <pc:chgData name="Alberto Carlos" userId="e15fa37413acfacc" providerId="LiveId" clId="{A5800FEC-9146-480D-BB27-155D29E5E308}" dt="2020-10-07T17:15:54.976" v="489" actId="14100"/>
        <pc:sldMkLst>
          <pc:docMk/>
          <pc:sldMk cId="3912118404" sldId="418"/>
        </pc:sldMkLst>
        <pc:spChg chg="add">
          <ac:chgData name="Alberto Carlos" userId="e15fa37413acfacc" providerId="LiveId" clId="{A5800FEC-9146-480D-BB27-155D29E5E308}" dt="2020-10-07T17:15:46.301" v="487"/>
          <ac:spMkLst>
            <pc:docMk/>
            <pc:sldMk cId="3912118404" sldId="418"/>
            <ac:spMk id="17" creationId="{EC1391C9-BB90-4D80-92DC-1022777BDC14}"/>
          </ac:spMkLst>
        </pc:spChg>
        <pc:spChg chg="mod">
          <ac:chgData name="Alberto Carlos" userId="e15fa37413acfacc" providerId="LiveId" clId="{A5800FEC-9146-480D-BB27-155D29E5E308}" dt="2020-10-07T17:15:54.976" v="489" actId="14100"/>
          <ac:spMkLst>
            <pc:docMk/>
            <pc:sldMk cId="3912118404" sldId="418"/>
            <ac:spMk id="20" creationId="{00000000-0000-0000-0000-000000000000}"/>
          </ac:spMkLst>
        </pc:spChg>
      </pc:sldChg>
      <pc:sldChg chg="addSp modSp del">
        <pc:chgData name="Alberto Carlos" userId="e15fa37413acfacc" providerId="LiveId" clId="{A5800FEC-9146-480D-BB27-155D29E5E308}" dt="2020-10-07T17:01:25.101" v="276" actId="2696"/>
        <pc:sldMkLst>
          <pc:docMk/>
          <pc:sldMk cId="1391742972" sldId="419"/>
        </pc:sldMkLst>
        <pc:spChg chg="add">
          <ac:chgData name="Alberto Carlos" userId="e15fa37413acfacc" providerId="LiveId" clId="{A5800FEC-9146-480D-BB27-155D29E5E308}" dt="2020-10-04T23:21:34.812" v="216"/>
          <ac:spMkLst>
            <pc:docMk/>
            <pc:sldMk cId="1391742972" sldId="419"/>
            <ac:spMk id="18" creationId="{C80ED840-7214-4D0D-92B7-9D704E4F2BE8}"/>
          </ac:spMkLst>
        </pc:spChg>
        <pc:spChg chg="mod">
          <ac:chgData name="Alberto Carlos" userId="e15fa37413acfacc" providerId="LiveId" clId="{A5800FEC-9146-480D-BB27-155D29E5E308}" dt="2020-10-04T23:21:42.702" v="217" actId="1076"/>
          <ac:spMkLst>
            <pc:docMk/>
            <pc:sldMk cId="1391742972" sldId="419"/>
            <ac:spMk id="20" creationId="{00000000-0000-0000-0000-000000000000}"/>
          </ac:spMkLst>
        </pc:spChg>
      </pc:sldChg>
      <pc:sldChg chg="addSp modSp">
        <pc:chgData name="Alberto Carlos" userId="e15fa37413acfacc" providerId="LiveId" clId="{A5800FEC-9146-480D-BB27-155D29E5E308}" dt="2020-10-07T17:16:07.744" v="492" actId="14100"/>
        <pc:sldMkLst>
          <pc:docMk/>
          <pc:sldMk cId="4052258232" sldId="419"/>
        </pc:sldMkLst>
        <pc:spChg chg="add">
          <ac:chgData name="Alberto Carlos" userId="e15fa37413acfacc" providerId="LiveId" clId="{A5800FEC-9146-480D-BB27-155D29E5E308}" dt="2020-10-07T17:16:01.831" v="490"/>
          <ac:spMkLst>
            <pc:docMk/>
            <pc:sldMk cId="4052258232" sldId="419"/>
            <ac:spMk id="17" creationId="{75022C0D-5B2D-4EC1-AD96-210CC0D9557E}"/>
          </ac:spMkLst>
        </pc:spChg>
        <pc:spChg chg="mod">
          <ac:chgData name="Alberto Carlos" userId="e15fa37413acfacc" providerId="LiveId" clId="{A5800FEC-9146-480D-BB27-155D29E5E308}" dt="2020-10-07T17:16:07.744" v="492" actId="14100"/>
          <ac:spMkLst>
            <pc:docMk/>
            <pc:sldMk cId="4052258232" sldId="419"/>
            <ac:spMk id="20" creationId="{00000000-0000-0000-0000-000000000000}"/>
          </ac:spMkLst>
        </pc:spChg>
      </pc:sldChg>
      <pc:sldChg chg="addSp modSp">
        <pc:chgData name="Alberto Carlos" userId="e15fa37413acfacc" providerId="LiveId" clId="{A5800FEC-9146-480D-BB27-155D29E5E308}" dt="2020-10-07T17:16:22.345" v="495" actId="14100"/>
        <pc:sldMkLst>
          <pc:docMk/>
          <pc:sldMk cId="2367902131" sldId="420"/>
        </pc:sldMkLst>
        <pc:spChg chg="add">
          <ac:chgData name="Alberto Carlos" userId="e15fa37413acfacc" providerId="LiveId" clId="{A5800FEC-9146-480D-BB27-155D29E5E308}" dt="2020-10-07T17:16:14.485" v="493"/>
          <ac:spMkLst>
            <pc:docMk/>
            <pc:sldMk cId="2367902131" sldId="420"/>
            <ac:spMk id="17" creationId="{7CE4386E-A987-4ED6-84BD-D1BAB45BB72F}"/>
          </ac:spMkLst>
        </pc:spChg>
        <pc:spChg chg="mod">
          <ac:chgData name="Alberto Carlos" userId="e15fa37413acfacc" providerId="LiveId" clId="{A5800FEC-9146-480D-BB27-155D29E5E308}" dt="2020-10-07T17:16:22.345" v="495" actId="14100"/>
          <ac:spMkLst>
            <pc:docMk/>
            <pc:sldMk cId="2367902131" sldId="420"/>
            <ac:spMk id="20" creationId="{00000000-0000-0000-0000-000000000000}"/>
          </ac:spMkLst>
        </pc:spChg>
      </pc:sldChg>
      <pc:sldChg chg="addSp modSp del">
        <pc:chgData name="Alberto Carlos" userId="e15fa37413acfacc" providerId="LiveId" clId="{A5800FEC-9146-480D-BB27-155D29E5E308}" dt="2020-10-07T17:01:25.116" v="277" actId="2696"/>
        <pc:sldMkLst>
          <pc:docMk/>
          <pc:sldMk cId="2500880186" sldId="420"/>
        </pc:sldMkLst>
        <pc:spChg chg="add">
          <ac:chgData name="Alberto Carlos" userId="e15fa37413acfacc" providerId="LiveId" clId="{A5800FEC-9146-480D-BB27-155D29E5E308}" dt="2020-10-04T23:21:59.046" v="218"/>
          <ac:spMkLst>
            <pc:docMk/>
            <pc:sldMk cId="2500880186" sldId="420"/>
            <ac:spMk id="17" creationId="{61F31680-CC83-4CE6-887A-E3D1D5D8DE67}"/>
          </ac:spMkLst>
        </pc:spChg>
        <pc:spChg chg="mod">
          <ac:chgData name="Alberto Carlos" userId="e15fa37413acfacc" providerId="LiveId" clId="{A5800FEC-9146-480D-BB27-155D29E5E308}" dt="2020-10-04T23:22:12.518" v="221" actId="1076"/>
          <ac:spMkLst>
            <pc:docMk/>
            <pc:sldMk cId="2500880186" sldId="420"/>
            <ac:spMk id="20" creationId="{00000000-0000-0000-0000-000000000000}"/>
          </ac:spMkLst>
        </pc:spChg>
      </pc:sldChg>
      <pc:sldChg chg="addSp modSp del">
        <pc:chgData name="Alberto Carlos" userId="e15fa37413acfacc" providerId="LiveId" clId="{A5800FEC-9146-480D-BB27-155D29E5E308}" dt="2020-10-07T17:01:25.132" v="278" actId="2696"/>
        <pc:sldMkLst>
          <pc:docMk/>
          <pc:sldMk cId="135741058" sldId="421"/>
        </pc:sldMkLst>
        <pc:spChg chg="add">
          <ac:chgData name="Alberto Carlos" userId="e15fa37413acfacc" providerId="LiveId" clId="{A5800FEC-9146-480D-BB27-155D29E5E308}" dt="2020-10-04T23:22:39.911" v="222"/>
          <ac:spMkLst>
            <pc:docMk/>
            <pc:sldMk cId="135741058" sldId="421"/>
            <ac:spMk id="17" creationId="{118417E0-55DB-4730-8498-018A44A13113}"/>
          </ac:spMkLst>
        </pc:spChg>
        <pc:spChg chg="mod">
          <ac:chgData name="Alberto Carlos" userId="e15fa37413acfacc" providerId="LiveId" clId="{A5800FEC-9146-480D-BB27-155D29E5E308}" dt="2020-10-04T23:22:49.399" v="224" actId="14100"/>
          <ac:spMkLst>
            <pc:docMk/>
            <pc:sldMk cId="135741058" sldId="421"/>
            <ac:spMk id="20" creationId="{00000000-0000-0000-0000-000000000000}"/>
          </ac:spMkLst>
        </pc:spChg>
      </pc:sldChg>
      <pc:sldChg chg="addSp modSp">
        <pc:chgData name="Alberto Carlos" userId="e15fa37413acfacc" providerId="LiveId" clId="{A5800FEC-9146-480D-BB27-155D29E5E308}" dt="2020-10-07T17:16:51.618" v="498" actId="14100"/>
        <pc:sldMkLst>
          <pc:docMk/>
          <pc:sldMk cId="1634956325" sldId="421"/>
        </pc:sldMkLst>
        <pc:spChg chg="add">
          <ac:chgData name="Alberto Carlos" userId="e15fa37413acfacc" providerId="LiveId" clId="{A5800FEC-9146-480D-BB27-155D29E5E308}" dt="2020-10-07T17:16:43.410" v="496"/>
          <ac:spMkLst>
            <pc:docMk/>
            <pc:sldMk cId="1634956325" sldId="421"/>
            <ac:spMk id="17" creationId="{859E66E9-6685-429C-BD48-4CA939BCE3B0}"/>
          </ac:spMkLst>
        </pc:spChg>
        <pc:spChg chg="mod">
          <ac:chgData name="Alberto Carlos" userId="e15fa37413acfacc" providerId="LiveId" clId="{A5800FEC-9146-480D-BB27-155D29E5E308}" dt="2020-10-07T17:16:51.618" v="498" actId="14100"/>
          <ac:spMkLst>
            <pc:docMk/>
            <pc:sldMk cId="1634956325" sldId="421"/>
            <ac:spMk id="20" creationId="{00000000-0000-0000-0000-000000000000}"/>
          </ac:spMkLst>
        </pc:spChg>
      </pc:sldChg>
      <pc:sldChg chg="addSp modSp del">
        <pc:chgData name="Alberto Carlos" userId="e15fa37413acfacc" providerId="LiveId" clId="{A5800FEC-9146-480D-BB27-155D29E5E308}" dt="2020-10-07T17:01:25.147" v="279" actId="2696"/>
        <pc:sldMkLst>
          <pc:docMk/>
          <pc:sldMk cId="1435293641" sldId="422"/>
        </pc:sldMkLst>
        <pc:spChg chg="add">
          <ac:chgData name="Alberto Carlos" userId="e15fa37413acfacc" providerId="LiveId" clId="{A5800FEC-9146-480D-BB27-155D29E5E308}" dt="2020-10-04T23:22:54.553" v="225"/>
          <ac:spMkLst>
            <pc:docMk/>
            <pc:sldMk cId="1435293641" sldId="422"/>
            <ac:spMk id="17" creationId="{3523FEAA-F492-4D6C-98D5-6AB5BEDA1AE4}"/>
          </ac:spMkLst>
        </pc:spChg>
        <pc:spChg chg="mod">
          <ac:chgData name="Alberto Carlos" userId="e15fa37413acfacc" providerId="LiveId" clId="{A5800FEC-9146-480D-BB27-155D29E5E308}" dt="2020-10-04T23:23:03.573" v="227" actId="14100"/>
          <ac:spMkLst>
            <pc:docMk/>
            <pc:sldMk cId="1435293641" sldId="422"/>
            <ac:spMk id="20" creationId="{00000000-0000-0000-0000-000000000000}"/>
          </ac:spMkLst>
        </pc:spChg>
      </pc:sldChg>
      <pc:sldChg chg="addSp modSp">
        <pc:chgData name="Alberto Carlos" userId="e15fa37413acfacc" providerId="LiveId" clId="{A5800FEC-9146-480D-BB27-155D29E5E308}" dt="2020-10-07T17:17:04.846" v="501" actId="14100"/>
        <pc:sldMkLst>
          <pc:docMk/>
          <pc:sldMk cId="3588665583" sldId="422"/>
        </pc:sldMkLst>
        <pc:spChg chg="add">
          <ac:chgData name="Alberto Carlos" userId="e15fa37413acfacc" providerId="LiveId" clId="{A5800FEC-9146-480D-BB27-155D29E5E308}" dt="2020-10-07T17:16:57.011" v="499"/>
          <ac:spMkLst>
            <pc:docMk/>
            <pc:sldMk cId="3588665583" sldId="422"/>
            <ac:spMk id="17" creationId="{80F20A99-4CB7-46B4-B655-FF9DD0E56E1B}"/>
          </ac:spMkLst>
        </pc:spChg>
        <pc:spChg chg="mod">
          <ac:chgData name="Alberto Carlos" userId="e15fa37413acfacc" providerId="LiveId" clId="{A5800FEC-9146-480D-BB27-155D29E5E308}" dt="2020-10-07T17:17:04.846" v="501" actId="14100"/>
          <ac:spMkLst>
            <pc:docMk/>
            <pc:sldMk cId="3588665583" sldId="422"/>
            <ac:spMk id="20" creationId="{00000000-0000-0000-0000-000000000000}"/>
          </ac:spMkLst>
        </pc:spChg>
      </pc:sldChg>
      <pc:sldChg chg="addSp modSp">
        <pc:chgData name="Alberto Carlos" userId="e15fa37413acfacc" providerId="LiveId" clId="{A5800FEC-9146-480D-BB27-155D29E5E308}" dt="2020-10-07T17:17:19.432" v="504" actId="14100"/>
        <pc:sldMkLst>
          <pc:docMk/>
          <pc:sldMk cId="1945382883" sldId="423"/>
        </pc:sldMkLst>
        <pc:spChg chg="add">
          <ac:chgData name="Alberto Carlos" userId="e15fa37413acfacc" providerId="LiveId" clId="{A5800FEC-9146-480D-BB27-155D29E5E308}" dt="2020-10-07T17:17:11.169" v="502"/>
          <ac:spMkLst>
            <pc:docMk/>
            <pc:sldMk cId="1945382883" sldId="423"/>
            <ac:spMk id="17" creationId="{176B557C-CA4D-4A3F-B51F-59CE3305EE50}"/>
          </ac:spMkLst>
        </pc:spChg>
        <pc:spChg chg="mod">
          <ac:chgData name="Alberto Carlos" userId="e15fa37413acfacc" providerId="LiveId" clId="{A5800FEC-9146-480D-BB27-155D29E5E308}" dt="2020-10-07T17:17:19.432" v="504" actId="14100"/>
          <ac:spMkLst>
            <pc:docMk/>
            <pc:sldMk cId="1945382883" sldId="423"/>
            <ac:spMk id="20" creationId="{00000000-0000-0000-0000-000000000000}"/>
          </ac:spMkLst>
        </pc:spChg>
      </pc:sldChg>
      <pc:sldChg chg="addSp modSp del">
        <pc:chgData name="Alberto Carlos" userId="e15fa37413acfacc" providerId="LiveId" clId="{A5800FEC-9146-480D-BB27-155D29E5E308}" dt="2020-10-07T17:01:25.163" v="280" actId="2696"/>
        <pc:sldMkLst>
          <pc:docMk/>
          <pc:sldMk cId="2888553333" sldId="423"/>
        </pc:sldMkLst>
        <pc:spChg chg="add">
          <ac:chgData name="Alberto Carlos" userId="e15fa37413acfacc" providerId="LiveId" clId="{A5800FEC-9146-480D-BB27-155D29E5E308}" dt="2020-10-04T23:23:25.496" v="228"/>
          <ac:spMkLst>
            <pc:docMk/>
            <pc:sldMk cId="2888553333" sldId="423"/>
            <ac:spMk id="17" creationId="{AA5C61A8-2E24-476C-A9BB-E5B322AF0D59}"/>
          </ac:spMkLst>
        </pc:spChg>
        <pc:spChg chg="mod">
          <ac:chgData name="Alberto Carlos" userId="e15fa37413acfacc" providerId="LiveId" clId="{A5800FEC-9146-480D-BB27-155D29E5E308}" dt="2020-10-04T23:23:35.341" v="230" actId="14100"/>
          <ac:spMkLst>
            <pc:docMk/>
            <pc:sldMk cId="2888553333" sldId="423"/>
            <ac:spMk id="20" creationId="{00000000-0000-0000-0000-000000000000}"/>
          </ac:spMkLst>
        </pc:spChg>
      </pc:sldChg>
      <pc:sldChg chg="addSp modSp">
        <pc:chgData name="Alberto Carlos" userId="e15fa37413acfacc" providerId="LiveId" clId="{A5800FEC-9146-480D-BB27-155D29E5E308}" dt="2020-10-07T17:17:32.676" v="507" actId="14100"/>
        <pc:sldMkLst>
          <pc:docMk/>
          <pc:sldMk cId="894512670" sldId="424"/>
        </pc:sldMkLst>
        <pc:spChg chg="add">
          <ac:chgData name="Alberto Carlos" userId="e15fa37413acfacc" providerId="LiveId" clId="{A5800FEC-9146-480D-BB27-155D29E5E308}" dt="2020-10-07T17:17:23.571" v="505"/>
          <ac:spMkLst>
            <pc:docMk/>
            <pc:sldMk cId="894512670" sldId="424"/>
            <ac:spMk id="17" creationId="{CE7124DB-E8BB-4A22-8196-D25B99798F8C}"/>
          </ac:spMkLst>
        </pc:spChg>
        <pc:spChg chg="mod">
          <ac:chgData name="Alberto Carlos" userId="e15fa37413acfacc" providerId="LiveId" clId="{A5800FEC-9146-480D-BB27-155D29E5E308}" dt="2020-10-07T17:17:32.676" v="507" actId="14100"/>
          <ac:spMkLst>
            <pc:docMk/>
            <pc:sldMk cId="894512670" sldId="424"/>
            <ac:spMk id="20" creationId="{00000000-0000-0000-0000-000000000000}"/>
          </ac:spMkLst>
        </pc:spChg>
      </pc:sldChg>
      <pc:sldChg chg="addSp modSp del">
        <pc:chgData name="Alberto Carlos" userId="e15fa37413acfacc" providerId="LiveId" clId="{A5800FEC-9146-480D-BB27-155D29E5E308}" dt="2020-10-07T17:01:25.179" v="281" actId="2696"/>
        <pc:sldMkLst>
          <pc:docMk/>
          <pc:sldMk cId="1903578120" sldId="424"/>
        </pc:sldMkLst>
        <pc:spChg chg="add">
          <ac:chgData name="Alberto Carlos" userId="e15fa37413acfacc" providerId="LiveId" clId="{A5800FEC-9146-480D-BB27-155D29E5E308}" dt="2020-10-04T23:23:50.908" v="231"/>
          <ac:spMkLst>
            <pc:docMk/>
            <pc:sldMk cId="1903578120" sldId="424"/>
            <ac:spMk id="17" creationId="{9B793B9C-7634-4105-A623-514C055F921F}"/>
          </ac:spMkLst>
        </pc:spChg>
        <pc:spChg chg="mod">
          <ac:chgData name="Alberto Carlos" userId="e15fa37413acfacc" providerId="LiveId" clId="{A5800FEC-9146-480D-BB27-155D29E5E308}" dt="2020-10-04T23:23:58.391" v="233" actId="14100"/>
          <ac:spMkLst>
            <pc:docMk/>
            <pc:sldMk cId="1903578120" sldId="424"/>
            <ac:spMk id="20" creationId="{00000000-0000-0000-0000-000000000000}"/>
          </ac:spMkLst>
        </pc:spChg>
      </pc:sldChg>
      <pc:sldChg chg="addSp modSp del">
        <pc:chgData name="Alberto Carlos" userId="e15fa37413acfacc" providerId="LiveId" clId="{A5800FEC-9146-480D-BB27-155D29E5E308}" dt="2020-10-07T17:01:25.210" v="282" actId="2696"/>
        <pc:sldMkLst>
          <pc:docMk/>
          <pc:sldMk cId="432111923" sldId="425"/>
        </pc:sldMkLst>
        <pc:spChg chg="add">
          <ac:chgData name="Alberto Carlos" userId="e15fa37413acfacc" providerId="LiveId" clId="{A5800FEC-9146-480D-BB27-155D29E5E308}" dt="2020-10-04T23:24:41.993" v="234"/>
          <ac:spMkLst>
            <pc:docMk/>
            <pc:sldMk cId="432111923" sldId="425"/>
            <ac:spMk id="18" creationId="{73C662F1-20A6-4347-A84C-D9B656A36522}"/>
          </ac:spMkLst>
        </pc:spChg>
        <pc:spChg chg="mod">
          <ac:chgData name="Alberto Carlos" userId="e15fa37413acfacc" providerId="LiveId" clId="{A5800FEC-9146-480D-BB27-155D29E5E308}" dt="2020-10-04T23:24:50.714" v="236" actId="14100"/>
          <ac:spMkLst>
            <pc:docMk/>
            <pc:sldMk cId="432111923" sldId="425"/>
            <ac:spMk id="20" creationId="{00000000-0000-0000-0000-000000000000}"/>
          </ac:spMkLst>
        </pc:spChg>
        <pc:picChg chg="mod">
          <ac:chgData name="Alberto Carlos" userId="e15fa37413acfacc" providerId="LiveId" clId="{A5800FEC-9146-480D-BB27-155D29E5E308}" dt="2020-10-04T23:24:57.882" v="237" actId="14100"/>
          <ac:picMkLst>
            <pc:docMk/>
            <pc:sldMk cId="432111923" sldId="425"/>
            <ac:picMk id="2" creationId="{3E8E2670-A206-447B-B8BE-5B54DB2CD227}"/>
          </ac:picMkLst>
        </pc:picChg>
      </pc:sldChg>
      <pc:sldChg chg="addSp modSp del">
        <pc:chgData name="Alberto Carlos" userId="e15fa37413acfacc" providerId="LiveId" clId="{A5800FEC-9146-480D-BB27-155D29E5E308}" dt="2020-10-07T17:01:25.210" v="283" actId="2696"/>
        <pc:sldMkLst>
          <pc:docMk/>
          <pc:sldMk cId="1858070153" sldId="426"/>
        </pc:sldMkLst>
        <pc:spChg chg="add">
          <ac:chgData name="Alberto Carlos" userId="e15fa37413acfacc" providerId="LiveId" clId="{A5800FEC-9146-480D-BB27-155D29E5E308}" dt="2020-10-04T23:25:08.427" v="238"/>
          <ac:spMkLst>
            <pc:docMk/>
            <pc:sldMk cId="1858070153" sldId="426"/>
            <ac:spMk id="17" creationId="{4F56ECD9-219E-461E-8ABE-CF5D34519C8E}"/>
          </ac:spMkLst>
        </pc:spChg>
        <pc:spChg chg="mod">
          <ac:chgData name="Alberto Carlos" userId="e15fa37413acfacc" providerId="LiveId" clId="{A5800FEC-9146-480D-BB27-155D29E5E308}" dt="2020-10-04T23:25:15.220" v="240" actId="14100"/>
          <ac:spMkLst>
            <pc:docMk/>
            <pc:sldMk cId="1858070153" sldId="426"/>
            <ac:spMk id="20" creationId="{00000000-0000-0000-0000-000000000000}"/>
          </ac:spMkLst>
        </pc:spChg>
      </pc:sldChg>
      <pc:sldChg chg="addSp modSp del">
        <pc:chgData name="Alberto Carlos" userId="e15fa37413acfacc" providerId="LiveId" clId="{A5800FEC-9146-480D-BB27-155D29E5E308}" dt="2020-10-07T17:01:25.225" v="284" actId="2696"/>
        <pc:sldMkLst>
          <pc:docMk/>
          <pc:sldMk cId="1985399682" sldId="427"/>
        </pc:sldMkLst>
        <pc:spChg chg="add">
          <ac:chgData name="Alberto Carlos" userId="e15fa37413acfacc" providerId="LiveId" clId="{A5800FEC-9146-480D-BB27-155D29E5E308}" dt="2020-10-04T23:25:28.477" v="241"/>
          <ac:spMkLst>
            <pc:docMk/>
            <pc:sldMk cId="1985399682" sldId="427"/>
            <ac:spMk id="18" creationId="{B35DDEFB-EB29-4FCB-98BE-43398726A8B9}"/>
          </ac:spMkLst>
        </pc:spChg>
        <pc:spChg chg="mod">
          <ac:chgData name="Alberto Carlos" userId="e15fa37413acfacc" providerId="LiveId" clId="{A5800FEC-9146-480D-BB27-155D29E5E308}" dt="2020-10-04T23:25:34.001" v="242" actId="1076"/>
          <ac:spMkLst>
            <pc:docMk/>
            <pc:sldMk cId="1985399682" sldId="427"/>
            <ac:spMk id="20" creationId="{00000000-0000-0000-0000-000000000000}"/>
          </ac:spMkLst>
        </pc:spChg>
        <pc:picChg chg="mod">
          <ac:chgData name="Alberto Carlos" userId="e15fa37413acfacc" providerId="LiveId" clId="{A5800FEC-9146-480D-BB27-155D29E5E308}" dt="2020-10-04T23:25:41.821" v="244" actId="1076"/>
          <ac:picMkLst>
            <pc:docMk/>
            <pc:sldMk cId="1985399682" sldId="427"/>
            <ac:picMk id="2" creationId="{7A6FA7A7-4730-483A-A886-215F4AB5ECA7}"/>
          </ac:picMkLst>
        </pc:picChg>
      </pc:sldChg>
      <pc:sldChg chg="addSp modSp del">
        <pc:chgData name="Alberto Carlos" userId="e15fa37413acfacc" providerId="LiveId" clId="{A5800FEC-9146-480D-BB27-155D29E5E308}" dt="2020-10-07T17:01:25.257" v="285" actId="2696"/>
        <pc:sldMkLst>
          <pc:docMk/>
          <pc:sldMk cId="3989063251" sldId="428"/>
        </pc:sldMkLst>
        <pc:spChg chg="add">
          <ac:chgData name="Alberto Carlos" userId="e15fa37413acfacc" providerId="LiveId" clId="{A5800FEC-9146-480D-BB27-155D29E5E308}" dt="2020-10-04T23:25:55.943" v="245"/>
          <ac:spMkLst>
            <pc:docMk/>
            <pc:sldMk cId="3989063251" sldId="428"/>
            <ac:spMk id="17" creationId="{972AA310-D1A6-4FCB-A0A8-786E40C07B09}"/>
          </ac:spMkLst>
        </pc:spChg>
        <pc:spChg chg="mod">
          <ac:chgData name="Alberto Carlos" userId="e15fa37413acfacc" providerId="LiveId" clId="{A5800FEC-9146-480D-BB27-155D29E5E308}" dt="2020-10-04T23:26:02.559" v="247" actId="14100"/>
          <ac:spMkLst>
            <pc:docMk/>
            <pc:sldMk cId="3989063251" sldId="428"/>
            <ac:spMk id="20" creationId="{00000000-0000-0000-0000-000000000000}"/>
          </ac:spMkLst>
        </pc:spChg>
      </pc:sldChg>
      <pc:sldChg chg="addSp modSp del">
        <pc:chgData name="Alberto Carlos" userId="e15fa37413acfacc" providerId="LiveId" clId="{A5800FEC-9146-480D-BB27-155D29E5E308}" dt="2020-10-07T17:01:25.257" v="286" actId="2696"/>
        <pc:sldMkLst>
          <pc:docMk/>
          <pc:sldMk cId="2479371812" sldId="429"/>
        </pc:sldMkLst>
        <pc:spChg chg="add">
          <ac:chgData name="Alberto Carlos" userId="e15fa37413acfacc" providerId="LiveId" clId="{A5800FEC-9146-480D-BB27-155D29E5E308}" dt="2020-10-04T23:26:10.595" v="248"/>
          <ac:spMkLst>
            <pc:docMk/>
            <pc:sldMk cId="2479371812" sldId="429"/>
            <ac:spMk id="18" creationId="{C77B6555-D428-4A3D-A09F-FEEEAE5B627C}"/>
          </ac:spMkLst>
        </pc:spChg>
        <pc:spChg chg="mod">
          <ac:chgData name="Alberto Carlos" userId="e15fa37413acfacc" providerId="LiveId" clId="{A5800FEC-9146-480D-BB27-155D29E5E308}" dt="2020-10-04T23:26:19.821" v="250" actId="14100"/>
          <ac:spMkLst>
            <pc:docMk/>
            <pc:sldMk cId="2479371812" sldId="429"/>
            <ac:spMk id="20" creationId="{00000000-0000-0000-0000-000000000000}"/>
          </ac:spMkLst>
        </pc:spChg>
        <pc:picChg chg="mod">
          <ac:chgData name="Alberto Carlos" userId="e15fa37413acfacc" providerId="LiveId" clId="{A5800FEC-9146-480D-BB27-155D29E5E308}" dt="2020-10-04T23:26:25.220" v="251" actId="1076"/>
          <ac:picMkLst>
            <pc:docMk/>
            <pc:sldMk cId="2479371812" sldId="429"/>
            <ac:picMk id="2" creationId="{C8CA279C-0C68-4F51-AA1E-1E72D4828D27}"/>
          </ac:picMkLst>
        </pc:picChg>
      </pc:sldChg>
      <pc:sldChg chg="del">
        <pc:chgData name="Alberto Carlos" userId="e15fa37413acfacc" providerId="LiveId" clId="{A5800FEC-9146-480D-BB27-155D29E5E308}" dt="2020-10-07T17:01:25.054" v="273" actId="2696"/>
        <pc:sldMkLst>
          <pc:docMk/>
          <pc:sldMk cId="1716961137" sldId="430"/>
        </pc:sldMkLst>
      </pc:sldChg>
      <pc:sldChg chg="del">
        <pc:chgData name="Alberto Carlos" userId="e15fa37413acfacc" providerId="LiveId" clId="{A5800FEC-9146-480D-BB27-155D29E5E308}" dt="2020-09-27T16:00:49.120" v="9" actId="2696"/>
        <pc:sldMkLst>
          <pc:docMk/>
          <pc:sldMk cId="72984405" sldId="476"/>
        </pc:sldMkLst>
      </pc:sldChg>
      <pc:sldChg chg="del">
        <pc:chgData name="Alberto Carlos" userId="e15fa37413acfacc" providerId="LiveId" clId="{A5800FEC-9146-480D-BB27-155D29E5E308}" dt="2020-09-27T16:00:49.136" v="10" actId="2696"/>
        <pc:sldMkLst>
          <pc:docMk/>
          <pc:sldMk cId="448870613" sldId="477"/>
        </pc:sldMkLst>
      </pc:sldChg>
      <pc:sldChg chg="del">
        <pc:chgData name="Alberto Carlos" userId="e15fa37413acfacc" providerId="LiveId" clId="{A5800FEC-9146-480D-BB27-155D29E5E308}" dt="2020-09-27T16:00:49.141" v="11" actId="2696"/>
        <pc:sldMkLst>
          <pc:docMk/>
          <pc:sldMk cId="1826131770" sldId="478"/>
        </pc:sldMkLst>
      </pc:sldChg>
      <pc:sldChg chg="del">
        <pc:chgData name="Alberto Carlos" userId="e15fa37413acfacc" providerId="LiveId" clId="{A5800FEC-9146-480D-BB27-155D29E5E308}" dt="2020-09-27T16:00:49.155" v="12" actId="2696"/>
        <pc:sldMkLst>
          <pc:docMk/>
          <pc:sldMk cId="1877508563" sldId="479"/>
        </pc:sldMkLst>
      </pc:sldChg>
      <pc:sldChg chg="del">
        <pc:chgData name="Alberto Carlos" userId="e15fa37413acfacc" providerId="LiveId" clId="{A5800FEC-9146-480D-BB27-155D29E5E308}" dt="2020-09-27T16:00:49.169" v="13" actId="2696"/>
        <pc:sldMkLst>
          <pc:docMk/>
          <pc:sldMk cId="2624823413" sldId="480"/>
        </pc:sldMkLst>
      </pc:sldChg>
      <pc:sldChg chg="del">
        <pc:chgData name="Alberto Carlos" userId="e15fa37413acfacc" providerId="LiveId" clId="{A5800FEC-9146-480D-BB27-155D29E5E308}" dt="2020-09-27T16:00:49.189" v="14" actId="2696"/>
        <pc:sldMkLst>
          <pc:docMk/>
          <pc:sldMk cId="1372892267" sldId="481"/>
        </pc:sldMkLst>
      </pc:sldChg>
      <pc:sldChg chg="del">
        <pc:chgData name="Alberto Carlos" userId="e15fa37413acfacc" providerId="LiveId" clId="{A5800FEC-9146-480D-BB27-155D29E5E308}" dt="2020-09-27T16:00:49.194" v="15" actId="2696"/>
        <pc:sldMkLst>
          <pc:docMk/>
          <pc:sldMk cId="4182396584" sldId="482"/>
        </pc:sldMkLst>
      </pc:sldChg>
      <pc:sldChg chg="del">
        <pc:chgData name="Alberto Carlos" userId="e15fa37413acfacc" providerId="LiveId" clId="{A5800FEC-9146-480D-BB27-155D29E5E308}" dt="2020-09-27T16:00:49.210" v="16" actId="2696"/>
        <pc:sldMkLst>
          <pc:docMk/>
          <pc:sldMk cId="591868673" sldId="483"/>
        </pc:sldMkLst>
      </pc:sldChg>
      <pc:sldChg chg="del">
        <pc:chgData name="Alberto Carlos" userId="e15fa37413acfacc" providerId="LiveId" clId="{A5800FEC-9146-480D-BB27-155D29E5E308}" dt="2020-09-27T16:00:49.222" v="17" actId="2696"/>
        <pc:sldMkLst>
          <pc:docMk/>
          <pc:sldMk cId="3863339379" sldId="484"/>
        </pc:sldMkLst>
      </pc:sldChg>
      <pc:sldChg chg="del">
        <pc:chgData name="Alberto Carlos" userId="e15fa37413acfacc" providerId="LiveId" clId="{A5800FEC-9146-480D-BB27-155D29E5E308}" dt="2020-09-27T16:00:49.236" v="18" actId="2696"/>
        <pc:sldMkLst>
          <pc:docMk/>
          <pc:sldMk cId="3271555624" sldId="485"/>
        </pc:sldMkLst>
      </pc:sldChg>
      <pc:sldChg chg="del">
        <pc:chgData name="Alberto Carlos" userId="e15fa37413acfacc" providerId="LiveId" clId="{A5800FEC-9146-480D-BB27-155D29E5E308}" dt="2020-09-27T16:00:49.244" v="19" actId="2696"/>
        <pc:sldMkLst>
          <pc:docMk/>
          <pc:sldMk cId="1745481498" sldId="486"/>
        </pc:sldMkLst>
      </pc:sldChg>
      <pc:sldChg chg="del">
        <pc:chgData name="Alberto Carlos" userId="e15fa37413acfacc" providerId="LiveId" clId="{A5800FEC-9146-480D-BB27-155D29E5E308}" dt="2020-09-27T16:00:49.254" v="20" actId="2696"/>
        <pc:sldMkLst>
          <pc:docMk/>
          <pc:sldMk cId="1132968513" sldId="487"/>
        </pc:sldMkLst>
      </pc:sldChg>
    </pc:docChg>
  </pc:docChgLst>
  <pc:docChgLst>
    <pc:chgData name="Alberto Carlos" userId="e15fa37413acfacc" providerId="LiveId" clId="{32310CDD-F65D-41D5-AB7E-1CAE0635567E}"/>
    <pc:docChg chg="custSel modSld">
      <pc:chgData name="Alberto Carlos" userId="e15fa37413acfacc" providerId="LiveId" clId="{32310CDD-F65D-41D5-AB7E-1CAE0635567E}" dt="2020-11-25T21:59:03.087" v="92" actId="20577"/>
      <pc:docMkLst>
        <pc:docMk/>
      </pc:docMkLst>
      <pc:sldChg chg="modSp mod">
        <pc:chgData name="Alberto Carlos" userId="e15fa37413acfacc" providerId="LiveId" clId="{32310CDD-F65D-41D5-AB7E-1CAE0635567E}" dt="2020-11-25T21:59:03.087" v="92" actId="20577"/>
        <pc:sldMkLst>
          <pc:docMk/>
          <pc:sldMk cId="655980967" sldId="256"/>
        </pc:sldMkLst>
        <pc:spChg chg="mod">
          <ac:chgData name="Alberto Carlos" userId="e15fa37413acfacc" providerId="LiveId" clId="{32310CDD-F65D-41D5-AB7E-1CAE0635567E}" dt="2020-11-25T21:59:03.087" v="92" actId="20577"/>
          <ac:spMkLst>
            <pc:docMk/>
            <pc:sldMk cId="655980967" sldId="256"/>
            <ac:spMk id="2" creationId="{DDA8FDDA-8140-4E23-9A8B-C8DBBABDAD59}"/>
          </ac:spMkLst>
        </pc:spChg>
        <pc:spChg chg="mod">
          <ac:chgData name="Alberto Carlos" userId="e15fa37413acfacc" providerId="LiveId" clId="{32310CDD-F65D-41D5-AB7E-1CAE0635567E}" dt="2020-11-23T14:47:13.559" v="85" actId="5793"/>
          <ac:spMkLst>
            <pc:docMk/>
            <pc:sldMk cId="655980967" sldId="256"/>
            <ac:spMk id="7" creationId="{B00BC0CF-B17D-4A50-ABE9-4484FAE4760D}"/>
          </ac:spMkLst>
        </pc:spChg>
        <pc:spChg chg="mod">
          <ac:chgData name="Alberto Carlos" userId="e15fa37413acfacc" providerId="LiveId" clId="{32310CDD-F65D-41D5-AB7E-1CAE0635567E}" dt="2020-11-23T14:46:35.490" v="47" actId="20577"/>
          <ac:spMkLst>
            <pc:docMk/>
            <pc:sldMk cId="655980967" sldId="256"/>
            <ac:spMk id="8" creationId="{24A6EDC5-665D-4C54-9434-DB56AD78E396}"/>
          </ac:spMkLst>
        </pc:spChg>
      </pc:sldChg>
      <pc:sldChg chg="modSp mod">
        <pc:chgData name="Alberto Carlos" userId="e15fa37413acfacc" providerId="LiveId" clId="{32310CDD-F65D-41D5-AB7E-1CAE0635567E}" dt="2020-11-23T14:50:24.309" v="86"/>
        <pc:sldMkLst>
          <pc:docMk/>
          <pc:sldMk cId="3665966782" sldId="257"/>
        </pc:sldMkLst>
        <pc:spChg chg="mod">
          <ac:chgData name="Alberto Carlos" userId="e15fa37413acfacc" providerId="LiveId" clId="{32310CDD-F65D-41D5-AB7E-1CAE0635567E}" dt="2020-11-23T14:50:24.309" v="86"/>
          <ac:spMkLst>
            <pc:docMk/>
            <pc:sldMk cId="3665966782" sldId="257"/>
            <ac:spMk id="2" creationId="{00000000-0000-0000-0000-000000000000}"/>
          </ac:spMkLst>
        </pc:spChg>
      </pc:sldChg>
    </pc:docChg>
  </pc:docChgLst>
  <pc:docChgLst>
    <pc:chgData name="Alberto Carlos" userId="e15fa37413acfacc" providerId="LiveId" clId="{1EDA9429-80FA-4369-B1C3-B5F7DF100FBA}"/>
    <pc:docChg chg="addSld modSld sldOrd">
      <pc:chgData name="Alberto Carlos" userId="e15fa37413acfacc" providerId="LiveId" clId="{1EDA9429-80FA-4369-B1C3-B5F7DF100FBA}" dt="2020-04-08T20:39:00.627" v="1"/>
      <pc:docMkLst>
        <pc:docMk/>
      </pc:docMkLst>
      <pc:sldChg chg="add ord">
        <pc:chgData name="Alberto Carlos" userId="e15fa37413acfacc" providerId="LiveId" clId="{1EDA9429-80FA-4369-B1C3-B5F7DF100FBA}" dt="2020-04-08T20:39:00.627" v="1"/>
        <pc:sldMkLst>
          <pc:docMk/>
          <pc:sldMk cId="3773646395" sldId="301"/>
        </pc:sldMkLst>
      </pc:sldChg>
    </pc:docChg>
  </pc:docChgLst>
  <pc:docChgLst>
    <pc:chgData name="Christian Alonso Vargas Farias" userId="f0800195-5237-4b13-8d8e-9b32f3e89b5d" providerId="ADAL" clId="{D365B59F-56F5-4702-BBB5-D2F3ABBAE7DF}"/>
    <pc:docChg chg="undo custSel addSld delSld modSld sldOrd delMainMaster modMainMaster">
      <pc:chgData name="Christian Alonso Vargas Farias" userId="f0800195-5237-4b13-8d8e-9b32f3e89b5d" providerId="ADAL" clId="{D365B59F-56F5-4702-BBB5-D2F3ABBAE7DF}" dt="2020-02-12T14:43:17.735" v="921" actId="167"/>
      <pc:docMkLst>
        <pc:docMk/>
      </pc:docMkLst>
      <pc:sldChg chg="addSp delSp modSp add">
        <pc:chgData name="Christian Alonso Vargas Farias" userId="f0800195-5237-4b13-8d8e-9b32f3e89b5d" providerId="ADAL" clId="{D365B59F-56F5-4702-BBB5-D2F3ABBAE7DF}" dt="2020-02-11T13:53:35.659" v="828"/>
        <pc:sldMkLst>
          <pc:docMk/>
          <pc:sldMk cId="655980967" sldId="256"/>
        </pc:sldMkLst>
        <pc:spChg chg="mod">
          <ac:chgData name="Christian Alonso Vargas Farias" userId="f0800195-5237-4b13-8d8e-9b32f3e89b5d" providerId="ADAL" clId="{D365B59F-56F5-4702-BBB5-D2F3ABBAE7DF}" dt="2020-02-10T22:20:42.763" v="761" actId="20577"/>
          <ac:spMkLst>
            <pc:docMk/>
            <pc:sldMk cId="655980967" sldId="256"/>
            <ac:spMk id="2" creationId="{DDA8FDDA-8140-4E23-9A8B-C8DBBABDAD59}"/>
          </ac:spMkLst>
        </pc:spChg>
        <pc:spChg chg="del mod">
          <ac:chgData name="Christian Alonso Vargas Farias" userId="f0800195-5237-4b13-8d8e-9b32f3e89b5d" providerId="ADAL" clId="{D365B59F-56F5-4702-BBB5-D2F3ABBAE7DF}" dt="2020-02-11T13:52:54.853" v="825"/>
          <ac:spMkLst>
            <pc:docMk/>
            <pc:sldMk cId="655980967" sldId="256"/>
            <ac:spMk id="3" creationId="{60347C06-8C6D-43B9-94C3-6706BA4DE2A3}"/>
          </ac:spMkLst>
        </pc:spChg>
        <pc:spChg chg="add del mod">
          <ac:chgData name="Christian Alonso Vargas Farias" userId="f0800195-5237-4b13-8d8e-9b32f3e89b5d" providerId="ADAL" clId="{D365B59F-56F5-4702-BBB5-D2F3ABBAE7DF}" dt="2020-02-11T13:53:32.678" v="827"/>
          <ac:spMkLst>
            <pc:docMk/>
            <pc:sldMk cId="655980967" sldId="256"/>
            <ac:spMk id="4" creationId="{4317E7DE-45A8-4D1A-99B5-356A25F98110}"/>
          </ac:spMkLst>
        </pc:spChg>
        <pc:spChg chg="add del mod">
          <ac:chgData name="Christian Alonso Vargas Farias" userId="f0800195-5237-4b13-8d8e-9b32f3e89b5d" providerId="ADAL" clId="{D365B59F-56F5-4702-BBB5-D2F3ABBAE7DF}" dt="2020-02-11T13:53:32.678" v="827"/>
          <ac:spMkLst>
            <pc:docMk/>
            <pc:sldMk cId="655980967" sldId="256"/>
            <ac:spMk id="5" creationId="{84D80C76-5A7A-488F-8ED3-97343D7394C6}"/>
          </ac:spMkLst>
        </pc:spChg>
        <pc:spChg chg="add del mod">
          <ac:chgData name="Christian Alonso Vargas Farias" userId="f0800195-5237-4b13-8d8e-9b32f3e89b5d" providerId="ADAL" clId="{D365B59F-56F5-4702-BBB5-D2F3ABBAE7DF}" dt="2020-02-11T13:53:35.659" v="828"/>
          <ac:spMkLst>
            <pc:docMk/>
            <pc:sldMk cId="655980967" sldId="256"/>
            <ac:spMk id="6" creationId="{B15A9142-2EB9-4B62-9C38-D257F054A441}"/>
          </ac:spMkLst>
        </pc:spChg>
        <pc:spChg chg="add mod">
          <ac:chgData name="Christian Alonso Vargas Farias" userId="f0800195-5237-4b13-8d8e-9b32f3e89b5d" providerId="ADAL" clId="{D365B59F-56F5-4702-BBB5-D2F3ABBAE7DF}" dt="2020-02-11T13:53:35.659" v="828"/>
          <ac:spMkLst>
            <pc:docMk/>
            <pc:sldMk cId="655980967" sldId="256"/>
            <ac:spMk id="7" creationId="{B00BC0CF-B17D-4A50-ABE9-4484FAE4760D}"/>
          </ac:spMkLst>
        </pc:spChg>
        <pc:spChg chg="add mod">
          <ac:chgData name="Christian Alonso Vargas Farias" userId="f0800195-5237-4b13-8d8e-9b32f3e89b5d" providerId="ADAL" clId="{D365B59F-56F5-4702-BBB5-D2F3ABBAE7DF}" dt="2020-02-11T13:53:35.659" v="828"/>
          <ac:spMkLst>
            <pc:docMk/>
            <pc:sldMk cId="655980967" sldId="256"/>
            <ac:spMk id="8" creationId="{24A6EDC5-665D-4C54-9434-DB56AD78E396}"/>
          </ac:spMkLst>
        </pc:spChg>
      </pc:sldChg>
      <pc:sldChg chg="addSp delSp modSp add modAnim">
        <pc:chgData name="Christian Alonso Vargas Farias" userId="f0800195-5237-4b13-8d8e-9b32f3e89b5d" providerId="ADAL" clId="{D365B59F-56F5-4702-BBB5-D2F3ABBAE7DF}" dt="2020-02-10T22:02:59.652" v="586"/>
        <pc:sldMkLst>
          <pc:docMk/>
          <pc:sldMk cId="3665966782" sldId="257"/>
        </pc:sldMkLst>
        <pc:spChg chg="del">
          <ac:chgData name="Christian Alonso Vargas Farias" userId="f0800195-5237-4b13-8d8e-9b32f3e89b5d" providerId="ADAL" clId="{D365B59F-56F5-4702-BBB5-D2F3ABBAE7DF}" dt="2020-02-10T20:36:52.779" v="5"/>
          <ac:spMkLst>
            <pc:docMk/>
            <pc:sldMk cId="3665966782" sldId="257"/>
            <ac:spMk id="2" creationId="{DDA8FDDA-8140-4E23-9A8B-C8DBBABDAD59}"/>
          </ac:spMkLst>
        </pc:spChg>
        <pc:spChg chg="del">
          <ac:chgData name="Christian Alonso Vargas Farias" userId="f0800195-5237-4b13-8d8e-9b32f3e89b5d" providerId="ADAL" clId="{D365B59F-56F5-4702-BBB5-D2F3ABBAE7DF}" dt="2020-02-10T20:36:52.779" v="5"/>
          <ac:spMkLst>
            <pc:docMk/>
            <pc:sldMk cId="3665966782" sldId="257"/>
            <ac:spMk id="3" creationId="{60347C06-8C6D-43B9-94C3-6706BA4DE2A3}"/>
          </ac:spMkLst>
        </pc:spChg>
        <pc:spChg chg="add del">
          <ac:chgData name="Christian Alonso Vargas Farias" userId="f0800195-5237-4b13-8d8e-9b32f3e89b5d" providerId="ADAL" clId="{D365B59F-56F5-4702-BBB5-D2F3ABBAE7DF}" dt="2020-02-10T20:36:59.207" v="7"/>
          <ac:spMkLst>
            <pc:docMk/>
            <pc:sldMk cId="3665966782" sldId="257"/>
            <ac:spMk id="4" creationId="{3B754503-4B27-4918-835D-71BDF50F86F6}"/>
          </ac:spMkLst>
        </pc:spChg>
        <pc:spChg chg="add del">
          <ac:chgData name="Christian Alonso Vargas Farias" userId="f0800195-5237-4b13-8d8e-9b32f3e89b5d" providerId="ADAL" clId="{D365B59F-56F5-4702-BBB5-D2F3ABBAE7DF}" dt="2020-02-10T20:36:59.207" v="7"/>
          <ac:spMkLst>
            <pc:docMk/>
            <pc:sldMk cId="3665966782" sldId="257"/>
            <ac:spMk id="5" creationId="{EA8CF9E7-CF44-4BFB-BC76-5E03539DB66E}"/>
          </ac:spMkLst>
        </pc:spChg>
        <pc:spChg chg="add del mod">
          <ac:chgData name="Christian Alonso Vargas Farias" userId="f0800195-5237-4b13-8d8e-9b32f3e89b5d" providerId="ADAL" clId="{D365B59F-56F5-4702-BBB5-D2F3ABBAE7DF}" dt="2020-02-10T20:42:45.243" v="93"/>
          <ac:spMkLst>
            <pc:docMk/>
            <pc:sldMk cId="3665966782" sldId="257"/>
            <ac:spMk id="6" creationId="{4803C638-0717-48E5-A6F5-95088BD6B81C}"/>
          </ac:spMkLst>
        </pc:spChg>
        <pc:spChg chg="add del mod">
          <ac:chgData name="Christian Alonso Vargas Farias" userId="f0800195-5237-4b13-8d8e-9b32f3e89b5d" providerId="ADAL" clId="{D365B59F-56F5-4702-BBB5-D2F3ABBAE7DF}" dt="2020-02-10T20:42:45.243" v="93"/>
          <ac:spMkLst>
            <pc:docMk/>
            <pc:sldMk cId="3665966782" sldId="257"/>
            <ac:spMk id="7" creationId="{EF7AADDF-3B36-4820-A2A4-C426BA15BB5B}"/>
          </ac:spMkLst>
        </pc:spChg>
        <pc:spChg chg="add del mod">
          <ac:chgData name="Christian Alonso Vargas Farias" userId="f0800195-5237-4b13-8d8e-9b32f3e89b5d" providerId="ADAL" clId="{D365B59F-56F5-4702-BBB5-D2F3ABBAE7DF}" dt="2020-02-10T21:31:48.596" v="306"/>
          <ac:spMkLst>
            <pc:docMk/>
            <pc:sldMk cId="3665966782" sldId="257"/>
            <ac:spMk id="8" creationId="{73145D07-5576-4A0E-B74C-7B22335885D0}"/>
          </ac:spMkLst>
        </pc:spChg>
        <pc:spChg chg="add del mod">
          <ac:chgData name="Christian Alonso Vargas Farias" userId="f0800195-5237-4b13-8d8e-9b32f3e89b5d" providerId="ADAL" clId="{D365B59F-56F5-4702-BBB5-D2F3ABBAE7DF}" dt="2020-02-10T22:02:59.652" v="586"/>
          <ac:spMkLst>
            <pc:docMk/>
            <pc:sldMk cId="3665966782" sldId="257"/>
            <ac:spMk id="9" creationId="{357FDD56-3353-4F15-A255-1BD8DE5742F8}"/>
          </ac:spMkLst>
        </pc:spChg>
        <pc:spChg chg="add del mod">
          <ac:chgData name="Christian Alonso Vargas Farias" userId="f0800195-5237-4b13-8d8e-9b32f3e89b5d" providerId="ADAL" clId="{D365B59F-56F5-4702-BBB5-D2F3ABBAE7DF}" dt="2020-02-10T22:02:59.652" v="586"/>
          <ac:spMkLst>
            <pc:docMk/>
            <pc:sldMk cId="3665966782" sldId="257"/>
            <ac:spMk id="10" creationId="{3C3E6B70-23C8-4013-B0BF-1E2461290AAD}"/>
          </ac:spMkLst>
        </pc:spChg>
        <pc:spChg chg="add mod">
          <ac:chgData name="Christian Alonso Vargas Farias" userId="f0800195-5237-4b13-8d8e-9b32f3e89b5d" providerId="ADAL" clId="{D365B59F-56F5-4702-BBB5-D2F3ABBAE7DF}" dt="2020-02-10T22:02:59.652" v="586"/>
          <ac:spMkLst>
            <pc:docMk/>
            <pc:sldMk cId="3665966782" sldId="257"/>
            <ac:spMk id="11" creationId="{6666D78C-C84D-4A43-AC56-6938A4F08916}"/>
          </ac:spMkLst>
        </pc:spChg>
        <pc:spChg chg="add mod">
          <ac:chgData name="Christian Alonso Vargas Farias" userId="f0800195-5237-4b13-8d8e-9b32f3e89b5d" providerId="ADAL" clId="{D365B59F-56F5-4702-BBB5-D2F3ABBAE7DF}" dt="2020-02-10T22:02:59.652" v="586"/>
          <ac:spMkLst>
            <pc:docMk/>
            <pc:sldMk cId="3665966782" sldId="257"/>
            <ac:spMk id="12" creationId="{C63504B2-84AD-4F15-AF75-37DB95653093}"/>
          </ac:spMkLst>
        </pc:spChg>
      </pc:sldChg>
      <pc:sldChg chg="addSp delSp modSp add ord">
        <pc:chgData name="Christian Alonso Vargas Farias" userId="f0800195-5237-4b13-8d8e-9b32f3e89b5d" providerId="ADAL" clId="{D365B59F-56F5-4702-BBB5-D2F3ABBAE7DF}" dt="2020-02-11T15:11:54.045" v="906"/>
        <pc:sldMkLst>
          <pc:docMk/>
          <pc:sldMk cId="1888070224" sldId="258"/>
        </pc:sldMkLst>
        <pc:spChg chg="add mod">
          <ac:chgData name="Christian Alonso Vargas Farias" userId="f0800195-5237-4b13-8d8e-9b32f3e89b5d" providerId="ADAL" clId="{D365B59F-56F5-4702-BBB5-D2F3ABBAE7DF}" dt="2020-02-11T15:11:54.045" v="906"/>
          <ac:spMkLst>
            <pc:docMk/>
            <pc:sldMk cId="1888070224" sldId="258"/>
            <ac:spMk id="2" creationId="{780D37AA-34BA-4549-BCF4-C1D196008147}"/>
          </ac:spMkLst>
        </pc:spChg>
        <pc:spChg chg="del">
          <ac:chgData name="Christian Alonso Vargas Farias" userId="f0800195-5237-4b13-8d8e-9b32f3e89b5d" providerId="ADAL" clId="{D365B59F-56F5-4702-BBB5-D2F3ABBAE7DF}" dt="2020-02-10T21:12:54.814" v="263"/>
          <ac:spMkLst>
            <pc:docMk/>
            <pc:sldMk cId="1888070224" sldId="258"/>
            <ac:spMk id="2" creationId="{DDA8FDDA-8140-4E23-9A8B-C8DBBABDAD59}"/>
          </ac:spMkLst>
        </pc:spChg>
        <pc:spChg chg="del">
          <ac:chgData name="Christian Alonso Vargas Farias" userId="f0800195-5237-4b13-8d8e-9b32f3e89b5d" providerId="ADAL" clId="{D365B59F-56F5-4702-BBB5-D2F3ABBAE7DF}" dt="2020-02-10T21:12:54.814" v="263"/>
          <ac:spMkLst>
            <pc:docMk/>
            <pc:sldMk cId="1888070224" sldId="258"/>
            <ac:spMk id="3" creationId="{60347C06-8C6D-43B9-94C3-6706BA4DE2A3}"/>
          </ac:spMkLst>
        </pc:spChg>
        <pc:spChg chg="add mod">
          <ac:chgData name="Christian Alonso Vargas Farias" userId="f0800195-5237-4b13-8d8e-9b32f3e89b5d" providerId="ADAL" clId="{D365B59F-56F5-4702-BBB5-D2F3ABBAE7DF}" dt="2020-02-11T15:11:54.045" v="906"/>
          <ac:spMkLst>
            <pc:docMk/>
            <pc:sldMk cId="1888070224" sldId="258"/>
            <ac:spMk id="3" creationId="{9E7B4E90-90A0-4FA6-8D76-CC3AF6261CD7}"/>
          </ac:spMkLst>
        </pc:spChg>
        <pc:spChg chg="add del mod">
          <ac:chgData name="Christian Alonso Vargas Farias" userId="f0800195-5237-4b13-8d8e-9b32f3e89b5d" providerId="ADAL" clId="{D365B59F-56F5-4702-BBB5-D2F3ABBAE7DF}" dt="2020-02-10T22:03:59.829" v="587"/>
          <ac:spMkLst>
            <pc:docMk/>
            <pc:sldMk cId="1888070224" sldId="258"/>
            <ac:spMk id="4" creationId="{9A715591-B1FC-4487-B9EB-496EE4E8CF1A}"/>
          </ac:spMkLst>
        </pc:spChg>
        <pc:spChg chg="add del mod">
          <ac:chgData name="Christian Alonso Vargas Farias" userId="f0800195-5237-4b13-8d8e-9b32f3e89b5d" providerId="ADAL" clId="{D365B59F-56F5-4702-BBB5-D2F3ABBAE7DF}" dt="2020-02-10T21:12:58.106" v="264"/>
          <ac:spMkLst>
            <pc:docMk/>
            <pc:sldMk cId="1888070224" sldId="258"/>
            <ac:spMk id="5" creationId="{5DC32F6C-48D0-40D7-8175-FDB8B2C8574B}"/>
          </ac:spMkLst>
        </pc:spChg>
        <pc:spChg chg="add del mod">
          <ac:chgData name="Christian Alonso Vargas Farias" userId="f0800195-5237-4b13-8d8e-9b32f3e89b5d" providerId="ADAL" clId="{D365B59F-56F5-4702-BBB5-D2F3ABBAE7DF}" dt="2020-02-10T21:13:25.484" v="271"/>
          <ac:spMkLst>
            <pc:docMk/>
            <pc:sldMk cId="1888070224" sldId="258"/>
            <ac:spMk id="9" creationId="{4BFF27E8-3E10-4BBD-A358-CC1263C46F43}"/>
          </ac:spMkLst>
        </pc:spChg>
        <pc:spChg chg="add del mod">
          <ac:chgData name="Christian Alonso Vargas Farias" userId="f0800195-5237-4b13-8d8e-9b32f3e89b5d" providerId="ADAL" clId="{D365B59F-56F5-4702-BBB5-D2F3ABBAE7DF}" dt="2020-02-10T21:14:46.418" v="290" actId="478"/>
          <ac:spMkLst>
            <pc:docMk/>
            <pc:sldMk cId="1888070224" sldId="258"/>
            <ac:spMk id="12" creationId="{F3712E4F-62C6-4757-9BF0-78958C3A17AD}"/>
          </ac:spMkLst>
        </pc:spChg>
        <pc:spChg chg="add del mod">
          <ac:chgData name="Christian Alonso Vargas Farias" userId="f0800195-5237-4b13-8d8e-9b32f3e89b5d" providerId="ADAL" clId="{D365B59F-56F5-4702-BBB5-D2F3ABBAE7DF}" dt="2020-02-10T22:08:13.845" v="635"/>
          <ac:spMkLst>
            <pc:docMk/>
            <pc:sldMk cId="1888070224" sldId="258"/>
            <ac:spMk id="13" creationId="{6428585D-450B-47B4-A9CE-72A6BA7A2313}"/>
          </ac:spMkLst>
        </pc:spChg>
        <pc:spChg chg="add del mod">
          <ac:chgData name="Christian Alonso Vargas Farias" userId="f0800195-5237-4b13-8d8e-9b32f3e89b5d" providerId="ADAL" clId="{D365B59F-56F5-4702-BBB5-D2F3ABBAE7DF}" dt="2020-02-10T22:13:54.528" v="676"/>
          <ac:spMkLst>
            <pc:docMk/>
            <pc:sldMk cId="1888070224" sldId="258"/>
            <ac:spMk id="14" creationId="{3BE9B698-69AC-4DD5-A404-72BCB58654A0}"/>
          </ac:spMkLst>
        </pc:spChg>
        <pc:spChg chg="add del mod">
          <ac:chgData name="Christian Alonso Vargas Farias" userId="f0800195-5237-4b13-8d8e-9b32f3e89b5d" providerId="ADAL" clId="{D365B59F-56F5-4702-BBB5-D2F3ABBAE7DF}" dt="2020-02-10T22:16:25.802" v="703"/>
          <ac:spMkLst>
            <pc:docMk/>
            <pc:sldMk cId="1888070224" sldId="258"/>
            <ac:spMk id="15" creationId="{47C76009-AE61-4283-BA3F-FC9B1820236B}"/>
          </ac:spMkLst>
        </pc:spChg>
        <pc:spChg chg="add del mod">
          <ac:chgData name="Christian Alonso Vargas Farias" userId="f0800195-5237-4b13-8d8e-9b32f3e89b5d" providerId="ADAL" clId="{D365B59F-56F5-4702-BBB5-D2F3ABBAE7DF}" dt="2020-02-10T22:20:25.852" v="748"/>
          <ac:spMkLst>
            <pc:docMk/>
            <pc:sldMk cId="1888070224" sldId="258"/>
            <ac:spMk id="16" creationId="{34B3E0A7-7246-48B6-AA88-3B713992EF73}"/>
          </ac:spMkLst>
        </pc:spChg>
        <pc:spChg chg="add del mod">
          <ac:chgData name="Christian Alonso Vargas Farias" userId="f0800195-5237-4b13-8d8e-9b32f3e89b5d" providerId="ADAL" clId="{D365B59F-56F5-4702-BBB5-D2F3ABBAE7DF}" dt="2020-02-10T22:16:31.356" v="704" actId="931"/>
          <ac:spMkLst>
            <pc:docMk/>
            <pc:sldMk cId="1888070224" sldId="258"/>
            <ac:spMk id="17" creationId="{8E14753B-9058-4E61-B2AB-C21DCB3C88B6}"/>
          </ac:spMkLst>
        </pc:spChg>
        <pc:spChg chg="add del mod">
          <ac:chgData name="Christian Alonso Vargas Farias" userId="f0800195-5237-4b13-8d8e-9b32f3e89b5d" providerId="ADAL" clId="{D365B59F-56F5-4702-BBB5-D2F3ABBAE7DF}" dt="2020-02-10T22:18:42.897" v="731" actId="931"/>
          <ac:spMkLst>
            <pc:docMk/>
            <pc:sldMk cId="1888070224" sldId="258"/>
            <ac:spMk id="21" creationId="{ACE003CE-C767-4626-A392-59CB5B173E3B}"/>
          </ac:spMkLst>
        </pc:spChg>
        <pc:spChg chg="add del mod">
          <ac:chgData name="Christian Alonso Vargas Farias" userId="f0800195-5237-4b13-8d8e-9b32f3e89b5d" providerId="ADAL" clId="{D365B59F-56F5-4702-BBB5-D2F3ABBAE7DF}" dt="2020-02-10T22:20:25.852" v="748"/>
          <ac:spMkLst>
            <pc:docMk/>
            <pc:sldMk cId="1888070224" sldId="258"/>
            <ac:spMk id="25" creationId="{9F5D4B2C-0841-4154-AC9B-620B7FA36E14}"/>
          </ac:spMkLst>
        </pc:spChg>
        <pc:spChg chg="add del mod">
          <ac:chgData name="Christian Alonso Vargas Farias" userId="f0800195-5237-4b13-8d8e-9b32f3e89b5d" providerId="ADAL" clId="{D365B59F-56F5-4702-BBB5-D2F3ABBAE7DF}" dt="2020-02-10T22:20:30.844" v="749"/>
          <ac:spMkLst>
            <pc:docMk/>
            <pc:sldMk cId="1888070224" sldId="258"/>
            <ac:spMk id="26" creationId="{F3A8C7E2-1914-4261-B6AB-CEB9B641500C}"/>
          </ac:spMkLst>
        </pc:spChg>
        <pc:spChg chg="add del mod">
          <ac:chgData name="Christian Alonso Vargas Farias" userId="f0800195-5237-4b13-8d8e-9b32f3e89b5d" providerId="ADAL" clId="{D365B59F-56F5-4702-BBB5-D2F3ABBAE7DF}" dt="2020-02-10T22:20:30.844" v="749"/>
          <ac:spMkLst>
            <pc:docMk/>
            <pc:sldMk cId="1888070224" sldId="258"/>
            <ac:spMk id="27" creationId="{8F32B12D-383D-4561-B687-DB8BB0036E70}"/>
          </ac:spMkLst>
        </pc:spChg>
        <pc:spChg chg="add mod">
          <ac:chgData name="Christian Alonso Vargas Farias" userId="f0800195-5237-4b13-8d8e-9b32f3e89b5d" providerId="ADAL" clId="{D365B59F-56F5-4702-BBB5-D2F3ABBAE7DF}" dt="2020-02-10T22:20:37.693" v="755" actId="20577"/>
          <ac:spMkLst>
            <pc:docMk/>
            <pc:sldMk cId="1888070224" sldId="258"/>
            <ac:spMk id="28" creationId="{8D9E26A3-9FC5-4974-92EC-586B2E5D3301}"/>
          </ac:spMkLst>
        </pc:spChg>
        <pc:spChg chg="add del mod">
          <ac:chgData name="Christian Alonso Vargas Farias" userId="f0800195-5237-4b13-8d8e-9b32f3e89b5d" providerId="ADAL" clId="{D365B59F-56F5-4702-BBB5-D2F3ABBAE7DF}" dt="2020-02-11T15:11:54.045" v="906"/>
          <ac:spMkLst>
            <pc:docMk/>
            <pc:sldMk cId="1888070224" sldId="258"/>
            <ac:spMk id="29" creationId="{2E5E6B4A-1799-4889-A366-1287F8CA491D}"/>
          </ac:spMkLst>
        </pc:spChg>
        <pc:picChg chg="add del mod">
          <ac:chgData name="Christian Alonso Vargas Farias" userId="f0800195-5237-4b13-8d8e-9b32f3e89b5d" providerId="ADAL" clId="{D365B59F-56F5-4702-BBB5-D2F3ABBAE7DF}" dt="2020-02-10T21:13:07.950" v="269" actId="478"/>
          <ac:picMkLst>
            <pc:docMk/>
            <pc:sldMk cId="1888070224" sldId="258"/>
            <ac:picMk id="7" creationId="{D68E0E3E-5A1A-4B18-A4CB-11ED2957E39B}"/>
          </ac:picMkLst>
        </pc:picChg>
        <pc:picChg chg="add del mod ord">
          <ac:chgData name="Christian Alonso Vargas Farias" userId="f0800195-5237-4b13-8d8e-9b32f3e89b5d" providerId="ADAL" clId="{D365B59F-56F5-4702-BBB5-D2F3ABBAE7DF}" dt="2020-02-10T21:13:36.747" v="277"/>
          <ac:picMkLst>
            <pc:docMk/>
            <pc:sldMk cId="1888070224" sldId="258"/>
            <ac:picMk id="11" creationId="{322B4B2B-7DFD-49F3-8100-B0FA642BB595}"/>
          </ac:picMkLst>
        </pc:picChg>
        <pc:picChg chg="add del mod">
          <ac:chgData name="Christian Alonso Vargas Farias" userId="f0800195-5237-4b13-8d8e-9b32f3e89b5d" providerId="ADAL" clId="{D365B59F-56F5-4702-BBB5-D2F3ABBAE7DF}" dt="2020-02-10T22:16:37.315" v="707" actId="478"/>
          <ac:picMkLst>
            <pc:docMk/>
            <pc:sldMk cId="1888070224" sldId="258"/>
            <ac:picMk id="19" creationId="{1CA6095C-572C-4647-9F22-FE10CB79F4FD}"/>
          </ac:picMkLst>
        </pc:picChg>
        <pc:picChg chg="add del mod ord">
          <ac:chgData name="Christian Alonso Vargas Farias" userId="f0800195-5237-4b13-8d8e-9b32f3e89b5d" providerId="ADAL" clId="{D365B59F-56F5-4702-BBB5-D2F3ABBAE7DF}" dt="2020-02-10T22:18:52.632" v="735" actId="478"/>
          <ac:picMkLst>
            <pc:docMk/>
            <pc:sldMk cId="1888070224" sldId="258"/>
            <ac:picMk id="23" creationId="{73A9FD7A-FE9F-434B-8DB4-BF8293E875FF}"/>
          </ac:picMkLst>
        </pc:picChg>
      </pc:sldChg>
      <pc:sldChg chg="addSp delSp modSp add del">
        <pc:chgData name="Christian Alonso Vargas Farias" userId="f0800195-5237-4b13-8d8e-9b32f3e89b5d" providerId="ADAL" clId="{D365B59F-56F5-4702-BBB5-D2F3ABBAE7DF}" dt="2020-02-10T22:14:26.929" v="684" actId="2696"/>
        <pc:sldMkLst>
          <pc:docMk/>
          <pc:sldMk cId="720758439" sldId="259"/>
        </pc:sldMkLst>
        <pc:spChg chg="del">
          <ac:chgData name="Christian Alonso Vargas Farias" userId="f0800195-5237-4b13-8d8e-9b32f3e89b5d" providerId="ADAL" clId="{D365B59F-56F5-4702-BBB5-D2F3ABBAE7DF}" dt="2020-02-10T21:31:53.681" v="307"/>
          <ac:spMkLst>
            <pc:docMk/>
            <pc:sldMk cId="720758439" sldId="259"/>
            <ac:spMk id="2" creationId="{DDA8FDDA-8140-4E23-9A8B-C8DBBABDAD59}"/>
          </ac:spMkLst>
        </pc:spChg>
        <pc:spChg chg="del">
          <ac:chgData name="Christian Alonso Vargas Farias" userId="f0800195-5237-4b13-8d8e-9b32f3e89b5d" providerId="ADAL" clId="{D365B59F-56F5-4702-BBB5-D2F3ABBAE7DF}" dt="2020-02-10T21:31:53.681" v="307"/>
          <ac:spMkLst>
            <pc:docMk/>
            <pc:sldMk cId="720758439" sldId="259"/>
            <ac:spMk id="3" creationId="{60347C06-8C6D-43B9-94C3-6706BA4DE2A3}"/>
          </ac:spMkLst>
        </pc:spChg>
        <pc:spChg chg="add del mod">
          <ac:chgData name="Christian Alonso Vargas Farias" userId="f0800195-5237-4b13-8d8e-9b32f3e89b5d" providerId="ADAL" clId="{D365B59F-56F5-4702-BBB5-D2F3ABBAE7DF}" dt="2020-02-10T22:14:09.192" v="679"/>
          <ac:spMkLst>
            <pc:docMk/>
            <pc:sldMk cId="720758439" sldId="259"/>
            <ac:spMk id="4" creationId="{6CD39762-E776-42C4-8FEF-13A41E3207B9}"/>
          </ac:spMkLst>
        </pc:spChg>
        <pc:spChg chg="add mod">
          <ac:chgData name="Christian Alonso Vargas Farias" userId="f0800195-5237-4b13-8d8e-9b32f3e89b5d" providerId="ADAL" clId="{D365B59F-56F5-4702-BBB5-D2F3ABBAE7DF}" dt="2020-02-10T22:14:09.192" v="679"/>
          <ac:spMkLst>
            <pc:docMk/>
            <pc:sldMk cId="720758439" sldId="259"/>
            <ac:spMk id="5" creationId="{59800F2D-1147-4BF6-88EB-753797E86828}"/>
          </ac:spMkLst>
        </pc:spChg>
        <pc:spChg chg="add del mod">
          <ac:chgData name="Christian Alonso Vargas Farias" userId="f0800195-5237-4b13-8d8e-9b32f3e89b5d" providerId="ADAL" clId="{D365B59F-56F5-4702-BBB5-D2F3ABBAE7DF}" dt="2020-02-10T22:14:15.073" v="680" actId="931"/>
          <ac:spMkLst>
            <pc:docMk/>
            <pc:sldMk cId="720758439" sldId="259"/>
            <ac:spMk id="6" creationId="{B966258A-875D-4D8E-9BD2-7F7EC306492F}"/>
          </ac:spMkLst>
        </pc:spChg>
        <pc:spChg chg="add mod">
          <ac:chgData name="Christian Alonso Vargas Farias" userId="f0800195-5237-4b13-8d8e-9b32f3e89b5d" providerId="ADAL" clId="{D365B59F-56F5-4702-BBB5-D2F3ABBAE7DF}" dt="2020-02-10T22:14:23.825" v="683" actId="478"/>
          <ac:spMkLst>
            <pc:docMk/>
            <pc:sldMk cId="720758439" sldId="259"/>
            <ac:spMk id="10" creationId="{EA2045E3-6B87-4969-B54C-75171011AA84}"/>
          </ac:spMkLst>
        </pc:spChg>
        <pc:picChg chg="add del mod">
          <ac:chgData name="Christian Alonso Vargas Farias" userId="f0800195-5237-4b13-8d8e-9b32f3e89b5d" providerId="ADAL" clId="{D365B59F-56F5-4702-BBB5-D2F3ABBAE7DF}" dt="2020-02-10T22:14:23.825" v="683" actId="478"/>
          <ac:picMkLst>
            <pc:docMk/>
            <pc:sldMk cId="720758439" sldId="259"/>
            <ac:picMk id="8" creationId="{C0DEB0D2-EA56-46F8-A846-3DA6300E48A1}"/>
          </ac:picMkLst>
        </pc:picChg>
      </pc:sldChg>
      <pc:sldChg chg="addSp delSp modSp add">
        <pc:chgData name="Christian Alonso Vargas Farias" userId="f0800195-5237-4b13-8d8e-9b32f3e89b5d" providerId="ADAL" clId="{D365B59F-56F5-4702-BBB5-D2F3ABBAE7DF}" dt="2020-02-11T14:33:55.472" v="868"/>
        <pc:sldMkLst>
          <pc:docMk/>
          <pc:sldMk cId="2354456568" sldId="260"/>
        </pc:sldMkLst>
        <pc:spChg chg="del">
          <ac:chgData name="Christian Alonso Vargas Farias" userId="f0800195-5237-4b13-8d8e-9b32f3e89b5d" providerId="ADAL" clId="{D365B59F-56F5-4702-BBB5-D2F3ABBAE7DF}" dt="2020-02-11T13:53:46.749" v="829"/>
          <ac:spMkLst>
            <pc:docMk/>
            <pc:sldMk cId="2354456568" sldId="260"/>
            <ac:spMk id="2" creationId="{DDA8FDDA-8140-4E23-9A8B-C8DBBABDAD59}"/>
          </ac:spMkLst>
        </pc:spChg>
        <pc:spChg chg="del mod">
          <ac:chgData name="Christian Alonso Vargas Farias" userId="f0800195-5237-4b13-8d8e-9b32f3e89b5d" providerId="ADAL" clId="{D365B59F-56F5-4702-BBB5-D2F3ABBAE7DF}" dt="2020-02-11T13:53:46.749" v="829"/>
          <ac:spMkLst>
            <pc:docMk/>
            <pc:sldMk cId="2354456568" sldId="260"/>
            <ac:spMk id="3" creationId="{60347C06-8C6D-43B9-94C3-6706BA4DE2A3}"/>
          </ac:spMkLst>
        </pc:spChg>
        <pc:spChg chg="add del mod">
          <ac:chgData name="Christian Alonso Vargas Farias" userId="f0800195-5237-4b13-8d8e-9b32f3e89b5d" providerId="ADAL" clId="{D365B59F-56F5-4702-BBB5-D2F3ABBAE7DF}" dt="2020-02-11T14:33:55.472" v="868"/>
          <ac:spMkLst>
            <pc:docMk/>
            <pc:sldMk cId="2354456568" sldId="260"/>
            <ac:spMk id="4" creationId="{CAAF2257-27B2-4A5E-9514-CF5BC3653ED9}"/>
          </ac:spMkLst>
        </pc:spChg>
        <pc:spChg chg="add del mod">
          <ac:chgData name="Christian Alonso Vargas Farias" userId="f0800195-5237-4b13-8d8e-9b32f3e89b5d" providerId="ADAL" clId="{D365B59F-56F5-4702-BBB5-D2F3ABBAE7DF}" dt="2020-02-11T14:33:55.472" v="868"/>
          <ac:spMkLst>
            <pc:docMk/>
            <pc:sldMk cId="2354456568" sldId="260"/>
            <ac:spMk id="5" creationId="{EE45C1C9-A38B-4211-ADEA-B35440543F3D}"/>
          </ac:spMkLst>
        </pc:spChg>
        <pc:spChg chg="add del mod">
          <ac:chgData name="Christian Alonso Vargas Farias" userId="f0800195-5237-4b13-8d8e-9b32f3e89b5d" providerId="ADAL" clId="{D365B59F-56F5-4702-BBB5-D2F3ABBAE7DF}" dt="2020-02-11T14:33:55.472" v="868"/>
          <ac:spMkLst>
            <pc:docMk/>
            <pc:sldMk cId="2354456568" sldId="260"/>
            <ac:spMk id="6" creationId="{CB25F053-51B2-46A4-B8DB-CD7A974C8C7C}"/>
          </ac:spMkLst>
        </pc:spChg>
      </pc:sldChg>
      <pc:sldChg chg="add ord">
        <pc:chgData name="Christian Alonso Vargas Farias" userId="f0800195-5237-4b13-8d8e-9b32f3e89b5d" providerId="ADAL" clId="{D365B59F-56F5-4702-BBB5-D2F3ABBAE7DF}" dt="2020-02-10T22:18:27.063" v="729"/>
        <pc:sldMkLst>
          <pc:docMk/>
          <pc:sldMk cId="1604834296" sldId="261"/>
        </pc:sldMkLst>
      </pc:sldChg>
      <pc:sldChg chg="addSp delSp modSp add">
        <pc:chgData name="Christian Alonso Vargas Farias" userId="f0800195-5237-4b13-8d8e-9b32f3e89b5d" providerId="ADAL" clId="{D365B59F-56F5-4702-BBB5-D2F3ABBAE7DF}" dt="2020-02-11T19:02:28.640" v="912"/>
        <pc:sldMkLst>
          <pc:docMk/>
          <pc:sldMk cId="2853443170" sldId="262"/>
        </pc:sldMkLst>
        <pc:spChg chg="del">
          <ac:chgData name="Christian Alonso Vargas Farias" userId="f0800195-5237-4b13-8d8e-9b32f3e89b5d" providerId="ADAL" clId="{D365B59F-56F5-4702-BBB5-D2F3ABBAE7DF}" dt="2020-02-11T19:02:28.640" v="912"/>
          <ac:spMkLst>
            <pc:docMk/>
            <pc:sldMk cId="2853443170" sldId="262"/>
            <ac:spMk id="2" creationId="{780D37AA-34BA-4549-BCF4-C1D196008147}"/>
          </ac:spMkLst>
        </pc:spChg>
        <pc:spChg chg="del">
          <ac:chgData name="Christian Alonso Vargas Farias" userId="f0800195-5237-4b13-8d8e-9b32f3e89b5d" providerId="ADAL" clId="{D365B59F-56F5-4702-BBB5-D2F3ABBAE7DF}" dt="2020-02-11T19:02:28.640" v="912"/>
          <ac:spMkLst>
            <pc:docMk/>
            <pc:sldMk cId="2853443170" sldId="262"/>
            <ac:spMk id="3" creationId="{9E7B4E90-90A0-4FA6-8D76-CC3AF6261CD7}"/>
          </ac:spMkLst>
        </pc:spChg>
        <pc:spChg chg="add mod">
          <ac:chgData name="Christian Alonso Vargas Farias" userId="f0800195-5237-4b13-8d8e-9b32f3e89b5d" providerId="ADAL" clId="{D365B59F-56F5-4702-BBB5-D2F3ABBAE7DF}" dt="2020-02-11T19:02:28.640" v="912"/>
          <ac:spMkLst>
            <pc:docMk/>
            <pc:sldMk cId="2853443170" sldId="262"/>
            <ac:spMk id="4" creationId="{46F5D4AA-4009-43F6-9C6C-44E711E9E840}"/>
          </ac:spMkLst>
        </pc:spChg>
      </pc:sldChg>
      <pc:sldMasterChg chg="addSp delSp modSp delAnim modAnim delSldLayout modSldLayout">
        <pc:chgData name="Christian Alonso Vargas Farias" userId="f0800195-5237-4b13-8d8e-9b32f3e89b5d" providerId="ADAL" clId="{D365B59F-56F5-4702-BBB5-D2F3ABBAE7DF}" dt="2020-02-12T14:43:17.735" v="921" actId="167"/>
        <pc:sldMasterMkLst>
          <pc:docMk/>
          <pc:sldMasterMk cId="2695584717" sldId="2147483648"/>
        </pc:sldMasterMkLst>
        <pc:spChg chg="add del mod ord">
          <ac:chgData name="Christian Alonso Vargas Farias" userId="f0800195-5237-4b13-8d8e-9b32f3e89b5d" providerId="ADAL" clId="{D365B59F-56F5-4702-BBB5-D2F3ABBAE7DF}" dt="2020-02-10T21:42:36.302" v="394" actId="14100"/>
          <ac:spMkLst>
            <pc:docMk/>
            <pc:sldMasterMk cId="2695584717" sldId="2147483648"/>
            <ac:spMk id="2" creationId="{E34B6424-8960-4519-BBB2-AB139747F9E4}"/>
          </ac:spMkLst>
        </pc:spChg>
        <pc:spChg chg="add del mod">
          <ac:chgData name="Christian Alonso Vargas Farias" userId="f0800195-5237-4b13-8d8e-9b32f3e89b5d" providerId="ADAL" clId="{D365B59F-56F5-4702-BBB5-D2F3ABBAE7DF}" dt="2020-02-10T21:56:00.377" v="536" actId="207"/>
          <ac:spMkLst>
            <pc:docMk/>
            <pc:sldMasterMk cId="2695584717" sldId="2147483648"/>
            <ac:spMk id="3" creationId="{99885DB4-1D31-4EAA-B861-83CF135D3FCF}"/>
          </ac:spMkLst>
        </pc:spChg>
        <pc:spChg chg="del">
          <ac:chgData name="Christian Alonso Vargas Farias" userId="f0800195-5237-4b13-8d8e-9b32f3e89b5d" providerId="ADAL" clId="{D365B59F-56F5-4702-BBB5-D2F3ABBAE7DF}" dt="2020-02-10T20:39:19.770" v="65" actId="478"/>
          <ac:spMkLst>
            <pc:docMk/>
            <pc:sldMasterMk cId="2695584717" sldId="2147483648"/>
            <ac:spMk id="4" creationId="{EF14DCA0-0230-40D3-B187-7218A6DCCC08}"/>
          </ac:spMkLst>
        </pc:spChg>
        <pc:spChg chg="del">
          <ac:chgData name="Christian Alonso Vargas Farias" userId="f0800195-5237-4b13-8d8e-9b32f3e89b5d" providerId="ADAL" clId="{D365B59F-56F5-4702-BBB5-D2F3ABBAE7DF}" dt="2020-02-10T20:39:21.610" v="66" actId="478"/>
          <ac:spMkLst>
            <pc:docMk/>
            <pc:sldMasterMk cId="2695584717" sldId="2147483648"/>
            <ac:spMk id="5" creationId="{F770CE6E-087F-41C0-9DF1-B94C35013776}"/>
          </ac:spMkLst>
        </pc:spChg>
        <pc:spChg chg="del">
          <ac:chgData name="Christian Alonso Vargas Farias" userId="f0800195-5237-4b13-8d8e-9b32f3e89b5d" providerId="ADAL" clId="{D365B59F-56F5-4702-BBB5-D2F3ABBAE7DF}" dt="2020-02-10T20:39:22.968" v="67" actId="478"/>
          <ac:spMkLst>
            <pc:docMk/>
            <pc:sldMasterMk cId="2695584717" sldId="2147483648"/>
            <ac:spMk id="6" creationId="{2DF3038D-62FC-45B8-941A-CAE1D0711DD3}"/>
          </ac:spMkLst>
        </pc:spChg>
        <pc:spChg chg="add del">
          <ac:chgData name="Christian Alonso Vargas Farias" userId="f0800195-5237-4b13-8d8e-9b32f3e89b5d" providerId="ADAL" clId="{D365B59F-56F5-4702-BBB5-D2F3ABBAE7DF}" dt="2020-02-10T20:38:22.854" v="48" actId="478"/>
          <ac:spMkLst>
            <pc:docMk/>
            <pc:sldMasterMk cId="2695584717" sldId="2147483648"/>
            <ac:spMk id="7" creationId="{645DBB90-937A-4682-B967-797E401BEE24}"/>
          </ac:spMkLst>
        </pc:spChg>
        <pc:spChg chg="add del">
          <ac:chgData name="Christian Alonso Vargas Farias" userId="f0800195-5237-4b13-8d8e-9b32f3e89b5d" providerId="ADAL" clId="{D365B59F-56F5-4702-BBB5-D2F3ABBAE7DF}" dt="2020-02-10T20:38:21.341" v="47" actId="478"/>
          <ac:spMkLst>
            <pc:docMk/>
            <pc:sldMasterMk cId="2695584717" sldId="2147483648"/>
            <ac:spMk id="8" creationId="{C55C4289-51B3-462A-8A81-55F44AD3ACF2}"/>
          </ac:spMkLst>
        </pc:spChg>
        <pc:spChg chg="add del mod">
          <ac:chgData name="Christian Alonso Vargas Farias" userId="f0800195-5237-4b13-8d8e-9b32f3e89b5d" providerId="ADAL" clId="{D365B59F-56F5-4702-BBB5-D2F3ABBAE7DF}" dt="2020-02-10T20:38:41.543" v="52" actId="478"/>
          <ac:spMkLst>
            <pc:docMk/>
            <pc:sldMasterMk cId="2695584717" sldId="2147483648"/>
            <ac:spMk id="9" creationId="{AA16E363-CCEC-424E-A56B-B04339D95494}"/>
          </ac:spMkLst>
        </pc:spChg>
        <pc:spChg chg="add del mod">
          <ac:chgData name="Christian Alonso Vargas Farias" userId="f0800195-5237-4b13-8d8e-9b32f3e89b5d" providerId="ADAL" clId="{D365B59F-56F5-4702-BBB5-D2F3ABBAE7DF}" dt="2020-02-10T20:38:40.295" v="51" actId="478"/>
          <ac:spMkLst>
            <pc:docMk/>
            <pc:sldMasterMk cId="2695584717" sldId="2147483648"/>
            <ac:spMk id="10" creationId="{96F008E7-2311-4C02-9307-03EF62543177}"/>
          </ac:spMkLst>
        </pc:spChg>
        <pc:spChg chg="add del mod">
          <ac:chgData name="Christian Alonso Vargas Farias" userId="f0800195-5237-4b13-8d8e-9b32f3e89b5d" providerId="ADAL" clId="{D365B59F-56F5-4702-BBB5-D2F3ABBAE7DF}" dt="2020-02-10T20:45:39.863" v="109" actId="478"/>
          <ac:spMkLst>
            <pc:docMk/>
            <pc:sldMasterMk cId="2695584717" sldId="2147483648"/>
            <ac:spMk id="11" creationId="{C7896696-13A8-4359-A0B4-FDE2CB9B3AD1}"/>
          </ac:spMkLst>
        </pc:spChg>
        <pc:spChg chg="add del mod">
          <ac:chgData name="Christian Alonso Vargas Farias" userId="f0800195-5237-4b13-8d8e-9b32f3e89b5d" providerId="ADAL" clId="{D365B59F-56F5-4702-BBB5-D2F3ABBAE7DF}" dt="2020-02-10T20:45:55.962" v="115" actId="478"/>
          <ac:spMkLst>
            <pc:docMk/>
            <pc:sldMasterMk cId="2695584717" sldId="2147483648"/>
            <ac:spMk id="47" creationId="{1485EEEC-D710-468C-B8C5-3696A8B3BAF6}"/>
          </ac:spMkLst>
        </pc:spChg>
        <pc:spChg chg="add mod">
          <ac:chgData name="Christian Alonso Vargas Farias" userId="f0800195-5237-4b13-8d8e-9b32f3e89b5d" providerId="ADAL" clId="{D365B59F-56F5-4702-BBB5-D2F3ABBAE7DF}" dt="2020-02-10T21:34:43.047" v="337" actId="571"/>
          <ac:spMkLst>
            <pc:docMk/>
            <pc:sldMasterMk cId="2695584717" sldId="2147483648"/>
            <ac:spMk id="49" creationId="{2A07C161-1EC6-478E-BB81-572EBE067A40}"/>
          </ac:spMkLst>
        </pc:spChg>
        <pc:spChg chg="add del">
          <ac:chgData name="Christian Alonso Vargas Farias" userId="f0800195-5237-4b13-8d8e-9b32f3e89b5d" providerId="ADAL" clId="{D365B59F-56F5-4702-BBB5-D2F3ABBAE7DF}" dt="2020-02-10T21:42:22.761" v="390"/>
          <ac:spMkLst>
            <pc:docMk/>
            <pc:sldMasterMk cId="2695584717" sldId="2147483648"/>
            <ac:spMk id="57" creationId="{CE6D68F7-161C-435C-9993-65EF5122DB16}"/>
          </ac:spMkLst>
        </pc:spChg>
        <pc:grpChg chg="mod">
          <ac:chgData name="Christian Alonso Vargas Farias" userId="f0800195-5237-4b13-8d8e-9b32f3e89b5d" providerId="ADAL" clId="{D365B59F-56F5-4702-BBB5-D2F3ABBAE7DF}" dt="2020-02-10T21:37:49.694" v="357" actId="1035"/>
          <ac:grpSpMkLst>
            <pc:docMk/>
            <pc:sldMasterMk cId="2695584717" sldId="2147483648"/>
            <ac:grpSpMk id="13" creationId="{798CC407-1B90-4C68-96E0-0030B6EA325A}"/>
          </ac:grpSpMkLst>
        </pc:grpChg>
        <pc:grpChg chg="mod">
          <ac:chgData name="Christian Alonso Vargas Farias" userId="f0800195-5237-4b13-8d8e-9b32f3e89b5d" providerId="ADAL" clId="{D365B59F-56F5-4702-BBB5-D2F3ABBAE7DF}" dt="2020-02-10T21:37:49.694" v="357" actId="1035"/>
          <ac:grpSpMkLst>
            <pc:docMk/>
            <pc:sldMasterMk cId="2695584717" sldId="2147483648"/>
            <ac:grpSpMk id="18" creationId="{A7315C0A-A1A8-4332-A786-592306DA8500}"/>
          </ac:grpSpMkLst>
        </pc:grpChg>
        <pc:grpChg chg="mod">
          <ac:chgData name="Christian Alonso Vargas Farias" userId="f0800195-5237-4b13-8d8e-9b32f3e89b5d" providerId="ADAL" clId="{D365B59F-56F5-4702-BBB5-D2F3ABBAE7DF}" dt="2020-02-10T21:37:14.828" v="347" actId="14100"/>
          <ac:grpSpMkLst>
            <pc:docMk/>
            <pc:sldMasterMk cId="2695584717" sldId="2147483648"/>
            <ac:grpSpMk id="51" creationId="{D9EC7CC7-8487-484A-A43C-A99ECB15EBAE}"/>
          </ac:grpSpMkLst>
        </pc:grpChg>
        <pc:picChg chg="add del mod">
          <ac:chgData name="Christian Alonso Vargas Farias" userId="f0800195-5237-4b13-8d8e-9b32f3e89b5d" providerId="ADAL" clId="{D365B59F-56F5-4702-BBB5-D2F3ABBAE7DF}" dt="2020-02-10T20:40:56.378" v="75" actId="27803"/>
          <ac:picMkLst>
            <pc:docMk/>
            <pc:sldMasterMk cId="2695584717" sldId="2147483648"/>
            <ac:picMk id="12" creationId="{798CC407-1B90-4C68-96E0-0030B6EA325A}"/>
          </ac:picMkLst>
        </pc:picChg>
        <pc:picChg chg="add del">
          <ac:chgData name="Christian Alonso Vargas Farias" userId="f0800195-5237-4b13-8d8e-9b32f3e89b5d" providerId="ADAL" clId="{D365B59F-56F5-4702-BBB5-D2F3ABBAE7DF}" dt="2020-02-10T20:41:22.353" v="79" actId="27803"/>
          <ac:picMkLst>
            <pc:docMk/>
            <pc:sldMasterMk cId="2695584717" sldId="2147483648"/>
            <ac:picMk id="17" creationId="{A7315C0A-A1A8-4332-A786-592306DA8500}"/>
          </ac:picMkLst>
        </pc:picChg>
        <pc:picChg chg="add del mod">
          <ac:chgData name="Christian Alonso Vargas Farias" userId="f0800195-5237-4b13-8d8e-9b32f3e89b5d" providerId="ADAL" clId="{D365B59F-56F5-4702-BBB5-D2F3ABBAE7DF}" dt="2020-02-10T21:35:42.273" v="340" actId="27803"/>
          <ac:picMkLst>
            <pc:docMk/>
            <pc:sldMasterMk cId="2695584717" sldId="2147483648"/>
            <ac:picMk id="48" creationId="{D9EC7CC7-8487-484A-A43C-A99ECB15EBAE}"/>
          </ac:picMkLst>
        </pc:picChg>
        <pc:picChg chg="add mod">
          <ac:chgData name="Christian Alonso Vargas Farias" userId="f0800195-5237-4b13-8d8e-9b32f3e89b5d" providerId="ADAL" clId="{D365B59F-56F5-4702-BBB5-D2F3ABBAE7DF}" dt="2020-02-10T21:34:43.047" v="337" actId="571"/>
          <ac:picMkLst>
            <pc:docMk/>
            <pc:sldMasterMk cId="2695584717" sldId="2147483648"/>
            <ac:picMk id="50" creationId="{9960C1FE-881B-4F35-8FD3-86CC0D3591A3}"/>
          </ac:picMkLst>
        </pc:picChg>
        <pc:sldLayoutChg chg="addSp delSp modSp">
          <pc:chgData name="Christian Alonso Vargas Farias" userId="f0800195-5237-4b13-8d8e-9b32f3e89b5d" providerId="ADAL" clId="{D365B59F-56F5-4702-BBB5-D2F3ABBAE7DF}" dt="2020-02-12T14:40:03.627" v="913" actId="197"/>
          <pc:sldLayoutMkLst>
            <pc:docMk/>
            <pc:sldMasterMk cId="2695584717" sldId="2147483648"/>
            <pc:sldLayoutMk cId="3916248093" sldId="2147483649"/>
          </pc:sldLayoutMkLst>
          <pc:spChg chg="mod">
            <ac:chgData name="Christian Alonso Vargas Farias" userId="f0800195-5237-4b13-8d8e-9b32f3e89b5d" providerId="ADAL" clId="{D365B59F-56F5-4702-BBB5-D2F3ABBAE7DF}" dt="2020-02-10T21:41:27.631" v="385" actId="552"/>
            <ac:spMkLst>
              <pc:docMk/>
              <pc:sldMasterMk cId="2695584717" sldId="2147483648"/>
              <pc:sldLayoutMk cId="3916248093" sldId="2147483649"/>
              <ac:spMk id="2" creationId="{69FC8C93-64E0-40FA-BCCC-AE84C4637AE1}"/>
            </ac:spMkLst>
          </pc:spChg>
          <pc:spChg chg="mod">
            <ac:chgData name="Christian Alonso Vargas Farias" userId="f0800195-5237-4b13-8d8e-9b32f3e89b5d" providerId="ADAL" clId="{D365B59F-56F5-4702-BBB5-D2F3ABBAE7DF}" dt="2020-02-10T21:48:25.232" v="464" actId="242"/>
            <ac:spMkLst>
              <pc:docMk/>
              <pc:sldMasterMk cId="2695584717" sldId="2147483648"/>
              <pc:sldLayoutMk cId="3916248093" sldId="2147483649"/>
              <ac:spMk id="3" creationId="{342C6252-2DDB-43C0-8241-75FA02D53CF9}"/>
            </ac:spMkLst>
          </pc:spChg>
          <pc:spChg chg="del">
            <ac:chgData name="Christian Alonso Vargas Farias" userId="f0800195-5237-4b13-8d8e-9b32f3e89b5d" providerId="ADAL" clId="{D365B59F-56F5-4702-BBB5-D2F3ABBAE7DF}" dt="2020-02-10T20:47:20.376" v="127" actId="478"/>
            <ac:spMkLst>
              <pc:docMk/>
              <pc:sldMasterMk cId="2695584717" sldId="2147483648"/>
              <pc:sldLayoutMk cId="3916248093" sldId="2147483649"/>
              <ac:spMk id="4" creationId="{EEB48EB4-2221-4F7C-8A2C-AE5351DBA379}"/>
            </ac:spMkLst>
          </pc:spChg>
          <pc:spChg chg="del">
            <ac:chgData name="Christian Alonso Vargas Farias" userId="f0800195-5237-4b13-8d8e-9b32f3e89b5d" providerId="ADAL" clId="{D365B59F-56F5-4702-BBB5-D2F3ABBAE7DF}" dt="2020-02-10T20:47:22.841" v="128" actId="478"/>
            <ac:spMkLst>
              <pc:docMk/>
              <pc:sldMasterMk cId="2695584717" sldId="2147483648"/>
              <pc:sldLayoutMk cId="3916248093" sldId="2147483649"/>
              <ac:spMk id="5" creationId="{A21302D4-0DA6-4C90-AD6F-DA8D3C7ED22A}"/>
            </ac:spMkLst>
          </pc:spChg>
          <pc:spChg chg="del">
            <ac:chgData name="Christian Alonso Vargas Farias" userId="f0800195-5237-4b13-8d8e-9b32f3e89b5d" providerId="ADAL" clId="{D365B59F-56F5-4702-BBB5-D2F3ABBAE7DF}" dt="2020-02-10T20:47:24.104" v="129" actId="478"/>
            <ac:spMkLst>
              <pc:docMk/>
              <pc:sldMasterMk cId="2695584717" sldId="2147483648"/>
              <pc:sldLayoutMk cId="3916248093" sldId="2147483649"/>
              <ac:spMk id="6" creationId="{2E1A710F-2593-4B6A-A52A-C759D50CDB53}"/>
            </ac:spMkLst>
          </pc:spChg>
          <pc:spChg chg="add del mod">
            <ac:chgData name="Christian Alonso Vargas Farias" userId="f0800195-5237-4b13-8d8e-9b32f3e89b5d" providerId="ADAL" clId="{D365B59F-56F5-4702-BBB5-D2F3ABBAE7DF}" dt="2020-02-10T22:11:03.878" v="650" actId="478"/>
            <ac:spMkLst>
              <pc:docMk/>
              <pc:sldMasterMk cId="2695584717" sldId="2147483648"/>
              <pc:sldLayoutMk cId="3916248093" sldId="2147483649"/>
              <ac:spMk id="15" creationId="{35C7C893-A7C8-407C-BA08-634FA7D675C5}"/>
            </ac:spMkLst>
          </pc:spChg>
          <pc:spChg chg="add del mod">
            <ac:chgData name="Christian Alonso Vargas Farias" userId="f0800195-5237-4b13-8d8e-9b32f3e89b5d" providerId="ADAL" clId="{D365B59F-56F5-4702-BBB5-D2F3ABBAE7DF}" dt="2020-02-10T22:07:50.383" v="634" actId="478"/>
            <ac:spMkLst>
              <pc:docMk/>
              <pc:sldMasterMk cId="2695584717" sldId="2147483648"/>
              <pc:sldLayoutMk cId="3916248093" sldId="2147483649"/>
              <ac:spMk id="17" creationId="{4599C6DB-97EE-4ED6-B37E-6AF68606EC72}"/>
            </ac:spMkLst>
          </pc:spChg>
          <pc:spChg chg="add del">
            <ac:chgData name="Christian Alonso Vargas Farias" userId="f0800195-5237-4b13-8d8e-9b32f3e89b5d" providerId="ADAL" clId="{D365B59F-56F5-4702-BBB5-D2F3ABBAE7DF}" dt="2020-02-10T22:10:12.204" v="636" actId="11529"/>
            <ac:spMkLst>
              <pc:docMk/>
              <pc:sldMasterMk cId="2695584717" sldId="2147483648"/>
              <pc:sldLayoutMk cId="3916248093" sldId="2147483649"/>
              <ac:spMk id="18" creationId="{2009BA43-61BE-4CEF-89D8-1F094CDBC098}"/>
            </ac:spMkLst>
          </pc:spChg>
          <pc:spChg chg="add mod">
            <ac:chgData name="Christian Alonso Vargas Farias" userId="f0800195-5237-4b13-8d8e-9b32f3e89b5d" providerId="ADAL" clId="{D365B59F-56F5-4702-BBB5-D2F3ABBAE7DF}" dt="2020-02-10T22:11:01.382" v="649" actId="242"/>
            <ac:spMkLst>
              <pc:docMk/>
              <pc:sldMasterMk cId="2695584717" sldId="2147483648"/>
              <pc:sldLayoutMk cId="3916248093" sldId="2147483649"/>
              <ac:spMk id="19" creationId="{9DA36818-F61B-4B28-B280-572A83C6FC95}"/>
            </ac:spMkLst>
          </pc:spChg>
          <pc:picChg chg="add mod">
            <ac:chgData name="Christian Alonso Vargas Farias" userId="f0800195-5237-4b13-8d8e-9b32f3e89b5d" providerId="ADAL" clId="{D365B59F-56F5-4702-BBB5-D2F3ABBAE7DF}" dt="2020-02-10T21:08:22.750" v="170" actId="1076"/>
            <ac:picMkLst>
              <pc:docMk/>
              <pc:sldMasterMk cId="2695584717" sldId="2147483648"/>
              <pc:sldLayoutMk cId="3916248093" sldId="2147483649"/>
              <ac:picMk id="7" creationId="{37A3CFA5-8624-405F-88D5-77DBFD476C4B}"/>
            </ac:picMkLst>
          </pc:picChg>
          <pc:picChg chg="add del mod ord">
            <ac:chgData name="Christian Alonso Vargas Farias" userId="f0800195-5237-4b13-8d8e-9b32f3e89b5d" providerId="ADAL" clId="{D365B59F-56F5-4702-BBB5-D2F3ABBAE7DF}" dt="2020-02-10T21:09:55.134" v="213" actId="478"/>
            <ac:picMkLst>
              <pc:docMk/>
              <pc:sldMasterMk cId="2695584717" sldId="2147483648"/>
              <pc:sldLayoutMk cId="3916248093" sldId="2147483649"/>
              <ac:picMk id="9" creationId="{D7F036B0-7BAB-4CD0-9267-6F0BF8AFE6E4}"/>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0" creationId="{48340E14-8D20-44CD-9DB5-D8C14158CEA1}"/>
            </ac:picMkLst>
          </pc:picChg>
          <pc:picChg chg="add mod">
            <ac:chgData name="Christian Alonso Vargas Farias" userId="f0800195-5237-4b13-8d8e-9b32f3e89b5d" providerId="ADAL" clId="{D365B59F-56F5-4702-BBB5-D2F3ABBAE7DF}" dt="2020-02-10T21:10:41.185" v="238" actId="12788"/>
            <ac:picMkLst>
              <pc:docMk/>
              <pc:sldMasterMk cId="2695584717" sldId="2147483648"/>
              <pc:sldLayoutMk cId="3916248093" sldId="2147483649"/>
              <ac:picMk id="11" creationId="{7331C72A-CEAF-43B1-BC2C-65EE3D4F9F18}"/>
            </ac:picMkLst>
          </pc:picChg>
          <pc:picChg chg="add mod ord">
            <ac:chgData name="Christian Alonso Vargas Farias" userId="f0800195-5237-4b13-8d8e-9b32f3e89b5d" providerId="ADAL" clId="{D365B59F-56F5-4702-BBB5-D2F3ABBAE7DF}" dt="2020-02-12T14:40:03.627" v="913" actId="197"/>
            <ac:picMkLst>
              <pc:docMk/>
              <pc:sldMasterMk cId="2695584717" sldId="2147483648"/>
              <pc:sldLayoutMk cId="3916248093" sldId="2147483649"/>
              <ac:picMk id="12" creationId="{F3E43A05-558E-4AB4-8A61-B280805FE751}"/>
            </ac:picMkLst>
          </pc:picChg>
          <pc:picChg chg="add mod ord">
            <ac:chgData name="Christian Alonso Vargas Farias" userId="f0800195-5237-4b13-8d8e-9b32f3e89b5d" providerId="ADAL" clId="{D365B59F-56F5-4702-BBB5-D2F3ABBAE7DF}" dt="2020-02-10T21:40:44.356" v="365" actId="1076"/>
            <ac:picMkLst>
              <pc:docMk/>
              <pc:sldMasterMk cId="2695584717" sldId="2147483648"/>
              <pc:sldLayoutMk cId="3916248093" sldId="2147483649"/>
              <ac:picMk id="14" creationId="{15E1FBFF-3347-496D-99A1-DFB16468ACC9}"/>
            </ac:picMkLst>
          </pc:picChg>
          <pc:picChg chg="add mod">
            <ac:chgData name="Christian Alonso Vargas Farias" userId="f0800195-5237-4b13-8d8e-9b32f3e89b5d" providerId="ADAL" clId="{D365B59F-56F5-4702-BBB5-D2F3ABBAE7DF}" dt="2020-02-10T21:57:06.148" v="546" actId="1036"/>
            <ac:picMkLst>
              <pc:docMk/>
              <pc:sldMasterMk cId="2695584717" sldId="2147483648"/>
              <pc:sldLayoutMk cId="3916248093" sldId="2147483649"/>
              <ac:picMk id="16" creationId="{7C16ECB8-BC9A-415C-9C71-1BF995F5C0AF}"/>
            </ac:picMkLst>
          </pc:picChg>
        </pc:sldLayoutChg>
        <pc:sldLayoutChg chg="addSp delSp modSp">
          <pc:chgData name="Christian Alonso Vargas Farias" userId="f0800195-5237-4b13-8d8e-9b32f3e89b5d" providerId="ADAL" clId="{D365B59F-56F5-4702-BBB5-D2F3ABBAE7DF}" dt="2020-02-10T22:12:23.002" v="660" actId="478"/>
          <pc:sldLayoutMkLst>
            <pc:docMk/>
            <pc:sldMasterMk cId="2695584717" sldId="2147483648"/>
            <pc:sldLayoutMk cId="3092147257" sldId="2147483650"/>
          </pc:sldLayoutMkLst>
          <pc:spChg chg="del">
            <ac:chgData name="Christian Alonso Vargas Farias" userId="f0800195-5237-4b13-8d8e-9b32f3e89b5d" providerId="ADAL" clId="{D365B59F-56F5-4702-BBB5-D2F3ABBAE7DF}" dt="2020-02-10T21:05:42.303" v="152" actId="478"/>
            <ac:spMkLst>
              <pc:docMk/>
              <pc:sldMasterMk cId="2695584717" sldId="2147483648"/>
              <pc:sldLayoutMk cId="3092147257" sldId="2147483650"/>
              <ac:spMk id="2" creationId="{D163DA7A-73C8-4CC4-A13A-AAF1DE65F7F5}"/>
            </ac:spMkLst>
          </pc:spChg>
          <pc:spChg chg="mod">
            <ac:chgData name="Christian Alonso Vargas Farias" userId="f0800195-5237-4b13-8d8e-9b32f3e89b5d" providerId="ADAL" clId="{D365B59F-56F5-4702-BBB5-D2F3ABBAE7DF}" dt="2020-02-10T21:49:09.974" v="526" actId="1036"/>
            <ac:spMkLst>
              <pc:docMk/>
              <pc:sldMasterMk cId="2695584717" sldId="2147483648"/>
              <pc:sldLayoutMk cId="3092147257" sldId="2147483650"/>
              <ac:spMk id="3" creationId="{59DA4E72-5B16-44F6-9635-C5BD9AF62810}"/>
            </ac:spMkLst>
          </pc:spChg>
          <pc:spChg chg="del">
            <ac:chgData name="Christian Alonso Vargas Farias" userId="f0800195-5237-4b13-8d8e-9b32f3e89b5d" providerId="ADAL" clId="{D365B59F-56F5-4702-BBB5-D2F3ABBAE7DF}" dt="2020-02-10T20:47:28.347" v="130" actId="478"/>
            <ac:spMkLst>
              <pc:docMk/>
              <pc:sldMasterMk cId="2695584717" sldId="2147483648"/>
              <pc:sldLayoutMk cId="3092147257" sldId="2147483650"/>
              <ac:spMk id="4" creationId="{32F03883-30EB-4975-9F0C-67F19B2596CB}"/>
            </ac:spMkLst>
          </pc:spChg>
          <pc:spChg chg="del">
            <ac:chgData name="Christian Alonso Vargas Farias" userId="f0800195-5237-4b13-8d8e-9b32f3e89b5d" providerId="ADAL" clId="{D365B59F-56F5-4702-BBB5-D2F3ABBAE7DF}" dt="2020-02-10T20:47:30.141" v="131" actId="478"/>
            <ac:spMkLst>
              <pc:docMk/>
              <pc:sldMasterMk cId="2695584717" sldId="2147483648"/>
              <pc:sldLayoutMk cId="3092147257" sldId="2147483650"/>
              <ac:spMk id="5" creationId="{7A80EABE-BD66-4F5B-8DD1-FA9CAD8ED1CF}"/>
            </ac:spMkLst>
          </pc:spChg>
          <pc:spChg chg="del">
            <ac:chgData name="Christian Alonso Vargas Farias" userId="f0800195-5237-4b13-8d8e-9b32f3e89b5d" providerId="ADAL" clId="{D365B59F-56F5-4702-BBB5-D2F3ABBAE7DF}" dt="2020-02-10T20:47:31.733" v="132" actId="478"/>
            <ac:spMkLst>
              <pc:docMk/>
              <pc:sldMasterMk cId="2695584717" sldId="2147483648"/>
              <pc:sldLayoutMk cId="3092147257" sldId="2147483650"/>
              <ac:spMk id="6" creationId="{766F97CC-5BE8-4737-AB26-816147A0DF40}"/>
            </ac:spMkLst>
          </pc:spChg>
          <pc:spChg chg="add del">
            <ac:chgData name="Christian Alonso Vargas Farias" userId="f0800195-5237-4b13-8d8e-9b32f3e89b5d" providerId="ADAL" clId="{D365B59F-56F5-4702-BBB5-D2F3ABBAE7DF}" dt="2020-02-10T21:36:15.173" v="343" actId="478"/>
            <ac:spMkLst>
              <pc:docMk/>
              <pc:sldMasterMk cId="2695584717" sldId="2147483648"/>
              <pc:sldLayoutMk cId="3092147257" sldId="2147483650"/>
              <ac:spMk id="7" creationId="{D21E3BA7-E9F8-45F4-BF76-C737AC962814}"/>
            </ac:spMkLst>
          </pc:spChg>
          <pc:spChg chg="add mod">
            <ac:chgData name="Christian Alonso Vargas Farias" userId="f0800195-5237-4b13-8d8e-9b32f3e89b5d" providerId="ADAL" clId="{D365B59F-56F5-4702-BBB5-D2F3ABBAE7DF}" dt="2020-02-10T21:38:23.187" v="361" actId="14100"/>
            <ac:spMkLst>
              <pc:docMk/>
              <pc:sldMasterMk cId="2695584717" sldId="2147483648"/>
              <pc:sldLayoutMk cId="3092147257" sldId="2147483650"/>
              <ac:spMk id="8" creationId="{01F0777D-47A6-4CCF-BC6D-32AE8E27C566}"/>
            </ac:spMkLst>
          </pc:spChg>
          <pc:spChg chg="add del">
            <ac:chgData name="Christian Alonso Vargas Farias" userId="f0800195-5237-4b13-8d8e-9b32f3e89b5d" providerId="ADAL" clId="{D365B59F-56F5-4702-BBB5-D2F3ABBAE7DF}" dt="2020-02-10T22:11:24.236" v="651" actId="11529"/>
            <ac:spMkLst>
              <pc:docMk/>
              <pc:sldMasterMk cId="2695584717" sldId="2147483648"/>
              <pc:sldLayoutMk cId="3092147257" sldId="2147483650"/>
              <ac:spMk id="9" creationId="{1ADEF2BD-1022-45AD-BC3B-BAA55C28F0A9}"/>
            </ac:spMkLst>
          </pc:spChg>
          <pc:spChg chg="add del mod">
            <ac:chgData name="Christian Alonso Vargas Farias" userId="f0800195-5237-4b13-8d8e-9b32f3e89b5d" providerId="ADAL" clId="{D365B59F-56F5-4702-BBB5-D2F3ABBAE7DF}" dt="2020-02-10T22:12:23.002" v="660" actId="478"/>
            <ac:spMkLst>
              <pc:docMk/>
              <pc:sldMasterMk cId="2695584717" sldId="2147483648"/>
              <pc:sldLayoutMk cId="3092147257" sldId="2147483650"/>
              <ac:spMk id="10" creationId="{BF384FBB-DBA9-4AE4-89D4-457515ED2705}"/>
            </ac:spMkLst>
          </pc:spChg>
        </pc:sldLayoutChg>
        <pc:sldLayoutChg chg="del">
          <pc:chgData name="Christian Alonso Vargas Farias" userId="f0800195-5237-4b13-8d8e-9b32f3e89b5d" providerId="ADAL" clId="{D365B59F-56F5-4702-BBB5-D2F3ABBAE7DF}" dt="2020-02-10T20:46:56.555" v="122" actId="2696"/>
          <pc:sldLayoutMkLst>
            <pc:docMk/>
            <pc:sldMasterMk cId="2695584717" sldId="2147483648"/>
            <pc:sldLayoutMk cId="1581080241" sldId="2147483651"/>
          </pc:sldLayoutMkLst>
        </pc:sldLayoutChg>
        <pc:sldLayoutChg chg="addSp delSp modSp del">
          <pc:chgData name="Christian Alonso Vargas Farias" userId="f0800195-5237-4b13-8d8e-9b32f3e89b5d" providerId="ADAL" clId="{D365B59F-56F5-4702-BBB5-D2F3ABBAE7DF}" dt="2020-02-10T22:17:29.702" v="722" actId="2696"/>
          <pc:sldLayoutMkLst>
            <pc:docMk/>
            <pc:sldMasterMk cId="2695584717" sldId="2147483648"/>
            <pc:sldLayoutMk cId="3648491893" sldId="2147483652"/>
          </pc:sldLayoutMkLst>
          <pc:spChg chg="del">
            <ac:chgData name="Christian Alonso Vargas Farias" userId="f0800195-5237-4b13-8d8e-9b32f3e89b5d" providerId="ADAL" clId="{D365B59F-56F5-4702-BBB5-D2F3ABBAE7DF}" dt="2020-02-10T21:05:34.362" v="150" actId="478"/>
            <ac:spMkLst>
              <pc:docMk/>
              <pc:sldMasterMk cId="2695584717" sldId="2147483648"/>
              <pc:sldLayoutMk cId="3648491893" sldId="2147483652"/>
              <ac:spMk id="2" creationId="{BA5FCFB0-3C18-4000-8A4B-B48449BC40B6}"/>
            </ac:spMkLst>
          </pc:spChg>
          <pc:spChg chg="del">
            <ac:chgData name="Christian Alonso Vargas Farias" userId="f0800195-5237-4b13-8d8e-9b32f3e89b5d" providerId="ADAL" clId="{D365B59F-56F5-4702-BBB5-D2F3ABBAE7DF}" dt="2020-02-10T21:04:34.173" v="136" actId="478"/>
            <ac:spMkLst>
              <pc:docMk/>
              <pc:sldMasterMk cId="2695584717" sldId="2147483648"/>
              <pc:sldLayoutMk cId="3648491893" sldId="2147483652"/>
              <ac:spMk id="3" creationId="{54456B2F-FCD2-4267-BB40-AE577A808EF1}"/>
            </ac:spMkLst>
          </pc:spChg>
          <pc:spChg chg="del mod">
            <ac:chgData name="Christian Alonso Vargas Farias" userId="f0800195-5237-4b13-8d8e-9b32f3e89b5d" providerId="ADAL" clId="{D365B59F-56F5-4702-BBB5-D2F3ABBAE7DF}" dt="2020-02-10T21:06:17.565" v="156" actId="478"/>
            <ac:spMkLst>
              <pc:docMk/>
              <pc:sldMasterMk cId="2695584717" sldId="2147483648"/>
              <pc:sldLayoutMk cId="3648491893" sldId="2147483652"/>
              <ac:spMk id="4" creationId="{AD3F5EE1-5589-45A6-8587-2B70DAEAE944}"/>
            </ac:spMkLst>
          </pc:spChg>
          <pc:spChg chg="del">
            <ac:chgData name="Christian Alonso Vargas Farias" userId="f0800195-5237-4b13-8d8e-9b32f3e89b5d" providerId="ADAL" clId="{D365B59F-56F5-4702-BBB5-D2F3ABBAE7DF}" dt="2020-02-10T20:47:35.430" v="133" actId="478"/>
            <ac:spMkLst>
              <pc:docMk/>
              <pc:sldMasterMk cId="2695584717" sldId="2147483648"/>
              <pc:sldLayoutMk cId="3648491893" sldId="2147483652"/>
              <ac:spMk id="5" creationId="{D2998B14-77E6-4DC3-A7DF-D4461FA6C630}"/>
            </ac:spMkLst>
          </pc:spChg>
          <pc:spChg chg="del">
            <ac:chgData name="Christian Alonso Vargas Farias" userId="f0800195-5237-4b13-8d8e-9b32f3e89b5d" providerId="ADAL" clId="{D365B59F-56F5-4702-BBB5-D2F3ABBAE7DF}" dt="2020-02-10T20:47:37.099" v="134" actId="478"/>
            <ac:spMkLst>
              <pc:docMk/>
              <pc:sldMasterMk cId="2695584717" sldId="2147483648"/>
              <pc:sldLayoutMk cId="3648491893" sldId="2147483652"/>
              <ac:spMk id="6" creationId="{D0E20A94-4D4D-486B-BAAD-DB82D09AA21E}"/>
            </ac:spMkLst>
          </pc:spChg>
          <pc:spChg chg="del">
            <ac:chgData name="Christian Alonso Vargas Farias" userId="f0800195-5237-4b13-8d8e-9b32f3e89b5d" providerId="ADAL" clId="{D365B59F-56F5-4702-BBB5-D2F3ABBAE7DF}" dt="2020-02-10T20:47:38.550" v="135" actId="478"/>
            <ac:spMkLst>
              <pc:docMk/>
              <pc:sldMasterMk cId="2695584717" sldId="2147483648"/>
              <pc:sldLayoutMk cId="3648491893" sldId="2147483652"/>
              <ac:spMk id="7" creationId="{AA523486-DA3E-4C3E-872B-A26182CDB9F3}"/>
            </ac:spMkLst>
          </pc:spChg>
          <pc:spChg chg="del mod ord">
            <ac:chgData name="Christian Alonso Vargas Farias" userId="f0800195-5237-4b13-8d8e-9b32f3e89b5d" providerId="ADAL" clId="{D365B59F-56F5-4702-BBB5-D2F3ABBAE7DF}" dt="2020-02-10T21:11:06.270" v="241" actId="478"/>
            <ac:spMkLst>
              <pc:docMk/>
              <pc:sldMasterMk cId="2695584717" sldId="2147483648"/>
              <pc:sldLayoutMk cId="3648491893" sldId="2147483652"/>
              <ac:spMk id="9" creationId="{82D327EC-2F06-499B-98B4-9113D840A3C9}"/>
            </ac:spMkLst>
          </pc:spChg>
          <pc:spChg chg="add del">
            <ac:chgData name="Christian Alonso Vargas Farias" userId="f0800195-5237-4b13-8d8e-9b32f3e89b5d" providerId="ADAL" clId="{D365B59F-56F5-4702-BBB5-D2F3ABBAE7DF}" dt="2020-02-10T21:11:19.280" v="242" actId="478"/>
            <ac:spMkLst>
              <pc:docMk/>
              <pc:sldMasterMk cId="2695584717" sldId="2147483648"/>
              <pc:sldLayoutMk cId="3648491893" sldId="2147483652"/>
              <ac:spMk id="12" creationId="{1D96F74E-D55B-4F62-90A4-2863C6C3D888}"/>
            </ac:spMkLst>
          </pc:spChg>
          <pc:spChg chg="add del mod">
            <ac:chgData name="Christian Alonso Vargas Farias" userId="f0800195-5237-4b13-8d8e-9b32f3e89b5d" providerId="ADAL" clId="{D365B59F-56F5-4702-BBB5-D2F3ABBAE7DF}" dt="2020-02-10T21:11:20.653" v="243" actId="478"/>
            <ac:spMkLst>
              <pc:docMk/>
              <pc:sldMasterMk cId="2695584717" sldId="2147483648"/>
              <pc:sldLayoutMk cId="3648491893" sldId="2147483652"/>
              <ac:spMk id="13" creationId="{8A9BF9D4-09D6-426C-A424-21439C3E6562}"/>
            </ac:spMkLst>
          </pc:spChg>
          <pc:spChg chg="add mod ord">
            <ac:chgData name="Christian Alonso Vargas Farias" userId="f0800195-5237-4b13-8d8e-9b32f3e89b5d" providerId="ADAL" clId="{D365B59F-56F5-4702-BBB5-D2F3ABBAE7DF}" dt="2020-02-10T21:46:24.516" v="409" actId="207"/>
            <ac:spMkLst>
              <pc:docMk/>
              <pc:sldMasterMk cId="2695584717" sldId="2147483648"/>
              <pc:sldLayoutMk cId="3648491893" sldId="2147483652"/>
              <ac:spMk id="14" creationId="{9F2011CA-BDCF-4A04-9773-7239AE2D8C1B}"/>
            </ac:spMkLst>
          </pc:spChg>
          <pc:spChg chg="add del mod">
            <ac:chgData name="Christian Alonso Vargas Farias" userId="f0800195-5237-4b13-8d8e-9b32f3e89b5d" providerId="ADAL" clId="{D365B59F-56F5-4702-BBB5-D2F3ABBAE7DF}" dt="2020-02-10T21:13:46.216" v="278" actId="478"/>
            <ac:spMkLst>
              <pc:docMk/>
              <pc:sldMasterMk cId="2695584717" sldId="2147483648"/>
              <pc:sldLayoutMk cId="3648491893" sldId="2147483652"/>
              <ac:spMk id="16" creationId="{8C8B651C-67CF-4533-B6C3-8EFD6F94150C}"/>
            </ac:spMkLst>
          </pc:spChg>
          <pc:spChg chg="add del mod ord">
            <ac:chgData name="Christian Alonso Vargas Farias" userId="f0800195-5237-4b13-8d8e-9b32f3e89b5d" providerId="ADAL" clId="{D365B59F-56F5-4702-BBB5-D2F3ABBAE7DF}" dt="2020-02-10T21:44:50.609" v="397" actId="478"/>
            <ac:spMkLst>
              <pc:docMk/>
              <pc:sldMasterMk cId="2695584717" sldId="2147483648"/>
              <pc:sldLayoutMk cId="3648491893" sldId="2147483652"/>
              <ac:spMk id="20" creationId="{C19C4813-71AB-4E2F-B17B-25DED9DD17D3}"/>
            </ac:spMkLst>
          </pc:spChg>
          <pc:spChg chg="add del mod">
            <ac:chgData name="Christian Alonso Vargas Farias" userId="f0800195-5237-4b13-8d8e-9b32f3e89b5d" providerId="ADAL" clId="{D365B59F-56F5-4702-BBB5-D2F3ABBAE7DF}" dt="2020-02-10T22:04:34.945" v="591" actId="478"/>
            <ac:spMkLst>
              <pc:docMk/>
              <pc:sldMasterMk cId="2695584717" sldId="2147483648"/>
              <pc:sldLayoutMk cId="3648491893" sldId="2147483652"/>
              <ac:spMk id="23" creationId="{10E5184C-E4D6-4C80-8AB1-BFA79D7F8916}"/>
            </ac:spMkLst>
          </pc:spChg>
          <pc:spChg chg="add del mod">
            <ac:chgData name="Christian Alonso Vargas Farias" userId="f0800195-5237-4b13-8d8e-9b32f3e89b5d" providerId="ADAL" clId="{D365B59F-56F5-4702-BBB5-D2F3ABBAE7DF}" dt="2020-02-10T22:06:45.705" v="601" actId="478"/>
            <ac:spMkLst>
              <pc:docMk/>
              <pc:sldMasterMk cId="2695584717" sldId="2147483648"/>
              <pc:sldLayoutMk cId="3648491893" sldId="2147483652"/>
              <ac:spMk id="70" creationId="{1E77C31B-6C28-4380-9605-4D7062718180}"/>
            </ac:spMkLst>
          </pc:spChg>
          <pc:spChg chg="add del mod">
            <ac:chgData name="Christian Alonso Vargas Farias" userId="f0800195-5237-4b13-8d8e-9b32f3e89b5d" providerId="ADAL" clId="{D365B59F-56F5-4702-BBB5-D2F3ABBAE7DF}" dt="2020-02-10T22:05:56.035" v="600" actId="478"/>
            <ac:spMkLst>
              <pc:docMk/>
              <pc:sldMasterMk cId="2695584717" sldId="2147483648"/>
              <pc:sldLayoutMk cId="3648491893" sldId="2147483652"/>
              <ac:spMk id="71" creationId="{9E28515C-5576-4A43-BE28-D374C2E92B55}"/>
            </ac:spMkLst>
          </pc:spChg>
          <pc:spChg chg="add del mod">
            <ac:chgData name="Christian Alonso Vargas Farias" userId="f0800195-5237-4b13-8d8e-9b32f3e89b5d" providerId="ADAL" clId="{D365B59F-56F5-4702-BBB5-D2F3ABBAE7DF}" dt="2020-02-10T22:16:09.219" v="699" actId="478"/>
            <ac:spMkLst>
              <pc:docMk/>
              <pc:sldMasterMk cId="2695584717" sldId="2147483648"/>
              <pc:sldLayoutMk cId="3648491893" sldId="2147483652"/>
              <ac:spMk id="72" creationId="{2AE517C0-858F-4BD7-B3D9-4CD67605E9B5}"/>
            </ac:spMkLst>
          </pc:spChg>
          <pc:spChg chg="add del">
            <ac:chgData name="Christian Alonso Vargas Farias" userId="f0800195-5237-4b13-8d8e-9b32f3e89b5d" providerId="ADAL" clId="{D365B59F-56F5-4702-BBB5-D2F3ABBAE7DF}" dt="2020-02-10T22:15:42.668" v="691" actId="11529"/>
            <ac:spMkLst>
              <pc:docMk/>
              <pc:sldMasterMk cId="2695584717" sldId="2147483648"/>
              <pc:sldLayoutMk cId="3648491893" sldId="2147483652"/>
              <ac:spMk id="73" creationId="{558F19FE-1B46-4AF5-A06A-76F087F4CBA5}"/>
            </ac:spMkLst>
          </pc:spChg>
          <pc:spChg chg="add mod">
            <ac:chgData name="Christian Alonso Vargas Farias" userId="f0800195-5237-4b13-8d8e-9b32f3e89b5d" providerId="ADAL" clId="{D365B59F-56F5-4702-BBB5-D2F3ABBAE7DF}" dt="2020-02-10T22:16:15.163" v="702" actId="1076"/>
            <ac:spMkLst>
              <pc:docMk/>
              <pc:sldMasterMk cId="2695584717" sldId="2147483648"/>
              <pc:sldLayoutMk cId="3648491893" sldId="2147483652"/>
              <ac:spMk id="74" creationId="{C2D17432-8437-40FC-B86B-A464E677D812}"/>
            </ac:spMkLst>
          </pc:s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5" creationId="{34B87826-B8E1-4EBC-9C29-F6F53EA302CB}"/>
            </ac:grpSpMkLst>
          </pc:grpChg>
          <pc:grpChg chg="add">
            <ac:chgData name="Christian Alonso Vargas Farias" userId="f0800195-5237-4b13-8d8e-9b32f3e89b5d" providerId="ADAL" clId="{D365B59F-56F5-4702-BBB5-D2F3ABBAE7DF}" dt="2020-02-10T21:50:02.811" v="532"/>
            <ac:grpSpMkLst>
              <pc:docMk/>
              <pc:sldMasterMk cId="2695584717" sldId="2147483648"/>
              <pc:sldLayoutMk cId="3648491893" sldId="2147483652"/>
              <ac:grpSpMk id="29" creationId="{E27BC9AD-0E15-485D-9A88-0D1078788AB4}"/>
            </ac:grpSpMkLst>
          </pc:grpChg>
          <pc:grpChg chg="add del">
            <ac:chgData name="Christian Alonso Vargas Farias" userId="f0800195-5237-4b13-8d8e-9b32f3e89b5d" providerId="ADAL" clId="{D365B59F-56F5-4702-BBB5-D2F3ABBAE7DF}" dt="2020-02-10T21:50:10.658" v="533" actId="478"/>
            <ac:grpSpMkLst>
              <pc:docMk/>
              <pc:sldMasterMk cId="2695584717" sldId="2147483648"/>
              <pc:sldLayoutMk cId="3648491893" sldId="2147483652"/>
              <ac:grpSpMk id="58" creationId="{ADBFAC75-C2E8-439B-96E4-80F98BF1282D}"/>
            </ac:grpSpMkLst>
          </pc:grpChg>
          <pc:picChg chg="add del">
            <ac:chgData name="Christian Alonso Vargas Farias" userId="f0800195-5237-4b13-8d8e-9b32f3e89b5d" providerId="ADAL" clId="{D365B59F-56F5-4702-BBB5-D2F3ABBAE7DF}" dt="2020-02-10T21:04:44.819" v="138" actId="27803"/>
            <ac:picMkLst>
              <pc:docMk/>
              <pc:sldMasterMk cId="2695584717" sldId="2147483648"/>
              <pc:sldLayoutMk cId="3648491893" sldId="2147483652"/>
              <ac:picMk id="8" creationId="{82D327EC-2F06-499B-98B4-9113D840A3C9}"/>
            </ac:picMkLst>
          </pc:picChg>
          <pc:picChg chg="add del mod ord modCrop">
            <ac:chgData name="Christian Alonso Vargas Farias" userId="f0800195-5237-4b13-8d8e-9b32f3e89b5d" providerId="ADAL" clId="{D365B59F-56F5-4702-BBB5-D2F3ABBAE7DF}" dt="2020-02-10T21:10:50.888" v="239" actId="478"/>
            <ac:picMkLst>
              <pc:docMk/>
              <pc:sldMasterMk cId="2695584717" sldId="2147483648"/>
              <pc:sldLayoutMk cId="3648491893" sldId="2147483652"/>
              <ac:picMk id="11" creationId="{ACA4D681-DF0F-4EBF-8784-59A19AA8A0B0}"/>
            </ac:picMkLst>
          </pc:picChg>
          <pc:picChg chg="add del mod ord">
            <ac:chgData name="Christian Alonso Vargas Farias" userId="f0800195-5237-4b13-8d8e-9b32f3e89b5d" providerId="ADAL" clId="{D365B59F-56F5-4702-BBB5-D2F3ABBAE7DF}" dt="2020-02-10T21:32:46.222" v="308" actId="478"/>
            <ac:picMkLst>
              <pc:docMk/>
              <pc:sldMasterMk cId="2695584717" sldId="2147483648"/>
              <pc:sldLayoutMk cId="3648491893" sldId="2147483652"/>
              <ac:picMk id="15" creationId="{CB165141-118E-4968-ADA2-3DA898DCBE60}"/>
            </ac:picMkLst>
          </pc:picChg>
          <pc:picChg chg="add del mod ord modCrop">
            <ac:chgData name="Christian Alonso Vargas Farias" userId="f0800195-5237-4b13-8d8e-9b32f3e89b5d" providerId="ADAL" clId="{D365B59F-56F5-4702-BBB5-D2F3ABBAE7DF}" dt="2020-02-10T21:32:46.830" v="309" actId="478"/>
            <ac:picMkLst>
              <pc:docMk/>
              <pc:sldMasterMk cId="2695584717" sldId="2147483648"/>
              <pc:sldLayoutMk cId="3648491893" sldId="2147483652"/>
              <ac:picMk id="17" creationId="{370CFF7A-EE4B-4E0D-B26C-CC3380B3FE76}"/>
            </ac:picMkLst>
          </pc:picChg>
          <pc:picChg chg="add del">
            <ac:chgData name="Christian Alonso Vargas Farias" userId="f0800195-5237-4b13-8d8e-9b32f3e89b5d" providerId="ADAL" clId="{D365B59F-56F5-4702-BBB5-D2F3ABBAE7DF}" dt="2020-02-10T21:45:21.170" v="404" actId="478"/>
            <ac:picMkLst>
              <pc:docMk/>
              <pc:sldMasterMk cId="2695584717" sldId="2147483648"/>
              <pc:sldLayoutMk cId="3648491893" sldId="2147483652"/>
              <ac:picMk id="18" creationId="{3FB532DA-CEFE-4E6B-B114-5AF19F18E890}"/>
            </ac:picMkLst>
          </pc:picChg>
          <pc:picChg chg="add">
            <ac:chgData name="Christian Alonso Vargas Farias" userId="f0800195-5237-4b13-8d8e-9b32f3e89b5d" providerId="ADAL" clId="{D365B59F-56F5-4702-BBB5-D2F3ABBAE7DF}" dt="2020-02-10T21:32:56.031" v="311"/>
            <ac:picMkLst>
              <pc:docMk/>
              <pc:sldMasterMk cId="2695584717" sldId="2147483648"/>
              <pc:sldLayoutMk cId="3648491893" sldId="2147483652"/>
              <ac:picMk id="19" creationId="{92ACFD0D-A4A8-41B5-9E81-82F013C44979}"/>
            </ac:picMkLst>
          </pc:picChg>
          <pc:picChg chg="add del mod ord modCrop">
            <ac:chgData name="Christian Alonso Vargas Farias" userId="f0800195-5237-4b13-8d8e-9b32f3e89b5d" providerId="ADAL" clId="{D365B59F-56F5-4702-BBB5-D2F3ABBAE7DF}" dt="2020-02-10T21:47:58.244" v="461" actId="167"/>
            <ac:picMkLst>
              <pc:docMk/>
              <pc:sldMasterMk cId="2695584717" sldId="2147483648"/>
              <pc:sldLayoutMk cId="3648491893" sldId="2147483652"/>
              <ac:picMk id="22" creationId="{B8B00757-DB99-422A-8988-CAAD8080C79D}"/>
            </ac:picMkLst>
          </pc:picChg>
          <pc:picChg chg="add mod ord">
            <ac:chgData name="Christian Alonso Vargas Farias" userId="f0800195-5237-4b13-8d8e-9b32f3e89b5d" providerId="ADAL" clId="{D365B59F-56F5-4702-BBB5-D2F3ABBAE7DF}" dt="2020-02-10T22:16:11.154" v="701" actId="1076"/>
            <ac:picMkLst>
              <pc:docMk/>
              <pc:sldMasterMk cId="2695584717" sldId="2147483648"/>
              <pc:sldLayoutMk cId="3648491893" sldId="2147483652"/>
              <ac:picMk id="24" creationId="{D10B4DBD-0B1A-46C6-A923-B5E52C24A813}"/>
            </ac:picMkLst>
          </pc:picChg>
          <pc:picChg chg="add mod">
            <ac:chgData name="Christian Alonso Vargas Farias" userId="f0800195-5237-4b13-8d8e-9b32f3e89b5d" providerId="ADAL" clId="{D365B59F-56F5-4702-BBB5-D2F3ABBAE7DF}" dt="2020-02-10T21:57:55.272" v="554" actId="1076"/>
            <ac:picMkLst>
              <pc:docMk/>
              <pc:sldMasterMk cId="2695584717" sldId="2147483648"/>
              <pc:sldLayoutMk cId="3648491893" sldId="2147483652"/>
              <ac:picMk id="64" creationId="{12EDF32C-FB8F-400C-B0E0-BD1D6BADF55B}"/>
            </ac:picMkLst>
          </pc:picChg>
          <pc:picChg chg="add mod">
            <ac:chgData name="Christian Alonso Vargas Farias" userId="f0800195-5237-4b13-8d8e-9b32f3e89b5d" providerId="ADAL" clId="{D365B59F-56F5-4702-BBB5-D2F3ABBAE7DF}" dt="2020-02-10T21:58:07.487" v="557" actId="1076"/>
            <ac:picMkLst>
              <pc:docMk/>
              <pc:sldMasterMk cId="2695584717" sldId="2147483648"/>
              <pc:sldLayoutMk cId="3648491893" sldId="2147483652"/>
              <ac:picMk id="65" creationId="{8B8F24E2-2475-4C70-A7F3-30C600077461}"/>
            </ac:picMkLst>
          </pc:picChg>
          <pc:picChg chg="add mod">
            <ac:chgData name="Christian Alonso Vargas Farias" userId="f0800195-5237-4b13-8d8e-9b32f3e89b5d" providerId="ADAL" clId="{D365B59F-56F5-4702-BBB5-D2F3ABBAE7DF}" dt="2020-02-10T21:59:47.001" v="563" actId="1076"/>
            <ac:picMkLst>
              <pc:docMk/>
              <pc:sldMasterMk cId="2695584717" sldId="2147483648"/>
              <pc:sldLayoutMk cId="3648491893" sldId="2147483652"/>
              <ac:picMk id="66" creationId="{98098F8E-EB42-45D2-A091-75A0883FC056}"/>
            </ac:picMkLst>
          </pc:picChg>
          <pc:picChg chg="add del mod">
            <ac:chgData name="Christian Alonso Vargas Farias" userId="f0800195-5237-4b13-8d8e-9b32f3e89b5d" providerId="ADAL" clId="{D365B59F-56F5-4702-BBB5-D2F3ABBAE7DF}" dt="2020-02-10T22:00:39.292" v="567" actId="478"/>
            <ac:picMkLst>
              <pc:docMk/>
              <pc:sldMasterMk cId="2695584717" sldId="2147483648"/>
              <pc:sldLayoutMk cId="3648491893" sldId="2147483652"/>
              <ac:picMk id="67" creationId="{4CC847CB-D03B-491B-A27E-0E87E25CA256}"/>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8" creationId="{3094224F-EBA0-45A8-AD0D-CF13DA6F172C}"/>
            </ac:picMkLst>
          </pc:picChg>
          <pc:picChg chg="add mod">
            <ac:chgData name="Christian Alonso Vargas Farias" userId="f0800195-5237-4b13-8d8e-9b32f3e89b5d" providerId="ADAL" clId="{D365B59F-56F5-4702-BBB5-D2F3ABBAE7DF}" dt="2020-02-10T22:07:07.966" v="607" actId="12789"/>
            <ac:picMkLst>
              <pc:docMk/>
              <pc:sldMasterMk cId="2695584717" sldId="2147483648"/>
              <pc:sldLayoutMk cId="3648491893" sldId="2147483652"/>
              <ac:picMk id="69" creationId="{8EF4AE33-F2B2-493A-838D-33CF64F40749}"/>
            </ac:picMkLst>
          </pc:picChg>
        </pc:sldLayoutChg>
        <pc:sldLayoutChg chg="del">
          <pc:chgData name="Christian Alonso Vargas Farias" userId="f0800195-5237-4b13-8d8e-9b32f3e89b5d" providerId="ADAL" clId="{D365B59F-56F5-4702-BBB5-D2F3ABBAE7DF}" dt="2020-02-10T20:46:46.103" v="121" actId="2696"/>
          <pc:sldLayoutMkLst>
            <pc:docMk/>
            <pc:sldMasterMk cId="2695584717" sldId="2147483648"/>
            <pc:sldLayoutMk cId="866328131" sldId="2147483653"/>
          </pc:sldLayoutMkLst>
        </pc:sldLayoutChg>
        <pc:sldLayoutChg chg="delSp">
          <pc:chgData name="Christian Alonso Vargas Farias" userId="f0800195-5237-4b13-8d8e-9b32f3e89b5d" providerId="ADAL" clId="{D365B59F-56F5-4702-BBB5-D2F3ABBAE7DF}" dt="2020-02-10T20:47:04.339" v="126" actId="478"/>
          <pc:sldLayoutMkLst>
            <pc:docMk/>
            <pc:sldMasterMk cId="2695584717" sldId="2147483648"/>
            <pc:sldLayoutMk cId="516077080" sldId="2147483654"/>
          </pc:sldLayoutMkLst>
          <pc:spChg chg="del">
            <ac:chgData name="Christian Alonso Vargas Farias" userId="f0800195-5237-4b13-8d8e-9b32f3e89b5d" providerId="ADAL" clId="{D365B59F-56F5-4702-BBB5-D2F3ABBAE7DF}" dt="2020-02-10T20:47:04.339" v="126" actId="478"/>
            <ac:spMkLst>
              <pc:docMk/>
              <pc:sldMasterMk cId="2695584717" sldId="2147483648"/>
              <pc:sldLayoutMk cId="516077080" sldId="2147483654"/>
              <ac:spMk id="2" creationId="{522BA96F-6E5B-4251-B487-5EC76C499EA0}"/>
            </ac:spMkLst>
          </pc:spChg>
          <pc:spChg chg="del">
            <ac:chgData name="Christian Alonso Vargas Farias" userId="f0800195-5237-4b13-8d8e-9b32f3e89b5d" providerId="ADAL" clId="{D365B59F-56F5-4702-BBB5-D2F3ABBAE7DF}" dt="2020-02-10T20:46:59.253" v="123" actId="478"/>
            <ac:spMkLst>
              <pc:docMk/>
              <pc:sldMasterMk cId="2695584717" sldId="2147483648"/>
              <pc:sldLayoutMk cId="516077080" sldId="2147483654"/>
              <ac:spMk id="3" creationId="{80E2A7F0-E75C-45E4-8AEA-D9CAA121AF96}"/>
            </ac:spMkLst>
          </pc:spChg>
          <pc:spChg chg="del">
            <ac:chgData name="Christian Alonso Vargas Farias" userId="f0800195-5237-4b13-8d8e-9b32f3e89b5d" providerId="ADAL" clId="{D365B59F-56F5-4702-BBB5-D2F3ABBAE7DF}" dt="2020-02-10T20:47:01.266" v="124" actId="478"/>
            <ac:spMkLst>
              <pc:docMk/>
              <pc:sldMasterMk cId="2695584717" sldId="2147483648"/>
              <pc:sldLayoutMk cId="516077080" sldId="2147483654"/>
              <ac:spMk id="4" creationId="{751F1F55-FA70-49BD-80C6-68F65CC9215E}"/>
            </ac:spMkLst>
          </pc:spChg>
          <pc:spChg chg="del">
            <ac:chgData name="Christian Alonso Vargas Farias" userId="f0800195-5237-4b13-8d8e-9b32f3e89b5d" providerId="ADAL" clId="{D365B59F-56F5-4702-BBB5-D2F3ABBAE7DF}" dt="2020-02-10T20:47:02.545" v="125" actId="478"/>
            <ac:spMkLst>
              <pc:docMk/>
              <pc:sldMasterMk cId="2695584717" sldId="2147483648"/>
              <pc:sldLayoutMk cId="516077080" sldId="2147483654"/>
              <ac:spMk id="5" creationId="{71E5CC14-ED63-4EE9-AD17-440BCC74ED78}"/>
            </ac:spMkLst>
          </pc:spChg>
        </pc:sldLayoutChg>
        <pc:sldLayoutChg chg="del">
          <pc:chgData name="Christian Alonso Vargas Farias" userId="f0800195-5237-4b13-8d8e-9b32f3e89b5d" providerId="ADAL" clId="{D365B59F-56F5-4702-BBB5-D2F3ABBAE7DF}" dt="2020-02-10T21:46:30.319" v="410" actId="2696"/>
          <pc:sldLayoutMkLst>
            <pc:docMk/>
            <pc:sldMasterMk cId="2695584717" sldId="2147483648"/>
            <pc:sldLayoutMk cId="139587658" sldId="2147483655"/>
          </pc:sldLayoutMkLst>
        </pc:sldLayoutChg>
        <pc:sldLayoutChg chg="del">
          <pc:chgData name="Christian Alonso Vargas Farias" userId="f0800195-5237-4b13-8d8e-9b32f3e89b5d" providerId="ADAL" clId="{D365B59F-56F5-4702-BBB5-D2F3ABBAE7DF}" dt="2020-02-10T20:46:43.856" v="120" actId="2696"/>
          <pc:sldLayoutMkLst>
            <pc:docMk/>
            <pc:sldMasterMk cId="2695584717" sldId="2147483648"/>
            <pc:sldLayoutMk cId="796377885" sldId="2147483655"/>
          </pc:sldLayoutMkLst>
        </pc:sldLayoutChg>
        <pc:sldLayoutChg chg="del">
          <pc:chgData name="Christian Alonso Vargas Farias" userId="f0800195-5237-4b13-8d8e-9b32f3e89b5d" providerId="ADAL" clId="{D365B59F-56F5-4702-BBB5-D2F3ABBAE7DF}" dt="2020-02-10T21:56:19.659" v="538" actId="2696"/>
          <pc:sldLayoutMkLst>
            <pc:docMk/>
            <pc:sldMasterMk cId="2695584717" sldId="2147483648"/>
            <pc:sldLayoutMk cId="4099773708" sldId="2147483655"/>
          </pc:sldLayoutMkLst>
        </pc:sldLayoutChg>
        <pc:sldLayoutChg chg="addSp delSp modSp del">
          <pc:chgData name="Christian Alonso Vargas Farias" userId="f0800195-5237-4b13-8d8e-9b32f3e89b5d" providerId="ADAL" clId="{D365B59F-56F5-4702-BBB5-D2F3ABBAE7DF}" dt="2020-02-11T15:13:28.024" v="907" actId="2696"/>
          <pc:sldLayoutMkLst>
            <pc:docMk/>
            <pc:sldMasterMk cId="2695584717" sldId="2147483648"/>
            <pc:sldLayoutMk cId="4203758753" sldId="2147483655"/>
          </pc:sldLayoutMkLst>
          <pc:spChg chg="add del">
            <ac:chgData name="Christian Alonso Vargas Farias" userId="f0800195-5237-4b13-8d8e-9b32f3e89b5d" providerId="ADAL" clId="{D365B59F-56F5-4702-BBB5-D2F3ABBAE7DF}" dt="2020-02-10T22:12:55.746" v="662" actId="11529"/>
            <ac:spMkLst>
              <pc:docMk/>
              <pc:sldMasterMk cId="2695584717" sldId="2147483648"/>
              <pc:sldLayoutMk cId="4203758753" sldId="2147483655"/>
              <ac:spMk id="2" creationId="{E2935435-5B43-4AED-9BAD-42956934D225}"/>
            </ac:spMkLst>
          </pc:spChg>
          <pc:spChg chg="add del mod ord">
            <ac:chgData name="Christian Alonso Vargas Farias" userId="f0800195-5237-4b13-8d8e-9b32f3e89b5d" providerId="ADAL" clId="{D365B59F-56F5-4702-BBB5-D2F3ABBAE7DF}" dt="2020-02-11T15:10:54.142" v="904" actId="478"/>
            <ac:spMkLst>
              <pc:docMk/>
              <pc:sldMasterMk cId="2695584717" sldId="2147483648"/>
              <pc:sldLayoutMk cId="4203758753" sldId="2147483655"/>
              <ac:spMk id="3" creationId="{4C5A065B-5323-463C-921E-5649E76314CD}"/>
            </ac:spMkLst>
          </pc:spChg>
          <pc:spChg chg="add del">
            <ac:chgData name="Christian Alonso Vargas Farias" userId="f0800195-5237-4b13-8d8e-9b32f3e89b5d" providerId="ADAL" clId="{D365B59F-56F5-4702-BBB5-D2F3ABBAE7DF}" dt="2020-02-10T22:17:44.974" v="724" actId="11529"/>
            <ac:spMkLst>
              <pc:docMk/>
              <pc:sldMasterMk cId="2695584717" sldId="2147483648"/>
              <pc:sldLayoutMk cId="4203758753" sldId="2147483655"/>
              <ac:spMk id="4" creationId="{414F457D-B4D1-40CA-9BC2-17DB088E50C5}"/>
            </ac:spMkLst>
          </pc:spChg>
          <pc:spChg chg="add del mod">
            <ac:chgData name="Christian Alonso Vargas Farias" userId="f0800195-5237-4b13-8d8e-9b32f3e89b5d" providerId="ADAL" clId="{D365B59F-56F5-4702-BBB5-D2F3ABBAE7DF}" dt="2020-02-10T22:20:06.664" v="743" actId="478"/>
            <ac:spMkLst>
              <pc:docMk/>
              <pc:sldMasterMk cId="2695584717" sldId="2147483648"/>
              <pc:sldLayoutMk cId="4203758753" sldId="2147483655"/>
              <ac:spMk id="5" creationId="{7AC40728-20BD-41D4-84DF-82115064D946}"/>
            </ac:spMkLst>
          </pc:spChg>
          <pc:spChg chg="add del mod">
            <ac:chgData name="Christian Alonso Vargas Farias" userId="f0800195-5237-4b13-8d8e-9b32f3e89b5d" providerId="ADAL" clId="{D365B59F-56F5-4702-BBB5-D2F3ABBAE7DF}" dt="2020-02-10T22:19:08.623" v="741"/>
            <ac:spMkLst>
              <pc:docMk/>
              <pc:sldMasterMk cId="2695584717" sldId="2147483648"/>
              <pc:sldLayoutMk cId="4203758753" sldId="2147483655"/>
              <ac:spMk id="6" creationId="{AE689056-401D-44E8-B0FF-47608CD5C065}"/>
            </ac:spMkLst>
          </pc:spChg>
          <pc:spChg chg="add del">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14" creationId="{9F2011CA-BDCF-4A04-9773-7239AE2D8C1B}"/>
            </ac:spMkLst>
          </pc:spChg>
          <pc:spChg chg="add del mod">
            <ac:chgData name="Christian Alonso Vargas Farias" userId="f0800195-5237-4b13-8d8e-9b32f3e89b5d" providerId="ADAL" clId="{D365B59F-56F5-4702-BBB5-D2F3ABBAE7DF}" dt="2020-02-11T15:10:56.002" v="905" actId="478"/>
            <ac:spMkLst>
              <pc:docMk/>
              <pc:sldMasterMk cId="2695584717" sldId="2147483648"/>
              <pc:sldLayoutMk cId="4203758753" sldId="2147483655"/>
              <ac:spMk id="58" creationId="{F2093161-B4AB-4843-9EC6-576CB627D45C}"/>
            </ac:spMkLst>
          </pc:spChg>
          <pc:spChg chg="del mod">
            <ac:chgData name="Christian Alonso Vargas Farias" userId="f0800195-5237-4b13-8d8e-9b32f3e89b5d" providerId="ADAL" clId="{D365B59F-56F5-4702-BBB5-D2F3ABBAE7DF}" dt="2020-02-10T22:17:32.978" v="723" actId="478"/>
            <ac:spMkLst>
              <pc:docMk/>
              <pc:sldMasterMk cId="2695584717" sldId="2147483648"/>
              <pc:sldLayoutMk cId="4203758753" sldId="2147483655"/>
              <ac:spMk id="72" creationId="{2AE517C0-858F-4BD7-B3D9-4CD67605E9B5}"/>
            </ac:spMkLst>
          </pc:sp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19" creationId="{92ACFD0D-A4A8-41B5-9E81-82F013C44979}"/>
            </ac:picMkLst>
          </pc:picChg>
          <pc:picChg chg="del">
            <ac:chgData name="Christian Alonso Vargas Farias" userId="f0800195-5237-4b13-8d8e-9b32f3e89b5d" providerId="ADAL" clId="{D365B59F-56F5-4702-BBB5-D2F3ABBAE7DF}" dt="2020-02-10T22:12:46.823" v="661" actId="478"/>
            <ac:picMkLst>
              <pc:docMk/>
              <pc:sldMasterMk cId="2695584717" sldId="2147483648"/>
              <pc:sldLayoutMk cId="4203758753" sldId="2147483655"/>
              <ac:picMk id="22" creationId="{B8B00757-DB99-422A-8988-CAAD8080C79D}"/>
            </ac:picMkLst>
          </pc:picChg>
          <pc:picChg chg="del">
            <ac:chgData name="Christian Alonso Vargas Farias" userId="f0800195-5237-4b13-8d8e-9b32f3e89b5d" providerId="ADAL" clId="{D365B59F-56F5-4702-BBB5-D2F3ABBAE7DF}" dt="2020-02-10T22:15:21.889" v="690" actId="478"/>
            <ac:picMkLst>
              <pc:docMk/>
              <pc:sldMasterMk cId="2695584717" sldId="2147483648"/>
              <pc:sldLayoutMk cId="4203758753" sldId="2147483655"/>
              <ac:picMk id="24" creationId="{D10B4DBD-0B1A-46C6-A923-B5E52C24A813}"/>
            </ac:picMkLst>
          </pc:picChg>
          <pc:picChg chg="del mod">
            <ac:chgData name="Christian Alonso Vargas Farias" userId="f0800195-5237-4b13-8d8e-9b32f3e89b5d" providerId="ADAL" clId="{D365B59F-56F5-4702-BBB5-D2F3ABBAE7DF}" dt="2020-02-10T22:18:59.045" v="736" actId="478"/>
            <ac:picMkLst>
              <pc:docMk/>
              <pc:sldMasterMk cId="2695584717" sldId="2147483648"/>
              <pc:sldLayoutMk cId="4203758753" sldId="2147483655"/>
              <ac:picMk id="64" creationId="{12EDF32C-FB8F-400C-B0E0-BD1D6BADF55B}"/>
            </ac:picMkLst>
          </pc:picChg>
          <pc:picChg chg="del mod">
            <ac:chgData name="Christian Alonso Vargas Farias" userId="f0800195-5237-4b13-8d8e-9b32f3e89b5d" providerId="ADAL" clId="{D365B59F-56F5-4702-BBB5-D2F3ABBAE7DF}" dt="2020-02-10T22:19:01.806" v="738" actId="478"/>
            <ac:picMkLst>
              <pc:docMk/>
              <pc:sldMasterMk cId="2695584717" sldId="2147483648"/>
              <pc:sldLayoutMk cId="4203758753" sldId="2147483655"/>
              <ac:picMk id="65" creationId="{8B8F24E2-2475-4C70-A7F3-30C600077461}"/>
            </ac:picMkLst>
          </pc:picChg>
          <pc:picChg chg="del mod">
            <ac:chgData name="Christian Alonso Vargas Farias" userId="f0800195-5237-4b13-8d8e-9b32f3e89b5d" providerId="ADAL" clId="{D365B59F-56F5-4702-BBB5-D2F3ABBAE7DF}" dt="2020-02-10T22:19:00.340" v="737" actId="478"/>
            <ac:picMkLst>
              <pc:docMk/>
              <pc:sldMasterMk cId="2695584717" sldId="2147483648"/>
              <pc:sldLayoutMk cId="4203758753" sldId="2147483655"/>
              <ac:picMk id="66" creationId="{98098F8E-EB42-45D2-A091-75A0883FC056}"/>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8" creationId="{3094224F-EBA0-45A8-AD0D-CF13DA6F172C}"/>
            </ac:picMkLst>
          </pc:picChg>
          <pc:picChg chg="del">
            <ac:chgData name="Christian Alonso Vargas Farias" userId="f0800195-5237-4b13-8d8e-9b32f3e89b5d" providerId="ADAL" clId="{D365B59F-56F5-4702-BBB5-D2F3ABBAE7DF}" dt="2020-02-11T15:10:56.002" v="905" actId="478"/>
            <ac:picMkLst>
              <pc:docMk/>
              <pc:sldMasterMk cId="2695584717" sldId="2147483648"/>
              <pc:sldLayoutMk cId="4203758753" sldId="2147483655"/>
              <ac:picMk id="69" creationId="{8EF4AE33-F2B2-493A-838D-33CF64F40749}"/>
            </ac:picMkLst>
          </pc:picChg>
        </pc:sldLayoutChg>
        <pc:sldLayoutChg chg="del">
          <pc:chgData name="Christian Alonso Vargas Farias" userId="f0800195-5237-4b13-8d8e-9b32f3e89b5d" providerId="ADAL" clId="{D365B59F-56F5-4702-BBB5-D2F3ABBAE7DF}" dt="2020-02-10T21:56:19.737" v="539" actId="2696"/>
          <pc:sldLayoutMkLst>
            <pc:docMk/>
            <pc:sldMasterMk cId="2695584717" sldId="2147483648"/>
            <pc:sldLayoutMk cId="1892865223" sldId="2147483656"/>
          </pc:sldLayoutMkLst>
        </pc:sldLayoutChg>
        <pc:sldLayoutChg chg="del">
          <pc:chgData name="Christian Alonso Vargas Farias" userId="f0800195-5237-4b13-8d8e-9b32f3e89b5d" providerId="ADAL" clId="{D365B59F-56F5-4702-BBB5-D2F3ABBAE7DF}" dt="2020-02-10T21:46:30.351" v="411" actId="2696"/>
          <pc:sldLayoutMkLst>
            <pc:docMk/>
            <pc:sldMasterMk cId="2695584717" sldId="2147483648"/>
            <pc:sldLayoutMk cId="3426529048" sldId="2147483656"/>
          </pc:sldLayoutMkLst>
        </pc:sldLayoutChg>
        <pc:sldLayoutChg chg="del">
          <pc:chgData name="Christian Alonso Vargas Farias" userId="f0800195-5237-4b13-8d8e-9b32f3e89b5d" providerId="ADAL" clId="{D365B59F-56F5-4702-BBB5-D2F3ABBAE7DF}" dt="2020-02-10T20:46:35.354" v="119" actId="2696"/>
          <pc:sldLayoutMkLst>
            <pc:docMk/>
            <pc:sldMasterMk cId="2695584717" sldId="2147483648"/>
            <pc:sldLayoutMk cId="3677462003" sldId="2147483656"/>
          </pc:sldLayoutMkLst>
        </pc:sldLayoutChg>
        <pc:sldLayoutChg chg="del">
          <pc:chgData name="Christian Alonso Vargas Farias" userId="f0800195-5237-4b13-8d8e-9b32f3e89b5d" providerId="ADAL" clId="{D365B59F-56F5-4702-BBB5-D2F3ABBAE7DF}" dt="2020-02-11T12:58:46.845" v="763" actId="2696"/>
          <pc:sldLayoutMkLst>
            <pc:docMk/>
            <pc:sldMasterMk cId="2695584717" sldId="2147483648"/>
            <pc:sldLayoutMk cId="4254779758" sldId="2147483656"/>
          </pc:sldLayoutMkLst>
        </pc:sldLayoutChg>
        <pc:sldLayoutChg chg="del">
          <pc:chgData name="Christian Alonso Vargas Farias" userId="f0800195-5237-4b13-8d8e-9b32f3e89b5d" providerId="ADAL" clId="{D365B59F-56F5-4702-BBB5-D2F3ABBAE7DF}" dt="2020-02-11T13:53:22.451" v="826" actId="2696"/>
          <pc:sldLayoutMkLst>
            <pc:docMk/>
            <pc:sldMasterMk cId="1508707299" sldId="2147483656"/>
            <pc:sldLayoutMk cId="1283916674" sldId="2147483657"/>
          </pc:sldLayoutMkLst>
        </pc:sldLayoutChg>
        <pc:sldLayoutChg chg="del">
          <pc:chgData name="Christian Alonso Vargas Farias" userId="f0800195-5237-4b13-8d8e-9b32f3e89b5d" providerId="ADAL" clId="{D365B59F-56F5-4702-BBB5-D2F3ABBAE7DF}" dt="2020-02-10T20:46:33.857" v="118" actId="2696"/>
          <pc:sldLayoutMkLst>
            <pc:docMk/>
            <pc:sldMasterMk cId="2695584717" sldId="2147483648"/>
            <pc:sldLayoutMk cId="3259249935" sldId="2147483657"/>
          </pc:sldLayoutMkLst>
        </pc:sldLayoutChg>
        <pc:sldLayoutChg chg="addSp delSp modSp">
          <pc:chgData name="Christian Alonso Vargas Farias" userId="f0800195-5237-4b13-8d8e-9b32f3e89b5d" providerId="ADAL" clId="{D365B59F-56F5-4702-BBB5-D2F3ABBAE7DF}" dt="2020-02-12T14:42:49.145" v="916"/>
          <pc:sldLayoutMkLst>
            <pc:docMk/>
            <pc:sldMasterMk cId="2695584717" sldId="2147483648"/>
            <pc:sldLayoutMk cId="126941514" sldId="2147483658"/>
          </pc:sldLayoutMkLst>
          <pc:spChg chg="mod">
            <ac:chgData name="Christian Alonso Vargas Farias" userId="f0800195-5237-4b13-8d8e-9b32f3e89b5d" providerId="ADAL" clId="{D365B59F-56F5-4702-BBB5-D2F3ABBAE7DF}" dt="2020-02-11T15:10:15.844" v="900" actId="20577"/>
            <ac:spMkLst>
              <pc:docMk/>
              <pc:sldMasterMk cId="2695584717" sldId="2147483648"/>
              <pc:sldLayoutMk cId="126941514" sldId="2147483658"/>
              <ac:spMk id="2" creationId="{46C451D7-CBAA-4570-889D-CAB4B51D773C}"/>
            </ac:spMkLst>
          </pc:spChg>
          <pc:spChg chg="mod">
            <ac:chgData name="Christian Alonso Vargas Farias" userId="f0800195-5237-4b13-8d8e-9b32f3e89b5d" providerId="ADAL" clId="{D365B59F-56F5-4702-BBB5-D2F3ABBAE7DF}" dt="2020-02-11T15:10:38.622" v="903" actId="242"/>
            <ac:spMkLst>
              <pc:docMk/>
              <pc:sldMasterMk cId="2695584717" sldId="2147483648"/>
              <pc:sldLayoutMk cId="126941514" sldId="2147483658"/>
              <ac:spMk id="3" creationId="{CA290FE7-7D94-42C2-84BB-EE1ECD8280D5}"/>
            </ac:spMkLst>
          </pc:spChg>
          <pc:spChg chg="del">
            <ac:chgData name="Christian Alonso Vargas Farias" userId="f0800195-5237-4b13-8d8e-9b32f3e89b5d" providerId="ADAL" clId="{D365B59F-56F5-4702-BBB5-D2F3ABBAE7DF}" dt="2020-02-11T14:35:29.481" v="870" actId="478"/>
            <ac:spMkLst>
              <pc:docMk/>
              <pc:sldMasterMk cId="2695584717" sldId="2147483648"/>
              <pc:sldLayoutMk cId="126941514" sldId="2147483658"/>
              <ac:spMk id="4" creationId="{0AB64B77-8EB1-44AD-A22E-3CE7B8A13A8C}"/>
            </ac:spMkLst>
          </pc:spChg>
          <pc:spChg chg="del">
            <ac:chgData name="Christian Alonso Vargas Farias" userId="f0800195-5237-4b13-8d8e-9b32f3e89b5d" providerId="ADAL" clId="{D365B59F-56F5-4702-BBB5-D2F3ABBAE7DF}" dt="2020-02-11T14:35:31.251" v="871" actId="478"/>
            <ac:spMkLst>
              <pc:docMk/>
              <pc:sldMasterMk cId="2695584717" sldId="2147483648"/>
              <pc:sldLayoutMk cId="126941514" sldId="2147483658"/>
              <ac:spMk id="5" creationId="{12575B52-0E4A-4005-92EC-A2B515FAAD08}"/>
            </ac:spMkLst>
          </pc:spChg>
          <pc:spChg chg="del">
            <ac:chgData name="Christian Alonso Vargas Farias" userId="f0800195-5237-4b13-8d8e-9b32f3e89b5d" providerId="ADAL" clId="{D365B59F-56F5-4702-BBB5-D2F3ABBAE7DF}" dt="2020-02-11T14:35:32.511" v="872" actId="478"/>
            <ac:spMkLst>
              <pc:docMk/>
              <pc:sldMasterMk cId="2695584717" sldId="2147483648"/>
              <pc:sldLayoutMk cId="126941514" sldId="2147483658"/>
              <ac:spMk id="6" creationId="{05613AA4-CFD0-4245-ADE5-63578A0F6EEA}"/>
            </ac:spMkLst>
          </pc:spChg>
          <pc:spChg chg="add mod">
            <ac:chgData name="Christian Alonso Vargas Farias" userId="f0800195-5237-4b13-8d8e-9b32f3e89b5d" providerId="ADAL" clId="{D365B59F-56F5-4702-BBB5-D2F3ABBAE7DF}" dt="2020-02-12T14:42:49.145" v="916"/>
            <ac:spMkLst>
              <pc:docMk/>
              <pc:sldMasterMk cId="2695584717" sldId="2147483648"/>
              <pc:sldLayoutMk cId="126941514" sldId="2147483658"/>
              <ac:spMk id="7" creationId="{D6E60A2D-DFBA-4D40-BA5E-8FDD28981406}"/>
            </ac:spMkLst>
          </pc:spChg>
          <pc:spChg chg="add mod">
            <ac:chgData name="Christian Alonso Vargas Farias" userId="f0800195-5237-4b13-8d8e-9b32f3e89b5d" providerId="ADAL" clId="{D365B59F-56F5-4702-BBB5-D2F3ABBAE7DF}" dt="2020-02-11T14:36:04.674" v="876" actId="2085"/>
            <ac:spMkLst>
              <pc:docMk/>
              <pc:sldMasterMk cId="2695584717" sldId="2147483648"/>
              <pc:sldLayoutMk cId="126941514" sldId="2147483658"/>
              <ac:spMk id="11" creationId="{CB004D1E-7A65-479F-AB76-014D2C4A210A}"/>
            </ac:spMkLst>
          </pc:spChg>
          <pc:spChg chg="add del mod">
            <ac:chgData name="Christian Alonso Vargas Farias" userId="f0800195-5237-4b13-8d8e-9b32f3e89b5d" providerId="ADAL" clId="{D365B59F-56F5-4702-BBB5-D2F3ABBAE7DF}" dt="2020-02-11T15:09:42.086" v="884" actId="478"/>
            <ac:spMkLst>
              <pc:docMk/>
              <pc:sldMasterMk cId="2695584717" sldId="2147483648"/>
              <pc:sldLayoutMk cId="126941514" sldId="2147483658"/>
              <ac:spMk id="12" creationId="{EAEF6CD1-15F1-45FA-BE4E-0684D697B056}"/>
            </ac:spMkLst>
          </pc:spChg>
          <pc:spChg chg="add del mod">
            <ac:chgData name="Christian Alonso Vargas Farias" userId="f0800195-5237-4b13-8d8e-9b32f3e89b5d" providerId="ADAL" clId="{D365B59F-56F5-4702-BBB5-D2F3ABBAE7DF}" dt="2020-02-11T15:10:04.684" v="890" actId="478"/>
            <ac:spMkLst>
              <pc:docMk/>
              <pc:sldMasterMk cId="2695584717" sldId="2147483648"/>
              <pc:sldLayoutMk cId="126941514" sldId="2147483658"/>
              <ac:spMk id="13" creationId="{F3E850EA-274C-4458-9903-80741087737B}"/>
            </ac:spMkLst>
          </pc:sp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8" creationId="{59686318-6B29-40A8-A3FA-EBB04C106F2A}"/>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9" creationId="{1C2065E5-F751-485E-B8DF-F6F6173CB812}"/>
            </ac:picMkLst>
          </pc:picChg>
          <pc:picChg chg="add">
            <ac:chgData name="Christian Alonso Vargas Farias" userId="f0800195-5237-4b13-8d8e-9b32f3e89b5d" providerId="ADAL" clId="{D365B59F-56F5-4702-BBB5-D2F3ABBAE7DF}" dt="2020-02-11T14:35:40.673" v="873"/>
            <ac:picMkLst>
              <pc:docMk/>
              <pc:sldMasterMk cId="2695584717" sldId="2147483648"/>
              <pc:sldLayoutMk cId="126941514" sldId="2147483658"/>
              <ac:picMk id="10" creationId="{0CA4040A-B20C-47F8-8062-527C2C61A199}"/>
            </ac:picMkLst>
          </pc:picChg>
        </pc:sldLayoutChg>
        <pc:sldLayoutChg chg="del">
          <pc:chgData name="Christian Alonso Vargas Farias" userId="f0800195-5237-4b13-8d8e-9b32f3e89b5d" providerId="ADAL" clId="{D365B59F-56F5-4702-BBB5-D2F3ABBAE7DF}" dt="2020-02-10T20:46:32.326" v="117" actId="2696"/>
          <pc:sldLayoutMkLst>
            <pc:docMk/>
            <pc:sldMasterMk cId="2695584717" sldId="2147483648"/>
            <pc:sldLayoutMk cId="2993323880" sldId="2147483658"/>
          </pc:sldLayoutMkLst>
        </pc:sldLayoutChg>
        <pc:sldLayoutChg chg="del">
          <pc:chgData name="Christian Alonso Vargas Farias" userId="f0800195-5237-4b13-8d8e-9b32f3e89b5d" providerId="ADAL" clId="{D365B59F-56F5-4702-BBB5-D2F3ABBAE7DF}" dt="2020-02-10T20:46:30.797" v="116" actId="2696"/>
          <pc:sldLayoutMkLst>
            <pc:docMk/>
            <pc:sldMasterMk cId="2695584717" sldId="2147483648"/>
            <pc:sldLayoutMk cId="1852611251" sldId="2147483659"/>
          </pc:sldLayoutMkLst>
        </pc:sldLayoutChg>
        <pc:sldLayoutChg chg="addSp delSp modSp">
          <pc:chgData name="Christian Alonso Vargas Farias" userId="f0800195-5237-4b13-8d8e-9b32f3e89b5d" providerId="ADAL" clId="{D365B59F-56F5-4702-BBB5-D2F3ABBAE7DF}" dt="2020-02-12T14:43:17.735" v="921" actId="167"/>
          <pc:sldLayoutMkLst>
            <pc:docMk/>
            <pc:sldMasterMk cId="2695584717" sldId="2147483648"/>
            <pc:sldLayoutMk cId="2206713571" sldId="2147483659"/>
          </pc:sldLayoutMkLst>
          <pc:spChg chg="del mod">
            <ac:chgData name="Christian Alonso Vargas Farias" userId="f0800195-5237-4b13-8d8e-9b32f3e89b5d" providerId="ADAL" clId="{D365B59F-56F5-4702-BBB5-D2F3ABBAE7DF}" dt="2020-02-11T13:55:16.499" v="866" actId="478"/>
            <ac:spMkLst>
              <pc:docMk/>
              <pc:sldMasterMk cId="2695584717" sldId="2147483648"/>
              <pc:sldLayoutMk cId="2206713571" sldId="2147483659"/>
              <ac:spMk id="2" creationId="{69FC8C93-64E0-40FA-BCCC-AE84C4637AE1}"/>
            </ac:spMkLst>
          </pc:spChg>
          <pc:spChg chg="del">
            <ac:chgData name="Christian Alonso Vargas Farias" userId="f0800195-5237-4b13-8d8e-9b32f3e89b5d" providerId="ADAL" clId="{D365B59F-56F5-4702-BBB5-D2F3ABBAE7DF}" dt="2020-02-11T13:54:37.895" v="831" actId="478"/>
            <ac:spMkLst>
              <pc:docMk/>
              <pc:sldMasterMk cId="2695584717" sldId="2147483648"/>
              <pc:sldLayoutMk cId="2206713571" sldId="2147483659"/>
              <ac:spMk id="3" creationId="{342C6252-2DDB-43C0-8241-75FA02D53CF9}"/>
            </ac:spMkLst>
          </pc:spChg>
          <pc:spChg chg="add mod">
            <ac:chgData name="Christian Alonso Vargas Farias" userId="f0800195-5237-4b13-8d8e-9b32f3e89b5d" providerId="ADAL" clId="{D365B59F-56F5-4702-BBB5-D2F3ABBAE7DF}" dt="2020-02-11T13:55:21.099" v="867" actId="1076"/>
            <ac:spMkLst>
              <pc:docMk/>
              <pc:sldMasterMk cId="2695584717" sldId="2147483648"/>
              <pc:sldLayoutMk cId="2206713571" sldId="2147483659"/>
              <ac:spMk id="4" creationId="{4F70C511-72C5-4DA8-80A5-9C968DFCAEE1}"/>
            </ac:spMkLst>
          </pc:spChg>
          <pc:spChg chg="del">
            <ac:chgData name="Christian Alonso Vargas Farias" userId="f0800195-5237-4b13-8d8e-9b32f3e89b5d" providerId="ADAL" clId="{D365B59F-56F5-4702-BBB5-D2F3ABBAE7DF}" dt="2020-02-11T13:54:35.755" v="830" actId="478"/>
            <ac:spMkLst>
              <pc:docMk/>
              <pc:sldMasterMk cId="2695584717" sldId="2147483648"/>
              <pc:sldLayoutMk cId="2206713571" sldId="2147483659"/>
              <ac:spMk id="19" creationId="{9DA36818-F61B-4B28-B280-572A83C6FC95}"/>
            </ac:spMkLst>
          </pc:spChg>
          <pc:picChg chg="add 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9" creationId="{072303AE-2C5D-4DCC-A5E2-A6B5615EBFDA}"/>
            </ac:picMkLst>
          </pc:picChg>
          <pc:picChg chg="del">
            <ac:chgData name="Christian Alonso Vargas Farias" userId="f0800195-5237-4b13-8d8e-9b32f3e89b5d" providerId="ADAL" clId="{D365B59F-56F5-4702-BBB5-D2F3ABBAE7DF}" dt="2020-02-12T14:43:12.475" v="919" actId="478"/>
            <ac:picMkLst>
              <pc:docMk/>
              <pc:sldMasterMk cId="2695584717" sldId="2147483648"/>
              <pc:sldLayoutMk cId="2206713571" sldId="2147483659"/>
              <ac:picMk id="12" creationId="{F3E43A05-558E-4AB4-8A61-B280805FE751}"/>
            </ac:picMkLst>
          </pc:picChg>
          <pc:picChg chg="ord">
            <ac:chgData name="Christian Alonso Vargas Farias" userId="f0800195-5237-4b13-8d8e-9b32f3e89b5d" providerId="ADAL" clId="{D365B59F-56F5-4702-BBB5-D2F3ABBAE7DF}" dt="2020-02-12T14:43:17.735" v="921" actId="167"/>
            <ac:picMkLst>
              <pc:docMk/>
              <pc:sldMasterMk cId="2695584717" sldId="2147483648"/>
              <pc:sldLayoutMk cId="2206713571" sldId="2147483659"/>
              <ac:picMk id="14" creationId="{15E1FBFF-3347-496D-99A1-DFB16468ACC9}"/>
            </ac:picMkLst>
          </pc:picChg>
        </pc:sldLayoutChg>
        <pc:sldLayoutChg chg="addSp delSp">
          <pc:chgData name="Christian Alonso Vargas Farias" userId="f0800195-5237-4b13-8d8e-9b32f3e89b5d" providerId="ADAL" clId="{D365B59F-56F5-4702-BBB5-D2F3ABBAE7DF}" dt="2020-02-12T14:43:01.620" v="918"/>
          <pc:sldLayoutMkLst>
            <pc:docMk/>
            <pc:sldMasterMk cId="2695584717" sldId="2147483648"/>
            <pc:sldLayoutMk cId="3508438015" sldId="2147483660"/>
          </pc:sldLayoutMkLst>
          <pc:spChg chg="del">
            <ac:chgData name="Christian Alonso Vargas Farias" userId="f0800195-5237-4b13-8d8e-9b32f3e89b5d" providerId="ADAL" clId="{D365B59F-56F5-4702-BBB5-D2F3ABBAE7DF}" dt="2020-02-11T15:39:21.813" v="908" actId="478"/>
            <ac:spMkLst>
              <pc:docMk/>
              <pc:sldMasterMk cId="2695584717" sldId="2147483648"/>
              <pc:sldLayoutMk cId="3508438015" sldId="2147483660"/>
              <ac:spMk id="3" creationId="{CA290FE7-7D94-42C2-84BB-EE1ECD8280D5}"/>
            </ac:spMkLst>
          </pc:spChg>
          <pc:spChg chg="add">
            <ac:chgData name="Christian Alonso Vargas Farias" userId="f0800195-5237-4b13-8d8e-9b32f3e89b5d" providerId="ADAL" clId="{D365B59F-56F5-4702-BBB5-D2F3ABBAE7DF}" dt="2020-02-12T14:43:01.620" v="918"/>
            <ac:spMkLst>
              <pc:docMk/>
              <pc:sldMasterMk cId="2695584717" sldId="2147483648"/>
              <pc:sldLayoutMk cId="3508438015" sldId="2147483660"/>
              <ac:spMk id="6" creationId="{7174B5D1-C089-4DE6-83C8-818A8281A9DB}"/>
            </ac:spMkLst>
          </pc:spChg>
          <pc:spChg chg="del">
            <ac:chgData name="Christian Alonso Vargas Farias" userId="f0800195-5237-4b13-8d8e-9b32f3e89b5d" providerId="ADAL" clId="{D365B59F-56F5-4702-BBB5-D2F3ABBAE7DF}" dt="2020-02-12T14:42:59.366" v="917" actId="478"/>
            <ac:spMkLst>
              <pc:docMk/>
              <pc:sldMasterMk cId="2695584717" sldId="2147483648"/>
              <pc:sldLayoutMk cId="3508438015" sldId="2147483660"/>
              <ac:spMk id="7" creationId="{D6E60A2D-DFBA-4D40-BA5E-8FDD28981406}"/>
            </ac:spMkLst>
          </pc:spChg>
          <pc:picChg chg="del">
            <ac:chgData name="Christian Alonso Vargas Farias" userId="f0800195-5237-4b13-8d8e-9b32f3e89b5d" providerId="ADAL" clId="{D365B59F-56F5-4702-BBB5-D2F3ABBAE7DF}" dt="2020-02-11T15:39:22.693" v="909" actId="478"/>
            <ac:picMkLst>
              <pc:docMk/>
              <pc:sldMasterMk cId="2695584717" sldId="2147483648"/>
              <pc:sldLayoutMk cId="3508438015" sldId="2147483660"/>
              <ac:picMk id="9" creationId="{1C2065E5-F751-485E-B8DF-F6F6173CB812}"/>
            </ac:picMkLst>
          </pc:picChg>
          <pc:picChg chg="del">
            <ac:chgData name="Christian Alonso Vargas Farias" userId="f0800195-5237-4b13-8d8e-9b32f3e89b5d" providerId="ADAL" clId="{D365B59F-56F5-4702-BBB5-D2F3ABBAE7DF}" dt="2020-02-11T15:39:23.773" v="910" actId="478"/>
            <ac:picMkLst>
              <pc:docMk/>
              <pc:sldMasterMk cId="2695584717" sldId="2147483648"/>
              <pc:sldLayoutMk cId="3508438015" sldId="2147483660"/>
              <ac:picMk id="10" creationId="{0CA4040A-B20C-47F8-8062-527C2C61A199}"/>
            </ac:picMkLst>
          </pc:picChg>
        </pc:sldLayoutChg>
      </pc:sldMasterChg>
      <pc:sldMasterChg chg="addSp modSp">
        <pc:chgData name="Christian Alonso Vargas Farias" userId="f0800195-5237-4b13-8d8e-9b32f3e89b5d" providerId="ADAL" clId="{D365B59F-56F5-4702-BBB5-D2F3ABBAE7DF}" dt="2020-02-11T12:58:26.226" v="762"/>
        <pc:sldMasterMkLst>
          <pc:docMk/>
          <pc:sldMasterMk cId="1286178393" sldId="2147483656"/>
        </pc:sldMasterMkLst>
        <pc:spChg chg="add mod">
          <ac:chgData name="Christian Alonso Vargas Farias" userId="f0800195-5237-4b13-8d8e-9b32f3e89b5d" providerId="ADAL" clId="{D365B59F-56F5-4702-BBB5-D2F3ABBAE7DF}" dt="2020-02-11T12:58:26.226" v="762"/>
          <ac:spMkLst>
            <pc:docMk/>
            <pc:sldMasterMk cId="1286178393" sldId="2147483656"/>
            <ac:spMk id="2" creationId="{AFE203C2-491D-440F-A3FC-31EB37F744F7}"/>
          </ac:spMkLst>
        </pc:spChg>
        <pc:spChg chg="add mod">
          <ac:chgData name="Christian Alonso Vargas Farias" userId="f0800195-5237-4b13-8d8e-9b32f3e89b5d" providerId="ADAL" clId="{D365B59F-56F5-4702-BBB5-D2F3ABBAE7DF}" dt="2020-02-11T12:58:26.226" v="762"/>
          <ac:spMkLst>
            <pc:docMk/>
            <pc:sldMasterMk cId="1286178393" sldId="2147483656"/>
            <ac:spMk id="3" creationId="{F88BA9F9-EF1D-4D23-99A9-3DB20BE9FC9D}"/>
          </ac:spMkLst>
        </pc:spChg>
        <pc:spChg chg="add mod">
          <ac:chgData name="Christian Alonso Vargas Farias" userId="f0800195-5237-4b13-8d8e-9b32f3e89b5d" providerId="ADAL" clId="{D365B59F-56F5-4702-BBB5-D2F3ABBAE7DF}" dt="2020-02-11T12:58:26.226" v="762"/>
          <ac:spMkLst>
            <pc:docMk/>
            <pc:sldMasterMk cId="1286178393" sldId="2147483656"/>
            <ac:spMk id="4" creationId="{F8550031-A32C-484F-B8AA-66DB2C6B3222}"/>
          </ac:spMkLst>
        </pc:spChg>
        <pc:spChg chg="add mod">
          <ac:chgData name="Christian Alonso Vargas Farias" userId="f0800195-5237-4b13-8d8e-9b32f3e89b5d" providerId="ADAL" clId="{D365B59F-56F5-4702-BBB5-D2F3ABBAE7DF}" dt="2020-02-11T12:58:26.226" v="762"/>
          <ac:spMkLst>
            <pc:docMk/>
            <pc:sldMasterMk cId="1286178393" sldId="2147483656"/>
            <ac:spMk id="5" creationId="{B2325CA3-5B69-45F8-87FA-094270006A17}"/>
          </ac:spMkLst>
        </pc:spChg>
        <pc:spChg chg="add mod">
          <ac:chgData name="Christian Alonso Vargas Farias" userId="f0800195-5237-4b13-8d8e-9b32f3e89b5d" providerId="ADAL" clId="{D365B59F-56F5-4702-BBB5-D2F3ABBAE7DF}" dt="2020-02-11T12:58:26.226" v="762"/>
          <ac:spMkLst>
            <pc:docMk/>
            <pc:sldMasterMk cId="1286178393" sldId="2147483656"/>
            <ac:spMk id="6" creationId="{EF676B0F-20B6-4098-B84B-E6A640A9AA53}"/>
          </ac:spMkLst>
        </pc:spChg>
      </pc:sldMasterChg>
      <pc:sldMasterChg chg="addSp modSp del delSldLayout modSldLayout">
        <pc:chgData name="Christian Alonso Vargas Farias" userId="f0800195-5237-4b13-8d8e-9b32f3e89b5d" providerId="ADAL" clId="{D365B59F-56F5-4702-BBB5-D2F3ABBAE7DF}" dt="2020-02-11T13:04:16.574" v="824" actId="120"/>
        <pc:sldMasterMkLst>
          <pc:docMk/>
          <pc:sldMasterMk cId="1508707299" sldId="2147483656"/>
        </pc:sldMasterMkLst>
        <pc:spChg chg="add mod">
          <ac:chgData name="Christian Alonso Vargas Farias" userId="f0800195-5237-4b13-8d8e-9b32f3e89b5d" providerId="ADAL" clId="{D365B59F-56F5-4702-BBB5-D2F3ABBAE7DF}" dt="2020-02-11T12:58:50.835" v="764"/>
          <ac:spMkLst>
            <pc:docMk/>
            <pc:sldMasterMk cId="1508707299" sldId="2147483656"/>
            <ac:spMk id="2" creationId="{9CAB06C7-801C-4B9F-911D-02D826A648F3}"/>
          </ac:spMkLst>
        </pc:spChg>
        <pc:spChg chg="add mod">
          <ac:chgData name="Christian Alonso Vargas Farias" userId="f0800195-5237-4b13-8d8e-9b32f3e89b5d" providerId="ADAL" clId="{D365B59F-56F5-4702-BBB5-D2F3ABBAE7DF}" dt="2020-02-11T12:58:50.835" v="764"/>
          <ac:spMkLst>
            <pc:docMk/>
            <pc:sldMasterMk cId="1508707299" sldId="2147483656"/>
            <ac:spMk id="3" creationId="{88C8F345-1437-41EE-86C4-2A23D8419EB4}"/>
          </ac:spMkLst>
        </pc:spChg>
        <pc:spChg chg="add mod">
          <ac:chgData name="Christian Alonso Vargas Farias" userId="f0800195-5237-4b13-8d8e-9b32f3e89b5d" providerId="ADAL" clId="{D365B59F-56F5-4702-BBB5-D2F3ABBAE7DF}" dt="2020-02-11T12:58:50.835" v="764"/>
          <ac:spMkLst>
            <pc:docMk/>
            <pc:sldMasterMk cId="1508707299" sldId="2147483656"/>
            <ac:spMk id="4" creationId="{000D165E-CB5D-4CDA-8C4E-44D765776B86}"/>
          </ac:spMkLst>
        </pc:spChg>
        <pc:spChg chg="add mod">
          <ac:chgData name="Christian Alonso Vargas Farias" userId="f0800195-5237-4b13-8d8e-9b32f3e89b5d" providerId="ADAL" clId="{D365B59F-56F5-4702-BBB5-D2F3ABBAE7DF}" dt="2020-02-11T12:58:50.835" v="764"/>
          <ac:spMkLst>
            <pc:docMk/>
            <pc:sldMasterMk cId="1508707299" sldId="2147483656"/>
            <ac:spMk id="5" creationId="{3918985A-2FB3-456E-9D23-C83823764FA5}"/>
          </ac:spMkLst>
        </pc:spChg>
        <pc:spChg chg="add mod">
          <ac:chgData name="Christian Alonso Vargas Farias" userId="f0800195-5237-4b13-8d8e-9b32f3e89b5d" providerId="ADAL" clId="{D365B59F-56F5-4702-BBB5-D2F3ABBAE7DF}" dt="2020-02-11T12:58:50.835" v="764"/>
          <ac:spMkLst>
            <pc:docMk/>
            <pc:sldMasterMk cId="1508707299" sldId="2147483656"/>
            <ac:spMk id="6" creationId="{228F4306-EA93-495A-B378-6B00281C7ABE}"/>
          </ac:spMkLst>
        </pc:spChg>
        <pc:sldLayoutChg chg="addSp delSp modSp setBg">
          <pc:chgData name="Christian Alonso Vargas Farias" userId="f0800195-5237-4b13-8d8e-9b32f3e89b5d" providerId="ADAL" clId="{D365B59F-56F5-4702-BBB5-D2F3ABBAE7DF}" dt="2020-02-11T13:04:16.574" v="824" actId="120"/>
          <pc:sldLayoutMkLst>
            <pc:docMk/>
            <pc:sldMasterMk cId="1508707299" sldId="2147483656"/>
            <pc:sldLayoutMk cId="1283916674" sldId="2147483657"/>
          </pc:sldLayoutMkLst>
          <pc:spChg chg="mod">
            <ac:chgData name="Christian Alonso Vargas Farias" userId="f0800195-5237-4b13-8d8e-9b32f3e89b5d" providerId="ADAL" clId="{D365B59F-56F5-4702-BBB5-D2F3ABBAE7DF}" dt="2020-02-11T13:02:14.341" v="799" actId="1035"/>
            <ac:spMkLst>
              <pc:docMk/>
              <pc:sldMasterMk cId="1508707299" sldId="2147483656"/>
              <pc:sldLayoutMk cId="1283916674" sldId="2147483657"/>
              <ac:spMk id="2" creationId="{46C451D7-CBAA-4570-889D-CAB4B51D773C}"/>
            </ac:spMkLst>
          </pc:spChg>
          <pc:spChg chg="mod">
            <ac:chgData name="Christian Alonso Vargas Farias" userId="f0800195-5237-4b13-8d8e-9b32f3e89b5d" providerId="ADAL" clId="{D365B59F-56F5-4702-BBB5-D2F3ABBAE7DF}" dt="2020-02-11T13:04:16.574" v="824" actId="120"/>
            <ac:spMkLst>
              <pc:docMk/>
              <pc:sldMasterMk cId="1508707299" sldId="2147483656"/>
              <pc:sldLayoutMk cId="1283916674" sldId="2147483657"/>
              <ac:spMk id="3" creationId="{CA290FE7-7D94-42C2-84BB-EE1ECD8280D5}"/>
            </ac:spMkLst>
          </pc:spChg>
          <pc:spChg chg="mod">
            <ac:chgData name="Christian Alonso Vargas Farias" userId="f0800195-5237-4b13-8d8e-9b32f3e89b5d" providerId="ADAL" clId="{D365B59F-56F5-4702-BBB5-D2F3ABBAE7DF}" dt="2020-02-11T13:03:59.666" v="819" actId="14100"/>
            <ac:spMkLst>
              <pc:docMk/>
              <pc:sldMasterMk cId="1508707299" sldId="2147483656"/>
              <pc:sldLayoutMk cId="1283916674" sldId="2147483657"/>
              <ac:spMk id="4" creationId="{0AB64B77-8EB1-44AD-A22E-3CE7B8A13A8C}"/>
            </ac:spMkLst>
          </pc:spChg>
          <pc:spChg chg="del mod">
            <ac:chgData name="Christian Alonso Vargas Farias" userId="f0800195-5237-4b13-8d8e-9b32f3e89b5d" providerId="ADAL" clId="{D365B59F-56F5-4702-BBB5-D2F3ABBAE7DF}" dt="2020-02-11T13:04:06.994" v="823" actId="478"/>
            <ac:spMkLst>
              <pc:docMk/>
              <pc:sldMasterMk cId="1508707299" sldId="2147483656"/>
              <pc:sldLayoutMk cId="1283916674" sldId="2147483657"/>
              <ac:spMk id="5" creationId="{12575B52-0E4A-4005-92EC-A2B515FAAD08}"/>
            </ac:spMkLst>
          </pc:spChg>
          <pc:spChg chg="del mod">
            <ac:chgData name="Christian Alonso Vargas Farias" userId="f0800195-5237-4b13-8d8e-9b32f3e89b5d" providerId="ADAL" clId="{D365B59F-56F5-4702-BBB5-D2F3ABBAE7DF}" dt="2020-02-11T13:04:01.356" v="820" actId="478"/>
            <ac:spMkLst>
              <pc:docMk/>
              <pc:sldMasterMk cId="1508707299" sldId="2147483656"/>
              <pc:sldLayoutMk cId="1283916674" sldId="2147483657"/>
              <ac:spMk id="6" creationId="{05613AA4-CFD0-4245-ADE5-63578A0F6EEA}"/>
            </ac:spMkLst>
          </pc:spChg>
          <pc:spChg chg="add del mod">
            <ac:chgData name="Christian Alonso Vargas Farias" userId="f0800195-5237-4b13-8d8e-9b32f3e89b5d" providerId="ADAL" clId="{D365B59F-56F5-4702-BBB5-D2F3ABBAE7DF}" dt="2020-02-11T13:02:53.700" v="808" actId="478"/>
            <ac:spMkLst>
              <pc:docMk/>
              <pc:sldMasterMk cId="1508707299" sldId="2147483656"/>
              <pc:sldLayoutMk cId="1283916674" sldId="2147483657"/>
              <ac:spMk id="13" creationId="{76617AE2-8281-49B1-9850-2E6AD4D9ABC5}"/>
            </ac:spMkLst>
          </pc:spChg>
          <pc:spChg chg="add del mod">
            <ac:chgData name="Christian Alonso Vargas Farias" userId="f0800195-5237-4b13-8d8e-9b32f3e89b5d" providerId="ADAL" clId="{D365B59F-56F5-4702-BBB5-D2F3ABBAE7DF}" dt="2020-02-11T13:03:20.995" v="816" actId="478"/>
            <ac:spMkLst>
              <pc:docMk/>
              <pc:sldMasterMk cId="1508707299" sldId="2147483656"/>
              <pc:sldLayoutMk cId="1283916674" sldId="2147483657"/>
              <ac:spMk id="14" creationId="{1DDDDBD0-15F3-4A03-AE57-F3B7E1255572}"/>
            </ac:spMkLst>
          </pc:sp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7" creationId="{7C23D658-D927-4D52-91D0-76CBC4C630B7}"/>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8" creationId="{52BCEFCD-D2C5-4D7E-B74A-6132470B2111}"/>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9" creationId="{2E2220DD-EC57-42DA-B91F-EE4841A74170}"/>
            </ac:picMkLst>
          </pc:picChg>
          <pc:picChg chg="add ord">
            <ac:chgData name="Christian Alonso Vargas Farias" userId="f0800195-5237-4b13-8d8e-9b32f3e89b5d" providerId="ADAL" clId="{D365B59F-56F5-4702-BBB5-D2F3ABBAE7DF}" dt="2020-02-11T12:59:30.307" v="778" actId="167"/>
            <ac:picMkLst>
              <pc:docMk/>
              <pc:sldMasterMk cId="1508707299" sldId="2147483656"/>
              <pc:sldLayoutMk cId="1283916674" sldId="2147483657"/>
              <ac:picMk id="10" creationId="{E37DDDDB-990A-4791-8A44-5A8EDE0E452D}"/>
            </ac:picMkLst>
          </pc:picChg>
          <pc:picChg chg="add">
            <ac:chgData name="Christian Alonso Vargas Farias" userId="f0800195-5237-4b13-8d8e-9b32f3e89b5d" providerId="ADAL" clId="{D365B59F-56F5-4702-BBB5-D2F3ABBAE7DF}" dt="2020-02-11T12:59:40.707" v="779"/>
            <ac:picMkLst>
              <pc:docMk/>
              <pc:sldMasterMk cId="1508707299" sldId="2147483656"/>
              <pc:sldLayoutMk cId="1283916674" sldId="2147483657"/>
              <ac:picMk id="11" creationId="{89DCA559-6E43-413C-859E-0ABBF4ED9341}"/>
            </ac:picMkLst>
          </pc:picChg>
          <pc:picChg chg="add del ord">
            <ac:chgData name="Christian Alonso Vargas Farias" userId="f0800195-5237-4b13-8d8e-9b32f3e89b5d" providerId="ADAL" clId="{D365B59F-56F5-4702-BBB5-D2F3ABBAE7DF}" dt="2020-02-11T13:04:05.034" v="822" actId="478"/>
            <ac:picMkLst>
              <pc:docMk/>
              <pc:sldMasterMk cId="1508707299" sldId="2147483656"/>
              <pc:sldLayoutMk cId="1283916674" sldId="2147483657"/>
              <ac:picMk id="12" creationId="{6CBE2BB9-C779-43BB-88DF-5A95B30DE3D3}"/>
            </ac:picMkLst>
          </pc:picChg>
        </pc:sldLayoutChg>
        <pc:sldLayoutChg chg="del">
          <pc:chgData name="Christian Alonso Vargas Farias" userId="f0800195-5237-4b13-8d8e-9b32f3e89b5d" providerId="ADAL" clId="{D365B59F-56F5-4702-BBB5-D2F3ABBAE7DF}" dt="2020-02-11T12:58:57.606" v="766" actId="2696"/>
          <pc:sldLayoutMkLst>
            <pc:docMk/>
            <pc:sldMasterMk cId="1508707299" sldId="2147483656"/>
            <pc:sldLayoutMk cId="2491576849" sldId="2147483658"/>
          </pc:sldLayoutMkLst>
        </pc:sldLayoutChg>
        <pc:sldLayoutChg chg="del">
          <pc:chgData name="Christian Alonso Vargas Farias" userId="f0800195-5237-4b13-8d8e-9b32f3e89b5d" providerId="ADAL" clId="{D365B59F-56F5-4702-BBB5-D2F3ABBAE7DF}" dt="2020-02-11T12:58:57.606" v="767" actId="2696"/>
          <pc:sldLayoutMkLst>
            <pc:docMk/>
            <pc:sldMasterMk cId="1508707299" sldId="2147483656"/>
            <pc:sldLayoutMk cId="847728096" sldId="2147483659"/>
          </pc:sldLayoutMkLst>
        </pc:sldLayoutChg>
        <pc:sldLayoutChg chg="del">
          <pc:chgData name="Christian Alonso Vargas Farias" userId="f0800195-5237-4b13-8d8e-9b32f3e89b5d" providerId="ADAL" clId="{D365B59F-56F5-4702-BBB5-D2F3ABBAE7DF}" dt="2020-02-11T12:58:57.606" v="768" actId="2696"/>
          <pc:sldLayoutMkLst>
            <pc:docMk/>
            <pc:sldMasterMk cId="1508707299" sldId="2147483656"/>
            <pc:sldLayoutMk cId="4083583910" sldId="2147483660"/>
          </pc:sldLayoutMkLst>
        </pc:sldLayoutChg>
        <pc:sldLayoutChg chg="del">
          <pc:chgData name="Christian Alonso Vargas Farias" userId="f0800195-5237-4b13-8d8e-9b32f3e89b5d" providerId="ADAL" clId="{D365B59F-56F5-4702-BBB5-D2F3ABBAE7DF}" dt="2020-02-11T12:58:57.606" v="769" actId="2696"/>
          <pc:sldLayoutMkLst>
            <pc:docMk/>
            <pc:sldMasterMk cId="1508707299" sldId="2147483656"/>
            <pc:sldLayoutMk cId="3243765119" sldId="2147483661"/>
          </pc:sldLayoutMkLst>
        </pc:sldLayoutChg>
        <pc:sldLayoutChg chg="del">
          <pc:chgData name="Christian Alonso Vargas Farias" userId="f0800195-5237-4b13-8d8e-9b32f3e89b5d" providerId="ADAL" clId="{D365B59F-56F5-4702-BBB5-D2F3ABBAE7DF}" dt="2020-02-11T12:58:57.616" v="770" actId="2696"/>
          <pc:sldLayoutMkLst>
            <pc:docMk/>
            <pc:sldMasterMk cId="1508707299" sldId="2147483656"/>
            <pc:sldLayoutMk cId="2370025393" sldId="2147483662"/>
          </pc:sldLayoutMkLst>
        </pc:sldLayoutChg>
        <pc:sldLayoutChg chg="del">
          <pc:chgData name="Christian Alonso Vargas Farias" userId="f0800195-5237-4b13-8d8e-9b32f3e89b5d" providerId="ADAL" clId="{D365B59F-56F5-4702-BBB5-D2F3ABBAE7DF}" dt="2020-02-11T12:58:57.616" v="771" actId="2696"/>
          <pc:sldLayoutMkLst>
            <pc:docMk/>
            <pc:sldMasterMk cId="1508707299" sldId="2147483656"/>
            <pc:sldLayoutMk cId="1981491712" sldId="2147483663"/>
          </pc:sldLayoutMkLst>
        </pc:sldLayoutChg>
        <pc:sldLayoutChg chg="del">
          <pc:chgData name="Christian Alonso Vargas Farias" userId="f0800195-5237-4b13-8d8e-9b32f3e89b5d" providerId="ADAL" clId="{D365B59F-56F5-4702-BBB5-D2F3ABBAE7DF}" dt="2020-02-11T12:58:57.616" v="772" actId="2696"/>
          <pc:sldLayoutMkLst>
            <pc:docMk/>
            <pc:sldMasterMk cId="1508707299" sldId="2147483656"/>
            <pc:sldLayoutMk cId="3805060545" sldId="2147483664"/>
          </pc:sldLayoutMkLst>
        </pc:sldLayoutChg>
        <pc:sldLayoutChg chg="del">
          <pc:chgData name="Christian Alonso Vargas Farias" userId="f0800195-5237-4b13-8d8e-9b32f3e89b5d" providerId="ADAL" clId="{D365B59F-56F5-4702-BBB5-D2F3ABBAE7DF}" dt="2020-02-11T12:58:57.626" v="773" actId="2696"/>
          <pc:sldLayoutMkLst>
            <pc:docMk/>
            <pc:sldMasterMk cId="1508707299" sldId="2147483656"/>
            <pc:sldLayoutMk cId="2329073370" sldId="2147483665"/>
          </pc:sldLayoutMkLst>
        </pc:sldLayoutChg>
        <pc:sldLayoutChg chg="del">
          <pc:chgData name="Christian Alonso Vargas Farias" userId="f0800195-5237-4b13-8d8e-9b32f3e89b5d" providerId="ADAL" clId="{D365B59F-56F5-4702-BBB5-D2F3ABBAE7DF}" dt="2020-02-11T12:58:57.626" v="774" actId="2696"/>
          <pc:sldLayoutMkLst>
            <pc:docMk/>
            <pc:sldMasterMk cId="1508707299" sldId="2147483656"/>
            <pc:sldLayoutMk cId="929103787" sldId="2147483666"/>
          </pc:sldLayoutMkLst>
        </pc:sldLayoutChg>
        <pc:sldLayoutChg chg="del">
          <pc:chgData name="Christian Alonso Vargas Farias" userId="f0800195-5237-4b13-8d8e-9b32f3e89b5d" providerId="ADAL" clId="{D365B59F-56F5-4702-BBB5-D2F3ABBAE7DF}" dt="2020-02-11T12:58:57.626" v="775" actId="2696"/>
          <pc:sldLayoutMkLst>
            <pc:docMk/>
            <pc:sldMasterMk cId="1508707299" sldId="2147483656"/>
            <pc:sldLayoutMk cId="3255893446"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1BA22-9437-4ADB-8F8C-1586DECE0B63}" type="datetimeFigureOut">
              <a:rPr lang="es-CL" smtClean="0"/>
              <a:t>25-11-2020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CD550-1FBE-4F9B-8DD3-3BE21DC431F9}" type="slidenum">
              <a:rPr lang="es-CL" smtClean="0"/>
              <a:t>‹Nº›</a:t>
            </a:fld>
            <a:endParaRPr lang="es-CL"/>
          </a:p>
        </p:txBody>
      </p:sp>
    </p:spTree>
    <p:extLst>
      <p:ext uri="{BB962C8B-B14F-4D97-AF65-F5344CB8AC3E}">
        <p14:creationId xmlns:p14="http://schemas.microsoft.com/office/powerpoint/2010/main" val="80484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 3% de los minutos de la clase</a:t>
            </a:r>
          </a:p>
          <a:p>
            <a:r>
              <a:rPr lang="es-MX" dirty="0"/>
              <a:t>El docente:</a:t>
            </a:r>
          </a:p>
          <a:p>
            <a:r>
              <a:rPr lang="es-MX" dirty="0"/>
              <a:t>- Recuerda a los estudiantes el aprendizaje esperado, los criterios de evaluación y los contenidos a abordar en la clase.</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2</a:t>
            </a:fld>
            <a:endParaRPr lang="es-CL"/>
          </a:p>
        </p:txBody>
      </p:sp>
    </p:spTree>
    <p:extLst>
      <p:ext uri="{BB962C8B-B14F-4D97-AF65-F5344CB8AC3E}">
        <p14:creationId xmlns:p14="http://schemas.microsoft.com/office/powerpoint/2010/main" val="2460435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11</a:t>
            </a:fld>
            <a:endParaRPr lang="es-CL"/>
          </a:p>
        </p:txBody>
      </p:sp>
    </p:spTree>
    <p:extLst>
      <p:ext uri="{BB962C8B-B14F-4D97-AF65-F5344CB8AC3E}">
        <p14:creationId xmlns:p14="http://schemas.microsoft.com/office/powerpoint/2010/main" val="117994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12</a:t>
            </a:fld>
            <a:endParaRPr lang="es-CL"/>
          </a:p>
        </p:txBody>
      </p:sp>
    </p:spTree>
    <p:extLst>
      <p:ext uri="{BB962C8B-B14F-4D97-AF65-F5344CB8AC3E}">
        <p14:creationId xmlns:p14="http://schemas.microsoft.com/office/powerpoint/2010/main" val="393301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13</a:t>
            </a:fld>
            <a:endParaRPr lang="es-CL"/>
          </a:p>
        </p:txBody>
      </p:sp>
    </p:spTree>
    <p:extLst>
      <p:ext uri="{BB962C8B-B14F-4D97-AF65-F5344CB8AC3E}">
        <p14:creationId xmlns:p14="http://schemas.microsoft.com/office/powerpoint/2010/main" val="81758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14</a:t>
            </a:fld>
            <a:endParaRPr lang="es-CL"/>
          </a:p>
        </p:txBody>
      </p:sp>
    </p:spTree>
    <p:extLst>
      <p:ext uri="{BB962C8B-B14F-4D97-AF65-F5344CB8AC3E}">
        <p14:creationId xmlns:p14="http://schemas.microsoft.com/office/powerpoint/2010/main" val="3998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15</a:t>
            </a:fld>
            <a:endParaRPr lang="es-CL"/>
          </a:p>
        </p:txBody>
      </p:sp>
    </p:spTree>
    <p:extLst>
      <p:ext uri="{BB962C8B-B14F-4D97-AF65-F5344CB8AC3E}">
        <p14:creationId xmlns:p14="http://schemas.microsoft.com/office/powerpoint/2010/main" val="1793256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16</a:t>
            </a:fld>
            <a:endParaRPr lang="es-CL"/>
          </a:p>
        </p:txBody>
      </p:sp>
    </p:spTree>
    <p:extLst>
      <p:ext uri="{BB962C8B-B14F-4D97-AF65-F5344CB8AC3E}">
        <p14:creationId xmlns:p14="http://schemas.microsoft.com/office/powerpoint/2010/main" val="2252940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17</a:t>
            </a:fld>
            <a:endParaRPr lang="es-CL"/>
          </a:p>
        </p:txBody>
      </p:sp>
    </p:spTree>
    <p:extLst>
      <p:ext uri="{BB962C8B-B14F-4D97-AF65-F5344CB8AC3E}">
        <p14:creationId xmlns:p14="http://schemas.microsoft.com/office/powerpoint/2010/main" val="582656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18</a:t>
            </a:fld>
            <a:endParaRPr lang="es-CL"/>
          </a:p>
        </p:txBody>
      </p:sp>
    </p:spTree>
    <p:extLst>
      <p:ext uri="{BB962C8B-B14F-4D97-AF65-F5344CB8AC3E}">
        <p14:creationId xmlns:p14="http://schemas.microsoft.com/office/powerpoint/2010/main" val="3889558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19</a:t>
            </a:fld>
            <a:endParaRPr lang="es-CL"/>
          </a:p>
        </p:txBody>
      </p:sp>
    </p:spTree>
    <p:extLst>
      <p:ext uri="{BB962C8B-B14F-4D97-AF65-F5344CB8AC3E}">
        <p14:creationId xmlns:p14="http://schemas.microsoft.com/office/powerpoint/2010/main" val="414896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20</a:t>
            </a:fld>
            <a:endParaRPr lang="es-CL"/>
          </a:p>
        </p:txBody>
      </p:sp>
    </p:spTree>
    <p:extLst>
      <p:ext uri="{BB962C8B-B14F-4D97-AF65-F5344CB8AC3E}">
        <p14:creationId xmlns:p14="http://schemas.microsoft.com/office/powerpoint/2010/main" val="232861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a:t>
            </a:fld>
            <a:endParaRPr lang="es-CL"/>
          </a:p>
        </p:txBody>
      </p:sp>
    </p:spTree>
    <p:extLst>
      <p:ext uri="{BB962C8B-B14F-4D97-AF65-F5344CB8AC3E}">
        <p14:creationId xmlns:p14="http://schemas.microsoft.com/office/powerpoint/2010/main" val="1844527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21</a:t>
            </a:fld>
            <a:endParaRPr lang="es-CL"/>
          </a:p>
        </p:txBody>
      </p:sp>
    </p:spTree>
    <p:extLst>
      <p:ext uri="{BB962C8B-B14F-4D97-AF65-F5344CB8AC3E}">
        <p14:creationId xmlns:p14="http://schemas.microsoft.com/office/powerpoint/2010/main" val="2974238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22</a:t>
            </a:fld>
            <a:endParaRPr lang="es-CL"/>
          </a:p>
        </p:txBody>
      </p:sp>
    </p:spTree>
    <p:extLst>
      <p:ext uri="{BB962C8B-B14F-4D97-AF65-F5344CB8AC3E}">
        <p14:creationId xmlns:p14="http://schemas.microsoft.com/office/powerpoint/2010/main" val="465157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23</a:t>
            </a:fld>
            <a:endParaRPr lang="es-CL"/>
          </a:p>
        </p:txBody>
      </p:sp>
    </p:spTree>
    <p:extLst>
      <p:ext uri="{BB962C8B-B14F-4D97-AF65-F5344CB8AC3E}">
        <p14:creationId xmlns:p14="http://schemas.microsoft.com/office/powerpoint/2010/main" val="176053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24</a:t>
            </a:fld>
            <a:endParaRPr lang="es-CL"/>
          </a:p>
        </p:txBody>
      </p:sp>
    </p:spTree>
    <p:extLst>
      <p:ext uri="{BB962C8B-B14F-4D97-AF65-F5344CB8AC3E}">
        <p14:creationId xmlns:p14="http://schemas.microsoft.com/office/powerpoint/2010/main" val="823473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25</a:t>
            </a:fld>
            <a:endParaRPr lang="es-CL"/>
          </a:p>
        </p:txBody>
      </p:sp>
    </p:spTree>
    <p:extLst>
      <p:ext uri="{BB962C8B-B14F-4D97-AF65-F5344CB8AC3E}">
        <p14:creationId xmlns:p14="http://schemas.microsoft.com/office/powerpoint/2010/main" val="47091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26</a:t>
            </a:fld>
            <a:endParaRPr lang="es-CL"/>
          </a:p>
        </p:txBody>
      </p:sp>
    </p:spTree>
    <p:extLst>
      <p:ext uri="{BB962C8B-B14F-4D97-AF65-F5344CB8AC3E}">
        <p14:creationId xmlns:p14="http://schemas.microsoft.com/office/powerpoint/2010/main" val="86825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27</a:t>
            </a:fld>
            <a:endParaRPr lang="es-CL"/>
          </a:p>
        </p:txBody>
      </p:sp>
    </p:spTree>
    <p:extLst>
      <p:ext uri="{BB962C8B-B14F-4D97-AF65-F5344CB8AC3E}">
        <p14:creationId xmlns:p14="http://schemas.microsoft.com/office/powerpoint/2010/main" val="936278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28</a:t>
            </a:fld>
            <a:endParaRPr lang="es-CL"/>
          </a:p>
        </p:txBody>
      </p:sp>
    </p:spTree>
    <p:extLst>
      <p:ext uri="{BB962C8B-B14F-4D97-AF65-F5344CB8AC3E}">
        <p14:creationId xmlns:p14="http://schemas.microsoft.com/office/powerpoint/2010/main" val="3141413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29</a:t>
            </a:fld>
            <a:endParaRPr lang="es-CL"/>
          </a:p>
        </p:txBody>
      </p:sp>
    </p:spTree>
    <p:extLst>
      <p:ext uri="{BB962C8B-B14F-4D97-AF65-F5344CB8AC3E}">
        <p14:creationId xmlns:p14="http://schemas.microsoft.com/office/powerpoint/2010/main" val="4103638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30</a:t>
            </a:fld>
            <a:endParaRPr lang="es-CL"/>
          </a:p>
        </p:txBody>
      </p:sp>
    </p:spTree>
    <p:extLst>
      <p:ext uri="{BB962C8B-B14F-4D97-AF65-F5344CB8AC3E}">
        <p14:creationId xmlns:p14="http://schemas.microsoft.com/office/powerpoint/2010/main" val="417211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4</a:t>
            </a:fld>
            <a:endParaRPr lang="es-CL"/>
          </a:p>
        </p:txBody>
      </p:sp>
    </p:spTree>
    <p:extLst>
      <p:ext uri="{BB962C8B-B14F-4D97-AF65-F5344CB8AC3E}">
        <p14:creationId xmlns:p14="http://schemas.microsoft.com/office/powerpoint/2010/main" val="3345548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31</a:t>
            </a:fld>
            <a:endParaRPr lang="es-CL"/>
          </a:p>
        </p:txBody>
      </p:sp>
    </p:spTree>
    <p:extLst>
      <p:ext uri="{BB962C8B-B14F-4D97-AF65-F5344CB8AC3E}">
        <p14:creationId xmlns:p14="http://schemas.microsoft.com/office/powerpoint/2010/main" val="3561675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32</a:t>
            </a:fld>
            <a:endParaRPr lang="es-CL"/>
          </a:p>
        </p:txBody>
      </p:sp>
    </p:spTree>
    <p:extLst>
      <p:ext uri="{BB962C8B-B14F-4D97-AF65-F5344CB8AC3E}">
        <p14:creationId xmlns:p14="http://schemas.microsoft.com/office/powerpoint/2010/main" val="360702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5</a:t>
            </a:fld>
            <a:endParaRPr lang="es-CL"/>
          </a:p>
        </p:txBody>
      </p:sp>
    </p:spTree>
    <p:extLst>
      <p:ext uri="{BB962C8B-B14F-4D97-AF65-F5344CB8AC3E}">
        <p14:creationId xmlns:p14="http://schemas.microsoft.com/office/powerpoint/2010/main" val="245278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6</a:t>
            </a:fld>
            <a:endParaRPr lang="es-CL"/>
          </a:p>
        </p:txBody>
      </p:sp>
    </p:spTree>
    <p:extLst>
      <p:ext uri="{BB962C8B-B14F-4D97-AF65-F5344CB8AC3E}">
        <p14:creationId xmlns:p14="http://schemas.microsoft.com/office/powerpoint/2010/main" val="325402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7</a:t>
            </a:fld>
            <a:endParaRPr lang="es-CL"/>
          </a:p>
        </p:txBody>
      </p:sp>
    </p:spTree>
    <p:extLst>
      <p:ext uri="{BB962C8B-B14F-4D97-AF65-F5344CB8AC3E}">
        <p14:creationId xmlns:p14="http://schemas.microsoft.com/office/powerpoint/2010/main" val="2677811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8</a:t>
            </a:fld>
            <a:endParaRPr lang="es-CL"/>
          </a:p>
        </p:txBody>
      </p:sp>
    </p:spTree>
    <p:extLst>
      <p:ext uri="{BB962C8B-B14F-4D97-AF65-F5344CB8AC3E}">
        <p14:creationId xmlns:p14="http://schemas.microsoft.com/office/powerpoint/2010/main" val="45360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9</a:t>
            </a:fld>
            <a:endParaRPr lang="es-CL"/>
          </a:p>
        </p:txBody>
      </p:sp>
    </p:spTree>
    <p:extLst>
      <p:ext uri="{BB962C8B-B14F-4D97-AF65-F5344CB8AC3E}">
        <p14:creationId xmlns:p14="http://schemas.microsoft.com/office/powerpoint/2010/main" val="310712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sz="1200" dirty="0"/>
          </a:p>
        </p:txBody>
      </p:sp>
      <p:sp>
        <p:nvSpPr>
          <p:cNvPr id="4" name="3 Marcador de número de diapositiva"/>
          <p:cNvSpPr>
            <a:spLocks noGrp="1"/>
          </p:cNvSpPr>
          <p:nvPr>
            <p:ph type="sldNum" sz="quarter" idx="10"/>
          </p:nvPr>
        </p:nvSpPr>
        <p:spPr/>
        <p:txBody>
          <a:bodyPr/>
          <a:lstStyle/>
          <a:p>
            <a:fld id="{3DE27936-69F0-429F-AC99-36751B531F69}" type="slidenum">
              <a:rPr lang="es-CL" smtClean="0"/>
              <a:pPr/>
              <a:t>10</a:t>
            </a:fld>
            <a:endParaRPr lang="es-CL"/>
          </a:p>
        </p:txBody>
      </p:sp>
    </p:spTree>
    <p:extLst>
      <p:ext uri="{BB962C8B-B14F-4D97-AF65-F5344CB8AC3E}">
        <p14:creationId xmlns:p14="http://schemas.microsoft.com/office/powerpoint/2010/main" val="33209356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5TQ3g0LzMdQ"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hyperlink" Target="https://www.aulafacil.com/cursos/excel-word-powerpoint-access/gestion-de-proyectos-microsoft-project-t824" TargetMode="External"/><Relationship Id="rId4" Type="http://schemas.openxmlformats.org/officeDocument/2006/relationships/hyperlink" Target="https://www.youtube.com/watch?v=LY4CEwp2X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714750" y="1113314"/>
            <a:ext cx="8001534" cy="1709737"/>
          </a:xfrm>
        </p:spPr>
        <p:txBody>
          <a:bodyPr>
            <a:normAutofit fontScale="90000"/>
          </a:bodyPr>
          <a:lstStyle/>
          <a:p>
            <a:r>
              <a:rPr lang="es-MX" dirty="0"/>
              <a:t>TPC401 – taller integrado de proyectos de programación</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a:xfrm>
            <a:off x="3714750" y="5423227"/>
            <a:ext cx="7531005" cy="661379"/>
          </a:xfrm>
        </p:spPr>
        <p:txBody>
          <a:bodyPr/>
          <a:lstStyle/>
          <a:p>
            <a:r>
              <a:rPr lang="es-MX" dirty="0"/>
              <a:t>23/25/26 – Noviembre – 2020</a:t>
            </a:r>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normAutofit/>
          </a:bodyPr>
          <a:lstStyle/>
          <a:p>
            <a:r>
              <a:rPr lang="es-MX" dirty="0"/>
              <a:t>Semana  3 Sesión 1</a:t>
            </a:r>
            <a:endParaRPr lang="es-CL" dirty="0"/>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4770537"/>
          </a:xfrm>
          <a:prstGeom prst="rect">
            <a:avLst/>
          </a:prstGeom>
          <a:noFill/>
        </p:spPr>
        <p:txBody>
          <a:bodyPr wrap="square" rtlCol="0" anchor="t">
            <a:spAutoFit/>
          </a:bodyPr>
          <a:lstStyle/>
          <a:p>
            <a:r>
              <a:rPr lang="es-ES" sz="2400" b="1" dirty="0"/>
              <a:t>Beneficios de la Carta Gantt</a:t>
            </a:r>
          </a:p>
          <a:p>
            <a:endParaRPr lang="es-ES" sz="2000" dirty="0"/>
          </a:p>
          <a:p>
            <a:r>
              <a:rPr lang="es-ES" sz="2000" b="1" dirty="0"/>
              <a:t>6.Contar con un plan flexible y dinámico</a:t>
            </a:r>
          </a:p>
          <a:p>
            <a:endParaRPr lang="es-ES" sz="2000" b="1" dirty="0"/>
          </a:p>
          <a:p>
            <a:r>
              <a:rPr lang="es-ES" sz="2000" dirty="0"/>
              <a:t>Hoy más que nunca, los proyectos están afectos a cambios de cualquier índole durante su desarrollo.</a:t>
            </a:r>
          </a:p>
          <a:p>
            <a:endParaRPr lang="es-ES" sz="2000" dirty="0"/>
          </a:p>
          <a:p>
            <a:r>
              <a:rPr lang="es-ES" sz="2000" dirty="0"/>
              <a:t>La información y supuestos de planificación pueden alterarse por nueva información disponible.</a:t>
            </a:r>
          </a:p>
          <a:p>
            <a:endParaRPr lang="es-ES" sz="2000" dirty="0"/>
          </a:p>
          <a:p>
            <a:r>
              <a:rPr lang="es-ES" sz="2000" dirty="0"/>
              <a:t>Si el plan queda desactualizado, ya no es útil para guiar el desarrollo del proyecto.</a:t>
            </a:r>
          </a:p>
          <a:p>
            <a:endParaRPr lang="es-ES" sz="2000" dirty="0"/>
          </a:p>
          <a:p>
            <a:r>
              <a:rPr lang="es-ES" sz="2000" dirty="0"/>
              <a:t>Independiente de cómo se originen, contar con una carta Gantt dinámica e inteligente que se pueda adaptar a dichos cambios y mantenerse actualizada en todo momento </a:t>
            </a:r>
            <a:r>
              <a:rPr lang="es-ES" sz="2000" b="1" dirty="0"/>
              <a:t>es vital para guiar la ejecución y mantener un control permanente.</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106548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4770537"/>
          </a:xfrm>
          <a:prstGeom prst="rect">
            <a:avLst/>
          </a:prstGeom>
          <a:noFill/>
        </p:spPr>
        <p:txBody>
          <a:bodyPr wrap="square" rtlCol="0" anchor="t">
            <a:spAutoFit/>
          </a:bodyPr>
          <a:lstStyle/>
          <a:p>
            <a:r>
              <a:rPr lang="es-ES" sz="2400" b="1" dirty="0"/>
              <a:t>Explicación y Pasos a seguir</a:t>
            </a:r>
          </a:p>
          <a:p>
            <a:endParaRPr lang="es-ES" sz="2000" dirty="0"/>
          </a:p>
          <a:p>
            <a:r>
              <a:rPr lang="es-ES" sz="2000" dirty="0"/>
              <a:t>La carta Gantt es un diagrama gráfico por el cual podemos organizar una serie de tareas a lo largo del tiempo.</a:t>
            </a:r>
          </a:p>
          <a:p>
            <a:endParaRPr lang="es-ES" sz="2000" dirty="0"/>
          </a:p>
          <a:p>
            <a:r>
              <a:rPr lang="es-ES" sz="2000" dirty="0"/>
              <a:t>Su objetivo principal es el de permitir de un simple vistazo un completo seguimiento sobre el progreso de un proyecto, de modo que sea fácilmente reconocible dónde estamos, qué tareas hemos realizado, qué tareas quedan por realizar, así como la relación de dependencia entre unas tareas y otras.</a:t>
            </a:r>
          </a:p>
          <a:p>
            <a:endParaRPr lang="es-ES" sz="2000" dirty="0"/>
          </a:p>
          <a:p>
            <a:r>
              <a:rPr lang="es-ES" sz="2000" dirty="0"/>
              <a:t>La carta Gantt más que una carta es un sistema de organización temporal que forma parte de un proyecto.</a:t>
            </a:r>
          </a:p>
          <a:p>
            <a:endParaRPr lang="es-ES" sz="2000" dirty="0"/>
          </a:p>
          <a:p>
            <a:r>
              <a:rPr lang="es-ES" sz="2000" dirty="0"/>
              <a:t>Dicha carta deja ver de un solo vistazo la duración de las actividades y permite por ello ordenar en función de una mejor distribución las tareas así como los descansos o periodos sin trabajar.</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83197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1692771"/>
          </a:xfrm>
          <a:prstGeom prst="rect">
            <a:avLst/>
          </a:prstGeom>
          <a:noFill/>
        </p:spPr>
        <p:txBody>
          <a:bodyPr wrap="square" rtlCol="0" anchor="t">
            <a:spAutoFit/>
          </a:bodyPr>
          <a:lstStyle/>
          <a:p>
            <a:r>
              <a:rPr lang="es-ES" sz="2400" b="1" dirty="0"/>
              <a:t>Explicación y Pasos a seguir</a:t>
            </a:r>
          </a:p>
          <a:p>
            <a:endParaRPr lang="es-ES" sz="2000" dirty="0"/>
          </a:p>
          <a:p>
            <a:r>
              <a:rPr lang="es-ES" sz="2000" dirty="0"/>
              <a:t>Se trata de un gráfico de coordenadas, en la que en el eje vertical, se coloca una lista con todas las tareas a realizar para finalizar el proyecto, y en el eje horizontal, las unidades de tiempo que estemos utilizando, ya sean horas, días, semanas…etc.</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2" name="Imagen 1">
            <a:extLst>
              <a:ext uri="{FF2B5EF4-FFF2-40B4-BE49-F238E27FC236}">
                <a16:creationId xmlns:a16="http://schemas.microsoft.com/office/drawing/2014/main" id="{47CF45E4-9526-461D-A910-DAE3C8065D06}"/>
              </a:ext>
            </a:extLst>
          </p:cNvPr>
          <p:cNvPicPr>
            <a:picLocks noChangeAspect="1"/>
          </p:cNvPicPr>
          <p:nvPr/>
        </p:nvPicPr>
        <p:blipFill>
          <a:blip r:embed="rId3"/>
          <a:stretch>
            <a:fillRect/>
          </a:stretch>
        </p:blipFill>
        <p:spPr>
          <a:xfrm>
            <a:off x="1469408" y="2909542"/>
            <a:ext cx="9080310" cy="3736169"/>
          </a:xfrm>
          <a:prstGeom prst="rect">
            <a:avLst/>
          </a:prstGeom>
        </p:spPr>
      </p:pic>
    </p:spTree>
    <p:extLst>
      <p:ext uri="{BB962C8B-B14F-4D97-AF65-F5344CB8AC3E}">
        <p14:creationId xmlns:p14="http://schemas.microsoft.com/office/powerpoint/2010/main" val="385918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4154984"/>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1 – Lista de tareas:</a:t>
            </a:r>
          </a:p>
          <a:p>
            <a:endParaRPr lang="es-ES" sz="2000" b="1" dirty="0"/>
          </a:p>
          <a:p>
            <a:r>
              <a:rPr lang="es-ES" sz="2000" dirty="0"/>
              <a:t>En primer lugar, necesitamos una lista con todas las tareas y actividades necesarias para finalizar nuestro proyecto.</a:t>
            </a:r>
          </a:p>
          <a:p>
            <a:endParaRPr lang="es-ES" sz="2000" dirty="0"/>
          </a:p>
          <a:p>
            <a:r>
              <a:rPr lang="es-ES" sz="2000" dirty="0"/>
              <a:t>Esta es sin duda la parte más costosa y la que nos va a llevar más tiempo elaborar.</a:t>
            </a:r>
          </a:p>
          <a:p>
            <a:endParaRPr lang="es-ES" sz="2000" dirty="0"/>
          </a:p>
          <a:p>
            <a:r>
              <a:rPr lang="es-ES" sz="2000" dirty="0"/>
              <a:t>Necesitamos dividir nuestro proyecto en tareas, y cada tarea en sus subtareas. además, necesitaremos conocer la dependencia de unas respecto de las otras.</a:t>
            </a:r>
          </a:p>
          <a:p>
            <a:endParaRPr lang="es-ES" sz="2000" dirty="0"/>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39881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5078313"/>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1 – Lista de tareas:</a:t>
            </a:r>
          </a:p>
          <a:p>
            <a:endParaRPr lang="es-ES" sz="2000" b="1" dirty="0"/>
          </a:p>
          <a:p>
            <a:r>
              <a:rPr lang="es-ES" sz="2000" dirty="0"/>
              <a:t>Vamos a verlo todo esto mas claro con un ejemplo:</a:t>
            </a:r>
          </a:p>
          <a:p>
            <a:endParaRPr lang="es-ES" sz="2000" dirty="0"/>
          </a:p>
          <a:p>
            <a:r>
              <a:rPr lang="es-ES" sz="2000" dirty="0"/>
              <a:t>Si queremos cambiar completamente nuestro dormitorio, necesitaremos apuntar todas las tareas relacionadas con dicho cambio:</a:t>
            </a:r>
          </a:p>
          <a:p>
            <a:endParaRPr lang="es-ES" sz="2000" dirty="0"/>
          </a:p>
          <a:p>
            <a:pPr lvl="2"/>
            <a:r>
              <a:rPr lang="es-ES" sz="2000" dirty="0"/>
              <a:t>1 – Elegir los muebles nuevos</a:t>
            </a:r>
          </a:p>
          <a:p>
            <a:pPr lvl="2"/>
            <a:r>
              <a:rPr lang="es-ES" sz="2000" dirty="0"/>
              <a:t>2 – Comprar los muebles nuevos</a:t>
            </a:r>
          </a:p>
          <a:p>
            <a:pPr lvl="2"/>
            <a:r>
              <a:rPr lang="es-ES" sz="2000" dirty="0"/>
              <a:t>3 – Tirar los muebles viejos</a:t>
            </a:r>
          </a:p>
          <a:p>
            <a:pPr lvl="2"/>
            <a:r>
              <a:rPr lang="es-ES" sz="2000" dirty="0"/>
              <a:t>4 – Pintar las paredes</a:t>
            </a:r>
          </a:p>
          <a:p>
            <a:pPr lvl="2"/>
            <a:r>
              <a:rPr lang="es-ES" sz="2000" dirty="0"/>
              <a:t>5 – Transporte de los muebles</a:t>
            </a:r>
          </a:p>
          <a:p>
            <a:endParaRPr lang="es-ES" sz="2000" dirty="0"/>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779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847207"/>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1 – Lista de tareas:</a:t>
            </a:r>
          </a:p>
          <a:p>
            <a:endParaRPr lang="es-ES" sz="2000" b="1" dirty="0"/>
          </a:p>
          <a:p>
            <a:r>
              <a:rPr lang="es-ES" sz="2000" dirty="0"/>
              <a:t>Cada tarea, a su vez, puede dividirse en tareas más pequeñas.</a:t>
            </a:r>
          </a:p>
          <a:p>
            <a:endParaRPr lang="es-ES" sz="2000" dirty="0"/>
          </a:p>
          <a:p>
            <a:r>
              <a:rPr lang="es-ES" sz="2000" dirty="0"/>
              <a:t>Por ejemplo, la tarea 3 de tirar los muebles viejos puede dividirse en estas diferentes tareas:</a:t>
            </a:r>
          </a:p>
          <a:p>
            <a:endParaRPr lang="es-ES" sz="2000" dirty="0"/>
          </a:p>
          <a:p>
            <a:pPr lvl="2"/>
            <a:r>
              <a:rPr lang="es-ES" sz="2000" dirty="0"/>
              <a:t>3.1 – Buscar información sobre dónde y cómo tirar los muebles viejos</a:t>
            </a:r>
          </a:p>
          <a:p>
            <a:pPr lvl="2"/>
            <a:r>
              <a:rPr lang="es-ES" sz="2000" dirty="0"/>
              <a:t>3.2 – Buscar un servicio de mudanzas barato</a:t>
            </a:r>
          </a:p>
          <a:p>
            <a:pPr lvl="2"/>
            <a:r>
              <a:rPr lang="es-ES" sz="2000" dirty="0"/>
              <a:t>3.3 – Contratar el servicio de mudanzas</a:t>
            </a:r>
          </a:p>
          <a:p>
            <a:pPr lvl="2"/>
            <a:r>
              <a:rPr lang="es-ES" sz="2000" dirty="0"/>
              <a:t>3.4 – Retirada de los muebles</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309188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5386090"/>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2 – Tiempos y prioridades:</a:t>
            </a:r>
          </a:p>
          <a:p>
            <a:endParaRPr lang="es-ES" sz="2000" dirty="0"/>
          </a:p>
          <a:p>
            <a:r>
              <a:rPr lang="es-ES" sz="2000" dirty="0"/>
              <a:t>Una vez elaborada la lista, mas o menos extensa, será necesario establecer los tiempos necesarios para la realización de cada actividad.</a:t>
            </a:r>
          </a:p>
          <a:p>
            <a:endParaRPr lang="es-ES" sz="2000" dirty="0"/>
          </a:p>
          <a:p>
            <a:r>
              <a:rPr lang="es-ES" sz="2000" dirty="0"/>
              <a:t>Dependerá de cada persona y de la experiencia previa realizando dichas actividades, para poder estimar el periodo de tiempo más adecuado para cada caso.</a:t>
            </a:r>
          </a:p>
          <a:p>
            <a:endParaRPr lang="es-ES" sz="2000" dirty="0"/>
          </a:p>
          <a:p>
            <a:r>
              <a:rPr lang="es-ES" sz="2000" dirty="0"/>
              <a:t>Por ejemplo:</a:t>
            </a:r>
          </a:p>
          <a:p>
            <a:endParaRPr lang="es-ES" sz="2000" dirty="0"/>
          </a:p>
          <a:p>
            <a:r>
              <a:rPr lang="es-ES" sz="2000" dirty="0"/>
              <a:t>Elegir los muebles nuevos: Entre desplazamiento y visita al establecimiento, estimamos unas 3 horas.</a:t>
            </a:r>
          </a:p>
          <a:p>
            <a:endParaRPr lang="es-ES" sz="2000" dirty="0"/>
          </a:p>
          <a:p>
            <a:r>
              <a:rPr lang="es-ES" sz="2000" dirty="0"/>
              <a:t>Pintar las paredes: 2 horas</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99193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847207"/>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2 – Tiempos y prioridades:</a:t>
            </a:r>
          </a:p>
          <a:p>
            <a:endParaRPr lang="es-ES" sz="2000" dirty="0"/>
          </a:p>
          <a:p>
            <a:r>
              <a:rPr lang="es-ES" sz="2000" dirty="0"/>
              <a:t>Pero, además de la cantidad de tiempo que necesitamos para realizar cada tarea, necesitamos conocer la interrelación que existe entre las distintas actividades.</a:t>
            </a:r>
          </a:p>
          <a:p>
            <a:endParaRPr lang="es-ES" sz="2000" dirty="0"/>
          </a:p>
          <a:p>
            <a:r>
              <a:rPr lang="es-ES" sz="2000" dirty="0"/>
              <a:t>Dicha interrelación marcará de manera crítica el correcto desarrollo del proyecto.</a:t>
            </a:r>
          </a:p>
          <a:p>
            <a:endParaRPr lang="es-ES" sz="2000" dirty="0"/>
          </a:p>
          <a:p>
            <a:r>
              <a:rPr lang="es-ES" sz="2000" dirty="0"/>
              <a:t>Es muy posible que muchas de las tareas a realizar necesiten ciertas condiciones antes de ser iniciadas.</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347548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847207"/>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2 – Tiempos y prioridades:</a:t>
            </a:r>
          </a:p>
          <a:p>
            <a:endParaRPr lang="es-ES" sz="2000" dirty="0"/>
          </a:p>
          <a:p>
            <a:r>
              <a:rPr lang="es-ES" sz="2000" dirty="0"/>
              <a:t>Por ejemplo:</a:t>
            </a:r>
          </a:p>
          <a:p>
            <a:endParaRPr lang="es-ES" sz="2000" dirty="0"/>
          </a:p>
          <a:p>
            <a:pPr marL="342900" indent="-342900">
              <a:buFont typeface="Arial" panose="020B0604020202020204" pitchFamily="34" charset="0"/>
              <a:buChar char="•"/>
            </a:pPr>
            <a:r>
              <a:rPr lang="es-ES" sz="2000" dirty="0"/>
              <a:t>Pintar las paredes: Necesita que se haya cumplido la tarea «tirar los muebles viejos»</a:t>
            </a:r>
          </a:p>
          <a:p>
            <a:endParaRPr lang="es-ES" sz="2000" dirty="0"/>
          </a:p>
          <a:p>
            <a:pPr marL="342900" indent="-342900">
              <a:buFont typeface="Arial" panose="020B0604020202020204" pitchFamily="34" charset="0"/>
              <a:buChar char="•"/>
            </a:pPr>
            <a:r>
              <a:rPr lang="es-ES" sz="2000" dirty="0"/>
              <a:t>Transporte de lo muebles nuevos: Necesita que las paredes estén pintadas y secas.</a:t>
            </a:r>
          </a:p>
          <a:p>
            <a:endParaRPr lang="es-ES" sz="2000" dirty="0"/>
          </a:p>
          <a:p>
            <a:r>
              <a:rPr lang="es-ES" sz="2000" dirty="0"/>
              <a:t>Por lo tanto, no basta con establecer las unidades de tiempo necesarias para cada tarea, sino también la dependencia de unas respecto de las otras.</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31208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5078313"/>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3 – Tabla de información</a:t>
            </a:r>
            <a:r>
              <a:rPr lang="es-ES" sz="2000" dirty="0"/>
              <a:t>:</a:t>
            </a:r>
          </a:p>
          <a:p>
            <a:endParaRPr lang="es-ES" sz="2000" dirty="0"/>
          </a:p>
          <a:p>
            <a:r>
              <a:rPr lang="es-ES" sz="2000" dirty="0"/>
              <a:t>Antes de comenzar a rellenar la carta de Gantt, necesitamos una tabla donde poder localizar fácilmente los datos anteriormente recopilados.</a:t>
            </a:r>
          </a:p>
          <a:p>
            <a:endParaRPr lang="es-ES" sz="2000" dirty="0"/>
          </a:p>
          <a:p>
            <a:r>
              <a:rPr lang="es-ES" sz="2000" dirty="0"/>
              <a:t>Esta tabla tiene 3 columnas.</a:t>
            </a:r>
          </a:p>
          <a:p>
            <a:endParaRPr lang="es-ES" sz="2000" dirty="0"/>
          </a:p>
          <a:p>
            <a:r>
              <a:rPr lang="es-ES" sz="2000" dirty="0"/>
              <a:t>1 – En la primera columna tendremos la lista de actividades.</a:t>
            </a:r>
          </a:p>
          <a:p>
            <a:endParaRPr lang="es-ES" sz="2000" dirty="0"/>
          </a:p>
          <a:p>
            <a:r>
              <a:rPr lang="es-ES" sz="2000" dirty="0"/>
              <a:t>2 – En la segunda columna las dependencias e interrelaciones que tienen con respecto a las demás.</a:t>
            </a:r>
          </a:p>
          <a:p>
            <a:endParaRPr lang="es-ES" sz="2000" dirty="0"/>
          </a:p>
          <a:p>
            <a:r>
              <a:rPr lang="es-ES" sz="2000" dirty="0"/>
              <a:t>3 – Finalmente, en la tercera columna, aparecen los tiempos estimados de duración para cada actividad.</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36396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lstStyle/>
          <a:p>
            <a:r>
              <a:rPr lang="es-MX" dirty="0"/>
              <a:t>PRESENTACIÓN DE LA CLASE</a:t>
            </a:r>
            <a:endParaRPr lang="es-CL" dirty="0"/>
          </a:p>
        </p:txBody>
      </p:sp>
      <p:sp>
        <p:nvSpPr>
          <p:cNvPr id="2" name="CuadroTexto 1"/>
          <p:cNvSpPr txBox="1"/>
          <p:nvPr/>
        </p:nvSpPr>
        <p:spPr>
          <a:xfrm>
            <a:off x="609602" y="1399310"/>
            <a:ext cx="9867900" cy="1200329"/>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Aprendizaje Esperado: </a:t>
            </a:r>
            <a:r>
              <a:rPr lang="es-MX" b="1" dirty="0">
                <a:latin typeface="Arial" panose="020B0604020202020204" pitchFamily="34" charset="0"/>
                <a:cs typeface="Arial" panose="020B0604020202020204" pitchFamily="34" charset="0"/>
              </a:rPr>
              <a:t>UNIDAD 1: </a:t>
            </a:r>
            <a:r>
              <a:rPr lang="es-ES" b="1" dirty="0">
                <a:latin typeface="Arial" panose="020B0604020202020204" pitchFamily="34" charset="0"/>
                <a:cs typeface="Arial" panose="020B0604020202020204" pitchFamily="34" charset="0"/>
              </a:rPr>
              <a:t>Metodologías de Estimación de desarrollo de Software</a:t>
            </a:r>
          </a:p>
          <a:p>
            <a:endParaRPr lang="es-MX" dirty="0">
              <a:latin typeface="Arial" panose="020B0604020202020204" pitchFamily="34" charset="0"/>
              <a:cs typeface="Arial" panose="020B0604020202020204" pitchFamily="34" charset="0"/>
            </a:endParaRPr>
          </a:p>
          <a:p>
            <a:r>
              <a:rPr lang="es-ES">
                <a:latin typeface="Arial" panose="020B0604020202020204" pitchFamily="34" charset="0"/>
                <a:cs typeface="Arial" panose="020B0604020202020204" pitchFamily="34" charset="0"/>
              </a:rPr>
              <a:t>5.-Integran Metodologías de desarrollo de Software en la planificación del proyecto de programación, según requerimientos de una empresa u organización. </a:t>
            </a:r>
            <a:endParaRPr lang="es-CL" dirty="0">
              <a:latin typeface="Arial" panose="020B0604020202020204" pitchFamily="34" charset="0"/>
              <a:cs typeface="Arial" panose="020B0604020202020204" pitchFamily="34" charset="0"/>
            </a:endParaRPr>
          </a:p>
        </p:txBody>
      </p:sp>
      <p:sp>
        <p:nvSpPr>
          <p:cNvPr id="10" name="CuadroTexto 9"/>
          <p:cNvSpPr txBox="1"/>
          <p:nvPr/>
        </p:nvSpPr>
        <p:spPr>
          <a:xfrm>
            <a:off x="609601" y="2852300"/>
            <a:ext cx="2817566" cy="1754326"/>
          </a:xfrm>
          <a:prstGeom prst="rect">
            <a:avLst/>
          </a:prstGeom>
          <a:noFill/>
        </p:spPr>
        <p:txBody>
          <a:bodyPr wrap="none" rtlCol="0">
            <a:spAutoFit/>
          </a:bodyPr>
          <a:lstStyle/>
          <a:p>
            <a:r>
              <a:rPr lang="es-MX" dirty="0">
                <a:latin typeface="Arial" panose="020B0604020202020204" pitchFamily="34" charset="0"/>
                <a:cs typeface="Arial" panose="020B0604020202020204" pitchFamily="34" charset="0"/>
              </a:rPr>
              <a:t>Contenidos:</a:t>
            </a:r>
          </a:p>
          <a:p>
            <a:endParaRPr lang="es-MX"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r>
              <a:rPr lang="es-ES" dirty="0"/>
              <a:t>- Gantt para la planificación.</a:t>
            </a:r>
          </a:p>
          <a:p>
            <a:r>
              <a:rPr lang="es-ES" dirty="0"/>
              <a:t>- Excel para la planificación</a:t>
            </a:r>
          </a:p>
          <a:p>
            <a:endParaRPr lang="es-CL" dirty="0"/>
          </a:p>
        </p:txBody>
      </p:sp>
    </p:spTree>
    <p:extLst>
      <p:ext uri="{BB962C8B-B14F-4D97-AF65-F5344CB8AC3E}">
        <p14:creationId xmlns:p14="http://schemas.microsoft.com/office/powerpoint/2010/main" val="366596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1692771"/>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3 – Tabla de información</a:t>
            </a:r>
            <a:r>
              <a:rPr lang="es-ES" sz="2000" dirty="0"/>
              <a:t>:</a:t>
            </a:r>
          </a:p>
          <a:p>
            <a:endParaRPr lang="es-ES" sz="2000" dirty="0"/>
          </a:p>
          <a:p>
            <a:r>
              <a:rPr lang="es-ES" sz="2000" dirty="0"/>
              <a:t>Siguiendo el ejemplo anterior, podemos elaborar la siguiente tabla:</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2" name="Imagen 1">
            <a:extLst>
              <a:ext uri="{FF2B5EF4-FFF2-40B4-BE49-F238E27FC236}">
                <a16:creationId xmlns:a16="http://schemas.microsoft.com/office/drawing/2014/main" id="{FF0ACDF6-D02B-44E2-8550-873011148236}"/>
              </a:ext>
            </a:extLst>
          </p:cNvPr>
          <p:cNvPicPr>
            <a:picLocks noChangeAspect="1"/>
          </p:cNvPicPr>
          <p:nvPr/>
        </p:nvPicPr>
        <p:blipFill>
          <a:blip r:embed="rId3"/>
          <a:stretch>
            <a:fillRect/>
          </a:stretch>
        </p:blipFill>
        <p:spPr>
          <a:xfrm>
            <a:off x="1048947" y="2683108"/>
            <a:ext cx="9088722" cy="3962683"/>
          </a:xfrm>
          <a:prstGeom prst="rect">
            <a:avLst/>
          </a:prstGeom>
        </p:spPr>
      </p:pic>
    </p:spTree>
    <p:extLst>
      <p:ext uri="{BB962C8B-B14F-4D97-AF65-F5344CB8AC3E}">
        <p14:creationId xmlns:p14="http://schemas.microsoft.com/office/powerpoint/2010/main" val="2847219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539430"/>
          </a:xfrm>
          <a:prstGeom prst="rect">
            <a:avLst/>
          </a:prstGeom>
          <a:noFill/>
        </p:spPr>
        <p:txBody>
          <a:bodyPr wrap="square" rtlCol="0" anchor="t">
            <a:spAutoFit/>
          </a:bodyPr>
          <a:lstStyle/>
          <a:p>
            <a:r>
              <a:rPr lang="es-ES" sz="2400" b="1" dirty="0"/>
              <a:t>Pasos para realizar la Carta Gantt</a:t>
            </a:r>
          </a:p>
          <a:p>
            <a:endParaRPr lang="es-ES" sz="2000" dirty="0"/>
          </a:p>
          <a:p>
            <a:r>
              <a:rPr lang="es-ES" sz="2000" b="1" dirty="0"/>
              <a:t>4 – Rellenar la carta Gantt:</a:t>
            </a:r>
            <a:endParaRPr lang="es-ES" sz="2000" dirty="0"/>
          </a:p>
          <a:p>
            <a:endParaRPr lang="es-ES" sz="2000" dirty="0"/>
          </a:p>
          <a:p>
            <a:r>
              <a:rPr lang="es-ES" sz="2000" dirty="0"/>
              <a:t>Tal y como hemos dicho anteriormente, establecemos dos ejes.</a:t>
            </a:r>
          </a:p>
          <a:p>
            <a:endParaRPr lang="es-ES" sz="2000" dirty="0"/>
          </a:p>
          <a:p>
            <a:r>
              <a:rPr lang="es-ES" sz="2000" dirty="0"/>
              <a:t>En el eje horizontal, aparecen las unidades de tiempo, mientras que en el eje vertical, anotamos la lista con las actividades a realizar.</a:t>
            </a:r>
          </a:p>
          <a:p>
            <a:endParaRPr lang="es-ES" sz="2000" dirty="0"/>
          </a:p>
          <a:p>
            <a:r>
              <a:rPr lang="es-ES" sz="2000" dirty="0"/>
              <a:t>Vamos a ver cómo quedaría completamente rellenada la carta Gantt de nuestro ejemplo anterior:</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2" name="Imagen 1">
            <a:extLst>
              <a:ext uri="{FF2B5EF4-FFF2-40B4-BE49-F238E27FC236}">
                <a16:creationId xmlns:a16="http://schemas.microsoft.com/office/drawing/2014/main" id="{4D0740AB-6E8E-46BA-8F26-7D09C5250BC8}"/>
              </a:ext>
            </a:extLst>
          </p:cNvPr>
          <p:cNvPicPr>
            <a:picLocks noChangeAspect="1"/>
          </p:cNvPicPr>
          <p:nvPr/>
        </p:nvPicPr>
        <p:blipFill>
          <a:blip r:embed="rId3"/>
          <a:stretch>
            <a:fillRect/>
          </a:stretch>
        </p:blipFill>
        <p:spPr>
          <a:xfrm>
            <a:off x="1692359" y="4352346"/>
            <a:ext cx="8634408" cy="2034932"/>
          </a:xfrm>
          <a:prstGeom prst="rect">
            <a:avLst/>
          </a:prstGeom>
        </p:spPr>
      </p:pic>
    </p:spTree>
    <p:extLst>
      <p:ext uri="{BB962C8B-B14F-4D97-AF65-F5344CB8AC3E}">
        <p14:creationId xmlns:p14="http://schemas.microsoft.com/office/powerpoint/2010/main" val="246108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1692771"/>
          </a:xfrm>
          <a:prstGeom prst="rect">
            <a:avLst/>
          </a:prstGeom>
          <a:noFill/>
        </p:spPr>
        <p:txBody>
          <a:bodyPr wrap="square" rtlCol="0" anchor="t">
            <a:spAutoFit/>
          </a:bodyPr>
          <a:lstStyle/>
          <a:p>
            <a:r>
              <a:rPr lang="es-ES" sz="2400" b="1" dirty="0"/>
              <a:t>Pasos para realizar la Carta Gantt</a:t>
            </a:r>
          </a:p>
          <a:p>
            <a:endParaRPr lang="es-ES" sz="2000" dirty="0"/>
          </a:p>
          <a:p>
            <a:r>
              <a:rPr lang="es-ES" sz="2000" dirty="0"/>
              <a:t>Cabe destacar que las primeras actividades a realizar son aquellas que no dependen de ninguna otra. En nuestro caso  la tarea A correspondiente a tirar los muebles viejos.</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3" name="Imagen 2">
            <a:extLst>
              <a:ext uri="{FF2B5EF4-FFF2-40B4-BE49-F238E27FC236}">
                <a16:creationId xmlns:a16="http://schemas.microsoft.com/office/drawing/2014/main" id="{47845C8F-5BC9-483A-8F3F-B50F1AAD78D4}"/>
              </a:ext>
            </a:extLst>
          </p:cNvPr>
          <p:cNvPicPr>
            <a:picLocks noChangeAspect="1"/>
          </p:cNvPicPr>
          <p:nvPr/>
        </p:nvPicPr>
        <p:blipFill>
          <a:blip r:embed="rId3"/>
          <a:stretch>
            <a:fillRect/>
          </a:stretch>
        </p:blipFill>
        <p:spPr>
          <a:xfrm>
            <a:off x="1779658" y="2410880"/>
            <a:ext cx="8632684" cy="2036240"/>
          </a:xfrm>
          <a:prstGeom prst="rect">
            <a:avLst/>
          </a:prstGeom>
        </p:spPr>
      </p:pic>
    </p:spTree>
    <p:extLst>
      <p:ext uri="{BB962C8B-B14F-4D97-AF65-F5344CB8AC3E}">
        <p14:creationId xmlns:p14="http://schemas.microsoft.com/office/powerpoint/2010/main" val="208937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1692771"/>
          </a:xfrm>
          <a:prstGeom prst="rect">
            <a:avLst/>
          </a:prstGeom>
          <a:noFill/>
        </p:spPr>
        <p:txBody>
          <a:bodyPr wrap="square" rtlCol="0" anchor="t">
            <a:spAutoFit/>
          </a:bodyPr>
          <a:lstStyle/>
          <a:p>
            <a:r>
              <a:rPr lang="es-ES" sz="2400" b="1" dirty="0"/>
              <a:t>Pasos para realizar la Carta Gantt</a:t>
            </a:r>
          </a:p>
          <a:p>
            <a:endParaRPr lang="es-ES" sz="2000" dirty="0"/>
          </a:p>
          <a:p>
            <a:r>
              <a:rPr lang="es-ES" sz="2000" dirty="0"/>
              <a:t>Una vez que hemos realizado la tarea, ya podemos comenzar las dos tareas dependientes, tanto la B, como la C, que en el gráfico aparecen con el mismo inicio.</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2" name="Imagen 1">
            <a:extLst>
              <a:ext uri="{FF2B5EF4-FFF2-40B4-BE49-F238E27FC236}">
                <a16:creationId xmlns:a16="http://schemas.microsoft.com/office/drawing/2014/main" id="{EBCFF893-971A-4E1E-AC43-CD5E9AD7C62F}"/>
              </a:ext>
            </a:extLst>
          </p:cNvPr>
          <p:cNvPicPr>
            <a:picLocks noChangeAspect="1"/>
          </p:cNvPicPr>
          <p:nvPr/>
        </p:nvPicPr>
        <p:blipFill>
          <a:blip r:embed="rId3"/>
          <a:stretch>
            <a:fillRect/>
          </a:stretch>
        </p:blipFill>
        <p:spPr>
          <a:xfrm>
            <a:off x="1779658" y="2410880"/>
            <a:ext cx="8632684" cy="2036240"/>
          </a:xfrm>
          <a:prstGeom prst="rect">
            <a:avLst/>
          </a:prstGeom>
        </p:spPr>
      </p:pic>
    </p:spTree>
    <p:extLst>
      <p:ext uri="{BB962C8B-B14F-4D97-AF65-F5344CB8AC3E}">
        <p14:creationId xmlns:p14="http://schemas.microsoft.com/office/powerpoint/2010/main" val="2893499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2000548"/>
          </a:xfrm>
          <a:prstGeom prst="rect">
            <a:avLst/>
          </a:prstGeom>
          <a:noFill/>
        </p:spPr>
        <p:txBody>
          <a:bodyPr wrap="square" rtlCol="0" anchor="t">
            <a:spAutoFit/>
          </a:bodyPr>
          <a:lstStyle/>
          <a:p>
            <a:r>
              <a:rPr lang="es-ES" sz="2400" b="1" dirty="0"/>
              <a:t>Pasos para realizar la Carta Gantt</a:t>
            </a:r>
          </a:p>
          <a:p>
            <a:endParaRPr lang="es-ES" sz="2000" dirty="0"/>
          </a:p>
          <a:p>
            <a:r>
              <a:rPr lang="es-ES" sz="2000" dirty="0"/>
              <a:t>La tarea D dependía de que las tareas B y C estuvieran finalizadas. Es por ello, que la tarea D comienza justo al finalizar la tarea más larga de las dos anteriores. En este caso, aunque la tarea C ya estaba terminada, no hemos podido comenzar la D hasta que la B ha terminado.</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2" name="Imagen 1">
            <a:extLst>
              <a:ext uri="{FF2B5EF4-FFF2-40B4-BE49-F238E27FC236}">
                <a16:creationId xmlns:a16="http://schemas.microsoft.com/office/drawing/2014/main" id="{72660169-EDEA-49E5-90DB-1495F19C9336}"/>
              </a:ext>
            </a:extLst>
          </p:cNvPr>
          <p:cNvPicPr>
            <a:picLocks noChangeAspect="1"/>
          </p:cNvPicPr>
          <p:nvPr/>
        </p:nvPicPr>
        <p:blipFill>
          <a:blip r:embed="rId3"/>
          <a:stretch>
            <a:fillRect/>
          </a:stretch>
        </p:blipFill>
        <p:spPr>
          <a:xfrm>
            <a:off x="1779658" y="2990885"/>
            <a:ext cx="8632684" cy="2036240"/>
          </a:xfrm>
          <a:prstGeom prst="rect">
            <a:avLst/>
          </a:prstGeom>
        </p:spPr>
      </p:pic>
    </p:spTree>
    <p:extLst>
      <p:ext uri="{BB962C8B-B14F-4D97-AF65-F5344CB8AC3E}">
        <p14:creationId xmlns:p14="http://schemas.microsoft.com/office/powerpoint/2010/main" val="32681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1384995"/>
          </a:xfrm>
          <a:prstGeom prst="rect">
            <a:avLst/>
          </a:prstGeom>
          <a:noFill/>
        </p:spPr>
        <p:txBody>
          <a:bodyPr wrap="square" rtlCol="0" anchor="t">
            <a:spAutoFit/>
          </a:bodyPr>
          <a:lstStyle/>
          <a:p>
            <a:r>
              <a:rPr lang="es-ES" sz="2400" b="1" dirty="0"/>
              <a:t>Pasos para realizar la Carta Gantt</a:t>
            </a:r>
          </a:p>
          <a:p>
            <a:endParaRPr lang="es-ES" sz="2000" dirty="0"/>
          </a:p>
          <a:p>
            <a:r>
              <a:rPr lang="es-ES" sz="2000" dirty="0"/>
              <a:t>Por último, una vez realizada la tarea D, comienza a realizarse la tarea E, con una estimación final de 13 horas desde el comienzo hasta la finalización del proyecto.</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2" name="Imagen 1">
            <a:extLst>
              <a:ext uri="{FF2B5EF4-FFF2-40B4-BE49-F238E27FC236}">
                <a16:creationId xmlns:a16="http://schemas.microsoft.com/office/drawing/2014/main" id="{EAF470C5-8657-48A6-85A4-326BE244C846}"/>
              </a:ext>
            </a:extLst>
          </p:cNvPr>
          <p:cNvPicPr>
            <a:picLocks noChangeAspect="1"/>
          </p:cNvPicPr>
          <p:nvPr/>
        </p:nvPicPr>
        <p:blipFill>
          <a:blip r:embed="rId3"/>
          <a:stretch>
            <a:fillRect/>
          </a:stretch>
        </p:blipFill>
        <p:spPr>
          <a:xfrm>
            <a:off x="1693221" y="3429000"/>
            <a:ext cx="8632684" cy="2036240"/>
          </a:xfrm>
          <a:prstGeom prst="rect">
            <a:avLst/>
          </a:prstGeom>
        </p:spPr>
      </p:pic>
    </p:spTree>
    <p:extLst>
      <p:ext uri="{BB962C8B-B14F-4D97-AF65-F5344CB8AC3E}">
        <p14:creationId xmlns:p14="http://schemas.microsoft.com/office/powerpoint/2010/main" val="277374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2923877"/>
          </a:xfrm>
          <a:prstGeom prst="rect">
            <a:avLst/>
          </a:prstGeom>
          <a:noFill/>
        </p:spPr>
        <p:txBody>
          <a:bodyPr wrap="square" rtlCol="0" anchor="t">
            <a:spAutoFit/>
          </a:bodyPr>
          <a:lstStyle/>
          <a:p>
            <a:r>
              <a:rPr lang="es-ES" sz="2400" b="1" dirty="0"/>
              <a:t>Carta Gantt –Detectar Cuellos de Botella</a:t>
            </a:r>
          </a:p>
          <a:p>
            <a:endParaRPr lang="es-ES" sz="2000" dirty="0"/>
          </a:p>
          <a:p>
            <a:r>
              <a:rPr lang="es-ES" sz="2000" dirty="0"/>
              <a:t>Existen ocasiones en que una única tarea puede presentar un problema para el correcto desarrollo del proyecto.</a:t>
            </a:r>
          </a:p>
          <a:p>
            <a:endParaRPr lang="es-ES" sz="2000" dirty="0"/>
          </a:p>
          <a:p>
            <a:r>
              <a:rPr lang="es-ES" sz="2000" dirty="0"/>
              <a:t>Mediante la carta </a:t>
            </a:r>
            <a:r>
              <a:rPr lang="es-ES" sz="2000" dirty="0" err="1"/>
              <a:t>gantt</a:t>
            </a:r>
            <a:r>
              <a:rPr lang="es-ES" sz="2000" dirty="0"/>
              <a:t> es posible identificar este tipo de problemas, que se suelen denominar como «Cuello de botella», y que corresponde con aquellas tareas de las que dependen muchas otras más, y que no pueden comenzarse hasta que haya finalizado.</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183461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2923877"/>
          </a:xfrm>
          <a:prstGeom prst="rect">
            <a:avLst/>
          </a:prstGeom>
          <a:noFill/>
        </p:spPr>
        <p:txBody>
          <a:bodyPr wrap="square" rtlCol="0" anchor="t">
            <a:spAutoFit/>
          </a:bodyPr>
          <a:lstStyle/>
          <a:p>
            <a:r>
              <a:rPr lang="es-ES" sz="2400" b="1" dirty="0"/>
              <a:t>Carta Gantt –Detectar Cuellos de Botella</a:t>
            </a:r>
          </a:p>
          <a:p>
            <a:endParaRPr lang="es-ES" sz="2000" dirty="0"/>
          </a:p>
          <a:p>
            <a:r>
              <a:rPr lang="es-ES" sz="2000" dirty="0"/>
              <a:t>En nuestro ejemplo, existe un pequeño cuello de botella en la tarea B, pintar y dejar secar las paredes, que tiene una duración de 5 horas, durante las cuales no es posible iniciar el resto de actividades.</a:t>
            </a:r>
          </a:p>
          <a:p>
            <a:endParaRPr lang="es-ES" sz="2000" dirty="0"/>
          </a:p>
          <a:p>
            <a:r>
              <a:rPr lang="es-ES" sz="2000" dirty="0"/>
              <a:t>Podemos ver que a pesar de haber acabado la tarea C (Cambiar el suelo) debemos seguir esperando a que termine la B antes de comenzar la D.</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4" name="Imagen 3">
            <a:extLst>
              <a:ext uri="{FF2B5EF4-FFF2-40B4-BE49-F238E27FC236}">
                <a16:creationId xmlns:a16="http://schemas.microsoft.com/office/drawing/2014/main" id="{1EFC099A-040A-4516-A3D1-1E7C3B68E52F}"/>
              </a:ext>
            </a:extLst>
          </p:cNvPr>
          <p:cNvPicPr>
            <a:picLocks noChangeAspect="1"/>
          </p:cNvPicPr>
          <p:nvPr/>
        </p:nvPicPr>
        <p:blipFill>
          <a:blip r:embed="rId3"/>
          <a:stretch>
            <a:fillRect/>
          </a:stretch>
        </p:blipFill>
        <p:spPr>
          <a:xfrm>
            <a:off x="1276966" y="3914214"/>
            <a:ext cx="8632684" cy="2036240"/>
          </a:xfrm>
          <a:prstGeom prst="rect">
            <a:avLst/>
          </a:prstGeom>
        </p:spPr>
      </p:pic>
    </p:spTree>
    <p:extLst>
      <p:ext uri="{BB962C8B-B14F-4D97-AF65-F5344CB8AC3E}">
        <p14:creationId xmlns:p14="http://schemas.microsoft.com/office/powerpoint/2010/main" val="2457836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2000548"/>
          </a:xfrm>
          <a:prstGeom prst="rect">
            <a:avLst/>
          </a:prstGeom>
          <a:noFill/>
        </p:spPr>
        <p:txBody>
          <a:bodyPr wrap="square" rtlCol="0" anchor="t">
            <a:spAutoFit/>
          </a:bodyPr>
          <a:lstStyle/>
          <a:p>
            <a:r>
              <a:rPr lang="es-ES" sz="2400" b="1" dirty="0"/>
              <a:t>Carta Gantt –Detectar Cuellos de Botella</a:t>
            </a:r>
          </a:p>
          <a:p>
            <a:endParaRPr lang="es-ES" sz="2000" dirty="0"/>
          </a:p>
          <a:p>
            <a:r>
              <a:rPr lang="es-ES" sz="2000" dirty="0"/>
              <a:t>En nuestro ejemplo hemos visto un caso de pocas tareas, pero cuando se trata de una carta Gantt con muchas actividades, y con muchos tipos de dependencia entre unas y otras, a veces basta un simple vistazo a nuestro diagrama para detectar los posibles cuellos de botella que nos roban el tiempo, lo que en términos económicos siempre supone dinero.</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562897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4893647"/>
          </a:xfrm>
          <a:prstGeom prst="rect">
            <a:avLst/>
          </a:prstGeom>
          <a:noFill/>
        </p:spPr>
        <p:txBody>
          <a:bodyPr wrap="square" rtlCol="0" anchor="t">
            <a:spAutoFit/>
          </a:bodyPr>
          <a:lstStyle/>
          <a:p>
            <a:r>
              <a:rPr lang="es-ES" sz="2400" b="1" dirty="0"/>
              <a:t>Carta Gantt </a:t>
            </a:r>
          </a:p>
          <a:p>
            <a:endParaRPr lang="es-ES" sz="2400" b="1" dirty="0"/>
          </a:p>
          <a:p>
            <a:r>
              <a:rPr lang="es-ES" sz="2400" dirty="0"/>
              <a:t>Software libre o gratis para trabajar con diagramas de Gantt</a:t>
            </a:r>
          </a:p>
          <a:p>
            <a:endParaRPr lang="es-ES" sz="2400" dirty="0"/>
          </a:p>
          <a:p>
            <a:pPr marL="1257300" lvl="2" indent="-342900">
              <a:buFont typeface="Arial" panose="020B0604020202020204" pitchFamily="34" charset="0"/>
              <a:buChar char="•"/>
            </a:pPr>
            <a:r>
              <a:rPr lang="es-ES" sz="2400" dirty="0" err="1"/>
              <a:t>Calligra</a:t>
            </a:r>
            <a:r>
              <a:rPr lang="es-ES" sz="2400" dirty="0"/>
              <a:t> Suite</a:t>
            </a:r>
          </a:p>
          <a:p>
            <a:pPr marL="1257300" lvl="2" indent="-342900">
              <a:buFont typeface="Arial" panose="020B0604020202020204" pitchFamily="34" charset="0"/>
              <a:buChar char="•"/>
            </a:pPr>
            <a:r>
              <a:rPr lang="es-ES" sz="2400" dirty="0"/>
              <a:t>Sinnaps</a:t>
            </a:r>
          </a:p>
          <a:p>
            <a:pPr marL="1257300" lvl="2" indent="-342900">
              <a:buFont typeface="Arial" panose="020B0604020202020204" pitchFamily="34" charset="0"/>
              <a:buChar char="•"/>
            </a:pPr>
            <a:r>
              <a:rPr lang="es-ES" sz="2400" dirty="0" err="1"/>
              <a:t>DotProject</a:t>
            </a:r>
            <a:endParaRPr lang="es-ES" sz="2400" dirty="0"/>
          </a:p>
          <a:p>
            <a:pPr marL="1257300" lvl="2" indent="-342900">
              <a:buFont typeface="Arial" panose="020B0604020202020204" pitchFamily="34" charset="0"/>
              <a:buChar char="•"/>
            </a:pPr>
            <a:r>
              <a:rPr lang="es-ES" sz="2400" dirty="0" err="1"/>
              <a:t>NavalPlan</a:t>
            </a:r>
            <a:endParaRPr lang="es-ES" sz="2400" dirty="0"/>
          </a:p>
          <a:p>
            <a:pPr marL="1257300" lvl="2" indent="-342900">
              <a:buFont typeface="Arial" panose="020B0604020202020204" pitchFamily="34" charset="0"/>
              <a:buChar char="•"/>
            </a:pPr>
            <a:r>
              <a:rPr lang="es-ES" sz="2400" dirty="0" err="1"/>
              <a:t>OpenProj</a:t>
            </a:r>
            <a:endParaRPr lang="es-ES" sz="2400" dirty="0"/>
          </a:p>
          <a:p>
            <a:pPr marL="1257300" lvl="2" indent="-342900">
              <a:buFont typeface="Arial" panose="020B0604020202020204" pitchFamily="34" charset="0"/>
              <a:buChar char="•"/>
            </a:pPr>
            <a:r>
              <a:rPr lang="es-ES" sz="2400" dirty="0" err="1"/>
              <a:t>Planner</a:t>
            </a:r>
            <a:endParaRPr lang="es-ES" sz="2400" dirty="0"/>
          </a:p>
          <a:p>
            <a:pPr marL="1257300" lvl="2" indent="-342900">
              <a:buFont typeface="Arial" panose="020B0604020202020204" pitchFamily="34" charset="0"/>
              <a:buChar char="•"/>
            </a:pPr>
            <a:r>
              <a:rPr lang="es-ES" sz="2400" dirty="0" err="1"/>
              <a:t>ProjectLibre</a:t>
            </a:r>
            <a:endParaRPr lang="es-ES" sz="2400" dirty="0"/>
          </a:p>
          <a:p>
            <a:pPr marL="1257300" lvl="2" indent="-342900">
              <a:buFont typeface="Arial" panose="020B0604020202020204" pitchFamily="34" charset="0"/>
              <a:buChar char="•"/>
            </a:pPr>
            <a:r>
              <a:rPr lang="es-ES" sz="2400" dirty="0" err="1"/>
              <a:t>GanttProject</a:t>
            </a:r>
            <a:endParaRPr lang="es-ES" sz="2400" dirty="0"/>
          </a:p>
          <a:p>
            <a:pPr marL="1257300" lvl="2" indent="-342900">
              <a:buFont typeface="Arial" panose="020B0604020202020204" pitchFamily="34" charset="0"/>
              <a:buChar char="•"/>
            </a:pPr>
            <a:r>
              <a:rPr lang="es-ES" sz="2400" dirty="0" err="1"/>
              <a:t>Asakaa</a:t>
            </a:r>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63610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5386090"/>
          </a:xfrm>
          <a:prstGeom prst="rect">
            <a:avLst/>
          </a:prstGeom>
          <a:noFill/>
        </p:spPr>
        <p:txBody>
          <a:bodyPr wrap="square" rtlCol="0" anchor="t">
            <a:spAutoFit/>
          </a:bodyPr>
          <a:lstStyle/>
          <a:p>
            <a:r>
              <a:rPr lang="es-ES" sz="2400" b="1" dirty="0"/>
              <a:t>La Carta Gantt</a:t>
            </a:r>
          </a:p>
          <a:p>
            <a:endParaRPr lang="es-ES" sz="2000" dirty="0"/>
          </a:p>
          <a:p>
            <a:r>
              <a:rPr lang="es-ES" sz="2000" dirty="0"/>
              <a:t>La Carta Gantt es una herramienta que define las actividades necesarias para completar el trabajo de un proyecto en un plazo determinado, y la relación lógica de ejecución entre ellas.</a:t>
            </a:r>
          </a:p>
          <a:p>
            <a:endParaRPr lang="es-ES" sz="2000" dirty="0"/>
          </a:p>
          <a:p>
            <a:r>
              <a:rPr lang="es-ES" sz="2000" dirty="0"/>
              <a:t>Es muy usada en la planificación y gestión de proyectos.</a:t>
            </a:r>
          </a:p>
          <a:p>
            <a:endParaRPr lang="es-ES" sz="2000" dirty="0"/>
          </a:p>
          <a:p>
            <a:r>
              <a:rPr lang="es-ES" sz="2000" dirty="0"/>
              <a:t>Ejecutando las actividades podremos completar los diferentes resultados y entregables del proyecto, y así, cumplir los objetivos trazados. Es por esto, que la Gantt es reconocida como la carta fundamental de navegación que nos guía para acometer cualquier iniciativa.</a:t>
            </a:r>
          </a:p>
          <a:p>
            <a:endParaRPr lang="es-ES" sz="2000" dirty="0"/>
          </a:p>
          <a:p>
            <a:r>
              <a:rPr lang="es-ES" sz="2000" dirty="0"/>
              <a:t>Permite visualizar conocer, con solo una mirada, el tiempo requerido para hacer una actividad y la fecha en que debe iniciar y terminar. Además, hace posible entender qué actividades dependen de otras para partir y cuales pueden ejecutarse en forma simultánea.</a:t>
            </a:r>
          </a:p>
          <a:p>
            <a:endParaRPr lang="es-ES" sz="2000" dirty="0"/>
          </a:p>
          <a:p>
            <a:r>
              <a:rPr lang="es-ES" sz="2000" dirty="0"/>
              <a:t>En una Carta Gantt, las actividades están representadas por barras horizontales y el calendario de tiempo en el eje de las x.</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432935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5262979"/>
          </a:xfrm>
          <a:prstGeom prst="rect">
            <a:avLst/>
          </a:prstGeom>
          <a:noFill/>
        </p:spPr>
        <p:txBody>
          <a:bodyPr wrap="square" rtlCol="0" anchor="t">
            <a:spAutoFit/>
          </a:bodyPr>
          <a:lstStyle/>
          <a:p>
            <a:r>
              <a:rPr lang="es-ES" sz="2400" b="1" dirty="0"/>
              <a:t>Carta Gantt </a:t>
            </a:r>
          </a:p>
          <a:p>
            <a:endParaRPr lang="es-ES" sz="2400" b="1" dirty="0"/>
          </a:p>
          <a:p>
            <a:r>
              <a:rPr lang="es-ES" sz="2400" dirty="0"/>
              <a:t>Software de paga para trabajar con diagramas de Gantt</a:t>
            </a:r>
          </a:p>
          <a:p>
            <a:endParaRPr lang="es-ES" sz="2400" dirty="0"/>
          </a:p>
          <a:p>
            <a:pPr marL="1257300" lvl="2" indent="-342900">
              <a:buFont typeface="Arial" panose="020B0604020202020204" pitchFamily="34" charset="0"/>
              <a:buChar char="•"/>
            </a:pPr>
            <a:r>
              <a:rPr lang="es-ES" sz="2400" dirty="0" err="1"/>
              <a:t>Wrike</a:t>
            </a:r>
            <a:endParaRPr lang="es-ES" sz="2400" dirty="0"/>
          </a:p>
          <a:p>
            <a:pPr marL="1257300" lvl="2" indent="-342900">
              <a:buFont typeface="Arial" panose="020B0604020202020204" pitchFamily="34" charset="0"/>
              <a:buChar char="•"/>
            </a:pPr>
            <a:r>
              <a:rPr lang="es-ES" sz="2400" dirty="0"/>
              <a:t>Jira</a:t>
            </a:r>
          </a:p>
          <a:p>
            <a:pPr marL="1257300" lvl="2" indent="-342900">
              <a:buFont typeface="Arial" panose="020B0604020202020204" pitchFamily="34" charset="0"/>
              <a:buChar char="•"/>
            </a:pPr>
            <a:r>
              <a:rPr lang="es-ES" sz="2400" dirty="0"/>
              <a:t>Trello</a:t>
            </a:r>
          </a:p>
          <a:p>
            <a:pPr marL="1257300" lvl="2" indent="-342900">
              <a:buFont typeface="Arial" panose="020B0604020202020204" pitchFamily="34" charset="0"/>
              <a:buChar char="•"/>
            </a:pPr>
            <a:r>
              <a:rPr lang="es-ES" sz="2400" dirty="0"/>
              <a:t>Asana</a:t>
            </a:r>
          </a:p>
          <a:p>
            <a:pPr marL="1257300" lvl="2" indent="-342900">
              <a:buFont typeface="Arial" panose="020B0604020202020204" pitchFamily="34" charset="0"/>
              <a:buChar char="•"/>
            </a:pPr>
            <a:r>
              <a:rPr lang="es-ES" sz="2400" dirty="0"/>
              <a:t>Podio</a:t>
            </a:r>
          </a:p>
          <a:p>
            <a:pPr marL="1257300" lvl="2" indent="-342900">
              <a:buFont typeface="Arial" panose="020B0604020202020204" pitchFamily="34" charset="0"/>
              <a:buChar char="•"/>
            </a:pPr>
            <a:r>
              <a:rPr lang="es-ES" sz="2400" dirty="0" err="1"/>
              <a:t>Basecamp</a:t>
            </a:r>
            <a:endParaRPr lang="es-ES" sz="2400" dirty="0"/>
          </a:p>
          <a:p>
            <a:pPr marL="1257300" lvl="2" indent="-342900">
              <a:buFont typeface="Arial" panose="020B0604020202020204" pitchFamily="34" charset="0"/>
              <a:buChar char="•"/>
            </a:pPr>
            <a:r>
              <a:rPr lang="es-ES" sz="2400" dirty="0"/>
              <a:t>Evernote Business</a:t>
            </a:r>
          </a:p>
          <a:p>
            <a:pPr marL="1257300" lvl="2" indent="-342900">
              <a:buFont typeface="Arial" panose="020B0604020202020204" pitchFamily="34" charset="0"/>
              <a:buChar char="•"/>
            </a:pPr>
            <a:r>
              <a:rPr lang="es-ES" sz="2400" dirty="0" err="1"/>
              <a:t>Holded</a:t>
            </a:r>
            <a:endParaRPr lang="es-ES" sz="2400" dirty="0"/>
          </a:p>
          <a:p>
            <a:pPr marL="1257300" lvl="2" indent="-342900">
              <a:buFont typeface="Arial" panose="020B0604020202020204" pitchFamily="34" charset="0"/>
              <a:buChar char="•"/>
            </a:pPr>
            <a:r>
              <a:rPr lang="es-ES" sz="2400" dirty="0"/>
              <a:t>Microsoft Project</a:t>
            </a:r>
          </a:p>
          <a:p>
            <a:pPr marL="1257300" lvl="2" indent="-342900">
              <a:buFont typeface="Arial" panose="020B0604020202020204" pitchFamily="34" charset="0"/>
              <a:buChar char="•"/>
            </a:pPr>
            <a:r>
              <a:rPr lang="es-ES" sz="2400" dirty="0" err="1"/>
              <a:t>Monday</a:t>
            </a:r>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164950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4893647"/>
          </a:xfrm>
          <a:prstGeom prst="rect">
            <a:avLst/>
          </a:prstGeom>
          <a:noFill/>
        </p:spPr>
        <p:txBody>
          <a:bodyPr wrap="square" rtlCol="0" anchor="t">
            <a:spAutoFit/>
          </a:bodyPr>
          <a:lstStyle/>
          <a:p>
            <a:r>
              <a:rPr lang="es-ES" sz="2400" b="1" dirty="0"/>
              <a:t>Carta Gantt – Consejos para elegir el software</a:t>
            </a:r>
          </a:p>
          <a:p>
            <a:endParaRPr lang="es-ES" sz="2400" b="1" dirty="0"/>
          </a:p>
          <a:p>
            <a:pPr marL="342900" indent="-342900">
              <a:buFont typeface="Arial" panose="020B0604020202020204" pitchFamily="34" charset="0"/>
              <a:buChar char="•"/>
            </a:pPr>
            <a:r>
              <a:rPr lang="es-ES" sz="2400" b="1" dirty="0"/>
              <a:t>Observa detenidamente cuál dispone de las funcionalidades necesarias para tu empresa</a:t>
            </a:r>
            <a:r>
              <a:rPr lang="es-ES" sz="2400" dirty="0"/>
              <a:t>. El primer paso es conocer cuáles son los aspectos de tu sistema de trabajo en los que el software tiene que ser potente. Lo ideal es que sea escalable, y que pueda crecer si tu empresa lo hace.</a:t>
            </a:r>
          </a:p>
          <a:p>
            <a:pPr marL="342900" indent="-342900">
              <a:buFont typeface="Arial" panose="020B0604020202020204" pitchFamily="34" charset="0"/>
              <a:buChar char="•"/>
            </a:pPr>
            <a:r>
              <a:rPr lang="es-ES" sz="2400" dirty="0"/>
              <a:t>Si trabajas con varias plataformas, será bueno mirar las posibilidades de integración</a:t>
            </a:r>
            <a:r>
              <a:rPr lang="es-ES" sz="2400" b="1" dirty="0"/>
              <a:t>. Es útil que se integre con procesos y sistemas externos a él</a:t>
            </a:r>
            <a:r>
              <a:rPr lang="es-ES" sz="2400" dirty="0"/>
              <a:t>. La herramienta tiene que adecuarse a la empresa y no a la inversa.</a:t>
            </a:r>
          </a:p>
          <a:p>
            <a:pPr marL="342900" indent="-342900">
              <a:buFont typeface="Arial" panose="020B0604020202020204" pitchFamily="34" charset="0"/>
              <a:buChar char="•"/>
            </a:pPr>
            <a:r>
              <a:rPr lang="es-ES" sz="2400" b="1" dirty="0"/>
              <a:t>La practicidad y facilidad de uso es fundamental</a:t>
            </a:r>
            <a:r>
              <a:rPr lang="es-ES" sz="2400" dirty="0"/>
              <a:t>. No debe complicar la vida del equipo, debe ser sencillo y accesible a todos los usuarios.</a:t>
            </a:r>
          </a:p>
          <a:p>
            <a:pPr marL="342900" indent="-342900">
              <a:buFont typeface="Arial" panose="020B0604020202020204" pitchFamily="34" charset="0"/>
              <a:buChar char="•"/>
            </a:pPr>
            <a:r>
              <a:rPr lang="es-ES" sz="2400" b="1" dirty="0"/>
              <a:t>El coste es un factor a tener en cuenta</a:t>
            </a:r>
            <a:r>
              <a:rPr lang="es-ES" sz="2400" dirty="0"/>
              <a:t>, pues tendrás que ajustarte al presupuesto disponible.</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4254248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416320"/>
          </a:xfrm>
          <a:prstGeom prst="rect">
            <a:avLst/>
          </a:prstGeom>
          <a:noFill/>
        </p:spPr>
        <p:txBody>
          <a:bodyPr wrap="square" rtlCol="0" anchor="t">
            <a:spAutoFit/>
          </a:bodyPr>
          <a:lstStyle/>
          <a:p>
            <a:r>
              <a:rPr lang="es-ES" sz="2400" b="1" dirty="0"/>
              <a:t>Carta Gantt – Cursos de MS Project</a:t>
            </a:r>
          </a:p>
          <a:p>
            <a:endParaRPr lang="es-ES" sz="2400" b="1" dirty="0"/>
          </a:p>
          <a:p>
            <a:pPr marL="342900" indent="-342900">
              <a:buFont typeface="Arial" panose="020B0604020202020204" pitchFamily="34" charset="0"/>
              <a:buChar char="•"/>
            </a:pPr>
            <a:r>
              <a:rPr lang="es-ES" sz="2400" b="1" dirty="0">
                <a:hlinkClick r:id="rId3"/>
              </a:rPr>
              <a:t>https://www.youtube.com/watch?v=5TQ3g0LzMdQ</a:t>
            </a:r>
            <a:endParaRPr lang="es-ES" sz="2400" b="1" dirty="0"/>
          </a:p>
          <a:p>
            <a:pPr marL="342900" indent="-342900">
              <a:buFont typeface="Arial" panose="020B0604020202020204" pitchFamily="34" charset="0"/>
              <a:buChar char="•"/>
            </a:pPr>
            <a:endParaRPr lang="es-ES" sz="2400" b="1" dirty="0"/>
          </a:p>
          <a:p>
            <a:pPr marL="342900" indent="-342900">
              <a:buFont typeface="Arial" panose="020B0604020202020204" pitchFamily="34" charset="0"/>
              <a:buChar char="•"/>
            </a:pPr>
            <a:r>
              <a:rPr lang="es-ES" sz="2400" dirty="0">
                <a:hlinkClick r:id="rId4"/>
              </a:rPr>
              <a:t>https://www.youtube.com/watch?v=LY4CEwp2XOM</a:t>
            </a:r>
            <a:endParaRPr lang="es-ES" sz="2400" dirty="0"/>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a:hlinkClick r:id="rId5"/>
              </a:rPr>
              <a:t>https://www.aulafacil.com/cursos/excel-word-powerpoint-access/gestion-de-proyectos-microsoft-project-t824</a:t>
            </a:r>
            <a:endParaRPr lang="es-ES" sz="2400"/>
          </a:p>
          <a:p>
            <a:pPr marL="342900" indent="-342900">
              <a:buFont typeface="Arial" panose="020B0604020202020204" pitchFamily="34" charset="0"/>
              <a:buChar char="•"/>
            </a:pPr>
            <a:endParaRPr lang="es-ES" sz="24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96138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769441"/>
          </a:xfrm>
          <a:prstGeom prst="rect">
            <a:avLst/>
          </a:prstGeom>
          <a:noFill/>
        </p:spPr>
        <p:txBody>
          <a:bodyPr wrap="square" rtlCol="0" anchor="t">
            <a:spAutoFit/>
          </a:bodyPr>
          <a:lstStyle/>
          <a:p>
            <a:r>
              <a:rPr lang="es-ES" sz="2400" b="1" dirty="0"/>
              <a:t>La Carta Gantt</a:t>
            </a:r>
          </a:p>
          <a:p>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pic>
        <p:nvPicPr>
          <p:cNvPr id="4" name="Imagen 3">
            <a:extLst>
              <a:ext uri="{FF2B5EF4-FFF2-40B4-BE49-F238E27FC236}">
                <a16:creationId xmlns:a16="http://schemas.microsoft.com/office/drawing/2014/main" id="{A948B0DE-4365-4863-8F25-012663C92AEA}"/>
              </a:ext>
            </a:extLst>
          </p:cNvPr>
          <p:cNvPicPr>
            <a:picLocks noChangeAspect="1"/>
          </p:cNvPicPr>
          <p:nvPr/>
        </p:nvPicPr>
        <p:blipFill>
          <a:blip r:embed="rId3"/>
          <a:stretch>
            <a:fillRect/>
          </a:stretch>
        </p:blipFill>
        <p:spPr>
          <a:xfrm>
            <a:off x="5167952" y="2282588"/>
            <a:ext cx="6105099" cy="4578824"/>
          </a:xfrm>
          <a:prstGeom prst="rect">
            <a:avLst/>
          </a:prstGeom>
        </p:spPr>
      </p:pic>
      <p:pic>
        <p:nvPicPr>
          <p:cNvPr id="2" name="Imagen 1">
            <a:extLst>
              <a:ext uri="{FF2B5EF4-FFF2-40B4-BE49-F238E27FC236}">
                <a16:creationId xmlns:a16="http://schemas.microsoft.com/office/drawing/2014/main" id="{202EF36C-6544-4D82-A7D9-C7B85A1B4C8C}"/>
              </a:ext>
            </a:extLst>
          </p:cNvPr>
          <p:cNvPicPr>
            <a:picLocks noChangeAspect="1"/>
          </p:cNvPicPr>
          <p:nvPr/>
        </p:nvPicPr>
        <p:blipFill>
          <a:blip r:embed="rId4"/>
          <a:stretch>
            <a:fillRect/>
          </a:stretch>
        </p:blipFill>
        <p:spPr>
          <a:xfrm>
            <a:off x="404807" y="1531208"/>
            <a:ext cx="5691193" cy="3567015"/>
          </a:xfrm>
          <a:prstGeom prst="rect">
            <a:avLst/>
          </a:prstGeom>
        </p:spPr>
      </p:pic>
    </p:spTree>
    <p:extLst>
      <p:ext uri="{BB962C8B-B14F-4D97-AF65-F5344CB8AC3E}">
        <p14:creationId xmlns:p14="http://schemas.microsoft.com/office/powerpoint/2010/main" val="379936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4154984"/>
          </a:xfrm>
          <a:prstGeom prst="rect">
            <a:avLst/>
          </a:prstGeom>
          <a:noFill/>
        </p:spPr>
        <p:txBody>
          <a:bodyPr wrap="square" rtlCol="0" anchor="t">
            <a:spAutoFit/>
          </a:bodyPr>
          <a:lstStyle/>
          <a:p>
            <a:r>
              <a:rPr lang="es-ES" sz="2400" b="1" dirty="0"/>
              <a:t>Beneficios de la Carta Gantt</a:t>
            </a:r>
          </a:p>
          <a:p>
            <a:endParaRPr lang="es-ES" sz="2000" dirty="0"/>
          </a:p>
          <a:p>
            <a:r>
              <a:rPr lang="es-ES" sz="2000" dirty="0"/>
              <a:t>Hay muchas razones por las cuales es recomendable hacer una Carta Gantt para tu proyecto. Resumimos seis que nos parecen relevantes:</a:t>
            </a:r>
          </a:p>
          <a:p>
            <a:endParaRPr lang="es-ES" sz="2000" dirty="0"/>
          </a:p>
          <a:p>
            <a:r>
              <a:rPr lang="es-ES" sz="2000" b="1" dirty="0"/>
              <a:t>1. Alinear a la organización y generar compromiso del equipo de trabajo </a:t>
            </a:r>
            <a:r>
              <a:rPr lang="es-ES" sz="2000" dirty="0"/>
              <a:t>en torno a los objetivos del proyecto, sus resultados y las tareas con sus fechas de inicio y término, para cumplir realizando el trabajo definido en la de término planificada para el proyecto.</a:t>
            </a:r>
          </a:p>
          <a:p>
            <a:endParaRPr lang="es-ES" sz="2000" dirty="0"/>
          </a:p>
          <a:p>
            <a:r>
              <a:rPr lang="es-ES" sz="2000" dirty="0"/>
              <a:t>Esto es vital para evitar confusiones y generar un equipo comprometido.</a:t>
            </a:r>
          </a:p>
          <a:p>
            <a:endParaRPr lang="es-ES" sz="2000" dirty="0"/>
          </a:p>
          <a:p>
            <a:r>
              <a:rPr lang="es-ES" sz="2000" dirty="0"/>
              <a:t>Por eso, </a:t>
            </a:r>
            <a:r>
              <a:rPr lang="es-ES" sz="2000" b="1" dirty="0"/>
              <a:t>la carta Gantt debe construirse siempre en conjunto con el equipo de trabajo</a:t>
            </a:r>
            <a:r>
              <a:rPr lang="es-ES" sz="2000" dirty="0"/>
              <a:t>.</a:t>
            </a:r>
          </a:p>
          <a:p>
            <a:pPr marL="457200" indent="-457200">
              <a:buAutoNum type="arabicPeriod"/>
            </a:pPr>
            <a:endParaRPr lang="es-ES" sz="2000"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93705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2616101"/>
          </a:xfrm>
          <a:prstGeom prst="rect">
            <a:avLst/>
          </a:prstGeom>
          <a:noFill/>
        </p:spPr>
        <p:txBody>
          <a:bodyPr wrap="square" rtlCol="0" anchor="t">
            <a:spAutoFit/>
          </a:bodyPr>
          <a:lstStyle/>
          <a:p>
            <a:r>
              <a:rPr lang="es-ES" sz="2400" b="1" dirty="0"/>
              <a:t>Beneficios de la Carta Gantt</a:t>
            </a:r>
          </a:p>
          <a:p>
            <a:endParaRPr lang="es-ES" sz="2000" dirty="0"/>
          </a:p>
          <a:p>
            <a:r>
              <a:rPr lang="es-ES" sz="2000" b="1" dirty="0"/>
              <a:t>2. Tener el resumen de un proyecto en una página única</a:t>
            </a:r>
            <a:r>
              <a:rPr lang="es-ES" sz="2000" dirty="0"/>
              <a:t>.</a:t>
            </a:r>
          </a:p>
          <a:p>
            <a:endParaRPr lang="es-ES" sz="2000" dirty="0"/>
          </a:p>
          <a:p>
            <a:r>
              <a:rPr lang="es-ES" sz="2000" dirty="0"/>
              <a:t>Siempre es mucho más útil poder explicar a terceros y a nuestro equipo el proyecto en forma muy simple.</a:t>
            </a:r>
          </a:p>
          <a:p>
            <a:pPr marL="273050" indent="-273050"/>
            <a:endParaRPr lang="es-ES" sz="2000" dirty="0"/>
          </a:p>
          <a:p>
            <a:pPr marL="273050" indent="-273050"/>
            <a:r>
              <a:rPr lang="es-ES" sz="2000" b="1" dirty="0"/>
              <a:t>La Carta Gantt ofrece una mirada sencilla y poderosa de un proyecto y sus actividades.</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5566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5078313"/>
          </a:xfrm>
          <a:prstGeom prst="rect">
            <a:avLst/>
          </a:prstGeom>
          <a:noFill/>
        </p:spPr>
        <p:txBody>
          <a:bodyPr wrap="square" rtlCol="0" anchor="t">
            <a:spAutoFit/>
          </a:bodyPr>
          <a:lstStyle/>
          <a:p>
            <a:r>
              <a:rPr lang="es-ES" sz="2400" b="1" dirty="0"/>
              <a:t>Beneficios de la Carta Gantt</a:t>
            </a:r>
          </a:p>
          <a:p>
            <a:endParaRPr lang="es-ES" sz="2000" dirty="0"/>
          </a:p>
          <a:p>
            <a:r>
              <a:rPr lang="es-ES" sz="2000" dirty="0"/>
              <a:t>3</a:t>
            </a:r>
            <a:r>
              <a:rPr lang="es-ES" sz="2000" b="1" dirty="0"/>
              <a:t>. Entender la relación que tienen las distintas actividades entre sí, e identificar las “actividades críticas”</a:t>
            </a:r>
            <a:r>
              <a:rPr lang="es-ES" sz="2000" dirty="0"/>
              <a:t>.</a:t>
            </a:r>
          </a:p>
          <a:p>
            <a:endParaRPr lang="es-ES" sz="2000" dirty="0"/>
          </a:p>
          <a:p>
            <a:r>
              <a:rPr lang="es-ES" sz="2000" dirty="0"/>
              <a:t>En un proyecto las actividades críticas son aquellas en las cuales un retraso en su fecha de inicio o un aumento de su duración, afecta el inicio de las actividades sucesoras, y más importante, retrasa el proyecto completo.</a:t>
            </a:r>
          </a:p>
          <a:p>
            <a:endParaRPr lang="es-ES" sz="2000" dirty="0"/>
          </a:p>
          <a:p>
            <a:r>
              <a:rPr lang="es-ES" sz="2000" b="1" dirty="0"/>
              <a:t>La carta Gantt permite identificar la ruta crítica de actividades que no deben atrasar</a:t>
            </a:r>
            <a:r>
              <a:rPr lang="es-ES" sz="2000" dirty="0"/>
              <a:t>se, y por ende necesitan ser controladas con mayor atención pues afectan en cadena el plazo del proyecto completo.</a:t>
            </a:r>
          </a:p>
          <a:p>
            <a:endParaRPr lang="es-ES" sz="2000" dirty="0"/>
          </a:p>
          <a:p>
            <a:r>
              <a:rPr lang="es-ES" sz="2000" dirty="0"/>
              <a:t>Además, la relación de las actividades y la ruta crítica son vitales </a:t>
            </a:r>
            <a:r>
              <a:rPr lang="es-ES" sz="2000" b="1" dirty="0"/>
              <a:t>cuando se desea conocer cómo un cambio de alcance que solicite el cliente u otro involucrado</a:t>
            </a:r>
            <a:r>
              <a:rPr lang="es-ES" sz="2000" dirty="0"/>
              <a:t>, impacta en la duración del proyecto.</a:t>
            </a:r>
            <a:endParaRPr lang="es-ES" sz="2000" b="1"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214684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539430"/>
          </a:xfrm>
          <a:prstGeom prst="rect">
            <a:avLst/>
          </a:prstGeom>
          <a:noFill/>
        </p:spPr>
        <p:txBody>
          <a:bodyPr wrap="square" rtlCol="0" anchor="t">
            <a:spAutoFit/>
          </a:bodyPr>
          <a:lstStyle/>
          <a:p>
            <a:r>
              <a:rPr lang="es-ES" sz="2400" b="1" dirty="0"/>
              <a:t>Beneficios de la Carta Gantt</a:t>
            </a:r>
          </a:p>
          <a:p>
            <a:endParaRPr lang="es-ES" sz="2000" dirty="0"/>
          </a:p>
          <a:p>
            <a:r>
              <a:rPr lang="es-ES" sz="2000" b="1" dirty="0"/>
              <a:t>4. Para asignar los recursos en forma eficaz</a:t>
            </a:r>
            <a:r>
              <a:rPr lang="es-ES" sz="2000" dirty="0"/>
              <a:t>.</a:t>
            </a:r>
          </a:p>
          <a:p>
            <a:endParaRPr lang="es-ES" sz="2000" dirty="0"/>
          </a:p>
          <a:p>
            <a:r>
              <a:rPr lang="es-ES" sz="2000" dirty="0"/>
              <a:t>Una carta Gantt permite asignar responsables y recursos a cada actividad.</a:t>
            </a:r>
          </a:p>
          <a:p>
            <a:endParaRPr lang="es-ES" sz="2000" dirty="0"/>
          </a:p>
          <a:p>
            <a:r>
              <a:rPr lang="es-ES" sz="2000" dirty="0"/>
              <a:t>Así, es posible conocer el uso de los recursos disponibles, la capacidad utilizada de cada uno, y, en consecuencia, saber si un recurso sub o sobre utilizado.</a:t>
            </a:r>
          </a:p>
          <a:p>
            <a:endParaRPr lang="es-ES" sz="2000" dirty="0"/>
          </a:p>
          <a:p>
            <a:r>
              <a:rPr lang="es-ES" sz="2000" dirty="0"/>
              <a:t>Dado que los recursos tienen costos, </a:t>
            </a:r>
            <a:r>
              <a:rPr lang="es-ES" sz="2000" b="1" dirty="0"/>
              <a:t>la carta Gantt permite determinar el flujo de costos del proyecto en el tiempo a medida que se va realizando el trabajo</a:t>
            </a:r>
            <a:r>
              <a:rPr lang="es-ES" sz="2000" dirty="0"/>
              <a:t>.</a:t>
            </a:r>
            <a:endParaRPr lang="es-ES" sz="2000" b="1" dirty="0"/>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340822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6" name="AutoShape 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198" name="AutoShape 6"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0" name="AutoShape 8"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2" name="AutoShape 10"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4" name="AutoShape 12"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06" name="AutoShape 14" descr="data:image/jpeg;base64,/9j/4AAQSkZJRgABAQAAAQABAAD/2wCEAAkGBhAREBUUEBQVFBQWFhQWGBUWFhQVGRMXFxQVFxQYGBgXHCYeFxkjGhQYHy8gJicpLC8sFx4xNTAsNSYrLCkBCQoKDgwOGg8PGjIkHiQqLCwwKioqLC4sLDIwLC8sLCwtKiwsLCwsLDIsKSosLCwpLCwqKSwsLCw0LyosLDQpLP/AABEIAMgAyAMBIgACEQEDEQH/xAAbAAEAAgMBAQAAAAAAAAAAAAAABgcBBAUDAv/EAD4QAAIBAgMFBQYEBAQHAAAAAAECAAMRBBIhBQYxQVETImFxgQcyUpGhsRRCweFykqLRIzNi8RUkQ4KywuL/xAAaAQEAAwEBAQAAAAAAAAAAAAAAAwQFAgEG/8QALREAAgIBAwIEBQUBAQAAAAAAAAECAxEEEiExQQUTUWFxgZGx8CKhwdHhUjP/2gAMAwEAAhEDEQA/ALxiIgCIkW3q3hrYJlcvTZHJCoVIYZQMxLX1GvhxEiutVUd76EtVbtltXUlEhO3d+mSoUo2spILHW5HG3hO5u3vPTxiXWwYflvxHIiVXt3Cvh6706nEE2PxDkR5zM1t8pVxlS+H3X2+/0L+jojGyStXK7fyWDuzvr29QUqoAY+6w4MehHIyXCUnuwj1cZRVOIqIx8FVgzH5CXYJP4fZOcHv5x3IddXCE1s4z2ERE0SiIiIAiIgCIiAIiIAiIgCIiAIiIAiIgCIiAJr4rAUquXtEV8rBlzAHKwNwR0M2IjqDjbU3Uw1fUrkfiKlOyMD100PqDI3vFsqtSoAYl6WJQHKGdStQXBOhuTy6mT2QH2o4or2K8j2h9RkH6zN11UVW5pc+3x7+vzL+jsk7FBvj3/j0On7OsPQ/Bq1NFFTVajfmLKeZ6ag28RJXKt3K2pVw70mcEUMSxQX4BlIAYdNSB4jylpCT6OzfWljDX5+5Fq69tjecpiIiWyqIiIAiIgCIiAIiIAiIgCIiAIiIAiIgCIiAIiIAlee1ukbYduX+MvqezI/8AEyw5FPaTgRUwRYmxpurDxvdSPk32lXVx3Uy/OnJZ0sttsX+c8HM2xRU7Dom3urRIPQk5T9GI9ZNtnVi9GmzcWRGPmVBMrbaO0l/4JSpZ1LtYADioViRceGUCWfSphQAOAAA8hoJHpmpTbX/Mf5JNQnGCT/6l/B9RES8UhERAEREAREQBERAEREAREQBERAEREAREQBERAEiPtLxFsIiWv2lamtutrv8AdQPWS6Q72n0z+DWoouaVVH+jAD5kSvqf/KWPQsab/wBY/ErvaGDq08QcORmqhigVfzHllHS1j5S69l4c06FNGNyqIp8woBkU2rVGE2nSxH/RxK9mx5BtMpJ8dD5A9JNJX0dMapTx1z+3Yn1dzsjH4fv3MxF4vNAoCJi81sTtKlTNndVPQmcynGKzJ4PVFyeEjaifKVAwuCCDzGt59TrqeCIiAIiIAiIgCIiAIiIAiIgCIiAIieGLrZUJ+XnynFk1CLk+i5PUsvCOTj6uZz0Gg/WRrefF0Thqi5lLECwGuoInZdbgjqLSM4rdEfldrdDPgXJW2uyfVvJuUxjFc9j2ZUxOzdbXFPj0amLf+tvWbu7m0xXoAt7691vEgcfUfrIy2y8QimkgYpcnjxJ4kzsbt7PaiGzfmtceV7fedTrhtfx4JZRio8Mkdh0mpjNpUqXvWJ6C1/2mwGnKxu74qPmV8lz3rgsPMW+31Ehrrg5YkV3lHPxm3Wc8kXmBxI85wcRtRmJJOstTY27mHoAMgzt8bWJ9OQ9JX+++wMNRrHsHZWtnNLKCq5r5QGzAqDY6WPDlNyzw5U1qfGPb85OtJqcycEuTu+zTaTuatMm6KFYf6SSQfnb6SeSNbhUsMMIpw4Op/wATNYtnA1BI6X08D4zY3m3i/DBQou7XIvwUDn4/sZtUyjptMpSfC/MFC2MtRqGorlndvEralv3iFe5IcfCQB9QNJYWCxa1aa1F91gGHrO9LrIajO1NNepxqNJOjG7v6HvERLhVEREAREQBERAEREAREQBOVtitqF9T+n6zqMZFdo7URSWc2vwHO3LSYvjF22pVLrL7L8RZ00Myz6HpPJ6ig2JF+l5HsbvE7aU+6OvP9po4LCV6rE0kZ7XuQNAbdTpfXhPnIaaUv6NHcs8nVxO3VU2UXHUza2ZtFKtwujDUj+0gdXFG+s7G52Z65Ye6qm/meA+/ynsqdscl+yNe3gmoEXmAZmVSmfdHFtTN1PmORkE3v2fX7SpiAe07R2LBQR2aKiCmLa317S5HQaDWTcialSnLFepnCOzOY+h7FJS3LqePslUmhWc8C6qB/CgJI/nt6TZ9omxK1VUrUQWyAqyjU2vcEDnbW48ptbIx5oAqFGQkkgAA3J1PiZr79bxlcPTp4ck1K7ldNCERc9X1yj5EnlPoqb6L9N5fdLp3z7evJUasjqN67/n2K7wGDr4ip2dFCzeWi+LHkJdWyMB2FCnSvfIoW/U85S2A262HrLXQ6oLkfEvNT5y9RJfDIxw33OvEXLKXY86tdUF2IUdSbTXw+16FQ5UqKT0vrIRvzthhiOz4BFFh4nUmRU7QINwbHrwkV/idkLXGMeF9X/R3T4dGdalKXLLtETQ2FjGq4alUbiyAnzm/NqMtyTXcyZLa2mIiJ0ciIiAIiIAiIgGttGkzUnCmzFWsR1tpKtwmEq4h7U1LtzPS/NjyltT4pUFUWVQovewAGp4nSUtRpFfNSbxgmrt2Joi2yNw0XvYg5z8A0UeZ4t9B5yU06SqAFAAHAAWA9BPSJPVTCpYgiOU3LqVnv7Vw7YlU7MIwcGpVAuWUjgQOI148dJqJi/wAOwVMpBsQFIsQeB8Dp9J3vaBuu9T/mKOpVe+vMgfmHlzEhu7G08HSqOcYl0ZMoqAMWpkXNhl1sb/0iYWoocrXGzo31+39GxCUZVJw6rsSavt0BQV4nrynPG8dQHjf5TkYqujqXw/aPRBsKjUyoNySO97pPLj6C4nObEHlrMp6ba2maFbhsXHJZeCxYqoHXgfoec9iJztg4VqVBVb3tSfC5vadGUpcPgqSxng+Ss8K66EdQQfEEWP0M2Z8ul54m1yjwh9Lc1BiabK9qfaIXVtbKrAsAeYNrWP15W4rAi41kNNCbODxj0j3Tp8J4ftNrQ+JeT+mxZT79/wDSvqKXZhp9Dm+0rA0CabZ8tcggLa4dAeJ+G19Dz1HlFt1t3hjK5pvVCBRmIt3nF9QvL18ec298qdV6lXE1LZR2SUlUk5VsxqM2mgBA1/1+GvL3RxDtjaGTQ9oNfAAlx/Lf5yxOcLb98VmLx0+n1LFeYUbc8pf6XXQoqihVFlUAAdANBM1aoUEsQANSTyn0JFfaDjGp0aYHus5v5hbqPufSbmot8mpzSzgx6K/NsUG+pu1d8cOptZiOoA/U3nVwOPp1lzU2uPsehHKU5UxxMk3s6xjHEOo90pc+h0+5+cx9Hr752qNnKft0NXVaGqFblB8osaIifQGIIiIAiIgCIiAIiIBgyodr01wG1DURM1JGDsgHBH0I10Gp08bC8t+Q1aYfbVRbBkOGs4Oo4jQj5SpqYbtuOuS1ppbd2emDe2/vCBg1r4cpURyBcjMCpB0IPO4tYyt8NiUCMTcVM3ALfMGNu7YaW6fbnINq7C/BYpMPSJbDY1iDTJ/ymUoM635jOD4gWPAERrbOzauErZHJDA3V108VYdP0mVq1ZKeX0XHtn2+5oadVqvau/Oe/4uh28Bth6Ryvc8QQeKkcv2nUxO2gB3Ol7zm4/a1TaAp9lgajVgAHrKci358VKuPAkHpNDbeGq4eoEqjKcoI5gi1tDz4TN1Okw90eV64JtNhyxZ9MnTXeFwdTcdJ38LiRUQMvA/TrK3fEyc7uUWXDrm4m7W6Am4+kpW1qCyWL9rWUsHUtPkrPqJXKpqVKc1tkYGjRxKVstsquoVbBRmNy1rcdTwI4mdJknmaUmpunVLdFiSUlhktoYlXF1IIkb392rQp0OyqrnarfKoNiMv5720tf1+c8KNRkN0Nj9/PrOFvJgGrPWrue0fsglKmB7hv3jx10ufXw1+gj4rG6twl+mT+hUr02yxS6pEUTDjOFLhQSBmINhfmbcpbm7G7FPBocpzu1sz2te3AAchrKYpV2IY20W2b/AE3NgDfnfl4GXnu/TZcLRD+8KaX+QkvhsFubkuV0ZN4hP9K2vj0OhERNwxhERAEREAREQBERAMGQLdHa9F8fiqr1FDVnWnSU6FlXMSR5jJ6qZL9uB/w1XswS+RsoHEm3KQfcHc+oKoxGJQoF/wAtGFmLG92YH3bDgDrr4a0rnN3QUV7/AMf2XKVBVTcn14/k6OOxVOrtmmHZQuHpsbkgDOR4+DD6TR9olWjifw60WV3ZzTupBALFAoYjhqfv6ee2vZpiKtd3SrTKu7P3swK5mJtoDe17ek0a26X4TEYKkHFStUrrUcgWAWm6MoUeAFTXmemgFWzzWpRlHCbXPzWCzX5WYuMuUunyeSRbiby3AweIU0q9EZQGP+YB58GHTgRYjw+d/tpID2dSkrjISpN7hjcXUjhw9Z7+0PYVGph2rklKtIAq6mxNiLC4148DxB4TT2vsavjcBh65N6y0rsLWzg2Pz0v6md6hW+XKpdVh/FHFDr8xWPo8r4MhdDDLZSoLHLmY5SQljqDxA5am17yQ7O2/rlqfzf3nA2VtWphaoqJrbR0+NNMynl/YzpbTqYWviQuzkquzasoTuL4i5uo63FteI4HHlQrIe/p3+XqW7NylldCVCsLXvp1mu+1kHWR/t2RCpuLEAg6WIve4/TwmlVxt5lOlqWC3RVGcd0ia4fFrUHdPpzE9bSF7Jx5FdLc2C+hNpNJxOG1kVsFB8dDBWa7pNmYKyMjTONj9kUqthUW650cgWXOVBFmNtRlZl8AxtJ3gtopVHdNjzU8RI0acwFsbjQ+E09H4hZpuOq9P6ZDdSrUTGJxMHtkjSpqPiHH1HOdinUDC4Nx1n1Wm1lWpWYPn07mVZVKt8n3ERLZGIiIAiIgCIiAJi0zEAxK32tvPRp7W7WoGZKS9mMtmsx0LAc7XbhrLHqg5TbjY28+UrjdPcmscT2uKTItNgyq1iXcXsdCe6Dr5gSlqvMcoRgu+c/AuabZGM5TfbGPib3tN2kCKWGzZRUcNUb4EuFBPqS3/AGeM7Wzd8sDUqJQoubkWUZWA7o4AkdB9Jo717h/jKvapW7NsoUhkzA24EEMCOPj6RuzuHTwTmtVqdq6g2OTIqC2pAuSWtzv6TlK5XN4W1459kdZpdKTfK7e7+RCdrOqYupWp081KlWAddMtszAKeQDBGAPl4S0t36+GqUFbChRTPJQFseYYD8wkb9nFDtKOJeootVqkWIvmAW58xdyPQzUpYE7P2pTp4Vr08RbPSJ90d7W/hYkfLnIdPmqKsfSX7ZfGCS/FjcO8f39Tv737HoVad2ZadQ6K50zEa2PX9JV+JwtRHKMO8NDYhvqJZXtAw5OHWoOKNr/Cwsfrllc4HFolXNUQVFJ7w4G3PKeR1+0pa/Hn4ax05Lmiz5OU8vng393cKorBqhAtqB1P7SZK0i+1N32pqK1BjVw7C4cDVB0ccvP7T32ZtcjRtR16TK1Wnknn8+Rz5u/qSMTM8qVUMLiekzjozaYtMz5qOFFzB4YdgBr/vO9sbDstPvcWOa3TgAPpOdsvZxds76dB8P/19pIFWwn03hGjcX50vkUNVbn9KMxET6IoiIiAIiIAiIgCIiAIiIAnA302stHCuLgO6lVHM3sGPkAfrO/K29pOc4mkgBJdQEA1LkHUAc7X/AKvGVNZZKFT29Xx9S1pK1O1Z7c/QkO4OMonADIbdmWFS+ln99j5WYGR3Ye8OHbG18ZiHygALSBBJsb8h0VRf+OSTB7qFNnHCq2V3Ulm499tTfqOUh49mmNLWJpAfFmP2AvK1quiq1GOcL9+n7Fit0yc3KWM/b/SyMHjaOKo5kIem1wdPmCDwlY7cwFGhiXRACt+t7dQDyIljbH2WmBwoQG4RWZmtbMdSxty8pDd2N2Vx2Gq1KrEVGqEJUGuWwBJtzuzG48J5q4Ss2Rx+rDf58xppRr3Sz+nOD1pbhYtwKFSvkwysx7hJ7S5Bvl4A89bgX4Hn1Np7khVBw19BYoxvmtzDHn4H6c9fdrbFbCVRgsZ4Ck/K3BRfmp4Dpwk2klenpthjHPv1XsRXW2Rly+PboyssPiGpkjhY6qdPpyM7eFxiuNOPSd/bGwaeIF/dfkw/UcxIXjMFVw72cWPIjgw6g85ha3QSree3r/ZPVepcHcZwBc8J7bNwLVWzNoBwHTxPj0E5+w6T4h+9qFsbW08CZMqNEKLD/edeHeH+ZLfPojm+/asLqZp0wosJ9xE+rSSWEZoiInoEREAREQBERAEREAREQBMWmYgGLRMzBgEe362h2WDfq9kHrqf6QZt7q7P7DB0k4HLmP8Td4/eVrvNjqlau5JLG7ZV+FRfKoH38SZMt6cZVwezaaLcsQlFn45O4cxv42yjzEyqtSp2TtxwlhfnuaduncIQqzy3n8+Bo4Sr/AMQ2nnGtDDWK8wSCcp9WBPkgk8EopMY6JlR2ReJCsVB6XAOvrLk3dSqMLSFck1MgzZuPkb87T3QX+Y5LHPVs51tOxRafHRI6U8cVg0qLlqKGHQz2iabSawzO6GvhMDTpC1NQo8Oc2IiFFRWEet5ERE9PBERAEREAREQBERAEREAREQBERAEwZmIBF6G46LjDiC91vmWnl4MTe+a+oB1At9pJalIMCGAIOhBFwfMREjrqhXlRWMkk7JWYcn0NTD7Fw9NsyUqat1CrceXSbszE7SS6HDbfURET08EREAREQBERAP/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0" name="AutoShape 18"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2" name="AutoShape 20" descr="data:image/jpeg;base64,/9j/4AAQSkZJRgABAQAAAQABAAD/2wCEAAkGBg8QEBAQDhIQEBAPEBUQDw8UFBAVEBUQFBAVFBUQFhQZHCYhFxojGhQSHy8gIycqLCwsFh4xNTAqNSYsLCkBCQoKDQwNFA8PGjUlHyIpNSkqNTUpKjQtLyw2NTUyLyksLCwqNTUsLCkqLCwsLCwpLCkuNiksLCwsLCspKSksKf/AABEIAHIBuAMBIgACEQEDEQH/xAAcAAEAAwADAQEAAAAAAAAAAAAABgcIAQIFBAP/xABPEAABAwIBBAgSBQwCAwEAAAABAAIDBBEFBgcSIQgTMTVBUVSRFxgiMjRTYXFyc3SBkqKxs9HSM5OhssIUFiNCUmKChJSjtMEVVSVD8ST/xAAbAQEAAwADAQAAAAAAAAAAAAAABQYHAQMEAv/EACsRAQABAwEDDQEBAAAAAAAAAAABAgMEcTEzNBEUFSFBUVJTcqGxwdEFYf/aAAwDAQACEQMRAD8A8OSR1zrO6eE8a67YeM85STrj3z7V1VaaVERyO22HjPOm2HjPOuqI55IdtsPGedNsPGeddUQ5IdtsPGedNsPGeddUQ5IdtsPGedNsPGeddUQ5IdtsPGedSvNg8nEW6z9BJw+AokpXmu3xb4iT8C7bG9p1eTO4W5pK5VyuFyrAz8REQEREBERAREQEREBERAREQEREBERAREQEREBERAREQEREBERAREQEREBERAREQEREBERBnCTrj3z7V1XaTrj3z7V1VaaXGwRERyIiICIiAiIgKV5rt8W+Ik/AoopXmv3xb4iT8C7rG9p1ePP4W7pPwuVcrhcqfZ+IiICIiAiIgIiICIiAiIgIiICIiAiIgIiICIiAiIgIiICIiAiIgIiICIiAiIgIiICIiAiIgzhJ1x759q6rtJ1x759q6qtNLjYIiI5EREBexkhSRzV1PHK1r2PcQ5jhdpAjcfgvHXvZCb40vhu925fdvruUx/rzZczFi5Md0/C1fzFwzkdP6DVHsu8lqKnopJYKeGJ4cwBzWgO1vF9an6iucve6XwmffCmr1FMW6ursUzEyL037cTXO2O2VMKV5r98W+Ik/AoopXmv3xb4iX8Ch7G9o1XDP4a7pK5VXOfTKGqoqCCWjlfBI6sbG57LXLDBMS034LgHzKxlVOyP3spvL2f486sDP1QdFfG+XT+p8qdFjG+XT+p8qiS9DB8n6usc5tJDJO5g0ntY25AJtcoPd6LGN8un9T5V2jzuY43WK6XztiI5i1fL0NsY5BVfVlfhVZBYrELyUNYBYkkQyOAA3SS0G3nQSrCc/mMREbc6GqbfWHxta63EDHYDmKtfIPPLR4lI2nlY6lqnDqWOIdE91tbY38fcIHn1rMNl3jlLSHNJa5pDmuBs4EG4IPAboNvArlRXNllM7EcMp6mX6Wxim4jJG4t0/4gA63BeylSDOedPODitLi9ZBTVc0UMbo9CNujojSp43G2rjJPnUV6LGN8un9T5VOc5WajFa3FauqpomOhlMeg4vaD1MEbDq77Soz0DMb7TH9YxB5nRYxvl0/qfKnRYxvl0/qfKvT6BmN9pj+sYuDmNxvtDPrGIPgizu443crpf4mwu+80qQ4Jsg8TiIFU2GqYOuu0RyHu6TdXHq0VEsbzc4rRtMlTSStjFyZG6MjABuucWE6I7pso6WoNa5DZyKLFmEwExzMF5KZ9tsaP2hbrm90eeylgKxXgmNTUc8VTTu0JYXaTTwHja4cIIuCthZOY02tpKaqYLNqIWyaN7lriOqZfhsbjzIPSJX5zzNY0ueQ1rRdziQAAOEk7i/QrN2enOQ6sndQ0r3Ckp3lktiQJpmmxJ42tIIHATc69RQTbKrZB0cDnRUEbqt7SQZSdCC4NupOtz+HXYDiJVd4ln4xqU/o5YqcX3I4mHVxEyB32WVeErtHGXENaCXONmtAJJJNgAOEoJZJncxxxua6bzNiA5g1deixjfLp/U+VfJSZu8Xl6yhq7cbonsG5+/ZfV0KMb5DN/b+ZBz0WMb5dP6nyrRmbHEpqnCqSeoe6WWRji+R1tInTPwWcuhRjfIZv7fzLRubHDZqbCqSCoY6KWNrg9jt0HTcg+bO7jFRSYTUT0sjoZWPiDZG2uA6ZjTu9wlZ86LGN8un9T5VojOngFRX4XPTUrQ+WR8Ra0kAWbM1x1nuAqiugZjfaY/rGIPM6LGN8un9T5U6LGN8un9T5V6fQMxvtMf1jE6BmN9pj+sag8wZ2Mb5dP6nyr76HPdjkbgXVImA/UkihLT3y1od9q/OqzLY4zWKXbB+5JEfsJCiFdhs0EhiqI5IZG9dHI1zHjiNigvXJHZCQyuZFicW0FxA/KYzeEHje062C/CL24eNXFFM17WuYQ5rgHNcDcFp3CDwhYgV7bHzLR8mnhkzi7amGalcTezA4B8PrBw7mkguxVln2yjq6GkpX0cz4HvqCx7mWuW7U42NxxqzVUGyR7Co/Kz7pyCqOivjfLp/U+CdFjG+XT+p8qiS9fAMkq2vLxRQunMdi8NLBog7l9IhB63RYxvl0/qfKu8edzHGm4rpfO2Jw5i1cnNBjtr/kMnpwX5tNeTiORGJ04Lp6OqY1ou5+1PMYHdeAQOdBM8F2QGLQ2FSIatuu+kwRyHuaTAAPRVu5C52aHFCIm6VPU2108hHVatZjcNThzHVucKytojjXaCVzHNcwljmEOa9pIc1wNw4EawQba0G3gUVf5n84RxSmdHOQaylDRKdzbGHU2bv6iDbh74RBWMnXHvn2rqu0nXHvn2rqq00uNgiIjkREQF72Qm+NL4bvduXgr3shN8aXw3e7cuy1vKdYebM4e56Z+F5qK5y97pfCZ98KVKK5y97pfCZ98KcvburRRsPiLfqhTClea/fFviJfwKKKV5r98W+Il/AoSxvadV2zuGu6fS5VVOyP3spvL2f486tZVTsj97Kby9n+POrAz9nNXHsbD/8ArrvJ2e9VOK49jX2XXeTs94g0AiIgznsh8GZDiEM8bWtFXBeQAddLG8tLz3dF0Y/hVUhXVslvpcO8XP8AeiVKINEbHCUmgqmk6m1fUjiBiYbc91baqDY29g1nlQ9y1W+g4suVWGcjPTFhz3UtG1lRVt1SFxO0xG2462t7tzqQR3TwKpMQzzY3K7S/KjEP2YmRtb9oJQaqRY8ly/xV19KtqtfFI4exfiMtMT5dWfXzfMg2O5oIIOsHURwW4rLKed/AG0WLVEcTQyGXQqImDcAkb1QtwdWH+ay8QZa4ny2s+vl+K8/EMSmqHbZUSyTPsG6cjnPdojcbc8Gs86D5gVp3MNUl+DRAkna5ZW6+LTJA+1ZhWltj7vT/ADEn+kEvy5xz8iw6rqQQHRwu2sk2/SEaLBfj0iFjslacz91Gjg0re2zwsPmfp/gWYkH0UNG+aSOGMaUksjYo28b3uDWjnIWsshcgaXCoGsiY105aNvqCBtj3cIvwN3bBZ3zPU7ZMboGuFwJHv7zmQSPafM4NWsECy5REBcWXKICLyMqMqaXDqd1TVv0GAhrQNb3vO4xjeE6j3gCdwKhsotkBiU7nCjEdJFrDdQfN3y52oHuAc6DSCLItVnNxmTrq6oPeIb90BfC7LfFCb/l1Z9dKPsBQbIVb598nY58LkqdEGeiLHxvt1Wg6RrJGX4rO0v4Vn789cT5dWfXzfMvyqsqq+Vjo5auqkY7U5jppHNI4iCdYQeWVNszVU5mNUWgbbYXxu7rTE42+wKEKY5od+8P8a73L0GslUGyR7Co/Kz7pyt9VBskewqPys+6cgz2rt2NJ/SYh4EPteqSV27Gnr8Q8CH2vQXslkRBT+fXICF9K/EqaMMngcDUaDfpIidEvIHC0kG/EDdZ8W0MpaJs1HVxO62SnkY7vGMhYvQTLNJj7qTFqV17MneKaQfuynRbzO0UUSpagxyMkb10b2vb32kEexcoLOk6498+1dV2k6498+1dVWmlxsEREciIiAveyE3xpfDd7ty8Fe9kJvjS+G73bl2Wt5TrDzZnD3PTPwvNRXOXvdL4TPvhSpRXOXvdL4TPvhTl7d1aKNh8Rb9UKYUrzX74t8RL+BRRSvNfvi3xEv4FCWN7Tqu2dw13T6XKqp2R+9lN5ez/HnVrKqdkfvZTeXs/x51YGfs5q49jX2XXeTs94qcVx7Gvsuu8nZ7xBoBERBQ+yW+lw7xc/3olSiuvZLfS4d4uf70SpRBoTY29g1nlQ9y1WRlbjH5HQ1VULXgge9t9V3hp0Rz2Vb7G3sGs8qHuWqUZ54XvwSuDLkhsbjb9ls8bn+qCgyxPUOe5z3kue9xc9x3S5xuT5yukcZcQ1oLnOIDWgEkkmwAHCV1XuZD1kUOJUMtRYRR1UbnuNtFo0xZ5J3A02PmQTTCdj3isrWvmdTU4cLljnOdK3vta3R9Zej0ttZyun9CRX/Gbi41g7h7i7XQZ+6W2s5XT+hIoFl3kZLhNS2lmkZK50LZtJgIFnOc22vh6g8619dZv2RO+sXkMXvpkFWrS2x93p/mJP9LNK0tsfd6f5iT/SD68+tJtmCzkXJikikAGv/wBgaT5g4lZfIW0cocHbV0tRTP3J4nR34i4WB57LGtbRvhe+KVpZJE8skYbXa9psRzhBJs09cyHGaCSQ2aZjFfX10sbom+s9q1qFh+KUtIc0kOaQ5rgbEEbhHdWjc3+fCkqY44cRcKaqADdsfqglIB6oP/UdqOp1tZ1EoLTRfhT10UljG9jwRcaLmn2FfugIi4ugzjsg8oXTYgykB/R0kQLm3NttkAcbjj0dDX3VVam2edpGOV1+F0RHdH5NGL/YoSgk+RubuvxUuNIxgjjOi+eR2jE11r6NwCSbcQO6LqcR7G6usNKqpgeEASkc9h7FN8wFdC/CRHHbbYZ5Nvb+sXOcHNeeMaJaL/u9xWZdBn7pbazldP6Ei83KPMRVUNJPVvqYHtp2bY5jWvDiAdwE99aTuornUP8A4bEPJz94IMkFS/NDv3h/jXe5eoephmh37w/xrvcvQazVQbJHsKj8rPunK31UGyR7Co/Kz7pyDPau3Y09fiHgQ+16pJXbsah+kxDwYva9BeyLi6+aoxOCMEySxMAFyXPaLDj1lB8eVdeIKGsmduRU8juZhWMldmejOnT1EJw/D37a17mmpqG/RFrTcQsd+trDSSNWq2vWqTQftR0zpZI4m9dI9sbR3XOAHtRTHM9k4azFqe4vHTH8qkOu36Mgs1j9/Q1cNiiD3ZOuPfPtXVTl2aWrJJ26DWf3+PvLjoR1fboP7nwUDza74V86Tw/Mj3/EHRTjoR1fboP7nwToR1fboP7nwTm13wnSeH5ke/4g6KcdCOr7dB/c+CdCOr7dB/c+Cc2u+E6Tw/Mj3/EHXvZCb40vhu925e10I6vt0Hr/AAXpZOZt6mmqoZ3yQubE4kgadzdpGq47v2L7t492K4mae10ZP9DFrs10019cxPesdRXOXvdL4TPvhSpeLlfgz6ylfBG5rXOLTd17anA8Cl7sTVRVEdypYtUUX6KqtkTCiFK81++LfES/gX29CSr7dB6/wXtZHZAVFHVieWSJzBG+PRbp36rR4/BUVZx7sXKZmFqy/wChjV2LlNNfXMT3p8qp2R+9lN5ez/HnVrBQ3OnkRNi9JFTwyRxOjqWzFz9IjREUjLADhu8cymVNZPVx7Gvsuu8nZ7xfn0t1dyqm9GRTnNVmuqMHnqJJpYpWzRNYAwOBBa+9zdBZaIiCh9kt9Lh3i5/vRKlFp3OtmzqMYfSugliiFOyRrtMONy9zCLW8EqA9LdXcqpvRkQSXY29g1nlQ9y1WjjWGMqqeank6yeJ0Tt3cc0i+pRXNVkHNhEE8M0kcplmErXM0hq0A2xB7ynCDGOUWT81BUS0tS0tkiJF/1XMv1MjTwtI1/wDxeXda/wAr8hKLFI9Crj6pt9rnZZszL7ui6253CCFVNdsapg47RWxuZwbZE5rgL6gdFxB7+rvIKrpMrcRhaGQ1tZEwbjGVE7GjzB1l+/594t/2OIf1VT8ysLpbq7lVN6MnwTpbq7lVN6MnwQV7+feLf9jiH9VU/MvNxHFaipftlVNNUSBoaHyvfI8NBJDdJxJtcnV3VanS3V3Kqb0ZPgnS3V3Kqb0ZPggqBaW2Pu9P8xJ/pQjpbq7lVN6MnwVrZtMjpcKojSzPZI7bXPD2XtZ3cKCWlVBnjzUSVjjX4e1pnDbVMG46UNGqRnG8AWsd0W16tdwLgoMQTRlri1wLXNJDmkEEEGxBB3Cut1rfKvNphuJXdUwhsxFhURnQl4bEkCzrX/WBCrnENjWbk0td1JPUslh6oDuva7X6IQUnBVyR/RvezwXOb7F+3/M1Pb5/rJPirVdsba3gq6Y/wyLr0t1dyqm9GT4IKs/5mp7fP9ZJ8VqbNI8uwaic4lzixxLiSSTtjtZJVWdLdXcqpvRk+CuXIbJ+SgoKeklc174QWlzb6Ju8kHX3CgqrZCZGyF8WJQtLmaG01Nt1tj+jkI4tZBPeVIuW3qiBr2uY9oc1ws5pALSDuggqp8p9jzSTvMlBMaQm5dC5u2Q3P7PVAs+0cQCCgaHEp4HadPLLC/8Aaje9judpC9T8+8W/7HEP6qp+ZWI/Y3Vt9VXTH+GRdeluruVU3oyfBBXv594t/wBjiH9VU/MvxqssMSlY6OaurZI3iz431E7mOHEWl1iFZHS3V3Kqb0ZPgnS3V3Kqb0ZPggqBTDNDv3h/jXe5epf0t1dyqm9GT4L3MicxtXQYhTVclRA9kDy5zGh4cQWObquO6guhVBskewqPys+6crfVQbJHsKj8rPunIM9r9oKySO5je9l93Rc5t+ZfipfkDm7nxgztglii2gNLtMON9Im1rd5BHP8AmKnt8/1knxXzyzvebvc5x43Ek/arb6W6u5VTejJ8F3Zsbazhq6YfwSFBT2kdxfXhOFT1UrIKaN00smpsbd09/iHdKu7CdjbE1wdWVj5GjXtcUYj1917i648w76s/JvI+iw5mhRQsiuLOfuyO8J51lB4ma7N+zCaUh+i6rms6pkG4CNyJp/Zbc983KKaog4sllyiDiyWXKIOLJZcog4si5RAREQcWSy5RAREQEREBERAREQEREBERAREQEREBERAREQEREBERAREQEREBERAREQEREBVBskewqPys+6crfVQbJHsKj8rPunIM9q7djT1+IeBD7Xqklduxp6/EPAh9r0F7IiICIiAiIgIiICIiAiIgIiICIiAiIgIiICIiAiIgIiICIiAiIgIiICIiAiIgIiICIiAiIgIiICIiAiIgIiICIiAqg2SPYVH5WfdOXKIM9K7djT1+IeBD7XoiC9kREBERAREQf//Z"/>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4" name="AutoShape 22"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6" name="AutoShape 24" descr="data:image/jpeg;base64,/9j/4AAQSkZJRgABAQAAAQABAAD/2wCEAAkGBxQQEhIQEBQWFRIQFBgWFhQWFBASFBMUFBUaFhUUFBQYHSogGRolHBUUITEiJSkrLjAuFx8zODMsNygtLysBCgoKDQ0OGw8QGTclHyQ3LCwsNzc3NzUvKzgsMTAvLSwsLC8rLCwsLCwrLCssLCsrLDcsLCsrLDcrLCsrLCwrK//AABEIAJUBUQMBIgACEQEDEQH/xAAcAAEAAQUBAQAAAAAAAAAAAAAABwEEBQYIAwL/xABLEAABAwICBAYOBwYEBwAAAAABAAIDBBEFEgYHITETIkFRcpMIFhcyNFRhcXN0gbGy0TM1UpGhs9IUJFOSwsMjYqKjFSVCgsHT8P/EABsBAQACAwEBAAAAAAAAAAAAAAACBgEEBQcD/8QAKBEBAAECBAQGAwAAAAAAAAAAAAECAwQRMYEFElFSFTIzNEKRExQh/9oADAMBAAIRAxEAPwCcUREBERAREQEREBERAREQEREBERAREQEREBERAREQEREBERAREQEREBERAREQEREBERAREQEREBERAREQEREBERAREQEREBERAREQEREBERAREQEREBERAREQEREBERAREQEREBERAREQEREBERAREQFS6qvlyCt0uoIrdIKoSSAVEwAe4AcK/YA47N68O2Gr8Zn62T5rRnHUdHbp4HemInmhP10uoB7YavxmfrZPmnbDV+Mz9bJ80/fo6M+BXu6E/XS6gHthq/GZ+tk+adsNX4zN1snzT9+joeBXu6E/ZlULn92kNVY/vM+7+K/5qeKNxMbCdpLR5eRfezfi7nlDRxmArwuXNMTmuEVvBVB5e0Bw4N1iS0gHlu08o8q97r7tFVFQlWMOKMeySRocRC5zXANJcSwXIaBvQX6KyOItzRMObNOCWi3I0Zjm5leXQVRWkte1srITfNIHEbNlmb7lXWZBVFQlLoKoqXVboCKxbibDMYAHF7QC4hpLW3Fxd3Ir0FBVFS68KWqEmawcMri3jNLblvK2+8eVBcIqXQlBVFS6tqStbK6Rrb3hdkdcW22vs596C6REQEREBERAREQEREBERAREQEKIUHOtf9LL6R/xFeC96/6WX0j/AIivBV+dXoVvyQIiKKYivcHwx9XKIYsudwJGYkDii52gFZuv0DqoY3yv4LLG0uNnuJs0XNhl8i+lNquqM4hr3MXZt1cldWUtVfuPmXRdH9Gzot9wXOj9xXRdGf8ADZ0G+4LcwGtTice+G7UsThcYsR4riTOzLsdtHF3c/KrttEIZ6iOIOjifS3u0PcA+5F2/5rbbBYnHNblBR1EtLMJ+EgdldljYW3tfYS8XG1WPdyw37NT1TP1rpK6y+j0QbNGxsbXgtcHSCKpjcBbe4yGxJ3bAqUdIyOKvjEbmzDhsvFftisMga7cdvtWNg124Y42PDs8robj/AEuK2nR7TSixDZSTse7fwZuyQDnyOsfuQY6vo4w6hlljLmGPLIQ2RxvwYDMwG3fdfGKv4M4gwtfeoa3grRyODuJbvgNm1boFpelusujwuf8AZqkTGQsD+Ixrm5XEgbS4bdhQe2J0cYnpJJYyWOjLXkMe7jBoyZg3crXFIhmq+GZI6oc793c1shGW3EyEbBt33WJ7uOG/ZqeqZ+tVbrwww7LVPVM2fc9Bv8ocKY5+/EJzdLJt/FajgcbSaM07HiUEcO7LIGFmU5rl2w7bblc4VrKwytPBMqA1z+LklDoS7NssC6wJ2862yjp2xsbGwWYwWaNpsAg17A8JBfJPxmyMqJ7cmdrjsDgd45rLF0kH0GVkorhMOFeRIBlzHMXO70tyrfCsLjulVHQj97njiJFw0m7yOcMF3EexBY0mGhtXWOYyzmtaY3WNsz2cYg7u+WP0biIe3hGgSBrszjFU8KDY3JkcchP/AMFYT668LZ3rpn9GEj4yF4d3HDfs1PVM/WgyWCxiOaENY2Ul5zSGGqjkAIJMjnPOX2WXvJA/gJuK/J+3OMgaHZnQ5tuUbyPMs7orpHFiVOKqnDxG5zmjOA112Gx2AlaxjutugoqiWlmbPwkDsrssbC29r7DnFxtQXTYRkrf2dr205hs0Fsjby22mMO27ldYfRCCeHgmEB9I4vAzZXScUi99gO9a53ccN+zU9Uz9a+49d+GE2IqG+UxNt+DiUFxRA8JTvZGIn8M0OYyOqa5rS6xD3uOVwW1YAwiWsuCLz3FwRcZBtHOrLR7T2gr3BlNUNMh3RuDo3m3M14F/YtmCCqLVtNNPKbCTCKoSnhw4t4NjXd5lve7hbvgta7uWG/ZqeqZ+tBJyKMm68cNJtaoHl4Jn/AIes9gmszDatwjiqWteTYNkDoSTzAvABPtQbeioCqoCIiAiIgIiICIiAhRCg51r/AKWX0j/iK8F71/0svpH/ABFeCr86vQrfkgREUU2z6t/D4ui/4VKOlg/cqr0D/hKi/Vt4fF0X/AVKGlngVV6B/wAJXUwvozuqnFfeU7IFfuPmXRlF9Gzot9wXOb9x8y6Movo2dFvuChgdamxx74buT9av1vXem/pC9tEtXFZikJqKXguDbIYzneWOzNa1x2ZTss4Lx1rfW9f6b+kKZex0+rJfXJPyol0VdRrV6l8TjYXhkT8ovlZLdx6IcACfatApql8MjZI3Fj43BzXDYWuBuCPKu2iFxdpGLVdUByVEv4SOQdZ6B42a+gpqs99Kzjb+/YTG+3kzMctH1l6rZ8VrBVRTRxtETY8rw8m7S432DdxlmdRp/wCTU3Sm/OevbTrWXTYU4RPDpagi/BMsMoO4yOOxoPNtPkQRp3AqrxqD+WX5LyqdQ1a0XZPTvPMeFZ+OUq8qdfs5+jpIh0pJH7PYArfu+Vfi1P8A736kEZY/g01DM+mqWFkjLXG8EEXDmncQedTzqB0nfVU8tJM4udSZSxxNzwT9zSeXKWn2EBQxp3pZJi07KiaOON7IxHaPPYhrnOBOYnbxyt57G8/v1T6r/dYgk/WxpgcLo88Vv2ic5Ir24ptd0luXKLe0hcvVE0lTIXuLpZZXbSbve9zt3lJ3D7lKnZH1l6ymh/h05f1khH9sLE6g8MbPifCPFxTQvkbfkebMabeTO78EHlh2pvE5mhxjjizckstnAeVrQbe1X41FYj/Epesm/wDWujwFVBqWrHRyXDKFtLUFhkbI914y5zbPNxtIBWhaY6nKmurairZUQsbO/MGuEhIFgLGwtyKaSo2001wU1BI6niY6omjJD8pDI2OH/SXm9z5gUGj9wKq8ag/ll+Sta/UXXxjNFLBKQO9zPjcfNmFvvIV7Nr9qT3lJCOk+V/usvHu+Vni1P/vfqQRXPFJBIWPDo5YnWI2tcx7D+BBC6j1RaTPxHD45JjmmhcYZHcri0AtcfKWub7brmjSnGXV1TLVvY1jp3BzmsvlByhptfbttf2qbuxt8Dq/WB+W1BiOyX7/D+jP74lGWheik2KzOp6d0bXtYZCZC4NyggHa0HbxgpN7Jjv8AD+jP74lhux1+spfVX/mMQec2o3Emi4dTO8jZZAfZmYFo2kWjtTh8nA1cZjda4uQWuHOxw2OHmXZZCizshsOa/D2T2GeCZtnbL5ZAWub5u9PsCDBai9O5JH/8MqXl12k07nG5GQXdCTvIsCRzWI5lOK440IrHQ19HI3e2oj+5zw0j7iV2OgIiICIiAiIgIiICFFQoOdq/6WX0j/iK8F7Vx/xZfSP+Irxuq9Vq9BtzHJAiXVFhPNtOrbw+Lov+AqUNLPAqr0D/AISou1bH9/i6L/gUo6WeBVXoJPhK6mF9Cd1V4r7ynZAr9x8y6Movo2dFvuC5zedh8y6Loj/hs6LfcFDA61NjjulvdyhrW+t6/wBN/SFMnY5/Vkvrkn5UKhvWr9b13pv6Qpk7HT6sl9ck/KhXRV1Ka4u0l8MqvWJfzHLtEri7SXwyq9Yl/Mcg6S1F/U1N05vznrnXTGsdPW1crzdz6iTbzAPIa0eQAAexdFajPqen6c35z1DOtrQ2Whq5pgxxpaiR0jJALtaXm7o3EbiCdl94tblQbNqn1X0uIUgrKtz3cI97WxsdkDQw2u42uXEg+yy3nuKYX9ibrnKAtH9Mq3D2llHUOjY43LLMe0uItfK8EA7BuWY7rWLeNnqqf9CD31x6K0+F1UMNIHBkkOc5nF5zZ3N3nyALPdjf4dU+q/3WKOdJNJKnEXtlq5OEexuRpysbZtybWaBykqRuxv8ADqn1X+6xBd9kjh5E9JUgcV8boi7ysdmaD7Hu+4rUdTekMdBiLHzuyxTMdE5x3NLrOa53kzNA9q6K010YjxSlfSy7L8Zj7XMcgvleOfyjlBK5d0q0QqsOeWVETgwHizNBMLxfZlfuv/lNig6+jkDgCLEEXBBuCOcHlX2uN8J0qrKRuSnqpo2Dcxsjsg/7dyyPdIxTx2b72/JB1Pj1UYaaolb30UMjx52sJHuXGDpC4kuJJJJJJuSSdpJ5SuoNU9ZLiGFZquR0rpXTRuc4gksJy2+4rnzTHRWfDJ3QTNOXMeDlsckrL7HNduva1xyIJc0H1PUU9HT1FU6SSSojbIcsmRjQ8XDWgDbsttK2DuKYX9ibrnKC8G1g4jRxNgp6pzY2CzWFsbw0X3NztNgr/utYt42eqp/0IMbrHweKhxGppIARFCWZQ45jxomPNz53FS92NvgdX6wPy2qCsaxaWsmfUVDs8slszrNbfK0NGwC24BTr2NvgdX6wPy2oMR2THf4f0Z/fEsN2Ov1lL6q/42LM9kv3+H9Gf3xKJMDxqeieZaWV0UhGUubYEtO0jb5QEHaF1EPZE42xlJFRAgyzSCQt5Wxxg7TzXcRbzHmURzawcSfsNdP7Hlvw2WGijnq5bNEk80nNnlkcec7yUGS0AoDUYjRRN5ahjj0Yzwjv9LSuwlFWp3Vy6gvWVYAqZG5WR3B4Fh77MRsznds3DZylSqgIiICIiAiIgIiICoVVEGKdo9SkkmniJJueI3ed6p2uUvi8X8jVlkUeSnon+W53T9sT2uUvi8X8jU7XKXxeLq2rLInJT0Z/Lc7p+2PpcGgicHxwxscNzmsaCL+UedXc8LXtLHgFrhYgi4IO8EL1RZiIj+ITVMznMsT2uUvi8XVt+SyjWWFhuG5fSJERGjM1VVayxFTovRyudJLSwPe83c50UbnOPOSRcq8w3DYqZpZTxsiYTmLWNaxpcQATYcuwfcrtFlFQhYZ+iVC4lzqOnJcSSTDESSdpJNt6zSILegoY6dgigY2OMXIYxoa0Em5sB5SV6SQtcCHAEHeCLg+cFeiIMI/RGhJuaOn6mL5KnafQeJ03UxfJZxEGD7T6DxOm6mL5K7w7AqamcX08EUTnDKXRxsYS297EgbrgLIogL4fE1wIcAQd4IuD5wV9ogw82ilE83dSU5J5TDF8l59p9B4nTdTF8lnEQW2H4fFTs4OCNkbLk5WNDG3O82C+qqkjlaWSsa9p3tc1rh9xXuiDCHQ+g8Tp+pi+Sp2n0HidN1MXyWcRBg+0+g8Tpupi+Sv8ADcJgpg5tPFHE1xu4RsawE2tcgbzZXqIIJ7Jjv8P6M/viWuahcOiqK+VlREyVgp3ENe1rwDnYL2PLtKkbXToTV4q6kNI1hEDZQ/M9rLZyzLa+/vSsbqg1e1uGVj56pjBG6BzAWyNecxewjYOSwKCSRofQeJ03UxfJZKiw6KAZYYmRjmYxrB+AV0iCgCqiICIiAiIgIiICIiAiIgIiICIiAiIgIiICIiAiIgIiICIiAiIgIiICIiAiIgIiICIiAiIgIiICIiAiIgIiICIiAiIgIiICIiAiIgIiICIiAiIgIiICIiAiIgIiICIiAiIgIiICIiAiIgIiICIiAiIgIiICIiAiIgIiICIiAiIgIiICIiAiIgIiICIiAiIgIiICIiAiIgIiICIiAiIgIiICIiAiIgIiICIiAiIgIiIP/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18" name="AutoShape 26" descr="data:image/jpeg;base64,/9j/4AAQSkZJRgABAQAAAQABAAD/2wCEAAkGBggGEBAPBxITFRUQFRcTFhIVFRAQFhgYFBIVFRQYGBUXHigeFxwjJRQWHy8gJygpLSwtFR4xNTAqNSYrLCkBCQoKDQwNGQ4OGTUkHiQyNTI1MjU1MykpLDQ0MCwpMywpNDY1NSk2LDUpLCwpMispKSwsLDU1KSk1KSwpNCwpKf/AABEIAKMBNQMBIgACEQEDEQH/xAAcAAEAAwADAQEAAAAAAAAAAAAABgcIAwQFAQL/xABLEAACAQIDAgcJDQUHBQAAAAAAAQIDBAUGEQchEjE1UXOT0ggTQVRhcZGxshYXGCIzNEJSdIGUs9EjMqHD4RQVcoKSweIkJVNi8f/EABsBAQACAwEBAAAAAAAAAAAAAAACBAEDBwUG/8QALREBAAIBAgIIBQUAAAAAAAAAAAECAwQRBXESITI0UVORwRMVM4GxFjE1QWH/2gAMAwEAAhEDEQA/ALxAAAAAAAAAAAAAAAAAAAAAAAAAAAAAAAAAAAAAAAAAAAAAAAAAAAAAAAAAAAAAAAAAAAAAAAAAAAAAAAAAAAAAAAAAAAAAAAAAAAAAAAAAAAAAAAAAAAAAAAAAAAAAAAAAAAAAAAAAAAAAAAAAAAAAAAAAAAAAAAABGsxbQMHyxWVDEe+cJxU/iw4S0baW/X/1Z5nvxZb563V/1Izesf2t00WpvWLVpMxP+JwCD+/FlvnrdX/Ue/FlvnrdX/Ux06+Kfy/VeXPonAIP78WW+et1f9R78WW+et1f9R06+J8v1Xlz6JwCD+/FlvnrdX/U7WFbUMBxitTt7V1eHVlwY609Fr5XqZ6dfFG2g1NYmZxztyS4AElMAAAAAAAAAAAAAAAAAAAAAAAAAAAAAAAAAAAAAAABR+2flGHQQ9uoQInu2flGHQQ9uoQIp37Uui8O7pj5AAIL4AABIdn/ACnZ9KvUyPEh2f8AKdn0q9TM1/eFfVfQvyn8NGAAvOZgAAAAAAAAAAAAAAAAAAAAAAAAAAAAAAAAAAAAAAAKP2z8ow6CHt1CBE92z8ow6CHt1CBFO/al0Xh3dMfIABBfCztn+zvB8y2auL/vvD75OPxZqK0jppu08pWJe2x7k1dLU9aNmOIm3W8fjGbJi03SxztO8e6EbS8kYXlOnbyw3vmtScovhyUtyimtNy5zwdn/ACnZ9KvUyfbcfkbTpJ+xEgOz/lOz6Vepi0RF9oa9Jlvl4bN7zvO1vdowzhe7f82W9WpCEbbSM5RWtKfEpNL6Zo4xPivy9bpJ+2y2+HWJ8IXN31bXqp9s+x7obNqe+Fq/J3qp2z0dnGxnCM54fTvL2tXhOc6kXGHe+D8SbiuOLfgJDedzbhMov+xXdeMtNznGnOOvg1SSen3gdbLPdG0ricaeZLdU1J6d+ouUlHyypy36eZvzFz29xSu4RqW8lKM0pRknqmmtU0/CmYnvrOrh1WpRr/vUpypy88JOL9RpLYDitTEcJ73Wbf8AZq06UdfqtRqRX3cNr7gOXbHn3FciU7SeEKk3WnOMu+Rc90Yxa00a042Vf8IXN31bXqp9svPOORMJzzGlHGO+aUXKUeBPgb5JJ67nrxIi/wAH/J/Ncdb/AMQK0+ELm76tr1U+2c1r3RWZ6UtbmlazXNwKkH6VP/YsV9z9k9+MdauyQHadsVt8p20r3BatSdOm0qlOpwXJKTUVKMoparVrVNeHjAszZ9tdwrPL7xKLoXGmvepNSU0lq3Tnu4WnHo0n59GTwxNheI18IrUri0bjOjONSLXPF6o2jZXkL2jTrR3KpCM15pRUv9wPOzTm7CcnUe/4zU4Ke6MF8ac3zQj4fUvC0U7jPdJXs5NYLaU4x8Eq0pVJPy8GGiXm1ZX20bNtfOOIV685N04ydOjHwRpxbUdFzv8AeflkdzZ1sxxDaBKcqU1So0mlOs05fGe/gwju4T038aS3c6A9t90Nm36tr1U+2PhC5u+ra9VPtk5odzfgMV+3ubmT513mC9HBfrOT4OWW/wDz3X+qj2ALFyziFbFrK0uLnTh1qNOpLgrRazgpPReBbyg7zugM2W9SpCMbXSMpRX7KfEpNL6ZoTCcNp4Pb0bag240KcacXLTVqEVFN6eHcQOtsDyjXlKU1caybk/2vhb1f0QKx+ELm76tr1U+2PhDZt+ra9VPtll/B/wAn81x1v/E6173O+V68WrWpc05eCXDhUX3xcd/pQEcy/wB0hX4cY5hto8F7nUoOSa8ve5t8L0ouvCsVs8bo07jDZqpTqrhRmuJr/Zriae9NGPs2ZbuMpXlazu2pSovRSW5SjJKUZJeDVNbi3O5txutNXllUbcY8GvBczb4FTTz/ABALC2o5ovsn4dO7wzgcOM6cVw4uUdJS0e5NFMfCFzd9W16qfbLQ298jVelpe2ZosqMbmrThPXSc4xenHo5JP1gWP8IXN31bXqp9s57TuiszUpa3NK1nHmUKkH6VN+om77nLLXgr3f8Aqo9gjmbO54nh9CpWy/XlVlTTl3mpGKlJJatRnH6XMmt/OBOsh7ZMGznKNCqnb3EuKlNqUZ+SnPdq/I0nzalgGH6VWdCSlSbUotNSTaaaeqafgZrXZjmuWcMNoXFd/tI60qv+OG5v/MnGX+YCVgAAAAKP2z8ow6CHt1CBE92z8ow6CHt1CBFO/al0Xh3dMfIABBfC9tj3Jq6Wp60USXtse5NXS1PWjbi7TwuO91+8e7yNuPyNp0k/YiQHZ/ynZ9KvUyfbcfkbTpJ+xEgOz/lOz6Vepi/1EdB/Fzyt7tFmJ8V+XrdJP22bYMT4r8vW6SftstPiml9g/ItDpK35rLCK92D8i0OkrfmssIDHGeVpieIaeNVvzZF19zf8wuvtP8qBSmeeU8Q+1VvzZF19zf8AMLv7T/KgB7+0/anb5BjClbwVW4qrhRg21GEddOHPTfveqSXHo96KUv8AbbnW+bcblU19WnTpRS+9pv8AifnbVc1bjG7zvv0O9wj/AIVSg162/vO7sQylhGa72tHGo8ONGlw40m2lJuajq9N7S14vKgPI99rOnj1X0UuydXE9pGasYpToYhd1J06i0lBqno1qn4I+RGmVs1yiuKwturiRjaZkXLWF4Te1rGzt4VIU04zjTjGSffIrVPwcYGaDX1KtK3wWM4ccbBSXnVrqjIRsjA7aN7hltSnxVLSnB+aVCKfrAxsal2G2tO3wW2dPjqSqzl5++yj6opfcZkxTDq2EV6tvdLSdGcqcl5YyafqLt2D7QsNtbf8AuzFKkac4TlKjKbUYzjN6uPCe5ST13eHhbuIC7AfFJS3o+gcN3d0bCnOrdSUYU4ucpPiUYrVt+gz/AJr7oTGLupKGW4wo0k2o1JxVSrJc7Uvix82j85Z22q5qW2CXjpfS73B+aVaCl+n3mVAJjPa9nWo9XfVPujSS/hE/PvtZ08eq+il2S9cn7Lco0rK2nK2pVpVKUJyq1F3xyc4KTa13Jb9yR7XvbZR8QtuqiBk/GcbxDMNV18VqOpUaSc5aJ6RWi4ki0O5u+fXf2dfnQI1tmwmxwXFqtHDKUKVNU6TUIJRjq4at6Ikvc3fPrv7OvzoAWBt75Gq9LS9szXhXy9HpIe2jSm3vkar0tL2zNmFfL0ekh7aA2wAeXmLMmHZXoTuMUqRjGCbSbSlNrijCPHJviAyNm23haX97TpfuwuK0V5lVkkXr3OD/AO23P2qX5FEz7iN7PEq1WtV/eqzlUfnnJyfrNGdz3h9azwqVSstFcXE6kfLGMIU9fTCQFnAAAAAKP2z8ow6CHt1CBGobvB8Ov5cO8oUpy004U6cJvReDVri3nD7msF8Vt+ppfoaLYpmd9302l43TDhrjmkztHizIDTfuawXxW36ml+g9zWC+K2/U0v0MfBnxWP1Dj8ufVmQvbY9yaulqetEl9zWC+K2/U0v0O5a2dtYx4FpCEI668GEYwWr43otxKmPozu8/iHFqavD8OK7de6t9uPyNp0k/YiQHZ/ynZdKvUzQl5h1niCSvaVOoo70pwjPTXm4S3HBRwHCraSnQt6EZReqlGlTi0+dNLVGbY97bsabitcOknTzXr2nr57u8YnxT5et0k/bZtk8iWUMvSbcrK1be9vvFDw8f0Ta8JE9g/ItDpK35rLDOCysLXDoKnY04U4LVqEIxpx1b1fxYpI5wMcZ55TxD7VX/ADZF19zf8wu/tP8AKgWPWypgNxKU61nbSlJuUpSoUZNtvVttx1bfOduwwuxwqLjh1KnSUnq404QppvTTVqKWr3AUxt32c317W/vTCISqJwUa8IrhSXAWkaiS3taaJ6cXBT59KVs726wyaqWU505x4pQlKElz71vRts866y3g19LhXdrbzk/pTo0pv0tAZP8AfFzZ4/ddbU/U4b3O+Y8Spyo3t5cThNaShKpOUWtU9Gnx8SNYe4/LviVp+Hodke4/LviVp+HodkDGZs/K3zGy+z0fyonH7j8u+JWn4eh2T1qdOFFKNJJKKSSSSSSWiSS4kBVW13ZDPNMnfYAkrhJKpSekVVSWiab3KaW7fuaS4tN+fsSwi/webp4lSqUprdwZxlB/x4zbBw3Fpb3i4NzCM1zSjGS9DAxdbYziNmuDbV6sFzRqVIr0JnN7pMZ8auOurdo108oZelvdla9RQ7J89x+XfErT8PQ7IHkWWCwzbgNC1vJP/qLOknN6yal3uMozbfG00mZhzJlbFMp1pUMXpSg090tHwJrwShLikn/9NlUaNO3jGFCKjGKSjGKUUktySS3JH4urO3vY8C7hCcfqzjGa9D3AY6w7OGYMIgqeHXdxTguKEKs4xXmWuiO174ubPH7rran6mqvcfl7xK0/D0OyPcfl3xK0/D0OyBj7E8VvcZqOtiVWdWbSTnOTlLRLRLVlp9zd8+u/s6/OgXd7j8u+JWn4eh2Ts2GBYXhUnLD7ejSlJaOVOlTptrXXRuKWqAhG3vkar0tL2zMUZOL1jua8Jp3b3yNV6Wl7ZmrDIxnXoqS1TqQTT3r99AdiWY8Yl+9c3HXVf1OlVrVrl61ZSk34W3J/xNke4/LviVp+Hodk57XL+E2L1tLahB88KVKD9KQGach7IcazdUhO7hOhbapyqzTjKS5qcXvk3z8S/gaew7D7fCqVOhZRUadKKhCK8CitEdgAAAAAAAAAAAAAAAAAAAAAAAAAAAAAAAAAAAAAAAAAAAAAAFdbe+RqvS0vbM14V8vR6SHto2fiOGWWLwdLEqUKsG0+BUjGcdVxPR7jy4ZDyvTacLC0TT1TVCktGuLwAe8AAAAAAAAAAAAAAAAAAAAAAAAAAAAAAAAAAAAAAAAAAAAAAAAAAAAAAAAAAAAAAAAAAAAAAAAAAAAAAAAAAAAAAAAAAAAAAAAAAAAAAAAAAAAAAAAAAAAA//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2" name="AutoShape 30"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8224" name="AutoShape 32" descr="data:image/jpeg;base64,/9j/4AAQSkZJRgABAQAAAQABAAD/2wCEAAkGBhQSEBITEhMWERUWGBwZGBcWFRgaGxsaGBcaFxwaHRkYHTIeGh0jHBcYHy8gJigpLCwvGCIxNjAqNSYrLCkBCQoKBQUFDQUFDSkYEhgpKSkpKSkpKSkpKSkpKSkpKSkpKSkpKSkpKSkpKSkpKSkpKSkpKSkpKSkpKSkpKSkpKf/AABEIAMoA+QMBIgACEQEDEQH/xAAcAAEAAgMBAQEAAAAAAAAAAAAABwgEBQYBAwL/xABFEAACAQMCAwYDBAgEBQIHAAABAgMABBEFIQYSMQcTIkFRYQhxgRQjMpEzQlJicoKhsRVTkqIkQ4PBwzRjVHOjsrPC8f/EABQBAQAAAAAAAAAAAAAAAAAAAAD/xAAUEQEAAAAAAAAAAAAAAAAAAAAA/9oADAMBAAIRAxEAPwCcaUpQcl2hcc/4bFEUjWWSRjyqzFRyrjmYkAn9ZR06sPLNcxYdvEeB39nKp8zE6OOv7/Kf71y/arxCLnUWVcFLcd2vTdycyEHPTOF/6fvXHySk/TagnMds+m+ckq/O3lOPqqkflX0HbFphHhndjtkdxMMZ8vEgH/8AKr5c6pGhwW39AM/TrsfnWONZiJwAc+pyoPtkH++PnQT5e9t1ohYLBcS4GchYwDvjzfP5gVpp+3OQsRHZqFG3M8zMemfwKm2+2OaouF7ncgHz8+hHsem+w3HQ7VIHZp2fm9Iu7tf+G/5aEn73B6kZ/RDGMH8X8P4glDgviCS9tRPLD3OT4SDlXXAIdfMKcnr6bZGDW+rxVwMDYCvaBSlKBSlKBSlKBSlKBSlKBSlKBSlKBSlKBSlKBSvGcDqcfOsZdVhJwJoyemOdc/lmgyqUpQK5rjzi9bC2LZBlfwxL+9+0R+yucn12HnW+vr5IYnllYIiKWZj0CqMk1X/iLiGS9nknkBUcxWNc55FGcDBXGfUjO5brtQab7FndpC5zzEsoOSTk5wepO/v5Vp+IZO4RQreN/boB59evSt2LxQThW9Oox8x+fqfP1zXH8T3XPcNsRygLg9fX+5NBqia8pSg7fsqitri/ht71ysZPgHQPJkcsbN5Bj+ZwvnVqo4woCqAoAwABgADYADyFUgjkKkMpKkHIIOCCNwQfI1bns24rGoadBMWBkA5JhtkSJsSQOnMMOPZhQdRSlKBSlKBSvCa4TUO1+3jmhhSCaYzECJlMCiTLcisA8oYIzbK7BQ3UEjeg7ylafR+Jo53MRSS3mAz3UyhWKjA5lKkpIu4BKMwBIBwdq3FApSlApSlApSlApSlApSlAqNe1TtdXTf8Ah7YLLdnBYNkpEp3ywBGWI6LnocnbAbs+LteFlY3Fy2PuoyVBOAXOyL9WKj61Tq+vXmkeWVjJI7FmY9STuTQZ3EHFFzfSd5dTPM3kCfCvsqDwqNvICtVSlBO/w9cavJ3thM5cIveQZySFB5XTJ8hlSB5eL2xNlVP7HZyut2XKcZZlPuDG4Iq2FBG/ay9zMYrWGKVo/wBJIUidg3VVTKjoDuR1zy1yVl2c38gGI+QdMsygYBxuG3xj0FTozADJ2FfK1bKD6/3oIiTsTunA57qKLzOFeQ5x6kr0P558qjvtc4D/AMNuIMSNMs0ZPOwUHnRsMMKNgFKY6nc71aeo87cOFftmmNIgzJbHvVx5pjEg/wBPi/koKv0pSgV13C3Z9qVzB9rsULAOUykyxvkAEnxMNtwOufauRq2PZDoxttHtEYFWdTKwIwfvGLDI/hKj6eXSggC74J1qI87W94W5uqc8hz6/dkn61YnszF2NMtxfhhOAQef8fKGPJzfvcuBvvtvvmuopQKUpQaTjdGOm3oQMSYJB4Blt0OeUDq2M4HrWl0rgq3V3uUYTpO3eKVCkMG8UfQYYKDhTkAADqdxvuJtbe0iWZYWnUOqyKjAOFfwhl5sKcOUzkgAEnO1cm1pdIT/h9pd2TEljFK1o1pzHckoJy6Anf7rl3JODQZvGTw2sdnMfD3V3GVGTlVKssu/7IgMjnOwCdcAY7aub0/h2Wbml1ExySPE0PdRBu5jjkA7wDn3dnwMsegAUAeItlcJXbNbCOQlpbdjBITjJaLYOcftpySfJxQbqlKUClKUClKUClKUClK4XjHtisbDmTn+0zj/lREHB9Hf8K+43YelBznxHauUsra3DY76Usw9ViHQ+3M6n6VXmup4+42udTljmuE7uMBhCighQvN4sMfxtkAFvUdB0rlqBSlZ+haFNeXCW9uhkkc4A8gPNifJR1JoJB+H7hwz6kbk5CWqk59XkVkUdP2S5+gqydc5wDwZHplmluh5mJ55X/bkIAJHoowAB6D1yT0dB8rn8DfI9K+dgmEG+c1+r1CUIH1+VfnT2PJg9R60GTXhFe0oIN4/7AWZ5J9NK4YljbNhcHcnu26Y9FOMevQDgl7GtWJx9ib6ywgfmXxVr64niTth06ydo3mM0i7NHAvOQc4ILZCAgjcFsig4Pgv4enWVJdRkjZFIPcR5bmxvh2IGBnqADn1qcQKj3RO3bTLhwheS2JOAZ0VV+rqxVR7kipCBzuN6D2lKUClKUHwvrJJopIpFDJIpRlPmrDBH5GtZwvfsUa3lYtPbHu5Ob8TLv3Ux237xAGyNubnXqpxuq5ziuIwFL+PY24+/H+ZbblwfePPeqevgZdg5oOjrQ2h7rU7hNgLiFJl23LxHuZSfLZDbCt8DWg4pzG1pdD/lTKj7ZzFcEQsPYB2ikJ/8AaoN/SlKBSlKBSlKBSlKCvPbnxndSX76dHzxwpyDlTOZmkRW3xuw8XKF3GRnrjGZ2Y9hrsyXWpJyIMMls34mPUGUfqr+51PQ4wQZ0azQuJCilxsHKjmA9A3UV9qCM+3Lg1rrTo3t4+Z7VuYIi7mNgFYKB6YVsei1WqNCxAUEknAAGSSegA86vDWp1LUrOyHeTPBbcx6sUQsfbzY9elBWzhbsa1C8ZSYjaxHrJOCu2R0j/ABscZI2AOOoqwvBPANtpcPJAvM7fpJWxzufn5KPJRsPc5J0b9u2khsCd2H7Qhkx/Vc/0rpOHONrO/B+y3CSkdV3Vx80cBse+MUG8pSlArwLXtKBSlKDku1jVZLbR7yWIlX5VQMDgr3kixkgjcEBziqk1dPX9HW7tZ7Z9llRkJ8xkYDD3BwfpVOtb0aW0uJbedeWSNuVh5eoIPmCCCD6EUGDUs9lHbL9jUWt8Wa3H6OTBZov3SBuyemMkeWR0ialBduw1COeNZYZFljYZVkYMD9RWRVOeFeNrvTpOe1lKg/ijO8b9PxJ0ztjIwR5EVOnCHb7aXPKl2Pscp25ieaIn+Pqn8wwP2qCUqV+IpQyhlIZSMgg5BHqCOtfugV+J4FdWRwGVgVYHcEEYIPsRX6ZwBknAHma4viHtg020BBuBO4z4IPvDkeXMPAN9t2oNvwhcMI5bZyWe0lMHMTksnKskTE9S3cyRhierBq2uo6ek8MkMg5kkUqwyQcMMHBG4PuOlQX2ddrjy61KbhUijvSqALsEdMiIlj+IlTyFsZPh6AYqfaCv1p2oX+n609vfztNAsndOGVBhMAJKCo2PLyufUE7Z6WBBqHfiF4NElumoRjxw4jl942bCnHqrtj3D+wrRcK/EO0FvDBc2pmMahe9SXDMFGFyjLucAZPNv1xQT/AEqJl+JCx87e6HyWI/8AkrKtPiH012wy3MQ/aeJCP/pyM39KCT6Vyem9q+lzglL2JceUpMX/AOUDP0rC4h7Z9NtRtOLp8ZCW+H/355B8ubPtQdzWHqesQW689xNHAvrI6qP9x3qu/Efbxf3RCWqizUnAEfjkYnbHOR7jHKoPvWpsOy3V79xI8Mo5ust0/KfPchz3hHyU9fSgmrVO3TS4c8sz3BG2IYmPnjZn5VPzBrl9T+JWID/h7ORz6yyKmPogbP5itZp/w1SkAz3saHzEcTP+TMy/2rfJ8N1n53Nwfl3Y/wD0NBH2r9vOpzDCPHbDP/KjGcemZCx+oxXCalqktxIZJ5Xmc9Wdix+WT5e1ZHEllFDeXEUDM8ccjIrPjmbkPKT4dsEgke2K1tArP0LWHtLmG4iOHicMN8Zx1U+xGQfYmsCut7LuEhqOpRQtju0+9lz5ohHhx+8Sq/Ik+VBbVWyAfWvaUoFKUoFKUoFQ78RHCQkto79B44SElPrG5wpP8LkD+c1MVc72iRg6TqAP/wANKfyQkf1FBT6lKUCt9oXBNzexs9oqzlPxxK4EijybkbHMp9Vz9K0tvAzuqKMsxCqPUk4A3962VjfXOm3gdee3uIWwVYEH3VlPVSPLoQaDc6FxnqejuY1MkI6mC4RuXrnIR8FcnzXGa6a8+Iq/eMKkUET+bhWb/SrNgfXNSvwhxhZa5a8sscTyAfe28oVsEY8Shuq5xhh02zg1mWHZXpkM3fx2cYfy5izqDschHJRSMbEDIoIQ0zhjWtdKvNJL3DEHvJ2KRfNIxs2x2Krj3FShw32C6fbqpnDXkg3LOSqZ9o1OMezFqkoUoOavezjT3heMWVvGWUqHSCMOpIwGVguQw6g58q2XDmotPbI0g5ZVzHKozgSxsUfGd+UspIPmCD51s60UcRg1Bsfo7tOY9Np4QFJ9SZIuX5fZ/egj/t946EFv/h8e8k6hpCR+GLm2A8uZipHsAfUGtj2McOWf+Foe4R5i335ljy3OVDqPGMhe7dCMbeLO+ST12s8C2V3cR3FzbpNLGOVS2SMZJAZM8rjJP4getfNkFtqSsBiO9UId8ATwKSpC+rwhgT6W6j0oMifgmwckvY2rE9SbePJwMdeXPStBr3YxplyuBbi2bGzwHkx/L+A/UV3NKCvmu/Djcoc2lxHOuTtIDGwGdumVbbqfD8q+nDnw4zswa9nSJM/gh8bkb/rMOVfLyb6VP9KDRcN8D2dgoFtAiHzcjmkPzdvF9Olb2lKBWt4l1X7NZ3M/+VE7j5qpIH54rZVxvbDc93ol6fVVXb9+VE/70FT2bJydzXlKUCpy+G3Qj/xd4w2PLCh9f13/APH/AFqDatn2RvEdFsu5AA5CGx/mBmEmc+fPzH+22KDsKUpQKUpQKUpQKjHt54w+y2H2ZD97dZX5RD8Z6frZCfzNjpUnVV3t01ZptZmQ/hgVI1/0iQn/AFOfyFBH1KUoNnwxHzX1oPWeIfnItWg4/wCzO21SPLjurhRhJ1G49FYfrrnyO43wRk1W/s6sjLq1ggx/6iNjn0Rg5H1CkVcCgp/quiX2jXiFw1vMhLRSocqwG3MjdGUg4KnybDDcipw4I7drS5RI7xhaT4AJbaFjvuH/AFOmcPgDOATXf67w9BewmG5iWZD5MNwcEcynqrYJ3G+9QbxX8O08fM9hKLhNz3chCSDpgBvwP57nk+RoJ/guFdQyMHU9CpBB+or6VTeW2v8ATmORdWJJxkd5Fkj0YYDdOozXQaZ226rDsbgTD0ljVv8AcAG/M0FqK0fF4K24uFGWtpFn6ZPIhxNygdWMDSge5FQlYfEfeqfvre3lX0USI2c+pZh0z5V0+nfEfauOW5tJYs7HkZJVwdt+blOPbB+tBMKOCARuDuDUd6r2g2t7PNp9uZPtcJLwsV5Uae2bn7sNnO/IwORgqW3Oa0+ldsdha6dLFHMZHg5ktkMcgLpjMIJK4HKCIyT/AJZP6wzgfDtoERWe+dw9wWMQUtkquFZmIznLk4z6L7mgmPTNQWeGOaPdJFDjOxwwzgjyI6EeRrJrQ6GncXVzbdEY/aIflKx71PfEuX/64HlW+oFKUoFK8Zcgjpn0qKOyK9ntLy/0u9kLvG3fRs5JLq2zsCxOzAxvjyJfO+cBLFcX2y2/Pod6AcYVG/0TI3/atlr3aFYWakz3UYPTkRud8/wJkj5naop4o7V7jV45bLTLJ2R0PeNIAX5ACTsp5I+mxLHJ2G+KCFKUpQKmj4eOMuSWTT5D4ZMyQ5PRwPGg+ajm/lb1qF6y9J1N7aeKeI8rxOHU+6nODjqD0I8waC7FKxdL1BZ4IZ0/DLGsi/J1DDr7GsqgUpSgUpSgVWz4hNE7rVFnA8NxGDn9+P7tv9oT86snXCds3C6XmlTOdpLZWmjb+AZdT7FAfqAfLFBVelK2OuaBNaSLHOnIXRZFwwYMj/hYFTgg4P5UHffD/wAOtNqf2gqe7tkY83l3jjkVfc4Lt7cvyqylQH8PXGixyPp8nKolJkibGCXCgMhPnlVBGf2SPMCp8oFKUoPCKx5dMiYENFGwPUFFP9xWTSg1U3Cdm45Ws7dgfIwRkf8A21hT9nOmuMGwth/DCin81ANdFSghbtA7Ebbmt/sX/CmQumCXdDIU54wSzExqeR1zvuy7evHafpuluq2d4s2jahD4WnyzRs46M4LeHOQcjlHo2MCrDcT6Wbi0miU8rleaNv2ZUIeN/wCV1U/SuE440uw1SGP7RFdQXQjBDx2VzI8ZIz3b93GVcKxOV5tt8EZyQwOFeGLzTL23uLq8F9bSsbeNw8jFROoYOeYEKrPDEgAYglx57GXq4bhHhaYQWUUnNHbWpDIrk97M45sPKuSIowW5lhyxGEyV5eWu5oFKUoNZxBxJb2MJmupViTyz1Y9eVVG7H2FVq7U9dk1KZNQS1kgteUQRyOPxlWkfORtndhgE45etT1x52awasYDPJLH3PNy92UGQ/LnPMp38A/rUe33Bd5f6vFZywtDpliVEY5W7tokC4w5H3jvgAnJ5ct6HIaLs67DZL1EubxzBA2GRFwZJFIyGz0jU5GCQSd9hsanvQeHLeyhENtEsKDqAN2PTLMd2Pua2IGBgbVy/aVxf/h2nSzj9I33cQP8AmMDg+/KAW/loKzdoGhpZ6nd28bBkSTw46AOA4T5rzcp91Nc9X7llLMWYlmYkkk5JJ3JJPUk+dd5onYjqVzbrOqRxK26rK5VypAIblCnAOfMg7dOlBwFfpEJIABJOwA6knyrdcWcHXGmzLFdKFZl51KnmUjJHX1BHT5etdd2CQW76pyzxLI/dl4Cx/DIhB2XoTy5IPlyZHqAsFwhpzW+n2cMmzxwRow9GVACPocitvSlApSlApSlAr8yxhlKkZBBBHsdq/VKCl/EuiNZ3lxbNnMUjKCfNQfC38y4P1qW9J4b/AMa4ZhC+K6sy6RHbJ5fEIj6AxsgHTdVJOM51PxFaKI9QhuFGBPFhturxHlJ9/A0Y+ldJ8NV7m3vYv2ZEf/WrL/46CCoZnhlVlJjkjYEHoyuhyOvQgj+lXA4K4kF/YW9yMZdfGB5Ovhcb+XMDj2xUGdvfBX2a8F5EoENz+LH6swyW2xtzjxe5563Hw48T4e4sHJww76P0BGFkH1HIQP3WoJ3pSlApSlApSlApSlApSlApSlApSlAqCviT1zLWdoD0DTOMevgjOfpLt71OtVc7dbsvrdwpAHdpEg9wYlk3+rn8qDP7CuBkvbt7ideaK25SFI8LyNnlByMEKAWI9SudtjZSo37AdNEejq/nNLJJ+REWPl91/U1JFBFPxC8NmewjuUXLWz+Lr+jkwrbDrhgh9hmoM4M1j7LqFpPnlEcqlj+4Tyv/ALS1XB1CxSeKSGQcySKyMPUMMH+hqmOtaW1tcz277tFI0ZOMZ5GK5+Rxn60F1gaVruHb8T2dtMM4lhjffr40Db48962NApSlApSlApSuX4/4/h0u37yTxyvkRRA4LkeZ9FGRlv7kgUEe/EpfJ3VlDsZOd39wmAvXyBJ+vL7V8/hotWC6hJjwsYlB91EhP5B1/Ooe1zW59QummmJlllYAKoJ6nCoi+g6Af3NWh7LeEDp2nRxOAJXJkl/jbHh/lUKvzBPnQa3t1tlbRLhmAJR4mTPkxlVMj0PK7D5E1AXZnfmHWLB16mdI+uNpT3R/o5qTPiO4o/8AT2CH/wB6XGfdYwfX9c4/hNaD4f8AhUz35u2X7u2BwT0Mrgqo6b4Xmb2PL60FkKUpQKUpQKUpQKUpQKUpQKUpQKUpQKqz242bJrdySNpBG6+47pEP+5WH0q01Ql8RvC5Zbe/QZ5B3MvXYEloz8uYuM/vLQSH2WgDRrDGAO5HT1yc/XOa6qow+HvV+90ownrbyso/hf7wH/Uzj6VJ9AqovahdLJrF+y9BMy/VMIf6qasN2qcfDS7PK73E2UhX0ON5D7LkbeZIHmSIK7K+BZNTvldxzW8Th53fcNvzd3v8AiZ/P0GT6AhZLhCwaDT7OF/xRwRK3zWNQf61t6UoFKUoFKUoMLWdWjtbeW4lOI4lLN64HkPcnYe5qoPFvFEuoXclzMd2PhXJIRB+FFz5D6ZJJ6k1NHxF8U8lvDYo3ilPeSAY/RofCD/E4z/061/Yt2TK6x6hepzA+KCJhtjylYHrnqo6Y33yKDY9inZZ3Crf3aYlYZhjI/RqR+Nh5OR0HkD6nCzFSuU7TuLBp+mzyqwWVl5IdxnnbbmAPXlBL/wAtBXXjm6k1LW7juVMrSTd1EoPUJ92uM7AELzZ6DJNWX4H4TTTrKK2TxEeKR8Y55G/E3/YewAqM/h74JQRNqMq5dmZIM/qqPC7j3J5k9gp9amqgUpSgUpSgUpSgUpSgUpSgUpSgUpSgVh6vpUdzBLBMvNHKpVh7EeXoR1B9RWZSgr92PSvpuu3OnSn9JzR5xjmaLLxv7Boy5H8QqwNQb2qQm04k027XCiQxcx6ZKScj5/6bIM1LHGupG3068mXZkgkK5/a5SF/rigrlx5rMmta13cHjUuILcbleUNgvt+qTzOTjZflVj+FOGItPtI7aAeFd2Y9Xc/ic+5P5DA6Coj+HHhlG+0XzgMyt3MR/ZPKGkPzIZBn0z61OlApSlApSlArE1bVY7aCSeZgkcalmY+g9B5knAA8yQKy6iP4jrmQWNuih+RpSXIDcvhXwhmHhGS2QD1IyOlBxXCMB1/iB57gZhTMpjOSO7QhI4vTclSR54f1qyAFVN7M+0FtJuXkKd7FIvLIgIB2OVZSfMb7dCGPsRNWldv2mSnDma295Y8j84y2Prig7vXdVFtaz3DAsIY3kIHU8ilsfXGKqNxdxnc6lN3ty4OBhEUYRAeoVc7Z8ySScDJ2FWwiv7TUbeWOOaK5ikUpII5AfCy4IPKcqcH2NcE/w5acST312MnoJIsD2GYs/nQdFwzxtpUdpBFDe26JHGqqHlVGwAOokwc+vvXV2l7HKvNFIkq/tIwYfmDiotn+G+xKnkuLpW8izRMPyEYz+dRLxFoN7oN6AsrRk+KKaIlVkUHzHT05kOevmCCQtnSo47IO1BtTR4bgKLmIcxKgASJnHMBnZgSAw6eIY64Ej0ClKUClKUClKUClKUClKUClK5DtX4gmstKnnt25JQUUNgHl5nUE4YYzjI+tB1zOAMk4Hqa5zWe0fTrUN315FzLsURud8+nImW/pVatO07U9al5Vae78WS0jsY0z5kseVNj+Eb46CpN0P4bU5M3l0xc/qwABR/NICW/0ig4jte7Q49TuYTbq6xwKQrPsxZiCSADsPCuPOpg7cNX7nRJFJw07RxDbzz3jfLwo1fjQ+wfTraZJczzsjBlEsi8oZTkHEarnfGxJG1e9t3B9xf2UQtV7x4peYx5ALKVKkjOxIyNvTPyIOwS2C6LGwxl5ZGOPUNyb++EH9KkWq0cGcV6roqujWUz2/MWZJYZVCnoSkmMLnbOQw26b5qReHfiDsZ2VLhHs2Pm3jjydvxqMj5lQPeglKlfK1ukkRZI3WRGGVZSGUg9CCNiK+tApSlArwivaUGNe6ZFMhjliSVD1V1DA/Qioc4/7AVIafTPC3U27HY/8Ay3J8J/dbI9x0qbKUFWeGeyPVpJgUiezKNjvpGMZUjYlceM+e6jB9as9p9u0cMSO5ldUVWkIwXYKAWIHQkjP1rIpQK0fF3B1vqUBhuUzjJRxs6Mf1lP8A2Ox8xW8pQcbwD2X22lGR42aaVxymR8ZCbHlAGwBIyfXA9K7KlKBSlKBSlKBSlKBSlKBSlKBWJq2kxXUMkE6CSKQYZSSMjOeoORuAcg52rLpQYWj6NDawpBbxrFGnRV/uSdyT5kkk1m0pQKUpQKi3tb7I1vUNzZoqXSjLKNhMB5HyEg8m8+h8iJSpQQ12B2Go27XEVzBNFa4yvegryyhhkIreIhgSSRt4fU1MtKUH/9k="/>
          <p:cNvSpPr>
            <a:spLocks noChangeAspect="1" noChangeArrowheads="1"/>
          </p:cNvSpPr>
          <p:nvPr/>
        </p:nvSpPr>
        <p:spPr bwMode="auto">
          <a:xfrm>
            <a:off x="1587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L"/>
          </a:p>
        </p:txBody>
      </p:sp>
      <p:sp>
        <p:nvSpPr>
          <p:cNvPr id="20" name="19 CuadroTexto"/>
          <p:cNvSpPr txBox="1"/>
          <p:nvPr/>
        </p:nvSpPr>
        <p:spPr>
          <a:xfrm>
            <a:off x="609601" y="990337"/>
            <a:ext cx="9967414" cy="3231654"/>
          </a:xfrm>
          <a:prstGeom prst="rect">
            <a:avLst/>
          </a:prstGeom>
          <a:noFill/>
        </p:spPr>
        <p:txBody>
          <a:bodyPr wrap="square" rtlCol="0" anchor="t">
            <a:spAutoFit/>
          </a:bodyPr>
          <a:lstStyle/>
          <a:p>
            <a:r>
              <a:rPr lang="es-ES" sz="2400" b="1" dirty="0"/>
              <a:t>Beneficios de la Carta Gantt</a:t>
            </a:r>
          </a:p>
          <a:p>
            <a:endParaRPr lang="es-ES" sz="2000" dirty="0"/>
          </a:p>
          <a:p>
            <a:r>
              <a:rPr lang="es-ES" sz="2000" b="1" dirty="0"/>
              <a:t>5. Controlar el proyecto.</a:t>
            </a:r>
          </a:p>
          <a:p>
            <a:endParaRPr lang="es-ES" sz="2000" b="1" dirty="0"/>
          </a:p>
          <a:p>
            <a:r>
              <a:rPr lang="es-ES" sz="2000" dirty="0"/>
              <a:t>La carta Gantt es un elemento fundamental para controlar los plazos y costos del proyecto durante la fase de ejecución.</a:t>
            </a:r>
          </a:p>
          <a:p>
            <a:endParaRPr lang="es-ES" sz="2000" dirty="0"/>
          </a:p>
          <a:p>
            <a:r>
              <a:rPr lang="es-ES" sz="2000" dirty="0"/>
              <a:t>Cuando está correcta y dinámicamente vinculada con el presupuesto, </a:t>
            </a:r>
            <a:r>
              <a:rPr lang="es-ES" sz="2000" b="1" dirty="0"/>
              <a:t>es posible aplicar la metodología de valor ganado</a:t>
            </a:r>
            <a:r>
              <a:rPr lang="es-ES" sz="2000" dirty="0"/>
              <a:t>, un estándar de clase mundial </a:t>
            </a:r>
            <a:r>
              <a:rPr lang="es-ES" sz="2000" b="1" dirty="0"/>
              <a:t>para disminuir el riesgo y aumentar la probabilidad de concluir exitosamente cualquier iniciativa</a:t>
            </a:r>
            <a:r>
              <a:rPr lang="es-ES" sz="2000" dirty="0"/>
              <a:t>.</a:t>
            </a:r>
          </a:p>
        </p:txBody>
      </p:sp>
      <p:sp>
        <p:nvSpPr>
          <p:cNvPr id="17" name="Título 10">
            <a:extLst>
              <a:ext uri="{FF2B5EF4-FFF2-40B4-BE49-F238E27FC236}">
                <a16:creationId xmlns:a16="http://schemas.microsoft.com/office/drawing/2014/main" id="{E1D7CA95-E332-43D4-A738-C27265654C34}"/>
              </a:ext>
            </a:extLst>
          </p:cNvPr>
          <p:cNvSpPr txBox="1">
            <a:spLocks/>
          </p:cNvSpPr>
          <p:nvPr/>
        </p:nvSpPr>
        <p:spPr>
          <a:xfrm>
            <a:off x="609600" y="293301"/>
            <a:ext cx="10799927" cy="697036"/>
          </a:xfrm>
          <a:prstGeom prst="rect">
            <a:avLst/>
          </a:prstGeom>
        </p:spPr>
        <p:txBody>
          <a:bodyPr/>
          <a:lst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a:lstStyle>
          <a:p>
            <a:r>
              <a:rPr lang="es-MX" dirty="0"/>
              <a:t>Herramientas - Gestión de la duración</a:t>
            </a:r>
            <a:endParaRPr lang="es-CL" dirty="0"/>
          </a:p>
        </p:txBody>
      </p:sp>
    </p:spTree>
    <p:extLst>
      <p:ext uri="{BB962C8B-B14F-4D97-AF65-F5344CB8AC3E}">
        <p14:creationId xmlns:p14="http://schemas.microsoft.com/office/powerpoint/2010/main" val="38890795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2508</Words>
  <Application>Microsoft Office PowerPoint</Application>
  <PresentationFormat>Panorámica</PresentationFormat>
  <Paragraphs>311</Paragraphs>
  <Slides>33</Slides>
  <Notes>31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Calibri</vt:lpstr>
      <vt:lpstr>Tema de Office</vt:lpstr>
      <vt:lpstr>TPC401 – taller integrado de proyectos de programación</vt:lpstr>
      <vt:lpstr>PRESENTACIÓN DE LA CLASE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Alberto Carlos</cp:lastModifiedBy>
  <cp:revision>16</cp:revision>
  <dcterms:created xsi:type="dcterms:W3CDTF">2020-02-10T20:31:49Z</dcterms:created>
  <dcterms:modified xsi:type="dcterms:W3CDTF">2020-11-25T21:59:08Z</dcterms:modified>
</cp:coreProperties>
</file>