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403" r:id="rId4"/>
    <p:sldId id="424" r:id="rId5"/>
    <p:sldId id="425" r:id="rId6"/>
    <p:sldId id="426" r:id="rId7"/>
    <p:sldId id="427" r:id="rId8"/>
    <p:sldId id="428" r:id="rId9"/>
    <p:sldId id="429" r:id="rId10"/>
    <p:sldId id="430" r:id="rId11"/>
    <p:sldId id="431" r:id="rId12"/>
    <p:sldId id="432" r:id="rId13"/>
    <p:sldId id="434" r:id="rId14"/>
    <p:sldId id="435" r:id="rId15"/>
    <p:sldId id="436" r:id="rId16"/>
    <p:sldId id="438" r:id="rId17"/>
    <p:sldId id="437" r:id="rId18"/>
    <p:sldId id="439" r:id="rId19"/>
    <p:sldId id="440" r:id="rId20"/>
    <p:sldId id="460" r:id="rId21"/>
    <p:sldId id="441" r:id="rId22"/>
    <p:sldId id="442" r:id="rId23"/>
    <p:sldId id="443" r:id="rId24"/>
    <p:sldId id="444" r:id="rId25"/>
    <p:sldId id="445" r:id="rId26"/>
    <p:sldId id="446" r:id="rId27"/>
    <p:sldId id="447" r:id="rId28"/>
    <p:sldId id="448" r:id="rId29"/>
    <p:sldId id="449" r:id="rId30"/>
    <p:sldId id="450" r:id="rId31"/>
    <p:sldId id="451" r:id="rId32"/>
    <p:sldId id="452" r:id="rId33"/>
    <p:sldId id="453" r:id="rId34"/>
    <p:sldId id="454" r:id="rId35"/>
    <p:sldId id="455" r:id="rId36"/>
    <p:sldId id="456" r:id="rId37"/>
    <p:sldId id="457" r:id="rId38"/>
    <p:sldId id="458" r:id="rId39"/>
    <p:sldId id="459" r:id="rId40"/>
    <p:sldId id="260" r:id="rId41"/>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FB6"/>
    <a:srgbClr val="048E8B"/>
    <a:srgbClr val="0F1A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31C8A1-B21A-4E15-B6E2-527B839CEB53}" v="1" dt="2020-11-30T15:57:27.005"/>
  </p1510:revLst>
</p1510:revInfo>
</file>

<file path=ppt/tableStyles.xml><?xml version="1.0" encoding="utf-8"?>
<a:tblStyleLst xmlns:a="http://schemas.openxmlformats.org/drawingml/2006/main" def="{5C22544A-7EE6-4342-B048-85BDC9FD1C3A}">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400" autoAdjust="0"/>
  </p:normalViewPr>
  <p:slideViewPr>
    <p:cSldViewPr snapToGrid="0">
      <p:cViewPr varScale="1">
        <p:scale>
          <a:sx n="70" d="100"/>
          <a:sy n="70" d="100"/>
        </p:scale>
        <p:origin x="636"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erto Carlos" userId="e15fa37413acfacc" providerId="LiveId" clId="{4ED520AE-977A-4542-BFFB-083104022459}"/>
    <pc:docChg chg="delSld modSld">
      <pc:chgData name="Alberto Carlos" userId="e15fa37413acfacc" providerId="LiveId" clId="{4ED520AE-977A-4542-BFFB-083104022459}" dt="2020-09-13T15:00:27.993" v="21" actId="20577"/>
      <pc:docMkLst>
        <pc:docMk/>
      </pc:docMkLst>
      <pc:sldChg chg="modSp">
        <pc:chgData name="Alberto Carlos" userId="e15fa37413acfacc" providerId="LiveId" clId="{4ED520AE-977A-4542-BFFB-083104022459}" dt="2020-09-13T15:00:27.993" v="21" actId="20577"/>
        <pc:sldMkLst>
          <pc:docMk/>
          <pc:sldMk cId="655980967" sldId="256"/>
        </pc:sldMkLst>
        <pc:spChg chg="mod">
          <ac:chgData name="Alberto Carlos" userId="e15fa37413acfacc" providerId="LiveId" clId="{4ED520AE-977A-4542-BFFB-083104022459}" dt="2020-09-13T15:00:27.993" v="21" actId="20577"/>
          <ac:spMkLst>
            <pc:docMk/>
            <pc:sldMk cId="655980967" sldId="256"/>
            <ac:spMk id="7" creationId="{B00BC0CF-B17D-4A50-ABE9-4484FAE4760D}"/>
          </ac:spMkLst>
        </pc:spChg>
        <pc:spChg chg="mod">
          <ac:chgData name="Alberto Carlos" userId="e15fa37413acfacc" providerId="LiveId" clId="{4ED520AE-977A-4542-BFFB-083104022459}" dt="2020-09-13T15:00:22.517" v="19" actId="20577"/>
          <ac:spMkLst>
            <pc:docMk/>
            <pc:sldMk cId="655980967" sldId="256"/>
            <ac:spMk id="8" creationId="{24A6EDC5-665D-4C54-9434-DB56AD78E396}"/>
          </ac:spMkLst>
        </pc:spChg>
      </pc:sldChg>
      <pc:sldChg chg="del">
        <pc:chgData name="Alberto Carlos" userId="e15fa37413acfacc" providerId="LiveId" clId="{4ED520AE-977A-4542-BFFB-083104022459}" dt="2020-09-13T14:59:58.982" v="0" actId="2696"/>
        <pc:sldMkLst>
          <pc:docMk/>
          <pc:sldMk cId="2806078495" sldId="401"/>
        </pc:sldMkLst>
      </pc:sldChg>
      <pc:sldChg chg="del">
        <pc:chgData name="Alberto Carlos" userId="e15fa37413acfacc" providerId="LiveId" clId="{4ED520AE-977A-4542-BFFB-083104022459}" dt="2020-09-13T14:59:58.992" v="1" actId="2696"/>
        <pc:sldMkLst>
          <pc:docMk/>
          <pc:sldMk cId="1842416850" sldId="402"/>
        </pc:sldMkLst>
      </pc:sldChg>
      <pc:sldChg chg="del">
        <pc:chgData name="Alberto Carlos" userId="e15fa37413acfacc" providerId="LiveId" clId="{4ED520AE-977A-4542-BFFB-083104022459}" dt="2020-09-13T14:59:59.012" v="2" actId="2696"/>
        <pc:sldMkLst>
          <pc:docMk/>
          <pc:sldMk cId="1551778085" sldId="403"/>
        </pc:sldMkLst>
      </pc:sldChg>
      <pc:sldChg chg="del">
        <pc:chgData name="Alberto Carlos" userId="e15fa37413acfacc" providerId="LiveId" clId="{4ED520AE-977A-4542-BFFB-083104022459}" dt="2020-09-13T14:59:59.025" v="3" actId="2696"/>
        <pc:sldMkLst>
          <pc:docMk/>
          <pc:sldMk cId="237619349" sldId="404"/>
        </pc:sldMkLst>
      </pc:sldChg>
      <pc:sldChg chg="del">
        <pc:chgData name="Alberto Carlos" userId="e15fa37413acfacc" providerId="LiveId" clId="{4ED520AE-977A-4542-BFFB-083104022459}" dt="2020-09-13T14:59:59.042" v="4" actId="2696"/>
        <pc:sldMkLst>
          <pc:docMk/>
          <pc:sldMk cId="817582270" sldId="405"/>
        </pc:sldMkLst>
      </pc:sldChg>
      <pc:sldChg chg="del">
        <pc:chgData name="Alberto Carlos" userId="e15fa37413acfacc" providerId="LiveId" clId="{4ED520AE-977A-4542-BFFB-083104022459}" dt="2020-09-13T14:59:59.058" v="5" actId="2696"/>
        <pc:sldMkLst>
          <pc:docMk/>
          <pc:sldMk cId="969789181" sldId="406"/>
        </pc:sldMkLst>
      </pc:sldChg>
      <pc:sldChg chg="del">
        <pc:chgData name="Alberto Carlos" userId="e15fa37413acfacc" providerId="LiveId" clId="{4ED520AE-977A-4542-BFFB-083104022459}" dt="2020-09-13T14:59:59.073" v="6" actId="2696"/>
        <pc:sldMkLst>
          <pc:docMk/>
          <pc:sldMk cId="3115946882" sldId="407"/>
        </pc:sldMkLst>
      </pc:sldChg>
      <pc:sldChg chg="del">
        <pc:chgData name="Alberto Carlos" userId="e15fa37413acfacc" providerId="LiveId" clId="{4ED520AE-977A-4542-BFFB-083104022459}" dt="2020-09-13T14:59:59.089" v="7" actId="2696"/>
        <pc:sldMkLst>
          <pc:docMk/>
          <pc:sldMk cId="2718165695" sldId="408"/>
        </pc:sldMkLst>
      </pc:sldChg>
      <pc:sldChg chg="del">
        <pc:chgData name="Alberto Carlos" userId="e15fa37413acfacc" providerId="LiveId" clId="{4ED520AE-977A-4542-BFFB-083104022459}" dt="2020-09-13T14:59:59.105" v="8" actId="2696"/>
        <pc:sldMkLst>
          <pc:docMk/>
          <pc:sldMk cId="980510449" sldId="409"/>
        </pc:sldMkLst>
      </pc:sldChg>
      <pc:sldChg chg="del">
        <pc:chgData name="Alberto Carlos" userId="e15fa37413acfacc" providerId="LiveId" clId="{4ED520AE-977A-4542-BFFB-083104022459}" dt="2020-09-13T14:59:59.129" v="9" actId="2696"/>
        <pc:sldMkLst>
          <pc:docMk/>
          <pc:sldMk cId="3975128975" sldId="410"/>
        </pc:sldMkLst>
      </pc:sldChg>
      <pc:sldChg chg="del">
        <pc:chgData name="Alberto Carlos" userId="e15fa37413acfacc" providerId="LiveId" clId="{4ED520AE-977A-4542-BFFB-083104022459}" dt="2020-09-13T14:59:59.145" v="10" actId="2696"/>
        <pc:sldMkLst>
          <pc:docMk/>
          <pc:sldMk cId="2812271769" sldId="411"/>
        </pc:sldMkLst>
      </pc:sldChg>
      <pc:sldChg chg="del">
        <pc:chgData name="Alberto Carlos" userId="e15fa37413acfacc" providerId="LiveId" clId="{4ED520AE-977A-4542-BFFB-083104022459}" dt="2020-09-13T14:59:59.160" v="11" actId="2696"/>
        <pc:sldMkLst>
          <pc:docMk/>
          <pc:sldMk cId="3689222060" sldId="412"/>
        </pc:sldMkLst>
      </pc:sldChg>
      <pc:sldChg chg="del">
        <pc:chgData name="Alberto Carlos" userId="e15fa37413acfacc" providerId="LiveId" clId="{4ED520AE-977A-4542-BFFB-083104022459}" dt="2020-09-13T14:59:59.176" v="12" actId="2696"/>
        <pc:sldMkLst>
          <pc:docMk/>
          <pc:sldMk cId="375348428" sldId="413"/>
        </pc:sldMkLst>
      </pc:sldChg>
      <pc:sldChg chg="del">
        <pc:chgData name="Alberto Carlos" userId="e15fa37413acfacc" providerId="LiveId" clId="{4ED520AE-977A-4542-BFFB-083104022459}" dt="2020-09-13T14:59:59.192" v="13" actId="2696"/>
        <pc:sldMkLst>
          <pc:docMk/>
          <pc:sldMk cId="4157512185" sldId="414"/>
        </pc:sldMkLst>
      </pc:sldChg>
      <pc:sldChg chg="del">
        <pc:chgData name="Alberto Carlos" userId="e15fa37413acfacc" providerId="LiveId" clId="{4ED520AE-977A-4542-BFFB-083104022459}" dt="2020-09-13T14:59:59.207" v="14" actId="2696"/>
        <pc:sldMkLst>
          <pc:docMk/>
          <pc:sldMk cId="2801822931" sldId="415"/>
        </pc:sldMkLst>
      </pc:sldChg>
      <pc:sldChg chg="del">
        <pc:chgData name="Alberto Carlos" userId="e15fa37413acfacc" providerId="LiveId" clId="{4ED520AE-977A-4542-BFFB-083104022459}" dt="2020-09-13T14:59:59.223" v="15" actId="2696"/>
        <pc:sldMkLst>
          <pc:docMk/>
          <pc:sldMk cId="2945187526" sldId="416"/>
        </pc:sldMkLst>
      </pc:sldChg>
      <pc:sldChg chg="del">
        <pc:chgData name="Alberto Carlos" userId="e15fa37413acfacc" providerId="LiveId" clId="{4ED520AE-977A-4542-BFFB-083104022459}" dt="2020-09-13T14:59:59.238" v="16" actId="2696"/>
        <pc:sldMkLst>
          <pc:docMk/>
          <pc:sldMk cId="3618382047" sldId="417"/>
        </pc:sldMkLst>
      </pc:sldChg>
      <pc:sldChg chg="del">
        <pc:chgData name="Alberto Carlos" userId="e15fa37413acfacc" providerId="LiveId" clId="{4ED520AE-977A-4542-BFFB-083104022459}" dt="2020-09-13T14:59:59.270" v="17" actId="2696"/>
        <pc:sldMkLst>
          <pc:docMk/>
          <pc:sldMk cId="4200012572" sldId="418"/>
        </pc:sldMkLst>
      </pc:sldChg>
      <pc:sldChg chg="del">
        <pc:chgData name="Alberto Carlos" userId="e15fa37413acfacc" providerId="LiveId" clId="{4ED520AE-977A-4542-BFFB-083104022459}" dt="2020-09-13T14:59:59.270" v="18" actId="2696"/>
        <pc:sldMkLst>
          <pc:docMk/>
          <pc:sldMk cId="758427826" sldId="419"/>
        </pc:sldMkLst>
      </pc:sldChg>
    </pc:docChg>
  </pc:docChgLst>
  <pc:docChgLst>
    <pc:chgData name="Alberto Carlos" userId="e15fa37413acfacc" providerId="LiveId" clId="{D1145911-58EF-49F7-A73F-1864BC526006}"/>
    <pc:docChg chg="undo custSel addSld delSld modSld sldOrd">
      <pc:chgData name="Alberto Carlos" userId="e15fa37413acfacc" providerId="LiveId" clId="{D1145911-58EF-49F7-A73F-1864BC526006}" dt="2020-08-18T15:16:43.041" v="325" actId="14100"/>
      <pc:docMkLst>
        <pc:docMk/>
      </pc:docMkLst>
      <pc:sldChg chg="modSp">
        <pc:chgData name="Alberto Carlos" userId="e15fa37413acfacc" providerId="LiveId" clId="{D1145911-58EF-49F7-A73F-1864BC526006}" dt="2020-08-17T20:01:28.640" v="34" actId="20577"/>
        <pc:sldMkLst>
          <pc:docMk/>
          <pc:sldMk cId="655980967" sldId="256"/>
        </pc:sldMkLst>
        <pc:spChg chg="mod">
          <ac:chgData name="Alberto Carlos" userId="e15fa37413acfacc" providerId="LiveId" clId="{D1145911-58EF-49F7-A73F-1864BC526006}" dt="2020-08-17T20:01:28.640" v="34" actId="20577"/>
          <ac:spMkLst>
            <pc:docMk/>
            <pc:sldMk cId="655980967" sldId="256"/>
            <ac:spMk id="7" creationId="{B00BC0CF-B17D-4A50-ABE9-4484FAE4760D}"/>
          </ac:spMkLst>
        </pc:spChg>
        <pc:spChg chg="mod">
          <ac:chgData name="Alberto Carlos" userId="e15fa37413acfacc" providerId="LiveId" clId="{D1145911-58EF-49F7-A73F-1864BC526006}" dt="2020-08-17T20:01:04.578" v="23" actId="20577"/>
          <ac:spMkLst>
            <pc:docMk/>
            <pc:sldMk cId="655980967" sldId="256"/>
            <ac:spMk id="8" creationId="{24A6EDC5-665D-4C54-9434-DB56AD78E396}"/>
          </ac:spMkLst>
        </pc:spChg>
      </pc:sldChg>
      <pc:sldChg chg="modSp">
        <pc:chgData name="Alberto Carlos" userId="e15fa37413acfacc" providerId="LiveId" clId="{D1145911-58EF-49F7-A73F-1864BC526006}" dt="2020-08-17T20:03:31.978" v="38" actId="12"/>
        <pc:sldMkLst>
          <pc:docMk/>
          <pc:sldMk cId="3665966782" sldId="257"/>
        </pc:sldMkLst>
        <pc:spChg chg="mod">
          <ac:chgData name="Alberto Carlos" userId="e15fa37413acfacc" providerId="LiveId" clId="{D1145911-58EF-49F7-A73F-1864BC526006}" dt="2020-08-17T20:02:19.079" v="36"/>
          <ac:spMkLst>
            <pc:docMk/>
            <pc:sldMk cId="3665966782" sldId="257"/>
            <ac:spMk id="2" creationId="{00000000-0000-0000-0000-000000000000}"/>
          </ac:spMkLst>
        </pc:spChg>
        <pc:spChg chg="mod">
          <ac:chgData name="Alberto Carlos" userId="e15fa37413acfacc" providerId="LiveId" clId="{D1145911-58EF-49F7-A73F-1864BC526006}" dt="2020-08-17T20:03:31.978" v="38" actId="12"/>
          <ac:spMkLst>
            <pc:docMk/>
            <pc:sldMk cId="3665966782" sldId="257"/>
            <ac:spMk id="10" creationId="{00000000-0000-0000-0000-000000000000}"/>
          </ac:spMkLst>
        </pc:spChg>
      </pc:sldChg>
      <pc:sldChg chg="del">
        <pc:chgData name="Alberto Carlos" userId="e15fa37413acfacc" providerId="LiveId" clId="{D1145911-58EF-49F7-A73F-1864BC526006}" dt="2020-08-17T20:06:48.446" v="55"/>
        <pc:sldMkLst>
          <pc:docMk/>
          <pc:sldMk cId="3776452573" sldId="261"/>
        </pc:sldMkLst>
      </pc:sldChg>
      <pc:sldChg chg="del">
        <pc:chgData name="Alberto Carlos" userId="e15fa37413acfacc" providerId="LiveId" clId="{D1145911-58EF-49F7-A73F-1864BC526006}" dt="2020-08-17T20:06:48.446" v="55"/>
        <pc:sldMkLst>
          <pc:docMk/>
          <pc:sldMk cId="133215201" sldId="262"/>
        </pc:sldMkLst>
      </pc:sldChg>
      <pc:sldChg chg="del">
        <pc:chgData name="Alberto Carlos" userId="e15fa37413acfacc" providerId="LiveId" clId="{D1145911-58EF-49F7-A73F-1864BC526006}" dt="2020-08-17T20:06:48.446" v="55"/>
        <pc:sldMkLst>
          <pc:docMk/>
          <pc:sldMk cId="3670210696" sldId="263"/>
        </pc:sldMkLst>
      </pc:sldChg>
      <pc:sldChg chg="del">
        <pc:chgData name="Alberto Carlos" userId="e15fa37413acfacc" providerId="LiveId" clId="{D1145911-58EF-49F7-A73F-1864BC526006}" dt="2020-08-17T20:06:48.446" v="55"/>
        <pc:sldMkLst>
          <pc:docMk/>
          <pc:sldMk cId="2042806254" sldId="264"/>
        </pc:sldMkLst>
      </pc:sldChg>
      <pc:sldChg chg="del">
        <pc:chgData name="Alberto Carlos" userId="e15fa37413acfacc" providerId="LiveId" clId="{D1145911-58EF-49F7-A73F-1864BC526006}" dt="2020-08-17T20:06:48.446" v="55"/>
        <pc:sldMkLst>
          <pc:docMk/>
          <pc:sldMk cId="3004726716" sldId="265"/>
        </pc:sldMkLst>
      </pc:sldChg>
      <pc:sldChg chg="del">
        <pc:chgData name="Alberto Carlos" userId="e15fa37413acfacc" providerId="LiveId" clId="{D1145911-58EF-49F7-A73F-1864BC526006}" dt="2020-08-17T20:06:48.446" v="55"/>
        <pc:sldMkLst>
          <pc:docMk/>
          <pc:sldMk cId="940248406" sldId="268"/>
        </pc:sldMkLst>
      </pc:sldChg>
      <pc:sldChg chg="modSp">
        <pc:chgData name="Alberto Carlos" userId="e15fa37413acfacc" providerId="LiveId" clId="{D1145911-58EF-49F7-A73F-1864BC526006}" dt="2020-08-18T14:54:58.465" v="163" actId="255"/>
        <pc:sldMkLst>
          <pc:docMk/>
          <pc:sldMk cId="3601485759" sldId="269"/>
        </pc:sldMkLst>
        <pc:spChg chg="mod">
          <ac:chgData name="Alberto Carlos" userId="e15fa37413acfacc" providerId="LiveId" clId="{D1145911-58EF-49F7-A73F-1864BC526006}" dt="2020-08-18T14:54:58.465" v="163" actId="255"/>
          <ac:spMkLst>
            <pc:docMk/>
            <pc:sldMk cId="3601485759" sldId="269"/>
            <ac:spMk id="2" creationId="{00000000-0000-0000-0000-000000000000}"/>
          </ac:spMkLst>
        </pc:spChg>
      </pc:sldChg>
      <pc:sldChg chg="del">
        <pc:chgData name="Alberto Carlos" userId="e15fa37413acfacc" providerId="LiveId" clId="{D1145911-58EF-49F7-A73F-1864BC526006}" dt="2020-08-17T20:06:48.446" v="55"/>
        <pc:sldMkLst>
          <pc:docMk/>
          <pc:sldMk cId="1494725156" sldId="270"/>
        </pc:sldMkLst>
      </pc:sldChg>
      <pc:sldChg chg="modSp add">
        <pc:chgData name="Alberto Carlos" userId="e15fa37413acfacc" providerId="LiveId" clId="{D1145911-58EF-49F7-A73F-1864BC526006}" dt="2020-08-18T15:13:17.576" v="301" actId="6549"/>
        <pc:sldMkLst>
          <pc:docMk/>
          <pc:sldMk cId="2914900481" sldId="270"/>
        </pc:sldMkLst>
        <pc:spChg chg="mod">
          <ac:chgData name="Alberto Carlos" userId="e15fa37413acfacc" providerId="LiveId" clId="{D1145911-58EF-49F7-A73F-1864BC526006}" dt="2020-08-18T15:13:17.576" v="301" actId="6549"/>
          <ac:spMkLst>
            <pc:docMk/>
            <pc:sldMk cId="2914900481" sldId="270"/>
            <ac:spMk id="2" creationId="{00000000-0000-0000-0000-000000000000}"/>
          </ac:spMkLst>
        </pc:spChg>
      </pc:sldChg>
      <pc:sldChg chg="del">
        <pc:chgData name="Alberto Carlos" userId="e15fa37413acfacc" providerId="LiveId" clId="{D1145911-58EF-49F7-A73F-1864BC526006}" dt="2020-08-17T20:06:48.446" v="55"/>
        <pc:sldMkLst>
          <pc:docMk/>
          <pc:sldMk cId="2248026619" sldId="271"/>
        </pc:sldMkLst>
      </pc:sldChg>
      <pc:sldChg chg="modSp add">
        <pc:chgData name="Alberto Carlos" userId="e15fa37413acfacc" providerId="LiveId" clId="{D1145911-58EF-49F7-A73F-1864BC526006}" dt="2020-08-18T14:54:39.875" v="161" actId="255"/>
        <pc:sldMkLst>
          <pc:docMk/>
          <pc:sldMk cId="3675484532" sldId="271"/>
        </pc:sldMkLst>
        <pc:spChg chg="mod">
          <ac:chgData name="Alberto Carlos" userId="e15fa37413acfacc" providerId="LiveId" clId="{D1145911-58EF-49F7-A73F-1864BC526006}" dt="2020-08-18T14:54:39.875" v="161" actId="255"/>
          <ac:spMkLst>
            <pc:docMk/>
            <pc:sldMk cId="3675484532" sldId="271"/>
            <ac:spMk id="2" creationId="{00000000-0000-0000-0000-000000000000}"/>
          </ac:spMkLst>
        </pc:spChg>
      </pc:sldChg>
      <pc:sldChg chg="modSp add">
        <pc:chgData name="Alberto Carlos" userId="e15fa37413acfacc" providerId="LiveId" clId="{D1145911-58EF-49F7-A73F-1864BC526006}" dt="2020-08-18T14:54:31.735" v="160" actId="255"/>
        <pc:sldMkLst>
          <pc:docMk/>
          <pc:sldMk cId="159163342" sldId="272"/>
        </pc:sldMkLst>
        <pc:spChg chg="mod">
          <ac:chgData name="Alberto Carlos" userId="e15fa37413acfacc" providerId="LiveId" clId="{D1145911-58EF-49F7-A73F-1864BC526006}" dt="2020-08-18T14:54:31.735" v="160" actId="255"/>
          <ac:spMkLst>
            <pc:docMk/>
            <pc:sldMk cId="159163342" sldId="272"/>
            <ac:spMk id="2" creationId="{00000000-0000-0000-0000-000000000000}"/>
          </ac:spMkLst>
        </pc:spChg>
      </pc:sldChg>
      <pc:sldChg chg="modSp add">
        <pc:chgData name="Alberto Carlos" userId="e15fa37413acfacc" providerId="LiveId" clId="{D1145911-58EF-49F7-A73F-1864BC526006}" dt="2020-08-18T14:54:22.070" v="159" actId="255"/>
        <pc:sldMkLst>
          <pc:docMk/>
          <pc:sldMk cId="127137117" sldId="273"/>
        </pc:sldMkLst>
        <pc:spChg chg="mod">
          <ac:chgData name="Alberto Carlos" userId="e15fa37413acfacc" providerId="LiveId" clId="{D1145911-58EF-49F7-A73F-1864BC526006}" dt="2020-08-18T14:54:22.070" v="159" actId="255"/>
          <ac:spMkLst>
            <pc:docMk/>
            <pc:sldMk cId="127137117" sldId="273"/>
            <ac:spMk id="2" creationId="{00000000-0000-0000-0000-000000000000}"/>
          </ac:spMkLst>
        </pc:spChg>
      </pc:sldChg>
      <pc:sldChg chg="modSp add">
        <pc:chgData name="Alberto Carlos" userId="e15fa37413acfacc" providerId="LiveId" clId="{D1145911-58EF-49F7-A73F-1864BC526006}" dt="2020-08-18T14:54:14.224" v="158" actId="255"/>
        <pc:sldMkLst>
          <pc:docMk/>
          <pc:sldMk cId="2496229897" sldId="274"/>
        </pc:sldMkLst>
        <pc:spChg chg="mod">
          <ac:chgData name="Alberto Carlos" userId="e15fa37413acfacc" providerId="LiveId" clId="{D1145911-58EF-49F7-A73F-1864BC526006}" dt="2020-08-18T14:54:14.224" v="158" actId="255"/>
          <ac:spMkLst>
            <pc:docMk/>
            <pc:sldMk cId="2496229897" sldId="274"/>
            <ac:spMk id="2" creationId="{00000000-0000-0000-0000-000000000000}"/>
          </ac:spMkLst>
        </pc:spChg>
      </pc:sldChg>
      <pc:sldChg chg="modSp add">
        <pc:chgData name="Alberto Carlos" userId="e15fa37413acfacc" providerId="LiveId" clId="{D1145911-58EF-49F7-A73F-1864BC526006}" dt="2020-08-18T14:54:05.865" v="157" actId="255"/>
        <pc:sldMkLst>
          <pc:docMk/>
          <pc:sldMk cId="3670931214" sldId="275"/>
        </pc:sldMkLst>
        <pc:spChg chg="mod">
          <ac:chgData name="Alberto Carlos" userId="e15fa37413acfacc" providerId="LiveId" clId="{D1145911-58EF-49F7-A73F-1864BC526006}" dt="2020-08-18T14:54:05.865" v="157" actId="255"/>
          <ac:spMkLst>
            <pc:docMk/>
            <pc:sldMk cId="3670931214" sldId="275"/>
            <ac:spMk id="2" creationId="{00000000-0000-0000-0000-000000000000}"/>
          </ac:spMkLst>
        </pc:spChg>
      </pc:sldChg>
      <pc:sldChg chg="modSp add">
        <pc:chgData name="Alberto Carlos" userId="e15fa37413acfacc" providerId="LiveId" clId="{D1145911-58EF-49F7-A73F-1864BC526006}" dt="2020-08-18T14:53:58.640" v="156" actId="255"/>
        <pc:sldMkLst>
          <pc:docMk/>
          <pc:sldMk cId="3732046511" sldId="276"/>
        </pc:sldMkLst>
        <pc:spChg chg="mod">
          <ac:chgData name="Alberto Carlos" userId="e15fa37413acfacc" providerId="LiveId" clId="{D1145911-58EF-49F7-A73F-1864BC526006}" dt="2020-08-18T14:53:58.640" v="156" actId="255"/>
          <ac:spMkLst>
            <pc:docMk/>
            <pc:sldMk cId="3732046511" sldId="276"/>
            <ac:spMk id="2" creationId="{00000000-0000-0000-0000-000000000000}"/>
          </ac:spMkLst>
        </pc:spChg>
      </pc:sldChg>
      <pc:sldChg chg="addSp modSp">
        <pc:chgData name="Alberto Carlos" userId="e15fa37413acfacc" providerId="LiveId" clId="{D1145911-58EF-49F7-A73F-1864BC526006}" dt="2020-08-18T14:53:48.366" v="155" actId="255"/>
        <pc:sldMkLst>
          <pc:docMk/>
          <pc:sldMk cId="1776925737" sldId="365"/>
        </pc:sldMkLst>
        <pc:spChg chg="add">
          <ac:chgData name="Alberto Carlos" userId="e15fa37413acfacc" providerId="LiveId" clId="{D1145911-58EF-49F7-A73F-1864BC526006}" dt="2020-08-18T14:46:20.908" v="79"/>
          <ac:spMkLst>
            <pc:docMk/>
            <pc:sldMk cId="1776925737" sldId="365"/>
            <ac:spMk id="17" creationId="{D63F9B31-BDE3-4E70-ABAF-20189ED5D10F}"/>
          </ac:spMkLst>
        </pc:spChg>
        <pc:spChg chg="mod">
          <ac:chgData name="Alberto Carlos" userId="e15fa37413acfacc" providerId="LiveId" clId="{D1145911-58EF-49F7-A73F-1864BC526006}" dt="2020-08-18T14:53:48.366" v="155" actId="255"/>
          <ac:spMkLst>
            <pc:docMk/>
            <pc:sldMk cId="1776925737" sldId="365"/>
            <ac:spMk id="20" creationId="{00000000-0000-0000-0000-000000000000}"/>
          </ac:spMkLst>
        </pc:spChg>
      </pc:sldChg>
      <pc:sldChg chg="addSp modSp">
        <pc:chgData name="Alberto Carlos" userId="e15fa37413acfacc" providerId="LiveId" clId="{D1145911-58EF-49F7-A73F-1864BC526006}" dt="2020-08-18T14:53:37.785" v="154" actId="255"/>
        <pc:sldMkLst>
          <pc:docMk/>
          <pc:sldMk cId="2946693467" sldId="366"/>
        </pc:sldMkLst>
        <pc:spChg chg="add">
          <ac:chgData name="Alberto Carlos" userId="e15fa37413acfacc" providerId="LiveId" clId="{D1145911-58EF-49F7-A73F-1864BC526006}" dt="2020-08-18T14:46:23.715" v="80"/>
          <ac:spMkLst>
            <pc:docMk/>
            <pc:sldMk cId="2946693467" sldId="366"/>
            <ac:spMk id="17" creationId="{293F859A-65E5-4A3F-AD2D-1A2397E58B97}"/>
          </ac:spMkLst>
        </pc:spChg>
        <pc:spChg chg="mod">
          <ac:chgData name="Alberto Carlos" userId="e15fa37413acfacc" providerId="LiveId" clId="{D1145911-58EF-49F7-A73F-1864BC526006}" dt="2020-08-18T14:53:37.785" v="154" actId="255"/>
          <ac:spMkLst>
            <pc:docMk/>
            <pc:sldMk cId="2946693467" sldId="366"/>
            <ac:spMk id="20" creationId="{00000000-0000-0000-0000-000000000000}"/>
          </ac:spMkLst>
        </pc:spChg>
      </pc:sldChg>
      <pc:sldChg chg="addSp modSp">
        <pc:chgData name="Alberto Carlos" userId="e15fa37413acfacc" providerId="LiveId" clId="{D1145911-58EF-49F7-A73F-1864BC526006}" dt="2020-08-18T14:53:17.535" v="153" actId="255"/>
        <pc:sldMkLst>
          <pc:docMk/>
          <pc:sldMk cId="3428023845" sldId="367"/>
        </pc:sldMkLst>
        <pc:spChg chg="add">
          <ac:chgData name="Alberto Carlos" userId="e15fa37413acfacc" providerId="LiveId" clId="{D1145911-58EF-49F7-A73F-1864BC526006}" dt="2020-08-18T14:46:26.135" v="81"/>
          <ac:spMkLst>
            <pc:docMk/>
            <pc:sldMk cId="3428023845" sldId="367"/>
            <ac:spMk id="18" creationId="{5DCB45DA-6D68-4E1E-BCA3-3D36DAC2FAEB}"/>
          </ac:spMkLst>
        </pc:spChg>
        <pc:spChg chg="mod">
          <ac:chgData name="Alberto Carlos" userId="e15fa37413acfacc" providerId="LiveId" clId="{D1145911-58EF-49F7-A73F-1864BC526006}" dt="2020-08-18T14:53:17.535" v="153" actId="255"/>
          <ac:spMkLst>
            <pc:docMk/>
            <pc:sldMk cId="3428023845" sldId="367"/>
            <ac:spMk id="20" creationId="{00000000-0000-0000-0000-000000000000}"/>
          </ac:spMkLst>
        </pc:spChg>
        <pc:picChg chg="mod">
          <ac:chgData name="Alberto Carlos" userId="e15fa37413acfacc" providerId="LiveId" clId="{D1145911-58EF-49F7-A73F-1864BC526006}" dt="2020-08-18T14:48:40.615" v="101" actId="1076"/>
          <ac:picMkLst>
            <pc:docMk/>
            <pc:sldMk cId="3428023845" sldId="367"/>
            <ac:picMk id="2" creationId="{511DDA50-DBE0-4467-879A-F388706E416A}"/>
          </ac:picMkLst>
        </pc:picChg>
      </pc:sldChg>
      <pc:sldChg chg="addSp modSp">
        <pc:chgData name="Alberto Carlos" userId="e15fa37413acfacc" providerId="LiveId" clId="{D1145911-58EF-49F7-A73F-1864BC526006}" dt="2020-08-18T14:53:05.314" v="150" actId="255"/>
        <pc:sldMkLst>
          <pc:docMk/>
          <pc:sldMk cId="2424852553" sldId="368"/>
        </pc:sldMkLst>
        <pc:spChg chg="add">
          <ac:chgData name="Alberto Carlos" userId="e15fa37413acfacc" providerId="LiveId" clId="{D1145911-58EF-49F7-A73F-1864BC526006}" dt="2020-08-18T14:46:28.164" v="82"/>
          <ac:spMkLst>
            <pc:docMk/>
            <pc:sldMk cId="2424852553" sldId="368"/>
            <ac:spMk id="17" creationId="{4F6D738E-5889-43EA-B6E2-F99039B41208}"/>
          </ac:spMkLst>
        </pc:spChg>
        <pc:spChg chg="mod">
          <ac:chgData name="Alberto Carlos" userId="e15fa37413acfacc" providerId="LiveId" clId="{D1145911-58EF-49F7-A73F-1864BC526006}" dt="2020-08-18T14:53:05.314" v="150" actId="255"/>
          <ac:spMkLst>
            <pc:docMk/>
            <pc:sldMk cId="2424852553" sldId="368"/>
            <ac:spMk id="20" creationId="{00000000-0000-0000-0000-000000000000}"/>
          </ac:spMkLst>
        </pc:spChg>
      </pc:sldChg>
      <pc:sldChg chg="addSp delSp modSp">
        <pc:chgData name="Alberto Carlos" userId="e15fa37413acfacc" providerId="LiveId" clId="{D1145911-58EF-49F7-A73F-1864BC526006}" dt="2020-08-18T14:52:56.814" v="149" actId="255"/>
        <pc:sldMkLst>
          <pc:docMk/>
          <pc:sldMk cId="3216731148" sldId="369"/>
        </pc:sldMkLst>
        <pc:spChg chg="add">
          <ac:chgData name="Alberto Carlos" userId="e15fa37413acfacc" providerId="LiveId" clId="{D1145911-58EF-49F7-A73F-1864BC526006}" dt="2020-08-18T14:46:30.745" v="83"/>
          <ac:spMkLst>
            <pc:docMk/>
            <pc:sldMk cId="3216731148" sldId="369"/>
            <ac:spMk id="17" creationId="{495D2F53-64B4-4997-B15D-DC19392D83CC}"/>
          </ac:spMkLst>
        </pc:spChg>
        <pc:spChg chg="add del mod">
          <ac:chgData name="Alberto Carlos" userId="e15fa37413acfacc" providerId="LiveId" clId="{D1145911-58EF-49F7-A73F-1864BC526006}" dt="2020-08-18T14:49:44.425" v="108" actId="478"/>
          <ac:spMkLst>
            <pc:docMk/>
            <pc:sldMk cId="3216731148" sldId="369"/>
            <ac:spMk id="18" creationId="{653285EB-6013-487D-AA3F-785A6D6A560D}"/>
          </ac:spMkLst>
        </pc:spChg>
        <pc:spChg chg="mod">
          <ac:chgData name="Alberto Carlos" userId="e15fa37413acfacc" providerId="LiveId" clId="{D1145911-58EF-49F7-A73F-1864BC526006}" dt="2020-08-18T14:52:56.814" v="149" actId="255"/>
          <ac:spMkLst>
            <pc:docMk/>
            <pc:sldMk cId="3216731148" sldId="369"/>
            <ac:spMk id="20" creationId="{00000000-0000-0000-0000-000000000000}"/>
          </ac:spMkLst>
        </pc:spChg>
      </pc:sldChg>
      <pc:sldChg chg="addSp modSp">
        <pc:chgData name="Alberto Carlos" userId="e15fa37413acfacc" providerId="LiveId" clId="{D1145911-58EF-49F7-A73F-1864BC526006}" dt="2020-08-18T14:52:47.307" v="148" actId="255"/>
        <pc:sldMkLst>
          <pc:docMk/>
          <pc:sldMk cId="2247878407" sldId="370"/>
        </pc:sldMkLst>
        <pc:spChg chg="add">
          <ac:chgData name="Alberto Carlos" userId="e15fa37413acfacc" providerId="LiveId" clId="{D1145911-58EF-49F7-A73F-1864BC526006}" dt="2020-08-18T14:46:35.785" v="85"/>
          <ac:spMkLst>
            <pc:docMk/>
            <pc:sldMk cId="2247878407" sldId="370"/>
            <ac:spMk id="18" creationId="{CA531913-B6AC-4FC8-BF89-E31B4E02C09F}"/>
          </ac:spMkLst>
        </pc:spChg>
        <pc:spChg chg="mod">
          <ac:chgData name="Alberto Carlos" userId="e15fa37413acfacc" providerId="LiveId" clId="{D1145911-58EF-49F7-A73F-1864BC526006}" dt="2020-08-18T14:52:47.307" v="148" actId="255"/>
          <ac:spMkLst>
            <pc:docMk/>
            <pc:sldMk cId="2247878407" sldId="370"/>
            <ac:spMk id="20" creationId="{00000000-0000-0000-0000-000000000000}"/>
          </ac:spMkLst>
        </pc:spChg>
      </pc:sldChg>
      <pc:sldChg chg="modSp add ord">
        <pc:chgData name="Alberto Carlos" userId="e15fa37413acfacc" providerId="LiveId" clId="{D1145911-58EF-49F7-A73F-1864BC526006}" dt="2020-08-18T15:00:01.207" v="286" actId="20577"/>
        <pc:sldMkLst>
          <pc:docMk/>
          <pc:sldMk cId="1345547344" sldId="371"/>
        </pc:sldMkLst>
        <pc:spChg chg="mod">
          <ac:chgData name="Alberto Carlos" userId="e15fa37413acfacc" providerId="LiveId" clId="{D1145911-58EF-49F7-A73F-1864BC526006}" dt="2020-08-18T15:00:01.207" v="286" actId="20577"/>
          <ac:spMkLst>
            <pc:docMk/>
            <pc:sldMk cId="1345547344" sldId="371"/>
            <ac:spMk id="17" creationId="{495D2F53-64B4-4997-B15D-DC19392D83CC}"/>
          </ac:spMkLst>
        </pc:spChg>
        <pc:spChg chg="mod">
          <ac:chgData name="Alberto Carlos" userId="e15fa37413acfacc" providerId="LiveId" clId="{D1145911-58EF-49F7-A73F-1864BC526006}" dt="2020-08-18T14:59:09.080" v="261" actId="313"/>
          <ac:spMkLst>
            <pc:docMk/>
            <pc:sldMk cId="1345547344" sldId="371"/>
            <ac:spMk id="20" creationId="{00000000-0000-0000-0000-000000000000}"/>
          </ac:spMkLst>
        </pc:spChg>
      </pc:sldChg>
      <pc:sldChg chg="addSp modSp add">
        <pc:chgData name="Alberto Carlos" userId="e15fa37413acfacc" providerId="LiveId" clId="{D1145911-58EF-49F7-A73F-1864BC526006}" dt="2020-08-18T15:02:30.667" v="300" actId="167"/>
        <pc:sldMkLst>
          <pc:docMk/>
          <pc:sldMk cId="3158484219" sldId="372"/>
        </pc:sldMkLst>
        <pc:spChg chg="mod">
          <ac:chgData name="Alberto Carlos" userId="e15fa37413acfacc" providerId="LiveId" clId="{D1145911-58EF-49F7-A73F-1864BC526006}" dt="2020-08-18T14:59:49.783" v="273" actId="20577"/>
          <ac:spMkLst>
            <pc:docMk/>
            <pc:sldMk cId="3158484219" sldId="372"/>
            <ac:spMk id="17" creationId="{495D2F53-64B4-4997-B15D-DC19392D83CC}"/>
          </ac:spMkLst>
        </pc:spChg>
        <pc:spChg chg="mod">
          <ac:chgData name="Alberto Carlos" userId="e15fa37413acfacc" providerId="LiveId" clId="{D1145911-58EF-49F7-A73F-1864BC526006}" dt="2020-08-18T15:02:03.287" v="296" actId="1076"/>
          <ac:spMkLst>
            <pc:docMk/>
            <pc:sldMk cId="3158484219" sldId="372"/>
            <ac:spMk id="20" creationId="{00000000-0000-0000-0000-000000000000}"/>
          </ac:spMkLst>
        </pc:spChg>
        <pc:picChg chg="add mod">
          <ac:chgData name="Alberto Carlos" userId="e15fa37413acfacc" providerId="LiveId" clId="{D1145911-58EF-49F7-A73F-1864BC526006}" dt="2020-08-18T15:02:25.747" v="299" actId="1076"/>
          <ac:picMkLst>
            <pc:docMk/>
            <pc:sldMk cId="3158484219" sldId="372"/>
            <ac:picMk id="2" creationId="{B363125E-05AA-454B-97B9-102BF1F2EC0D}"/>
          </ac:picMkLst>
        </pc:picChg>
        <pc:picChg chg="add mod ord">
          <ac:chgData name="Alberto Carlos" userId="e15fa37413acfacc" providerId="LiveId" clId="{D1145911-58EF-49F7-A73F-1864BC526006}" dt="2020-08-18T15:02:30.667" v="300" actId="167"/>
          <ac:picMkLst>
            <pc:docMk/>
            <pc:sldMk cId="3158484219" sldId="372"/>
            <ac:picMk id="3" creationId="{38C2E3CB-E2B4-460C-BDA9-C3AE626D9087}"/>
          </ac:picMkLst>
        </pc:picChg>
      </pc:sldChg>
      <pc:sldChg chg="addSp delSp modSp add">
        <pc:chgData name="Alberto Carlos" userId="e15fa37413acfacc" providerId="LiveId" clId="{D1145911-58EF-49F7-A73F-1864BC526006}" dt="2020-08-18T15:16:43.041" v="325" actId="14100"/>
        <pc:sldMkLst>
          <pc:docMk/>
          <pc:sldMk cId="55121737" sldId="373"/>
        </pc:sldMkLst>
        <pc:spChg chg="mod">
          <ac:chgData name="Alberto Carlos" userId="e15fa37413acfacc" providerId="LiveId" clId="{D1145911-58EF-49F7-A73F-1864BC526006}" dt="2020-08-18T15:13:47.787" v="303" actId="6549"/>
          <ac:spMkLst>
            <pc:docMk/>
            <pc:sldMk cId="55121737" sldId="373"/>
            <ac:spMk id="2" creationId="{00000000-0000-0000-0000-000000000000}"/>
          </ac:spMkLst>
        </pc:spChg>
        <pc:spChg chg="add mod topLvl">
          <ac:chgData name="Alberto Carlos" userId="e15fa37413acfacc" providerId="LiveId" clId="{D1145911-58EF-49F7-A73F-1864BC526006}" dt="2020-08-18T15:16:31.496" v="323" actId="164"/>
          <ac:spMkLst>
            <pc:docMk/>
            <pc:sldMk cId="55121737" sldId="373"/>
            <ac:spMk id="4" creationId="{50977F28-1F61-47FB-B321-4885312869E6}"/>
          </ac:spMkLst>
        </pc:spChg>
        <pc:grpChg chg="add del mod">
          <ac:chgData name="Alberto Carlos" userId="e15fa37413acfacc" providerId="LiveId" clId="{D1145911-58EF-49F7-A73F-1864BC526006}" dt="2020-08-18T15:15:55.717" v="317" actId="165"/>
          <ac:grpSpMkLst>
            <pc:docMk/>
            <pc:sldMk cId="55121737" sldId="373"/>
            <ac:grpSpMk id="5" creationId="{AFFBFB4D-40B0-4AED-989B-EA704129ED41}"/>
          </ac:grpSpMkLst>
        </pc:grpChg>
        <pc:grpChg chg="add mod">
          <ac:chgData name="Alberto Carlos" userId="e15fa37413acfacc" providerId="LiveId" clId="{D1145911-58EF-49F7-A73F-1864BC526006}" dt="2020-08-18T15:16:43.041" v="325" actId="14100"/>
          <ac:grpSpMkLst>
            <pc:docMk/>
            <pc:sldMk cId="55121737" sldId="373"/>
            <ac:grpSpMk id="6" creationId="{BE5133EE-DE7F-4AAA-B91E-7E6B42CF29C0}"/>
          </ac:grpSpMkLst>
        </pc:grpChg>
        <pc:picChg chg="add mod topLvl">
          <ac:chgData name="Alberto Carlos" userId="e15fa37413acfacc" providerId="LiveId" clId="{D1145911-58EF-49F7-A73F-1864BC526006}" dt="2020-08-18T15:16:31.496" v="323" actId="164"/>
          <ac:picMkLst>
            <pc:docMk/>
            <pc:sldMk cId="55121737" sldId="373"/>
            <ac:picMk id="3" creationId="{D0F42D55-39DA-4F36-8D0F-49FBC8AFAD0D}"/>
          </ac:picMkLst>
        </pc:picChg>
      </pc:sldChg>
    </pc:docChg>
  </pc:docChgLst>
  <pc:docChgLst>
    <pc:chgData name="Alberto Carlos" userId="e15fa37413acfacc" providerId="LiveId" clId="{1D9278B1-768E-428F-A4B3-44BB82BD5C07}"/>
    <pc:docChg chg="custSel delSld modSld">
      <pc:chgData name="Alberto Carlos" userId="e15fa37413acfacc" providerId="LiveId" clId="{1D9278B1-768E-428F-A4B3-44BB82BD5C07}" dt="2020-08-17T19:51:52.980" v="118" actId="2696"/>
      <pc:docMkLst>
        <pc:docMk/>
      </pc:docMkLst>
      <pc:sldChg chg="modSp">
        <pc:chgData name="Alberto Carlos" userId="e15fa37413acfacc" providerId="LiveId" clId="{1D9278B1-768E-428F-A4B3-44BB82BD5C07}" dt="2020-08-17T19:51:39.213" v="86" actId="6549"/>
        <pc:sldMkLst>
          <pc:docMk/>
          <pc:sldMk cId="655980967" sldId="256"/>
        </pc:sldMkLst>
        <pc:spChg chg="mod">
          <ac:chgData name="Alberto Carlos" userId="e15fa37413acfacc" providerId="LiveId" clId="{1D9278B1-768E-428F-A4B3-44BB82BD5C07}" dt="2020-08-17T19:50:55.219" v="57" actId="14100"/>
          <ac:spMkLst>
            <pc:docMk/>
            <pc:sldMk cId="655980967" sldId="256"/>
            <ac:spMk id="2" creationId="{DDA8FDDA-8140-4E23-9A8B-C8DBBABDAD59}"/>
          </ac:spMkLst>
        </pc:spChg>
        <pc:spChg chg="mod">
          <ac:chgData name="Alberto Carlos" userId="e15fa37413acfacc" providerId="LiveId" clId="{1D9278B1-768E-428F-A4B3-44BB82BD5C07}" dt="2020-08-17T19:51:39.213" v="86" actId="6549"/>
          <ac:spMkLst>
            <pc:docMk/>
            <pc:sldMk cId="655980967" sldId="256"/>
            <ac:spMk id="7" creationId="{B00BC0CF-B17D-4A50-ABE9-4484FAE4760D}"/>
          </ac:spMkLst>
        </pc:spChg>
        <pc:spChg chg="mod">
          <ac:chgData name="Alberto Carlos" userId="e15fa37413acfacc" providerId="LiveId" clId="{1D9278B1-768E-428F-A4B3-44BB82BD5C07}" dt="2020-08-17T19:51:02.861" v="62" actId="20577"/>
          <ac:spMkLst>
            <pc:docMk/>
            <pc:sldMk cId="655980967" sldId="256"/>
            <ac:spMk id="8" creationId="{24A6EDC5-665D-4C54-9434-DB56AD78E396}"/>
          </ac:spMkLst>
        </pc:spChg>
      </pc:sldChg>
      <pc:sldChg chg="del">
        <pc:chgData name="Alberto Carlos" userId="e15fa37413acfacc" providerId="LiveId" clId="{1D9278B1-768E-428F-A4B3-44BB82BD5C07}" dt="2020-08-17T19:51:52.705" v="87" actId="2696"/>
        <pc:sldMkLst>
          <pc:docMk/>
          <pc:sldMk cId="2231107297" sldId="270"/>
        </pc:sldMkLst>
      </pc:sldChg>
      <pc:sldChg chg="del">
        <pc:chgData name="Alberto Carlos" userId="e15fa37413acfacc" providerId="LiveId" clId="{1D9278B1-768E-428F-A4B3-44BB82BD5C07}" dt="2020-08-17T19:51:52.720" v="88" actId="2696"/>
        <pc:sldMkLst>
          <pc:docMk/>
          <pc:sldMk cId="951075463" sldId="271"/>
        </pc:sldMkLst>
      </pc:sldChg>
      <pc:sldChg chg="del">
        <pc:chgData name="Alberto Carlos" userId="e15fa37413acfacc" providerId="LiveId" clId="{1D9278B1-768E-428F-A4B3-44BB82BD5C07}" dt="2020-08-17T19:51:52.729" v="89" actId="2696"/>
        <pc:sldMkLst>
          <pc:docMk/>
          <pc:sldMk cId="3225267532" sldId="272"/>
        </pc:sldMkLst>
      </pc:sldChg>
      <pc:sldChg chg="del">
        <pc:chgData name="Alberto Carlos" userId="e15fa37413acfacc" providerId="LiveId" clId="{1D9278B1-768E-428F-A4B3-44BB82BD5C07}" dt="2020-08-17T19:51:52.729" v="90" actId="2696"/>
        <pc:sldMkLst>
          <pc:docMk/>
          <pc:sldMk cId="2231255451" sldId="273"/>
        </pc:sldMkLst>
      </pc:sldChg>
      <pc:sldChg chg="del">
        <pc:chgData name="Alberto Carlos" userId="e15fa37413acfacc" providerId="LiveId" clId="{1D9278B1-768E-428F-A4B3-44BB82BD5C07}" dt="2020-08-17T19:51:52.746" v="91" actId="2696"/>
        <pc:sldMkLst>
          <pc:docMk/>
          <pc:sldMk cId="4242943355" sldId="274"/>
        </pc:sldMkLst>
      </pc:sldChg>
      <pc:sldChg chg="del">
        <pc:chgData name="Alberto Carlos" userId="e15fa37413acfacc" providerId="LiveId" clId="{1D9278B1-768E-428F-A4B3-44BB82BD5C07}" dt="2020-08-17T19:51:52.746" v="92" actId="2696"/>
        <pc:sldMkLst>
          <pc:docMk/>
          <pc:sldMk cId="1600627247" sldId="275"/>
        </pc:sldMkLst>
      </pc:sldChg>
      <pc:sldChg chg="del">
        <pc:chgData name="Alberto Carlos" userId="e15fa37413acfacc" providerId="LiveId" clId="{1D9278B1-768E-428F-A4B3-44BB82BD5C07}" dt="2020-08-17T19:51:52.762" v="93" actId="2696"/>
        <pc:sldMkLst>
          <pc:docMk/>
          <pc:sldMk cId="4198177631" sldId="276"/>
        </pc:sldMkLst>
      </pc:sldChg>
      <pc:sldChg chg="del">
        <pc:chgData name="Alberto Carlos" userId="e15fa37413acfacc" providerId="LiveId" clId="{1D9278B1-768E-428F-A4B3-44BB82BD5C07}" dt="2020-08-17T19:51:52.762" v="94" actId="2696"/>
        <pc:sldMkLst>
          <pc:docMk/>
          <pc:sldMk cId="99836329" sldId="277"/>
        </pc:sldMkLst>
      </pc:sldChg>
      <pc:sldChg chg="del">
        <pc:chgData name="Alberto Carlos" userId="e15fa37413acfacc" providerId="LiveId" clId="{1D9278B1-768E-428F-A4B3-44BB82BD5C07}" dt="2020-08-17T19:51:52.777" v="96" actId="2696"/>
        <pc:sldMkLst>
          <pc:docMk/>
          <pc:sldMk cId="1982582083" sldId="278"/>
        </pc:sldMkLst>
      </pc:sldChg>
      <pc:sldChg chg="del">
        <pc:chgData name="Alberto Carlos" userId="e15fa37413acfacc" providerId="LiveId" clId="{1D9278B1-768E-428F-A4B3-44BB82BD5C07}" dt="2020-08-17T19:51:52.793" v="97" actId="2696"/>
        <pc:sldMkLst>
          <pc:docMk/>
          <pc:sldMk cId="2952513166" sldId="279"/>
        </pc:sldMkLst>
      </pc:sldChg>
      <pc:sldChg chg="del">
        <pc:chgData name="Alberto Carlos" userId="e15fa37413acfacc" providerId="LiveId" clId="{1D9278B1-768E-428F-A4B3-44BB82BD5C07}" dt="2020-08-17T19:51:52.809" v="98" actId="2696"/>
        <pc:sldMkLst>
          <pc:docMk/>
          <pc:sldMk cId="3741789351" sldId="280"/>
        </pc:sldMkLst>
      </pc:sldChg>
      <pc:sldChg chg="del">
        <pc:chgData name="Alberto Carlos" userId="e15fa37413acfacc" providerId="LiveId" clId="{1D9278B1-768E-428F-A4B3-44BB82BD5C07}" dt="2020-08-17T19:51:52.809" v="99" actId="2696"/>
        <pc:sldMkLst>
          <pc:docMk/>
          <pc:sldMk cId="2467764294" sldId="281"/>
        </pc:sldMkLst>
      </pc:sldChg>
      <pc:sldChg chg="del">
        <pc:chgData name="Alberto Carlos" userId="e15fa37413acfacc" providerId="LiveId" clId="{1D9278B1-768E-428F-A4B3-44BB82BD5C07}" dt="2020-08-17T19:51:52.824" v="100" actId="2696"/>
        <pc:sldMkLst>
          <pc:docMk/>
          <pc:sldMk cId="1493923077" sldId="282"/>
        </pc:sldMkLst>
      </pc:sldChg>
      <pc:sldChg chg="del">
        <pc:chgData name="Alberto Carlos" userId="e15fa37413acfacc" providerId="LiveId" clId="{1D9278B1-768E-428F-A4B3-44BB82BD5C07}" dt="2020-08-17T19:51:52.824" v="101" actId="2696"/>
        <pc:sldMkLst>
          <pc:docMk/>
          <pc:sldMk cId="4103367809" sldId="283"/>
        </pc:sldMkLst>
      </pc:sldChg>
      <pc:sldChg chg="del">
        <pc:chgData name="Alberto Carlos" userId="e15fa37413acfacc" providerId="LiveId" clId="{1D9278B1-768E-428F-A4B3-44BB82BD5C07}" dt="2020-08-17T19:51:52.840" v="102" actId="2696"/>
        <pc:sldMkLst>
          <pc:docMk/>
          <pc:sldMk cId="2529652425" sldId="284"/>
        </pc:sldMkLst>
      </pc:sldChg>
      <pc:sldChg chg="del">
        <pc:chgData name="Alberto Carlos" userId="e15fa37413acfacc" providerId="LiveId" clId="{1D9278B1-768E-428F-A4B3-44BB82BD5C07}" dt="2020-08-17T19:51:52.840" v="103" actId="2696"/>
        <pc:sldMkLst>
          <pc:docMk/>
          <pc:sldMk cId="3407134305" sldId="285"/>
        </pc:sldMkLst>
      </pc:sldChg>
      <pc:sldChg chg="del">
        <pc:chgData name="Alberto Carlos" userId="e15fa37413acfacc" providerId="LiveId" clId="{1D9278B1-768E-428F-A4B3-44BB82BD5C07}" dt="2020-08-17T19:51:52.856" v="104" actId="2696"/>
        <pc:sldMkLst>
          <pc:docMk/>
          <pc:sldMk cId="600113039" sldId="286"/>
        </pc:sldMkLst>
      </pc:sldChg>
      <pc:sldChg chg="del">
        <pc:chgData name="Alberto Carlos" userId="e15fa37413acfacc" providerId="LiveId" clId="{1D9278B1-768E-428F-A4B3-44BB82BD5C07}" dt="2020-08-17T19:51:52.856" v="105" actId="2696"/>
        <pc:sldMkLst>
          <pc:docMk/>
          <pc:sldMk cId="1363440314" sldId="287"/>
        </pc:sldMkLst>
      </pc:sldChg>
      <pc:sldChg chg="del">
        <pc:chgData name="Alberto Carlos" userId="e15fa37413acfacc" providerId="LiveId" clId="{1D9278B1-768E-428F-A4B3-44BB82BD5C07}" dt="2020-08-17T19:51:52.871" v="106" actId="2696"/>
        <pc:sldMkLst>
          <pc:docMk/>
          <pc:sldMk cId="256970171" sldId="288"/>
        </pc:sldMkLst>
      </pc:sldChg>
      <pc:sldChg chg="del">
        <pc:chgData name="Alberto Carlos" userId="e15fa37413acfacc" providerId="LiveId" clId="{1D9278B1-768E-428F-A4B3-44BB82BD5C07}" dt="2020-08-17T19:51:52.871" v="107" actId="2696"/>
        <pc:sldMkLst>
          <pc:docMk/>
          <pc:sldMk cId="2196327206" sldId="289"/>
        </pc:sldMkLst>
      </pc:sldChg>
      <pc:sldChg chg="del">
        <pc:chgData name="Alberto Carlos" userId="e15fa37413acfacc" providerId="LiveId" clId="{1D9278B1-768E-428F-A4B3-44BB82BD5C07}" dt="2020-08-17T19:51:52.887" v="108" actId="2696"/>
        <pc:sldMkLst>
          <pc:docMk/>
          <pc:sldMk cId="2407900128" sldId="290"/>
        </pc:sldMkLst>
      </pc:sldChg>
      <pc:sldChg chg="del">
        <pc:chgData name="Alberto Carlos" userId="e15fa37413acfacc" providerId="LiveId" clId="{1D9278B1-768E-428F-A4B3-44BB82BD5C07}" dt="2020-08-17T19:51:52.887" v="109" actId="2696"/>
        <pc:sldMkLst>
          <pc:docMk/>
          <pc:sldMk cId="96170302" sldId="291"/>
        </pc:sldMkLst>
      </pc:sldChg>
      <pc:sldChg chg="del">
        <pc:chgData name="Alberto Carlos" userId="e15fa37413acfacc" providerId="LiveId" clId="{1D9278B1-768E-428F-A4B3-44BB82BD5C07}" dt="2020-08-17T19:51:52.918" v="111" actId="2696"/>
        <pc:sldMkLst>
          <pc:docMk/>
          <pc:sldMk cId="3530921086" sldId="292"/>
        </pc:sldMkLst>
      </pc:sldChg>
      <pc:sldChg chg="del">
        <pc:chgData name="Alberto Carlos" userId="e15fa37413acfacc" providerId="LiveId" clId="{1D9278B1-768E-428F-A4B3-44BB82BD5C07}" dt="2020-08-17T19:51:52.918" v="112" actId="2696"/>
        <pc:sldMkLst>
          <pc:docMk/>
          <pc:sldMk cId="2230814809" sldId="293"/>
        </pc:sldMkLst>
      </pc:sldChg>
      <pc:sldChg chg="del">
        <pc:chgData name="Alberto Carlos" userId="e15fa37413acfacc" providerId="LiveId" clId="{1D9278B1-768E-428F-A4B3-44BB82BD5C07}" dt="2020-08-17T19:51:52.934" v="113" actId="2696"/>
        <pc:sldMkLst>
          <pc:docMk/>
          <pc:sldMk cId="3781009754" sldId="294"/>
        </pc:sldMkLst>
      </pc:sldChg>
      <pc:sldChg chg="del">
        <pc:chgData name="Alberto Carlos" userId="e15fa37413acfacc" providerId="LiveId" clId="{1D9278B1-768E-428F-A4B3-44BB82BD5C07}" dt="2020-08-17T19:51:52.949" v="115" actId="2696"/>
        <pc:sldMkLst>
          <pc:docMk/>
          <pc:sldMk cId="885994651" sldId="295"/>
        </pc:sldMkLst>
      </pc:sldChg>
      <pc:sldChg chg="del">
        <pc:chgData name="Alberto Carlos" userId="e15fa37413acfacc" providerId="LiveId" clId="{1D9278B1-768E-428F-A4B3-44BB82BD5C07}" dt="2020-08-17T19:51:52.949" v="114" actId="2696"/>
        <pc:sldMkLst>
          <pc:docMk/>
          <pc:sldMk cId="1268674011" sldId="296"/>
        </pc:sldMkLst>
      </pc:sldChg>
      <pc:sldChg chg="del">
        <pc:chgData name="Alberto Carlos" userId="e15fa37413acfacc" providerId="LiveId" clId="{1D9278B1-768E-428F-A4B3-44BB82BD5C07}" dt="2020-08-17T19:51:52.965" v="116" actId="2696"/>
        <pc:sldMkLst>
          <pc:docMk/>
          <pc:sldMk cId="1368021229" sldId="297"/>
        </pc:sldMkLst>
      </pc:sldChg>
      <pc:sldChg chg="del">
        <pc:chgData name="Alberto Carlos" userId="e15fa37413acfacc" providerId="LiveId" clId="{1D9278B1-768E-428F-A4B3-44BB82BD5C07}" dt="2020-08-17T19:51:52.980" v="117" actId="2696"/>
        <pc:sldMkLst>
          <pc:docMk/>
          <pc:sldMk cId="108085736" sldId="298"/>
        </pc:sldMkLst>
      </pc:sldChg>
      <pc:sldChg chg="del">
        <pc:chgData name="Alberto Carlos" userId="e15fa37413acfacc" providerId="LiveId" clId="{1D9278B1-768E-428F-A4B3-44BB82BD5C07}" dt="2020-08-17T19:51:52.980" v="118" actId="2696"/>
        <pc:sldMkLst>
          <pc:docMk/>
          <pc:sldMk cId="119467920" sldId="299"/>
        </pc:sldMkLst>
      </pc:sldChg>
      <pc:sldChg chg="del">
        <pc:chgData name="Alberto Carlos" userId="e15fa37413acfacc" providerId="LiveId" clId="{1D9278B1-768E-428F-A4B3-44BB82BD5C07}" dt="2020-08-17T19:51:52.777" v="95" actId="2696"/>
        <pc:sldMkLst>
          <pc:docMk/>
          <pc:sldMk cId="320380645" sldId="300"/>
        </pc:sldMkLst>
      </pc:sldChg>
      <pc:sldChg chg="del">
        <pc:chgData name="Alberto Carlos" userId="e15fa37413acfacc" providerId="LiveId" clId="{1D9278B1-768E-428F-A4B3-44BB82BD5C07}" dt="2020-08-17T19:51:52.902" v="110" actId="2696"/>
        <pc:sldMkLst>
          <pc:docMk/>
          <pc:sldMk cId="3773646395" sldId="301"/>
        </pc:sldMkLst>
      </pc:sldChg>
    </pc:docChg>
  </pc:docChgLst>
  <pc:docChgLst>
    <pc:chgData name="Christian Alonso Vargas Farias" userId="f0800195-5237-4b13-8d8e-9b32f3e89b5d" providerId="ADAL" clId="{D365B59F-56F5-4702-BBB5-D2F3ABBAE7DF}"/>
    <pc:docChg chg="undo custSel addSld delSld modSld sldOrd delMainMaster modMainMaster">
      <pc:chgData name="Christian Alonso Vargas Farias" userId="f0800195-5237-4b13-8d8e-9b32f3e89b5d" providerId="ADAL" clId="{D365B59F-56F5-4702-BBB5-D2F3ABBAE7DF}" dt="2020-02-12T14:43:17.735" v="921" actId="167"/>
      <pc:docMkLst>
        <pc:docMk/>
      </pc:docMkLst>
      <pc:sldChg chg="addSp delSp modSp add">
        <pc:chgData name="Christian Alonso Vargas Farias" userId="f0800195-5237-4b13-8d8e-9b32f3e89b5d" providerId="ADAL" clId="{D365B59F-56F5-4702-BBB5-D2F3ABBAE7DF}" dt="2020-02-11T13:53:35.659" v="828"/>
        <pc:sldMkLst>
          <pc:docMk/>
          <pc:sldMk cId="655980967" sldId="256"/>
        </pc:sldMkLst>
        <pc:spChg chg="mod">
          <ac:chgData name="Christian Alonso Vargas Farias" userId="f0800195-5237-4b13-8d8e-9b32f3e89b5d" providerId="ADAL" clId="{D365B59F-56F5-4702-BBB5-D2F3ABBAE7DF}" dt="2020-02-10T22:20:42.763" v="761" actId="20577"/>
          <ac:spMkLst>
            <pc:docMk/>
            <pc:sldMk cId="655980967" sldId="256"/>
            <ac:spMk id="2" creationId="{DDA8FDDA-8140-4E23-9A8B-C8DBBABDAD59}"/>
          </ac:spMkLst>
        </pc:spChg>
        <pc:spChg chg="del mod">
          <ac:chgData name="Christian Alonso Vargas Farias" userId="f0800195-5237-4b13-8d8e-9b32f3e89b5d" providerId="ADAL" clId="{D365B59F-56F5-4702-BBB5-D2F3ABBAE7DF}" dt="2020-02-11T13:52:54.853" v="825"/>
          <ac:spMkLst>
            <pc:docMk/>
            <pc:sldMk cId="655980967" sldId="256"/>
            <ac:spMk id="3" creationId="{60347C06-8C6D-43B9-94C3-6706BA4DE2A3}"/>
          </ac:spMkLst>
        </pc:spChg>
        <pc:spChg chg="add del mod">
          <ac:chgData name="Christian Alonso Vargas Farias" userId="f0800195-5237-4b13-8d8e-9b32f3e89b5d" providerId="ADAL" clId="{D365B59F-56F5-4702-BBB5-D2F3ABBAE7DF}" dt="2020-02-11T13:53:32.678" v="827"/>
          <ac:spMkLst>
            <pc:docMk/>
            <pc:sldMk cId="655980967" sldId="256"/>
            <ac:spMk id="4" creationId="{4317E7DE-45A8-4D1A-99B5-356A25F98110}"/>
          </ac:spMkLst>
        </pc:spChg>
        <pc:spChg chg="add del mod">
          <ac:chgData name="Christian Alonso Vargas Farias" userId="f0800195-5237-4b13-8d8e-9b32f3e89b5d" providerId="ADAL" clId="{D365B59F-56F5-4702-BBB5-D2F3ABBAE7DF}" dt="2020-02-11T13:53:32.678" v="827"/>
          <ac:spMkLst>
            <pc:docMk/>
            <pc:sldMk cId="655980967" sldId="256"/>
            <ac:spMk id="5" creationId="{84D80C76-5A7A-488F-8ED3-97343D7394C6}"/>
          </ac:spMkLst>
        </pc:spChg>
        <pc:spChg chg="add del mod">
          <ac:chgData name="Christian Alonso Vargas Farias" userId="f0800195-5237-4b13-8d8e-9b32f3e89b5d" providerId="ADAL" clId="{D365B59F-56F5-4702-BBB5-D2F3ABBAE7DF}" dt="2020-02-11T13:53:35.659" v="828"/>
          <ac:spMkLst>
            <pc:docMk/>
            <pc:sldMk cId="655980967" sldId="256"/>
            <ac:spMk id="6" creationId="{B15A9142-2EB9-4B62-9C38-D257F054A441}"/>
          </ac:spMkLst>
        </pc:spChg>
        <pc:spChg chg="add mod">
          <ac:chgData name="Christian Alonso Vargas Farias" userId="f0800195-5237-4b13-8d8e-9b32f3e89b5d" providerId="ADAL" clId="{D365B59F-56F5-4702-BBB5-D2F3ABBAE7DF}" dt="2020-02-11T13:53:35.659" v="828"/>
          <ac:spMkLst>
            <pc:docMk/>
            <pc:sldMk cId="655980967" sldId="256"/>
            <ac:spMk id="7" creationId="{B00BC0CF-B17D-4A50-ABE9-4484FAE4760D}"/>
          </ac:spMkLst>
        </pc:spChg>
        <pc:spChg chg="add mod">
          <ac:chgData name="Christian Alonso Vargas Farias" userId="f0800195-5237-4b13-8d8e-9b32f3e89b5d" providerId="ADAL" clId="{D365B59F-56F5-4702-BBB5-D2F3ABBAE7DF}" dt="2020-02-11T13:53:35.659" v="828"/>
          <ac:spMkLst>
            <pc:docMk/>
            <pc:sldMk cId="655980967" sldId="256"/>
            <ac:spMk id="8" creationId="{24A6EDC5-665D-4C54-9434-DB56AD78E396}"/>
          </ac:spMkLst>
        </pc:spChg>
      </pc:sldChg>
      <pc:sldChg chg="addSp delSp modSp add modAnim">
        <pc:chgData name="Christian Alonso Vargas Farias" userId="f0800195-5237-4b13-8d8e-9b32f3e89b5d" providerId="ADAL" clId="{D365B59F-56F5-4702-BBB5-D2F3ABBAE7DF}" dt="2020-02-10T22:02:59.652" v="586"/>
        <pc:sldMkLst>
          <pc:docMk/>
          <pc:sldMk cId="3665966782" sldId="257"/>
        </pc:sldMkLst>
        <pc:spChg chg="del">
          <ac:chgData name="Christian Alonso Vargas Farias" userId="f0800195-5237-4b13-8d8e-9b32f3e89b5d" providerId="ADAL" clId="{D365B59F-56F5-4702-BBB5-D2F3ABBAE7DF}" dt="2020-02-10T20:36:52.779" v="5"/>
          <ac:spMkLst>
            <pc:docMk/>
            <pc:sldMk cId="3665966782" sldId="257"/>
            <ac:spMk id="2" creationId="{DDA8FDDA-8140-4E23-9A8B-C8DBBABDAD59}"/>
          </ac:spMkLst>
        </pc:spChg>
        <pc:spChg chg="del">
          <ac:chgData name="Christian Alonso Vargas Farias" userId="f0800195-5237-4b13-8d8e-9b32f3e89b5d" providerId="ADAL" clId="{D365B59F-56F5-4702-BBB5-D2F3ABBAE7DF}" dt="2020-02-10T20:36:52.779" v="5"/>
          <ac:spMkLst>
            <pc:docMk/>
            <pc:sldMk cId="3665966782" sldId="257"/>
            <ac:spMk id="3" creationId="{60347C06-8C6D-43B9-94C3-6706BA4DE2A3}"/>
          </ac:spMkLst>
        </pc:spChg>
        <pc:spChg chg="add del">
          <ac:chgData name="Christian Alonso Vargas Farias" userId="f0800195-5237-4b13-8d8e-9b32f3e89b5d" providerId="ADAL" clId="{D365B59F-56F5-4702-BBB5-D2F3ABBAE7DF}" dt="2020-02-10T20:36:59.207" v="7"/>
          <ac:spMkLst>
            <pc:docMk/>
            <pc:sldMk cId="3665966782" sldId="257"/>
            <ac:spMk id="4" creationId="{3B754503-4B27-4918-835D-71BDF50F86F6}"/>
          </ac:spMkLst>
        </pc:spChg>
        <pc:spChg chg="add del">
          <ac:chgData name="Christian Alonso Vargas Farias" userId="f0800195-5237-4b13-8d8e-9b32f3e89b5d" providerId="ADAL" clId="{D365B59F-56F5-4702-BBB5-D2F3ABBAE7DF}" dt="2020-02-10T20:36:59.207" v="7"/>
          <ac:spMkLst>
            <pc:docMk/>
            <pc:sldMk cId="3665966782" sldId="257"/>
            <ac:spMk id="5" creationId="{EA8CF9E7-CF44-4BFB-BC76-5E03539DB66E}"/>
          </ac:spMkLst>
        </pc:spChg>
        <pc:spChg chg="add del mod">
          <ac:chgData name="Christian Alonso Vargas Farias" userId="f0800195-5237-4b13-8d8e-9b32f3e89b5d" providerId="ADAL" clId="{D365B59F-56F5-4702-BBB5-D2F3ABBAE7DF}" dt="2020-02-10T20:42:45.243" v="93"/>
          <ac:spMkLst>
            <pc:docMk/>
            <pc:sldMk cId="3665966782" sldId="257"/>
            <ac:spMk id="6" creationId="{4803C638-0717-48E5-A6F5-95088BD6B81C}"/>
          </ac:spMkLst>
        </pc:spChg>
        <pc:spChg chg="add del mod">
          <ac:chgData name="Christian Alonso Vargas Farias" userId="f0800195-5237-4b13-8d8e-9b32f3e89b5d" providerId="ADAL" clId="{D365B59F-56F5-4702-BBB5-D2F3ABBAE7DF}" dt="2020-02-10T20:42:45.243" v="93"/>
          <ac:spMkLst>
            <pc:docMk/>
            <pc:sldMk cId="3665966782" sldId="257"/>
            <ac:spMk id="7" creationId="{EF7AADDF-3B36-4820-A2A4-C426BA15BB5B}"/>
          </ac:spMkLst>
        </pc:spChg>
        <pc:spChg chg="add del mod">
          <ac:chgData name="Christian Alonso Vargas Farias" userId="f0800195-5237-4b13-8d8e-9b32f3e89b5d" providerId="ADAL" clId="{D365B59F-56F5-4702-BBB5-D2F3ABBAE7DF}" dt="2020-02-10T21:31:48.596" v="306"/>
          <ac:spMkLst>
            <pc:docMk/>
            <pc:sldMk cId="3665966782" sldId="257"/>
            <ac:spMk id="8" creationId="{73145D07-5576-4A0E-B74C-7B22335885D0}"/>
          </ac:spMkLst>
        </pc:spChg>
        <pc:spChg chg="add del mod">
          <ac:chgData name="Christian Alonso Vargas Farias" userId="f0800195-5237-4b13-8d8e-9b32f3e89b5d" providerId="ADAL" clId="{D365B59F-56F5-4702-BBB5-D2F3ABBAE7DF}" dt="2020-02-10T22:02:59.652" v="586"/>
          <ac:spMkLst>
            <pc:docMk/>
            <pc:sldMk cId="3665966782" sldId="257"/>
            <ac:spMk id="9" creationId="{357FDD56-3353-4F15-A255-1BD8DE5742F8}"/>
          </ac:spMkLst>
        </pc:spChg>
        <pc:spChg chg="add del mod">
          <ac:chgData name="Christian Alonso Vargas Farias" userId="f0800195-5237-4b13-8d8e-9b32f3e89b5d" providerId="ADAL" clId="{D365B59F-56F5-4702-BBB5-D2F3ABBAE7DF}" dt="2020-02-10T22:02:59.652" v="586"/>
          <ac:spMkLst>
            <pc:docMk/>
            <pc:sldMk cId="3665966782" sldId="257"/>
            <ac:spMk id="10" creationId="{3C3E6B70-23C8-4013-B0BF-1E2461290AAD}"/>
          </ac:spMkLst>
        </pc:spChg>
        <pc:spChg chg="add mod">
          <ac:chgData name="Christian Alonso Vargas Farias" userId="f0800195-5237-4b13-8d8e-9b32f3e89b5d" providerId="ADAL" clId="{D365B59F-56F5-4702-BBB5-D2F3ABBAE7DF}" dt="2020-02-10T22:02:59.652" v="586"/>
          <ac:spMkLst>
            <pc:docMk/>
            <pc:sldMk cId="3665966782" sldId="257"/>
            <ac:spMk id="11" creationId="{6666D78C-C84D-4A43-AC56-6938A4F08916}"/>
          </ac:spMkLst>
        </pc:spChg>
        <pc:spChg chg="add mod">
          <ac:chgData name="Christian Alonso Vargas Farias" userId="f0800195-5237-4b13-8d8e-9b32f3e89b5d" providerId="ADAL" clId="{D365B59F-56F5-4702-BBB5-D2F3ABBAE7DF}" dt="2020-02-10T22:02:59.652" v="586"/>
          <ac:spMkLst>
            <pc:docMk/>
            <pc:sldMk cId="3665966782" sldId="257"/>
            <ac:spMk id="12" creationId="{C63504B2-84AD-4F15-AF75-37DB95653093}"/>
          </ac:spMkLst>
        </pc:spChg>
      </pc:sldChg>
      <pc:sldChg chg="addSp delSp modSp add ord">
        <pc:chgData name="Christian Alonso Vargas Farias" userId="f0800195-5237-4b13-8d8e-9b32f3e89b5d" providerId="ADAL" clId="{D365B59F-56F5-4702-BBB5-D2F3ABBAE7DF}" dt="2020-02-11T15:11:54.045" v="906"/>
        <pc:sldMkLst>
          <pc:docMk/>
          <pc:sldMk cId="1888070224" sldId="258"/>
        </pc:sldMkLst>
        <pc:spChg chg="add mod">
          <ac:chgData name="Christian Alonso Vargas Farias" userId="f0800195-5237-4b13-8d8e-9b32f3e89b5d" providerId="ADAL" clId="{D365B59F-56F5-4702-BBB5-D2F3ABBAE7DF}" dt="2020-02-11T15:11:54.045" v="906"/>
          <ac:spMkLst>
            <pc:docMk/>
            <pc:sldMk cId="1888070224" sldId="258"/>
            <ac:spMk id="2" creationId="{780D37AA-34BA-4549-BCF4-C1D196008147}"/>
          </ac:spMkLst>
        </pc:spChg>
        <pc:spChg chg="del">
          <ac:chgData name="Christian Alonso Vargas Farias" userId="f0800195-5237-4b13-8d8e-9b32f3e89b5d" providerId="ADAL" clId="{D365B59F-56F5-4702-BBB5-D2F3ABBAE7DF}" dt="2020-02-10T21:12:54.814" v="263"/>
          <ac:spMkLst>
            <pc:docMk/>
            <pc:sldMk cId="1888070224" sldId="258"/>
            <ac:spMk id="2" creationId="{DDA8FDDA-8140-4E23-9A8B-C8DBBABDAD59}"/>
          </ac:spMkLst>
        </pc:spChg>
        <pc:spChg chg="del">
          <ac:chgData name="Christian Alonso Vargas Farias" userId="f0800195-5237-4b13-8d8e-9b32f3e89b5d" providerId="ADAL" clId="{D365B59F-56F5-4702-BBB5-D2F3ABBAE7DF}" dt="2020-02-10T21:12:54.814" v="263"/>
          <ac:spMkLst>
            <pc:docMk/>
            <pc:sldMk cId="1888070224" sldId="258"/>
            <ac:spMk id="3" creationId="{60347C06-8C6D-43B9-94C3-6706BA4DE2A3}"/>
          </ac:spMkLst>
        </pc:spChg>
        <pc:spChg chg="add mod">
          <ac:chgData name="Christian Alonso Vargas Farias" userId="f0800195-5237-4b13-8d8e-9b32f3e89b5d" providerId="ADAL" clId="{D365B59F-56F5-4702-BBB5-D2F3ABBAE7DF}" dt="2020-02-11T15:11:54.045" v="906"/>
          <ac:spMkLst>
            <pc:docMk/>
            <pc:sldMk cId="1888070224" sldId="258"/>
            <ac:spMk id="3" creationId="{9E7B4E90-90A0-4FA6-8D76-CC3AF6261CD7}"/>
          </ac:spMkLst>
        </pc:spChg>
        <pc:spChg chg="add del mod">
          <ac:chgData name="Christian Alonso Vargas Farias" userId="f0800195-5237-4b13-8d8e-9b32f3e89b5d" providerId="ADAL" clId="{D365B59F-56F5-4702-BBB5-D2F3ABBAE7DF}" dt="2020-02-10T22:03:59.829" v="587"/>
          <ac:spMkLst>
            <pc:docMk/>
            <pc:sldMk cId="1888070224" sldId="258"/>
            <ac:spMk id="4" creationId="{9A715591-B1FC-4487-B9EB-496EE4E8CF1A}"/>
          </ac:spMkLst>
        </pc:spChg>
        <pc:spChg chg="add del mod">
          <ac:chgData name="Christian Alonso Vargas Farias" userId="f0800195-5237-4b13-8d8e-9b32f3e89b5d" providerId="ADAL" clId="{D365B59F-56F5-4702-BBB5-D2F3ABBAE7DF}" dt="2020-02-10T21:12:58.106" v="264"/>
          <ac:spMkLst>
            <pc:docMk/>
            <pc:sldMk cId="1888070224" sldId="258"/>
            <ac:spMk id="5" creationId="{5DC32F6C-48D0-40D7-8175-FDB8B2C8574B}"/>
          </ac:spMkLst>
        </pc:spChg>
        <pc:spChg chg="add del mod">
          <ac:chgData name="Christian Alonso Vargas Farias" userId="f0800195-5237-4b13-8d8e-9b32f3e89b5d" providerId="ADAL" clId="{D365B59F-56F5-4702-BBB5-D2F3ABBAE7DF}" dt="2020-02-10T21:13:25.484" v="271"/>
          <ac:spMkLst>
            <pc:docMk/>
            <pc:sldMk cId="1888070224" sldId="258"/>
            <ac:spMk id="9" creationId="{4BFF27E8-3E10-4BBD-A358-CC1263C46F43}"/>
          </ac:spMkLst>
        </pc:spChg>
        <pc:spChg chg="add del mod">
          <ac:chgData name="Christian Alonso Vargas Farias" userId="f0800195-5237-4b13-8d8e-9b32f3e89b5d" providerId="ADAL" clId="{D365B59F-56F5-4702-BBB5-D2F3ABBAE7DF}" dt="2020-02-10T21:14:46.418" v="290" actId="478"/>
          <ac:spMkLst>
            <pc:docMk/>
            <pc:sldMk cId="1888070224" sldId="258"/>
            <ac:spMk id="12" creationId="{F3712E4F-62C6-4757-9BF0-78958C3A17AD}"/>
          </ac:spMkLst>
        </pc:spChg>
        <pc:spChg chg="add del mod">
          <ac:chgData name="Christian Alonso Vargas Farias" userId="f0800195-5237-4b13-8d8e-9b32f3e89b5d" providerId="ADAL" clId="{D365B59F-56F5-4702-BBB5-D2F3ABBAE7DF}" dt="2020-02-10T22:08:13.845" v="635"/>
          <ac:spMkLst>
            <pc:docMk/>
            <pc:sldMk cId="1888070224" sldId="258"/>
            <ac:spMk id="13" creationId="{6428585D-450B-47B4-A9CE-72A6BA7A2313}"/>
          </ac:spMkLst>
        </pc:spChg>
        <pc:spChg chg="add del mod">
          <ac:chgData name="Christian Alonso Vargas Farias" userId="f0800195-5237-4b13-8d8e-9b32f3e89b5d" providerId="ADAL" clId="{D365B59F-56F5-4702-BBB5-D2F3ABBAE7DF}" dt="2020-02-10T22:13:54.528" v="676"/>
          <ac:spMkLst>
            <pc:docMk/>
            <pc:sldMk cId="1888070224" sldId="258"/>
            <ac:spMk id="14" creationId="{3BE9B698-69AC-4DD5-A404-72BCB58654A0}"/>
          </ac:spMkLst>
        </pc:spChg>
        <pc:spChg chg="add del mod">
          <ac:chgData name="Christian Alonso Vargas Farias" userId="f0800195-5237-4b13-8d8e-9b32f3e89b5d" providerId="ADAL" clId="{D365B59F-56F5-4702-BBB5-D2F3ABBAE7DF}" dt="2020-02-10T22:16:25.802" v="703"/>
          <ac:spMkLst>
            <pc:docMk/>
            <pc:sldMk cId="1888070224" sldId="258"/>
            <ac:spMk id="15" creationId="{47C76009-AE61-4283-BA3F-FC9B1820236B}"/>
          </ac:spMkLst>
        </pc:spChg>
        <pc:spChg chg="add del mod">
          <ac:chgData name="Christian Alonso Vargas Farias" userId="f0800195-5237-4b13-8d8e-9b32f3e89b5d" providerId="ADAL" clId="{D365B59F-56F5-4702-BBB5-D2F3ABBAE7DF}" dt="2020-02-10T22:20:25.852" v="748"/>
          <ac:spMkLst>
            <pc:docMk/>
            <pc:sldMk cId="1888070224" sldId="258"/>
            <ac:spMk id="16" creationId="{34B3E0A7-7246-48B6-AA88-3B713992EF73}"/>
          </ac:spMkLst>
        </pc:spChg>
        <pc:spChg chg="add del mod">
          <ac:chgData name="Christian Alonso Vargas Farias" userId="f0800195-5237-4b13-8d8e-9b32f3e89b5d" providerId="ADAL" clId="{D365B59F-56F5-4702-BBB5-D2F3ABBAE7DF}" dt="2020-02-10T22:16:31.356" v="704" actId="931"/>
          <ac:spMkLst>
            <pc:docMk/>
            <pc:sldMk cId="1888070224" sldId="258"/>
            <ac:spMk id="17" creationId="{8E14753B-9058-4E61-B2AB-C21DCB3C88B6}"/>
          </ac:spMkLst>
        </pc:spChg>
        <pc:spChg chg="add del mod">
          <ac:chgData name="Christian Alonso Vargas Farias" userId="f0800195-5237-4b13-8d8e-9b32f3e89b5d" providerId="ADAL" clId="{D365B59F-56F5-4702-BBB5-D2F3ABBAE7DF}" dt="2020-02-10T22:18:42.897" v="731" actId="931"/>
          <ac:spMkLst>
            <pc:docMk/>
            <pc:sldMk cId="1888070224" sldId="258"/>
            <ac:spMk id="21" creationId="{ACE003CE-C767-4626-A392-59CB5B173E3B}"/>
          </ac:spMkLst>
        </pc:spChg>
        <pc:spChg chg="add del mod">
          <ac:chgData name="Christian Alonso Vargas Farias" userId="f0800195-5237-4b13-8d8e-9b32f3e89b5d" providerId="ADAL" clId="{D365B59F-56F5-4702-BBB5-D2F3ABBAE7DF}" dt="2020-02-10T22:20:25.852" v="748"/>
          <ac:spMkLst>
            <pc:docMk/>
            <pc:sldMk cId="1888070224" sldId="258"/>
            <ac:spMk id="25" creationId="{9F5D4B2C-0841-4154-AC9B-620B7FA36E14}"/>
          </ac:spMkLst>
        </pc:spChg>
        <pc:spChg chg="add del mod">
          <ac:chgData name="Christian Alonso Vargas Farias" userId="f0800195-5237-4b13-8d8e-9b32f3e89b5d" providerId="ADAL" clId="{D365B59F-56F5-4702-BBB5-D2F3ABBAE7DF}" dt="2020-02-10T22:20:30.844" v="749"/>
          <ac:spMkLst>
            <pc:docMk/>
            <pc:sldMk cId="1888070224" sldId="258"/>
            <ac:spMk id="26" creationId="{F3A8C7E2-1914-4261-B6AB-CEB9B641500C}"/>
          </ac:spMkLst>
        </pc:spChg>
        <pc:spChg chg="add del mod">
          <ac:chgData name="Christian Alonso Vargas Farias" userId="f0800195-5237-4b13-8d8e-9b32f3e89b5d" providerId="ADAL" clId="{D365B59F-56F5-4702-BBB5-D2F3ABBAE7DF}" dt="2020-02-10T22:20:30.844" v="749"/>
          <ac:spMkLst>
            <pc:docMk/>
            <pc:sldMk cId="1888070224" sldId="258"/>
            <ac:spMk id="27" creationId="{8F32B12D-383D-4561-B687-DB8BB0036E70}"/>
          </ac:spMkLst>
        </pc:spChg>
        <pc:spChg chg="add mod">
          <ac:chgData name="Christian Alonso Vargas Farias" userId="f0800195-5237-4b13-8d8e-9b32f3e89b5d" providerId="ADAL" clId="{D365B59F-56F5-4702-BBB5-D2F3ABBAE7DF}" dt="2020-02-10T22:20:37.693" v="755" actId="20577"/>
          <ac:spMkLst>
            <pc:docMk/>
            <pc:sldMk cId="1888070224" sldId="258"/>
            <ac:spMk id="28" creationId="{8D9E26A3-9FC5-4974-92EC-586B2E5D3301}"/>
          </ac:spMkLst>
        </pc:spChg>
        <pc:spChg chg="add del mod">
          <ac:chgData name="Christian Alonso Vargas Farias" userId="f0800195-5237-4b13-8d8e-9b32f3e89b5d" providerId="ADAL" clId="{D365B59F-56F5-4702-BBB5-D2F3ABBAE7DF}" dt="2020-02-11T15:11:54.045" v="906"/>
          <ac:spMkLst>
            <pc:docMk/>
            <pc:sldMk cId="1888070224" sldId="258"/>
            <ac:spMk id="29" creationId="{2E5E6B4A-1799-4889-A366-1287F8CA491D}"/>
          </ac:spMkLst>
        </pc:spChg>
        <pc:picChg chg="add del mod">
          <ac:chgData name="Christian Alonso Vargas Farias" userId="f0800195-5237-4b13-8d8e-9b32f3e89b5d" providerId="ADAL" clId="{D365B59F-56F5-4702-BBB5-D2F3ABBAE7DF}" dt="2020-02-10T21:13:07.950" v="269" actId="478"/>
          <ac:picMkLst>
            <pc:docMk/>
            <pc:sldMk cId="1888070224" sldId="258"/>
            <ac:picMk id="7" creationId="{D68E0E3E-5A1A-4B18-A4CB-11ED2957E39B}"/>
          </ac:picMkLst>
        </pc:picChg>
        <pc:picChg chg="add del mod ord">
          <ac:chgData name="Christian Alonso Vargas Farias" userId="f0800195-5237-4b13-8d8e-9b32f3e89b5d" providerId="ADAL" clId="{D365B59F-56F5-4702-BBB5-D2F3ABBAE7DF}" dt="2020-02-10T21:13:36.747" v="277"/>
          <ac:picMkLst>
            <pc:docMk/>
            <pc:sldMk cId="1888070224" sldId="258"/>
            <ac:picMk id="11" creationId="{322B4B2B-7DFD-49F3-8100-B0FA642BB595}"/>
          </ac:picMkLst>
        </pc:picChg>
        <pc:picChg chg="add del mod">
          <ac:chgData name="Christian Alonso Vargas Farias" userId="f0800195-5237-4b13-8d8e-9b32f3e89b5d" providerId="ADAL" clId="{D365B59F-56F5-4702-BBB5-D2F3ABBAE7DF}" dt="2020-02-10T22:16:37.315" v="707" actId="478"/>
          <ac:picMkLst>
            <pc:docMk/>
            <pc:sldMk cId="1888070224" sldId="258"/>
            <ac:picMk id="19" creationId="{1CA6095C-572C-4647-9F22-FE10CB79F4FD}"/>
          </ac:picMkLst>
        </pc:picChg>
        <pc:picChg chg="add del mod ord">
          <ac:chgData name="Christian Alonso Vargas Farias" userId="f0800195-5237-4b13-8d8e-9b32f3e89b5d" providerId="ADAL" clId="{D365B59F-56F5-4702-BBB5-D2F3ABBAE7DF}" dt="2020-02-10T22:18:52.632" v="735" actId="478"/>
          <ac:picMkLst>
            <pc:docMk/>
            <pc:sldMk cId="1888070224" sldId="258"/>
            <ac:picMk id="23" creationId="{73A9FD7A-FE9F-434B-8DB4-BF8293E875FF}"/>
          </ac:picMkLst>
        </pc:picChg>
      </pc:sldChg>
      <pc:sldChg chg="addSp delSp modSp add del">
        <pc:chgData name="Christian Alonso Vargas Farias" userId="f0800195-5237-4b13-8d8e-9b32f3e89b5d" providerId="ADAL" clId="{D365B59F-56F5-4702-BBB5-D2F3ABBAE7DF}" dt="2020-02-10T22:14:26.929" v="684" actId="2696"/>
        <pc:sldMkLst>
          <pc:docMk/>
          <pc:sldMk cId="720758439" sldId="259"/>
        </pc:sldMkLst>
        <pc:spChg chg="del">
          <ac:chgData name="Christian Alonso Vargas Farias" userId="f0800195-5237-4b13-8d8e-9b32f3e89b5d" providerId="ADAL" clId="{D365B59F-56F5-4702-BBB5-D2F3ABBAE7DF}" dt="2020-02-10T21:31:53.681" v="307"/>
          <ac:spMkLst>
            <pc:docMk/>
            <pc:sldMk cId="720758439" sldId="259"/>
            <ac:spMk id="2" creationId="{DDA8FDDA-8140-4E23-9A8B-C8DBBABDAD59}"/>
          </ac:spMkLst>
        </pc:spChg>
        <pc:spChg chg="del">
          <ac:chgData name="Christian Alonso Vargas Farias" userId="f0800195-5237-4b13-8d8e-9b32f3e89b5d" providerId="ADAL" clId="{D365B59F-56F5-4702-BBB5-D2F3ABBAE7DF}" dt="2020-02-10T21:31:53.681" v="307"/>
          <ac:spMkLst>
            <pc:docMk/>
            <pc:sldMk cId="720758439" sldId="259"/>
            <ac:spMk id="3" creationId="{60347C06-8C6D-43B9-94C3-6706BA4DE2A3}"/>
          </ac:spMkLst>
        </pc:spChg>
        <pc:spChg chg="add del mod">
          <ac:chgData name="Christian Alonso Vargas Farias" userId="f0800195-5237-4b13-8d8e-9b32f3e89b5d" providerId="ADAL" clId="{D365B59F-56F5-4702-BBB5-D2F3ABBAE7DF}" dt="2020-02-10T22:14:09.192" v="679"/>
          <ac:spMkLst>
            <pc:docMk/>
            <pc:sldMk cId="720758439" sldId="259"/>
            <ac:spMk id="4" creationId="{6CD39762-E776-42C4-8FEF-13A41E3207B9}"/>
          </ac:spMkLst>
        </pc:spChg>
        <pc:spChg chg="add mod">
          <ac:chgData name="Christian Alonso Vargas Farias" userId="f0800195-5237-4b13-8d8e-9b32f3e89b5d" providerId="ADAL" clId="{D365B59F-56F5-4702-BBB5-D2F3ABBAE7DF}" dt="2020-02-10T22:14:09.192" v="679"/>
          <ac:spMkLst>
            <pc:docMk/>
            <pc:sldMk cId="720758439" sldId="259"/>
            <ac:spMk id="5" creationId="{59800F2D-1147-4BF6-88EB-753797E86828}"/>
          </ac:spMkLst>
        </pc:spChg>
        <pc:spChg chg="add del mod">
          <ac:chgData name="Christian Alonso Vargas Farias" userId="f0800195-5237-4b13-8d8e-9b32f3e89b5d" providerId="ADAL" clId="{D365B59F-56F5-4702-BBB5-D2F3ABBAE7DF}" dt="2020-02-10T22:14:15.073" v="680" actId="931"/>
          <ac:spMkLst>
            <pc:docMk/>
            <pc:sldMk cId="720758439" sldId="259"/>
            <ac:spMk id="6" creationId="{B966258A-875D-4D8E-9BD2-7F7EC306492F}"/>
          </ac:spMkLst>
        </pc:spChg>
        <pc:spChg chg="add mod">
          <ac:chgData name="Christian Alonso Vargas Farias" userId="f0800195-5237-4b13-8d8e-9b32f3e89b5d" providerId="ADAL" clId="{D365B59F-56F5-4702-BBB5-D2F3ABBAE7DF}" dt="2020-02-10T22:14:23.825" v="683" actId="478"/>
          <ac:spMkLst>
            <pc:docMk/>
            <pc:sldMk cId="720758439" sldId="259"/>
            <ac:spMk id="10" creationId="{EA2045E3-6B87-4969-B54C-75171011AA84}"/>
          </ac:spMkLst>
        </pc:spChg>
        <pc:picChg chg="add del mod">
          <ac:chgData name="Christian Alonso Vargas Farias" userId="f0800195-5237-4b13-8d8e-9b32f3e89b5d" providerId="ADAL" clId="{D365B59F-56F5-4702-BBB5-D2F3ABBAE7DF}" dt="2020-02-10T22:14:23.825" v="683" actId="478"/>
          <ac:picMkLst>
            <pc:docMk/>
            <pc:sldMk cId="720758439" sldId="259"/>
            <ac:picMk id="8" creationId="{C0DEB0D2-EA56-46F8-A846-3DA6300E48A1}"/>
          </ac:picMkLst>
        </pc:picChg>
      </pc:sldChg>
      <pc:sldChg chg="addSp delSp modSp add">
        <pc:chgData name="Christian Alonso Vargas Farias" userId="f0800195-5237-4b13-8d8e-9b32f3e89b5d" providerId="ADAL" clId="{D365B59F-56F5-4702-BBB5-D2F3ABBAE7DF}" dt="2020-02-11T14:33:55.472" v="868"/>
        <pc:sldMkLst>
          <pc:docMk/>
          <pc:sldMk cId="2354456568" sldId="260"/>
        </pc:sldMkLst>
        <pc:spChg chg="del">
          <ac:chgData name="Christian Alonso Vargas Farias" userId="f0800195-5237-4b13-8d8e-9b32f3e89b5d" providerId="ADAL" clId="{D365B59F-56F5-4702-BBB5-D2F3ABBAE7DF}" dt="2020-02-11T13:53:46.749" v="829"/>
          <ac:spMkLst>
            <pc:docMk/>
            <pc:sldMk cId="2354456568" sldId="260"/>
            <ac:spMk id="2" creationId="{DDA8FDDA-8140-4E23-9A8B-C8DBBABDAD59}"/>
          </ac:spMkLst>
        </pc:spChg>
        <pc:spChg chg="del mod">
          <ac:chgData name="Christian Alonso Vargas Farias" userId="f0800195-5237-4b13-8d8e-9b32f3e89b5d" providerId="ADAL" clId="{D365B59F-56F5-4702-BBB5-D2F3ABBAE7DF}" dt="2020-02-11T13:53:46.749" v="829"/>
          <ac:spMkLst>
            <pc:docMk/>
            <pc:sldMk cId="2354456568" sldId="260"/>
            <ac:spMk id="3" creationId="{60347C06-8C6D-43B9-94C3-6706BA4DE2A3}"/>
          </ac:spMkLst>
        </pc:spChg>
        <pc:spChg chg="add del mod">
          <ac:chgData name="Christian Alonso Vargas Farias" userId="f0800195-5237-4b13-8d8e-9b32f3e89b5d" providerId="ADAL" clId="{D365B59F-56F5-4702-BBB5-D2F3ABBAE7DF}" dt="2020-02-11T14:33:55.472" v="868"/>
          <ac:spMkLst>
            <pc:docMk/>
            <pc:sldMk cId="2354456568" sldId="260"/>
            <ac:spMk id="4" creationId="{CAAF2257-27B2-4A5E-9514-CF5BC3653ED9}"/>
          </ac:spMkLst>
        </pc:spChg>
        <pc:spChg chg="add del mod">
          <ac:chgData name="Christian Alonso Vargas Farias" userId="f0800195-5237-4b13-8d8e-9b32f3e89b5d" providerId="ADAL" clId="{D365B59F-56F5-4702-BBB5-D2F3ABBAE7DF}" dt="2020-02-11T14:33:55.472" v="868"/>
          <ac:spMkLst>
            <pc:docMk/>
            <pc:sldMk cId="2354456568" sldId="260"/>
            <ac:spMk id="5" creationId="{EE45C1C9-A38B-4211-ADEA-B35440543F3D}"/>
          </ac:spMkLst>
        </pc:spChg>
        <pc:spChg chg="add del mod">
          <ac:chgData name="Christian Alonso Vargas Farias" userId="f0800195-5237-4b13-8d8e-9b32f3e89b5d" providerId="ADAL" clId="{D365B59F-56F5-4702-BBB5-D2F3ABBAE7DF}" dt="2020-02-11T14:33:55.472" v="868"/>
          <ac:spMkLst>
            <pc:docMk/>
            <pc:sldMk cId="2354456568" sldId="260"/>
            <ac:spMk id="6" creationId="{CB25F053-51B2-46A4-B8DB-CD7A974C8C7C}"/>
          </ac:spMkLst>
        </pc:spChg>
      </pc:sldChg>
      <pc:sldChg chg="add ord">
        <pc:chgData name="Christian Alonso Vargas Farias" userId="f0800195-5237-4b13-8d8e-9b32f3e89b5d" providerId="ADAL" clId="{D365B59F-56F5-4702-BBB5-D2F3ABBAE7DF}" dt="2020-02-10T22:18:27.063" v="729"/>
        <pc:sldMkLst>
          <pc:docMk/>
          <pc:sldMk cId="1604834296" sldId="261"/>
        </pc:sldMkLst>
      </pc:sldChg>
      <pc:sldChg chg="addSp delSp modSp add">
        <pc:chgData name="Christian Alonso Vargas Farias" userId="f0800195-5237-4b13-8d8e-9b32f3e89b5d" providerId="ADAL" clId="{D365B59F-56F5-4702-BBB5-D2F3ABBAE7DF}" dt="2020-02-11T19:02:28.640" v="912"/>
        <pc:sldMkLst>
          <pc:docMk/>
          <pc:sldMk cId="2853443170" sldId="262"/>
        </pc:sldMkLst>
        <pc:spChg chg="del">
          <ac:chgData name="Christian Alonso Vargas Farias" userId="f0800195-5237-4b13-8d8e-9b32f3e89b5d" providerId="ADAL" clId="{D365B59F-56F5-4702-BBB5-D2F3ABBAE7DF}" dt="2020-02-11T19:02:28.640" v="912"/>
          <ac:spMkLst>
            <pc:docMk/>
            <pc:sldMk cId="2853443170" sldId="262"/>
            <ac:spMk id="2" creationId="{780D37AA-34BA-4549-BCF4-C1D196008147}"/>
          </ac:spMkLst>
        </pc:spChg>
        <pc:spChg chg="del">
          <ac:chgData name="Christian Alonso Vargas Farias" userId="f0800195-5237-4b13-8d8e-9b32f3e89b5d" providerId="ADAL" clId="{D365B59F-56F5-4702-BBB5-D2F3ABBAE7DF}" dt="2020-02-11T19:02:28.640" v="912"/>
          <ac:spMkLst>
            <pc:docMk/>
            <pc:sldMk cId="2853443170" sldId="262"/>
            <ac:spMk id="3" creationId="{9E7B4E90-90A0-4FA6-8D76-CC3AF6261CD7}"/>
          </ac:spMkLst>
        </pc:spChg>
        <pc:spChg chg="add mod">
          <ac:chgData name="Christian Alonso Vargas Farias" userId="f0800195-5237-4b13-8d8e-9b32f3e89b5d" providerId="ADAL" clId="{D365B59F-56F5-4702-BBB5-D2F3ABBAE7DF}" dt="2020-02-11T19:02:28.640" v="912"/>
          <ac:spMkLst>
            <pc:docMk/>
            <pc:sldMk cId="2853443170" sldId="262"/>
            <ac:spMk id="4" creationId="{46F5D4AA-4009-43F6-9C6C-44E711E9E840}"/>
          </ac:spMkLst>
        </pc:spChg>
      </pc:sldChg>
      <pc:sldMasterChg chg="addSp delSp modSp delAnim modAnim delSldLayout modSldLayout">
        <pc:chgData name="Christian Alonso Vargas Farias" userId="f0800195-5237-4b13-8d8e-9b32f3e89b5d" providerId="ADAL" clId="{D365B59F-56F5-4702-BBB5-D2F3ABBAE7DF}" dt="2020-02-12T14:43:17.735" v="921" actId="167"/>
        <pc:sldMasterMkLst>
          <pc:docMk/>
          <pc:sldMasterMk cId="2695584717" sldId="2147483648"/>
        </pc:sldMasterMkLst>
        <pc:spChg chg="add del mod ord">
          <ac:chgData name="Christian Alonso Vargas Farias" userId="f0800195-5237-4b13-8d8e-9b32f3e89b5d" providerId="ADAL" clId="{D365B59F-56F5-4702-BBB5-D2F3ABBAE7DF}" dt="2020-02-10T21:42:36.302" v="394" actId="14100"/>
          <ac:spMkLst>
            <pc:docMk/>
            <pc:sldMasterMk cId="2695584717" sldId="2147483648"/>
            <ac:spMk id="2" creationId="{E34B6424-8960-4519-BBB2-AB139747F9E4}"/>
          </ac:spMkLst>
        </pc:spChg>
        <pc:spChg chg="add del mod">
          <ac:chgData name="Christian Alonso Vargas Farias" userId="f0800195-5237-4b13-8d8e-9b32f3e89b5d" providerId="ADAL" clId="{D365B59F-56F5-4702-BBB5-D2F3ABBAE7DF}" dt="2020-02-10T21:56:00.377" v="536" actId="207"/>
          <ac:spMkLst>
            <pc:docMk/>
            <pc:sldMasterMk cId="2695584717" sldId="2147483648"/>
            <ac:spMk id="3" creationId="{99885DB4-1D31-4EAA-B861-83CF135D3FCF}"/>
          </ac:spMkLst>
        </pc:spChg>
        <pc:spChg chg="del">
          <ac:chgData name="Christian Alonso Vargas Farias" userId="f0800195-5237-4b13-8d8e-9b32f3e89b5d" providerId="ADAL" clId="{D365B59F-56F5-4702-BBB5-D2F3ABBAE7DF}" dt="2020-02-10T20:39:19.770" v="65" actId="478"/>
          <ac:spMkLst>
            <pc:docMk/>
            <pc:sldMasterMk cId="2695584717" sldId="2147483648"/>
            <ac:spMk id="4" creationId="{EF14DCA0-0230-40D3-B187-7218A6DCCC08}"/>
          </ac:spMkLst>
        </pc:spChg>
        <pc:spChg chg="del">
          <ac:chgData name="Christian Alonso Vargas Farias" userId="f0800195-5237-4b13-8d8e-9b32f3e89b5d" providerId="ADAL" clId="{D365B59F-56F5-4702-BBB5-D2F3ABBAE7DF}" dt="2020-02-10T20:39:21.610" v="66" actId="478"/>
          <ac:spMkLst>
            <pc:docMk/>
            <pc:sldMasterMk cId="2695584717" sldId="2147483648"/>
            <ac:spMk id="5" creationId="{F770CE6E-087F-41C0-9DF1-B94C35013776}"/>
          </ac:spMkLst>
        </pc:spChg>
        <pc:spChg chg="del">
          <ac:chgData name="Christian Alonso Vargas Farias" userId="f0800195-5237-4b13-8d8e-9b32f3e89b5d" providerId="ADAL" clId="{D365B59F-56F5-4702-BBB5-D2F3ABBAE7DF}" dt="2020-02-10T20:39:22.968" v="67" actId="478"/>
          <ac:spMkLst>
            <pc:docMk/>
            <pc:sldMasterMk cId="2695584717" sldId="2147483648"/>
            <ac:spMk id="6" creationId="{2DF3038D-62FC-45B8-941A-CAE1D0711DD3}"/>
          </ac:spMkLst>
        </pc:spChg>
        <pc:spChg chg="add del">
          <ac:chgData name="Christian Alonso Vargas Farias" userId="f0800195-5237-4b13-8d8e-9b32f3e89b5d" providerId="ADAL" clId="{D365B59F-56F5-4702-BBB5-D2F3ABBAE7DF}" dt="2020-02-10T20:38:22.854" v="48" actId="478"/>
          <ac:spMkLst>
            <pc:docMk/>
            <pc:sldMasterMk cId="2695584717" sldId="2147483648"/>
            <ac:spMk id="7" creationId="{645DBB90-937A-4682-B967-797E401BEE24}"/>
          </ac:spMkLst>
        </pc:spChg>
        <pc:spChg chg="add del">
          <ac:chgData name="Christian Alonso Vargas Farias" userId="f0800195-5237-4b13-8d8e-9b32f3e89b5d" providerId="ADAL" clId="{D365B59F-56F5-4702-BBB5-D2F3ABBAE7DF}" dt="2020-02-10T20:38:21.341" v="47" actId="478"/>
          <ac:spMkLst>
            <pc:docMk/>
            <pc:sldMasterMk cId="2695584717" sldId="2147483648"/>
            <ac:spMk id="8" creationId="{C55C4289-51B3-462A-8A81-55F44AD3ACF2}"/>
          </ac:spMkLst>
        </pc:spChg>
        <pc:spChg chg="add del mod">
          <ac:chgData name="Christian Alonso Vargas Farias" userId="f0800195-5237-4b13-8d8e-9b32f3e89b5d" providerId="ADAL" clId="{D365B59F-56F5-4702-BBB5-D2F3ABBAE7DF}" dt="2020-02-10T20:38:41.543" v="52" actId="478"/>
          <ac:spMkLst>
            <pc:docMk/>
            <pc:sldMasterMk cId="2695584717" sldId="2147483648"/>
            <ac:spMk id="9" creationId="{AA16E363-CCEC-424E-A56B-B04339D95494}"/>
          </ac:spMkLst>
        </pc:spChg>
        <pc:spChg chg="add del mod">
          <ac:chgData name="Christian Alonso Vargas Farias" userId="f0800195-5237-4b13-8d8e-9b32f3e89b5d" providerId="ADAL" clId="{D365B59F-56F5-4702-BBB5-D2F3ABBAE7DF}" dt="2020-02-10T20:38:40.295" v="51" actId="478"/>
          <ac:spMkLst>
            <pc:docMk/>
            <pc:sldMasterMk cId="2695584717" sldId="2147483648"/>
            <ac:spMk id="10" creationId="{96F008E7-2311-4C02-9307-03EF62543177}"/>
          </ac:spMkLst>
        </pc:spChg>
        <pc:spChg chg="add del mod">
          <ac:chgData name="Christian Alonso Vargas Farias" userId="f0800195-5237-4b13-8d8e-9b32f3e89b5d" providerId="ADAL" clId="{D365B59F-56F5-4702-BBB5-D2F3ABBAE7DF}" dt="2020-02-10T20:45:39.863" v="109" actId="478"/>
          <ac:spMkLst>
            <pc:docMk/>
            <pc:sldMasterMk cId="2695584717" sldId="2147483648"/>
            <ac:spMk id="11" creationId="{C7896696-13A8-4359-A0B4-FDE2CB9B3AD1}"/>
          </ac:spMkLst>
        </pc:spChg>
        <pc:spChg chg="add del mod">
          <ac:chgData name="Christian Alonso Vargas Farias" userId="f0800195-5237-4b13-8d8e-9b32f3e89b5d" providerId="ADAL" clId="{D365B59F-56F5-4702-BBB5-D2F3ABBAE7DF}" dt="2020-02-10T20:45:55.962" v="115" actId="478"/>
          <ac:spMkLst>
            <pc:docMk/>
            <pc:sldMasterMk cId="2695584717" sldId="2147483648"/>
            <ac:spMk id="47" creationId="{1485EEEC-D710-468C-B8C5-3696A8B3BAF6}"/>
          </ac:spMkLst>
        </pc:spChg>
        <pc:spChg chg="add mod">
          <ac:chgData name="Christian Alonso Vargas Farias" userId="f0800195-5237-4b13-8d8e-9b32f3e89b5d" providerId="ADAL" clId="{D365B59F-56F5-4702-BBB5-D2F3ABBAE7DF}" dt="2020-02-10T21:34:43.047" v="337" actId="571"/>
          <ac:spMkLst>
            <pc:docMk/>
            <pc:sldMasterMk cId="2695584717" sldId="2147483648"/>
            <ac:spMk id="49" creationId="{2A07C161-1EC6-478E-BB81-572EBE067A40}"/>
          </ac:spMkLst>
        </pc:spChg>
        <pc:spChg chg="add del">
          <ac:chgData name="Christian Alonso Vargas Farias" userId="f0800195-5237-4b13-8d8e-9b32f3e89b5d" providerId="ADAL" clId="{D365B59F-56F5-4702-BBB5-D2F3ABBAE7DF}" dt="2020-02-10T21:42:22.761" v="390"/>
          <ac:spMkLst>
            <pc:docMk/>
            <pc:sldMasterMk cId="2695584717" sldId="2147483648"/>
            <ac:spMk id="57" creationId="{CE6D68F7-161C-435C-9993-65EF5122DB16}"/>
          </ac:spMkLst>
        </pc:spChg>
        <pc:grpChg chg="mod">
          <ac:chgData name="Christian Alonso Vargas Farias" userId="f0800195-5237-4b13-8d8e-9b32f3e89b5d" providerId="ADAL" clId="{D365B59F-56F5-4702-BBB5-D2F3ABBAE7DF}" dt="2020-02-10T21:37:49.694" v="357" actId="1035"/>
          <ac:grpSpMkLst>
            <pc:docMk/>
            <pc:sldMasterMk cId="2695584717" sldId="2147483648"/>
            <ac:grpSpMk id="13" creationId="{798CC407-1B90-4C68-96E0-0030B6EA325A}"/>
          </ac:grpSpMkLst>
        </pc:grpChg>
        <pc:grpChg chg="mod">
          <ac:chgData name="Christian Alonso Vargas Farias" userId="f0800195-5237-4b13-8d8e-9b32f3e89b5d" providerId="ADAL" clId="{D365B59F-56F5-4702-BBB5-D2F3ABBAE7DF}" dt="2020-02-10T21:37:49.694" v="357" actId="1035"/>
          <ac:grpSpMkLst>
            <pc:docMk/>
            <pc:sldMasterMk cId="2695584717" sldId="2147483648"/>
            <ac:grpSpMk id="18" creationId="{A7315C0A-A1A8-4332-A786-592306DA8500}"/>
          </ac:grpSpMkLst>
        </pc:grpChg>
        <pc:grpChg chg="mod">
          <ac:chgData name="Christian Alonso Vargas Farias" userId="f0800195-5237-4b13-8d8e-9b32f3e89b5d" providerId="ADAL" clId="{D365B59F-56F5-4702-BBB5-D2F3ABBAE7DF}" dt="2020-02-10T21:37:14.828" v="347" actId="14100"/>
          <ac:grpSpMkLst>
            <pc:docMk/>
            <pc:sldMasterMk cId="2695584717" sldId="2147483648"/>
            <ac:grpSpMk id="51" creationId="{D9EC7CC7-8487-484A-A43C-A99ECB15EBAE}"/>
          </ac:grpSpMkLst>
        </pc:grpChg>
        <pc:picChg chg="add del mod">
          <ac:chgData name="Christian Alonso Vargas Farias" userId="f0800195-5237-4b13-8d8e-9b32f3e89b5d" providerId="ADAL" clId="{D365B59F-56F5-4702-BBB5-D2F3ABBAE7DF}" dt="2020-02-10T20:40:56.378" v="75" actId="27803"/>
          <ac:picMkLst>
            <pc:docMk/>
            <pc:sldMasterMk cId="2695584717" sldId="2147483648"/>
            <ac:picMk id="12" creationId="{798CC407-1B90-4C68-96E0-0030B6EA325A}"/>
          </ac:picMkLst>
        </pc:picChg>
        <pc:picChg chg="add del">
          <ac:chgData name="Christian Alonso Vargas Farias" userId="f0800195-5237-4b13-8d8e-9b32f3e89b5d" providerId="ADAL" clId="{D365B59F-56F5-4702-BBB5-D2F3ABBAE7DF}" dt="2020-02-10T20:41:22.353" v="79" actId="27803"/>
          <ac:picMkLst>
            <pc:docMk/>
            <pc:sldMasterMk cId="2695584717" sldId="2147483648"/>
            <ac:picMk id="17" creationId="{A7315C0A-A1A8-4332-A786-592306DA8500}"/>
          </ac:picMkLst>
        </pc:picChg>
        <pc:picChg chg="add del mod">
          <ac:chgData name="Christian Alonso Vargas Farias" userId="f0800195-5237-4b13-8d8e-9b32f3e89b5d" providerId="ADAL" clId="{D365B59F-56F5-4702-BBB5-D2F3ABBAE7DF}" dt="2020-02-10T21:35:42.273" v="340" actId="27803"/>
          <ac:picMkLst>
            <pc:docMk/>
            <pc:sldMasterMk cId="2695584717" sldId="2147483648"/>
            <ac:picMk id="48" creationId="{D9EC7CC7-8487-484A-A43C-A99ECB15EBAE}"/>
          </ac:picMkLst>
        </pc:picChg>
        <pc:picChg chg="add mod">
          <ac:chgData name="Christian Alonso Vargas Farias" userId="f0800195-5237-4b13-8d8e-9b32f3e89b5d" providerId="ADAL" clId="{D365B59F-56F5-4702-BBB5-D2F3ABBAE7DF}" dt="2020-02-10T21:34:43.047" v="337" actId="571"/>
          <ac:picMkLst>
            <pc:docMk/>
            <pc:sldMasterMk cId="2695584717" sldId="2147483648"/>
            <ac:picMk id="50" creationId="{9960C1FE-881B-4F35-8FD3-86CC0D3591A3}"/>
          </ac:picMkLst>
        </pc:picChg>
        <pc:sldLayoutChg chg="addSp delSp modSp">
          <pc:chgData name="Christian Alonso Vargas Farias" userId="f0800195-5237-4b13-8d8e-9b32f3e89b5d" providerId="ADAL" clId="{D365B59F-56F5-4702-BBB5-D2F3ABBAE7DF}" dt="2020-02-12T14:40:03.627" v="913" actId="197"/>
          <pc:sldLayoutMkLst>
            <pc:docMk/>
            <pc:sldMasterMk cId="2695584717" sldId="2147483648"/>
            <pc:sldLayoutMk cId="3916248093" sldId="2147483649"/>
          </pc:sldLayoutMkLst>
          <pc:spChg chg="mod">
            <ac:chgData name="Christian Alonso Vargas Farias" userId="f0800195-5237-4b13-8d8e-9b32f3e89b5d" providerId="ADAL" clId="{D365B59F-56F5-4702-BBB5-D2F3ABBAE7DF}" dt="2020-02-10T21:41:27.631" v="385" actId="552"/>
            <ac:spMkLst>
              <pc:docMk/>
              <pc:sldMasterMk cId="2695584717" sldId="2147483648"/>
              <pc:sldLayoutMk cId="3916248093" sldId="2147483649"/>
              <ac:spMk id="2" creationId="{69FC8C93-64E0-40FA-BCCC-AE84C4637AE1}"/>
            </ac:spMkLst>
          </pc:spChg>
          <pc:spChg chg="mod">
            <ac:chgData name="Christian Alonso Vargas Farias" userId="f0800195-5237-4b13-8d8e-9b32f3e89b5d" providerId="ADAL" clId="{D365B59F-56F5-4702-BBB5-D2F3ABBAE7DF}" dt="2020-02-10T21:48:25.232" v="464" actId="242"/>
            <ac:spMkLst>
              <pc:docMk/>
              <pc:sldMasterMk cId="2695584717" sldId="2147483648"/>
              <pc:sldLayoutMk cId="3916248093" sldId="2147483649"/>
              <ac:spMk id="3" creationId="{342C6252-2DDB-43C0-8241-75FA02D53CF9}"/>
            </ac:spMkLst>
          </pc:spChg>
          <pc:spChg chg="del">
            <ac:chgData name="Christian Alonso Vargas Farias" userId="f0800195-5237-4b13-8d8e-9b32f3e89b5d" providerId="ADAL" clId="{D365B59F-56F5-4702-BBB5-D2F3ABBAE7DF}" dt="2020-02-10T20:47:20.376" v="127" actId="478"/>
            <ac:spMkLst>
              <pc:docMk/>
              <pc:sldMasterMk cId="2695584717" sldId="2147483648"/>
              <pc:sldLayoutMk cId="3916248093" sldId="2147483649"/>
              <ac:spMk id="4" creationId="{EEB48EB4-2221-4F7C-8A2C-AE5351DBA379}"/>
            </ac:spMkLst>
          </pc:spChg>
          <pc:spChg chg="del">
            <ac:chgData name="Christian Alonso Vargas Farias" userId="f0800195-5237-4b13-8d8e-9b32f3e89b5d" providerId="ADAL" clId="{D365B59F-56F5-4702-BBB5-D2F3ABBAE7DF}" dt="2020-02-10T20:47:22.841" v="128" actId="478"/>
            <ac:spMkLst>
              <pc:docMk/>
              <pc:sldMasterMk cId="2695584717" sldId="2147483648"/>
              <pc:sldLayoutMk cId="3916248093" sldId="2147483649"/>
              <ac:spMk id="5" creationId="{A21302D4-0DA6-4C90-AD6F-DA8D3C7ED22A}"/>
            </ac:spMkLst>
          </pc:spChg>
          <pc:spChg chg="del">
            <ac:chgData name="Christian Alonso Vargas Farias" userId="f0800195-5237-4b13-8d8e-9b32f3e89b5d" providerId="ADAL" clId="{D365B59F-56F5-4702-BBB5-D2F3ABBAE7DF}" dt="2020-02-10T20:47:24.104" v="129" actId="478"/>
            <ac:spMkLst>
              <pc:docMk/>
              <pc:sldMasterMk cId="2695584717" sldId="2147483648"/>
              <pc:sldLayoutMk cId="3916248093" sldId="2147483649"/>
              <ac:spMk id="6" creationId="{2E1A710F-2593-4B6A-A52A-C759D50CDB53}"/>
            </ac:spMkLst>
          </pc:spChg>
          <pc:spChg chg="add del mod">
            <ac:chgData name="Christian Alonso Vargas Farias" userId="f0800195-5237-4b13-8d8e-9b32f3e89b5d" providerId="ADAL" clId="{D365B59F-56F5-4702-BBB5-D2F3ABBAE7DF}" dt="2020-02-10T22:11:03.878" v="650" actId="478"/>
            <ac:spMkLst>
              <pc:docMk/>
              <pc:sldMasterMk cId="2695584717" sldId="2147483648"/>
              <pc:sldLayoutMk cId="3916248093" sldId="2147483649"/>
              <ac:spMk id="15" creationId="{35C7C893-A7C8-407C-BA08-634FA7D675C5}"/>
            </ac:spMkLst>
          </pc:spChg>
          <pc:spChg chg="add del mod">
            <ac:chgData name="Christian Alonso Vargas Farias" userId="f0800195-5237-4b13-8d8e-9b32f3e89b5d" providerId="ADAL" clId="{D365B59F-56F5-4702-BBB5-D2F3ABBAE7DF}" dt="2020-02-10T22:07:50.383" v="634" actId="478"/>
            <ac:spMkLst>
              <pc:docMk/>
              <pc:sldMasterMk cId="2695584717" sldId="2147483648"/>
              <pc:sldLayoutMk cId="3916248093" sldId="2147483649"/>
              <ac:spMk id="17" creationId="{4599C6DB-97EE-4ED6-B37E-6AF68606EC72}"/>
            </ac:spMkLst>
          </pc:spChg>
          <pc:spChg chg="add del">
            <ac:chgData name="Christian Alonso Vargas Farias" userId="f0800195-5237-4b13-8d8e-9b32f3e89b5d" providerId="ADAL" clId="{D365B59F-56F5-4702-BBB5-D2F3ABBAE7DF}" dt="2020-02-10T22:10:12.204" v="636" actId="11529"/>
            <ac:spMkLst>
              <pc:docMk/>
              <pc:sldMasterMk cId="2695584717" sldId="2147483648"/>
              <pc:sldLayoutMk cId="3916248093" sldId="2147483649"/>
              <ac:spMk id="18" creationId="{2009BA43-61BE-4CEF-89D8-1F094CDBC098}"/>
            </ac:spMkLst>
          </pc:spChg>
          <pc:spChg chg="add mod">
            <ac:chgData name="Christian Alonso Vargas Farias" userId="f0800195-5237-4b13-8d8e-9b32f3e89b5d" providerId="ADAL" clId="{D365B59F-56F5-4702-BBB5-D2F3ABBAE7DF}" dt="2020-02-10T22:11:01.382" v="649" actId="242"/>
            <ac:spMkLst>
              <pc:docMk/>
              <pc:sldMasterMk cId="2695584717" sldId="2147483648"/>
              <pc:sldLayoutMk cId="3916248093" sldId="2147483649"/>
              <ac:spMk id="19" creationId="{9DA36818-F61B-4B28-B280-572A83C6FC95}"/>
            </ac:spMkLst>
          </pc:spChg>
          <pc:picChg chg="add mod">
            <ac:chgData name="Christian Alonso Vargas Farias" userId="f0800195-5237-4b13-8d8e-9b32f3e89b5d" providerId="ADAL" clId="{D365B59F-56F5-4702-BBB5-D2F3ABBAE7DF}" dt="2020-02-10T21:08:22.750" v="170" actId="1076"/>
            <ac:picMkLst>
              <pc:docMk/>
              <pc:sldMasterMk cId="2695584717" sldId="2147483648"/>
              <pc:sldLayoutMk cId="3916248093" sldId="2147483649"/>
              <ac:picMk id="7" creationId="{37A3CFA5-8624-405F-88D5-77DBFD476C4B}"/>
            </ac:picMkLst>
          </pc:picChg>
          <pc:picChg chg="add del mod ord">
            <ac:chgData name="Christian Alonso Vargas Farias" userId="f0800195-5237-4b13-8d8e-9b32f3e89b5d" providerId="ADAL" clId="{D365B59F-56F5-4702-BBB5-D2F3ABBAE7DF}" dt="2020-02-10T21:09:55.134" v="213" actId="478"/>
            <ac:picMkLst>
              <pc:docMk/>
              <pc:sldMasterMk cId="2695584717" sldId="2147483648"/>
              <pc:sldLayoutMk cId="3916248093" sldId="2147483649"/>
              <ac:picMk id="9" creationId="{D7F036B0-7BAB-4CD0-9267-6F0BF8AFE6E4}"/>
            </ac:picMkLst>
          </pc:picChg>
          <pc:picChg chg="add mod">
            <ac:chgData name="Christian Alonso Vargas Farias" userId="f0800195-5237-4b13-8d8e-9b32f3e89b5d" providerId="ADAL" clId="{D365B59F-56F5-4702-BBB5-D2F3ABBAE7DF}" dt="2020-02-10T21:10:41.185" v="238" actId="12788"/>
            <ac:picMkLst>
              <pc:docMk/>
              <pc:sldMasterMk cId="2695584717" sldId="2147483648"/>
              <pc:sldLayoutMk cId="3916248093" sldId="2147483649"/>
              <ac:picMk id="10" creationId="{48340E14-8D20-44CD-9DB5-D8C14158CEA1}"/>
            </ac:picMkLst>
          </pc:picChg>
          <pc:picChg chg="add mod">
            <ac:chgData name="Christian Alonso Vargas Farias" userId="f0800195-5237-4b13-8d8e-9b32f3e89b5d" providerId="ADAL" clId="{D365B59F-56F5-4702-BBB5-D2F3ABBAE7DF}" dt="2020-02-10T21:10:41.185" v="238" actId="12788"/>
            <ac:picMkLst>
              <pc:docMk/>
              <pc:sldMasterMk cId="2695584717" sldId="2147483648"/>
              <pc:sldLayoutMk cId="3916248093" sldId="2147483649"/>
              <ac:picMk id="11" creationId="{7331C72A-CEAF-43B1-BC2C-65EE3D4F9F18}"/>
            </ac:picMkLst>
          </pc:picChg>
          <pc:picChg chg="add mod ord">
            <ac:chgData name="Christian Alonso Vargas Farias" userId="f0800195-5237-4b13-8d8e-9b32f3e89b5d" providerId="ADAL" clId="{D365B59F-56F5-4702-BBB5-D2F3ABBAE7DF}" dt="2020-02-12T14:40:03.627" v="913" actId="197"/>
            <ac:picMkLst>
              <pc:docMk/>
              <pc:sldMasterMk cId="2695584717" sldId="2147483648"/>
              <pc:sldLayoutMk cId="3916248093" sldId="2147483649"/>
              <ac:picMk id="12" creationId="{F3E43A05-558E-4AB4-8A61-B280805FE751}"/>
            </ac:picMkLst>
          </pc:picChg>
          <pc:picChg chg="add mod ord">
            <ac:chgData name="Christian Alonso Vargas Farias" userId="f0800195-5237-4b13-8d8e-9b32f3e89b5d" providerId="ADAL" clId="{D365B59F-56F5-4702-BBB5-D2F3ABBAE7DF}" dt="2020-02-10T21:40:44.356" v="365" actId="1076"/>
            <ac:picMkLst>
              <pc:docMk/>
              <pc:sldMasterMk cId="2695584717" sldId="2147483648"/>
              <pc:sldLayoutMk cId="3916248093" sldId="2147483649"/>
              <ac:picMk id="14" creationId="{15E1FBFF-3347-496D-99A1-DFB16468ACC9}"/>
            </ac:picMkLst>
          </pc:picChg>
          <pc:picChg chg="add mod">
            <ac:chgData name="Christian Alonso Vargas Farias" userId="f0800195-5237-4b13-8d8e-9b32f3e89b5d" providerId="ADAL" clId="{D365B59F-56F5-4702-BBB5-D2F3ABBAE7DF}" dt="2020-02-10T21:57:06.148" v="546" actId="1036"/>
            <ac:picMkLst>
              <pc:docMk/>
              <pc:sldMasterMk cId="2695584717" sldId="2147483648"/>
              <pc:sldLayoutMk cId="3916248093" sldId="2147483649"/>
              <ac:picMk id="16" creationId="{7C16ECB8-BC9A-415C-9C71-1BF995F5C0AF}"/>
            </ac:picMkLst>
          </pc:picChg>
        </pc:sldLayoutChg>
        <pc:sldLayoutChg chg="addSp delSp modSp">
          <pc:chgData name="Christian Alonso Vargas Farias" userId="f0800195-5237-4b13-8d8e-9b32f3e89b5d" providerId="ADAL" clId="{D365B59F-56F5-4702-BBB5-D2F3ABBAE7DF}" dt="2020-02-10T22:12:23.002" v="660" actId="478"/>
          <pc:sldLayoutMkLst>
            <pc:docMk/>
            <pc:sldMasterMk cId="2695584717" sldId="2147483648"/>
            <pc:sldLayoutMk cId="3092147257" sldId="2147483650"/>
          </pc:sldLayoutMkLst>
          <pc:spChg chg="del">
            <ac:chgData name="Christian Alonso Vargas Farias" userId="f0800195-5237-4b13-8d8e-9b32f3e89b5d" providerId="ADAL" clId="{D365B59F-56F5-4702-BBB5-D2F3ABBAE7DF}" dt="2020-02-10T21:05:42.303" v="152" actId="478"/>
            <ac:spMkLst>
              <pc:docMk/>
              <pc:sldMasterMk cId="2695584717" sldId="2147483648"/>
              <pc:sldLayoutMk cId="3092147257" sldId="2147483650"/>
              <ac:spMk id="2" creationId="{D163DA7A-73C8-4CC4-A13A-AAF1DE65F7F5}"/>
            </ac:spMkLst>
          </pc:spChg>
          <pc:spChg chg="mod">
            <ac:chgData name="Christian Alonso Vargas Farias" userId="f0800195-5237-4b13-8d8e-9b32f3e89b5d" providerId="ADAL" clId="{D365B59F-56F5-4702-BBB5-D2F3ABBAE7DF}" dt="2020-02-10T21:49:09.974" v="526" actId="1036"/>
            <ac:spMkLst>
              <pc:docMk/>
              <pc:sldMasterMk cId="2695584717" sldId="2147483648"/>
              <pc:sldLayoutMk cId="3092147257" sldId="2147483650"/>
              <ac:spMk id="3" creationId="{59DA4E72-5B16-44F6-9635-C5BD9AF62810}"/>
            </ac:spMkLst>
          </pc:spChg>
          <pc:spChg chg="del">
            <ac:chgData name="Christian Alonso Vargas Farias" userId="f0800195-5237-4b13-8d8e-9b32f3e89b5d" providerId="ADAL" clId="{D365B59F-56F5-4702-BBB5-D2F3ABBAE7DF}" dt="2020-02-10T20:47:28.347" v="130" actId="478"/>
            <ac:spMkLst>
              <pc:docMk/>
              <pc:sldMasterMk cId="2695584717" sldId="2147483648"/>
              <pc:sldLayoutMk cId="3092147257" sldId="2147483650"/>
              <ac:spMk id="4" creationId="{32F03883-30EB-4975-9F0C-67F19B2596CB}"/>
            </ac:spMkLst>
          </pc:spChg>
          <pc:spChg chg="del">
            <ac:chgData name="Christian Alonso Vargas Farias" userId="f0800195-5237-4b13-8d8e-9b32f3e89b5d" providerId="ADAL" clId="{D365B59F-56F5-4702-BBB5-D2F3ABBAE7DF}" dt="2020-02-10T20:47:30.141" v="131" actId="478"/>
            <ac:spMkLst>
              <pc:docMk/>
              <pc:sldMasterMk cId="2695584717" sldId="2147483648"/>
              <pc:sldLayoutMk cId="3092147257" sldId="2147483650"/>
              <ac:spMk id="5" creationId="{7A80EABE-BD66-4F5B-8DD1-FA9CAD8ED1CF}"/>
            </ac:spMkLst>
          </pc:spChg>
          <pc:spChg chg="del">
            <ac:chgData name="Christian Alonso Vargas Farias" userId="f0800195-5237-4b13-8d8e-9b32f3e89b5d" providerId="ADAL" clId="{D365B59F-56F5-4702-BBB5-D2F3ABBAE7DF}" dt="2020-02-10T20:47:31.733" v="132" actId="478"/>
            <ac:spMkLst>
              <pc:docMk/>
              <pc:sldMasterMk cId="2695584717" sldId="2147483648"/>
              <pc:sldLayoutMk cId="3092147257" sldId="2147483650"/>
              <ac:spMk id="6" creationId="{766F97CC-5BE8-4737-AB26-816147A0DF40}"/>
            </ac:spMkLst>
          </pc:spChg>
          <pc:spChg chg="add del">
            <ac:chgData name="Christian Alonso Vargas Farias" userId="f0800195-5237-4b13-8d8e-9b32f3e89b5d" providerId="ADAL" clId="{D365B59F-56F5-4702-BBB5-D2F3ABBAE7DF}" dt="2020-02-10T21:36:15.173" v="343" actId="478"/>
            <ac:spMkLst>
              <pc:docMk/>
              <pc:sldMasterMk cId="2695584717" sldId="2147483648"/>
              <pc:sldLayoutMk cId="3092147257" sldId="2147483650"/>
              <ac:spMk id="7" creationId="{D21E3BA7-E9F8-45F4-BF76-C737AC962814}"/>
            </ac:spMkLst>
          </pc:spChg>
          <pc:spChg chg="add mod">
            <ac:chgData name="Christian Alonso Vargas Farias" userId="f0800195-5237-4b13-8d8e-9b32f3e89b5d" providerId="ADAL" clId="{D365B59F-56F5-4702-BBB5-D2F3ABBAE7DF}" dt="2020-02-10T21:38:23.187" v="361" actId="14100"/>
            <ac:spMkLst>
              <pc:docMk/>
              <pc:sldMasterMk cId="2695584717" sldId="2147483648"/>
              <pc:sldLayoutMk cId="3092147257" sldId="2147483650"/>
              <ac:spMk id="8" creationId="{01F0777D-47A6-4CCF-BC6D-32AE8E27C566}"/>
            </ac:spMkLst>
          </pc:spChg>
          <pc:spChg chg="add del">
            <ac:chgData name="Christian Alonso Vargas Farias" userId="f0800195-5237-4b13-8d8e-9b32f3e89b5d" providerId="ADAL" clId="{D365B59F-56F5-4702-BBB5-D2F3ABBAE7DF}" dt="2020-02-10T22:11:24.236" v="651" actId="11529"/>
            <ac:spMkLst>
              <pc:docMk/>
              <pc:sldMasterMk cId="2695584717" sldId="2147483648"/>
              <pc:sldLayoutMk cId="3092147257" sldId="2147483650"/>
              <ac:spMk id="9" creationId="{1ADEF2BD-1022-45AD-BC3B-BAA55C28F0A9}"/>
            </ac:spMkLst>
          </pc:spChg>
          <pc:spChg chg="add del mod">
            <ac:chgData name="Christian Alonso Vargas Farias" userId="f0800195-5237-4b13-8d8e-9b32f3e89b5d" providerId="ADAL" clId="{D365B59F-56F5-4702-BBB5-D2F3ABBAE7DF}" dt="2020-02-10T22:12:23.002" v="660" actId="478"/>
            <ac:spMkLst>
              <pc:docMk/>
              <pc:sldMasterMk cId="2695584717" sldId="2147483648"/>
              <pc:sldLayoutMk cId="3092147257" sldId="2147483650"/>
              <ac:spMk id="10" creationId="{BF384FBB-DBA9-4AE4-89D4-457515ED2705}"/>
            </ac:spMkLst>
          </pc:spChg>
        </pc:sldLayoutChg>
        <pc:sldLayoutChg chg="del">
          <pc:chgData name="Christian Alonso Vargas Farias" userId="f0800195-5237-4b13-8d8e-9b32f3e89b5d" providerId="ADAL" clId="{D365B59F-56F5-4702-BBB5-D2F3ABBAE7DF}" dt="2020-02-10T20:46:56.555" v="122" actId="2696"/>
          <pc:sldLayoutMkLst>
            <pc:docMk/>
            <pc:sldMasterMk cId="2695584717" sldId="2147483648"/>
            <pc:sldLayoutMk cId="1581080241" sldId="2147483651"/>
          </pc:sldLayoutMkLst>
        </pc:sldLayoutChg>
        <pc:sldLayoutChg chg="addSp delSp modSp del">
          <pc:chgData name="Christian Alonso Vargas Farias" userId="f0800195-5237-4b13-8d8e-9b32f3e89b5d" providerId="ADAL" clId="{D365B59F-56F5-4702-BBB5-D2F3ABBAE7DF}" dt="2020-02-10T22:17:29.702" v="722" actId="2696"/>
          <pc:sldLayoutMkLst>
            <pc:docMk/>
            <pc:sldMasterMk cId="2695584717" sldId="2147483648"/>
            <pc:sldLayoutMk cId="3648491893" sldId="2147483652"/>
          </pc:sldLayoutMkLst>
          <pc:spChg chg="del">
            <ac:chgData name="Christian Alonso Vargas Farias" userId="f0800195-5237-4b13-8d8e-9b32f3e89b5d" providerId="ADAL" clId="{D365B59F-56F5-4702-BBB5-D2F3ABBAE7DF}" dt="2020-02-10T21:05:34.362" v="150" actId="478"/>
            <ac:spMkLst>
              <pc:docMk/>
              <pc:sldMasterMk cId="2695584717" sldId="2147483648"/>
              <pc:sldLayoutMk cId="3648491893" sldId="2147483652"/>
              <ac:spMk id="2" creationId="{BA5FCFB0-3C18-4000-8A4B-B48449BC40B6}"/>
            </ac:spMkLst>
          </pc:spChg>
          <pc:spChg chg="del">
            <ac:chgData name="Christian Alonso Vargas Farias" userId="f0800195-5237-4b13-8d8e-9b32f3e89b5d" providerId="ADAL" clId="{D365B59F-56F5-4702-BBB5-D2F3ABBAE7DF}" dt="2020-02-10T21:04:34.173" v="136" actId="478"/>
            <ac:spMkLst>
              <pc:docMk/>
              <pc:sldMasterMk cId="2695584717" sldId="2147483648"/>
              <pc:sldLayoutMk cId="3648491893" sldId="2147483652"/>
              <ac:spMk id="3" creationId="{54456B2F-FCD2-4267-BB40-AE577A808EF1}"/>
            </ac:spMkLst>
          </pc:spChg>
          <pc:spChg chg="del mod">
            <ac:chgData name="Christian Alonso Vargas Farias" userId="f0800195-5237-4b13-8d8e-9b32f3e89b5d" providerId="ADAL" clId="{D365B59F-56F5-4702-BBB5-D2F3ABBAE7DF}" dt="2020-02-10T21:06:17.565" v="156" actId="478"/>
            <ac:spMkLst>
              <pc:docMk/>
              <pc:sldMasterMk cId="2695584717" sldId="2147483648"/>
              <pc:sldLayoutMk cId="3648491893" sldId="2147483652"/>
              <ac:spMk id="4" creationId="{AD3F5EE1-5589-45A6-8587-2B70DAEAE944}"/>
            </ac:spMkLst>
          </pc:spChg>
          <pc:spChg chg="del">
            <ac:chgData name="Christian Alonso Vargas Farias" userId="f0800195-5237-4b13-8d8e-9b32f3e89b5d" providerId="ADAL" clId="{D365B59F-56F5-4702-BBB5-D2F3ABBAE7DF}" dt="2020-02-10T20:47:35.430" v="133" actId="478"/>
            <ac:spMkLst>
              <pc:docMk/>
              <pc:sldMasterMk cId="2695584717" sldId="2147483648"/>
              <pc:sldLayoutMk cId="3648491893" sldId="2147483652"/>
              <ac:spMk id="5" creationId="{D2998B14-77E6-4DC3-A7DF-D4461FA6C630}"/>
            </ac:spMkLst>
          </pc:spChg>
          <pc:spChg chg="del">
            <ac:chgData name="Christian Alonso Vargas Farias" userId="f0800195-5237-4b13-8d8e-9b32f3e89b5d" providerId="ADAL" clId="{D365B59F-56F5-4702-BBB5-D2F3ABBAE7DF}" dt="2020-02-10T20:47:37.099" v="134" actId="478"/>
            <ac:spMkLst>
              <pc:docMk/>
              <pc:sldMasterMk cId="2695584717" sldId="2147483648"/>
              <pc:sldLayoutMk cId="3648491893" sldId="2147483652"/>
              <ac:spMk id="6" creationId="{D0E20A94-4D4D-486B-BAAD-DB82D09AA21E}"/>
            </ac:spMkLst>
          </pc:spChg>
          <pc:spChg chg="del">
            <ac:chgData name="Christian Alonso Vargas Farias" userId="f0800195-5237-4b13-8d8e-9b32f3e89b5d" providerId="ADAL" clId="{D365B59F-56F5-4702-BBB5-D2F3ABBAE7DF}" dt="2020-02-10T20:47:38.550" v="135" actId="478"/>
            <ac:spMkLst>
              <pc:docMk/>
              <pc:sldMasterMk cId="2695584717" sldId="2147483648"/>
              <pc:sldLayoutMk cId="3648491893" sldId="2147483652"/>
              <ac:spMk id="7" creationId="{AA523486-DA3E-4C3E-872B-A26182CDB9F3}"/>
            </ac:spMkLst>
          </pc:spChg>
          <pc:spChg chg="del mod ord">
            <ac:chgData name="Christian Alonso Vargas Farias" userId="f0800195-5237-4b13-8d8e-9b32f3e89b5d" providerId="ADAL" clId="{D365B59F-56F5-4702-BBB5-D2F3ABBAE7DF}" dt="2020-02-10T21:11:06.270" v="241" actId="478"/>
            <ac:spMkLst>
              <pc:docMk/>
              <pc:sldMasterMk cId="2695584717" sldId="2147483648"/>
              <pc:sldLayoutMk cId="3648491893" sldId="2147483652"/>
              <ac:spMk id="9" creationId="{82D327EC-2F06-499B-98B4-9113D840A3C9}"/>
            </ac:spMkLst>
          </pc:spChg>
          <pc:spChg chg="add del">
            <ac:chgData name="Christian Alonso Vargas Farias" userId="f0800195-5237-4b13-8d8e-9b32f3e89b5d" providerId="ADAL" clId="{D365B59F-56F5-4702-BBB5-D2F3ABBAE7DF}" dt="2020-02-10T21:11:19.280" v="242" actId="478"/>
            <ac:spMkLst>
              <pc:docMk/>
              <pc:sldMasterMk cId="2695584717" sldId="2147483648"/>
              <pc:sldLayoutMk cId="3648491893" sldId="2147483652"/>
              <ac:spMk id="12" creationId="{1D96F74E-D55B-4F62-90A4-2863C6C3D888}"/>
            </ac:spMkLst>
          </pc:spChg>
          <pc:spChg chg="add del mod">
            <ac:chgData name="Christian Alonso Vargas Farias" userId="f0800195-5237-4b13-8d8e-9b32f3e89b5d" providerId="ADAL" clId="{D365B59F-56F5-4702-BBB5-D2F3ABBAE7DF}" dt="2020-02-10T21:11:20.653" v="243" actId="478"/>
            <ac:spMkLst>
              <pc:docMk/>
              <pc:sldMasterMk cId="2695584717" sldId="2147483648"/>
              <pc:sldLayoutMk cId="3648491893" sldId="2147483652"/>
              <ac:spMk id="13" creationId="{8A9BF9D4-09D6-426C-A424-21439C3E6562}"/>
            </ac:spMkLst>
          </pc:spChg>
          <pc:spChg chg="add mod ord">
            <ac:chgData name="Christian Alonso Vargas Farias" userId="f0800195-5237-4b13-8d8e-9b32f3e89b5d" providerId="ADAL" clId="{D365B59F-56F5-4702-BBB5-D2F3ABBAE7DF}" dt="2020-02-10T21:46:24.516" v="409" actId="207"/>
            <ac:spMkLst>
              <pc:docMk/>
              <pc:sldMasterMk cId="2695584717" sldId="2147483648"/>
              <pc:sldLayoutMk cId="3648491893" sldId="2147483652"/>
              <ac:spMk id="14" creationId="{9F2011CA-BDCF-4A04-9773-7239AE2D8C1B}"/>
            </ac:spMkLst>
          </pc:spChg>
          <pc:spChg chg="add del mod">
            <ac:chgData name="Christian Alonso Vargas Farias" userId="f0800195-5237-4b13-8d8e-9b32f3e89b5d" providerId="ADAL" clId="{D365B59F-56F5-4702-BBB5-D2F3ABBAE7DF}" dt="2020-02-10T21:13:46.216" v="278" actId="478"/>
            <ac:spMkLst>
              <pc:docMk/>
              <pc:sldMasterMk cId="2695584717" sldId="2147483648"/>
              <pc:sldLayoutMk cId="3648491893" sldId="2147483652"/>
              <ac:spMk id="16" creationId="{8C8B651C-67CF-4533-B6C3-8EFD6F94150C}"/>
            </ac:spMkLst>
          </pc:spChg>
          <pc:spChg chg="add del mod ord">
            <ac:chgData name="Christian Alonso Vargas Farias" userId="f0800195-5237-4b13-8d8e-9b32f3e89b5d" providerId="ADAL" clId="{D365B59F-56F5-4702-BBB5-D2F3ABBAE7DF}" dt="2020-02-10T21:44:50.609" v="397" actId="478"/>
            <ac:spMkLst>
              <pc:docMk/>
              <pc:sldMasterMk cId="2695584717" sldId="2147483648"/>
              <pc:sldLayoutMk cId="3648491893" sldId="2147483652"/>
              <ac:spMk id="20" creationId="{C19C4813-71AB-4E2F-B17B-25DED9DD17D3}"/>
            </ac:spMkLst>
          </pc:spChg>
          <pc:spChg chg="add del mod">
            <ac:chgData name="Christian Alonso Vargas Farias" userId="f0800195-5237-4b13-8d8e-9b32f3e89b5d" providerId="ADAL" clId="{D365B59F-56F5-4702-BBB5-D2F3ABBAE7DF}" dt="2020-02-10T22:04:34.945" v="591" actId="478"/>
            <ac:spMkLst>
              <pc:docMk/>
              <pc:sldMasterMk cId="2695584717" sldId="2147483648"/>
              <pc:sldLayoutMk cId="3648491893" sldId="2147483652"/>
              <ac:spMk id="23" creationId="{10E5184C-E4D6-4C80-8AB1-BFA79D7F8916}"/>
            </ac:spMkLst>
          </pc:spChg>
          <pc:spChg chg="add del mod">
            <ac:chgData name="Christian Alonso Vargas Farias" userId="f0800195-5237-4b13-8d8e-9b32f3e89b5d" providerId="ADAL" clId="{D365B59F-56F5-4702-BBB5-D2F3ABBAE7DF}" dt="2020-02-10T22:06:45.705" v="601" actId="478"/>
            <ac:spMkLst>
              <pc:docMk/>
              <pc:sldMasterMk cId="2695584717" sldId="2147483648"/>
              <pc:sldLayoutMk cId="3648491893" sldId="2147483652"/>
              <ac:spMk id="70" creationId="{1E77C31B-6C28-4380-9605-4D7062718180}"/>
            </ac:spMkLst>
          </pc:spChg>
          <pc:spChg chg="add del mod">
            <ac:chgData name="Christian Alonso Vargas Farias" userId="f0800195-5237-4b13-8d8e-9b32f3e89b5d" providerId="ADAL" clId="{D365B59F-56F5-4702-BBB5-D2F3ABBAE7DF}" dt="2020-02-10T22:05:56.035" v="600" actId="478"/>
            <ac:spMkLst>
              <pc:docMk/>
              <pc:sldMasterMk cId="2695584717" sldId="2147483648"/>
              <pc:sldLayoutMk cId="3648491893" sldId="2147483652"/>
              <ac:spMk id="71" creationId="{9E28515C-5576-4A43-BE28-D374C2E92B55}"/>
            </ac:spMkLst>
          </pc:spChg>
          <pc:spChg chg="add del mod">
            <ac:chgData name="Christian Alonso Vargas Farias" userId="f0800195-5237-4b13-8d8e-9b32f3e89b5d" providerId="ADAL" clId="{D365B59F-56F5-4702-BBB5-D2F3ABBAE7DF}" dt="2020-02-10T22:16:09.219" v="699" actId="478"/>
            <ac:spMkLst>
              <pc:docMk/>
              <pc:sldMasterMk cId="2695584717" sldId="2147483648"/>
              <pc:sldLayoutMk cId="3648491893" sldId="2147483652"/>
              <ac:spMk id="72" creationId="{2AE517C0-858F-4BD7-B3D9-4CD67605E9B5}"/>
            </ac:spMkLst>
          </pc:spChg>
          <pc:spChg chg="add del">
            <ac:chgData name="Christian Alonso Vargas Farias" userId="f0800195-5237-4b13-8d8e-9b32f3e89b5d" providerId="ADAL" clId="{D365B59F-56F5-4702-BBB5-D2F3ABBAE7DF}" dt="2020-02-10T22:15:42.668" v="691" actId="11529"/>
            <ac:spMkLst>
              <pc:docMk/>
              <pc:sldMasterMk cId="2695584717" sldId="2147483648"/>
              <pc:sldLayoutMk cId="3648491893" sldId="2147483652"/>
              <ac:spMk id="73" creationId="{558F19FE-1B46-4AF5-A06A-76F087F4CBA5}"/>
            </ac:spMkLst>
          </pc:spChg>
          <pc:spChg chg="add mod">
            <ac:chgData name="Christian Alonso Vargas Farias" userId="f0800195-5237-4b13-8d8e-9b32f3e89b5d" providerId="ADAL" clId="{D365B59F-56F5-4702-BBB5-D2F3ABBAE7DF}" dt="2020-02-10T22:16:15.163" v="702" actId="1076"/>
            <ac:spMkLst>
              <pc:docMk/>
              <pc:sldMasterMk cId="2695584717" sldId="2147483648"/>
              <pc:sldLayoutMk cId="3648491893" sldId="2147483652"/>
              <ac:spMk id="74" creationId="{C2D17432-8437-40FC-B86B-A464E677D812}"/>
            </ac:spMkLst>
          </pc:spChg>
          <pc:grpChg chg="add">
            <ac:chgData name="Christian Alonso Vargas Farias" userId="f0800195-5237-4b13-8d8e-9b32f3e89b5d" providerId="ADAL" clId="{D365B59F-56F5-4702-BBB5-D2F3ABBAE7DF}" dt="2020-02-10T21:50:02.811" v="532"/>
            <ac:grpSpMkLst>
              <pc:docMk/>
              <pc:sldMasterMk cId="2695584717" sldId="2147483648"/>
              <pc:sldLayoutMk cId="3648491893" sldId="2147483652"/>
              <ac:grpSpMk id="25" creationId="{34B87826-B8E1-4EBC-9C29-F6F53EA302CB}"/>
            </ac:grpSpMkLst>
          </pc:grpChg>
          <pc:grpChg chg="add">
            <ac:chgData name="Christian Alonso Vargas Farias" userId="f0800195-5237-4b13-8d8e-9b32f3e89b5d" providerId="ADAL" clId="{D365B59F-56F5-4702-BBB5-D2F3ABBAE7DF}" dt="2020-02-10T21:50:02.811" v="532"/>
            <ac:grpSpMkLst>
              <pc:docMk/>
              <pc:sldMasterMk cId="2695584717" sldId="2147483648"/>
              <pc:sldLayoutMk cId="3648491893" sldId="2147483652"/>
              <ac:grpSpMk id="29" creationId="{E27BC9AD-0E15-485D-9A88-0D1078788AB4}"/>
            </ac:grpSpMkLst>
          </pc:grpChg>
          <pc:grpChg chg="add del">
            <ac:chgData name="Christian Alonso Vargas Farias" userId="f0800195-5237-4b13-8d8e-9b32f3e89b5d" providerId="ADAL" clId="{D365B59F-56F5-4702-BBB5-D2F3ABBAE7DF}" dt="2020-02-10T21:50:10.658" v="533" actId="478"/>
            <ac:grpSpMkLst>
              <pc:docMk/>
              <pc:sldMasterMk cId="2695584717" sldId="2147483648"/>
              <pc:sldLayoutMk cId="3648491893" sldId="2147483652"/>
              <ac:grpSpMk id="58" creationId="{ADBFAC75-C2E8-439B-96E4-80F98BF1282D}"/>
            </ac:grpSpMkLst>
          </pc:grpChg>
          <pc:picChg chg="add del">
            <ac:chgData name="Christian Alonso Vargas Farias" userId="f0800195-5237-4b13-8d8e-9b32f3e89b5d" providerId="ADAL" clId="{D365B59F-56F5-4702-BBB5-D2F3ABBAE7DF}" dt="2020-02-10T21:04:44.819" v="138" actId="27803"/>
            <ac:picMkLst>
              <pc:docMk/>
              <pc:sldMasterMk cId="2695584717" sldId="2147483648"/>
              <pc:sldLayoutMk cId="3648491893" sldId="2147483652"/>
              <ac:picMk id="8" creationId="{82D327EC-2F06-499B-98B4-9113D840A3C9}"/>
            </ac:picMkLst>
          </pc:picChg>
          <pc:picChg chg="add del mod ord modCrop">
            <ac:chgData name="Christian Alonso Vargas Farias" userId="f0800195-5237-4b13-8d8e-9b32f3e89b5d" providerId="ADAL" clId="{D365B59F-56F5-4702-BBB5-D2F3ABBAE7DF}" dt="2020-02-10T21:10:50.888" v="239" actId="478"/>
            <ac:picMkLst>
              <pc:docMk/>
              <pc:sldMasterMk cId="2695584717" sldId="2147483648"/>
              <pc:sldLayoutMk cId="3648491893" sldId="2147483652"/>
              <ac:picMk id="11" creationId="{ACA4D681-DF0F-4EBF-8784-59A19AA8A0B0}"/>
            </ac:picMkLst>
          </pc:picChg>
          <pc:picChg chg="add del mod ord">
            <ac:chgData name="Christian Alonso Vargas Farias" userId="f0800195-5237-4b13-8d8e-9b32f3e89b5d" providerId="ADAL" clId="{D365B59F-56F5-4702-BBB5-D2F3ABBAE7DF}" dt="2020-02-10T21:32:46.222" v="308" actId="478"/>
            <ac:picMkLst>
              <pc:docMk/>
              <pc:sldMasterMk cId="2695584717" sldId="2147483648"/>
              <pc:sldLayoutMk cId="3648491893" sldId="2147483652"/>
              <ac:picMk id="15" creationId="{CB165141-118E-4968-ADA2-3DA898DCBE60}"/>
            </ac:picMkLst>
          </pc:picChg>
          <pc:picChg chg="add del mod ord modCrop">
            <ac:chgData name="Christian Alonso Vargas Farias" userId="f0800195-5237-4b13-8d8e-9b32f3e89b5d" providerId="ADAL" clId="{D365B59F-56F5-4702-BBB5-D2F3ABBAE7DF}" dt="2020-02-10T21:32:46.830" v="309" actId="478"/>
            <ac:picMkLst>
              <pc:docMk/>
              <pc:sldMasterMk cId="2695584717" sldId="2147483648"/>
              <pc:sldLayoutMk cId="3648491893" sldId="2147483652"/>
              <ac:picMk id="17" creationId="{370CFF7A-EE4B-4E0D-B26C-CC3380B3FE76}"/>
            </ac:picMkLst>
          </pc:picChg>
          <pc:picChg chg="add del">
            <ac:chgData name="Christian Alonso Vargas Farias" userId="f0800195-5237-4b13-8d8e-9b32f3e89b5d" providerId="ADAL" clId="{D365B59F-56F5-4702-BBB5-D2F3ABBAE7DF}" dt="2020-02-10T21:45:21.170" v="404" actId="478"/>
            <ac:picMkLst>
              <pc:docMk/>
              <pc:sldMasterMk cId="2695584717" sldId="2147483648"/>
              <pc:sldLayoutMk cId="3648491893" sldId="2147483652"/>
              <ac:picMk id="18" creationId="{3FB532DA-CEFE-4E6B-B114-5AF19F18E890}"/>
            </ac:picMkLst>
          </pc:picChg>
          <pc:picChg chg="add">
            <ac:chgData name="Christian Alonso Vargas Farias" userId="f0800195-5237-4b13-8d8e-9b32f3e89b5d" providerId="ADAL" clId="{D365B59F-56F5-4702-BBB5-D2F3ABBAE7DF}" dt="2020-02-10T21:32:56.031" v="311"/>
            <ac:picMkLst>
              <pc:docMk/>
              <pc:sldMasterMk cId="2695584717" sldId="2147483648"/>
              <pc:sldLayoutMk cId="3648491893" sldId="2147483652"/>
              <ac:picMk id="19" creationId="{92ACFD0D-A4A8-41B5-9E81-82F013C44979}"/>
            </ac:picMkLst>
          </pc:picChg>
          <pc:picChg chg="add del mod ord modCrop">
            <ac:chgData name="Christian Alonso Vargas Farias" userId="f0800195-5237-4b13-8d8e-9b32f3e89b5d" providerId="ADAL" clId="{D365B59F-56F5-4702-BBB5-D2F3ABBAE7DF}" dt="2020-02-10T21:47:58.244" v="461" actId="167"/>
            <ac:picMkLst>
              <pc:docMk/>
              <pc:sldMasterMk cId="2695584717" sldId="2147483648"/>
              <pc:sldLayoutMk cId="3648491893" sldId="2147483652"/>
              <ac:picMk id="22" creationId="{B8B00757-DB99-422A-8988-CAAD8080C79D}"/>
            </ac:picMkLst>
          </pc:picChg>
          <pc:picChg chg="add mod ord">
            <ac:chgData name="Christian Alonso Vargas Farias" userId="f0800195-5237-4b13-8d8e-9b32f3e89b5d" providerId="ADAL" clId="{D365B59F-56F5-4702-BBB5-D2F3ABBAE7DF}" dt="2020-02-10T22:16:11.154" v="701" actId="1076"/>
            <ac:picMkLst>
              <pc:docMk/>
              <pc:sldMasterMk cId="2695584717" sldId="2147483648"/>
              <pc:sldLayoutMk cId="3648491893" sldId="2147483652"/>
              <ac:picMk id="24" creationId="{D10B4DBD-0B1A-46C6-A923-B5E52C24A813}"/>
            </ac:picMkLst>
          </pc:picChg>
          <pc:picChg chg="add mod">
            <ac:chgData name="Christian Alonso Vargas Farias" userId="f0800195-5237-4b13-8d8e-9b32f3e89b5d" providerId="ADAL" clId="{D365B59F-56F5-4702-BBB5-D2F3ABBAE7DF}" dt="2020-02-10T21:57:55.272" v="554" actId="1076"/>
            <ac:picMkLst>
              <pc:docMk/>
              <pc:sldMasterMk cId="2695584717" sldId="2147483648"/>
              <pc:sldLayoutMk cId="3648491893" sldId="2147483652"/>
              <ac:picMk id="64" creationId="{12EDF32C-FB8F-400C-B0E0-BD1D6BADF55B}"/>
            </ac:picMkLst>
          </pc:picChg>
          <pc:picChg chg="add mod">
            <ac:chgData name="Christian Alonso Vargas Farias" userId="f0800195-5237-4b13-8d8e-9b32f3e89b5d" providerId="ADAL" clId="{D365B59F-56F5-4702-BBB5-D2F3ABBAE7DF}" dt="2020-02-10T21:58:07.487" v="557" actId="1076"/>
            <ac:picMkLst>
              <pc:docMk/>
              <pc:sldMasterMk cId="2695584717" sldId="2147483648"/>
              <pc:sldLayoutMk cId="3648491893" sldId="2147483652"/>
              <ac:picMk id="65" creationId="{8B8F24E2-2475-4C70-A7F3-30C600077461}"/>
            </ac:picMkLst>
          </pc:picChg>
          <pc:picChg chg="add mod">
            <ac:chgData name="Christian Alonso Vargas Farias" userId="f0800195-5237-4b13-8d8e-9b32f3e89b5d" providerId="ADAL" clId="{D365B59F-56F5-4702-BBB5-D2F3ABBAE7DF}" dt="2020-02-10T21:59:47.001" v="563" actId="1076"/>
            <ac:picMkLst>
              <pc:docMk/>
              <pc:sldMasterMk cId="2695584717" sldId="2147483648"/>
              <pc:sldLayoutMk cId="3648491893" sldId="2147483652"/>
              <ac:picMk id="66" creationId="{98098F8E-EB42-45D2-A091-75A0883FC056}"/>
            </ac:picMkLst>
          </pc:picChg>
          <pc:picChg chg="add del mod">
            <ac:chgData name="Christian Alonso Vargas Farias" userId="f0800195-5237-4b13-8d8e-9b32f3e89b5d" providerId="ADAL" clId="{D365B59F-56F5-4702-BBB5-D2F3ABBAE7DF}" dt="2020-02-10T22:00:39.292" v="567" actId="478"/>
            <ac:picMkLst>
              <pc:docMk/>
              <pc:sldMasterMk cId="2695584717" sldId="2147483648"/>
              <pc:sldLayoutMk cId="3648491893" sldId="2147483652"/>
              <ac:picMk id="67" creationId="{4CC847CB-D03B-491B-A27E-0E87E25CA256}"/>
            </ac:picMkLst>
          </pc:picChg>
          <pc:picChg chg="add mod">
            <ac:chgData name="Christian Alonso Vargas Farias" userId="f0800195-5237-4b13-8d8e-9b32f3e89b5d" providerId="ADAL" clId="{D365B59F-56F5-4702-BBB5-D2F3ABBAE7DF}" dt="2020-02-10T22:07:07.966" v="607" actId="12789"/>
            <ac:picMkLst>
              <pc:docMk/>
              <pc:sldMasterMk cId="2695584717" sldId="2147483648"/>
              <pc:sldLayoutMk cId="3648491893" sldId="2147483652"/>
              <ac:picMk id="68" creationId="{3094224F-EBA0-45A8-AD0D-CF13DA6F172C}"/>
            </ac:picMkLst>
          </pc:picChg>
          <pc:picChg chg="add mod">
            <ac:chgData name="Christian Alonso Vargas Farias" userId="f0800195-5237-4b13-8d8e-9b32f3e89b5d" providerId="ADAL" clId="{D365B59F-56F5-4702-BBB5-D2F3ABBAE7DF}" dt="2020-02-10T22:07:07.966" v="607" actId="12789"/>
            <ac:picMkLst>
              <pc:docMk/>
              <pc:sldMasterMk cId="2695584717" sldId="2147483648"/>
              <pc:sldLayoutMk cId="3648491893" sldId="2147483652"/>
              <ac:picMk id="69" creationId="{8EF4AE33-F2B2-493A-838D-33CF64F40749}"/>
            </ac:picMkLst>
          </pc:picChg>
        </pc:sldLayoutChg>
        <pc:sldLayoutChg chg="del">
          <pc:chgData name="Christian Alonso Vargas Farias" userId="f0800195-5237-4b13-8d8e-9b32f3e89b5d" providerId="ADAL" clId="{D365B59F-56F5-4702-BBB5-D2F3ABBAE7DF}" dt="2020-02-10T20:46:46.103" v="121" actId="2696"/>
          <pc:sldLayoutMkLst>
            <pc:docMk/>
            <pc:sldMasterMk cId="2695584717" sldId="2147483648"/>
            <pc:sldLayoutMk cId="866328131" sldId="2147483653"/>
          </pc:sldLayoutMkLst>
        </pc:sldLayoutChg>
        <pc:sldLayoutChg chg="delSp">
          <pc:chgData name="Christian Alonso Vargas Farias" userId="f0800195-5237-4b13-8d8e-9b32f3e89b5d" providerId="ADAL" clId="{D365B59F-56F5-4702-BBB5-D2F3ABBAE7DF}" dt="2020-02-10T20:47:04.339" v="126" actId="478"/>
          <pc:sldLayoutMkLst>
            <pc:docMk/>
            <pc:sldMasterMk cId="2695584717" sldId="2147483648"/>
            <pc:sldLayoutMk cId="516077080" sldId="2147483654"/>
          </pc:sldLayoutMkLst>
          <pc:spChg chg="del">
            <ac:chgData name="Christian Alonso Vargas Farias" userId="f0800195-5237-4b13-8d8e-9b32f3e89b5d" providerId="ADAL" clId="{D365B59F-56F5-4702-BBB5-D2F3ABBAE7DF}" dt="2020-02-10T20:47:04.339" v="126" actId="478"/>
            <ac:spMkLst>
              <pc:docMk/>
              <pc:sldMasterMk cId="2695584717" sldId="2147483648"/>
              <pc:sldLayoutMk cId="516077080" sldId="2147483654"/>
              <ac:spMk id="2" creationId="{522BA96F-6E5B-4251-B487-5EC76C499EA0}"/>
            </ac:spMkLst>
          </pc:spChg>
          <pc:spChg chg="del">
            <ac:chgData name="Christian Alonso Vargas Farias" userId="f0800195-5237-4b13-8d8e-9b32f3e89b5d" providerId="ADAL" clId="{D365B59F-56F5-4702-BBB5-D2F3ABBAE7DF}" dt="2020-02-10T20:46:59.253" v="123" actId="478"/>
            <ac:spMkLst>
              <pc:docMk/>
              <pc:sldMasterMk cId="2695584717" sldId="2147483648"/>
              <pc:sldLayoutMk cId="516077080" sldId="2147483654"/>
              <ac:spMk id="3" creationId="{80E2A7F0-E75C-45E4-8AEA-D9CAA121AF96}"/>
            </ac:spMkLst>
          </pc:spChg>
          <pc:spChg chg="del">
            <ac:chgData name="Christian Alonso Vargas Farias" userId="f0800195-5237-4b13-8d8e-9b32f3e89b5d" providerId="ADAL" clId="{D365B59F-56F5-4702-BBB5-D2F3ABBAE7DF}" dt="2020-02-10T20:47:01.266" v="124" actId="478"/>
            <ac:spMkLst>
              <pc:docMk/>
              <pc:sldMasterMk cId="2695584717" sldId="2147483648"/>
              <pc:sldLayoutMk cId="516077080" sldId="2147483654"/>
              <ac:spMk id="4" creationId="{751F1F55-FA70-49BD-80C6-68F65CC9215E}"/>
            </ac:spMkLst>
          </pc:spChg>
          <pc:spChg chg="del">
            <ac:chgData name="Christian Alonso Vargas Farias" userId="f0800195-5237-4b13-8d8e-9b32f3e89b5d" providerId="ADAL" clId="{D365B59F-56F5-4702-BBB5-D2F3ABBAE7DF}" dt="2020-02-10T20:47:02.545" v="125" actId="478"/>
            <ac:spMkLst>
              <pc:docMk/>
              <pc:sldMasterMk cId="2695584717" sldId="2147483648"/>
              <pc:sldLayoutMk cId="516077080" sldId="2147483654"/>
              <ac:spMk id="5" creationId="{71E5CC14-ED63-4EE9-AD17-440BCC74ED78}"/>
            </ac:spMkLst>
          </pc:spChg>
        </pc:sldLayoutChg>
        <pc:sldLayoutChg chg="del">
          <pc:chgData name="Christian Alonso Vargas Farias" userId="f0800195-5237-4b13-8d8e-9b32f3e89b5d" providerId="ADAL" clId="{D365B59F-56F5-4702-BBB5-D2F3ABBAE7DF}" dt="2020-02-10T21:46:30.319" v="410" actId="2696"/>
          <pc:sldLayoutMkLst>
            <pc:docMk/>
            <pc:sldMasterMk cId="2695584717" sldId="2147483648"/>
            <pc:sldLayoutMk cId="139587658" sldId="2147483655"/>
          </pc:sldLayoutMkLst>
        </pc:sldLayoutChg>
        <pc:sldLayoutChg chg="del">
          <pc:chgData name="Christian Alonso Vargas Farias" userId="f0800195-5237-4b13-8d8e-9b32f3e89b5d" providerId="ADAL" clId="{D365B59F-56F5-4702-BBB5-D2F3ABBAE7DF}" dt="2020-02-10T20:46:43.856" v="120" actId="2696"/>
          <pc:sldLayoutMkLst>
            <pc:docMk/>
            <pc:sldMasterMk cId="2695584717" sldId="2147483648"/>
            <pc:sldLayoutMk cId="796377885" sldId="2147483655"/>
          </pc:sldLayoutMkLst>
        </pc:sldLayoutChg>
        <pc:sldLayoutChg chg="del">
          <pc:chgData name="Christian Alonso Vargas Farias" userId="f0800195-5237-4b13-8d8e-9b32f3e89b5d" providerId="ADAL" clId="{D365B59F-56F5-4702-BBB5-D2F3ABBAE7DF}" dt="2020-02-10T21:56:19.659" v="538" actId="2696"/>
          <pc:sldLayoutMkLst>
            <pc:docMk/>
            <pc:sldMasterMk cId="2695584717" sldId="2147483648"/>
            <pc:sldLayoutMk cId="4099773708" sldId="2147483655"/>
          </pc:sldLayoutMkLst>
        </pc:sldLayoutChg>
        <pc:sldLayoutChg chg="addSp delSp modSp del">
          <pc:chgData name="Christian Alonso Vargas Farias" userId="f0800195-5237-4b13-8d8e-9b32f3e89b5d" providerId="ADAL" clId="{D365B59F-56F5-4702-BBB5-D2F3ABBAE7DF}" dt="2020-02-11T15:13:28.024" v="907" actId="2696"/>
          <pc:sldLayoutMkLst>
            <pc:docMk/>
            <pc:sldMasterMk cId="2695584717" sldId="2147483648"/>
            <pc:sldLayoutMk cId="4203758753" sldId="2147483655"/>
          </pc:sldLayoutMkLst>
          <pc:spChg chg="add del">
            <ac:chgData name="Christian Alonso Vargas Farias" userId="f0800195-5237-4b13-8d8e-9b32f3e89b5d" providerId="ADAL" clId="{D365B59F-56F5-4702-BBB5-D2F3ABBAE7DF}" dt="2020-02-10T22:12:55.746" v="662" actId="11529"/>
            <ac:spMkLst>
              <pc:docMk/>
              <pc:sldMasterMk cId="2695584717" sldId="2147483648"/>
              <pc:sldLayoutMk cId="4203758753" sldId="2147483655"/>
              <ac:spMk id="2" creationId="{E2935435-5B43-4AED-9BAD-42956934D225}"/>
            </ac:spMkLst>
          </pc:spChg>
          <pc:spChg chg="add del mod ord">
            <ac:chgData name="Christian Alonso Vargas Farias" userId="f0800195-5237-4b13-8d8e-9b32f3e89b5d" providerId="ADAL" clId="{D365B59F-56F5-4702-BBB5-D2F3ABBAE7DF}" dt="2020-02-11T15:10:54.142" v="904" actId="478"/>
            <ac:spMkLst>
              <pc:docMk/>
              <pc:sldMasterMk cId="2695584717" sldId="2147483648"/>
              <pc:sldLayoutMk cId="4203758753" sldId="2147483655"/>
              <ac:spMk id="3" creationId="{4C5A065B-5323-463C-921E-5649E76314CD}"/>
            </ac:spMkLst>
          </pc:spChg>
          <pc:spChg chg="add del">
            <ac:chgData name="Christian Alonso Vargas Farias" userId="f0800195-5237-4b13-8d8e-9b32f3e89b5d" providerId="ADAL" clId="{D365B59F-56F5-4702-BBB5-D2F3ABBAE7DF}" dt="2020-02-10T22:17:44.974" v="724" actId="11529"/>
            <ac:spMkLst>
              <pc:docMk/>
              <pc:sldMasterMk cId="2695584717" sldId="2147483648"/>
              <pc:sldLayoutMk cId="4203758753" sldId="2147483655"/>
              <ac:spMk id="4" creationId="{414F457D-B4D1-40CA-9BC2-17DB088E50C5}"/>
            </ac:spMkLst>
          </pc:spChg>
          <pc:spChg chg="add del mod">
            <ac:chgData name="Christian Alonso Vargas Farias" userId="f0800195-5237-4b13-8d8e-9b32f3e89b5d" providerId="ADAL" clId="{D365B59F-56F5-4702-BBB5-D2F3ABBAE7DF}" dt="2020-02-10T22:20:06.664" v="743" actId="478"/>
            <ac:spMkLst>
              <pc:docMk/>
              <pc:sldMasterMk cId="2695584717" sldId="2147483648"/>
              <pc:sldLayoutMk cId="4203758753" sldId="2147483655"/>
              <ac:spMk id="5" creationId="{7AC40728-20BD-41D4-84DF-82115064D946}"/>
            </ac:spMkLst>
          </pc:spChg>
          <pc:spChg chg="add del mod">
            <ac:chgData name="Christian Alonso Vargas Farias" userId="f0800195-5237-4b13-8d8e-9b32f3e89b5d" providerId="ADAL" clId="{D365B59F-56F5-4702-BBB5-D2F3ABBAE7DF}" dt="2020-02-10T22:19:08.623" v="741"/>
            <ac:spMkLst>
              <pc:docMk/>
              <pc:sldMasterMk cId="2695584717" sldId="2147483648"/>
              <pc:sldLayoutMk cId="4203758753" sldId="2147483655"/>
              <ac:spMk id="6" creationId="{AE689056-401D-44E8-B0FF-47608CD5C065}"/>
            </ac:spMkLst>
          </pc:spChg>
          <pc:spChg chg="add del">
            <ac:chgData name="Christian Alonso Vargas Farias" userId="f0800195-5237-4b13-8d8e-9b32f3e89b5d" providerId="ADAL" clId="{D365B59F-56F5-4702-BBB5-D2F3ABBAE7DF}" dt="2020-02-11T15:10:56.002" v="905" actId="478"/>
            <ac:spMkLst>
              <pc:docMk/>
              <pc:sldMasterMk cId="2695584717" sldId="2147483648"/>
              <pc:sldLayoutMk cId="4203758753" sldId="2147483655"/>
              <ac:spMk id="14" creationId="{9F2011CA-BDCF-4A04-9773-7239AE2D8C1B}"/>
            </ac:spMkLst>
          </pc:spChg>
          <pc:spChg chg="add del mod">
            <ac:chgData name="Christian Alonso Vargas Farias" userId="f0800195-5237-4b13-8d8e-9b32f3e89b5d" providerId="ADAL" clId="{D365B59F-56F5-4702-BBB5-D2F3ABBAE7DF}" dt="2020-02-11T15:10:56.002" v="905" actId="478"/>
            <ac:spMkLst>
              <pc:docMk/>
              <pc:sldMasterMk cId="2695584717" sldId="2147483648"/>
              <pc:sldLayoutMk cId="4203758753" sldId="2147483655"/>
              <ac:spMk id="58" creationId="{F2093161-B4AB-4843-9EC6-576CB627D45C}"/>
            </ac:spMkLst>
          </pc:spChg>
          <pc:spChg chg="del mod">
            <ac:chgData name="Christian Alonso Vargas Farias" userId="f0800195-5237-4b13-8d8e-9b32f3e89b5d" providerId="ADAL" clId="{D365B59F-56F5-4702-BBB5-D2F3ABBAE7DF}" dt="2020-02-10T22:17:32.978" v="723" actId="478"/>
            <ac:spMkLst>
              <pc:docMk/>
              <pc:sldMasterMk cId="2695584717" sldId="2147483648"/>
              <pc:sldLayoutMk cId="4203758753" sldId="2147483655"/>
              <ac:spMk id="72" creationId="{2AE517C0-858F-4BD7-B3D9-4CD67605E9B5}"/>
            </ac:spMkLst>
          </pc:spChg>
          <pc:picChg chg="del">
            <ac:chgData name="Christian Alonso Vargas Farias" userId="f0800195-5237-4b13-8d8e-9b32f3e89b5d" providerId="ADAL" clId="{D365B59F-56F5-4702-BBB5-D2F3ABBAE7DF}" dt="2020-02-11T15:10:56.002" v="905" actId="478"/>
            <ac:picMkLst>
              <pc:docMk/>
              <pc:sldMasterMk cId="2695584717" sldId="2147483648"/>
              <pc:sldLayoutMk cId="4203758753" sldId="2147483655"/>
              <ac:picMk id="19" creationId="{92ACFD0D-A4A8-41B5-9E81-82F013C44979}"/>
            </ac:picMkLst>
          </pc:picChg>
          <pc:picChg chg="del">
            <ac:chgData name="Christian Alonso Vargas Farias" userId="f0800195-5237-4b13-8d8e-9b32f3e89b5d" providerId="ADAL" clId="{D365B59F-56F5-4702-BBB5-D2F3ABBAE7DF}" dt="2020-02-10T22:12:46.823" v="661" actId="478"/>
            <ac:picMkLst>
              <pc:docMk/>
              <pc:sldMasterMk cId="2695584717" sldId="2147483648"/>
              <pc:sldLayoutMk cId="4203758753" sldId="2147483655"/>
              <ac:picMk id="22" creationId="{B8B00757-DB99-422A-8988-CAAD8080C79D}"/>
            </ac:picMkLst>
          </pc:picChg>
          <pc:picChg chg="del">
            <ac:chgData name="Christian Alonso Vargas Farias" userId="f0800195-5237-4b13-8d8e-9b32f3e89b5d" providerId="ADAL" clId="{D365B59F-56F5-4702-BBB5-D2F3ABBAE7DF}" dt="2020-02-10T22:15:21.889" v="690" actId="478"/>
            <ac:picMkLst>
              <pc:docMk/>
              <pc:sldMasterMk cId="2695584717" sldId="2147483648"/>
              <pc:sldLayoutMk cId="4203758753" sldId="2147483655"/>
              <ac:picMk id="24" creationId="{D10B4DBD-0B1A-46C6-A923-B5E52C24A813}"/>
            </ac:picMkLst>
          </pc:picChg>
          <pc:picChg chg="del mod">
            <ac:chgData name="Christian Alonso Vargas Farias" userId="f0800195-5237-4b13-8d8e-9b32f3e89b5d" providerId="ADAL" clId="{D365B59F-56F5-4702-BBB5-D2F3ABBAE7DF}" dt="2020-02-10T22:18:59.045" v="736" actId="478"/>
            <ac:picMkLst>
              <pc:docMk/>
              <pc:sldMasterMk cId="2695584717" sldId="2147483648"/>
              <pc:sldLayoutMk cId="4203758753" sldId="2147483655"/>
              <ac:picMk id="64" creationId="{12EDF32C-FB8F-400C-B0E0-BD1D6BADF55B}"/>
            </ac:picMkLst>
          </pc:picChg>
          <pc:picChg chg="del mod">
            <ac:chgData name="Christian Alonso Vargas Farias" userId="f0800195-5237-4b13-8d8e-9b32f3e89b5d" providerId="ADAL" clId="{D365B59F-56F5-4702-BBB5-D2F3ABBAE7DF}" dt="2020-02-10T22:19:01.806" v="738" actId="478"/>
            <ac:picMkLst>
              <pc:docMk/>
              <pc:sldMasterMk cId="2695584717" sldId="2147483648"/>
              <pc:sldLayoutMk cId="4203758753" sldId="2147483655"/>
              <ac:picMk id="65" creationId="{8B8F24E2-2475-4C70-A7F3-30C600077461}"/>
            </ac:picMkLst>
          </pc:picChg>
          <pc:picChg chg="del mod">
            <ac:chgData name="Christian Alonso Vargas Farias" userId="f0800195-5237-4b13-8d8e-9b32f3e89b5d" providerId="ADAL" clId="{D365B59F-56F5-4702-BBB5-D2F3ABBAE7DF}" dt="2020-02-10T22:19:00.340" v="737" actId="478"/>
            <ac:picMkLst>
              <pc:docMk/>
              <pc:sldMasterMk cId="2695584717" sldId="2147483648"/>
              <pc:sldLayoutMk cId="4203758753" sldId="2147483655"/>
              <ac:picMk id="66" creationId="{98098F8E-EB42-45D2-A091-75A0883FC056}"/>
            </ac:picMkLst>
          </pc:picChg>
          <pc:picChg chg="del">
            <ac:chgData name="Christian Alonso Vargas Farias" userId="f0800195-5237-4b13-8d8e-9b32f3e89b5d" providerId="ADAL" clId="{D365B59F-56F5-4702-BBB5-D2F3ABBAE7DF}" dt="2020-02-11T15:10:56.002" v="905" actId="478"/>
            <ac:picMkLst>
              <pc:docMk/>
              <pc:sldMasterMk cId="2695584717" sldId="2147483648"/>
              <pc:sldLayoutMk cId="4203758753" sldId="2147483655"/>
              <ac:picMk id="68" creationId="{3094224F-EBA0-45A8-AD0D-CF13DA6F172C}"/>
            </ac:picMkLst>
          </pc:picChg>
          <pc:picChg chg="del">
            <ac:chgData name="Christian Alonso Vargas Farias" userId="f0800195-5237-4b13-8d8e-9b32f3e89b5d" providerId="ADAL" clId="{D365B59F-56F5-4702-BBB5-D2F3ABBAE7DF}" dt="2020-02-11T15:10:56.002" v="905" actId="478"/>
            <ac:picMkLst>
              <pc:docMk/>
              <pc:sldMasterMk cId="2695584717" sldId="2147483648"/>
              <pc:sldLayoutMk cId="4203758753" sldId="2147483655"/>
              <ac:picMk id="69" creationId="{8EF4AE33-F2B2-493A-838D-33CF64F40749}"/>
            </ac:picMkLst>
          </pc:picChg>
        </pc:sldLayoutChg>
        <pc:sldLayoutChg chg="del">
          <pc:chgData name="Christian Alonso Vargas Farias" userId="f0800195-5237-4b13-8d8e-9b32f3e89b5d" providerId="ADAL" clId="{D365B59F-56F5-4702-BBB5-D2F3ABBAE7DF}" dt="2020-02-10T21:56:19.737" v="539" actId="2696"/>
          <pc:sldLayoutMkLst>
            <pc:docMk/>
            <pc:sldMasterMk cId="2695584717" sldId="2147483648"/>
            <pc:sldLayoutMk cId="1892865223" sldId="2147483656"/>
          </pc:sldLayoutMkLst>
        </pc:sldLayoutChg>
        <pc:sldLayoutChg chg="del">
          <pc:chgData name="Christian Alonso Vargas Farias" userId="f0800195-5237-4b13-8d8e-9b32f3e89b5d" providerId="ADAL" clId="{D365B59F-56F5-4702-BBB5-D2F3ABBAE7DF}" dt="2020-02-10T21:46:30.351" v="411" actId="2696"/>
          <pc:sldLayoutMkLst>
            <pc:docMk/>
            <pc:sldMasterMk cId="2695584717" sldId="2147483648"/>
            <pc:sldLayoutMk cId="3426529048" sldId="2147483656"/>
          </pc:sldLayoutMkLst>
        </pc:sldLayoutChg>
        <pc:sldLayoutChg chg="del">
          <pc:chgData name="Christian Alonso Vargas Farias" userId="f0800195-5237-4b13-8d8e-9b32f3e89b5d" providerId="ADAL" clId="{D365B59F-56F5-4702-BBB5-D2F3ABBAE7DF}" dt="2020-02-10T20:46:35.354" v="119" actId="2696"/>
          <pc:sldLayoutMkLst>
            <pc:docMk/>
            <pc:sldMasterMk cId="2695584717" sldId="2147483648"/>
            <pc:sldLayoutMk cId="3677462003" sldId="2147483656"/>
          </pc:sldLayoutMkLst>
        </pc:sldLayoutChg>
        <pc:sldLayoutChg chg="del">
          <pc:chgData name="Christian Alonso Vargas Farias" userId="f0800195-5237-4b13-8d8e-9b32f3e89b5d" providerId="ADAL" clId="{D365B59F-56F5-4702-BBB5-D2F3ABBAE7DF}" dt="2020-02-11T12:58:46.845" v="763" actId="2696"/>
          <pc:sldLayoutMkLst>
            <pc:docMk/>
            <pc:sldMasterMk cId="2695584717" sldId="2147483648"/>
            <pc:sldLayoutMk cId="4254779758" sldId="2147483656"/>
          </pc:sldLayoutMkLst>
        </pc:sldLayoutChg>
        <pc:sldLayoutChg chg="del">
          <pc:chgData name="Christian Alonso Vargas Farias" userId="f0800195-5237-4b13-8d8e-9b32f3e89b5d" providerId="ADAL" clId="{D365B59F-56F5-4702-BBB5-D2F3ABBAE7DF}" dt="2020-02-11T13:53:22.451" v="826" actId="2696"/>
          <pc:sldLayoutMkLst>
            <pc:docMk/>
            <pc:sldMasterMk cId="1508707299" sldId="2147483656"/>
            <pc:sldLayoutMk cId="1283916674" sldId="2147483657"/>
          </pc:sldLayoutMkLst>
        </pc:sldLayoutChg>
        <pc:sldLayoutChg chg="del">
          <pc:chgData name="Christian Alonso Vargas Farias" userId="f0800195-5237-4b13-8d8e-9b32f3e89b5d" providerId="ADAL" clId="{D365B59F-56F5-4702-BBB5-D2F3ABBAE7DF}" dt="2020-02-10T20:46:33.857" v="118" actId="2696"/>
          <pc:sldLayoutMkLst>
            <pc:docMk/>
            <pc:sldMasterMk cId="2695584717" sldId="2147483648"/>
            <pc:sldLayoutMk cId="3259249935" sldId="2147483657"/>
          </pc:sldLayoutMkLst>
        </pc:sldLayoutChg>
        <pc:sldLayoutChg chg="addSp delSp modSp">
          <pc:chgData name="Christian Alonso Vargas Farias" userId="f0800195-5237-4b13-8d8e-9b32f3e89b5d" providerId="ADAL" clId="{D365B59F-56F5-4702-BBB5-D2F3ABBAE7DF}" dt="2020-02-12T14:42:49.145" v="916"/>
          <pc:sldLayoutMkLst>
            <pc:docMk/>
            <pc:sldMasterMk cId="2695584717" sldId="2147483648"/>
            <pc:sldLayoutMk cId="126941514" sldId="2147483658"/>
          </pc:sldLayoutMkLst>
          <pc:spChg chg="mod">
            <ac:chgData name="Christian Alonso Vargas Farias" userId="f0800195-5237-4b13-8d8e-9b32f3e89b5d" providerId="ADAL" clId="{D365B59F-56F5-4702-BBB5-D2F3ABBAE7DF}" dt="2020-02-11T15:10:15.844" v="900" actId="20577"/>
            <ac:spMkLst>
              <pc:docMk/>
              <pc:sldMasterMk cId="2695584717" sldId="2147483648"/>
              <pc:sldLayoutMk cId="126941514" sldId="2147483658"/>
              <ac:spMk id="2" creationId="{46C451D7-CBAA-4570-889D-CAB4B51D773C}"/>
            </ac:spMkLst>
          </pc:spChg>
          <pc:spChg chg="mod">
            <ac:chgData name="Christian Alonso Vargas Farias" userId="f0800195-5237-4b13-8d8e-9b32f3e89b5d" providerId="ADAL" clId="{D365B59F-56F5-4702-BBB5-D2F3ABBAE7DF}" dt="2020-02-11T15:10:38.622" v="903" actId="242"/>
            <ac:spMkLst>
              <pc:docMk/>
              <pc:sldMasterMk cId="2695584717" sldId="2147483648"/>
              <pc:sldLayoutMk cId="126941514" sldId="2147483658"/>
              <ac:spMk id="3" creationId="{CA290FE7-7D94-42C2-84BB-EE1ECD8280D5}"/>
            </ac:spMkLst>
          </pc:spChg>
          <pc:spChg chg="del">
            <ac:chgData name="Christian Alonso Vargas Farias" userId="f0800195-5237-4b13-8d8e-9b32f3e89b5d" providerId="ADAL" clId="{D365B59F-56F5-4702-BBB5-D2F3ABBAE7DF}" dt="2020-02-11T14:35:29.481" v="870" actId="478"/>
            <ac:spMkLst>
              <pc:docMk/>
              <pc:sldMasterMk cId="2695584717" sldId="2147483648"/>
              <pc:sldLayoutMk cId="126941514" sldId="2147483658"/>
              <ac:spMk id="4" creationId="{0AB64B77-8EB1-44AD-A22E-3CE7B8A13A8C}"/>
            </ac:spMkLst>
          </pc:spChg>
          <pc:spChg chg="del">
            <ac:chgData name="Christian Alonso Vargas Farias" userId="f0800195-5237-4b13-8d8e-9b32f3e89b5d" providerId="ADAL" clId="{D365B59F-56F5-4702-BBB5-D2F3ABBAE7DF}" dt="2020-02-11T14:35:31.251" v="871" actId="478"/>
            <ac:spMkLst>
              <pc:docMk/>
              <pc:sldMasterMk cId="2695584717" sldId="2147483648"/>
              <pc:sldLayoutMk cId="126941514" sldId="2147483658"/>
              <ac:spMk id="5" creationId="{12575B52-0E4A-4005-92EC-A2B515FAAD08}"/>
            </ac:spMkLst>
          </pc:spChg>
          <pc:spChg chg="del">
            <ac:chgData name="Christian Alonso Vargas Farias" userId="f0800195-5237-4b13-8d8e-9b32f3e89b5d" providerId="ADAL" clId="{D365B59F-56F5-4702-BBB5-D2F3ABBAE7DF}" dt="2020-02-11T14:35:32.511" v="872" actId="478"/>
            <ac:spMkLst>
              <pc:docMk/>
              <pc:sldMasterMk cId="2695584717" sldId="2147483648"/>
              <pc:sldLayoutMk cId="126941514" sldId="2147483658"/>
              <ac:spMk id="6" creationId="{05613AA4-CFD0-4245-ADE5-63578A0F6EEA}"/>
            </ac:spMkLst>
          </pc:spChg>
          <pc:spChg chg="add mod">
            <ac:chgData name="Christian Alonso Vargas Farias" userId="f0800195-5237-4b13-8d8e-9b32f3e89b5d" providerId="ADAL" clId="{D365B59F-56F5-4702-BBB5-D2F3ABBAE7DF}" dt="2020-02-12T14:42:49.145" v="916"/>
            <ac:spMkLst>
              <pc:docMk/>
              <pc:sldMasterMk cId="2695584717" sldId="2147483648"/>
              <pc:sldLayoutMk cId="126941514" sldId="2147483658"/>
              <ac:spMk id="7" creationId="{D6E60A2D-DFBA-4D40-BA5E-8FDD28981406}"/>
            </ac:spMkLst>
          </pc:spChg>
          <pc:spChg chg="add mod">
            <ac:chgData name="Christian Alonso Vargas Farias" userId="f0800195-5237-4b13-8d8e-9b32f3e89b5d" providerId="ADAL" clId="{D365B59F-56F5-4702-BBB5-D2F3ABBAE7DF}" dt="2020-02-11T14:36:04.674" v="876" actId="2085"/>
            <ac:spMkLst>
              <pc:docMk/>
              <pc:sldMasterMk cId="2695584717" sldId="2147483648"/>
              <pc:sldLayoutMk cId="126941514" sldId="2147483658"/>
              <ac:spMk id="11" creationId="{CB004D1E-7A65-479F-AB76-014D2C4A210A}"/>
            </ac:spMkLst>
          </pc:spChg>
          <pc:spChg chg="add del mod">
            <ac:chgData name="Christian Alonso Vargas Farias" userId="f0800195-5237-4b13-8d8e-9b32f3e89b5d" providerId="ADAL" clId="{D365B59F-56F5-4702-BBB5-D2F3ABBAE7DF}" dt="2020-02-11T15:09:42.086" v="884" actId="478"/>
            <ac:spMkLst>
              <pc:docMk/>
              <pc:sldMasterMk cId="2695584717" sldId="2147483648"/>
              <pc:sldLayoutMk cId="126941514" sldId="2147483658"/>
              <ac:spMk id="12" creationId="{EAEF6CD1-15F1-45FA-BE4E-0684D697B056}"/>
            </ac:spMkLst>
          </pc:spChg>
          <pc:spChg chg="add del mod">
            <ac:chgData name="Christian Alonso Vargas Farias" userId="f0800195-5237-4b13-8d8e-9b32f3e89b5d" providerId="ADAL" clId="{D365B59F-56F5-4702-BBB5-D2F3ABBAE7DF}" dt="2020-02-11T15:10:04.684" v="890" actId="478"/>
            <ac:spMkLst>
              <pc:docMk/>
              <pc:sldMasterMk cId="2695584717" sldId="2147483648"/>
              <pc:sldLayoutMk cId="126941514" sldId="2147483658"/>
              <ac:spMk id="13" creationId="{F3E850EA-274C-4458-9903-80741087737B}"/>
            </ac:spMkLst>
          </pc:spChg>
          <pc:picChg chg="add">
            <ac:chgData name="Christian Alonso Vargas Farias" userId="f0800195-5237-4b13-8d8e-9b32f3e89b5d" providerId="ADAL" clId="{D365B59F-56F5-4702-BBB5-D2F3ABBAE7DF}" dt="2020-02-11T14:35:40.673" v="873"/>
            <ac:picMkLst>
              <pc:docMk/>
              <pc:sldMasterMk cId="2695584717" sldId="2147483648"/>
              <pc:sldLayoutMk cId="126941514" sldId="2147483658"/>
              <ac:picMk id="8" creationId="{59686318-6B29-40A8-A3FA-EBB04C106F2A}"/>
            </ac:picMkLst>
          </pc:picChg>
          <pc:picChg chg="add">
            <ac:chgData name="Christian Alonso Vargas Farias" userId="f0800195-5237-4b13-8d8e-9b32f3e89b5d" providerId="ADAL" clId="{D365B59F-56F5-4702-BBB5-D2F3ABBAE7DF}" dt="2020-02-11T14:35:40.673" v="873"/>
            <ac:picMkLst>
              <pc:docMk/>
              <pc:sldMasterMk cId="2695584717" sldId="2147483648"/>
              <pc:sldLayoutMk cId="126941514" sldId="2147483658"/>
              <ac:picMk id="9" creationId="{1C2065E5-F751-485E-B8DF-F6F6173CB812}"/>
            </ac:picMkLst>
          </pc:picChg>
          <pc:picChg chg="add">
            <ac:chgData name="Christian Alonso Vargas Farias" userId="f0800195-5237-4b13-8d8e-9b32f3e89b5d" providerId="ADAL" clId="{D365B59F-56F5-4702-BBB5-D2F3ABBAE7DF}" dt="2020-02-11T14:35:40.673" v="873"/>
            <ac:picMkLst>
              <pc:docMk/>
              <pc:sldMasterMk cId="2695584717" sldId="2147483648"/>
              <pc:sldLayoutMk cId="126941514" sldId="2147483658"/>
              <ac:picMk id="10" creationId="{0CA4040A-B20C-47F8-8062-527C2C61A199}"/>
            </ac:picMkLst>
          </pc:picChg>
        </pc:sldLayoutChg>
        <pc:sldLayoutChg chg="del">
          <pc:chgData name="Christian Alonso Vargas Farias" userId="f0800195-5237-4b13-8d8e-9b32f3e89b5d" providerId="ADAL" clId="{D365B59F-56F5-4702-BBB5-D2F3ABBAE7DF}" dt="2020-02-10T20:46:32.326" v="117" actId="2696"/>
          <pc:sldLayoutMkLst>
            <pc:docMk/>
            <pc:sldMasterMk cId="2695584717" sldId="2147483648"/>
            <pc:sldLayoutMk cId="2993323880" sldId="2147483658"/>
          </pc:sldLayoutMkLst>
        </pc:sldLayoutChg>
        <pc:sldLayoutChg chg="del">
          <pc:chgData name="Christian Alonso Vargas Farias" userId="f0800195-5237-4b13-8d8e-9b32f3e89b5d" providerId="ADAL" clId="{D365B59F-56F5-4702-BBB5-D2F3ABBAE7DF}" dt="2020-02-10T20:46:30.797" v="116" actId="2696"/>
          <pc:sldLayoutMkLst>
            <pc:docMk/>
            <pc:sldMasterMk cId="2695584717" sldId="2147483648"/>
            <pc:sldLayoutMk cId="1852611251" sldId="2147483659"/>
          </pc:sldLayoutMkLst>
        </pc:sldLayoutChg>
        <pc:sldLayoutChg chg="addSp delSp modSp">
          <pc:chgData name="Christian Alonso Vargas Farias" userId="f0800195-5237-4b13-8d8e-9b32f3e89b5d" providerId="ADAL" clId="{D365B59F-56F5-4702-BBB5-D2F3ABBAE7DF}" dt="2020-02-12T14:43:17.735" v="921" actId="167"/>
          <pc:sldLayoutMkLst>
            <pc:docMk/>
            <pc:sldMasterMk cId="2695584717" sldId="2147483648"/>
            <pc:sldLayoutMk cId="2206713571" sldId="2147483659"/>
          </pc:sldLayoutMkLst>
          <pc:spChg chg="del mod">
            <ac:chgData name="Christian Alonso Vargas Farias" userId="f0800195-5237-4b13-8d8e-9b32f3e89b5d" providerId="ADAL" clId="{D365B59F-56F5-4702-BBB5-D2F3ABBAE7DF}" dt="2020-02-11T13:55:16.499" v="866" actId="478"/>
            <ac:spMkLst>
              <pc:docMk/>
              <pc:sldMasterMk cId="2695584717" sldId="2147483648"/>
              <pc:sldLayoutMk cId="2206713571" sldId="2147483659"/>
              <ac:spMk id="2" creationId="{69FC8C93-64E0-40FA-BCCC-AE84C4637AE1}"/>
            </ac:spMkLst>
          </pc:spChg>
          <pc:spChg chg="del">
            <ac:chgData name="Christian Alonso Vargas Farias" userId="f0800195-5237-4b13-8d8e-9b32f3e89b5d" providerId="ADAL" clId="{D365B59F-56F5-4702-BBB5-D2F3ABBAE7DF}" dt="2020-02-11T13:54:37.895" v="831" actId="478"/>
            <ac:spMkLst>
              <pc:docMk/>
              <pc:sldMasterMk cId="2695584717" sldId="2147483648"/>
              <pc:sldLayoutMk cId="2206713571" sldId="2147483659"/>
              <ac:spMk id="3" creationId="{342C6252-2DDB-43C0-8241-75FA02D53CF9}"/>
            </ac:spMkLst>
          </pc:spChg>
          <pc:spChg chg="add mod">
            <ac:chgData name="Christian Alonso Vargas Farias" userId="f0800195-5237-4b13-8d8e-9b32f3e89b5d" providerId="ADAL" clId="{D365B59F-56F5-4702-BBB5-D2F3ABBAE7DF}" dt="2020-02-11T13:55:21.099" v="867" actId="1076"/>
            <ac:spMkLst>
              <pc:docMk/>
              <pc:sldMasterMk cId="2695584717" sldId="2147483648"/>
              <pc:sldLayoutMk cId="2206713571" sldId="2147483659"/>
              <ac:spMk id="4" creationId="{4F70C511-72C5-4DA8-80A5-9C968DFCAEE1}"/>
            </ac:spMkLst>
          </pc:spChg>
          <pc:spChg chg="del">
            <ac:chgData name="Christian Alonso Vargas Farias" userId="f0800195-5237-4b13-8d8e-9b32f3e89b5d" providerId="ADAL" clId="{D365B59F-56F5-4702-BBB5-D2F3ABBAE7DF}" dt="2020-02-11T13:54:35.755" v="830" actId="478"/>
            <ac:spMkLst>
              <pc:docMk/>
              <pc:sldMasterMk cId="2695584717" sldId="2147483648"/>
              <pc:sldLayoutMk cId="2206713571" sldId="2147483659"/>
              <ac:spMk id="19" creationId="{9DA36818-F61B-4B28-B280-572A83C6FC95}"/>
            </ac:spMkLst>
          </pc:spChg>
          <pc:picChg chg="add ord">
            <ac:chgData name="Christian Alonso Vargas Farias" userId="f0800195-5237-4b13-8d8e-9b32f3e89b5d" providerId="ADAL" clId="{D365B59F-56F5-4702-BBB5-D2F3ABBAE7DF}" dt="2020-02-12T14:43:17.735" v="921" actId="167"/>
            <ac:picMkLst>
              <pc:docMk/>
              <pc:sldMasterMk cId="2695584717" sldId="2147483648"/>
              <pc:sldLayoutMk cId="2206713571" sldId="2147483659"/>
              <ac:picMk id="9" creationId="{072303AE-2C5D-4DCC-A5E2-A6B5615EBFDA}"/>
            </ac:picMkLst>
          </pc:picChg>
          <pc:picChg chg="del">
            <ac:chgData name="Christian Alonso Vargas Farias" userId="f0800195-5237-4b13-8d8e-9b32f3e89b5d" providerId="ADAL" clId="{D365B59F-56F5-4702-BBB5-D2F3ABBAE7DF}" dt="2020-02-12T14:43:12.475" v="919" actId="478"/>
            <ac:picMkLst>
              <pc:docMk/>
              <pc:sldMasterMk cId="2695584717" sldId="2147483648"/>
              <pc:sldLayoutMk cId="2206713571" sldId="2147483659"/>
              <ac:picMk id="12" creationId="{F3E43A05-558E-4AB4-8A61-B280805FE751}"/>
            </ac:picMkLst>
          </pc:picChg>
          <pc:picChg chg="ord">
            <ac:chgData name="Christian Alonso Vargas Farias" userId="f0800195-5237-4b13-8d8e-9b32f3e89b5d" providerId="ADAL" clId="{D365B59F-56F5-4702-BBB5-D2F3ABBAE7DF}" dt="2020-02-12T14:43:17.735" v="921" actId="167"/>
            <ac:picMkLst>
              <pc:docMk/>
              <pc:sldMasterMk cId="2695584717" sldId="2147483648"/>
              <pc:sldLayoutMk cId="2206713571" sldId="2147483659"/>
              <ac:picMk id="14" creationId="{15E1FBFF-3347-496D-99A1-DFB16468ACC9}"/>
            </ac:picMkLst>
          </pc:picChg>
        </pc:sldLayoutChg>
        <pc:sldLayoutChg chg="addSp delSp">
          <pc:chgData name="Christian Alonso Vargas Farias" userId="f0800195-5237-4b13-8d8e-9b32f3e89b5d" providerId="ADAL" clId="{D365B59F-56F5-4702-BBB5-D2F3ABBAE7DF}" dt="2020-02-12T14:43:01.620" v="918"/>
          <pc:sldLayoutMkLst>
            <pc:docMk/>
            <pc:sldMasterMk cId="2695584717" sldId="2147483648"/>
            <pc:sldLayoutMk cId="3508438015" sldId="2147483660"/>
          </pc:sldLayoutMkLst>
          <pc:spChg chg="del">
            <ac:chgData name="Christian Alonso Vargas Farias" userId="f0800195-5237-4b13-8d8e-9b32f3e89b5d" providerId="ADAL" clId="{D365B59F-56F5-4702-BBB5-D2F3ABBAE7DF}" dt="2020-02-11T15:39:21.813" v="908" actId="478"/>
            <ac:spMkLst>
              <pc:docMk/>
              <pc:sldMasterMk cId="2695584717" sldId="2147483648"/>
              <pc:sldLayoutMk cId="3508438015" sldId="2147483660"/>
              <ac:spMk id="3" creationId="{CA290FE7-7D94-42C2-84BB-EE1ECD8280D5}"/>
            </ac:spMkLst>
          </pc:spChg>
          <pc:spChg chg="add">
            <ac:chgData name="Christian Alonso Vargas Farias" userId="f0800195-5237-4b13-8d8e-9b32f3e89b5d" providerId="ADAL" clId="{D365B59F-56F5-4702-BBB5-D2F3ABBAE7DF}" dt="2020-02-12T14:43:01.620" v="918"/>
            <ac:spMkLst>
              <pc:docMk/>
              <pc:sldMasterMk cId="2695584717" sldId="2147483648"/>
              <pc:sldLayoutMk cId="3508438015" sldId="2147483660"/>
              <ac:spMk id="6" creationId="{7174B5D1-C089-4DE6-83C8-818A8281A9DB}"/>
            </ac:spMkLst>
          </pc:spChg>
          <pc:spChg chg="del">
            <ac:chgData name="Christian Alonso Vargas Farias" userId="f0800195-5237-4b13-8d8e-9b32f3e89b5d" providerId="ADAL" clId="{D365B59F-56F5-4702-BBB5-D2F3ABBAE7DF}" dt="2020-02-12T14:42:59.366" v="917" actId="478"/>
            <ac:spMkLst>
              <pc:docMk/>
              <pc:sldMasterMk cId="2695584717" sldId="2147483648"/>
              <pc:sldLayoutMk cId="3508438015" sldId="2147483660"/>
              <ac:spMk id="7" creationId="{D6E60A2D-DFBA-4D40-BA5E-8FDD28981406}"/>
            </ac:spMkLst>
          </pc:spChg>
          <pc:picChg chg="del">
            <ac:chgData name="Christian Alonso Vargas Farias" userId="f0800195-5237-4b13-8d8e-9b32f3e89b5d" providerId="ADAL" clId="{D365B59F-56F5-4702-BBB5-D2F3ABBAE7DF}" dt="2020-02-11T15:39:22.693" v="909" actId="478"/>
            <ac:picMkLst>
              <pc:docMk/>
              <pc:sldMasterMk cId="2695584717" sldId="2147483648"/>
              <pc:sldLayoutMk cId="3508438015" sldId="2147483660"/>
              <ac:picMk id="9" creationId="{1C2065E5-F751-485E-B8DF-F6F6173CB812}"/>
            </ac:picMkLst>
          </pc:picChg>
          <pc:picChg chg="del">
            <ac:chgData name="Christian Alonso Vargas Farias" userId="f0800195-5237-4b13-8d8e-9b32f3e89b5d" providerId="ADAL" clId="{D365B59F-56F5-4702-BBB5-D2F3ABBAE7DF}" dt="2020-02-11T15:39:23.773" v="910" actId="478"/>
            <ac:picMkLst>
              <pc:docMk/>
              <pc:sldMasterMk cId="2695584717" sldId="2147483648"/>
              <pc:sldLayoutMk cId="3508438015" sldId="2147483660"/>
              <ac:picMk id="10" creationId="{0CA4040A-B20C-47F8-8062-527C2C61A199}"/>
            </ac:picMkLst>
          </pc:picChg>
        </pc:sldLayoutChg>
      </pc:sldMasterChg>
      <pc:sldMasterChg chg="addSp modSp">
        <pc:chgData name="Christian Alonso Vargas Farias" userId="f0800195-5237-4b13-8d8e-9b32f3e89b5d" providerId="ADAL" clId="{D365B59F-56F5-4702-BBB5-D2F3ABBAE7DF}" dt="2020-02-11T12:58:26.226" v="762"/>
        <pc:sldMasterMkLst>
          <pc:docMk/>
          <pc:sldMasterMk cId="1286178393" sldId="2147483656"/>
        </pc:sldMasterMkLst>
        <pc:spChg chg="add mod">
          <ac:chgData name="Christian Alonso Vargas Farias" userId="f0800195-5237-4b13-8d8e-9b32f3e89b5d" providerId="ADAL" clId="{D365B59F-56F5-4702-BBB5-D2F3ABBAE7DF}" dt="2020-02-11T12:58:26.226" v="762"/>
          <ac:spMkLst>
            <pc:docMk/>
            <pc:sldMasterMk cId="1286178393" sldId="2147483656"/>
            <ac:spMk id="2" creationId="{AFE203C2-491D-440F-A3FC-31EB37F744F7}"/>
          </ac:spMkLst>
        </pc:spChg>
        <pc:spChg chg="add mod">
          <ac:chgData name="Christian Alonso Vargas Farias" userId="f0800195-5237-4b13-8d8e-9b32f3e89b5d" providerId="ADAL" clId="{D365B59F-56F5-4702-BBB5-D2F3ABBAE7DF}" dt="2020-02-11T12:58:26.226" v="762"/>
          <ac:spMkLst>
            <pc:docMk/>
            <pc:sldMasterMk cId="1286178393" sldId="2147483656"/>
            <ac:spMk id="3" creationId="{F88BA9F9-EF1D-4D23-99A9-3DB20BE9FC9D}"/>
          </ac:spMkLst>
        </pc:spChg>
        <pc:spChg chg="add mod">
          <ac:chgData name="Christian Alonso Vargas Farias" userId="f0800195-5237-4b13-8d8e-9b32f3e89b5d" providerId="ADAL" clId="{D365B59F-56F5-4702-BBB5-D2F3ABBAE7DF}" dt="2020-02-11T12:58:26.226" v="762"/>
          <ac:spMkLst>
            <pc:docMk/>
            <pc:sldMasterMk cId="1286178393" sldId="2147483656"/>
            <ac:spMk id="4" creationId="{F8550031-A32C-484F-B8AA-66DB2C6B3222}"/>
          </ac:spMkLst>
        </pc:spChg>
        <pc:spChg chg="add mod">
          <ac:chgData name="Christian Alonso Vargas Farias" userId="f0800195-5237-4b13-8d8e-9b32f3e89b5d" providerId="ADAL" clId="{D365B59F-56F5-4702-BBB5-D2F3ABBAE7DF}" dt="2020-02-11T12:58:26.226" v="762"/>
          <ac:spMkLst>
            <pc:docMk/>
            <pc:sldMasterMk cId="1286178393" sldId="2147483656"/>
            <ac:spMk id="5" creationId="{B2325CA3-5B69-45F8-87FA-094270006A17}"/>
          </ac:spMkLst>
        </pc:spChg>
        <pc:spChg chg="add mod">
          <ac:chgData name="Christian Alonso Vargas Farias" userId="f0800195-5237-4b13-8d8e-9b32f3e89b5d" providerId="ADAL" clId="{D365B59F-56F5-4702-BBB5-D2F3ABBAE7DF}" dt="2020-02-11T12:58:26.226" v="762"/>
          <ac:spMkLst>
            <pc:docMk/>
            <pc:sldMasterMk cId="1286178393" sldId="2147483656"/>
            <ac:spMk id="6" creationId="{EF676B0F-20B6-4098-B84B-E6A640A9AA53}"/>
          </ac:spMkLst>
        </pc:spChg>
      </pc:sldMasterChg>
      <pc:sldMasterChg chg="addSp modSp del delSldLayout modSldLayout">
        <pc:chgData name="Christian Alonso Vargas Farias" userId="f0800195-5237-4b13-8d8e-9b32f3e89b5d" providerId="ADAL" clId="{D365B59F-56F5-4702-BBB5-D2F3ABBAE7DF}" dt="2020-02-11T13:04:16.574" v="824" actId="120"/>
        <pc:sldMasterMkLst>
          <pc:docMk/>
          <pc:sldMasterMk cId="1508707299" sldId="2147483656"/>
        </pc:sldMasterMkLst>
        <pc:spChg chg="add mod">
          <ac:chgData name="Christian Alonso Vargas Farias" userId="f0800195-5237-4b13-8d8e-9b32f3e89b5d" providerId="ADAL" clId="{D365B59F-56F5-4702-BBB5-D2F3ABBAE7DF}" dt="2020-02-11T12:58:50.835" v="764"/>
          <ac:spMkLst>
            <pc:docMk/>
            <pc:sldMasterMk cId="1508707299" sldId="2147483656"/>
            <ac:spMk id="2" creationId="{9CAB06C7-801C-4B9F-911D-02D826A648F3}"/>
          </ac:spMkLst>
        </pc:spChg>
        <pc:spChg chg="add mod">
          <ac:chgData name="Christian Alonso Vargas Farias" userId="f0800195-5237-4b13-8d8e-9b32f3e89b5d" providerId="ADAL" clId="{D365B59F-56F5-4702-BBB5-D2F3ABBAE7DF}" dt="2020-02-11T12:58:50.835" v="764"/>
          <ac:spMkLst>
            <pc:docMk/>
            <pc:sldMasterMk cId="1508707299" sldId="2147483656"/>
            <ac:spMk id="3" creationId="{88C8F345-1437-41EE-86C4-2A23D8419EB4}"/>
          </ac:spMkLst>
        </pc:spChg>
        <pc:spChg chg="add mod">
          <ac:chgData name="Christian Alonso Vargas Farias" userId="f0800195-5237-4b13-8d8e-9b32f3e89b5d" providerId="ADAL" clId="{D365B59F-56F5-4702-BBB5-D2F3ABBAE7DF}" dt="2020-02-11T12:58:50.835" v="764"/>
          <ac:spMkLst>
            <pc:docMk/>
            <pc:sldMasterMk cId="1508707299" sldId="2147483656"/>
            <ac:spMk id="4" creationId="{000D165E-CB5D-4CDA-8C4E-44D765776B86}"/>
          </ac:spMkLst>
        </pc:spChg>
        <pc:spChg chg="add mod">
          <ac:chgData name="Christian Alonso Vargas Farias" userId="f0800195-5237-4b13-8d8e-9b32f3e89b5d" providerId="ADAL" clId="{D365B59F-56F5-4702-BBB5-D2F3ABBAE7DF}" dt="2020-02-11T12:58:50.835" v="764"/>
          <ac:spMkLst>
            <pc:docMk/>
            <pc:sldMasterMk cId="1508707299" sldId="2147483656"/>
            <ac:spMk id="5" creationId="{3918985A-2FB3-456E-9D23-C83823764FA5}"/>
          </ac:spMkLst>
        </pc:spChg>
        <pc:spChg chg="add mod">
          <ac:chgData name="Christian Alonso Vargas Farias" userId="f0800195-5237-4b13-8d8e-9b32f3e89b5d" providerId="ADAL" clId="{D365B59F-56F5-4702-BBB5-D2F3ABBAE7DF}" dt="2020-02-11T12:58:50.835" v="764"/>
          <ac:spMkLst>
            <pc:docMk/>
            <pc:sldMasterMk cId="1508707299" sldId="2147483656"/>
            <ac:spMk id="6" creationId="{228F4306-EA93-495A-B378-6B00281C7ABE}"/>
          </ac:spMkLst>
        </pc:spChg>
        <pc:sldLayoutChg chg="addSp delSp modSp setBg">
          <pc:chgData name="Christian Alonso Vargas Farias" userId="f0800195-5237-4b13-8d8e-9b32f3e89b5d" providerId="ADAL" clId="{D365B59F-56F5-4702-BBB5-D2F3ABBAE7DF}" dt="2020-02-11T13:04:16.574" v="824" actId="120"/>
          <pc:sldLayoutMkLst>
            <pc:docMk/>
            <pc:sldMasterMk cId="1508707299" sldId="2147483656"/>
            <pc:sldLayoutMk cId="1283916674" sldId="2147483657"/>
          </pc:sldLayoutMkLst>
          <pc:spChg chg="mod">
            <ac:chgData name="Christian Alonso Vargas Farias" userId="f0800195-5237-4b13-8d8e-9b32f3e89b5d" providerId="ADAL" clId="{D365B59F-56F5-4702-BBB5-D2F3ABBAE7DF}" dt="2020-02-11T13:02:14.341" v="799" actId="1035"/>
            <ac:spMkLst>
              <pc:docMk/>
              <pc:sldMasterMk cId="1508707299" sldId="2147483656"/>
              <pc:sldLayoutMk cId="1283916674" sldId="2147483657"/>
              <ac:spMk id="2" creationId="{46C451D7-CBAA-4570-889D-CAB4B51D773C}"/>
            </ac:spMkLst>
          </pc:spChg>
          <pc:spChg chg="mod">
            <ac:chgData name="Christian Alonso Vargas Farias" userId="f0800195-5237-4b13-8d8e-9b32f3e89b5d" providerId="ADAL" clId="{D365B59F-56F5-4702-BBB5-D2F3ABBAE7DF}" dt="2020-02-11T13:04:16.574" v="824" actId="120"/>
            <ac:spMkLst>
              <pc:docMk/>
              <pc:sldMasterMk cId="1508707299" sldId="2147483656"/>
              <pc:sldLayoutMk cId="1283916674" sldId="2147483657"/>
              <ac:spMk id="3" creationId="{CA290FE7-7D94-42C2-84BB-EE1ECD8280D5}"/>
            </ac:spMkLst>
          </pc:spChg>
          <pc:spChg chg="mod">
            <ac:chgData name="Christian Alonso Vargas Farias" userId="f0800195-5237-4b13-8d8e-9b32f3e89b5d" providerId="ADAL" clId="{D365B59F-56F5-4702-BBB5-D2F3ABBAE7DF}" dt="2020-02-11T13:03:59.666" v="819" actId="14100"/>
            <ac:spMkLst>
              <pc:docMk/>
              <pc:sldMasterMk cId="1508707299" sldId="2147483656"/>
              <pc:sldLayoutMk cId="1283916674" sldId="2147483657"/>
              <ac:spMk id="4" creationId="{0AB64B77-8EB1-44AD-A22E-3CE7B8A13A8C}"/>
            </ac:spMkLst>
          </pc:spChg>
          <pc:spChg chg="del mod">
            <ac:chgData name="Christian Alonso Vargas Farias" userId="f0800195-5237-4b13-8d8e-9b32f3e89b5d" providerId="ADAL" clId="{D365B59F-56F5-4702-BBB5-D2F3ABBAE7DF}" dt="2020-02-11T13:04:06.994" v="823" actId="478"/>
            <ac:spMkLst>
              <pc:docMk/>
              <pc:sldMasterMk cId="1508707299" sldId="2147483656"/>
              <pc:sldLayoutMk cId="1283916674" sldId="2147483657"/>
              <ac:spMk id="5" creationId="{12575B52-0E4A-4005-92EC-A2B515FAAD08}"/>
            </ac:spMkLst>
          </pc:spChg>
          <pc:spChg chg="del mod">
            <ac:chgData name="Christian Alonso Vargas Farias" userId="f0800195-5237-4b13-8d8e-9b32f3e89b5d" providerId="ADAL" clId="{D365B59F-56F5-4702-BBB5-D2F3ABBAE7DF}" dt="2020-02-11T13:04:01.356" v="820" actId="478"/>
            <ac:spMkLst>
              <pc:docMk/>
              <pc:sldMasterMk cId="1508707299" sldId="2147483656"/>
              <pc:sldLayoutMk cId="1283916674" sldId="2147483657"/>
              <ac:spMk id="6" creationId="{05613AA4-CFD0-4245-ADE5-63578A0F6EEA}"/>
            </ac:spMkLst>
          </pc:spChg>
          <pc:spChg chg="add del mod">
            <ac:chgData name="Christian Alonso Vargas Farias" userId="f0800195-5237-4b13-8d8e-9b32f3e89b5d" providerId="ADAL" clId="{D365B59F-56F5-4702-BBB5-D2F3ABBAE7DF}" dt="2020-02-11T13:02:53.700" v="808" actId="478"/>
            <ac:spMkLst>
              <pc:docMk/>
              <pc:sldMasterMk cId="1508707299" sldId="2147483656"/>
              <pc:sldLayoutMk cId="1283916674" sldId="2147483657"/>
              <ac:spMk id="13" creationId="{76617AE2-8281-49B1-9850-2E6AD4D9ABC5}"/>
            </ac:spMkLst>
          </pc:spChg>
          <pc:spChg chg="add del mod">
            <ac:chgData name="Christian Alonso Vargas Farias" userId="f0800195-5237-4b13-8d8e-9b32f3e89b5d" providerId="ADAL" clId="{D365B59F-56F5-4702-BBB5-D2F3ABBAE7DF}" dt="2020-02-11T13:03:20.995" v="816" actId="478"/>
            <ac:spMkLst>
              <pc:docMk/>
              <pc:sldMasterMk cId="1508707299" sldId="2147483656"/>
              <pc:sldLayoutMk cId="1283916674" sldId="2147483657"/>
              <ac:spMk id="14" creationId="{1DDDDBD0-15F3-4A03-AE57-F3B7E1255572}"/>
            </ac:spMkLst>
          </pc:spChg>
          <pc:picChg chg="add ord">
            <ac:chgData name="Christian Alonso Vargas Farias" userId="f0800195-5237-4b13-8d8e-9b32f3e89b5d" providerId="ADAL" clId="{D365B59F-56F5-4702-BBB5-D2F3ABBAE7DF}" dt="2020-02-11T12:59:30.307" v="778" actId="167"/>
            <ac:picMkLst>
              <pc:docMk/>
              <pc:sldMasterMk cId="1508707299" sldId="2147483656"/>
              <pc:sldLayoutMk cId="1283916674" sldId="2147483657"/>
              <ac:picMk id="7" creationId="{7C23D658-D927-4D52-91D0-76CBC4C630B7}"/>
            </ac:picMkLst>
          </pc:picChg>
          <pc:picChg chg="add ord">
            <ac:chgData name="Christian Alonso Vargas Farias" userId="f0800195-5237-4b13-8d8e-9b32f3e89b5d" providerId="ADAL" clId="{D365B59F-56F5-4702-BBB5-D2F3ABBAE7DF}" dt="2020-02-11T12:59:30.307" v="778" actId="167"/>
            <ac:picMkLst>
              <pc:docMk/>
              <pc:sldMasterMk cId="1508707299" sldId="2147483656"/>
              <pc:sldLayoutMk cId="1283916674" sldId="2147483657"/>
              <ac:picMk id="8" creationId="{52BCEFCD-D2C5-4D7E-B74A-6132470B2111}"/>
            </ac:picMkLst>
          </pc:picChg>
          <pc:picChg chg="add ord">
            <ac:chgData name="Christian Alonso Vargas Farias" userId="f0800195-5237-4b13-8d8e-9b32f3e89b5d" providerId="ADAL" clId="{D365B59F-56F5-4702-BBB5-D2F3ABBAE7DF}" dt="2020-02-11T12:59:30.307" v="778" actId="167"/>
            <ac:picMkLst>
              <pc:docMk/>
              <pc:sldMasterMk cId="1508707299" sldId="2147483656"/>
              <pc:sldLayoutMk cId="1283916674" sldId="2147483657"/>
              <ac:picMk id="9" creationId="{2E2220DD-EC57-42DA-B91F-EE4841A74170}"/>
            </ac:picMkLst>
          </pc:picChg>
          <pc:picChg chg="add ord">
            <ac:chgData name="Christian Alonso Vargas Farias" userId="f0800195-5237-4b13-8d8e-9b32f3e89b5d" providerId="ADAL" clId="{D365B59F-56F5-4702-BBB5-D2F3ABBAE7DF}" dt="2020-02-11T12:59:30.307" v="778" actId="167"/>
            <ac:picMkLst>
              <pc:docMk/>
              <pc:sldMasterMk cId="1508707299" sldId="2147483656"/>
              <pc:sldLayoutMk cId="1283916674" sldId="2147483657"/>
              <ac:picMk id="10" creationId="{E37DDDDB-990A-4791-8A44-5A8EDE0E452D}"/>
            </ac:picMkLst>
          </pc:picChg>
          <pc:picChg chg="add">
            <ac:chgData name="Christian Alonso Vargas Farias" userId="f0800195-5237-4b13-8d8e-9b32f3e89b5d" providerId="ADAL" clId="{D365B59F-56F5-4702-BBB5-D2F3ABBAE7DF}" dt="2020-02-11T12:59:40.707" v="779"/>
            <ac:picMkLst>
              <pc:docMk/>
              <pc:sldMasterMk cId="1508707299" sldId="2147483656"/>
              <pc:sldLayoutMk cId="1283916674" sldId="2147483657"/>
              <ac:picMk id="11" creationId="{89DCA559-6E43-413C-859E-0ABBF4ED9341}"/>
            </ac:picMkLst>
          </pc:picChg>
          <pc:picChg chg="add del ord">
            <ac:chgData name="Christian Alonso Vargas Farias" userId="f0800195-5237-4b13-8d8e-9b32f3e89b5d" providerId="ADAL" clId="{D365B59F-56F5-4702-BBB5-D2F3ABBAE7DF}" dt="2020-02-11T13:04:05.034" v="822" actId="478"/>
            <ac:picMkLst>
              <pc:docMk/>
              <pc:sldMasterMk cId="1508707299" sldId="2147483656"/>
              <pc:sldLayoutMk cId="1283916674" sldId="2147483657"/>
              <ac:picMk id="12" creationId="{6CBE2BB9-C779-43BB-88DF-5A95B30DE3D3}"/>
            </ac:picMkLst>
          </pc:picChg>
        </pc:sldLayoutChg>
        <pc:sldLayoutChg chg="del">
          <pc:chgData name="Christian Alonso Vargas Farias" userId="f0800195-5237-4b13-8d8e-9b32f3e89b5d" providerId="ADAL" clId="{D365B59F-56F5-4702-BBB5-D2F3ABBAE7DF}" dt="2020-02-11T12:58:57.606" v="766" actId="2696"/>
          <pc:sldLayoutMkLst>
            <pc:docMk/>
            <pc:sldMasterMk cId="1508707299" sldId="2147483656"/>
            <pc:sldLayoutMk cId="2491576849" sldId="2147483658"/>
          </pc:sldLayoutMkLst>
        </pc:sldLayoutChg>
        <pc:sldLayoutChg chg="del">
          <pc:chgData name="Christian Alonso Vargas Farias" userId="f0800195-5237-4b13-8d8e-9b32f3e89b5d" providerId="ADAL" clId="{D365B59F-56F5-4702-BBB5-D2F3ABBAE7DF}" dt="2020-02-11T12:58:57.606" v="767" actId="2696"/>
          <pc:sldLayoutMkLst>
            <pc:docMk/>
            <pc:sldMasterMk cId="1508707299" sldId="2147483656"/>
            <pc:sldLayoutMk cId="847728096" sldId="2147483659"/>
          </pc:sldLayoutMkLst>
        </pc:sldLayoutChg>
        <pc:sldLayoutChg chg="del">
          <pc:chgData name="Christian Alonso Vargas Farias" userId="f0800195-5237-4b13-8d8e-9b32f3e89b5d" providerId="ADAL" clId="{D365B59F-56F5-4702-BBB5-D2F3ABBAE7DF}" dt="2020-02-11T12:58:57.606" v="768" actId="2696"/>
          <pc:sldLayoutMkLst>
            <pc:docMk/>
            <pc:sldMasterMk cId="1508707299" sldId="2147483656"/>
            <pc:sldLayoutMk cId="4083583910" sldId="2147483660"/>
          </pc:sldLayoutMkLst>
        </pc:sldLayoutChg>
        <pc:sldLayoutChg chg="del">
          <pc:chgData name="Christian Alonso Vargas Farias" userId="f0800195-5237-4b13-8d8e-9b32f3e89b5d" providerId="ADAL" clId="{D365B59F-56F5-4702-BBB5-D2F3ABBAE7DF}" dt="2020-02-11T12:58:57.606" v="769" actId="2696"/>
          <pc:sldLayoutMkLst>
            <pc:docMk/>
            <pc:sldMasterMk cId="1508707299" sldId="2147483656"/>
            <pc:sldLayoutMk cId="3243765119" sldId="2147483661"/>
          </pc:sldLayoutMkLst>
        </pc:sldLayoutChg>
        <pc:sldLayoutChg chg="del">
          <pc:chgData name="Christian Alonso Vargas Farias" userId="f0800195-5237-4b13-8d8e-9b32f3e89b5d" providerId="ADAL" clId="{D365B59F-56F5-4702-BBB5-D2F3ABBAE7DF}" dt="2020-02-11T12:58:57.616" v="770" actId="2696"/>
          <pc:sldLayoutMkLst>
            <pc:docMk/>
            <pc:sldMasterMk cId="1508707299" sldId="2147483656"/>
            <pc:sldLayoutMk cId="2370025393" sldId="2147483662"/>
          </pc:sldLayoutMkLst>
        </pc:sldLayoutChg>
        <pc:sldLayoutChg chg="del">
          <pc:chgData name="Christian Alonso Vargas Farias" userId="f0800195-5237-4b13-8d8e-9b32f3e89b5d" providerId="ADAL" clId="{D365B59F-56F5-4702-BBB5-D2F3ABBAE7DF}" dt="2020-02-11T12:58:57.616" v="771" actId="2696"/>
          <pc:sldLayoutMkLst>
            <pc:docMk/>
            <pc:sldMasterMk cId="1508707299" sldId="2147483656"/>
            <pc:sldLayoutMk cId="1981491712" sldId="2147483663"/>
          </pc:sldLayoutMkLst>
        </pc:sldLayoutChg>
        <pc:sldLayoutChg chg="del">
          <pc:chgData name="Christian Alonso Vargas Farias" userId="f0800195-5237-4b13-8d8e-9b32f3e89b5d" providerId="ADAL" clId="{D365B59F-56F5-4702-BBB5-D2F3ABBAE7DF}" dt="2020-02-11T12:58:57.616" v="772" actId="2696"/>
          <pc:sldLayoutMkLst>
            <pc:docMk/>
            <pc:sldMasterMk cId="1508707299" sldId="2147483656"/>
            <pc:sldLayoutMk cId="3805060545" sldId="2147483664"/>
          </pc:sldLayoutMkLst>
        </pc:sldLayoutChg>
        <pc:sldLayoutChg chg="del">
          <pc:chgData name="Christian Alonso Vargas Farias" userId="f0800195-5237-4b13-8d8e-9b32f3e89b5d" providerId="ADAL" clId="{D365B59F-56F5-4702-BBB5-D2F3ABBAE7DF}" dt="2020-02-11T12:58:57.626" v="773" actId="2696"/>
          <pc:sldLayoutMkLst>
            <pc:docMk/>
            <pc:sldMasterMk cId="1508707299" sldId="2147483656"/>
            <pc:sldLayoutMk cId="2329073370" sldId="2147483665"/>
          </pc:sldLayoutMkLst>
        </pc:sldLayoutChg>
        <pc:sldLayoutChg chg="del">
          <pc:chgData name="Christian Alonso Vargas Farias" userId="f0800195-5237-4b13-8d8e-9b32f3e89b5d" providerId="ADAL" clId="{D365B59F-56F5-4702-BBB5-D2F3ABBAE7DF}" dt="2020-02-11T12:58:57.626" v="774" actId="2696"/>
          <pc:sldLayoutMkLst>
            <pc:docMk/>
            <pc:sldMasterMk cId="1508707299" sldId="2147483656"/>
            <pc:sldLayoutMk cId="929103787" sldId="2147483666"/>
          </pc:sldLayoutMkLst>
        </pc:sldLayoutChg>
        <pc:sldLayoutChg chg="del">
          <pc:chgData name="Christian Alonso Vargas Farias" userId="f0800195-5237-4b13-8d8e-9b32f3e89b5d" providerId="ADAL" clId="{D365B59F-56F5-4702-BBB5-D2F3ABBAE7DF}" dt="2020-02-11T12:58:57.626" v="775" actId="2696"/>
          <pc:sldLayoutMkLst>
            <pc:docMk/>
            <pc:sldMasterMk cId="1508707299" sldId="2147483656"/>
            <pc:sldLayoutMk cId="3255893446" sldId="2147483667"/>
          </pc:sldLayoutMkLst>
        </pc:sldLayoutChg>
      </pc:sldMasterChg>
    </pc:docChg>
  </pc:docChgLst>
  <pc:docChgLst>
    <pc:chgData name="Alberto Carlos" userId="e15fa37413acfacc" providerId="LiveId" clId="{EE2E9A10-40A0-4B32-88CB-BEA1794BBE36}"/>
    <pc:docChg chg="undo custSel delSld modSld sldOrd">
      <pc:chgData name="Alberto Carlos" userId="e15fa37413acfacc" providerId="LiveId" clId="{EE2E9A10-40A0-4B32-88CB-BEA1794BBE36}" dt="2020-08-27T12:34:07.877" v="222" actId="6549"/>
      <pc:docMkLst>
        <pc:docMk/>
      </pc:docMkLst>
      <pc:sldChg chg="modSp">
        <pc:chgData name="Alberto Carlos" userId="e15fa37413acfacc" providerId="LiveId" clId="{EE2E9A10-40A0-4B32-88CB-BEA1794BBE36}" dt="2020-08-27T12:11:47.704" v="15" actId="27636"/>
        <pc:sldMkLst>
          <pc:docMk/>
          <pc:sldMk cId="655980967" sldId="256"/>
        </pc:sldMkLst>
        <pc:spChg chg="mod">
          <ac:chgData name="Alberto Carlos" userId="e15fa37413acfacc" providerId="LiveId" clId="{EE2E9A10-40A0-4B32-88CB-BEA1794BBE36}" dt="2020-08-27T12:11:47.704" v="15" actId="27636"/>
          <ac:spMkLst>
            <pc:docMk/>
            <pc:sldMk cId="655980967" sldId="256"/>
            <ac:spMk id="8" creationId="{24A6EDC5-665D-4C54-9434-DB56AD78E396}"/>
          </ac:spMkLst>
        </pc:spChg>
      </pc:sldChg>
      <pc:sldChg chg="modSp">
        <pc:chgData name="Alberto Carlos" userId="e15fa37413acfacc" providerId="LiveId" clId="{EE2E9A10-40A0-4B32-88CB-BEA1794BBE36}" dt="2020-08-27T12:13:50.873" v="33" actId="2711"/>
        <pc:sldMkLst>
          <pc:docMk/>
          <pc:sldMk cId="3665966782" sldId="257"/>
        </pc:sldMkLst>
        <pc:spChg chg="mod">
          <ac:chgData name="Alberto Carlos" userId="e15fa37413acfacc" providerId="LiveId" clId="{EE2E9A10-40A0-4B32-88CB-BEA1794BBE36}" dt="2020-08-27T12:13:50.873" v="33" actId="2711"/>
          <ac:spMkLst>
            <pc:docMk/>
            <pc:sldMk cId="3665966782" sldId="257"/>
            <ac:spMk id="10" creationId="{00000000-0000-0000-0000-000000000000}"/>
          </ac:spMkLst>
        </pc:spChg>
      </pc:sldChg>
      <pc:sldChg chg="del">
        <pc:chgData name="Alberto Carlos" userId="e15fa37413acfacc" providerId="LiveId" clId="{EE2E9A10-40A0-4B32-88CB-BEA1794BBE36}" dt="2020-08-27T12:14:16.458" v="35" actId="2696"/>
        <pc:sldMkLst>
          <pc:docMk/>
          <pc:sldMk cId="3601485759" sldId="269"/>
        </pc:sldMkLst>
      </pc:sldChg>
      <pc:sldChg chg="del">
        <pc:chgData name="Alberto Carlos" userId="e15fa37413acfacc" providerId="LiveId" clId="{EE2E9A10-40A0-4B32-88CB-BEA1794BBE36}" dt="2020-08-27T12:14:16.471" v="36" actId="2696"/>
        <pc:sldMkLst>
          <pc:docMk/>
          <pc:sldMk cId="2914900481" sldId="270"/>
        </pc:sldMkLst>
      </pc:sldChg>
      <pc:sldChg chg="del">
        <pc:chgData name="Alberto Carlos" userId="e15fa37413acfacc" providerId="LiveId" clId="{EE2E9A10-40A0-4B32-88CB-BEA1794BBE36}" dt="2020-08-27T12:12:46.877" v="18" actId="2696"/>
        <pc:sldMkLst>
          <pc:docMk/>
          <pc:sldMk cId="3675484532" sldId="271"/>
        </pc:sldMkLst>
      </pc:sldChg>
      <pc:sldChg chg="del">
        <pc:chgData name="Alberto Carlos" userId="e15fa37413acfacc" providerId="LiveId" clId="{EE2E9A10-40A0-4B32-88CB-BEA1794BBE36}" dt="2020-08-27T12:12:46.892" v="20" actId="2696"/>
        <pc:sldMkLst>
          <pc:docMk/>
          <pc:sldMk cId="159163342" sldId="272"/>
        </pc:sldMkLst>
      </pc:sldChg>
      <pc:sldChg chg="del">
        <pc:chgData name="Alberto Carlos" userId="e15fa37413acfacc" providerId="LiveId" clId="{EE2E9A10-40A0-4B32-88CB-BEA1794BBE36}" dt="2020-08-27T12:12:46.900" v="21" actId="2696"/>
        <pc:sldMkLst>
          <pc:docMk/>
          <pc:sldMk cId="127137117" sldId="273"/>
        </pc:sldMkLst>
      </pc:sldChg>
      <pc:sldChg chg="del">
        <pc:chgData name="Alberto Carlos" userId="e15fa37413acfacc" providerId="LiveId" clId="{EE2E9A10-40A0-4B32-88CB-BEA1794BBE36}" dt="2020-08-27T12:12:46.908" v="22" actId="2696"/>
        <pc:sldMkLst>
          <pc:docMk/>
          <pc:sldMk cId="2496229897" sldId="274"/>
        </pc:sldMkLst>
      </pc:sldChg>
      <pc:sldChg chg="del">
        <pc:chgData name="Alberto Carlos" userId="e15fa37413acfacc" providerId="LiveId" clId="{EE2E9A10-40A0-4B32-88CB-BEA1794BBE36}" dt="2020-08-27T12:12:46.917" v="23" actId="2696"/>
        <pc:sldMkLst>
          <pc:docMk/>
          <pc:sldMk cId="3670931214" sldId="275"/>
        </pc:sldMkLst>
      </pc:sldChg>
      <pc:sldChg chg="del">
        <pc:chgData name="Alberto Carlos" userId="e15fa37413acfacc" providerId="LiveId" clId="{EE2E9A10-40A0-4B32-88CB-BEA1794BBE36}" dt="2020-08-27T12:12:46.925" v="24" actId="2696"/>
        <pc:sldMkLst>
          <pc:docMk/>
          <pc:sldMk cId="3732046511" sldId="276"/>
        </pc:sldMkLst>
      </pc:sldChg>
      <pc:sldChg chg="del">
        <pc:chgData name="Alberto Carlos" userId="e15fa37413acfacc" providerId="LiveId" clId="{EE2E9A10-40A0-4B32-88CB-BEA1794BBE36}" dt="2020-08-27T12:12:46.937" v="25" actId="2696"/>
        <pc:sldMkLst>
          <pc:docMk/>
          <pc:sldMk cId="1776925737" sldId="365"/>
        </pc:sldMkLst>
      </pc:sldChg>
      <pc:sldChg chg="del">
        <pc:chgData name="Alberto Carlos" userId="e15fa37413acfacc" providerId="LiveId" clId="{EE2E9A10-40A0-4B32-88CB-BEA1794BBE36}" dt="2020-08-27T12:12:46.948" v="26" actId="2696"/>
        <pc:sldMkLst>
          <pc:docMk/>
          <pc:sldMk cId="2946693467" sldId="366"/>
        </pc:sldMkLst>
      </pc:sldChg>
      <pc:sldChg chg="del">
        <pc:chgData name="Alberto Carlos" userId="e15fa37413acfacc" providerId="LiveId" clId="{EE2E9A10-40A0-4B32-88CB-BEA1794BBE36}" dt="2020-08-27T12:12:46.962" v="27" actId="2696"/>
        <pc:sldMkLst>
          <pc:docMk/>
          <pc:sldMk cId="3428023845" sldId="367"/>
        </pc:sldMkLst>
      </pc:sldChg>
      <pc:sldChg chg="del">
        <pc:chgData name="Alberto Carlos" userId="e15fa37413acfacc" providerId="LiveId" clId="{EE2E9A10-40A0-4B32-88CB-BEA1794BBE36}" dt="2020-08-27T12:12:46.975" v="28" actId="2696"/>
        <pc:sldMkLst>
          <pc:docMk/>
          <pc:sldMk cId="2424852553" sldId="368"/>
        </pc:sldMkLst>
      </pc:sldChg>
      <pc:sldChg chg="del">
        <pc:chgData name="Alberto Carlos" userId="e15fa37413acfacc" providerId="LiveId" clId="{EE2E9A10-40A0-4B32-88CB-BEA1794BBE36}" dt="2020-08-27T12:12:46.987" v="29" actId="2696"/>
        <pc:sldMkLst>
          <pc:docMk/>
          <pc:sldMk cId="3216731148" sldId="369"/>
        </pc:sldMkLst>
      </pc:sldChg>
      <pc:sldChg chg="del">
        <pc:chgData name="Alberto Carlos" userId="e15fa37413acfacc" providerId="LiveId" clId="{EE2E9A10-40A0-4B32-88CB-BEA1794BBE36}" dt="2020-08-27T12:12:47.001" v="30" actId="2696"/>
        <pc:sldMkLst>
          <pc:docMk/>
          <pc:sldMk cId="2247878407" sldId="370"/>
        </pc:sldMkLst>
      </pc:sldChg>
      <pc:sldChg chg="addSp modSp">
        <pc:chgData name="Alberto Carlos" userId="e15fa37413acfacc" providerId="LiveId" clId="{EE2E9A10-40A0-4B32-88CB-BEA1794BBE36}" dt="2020-08-27T12:16:06.413" v="89" actId="255"/>
        <pc:sldMkLst>
          <pc:docMk/>
          <pc:sldMk cId="193524397" sldId="371"/>
        </pc:sldMkLst>
        <pc:spChg chg="add mod">
          <ac:chgData name="Alberto Carlos" userId="e15fa37413acfacc" providerId="LiveId" clId="{EE2E9A10-40A0-4B32-88CB-BEA1794BBE36}" dt="2020-08-27T12:14:41.740" v="61" actId="20577"/>
          <ac:spMkLst>
            <pc:docMk/>
            <pc:sldMk cId="193524397" sldId="371"/>
            <ac:spMk id="17" creationId="{C27652C2-E43E-4D10-84A0-E8E542458F7D}"/>
          </ac:spMkLst>
        </pc:spChg>
        <pc:spChg chg="mod">
          <ac:chgData name="Alberto Carlos" userId="e15fa37413acfacc" providerId="LiveId" clId="{EE2E9A10-40A0-4B32-88CB-BEA1794BBE36}" dt="2020-08-27T12:16:06.413" v="89" actId="255"/>
          <ac:spMkLst>
            <pc:docMk/>
            <pc:sldMk cId="193524397" sldId="371"/>
            <ac:spMk id="20" creationId="{00000000-0000-0000-0000-000000000000}"/>
          </ac:spMkLst>
        </pc:spChg>
      </pc:sldChg>
      <pc:sldChg chg="del">
        <pc:chgData name="Alberto Carlos" userId="e15fa37413acfacc" providerId="LiveId" clId="{EE2E9A10-40A0-4B32-88CB-BEA1794BBE36}" dt="2020-08-27T12:12:47.126" v="32" actId="2696"/>
        <pc:sldMkLst>
          <pc:docMk/>
          <pc:sldMk cId="1345547344" sldId="371"/>
        </pc:sldMkLst>
      </pc:sldChg>
      <pc:sldChg chg="del">
        <pc:chgData name="Alberto Carlos" userId="e15fa37413acfacc" providerId="LiveId" clId="{EE2E9A10-40A0-4B32-88CB-BEA1794BBE36}" dt="2020-08-27T12:12:47.014" v="31" actId="2696"/>
        <pc:sldMkLst>
          <pc:docMk/>
          <pc:sldMk cId="3158484219" sldId="372"/>
        </pc:sldMkLst>
      </pc:sldChg>
      <pc:sldChg chg="addSp modSp">
        <pc:chgData name="Alberto Carlos" userId="e15fa37413acfacc" providerId="LiveId" clId="{EE2E9A10-40A0-4B32-88CB-BEA1794BBE36}" dt="2020-08-27T12:16:36.665" v="95" actId="14100"/>
        <pc:sldMkLst>
          <pc:docMk/>
          <pc:sldMk cId="3218387102" sldId="372"/>
        </pc:sldMkLst>
        <pc:spChg chg="add">
          <ac:chgData name="Alberto Carlos" userId="e15fa37413acfacc" providerId="LiveId" clId="{EE2E9A10-40A0-4B32-88CB-BEA1794BBE36}" dt="2020-08-27T12:14:55.297" v="62"/>
          <ac:spMkLst>
            <pc:docMk/>
            <pc:sldMk cId="3218387102" sldId="372"/>
            <ac:spMk id="17" creationId="{A2B6CCB1-1931-44F5-B7F4-6F1653378C09}"/>
          </ac:spMkLst>
        </pc:spChg>
        <pc:spChg chg="mod">
          <ac:chgData name="Alberto Carlos" userId="e15fa37413acfacc" providerId="LiveId" clId="{EE2E9A10-40A0-4B32-88CB-BEA1794BBE36}" dt="2020-08-27T12:16:36.665" v="95" actId="14100"/>
          <ac:spMkLst>
            <pc:docMk/>
            <pc:sldMk cId="3218387102" sldId="372"/>
            <ac:spMk id="20" creationId="{00000000-0000-0000-0000-000000000000}"/>
          </ac:spMkLst>
        </pc:spChg>
      </pc:sldChg>
      <pc:sldChg chg="del">
        <pc:chgData name="Alberto Carlos" userId="e15fa37413acfacc" providerId="LiveId" clId="{EE2E9A10-40A0-4B32-88CB-BEA1794BBE36}" dt="2020-08-27T12:12:46.885" v="19" actId="2696"/>
        <pc:sldMkLst>
          <pc:docMk/>
          <pc:sldMk cId="55121737" sldId="373"/>
        </pc:sldMkLst>
      </pc:sldChg>
      <pc:sldChg chg="addSp modSp">
        <pc:chgData name="Alberto Carlos" userId="e15fa37413acfacc" providerId="LiveId" clId="{EE2E9A10-40A0-4B32-88CB-BEA1794BBE36}" dt="2020-08-27T12:18:22.737" v="103" actId="14100"/>
        <pc:sldMkLst>
          <pc:docMk/>
          <pc:sldMk cId="3289299862" sldId="373"/>
        </pc:sldMkLst>
        <pc:spChg chg="add">
          <ac:chgData name="Alberto Carlos" userId="e15fa37413acfacc" providerId="LiveId" clId="{EE2E9A10-40A0-4B32-88CB-BEA1794BBE36}" dt="2020-08-27T12:15:03.465" v="64"/>
          <ac:spMkLst>
            <pc:docMk/>
            <pc:sldMk cId="3289299862" sldId="373"/>
            <ac:spMk id="17" creationId="{34BDF2B0-991D-400D-A648-1C86773FFC76}"/>
          </ac:spMkLst>
        </pc:spChg>
        <pc:spChg chg="mod">
          <ac:chgData name="Alberto Carlos" userId="e15fa37413acfacc" providerId="LiveId" clId="{EE2E9A10-40A0-4B32-88CB-BEA1794BBE36}" dt="2020-08-27T12:18:22.737" v="103" actId="14100"/>
          <ac:spMkLst>
            <pc:docMk/>
            <pc:sldMk cId="3289299862" sldId="373"/>
            <ac:spMk id="20" creationId="{00000000-0000-0000-0000-000000000000}"/>
          </ac:spMkLst>
        </pc:spChg>
      </pc:sldChg>
      <pc:sldChg chg="addSp modSp">
        <pc:chgData name="Alberto Carlos" userId="e15fa37413acfacc" providerId="LiveId" clId="{EE2E9A10-40A0-4B32-88CB-BEA1794BBE36}" dt="2020-08-27T12:16:51.004" v="99" actId="1076"/>
        <pc:sldMkLst>
          <pc:docMk/>
          <pc:sldMk cId="3334016907" sldId="374"/>
        </pc:sldMkLst>
        <pc:spChg chg="add">
          <ac:chgData name="Alberto Carlos" userId="e15fa37413acfacc" providerId="LiveId" clId="{EE2E9A10-40A0-4B32-88CB-BEA1794BBE36}" dt="2020-08-27T12:15:00.584" v="63"/>
          <ac:spMkLst>
            <pc:docMk/>
            <pc:sldMk cId="3334016907" sldId="374"/>
            <ac:spMk id="17" creationId="{E0F5B8A6-A081-4408-A31D-E2E3CD590594}"/>
          </ac:spMkLst>
        </pc:spChg>
        <pc:spChg chg="mod">
          <ac:chgData name="Alberto Carlos" userId="e15fa37413acfacc" providerId="LiveId" clId="{EE2E9A10-40A0-4B32-88CB-BEA1794BBE36}" dt="2020-08-27T12:16:51.004" v="99" actId="1076"/>
          <ac:spMkLst>
            <pc:docMk/>
            <pc:sldMk cId="3334016907" sldId="374"/>
            <ac:spMk id="20" creationId="{00000000-0000-0000-0000-000000000000}"/>
          </ac:spMkLst>
        </pc:spChg>
      </pc:sldChg>
      <pc:sldChg chg="addSp modSp">
        <pc:chgData name="Alberto Carlos" userId="e15fa37413acfacc" providerId="LiveId" clId="{EE2E9A10-40A0-4B32-88CB-BEA1794BBE36}" dt="2020-08-27T12:18:42.985" v="107" actId="14100"/>
        <pc:sldMkLst>
          <pc:docMk/>
          <pc:sldMk cId="4018113039" sldId="375"/>
        </pc:sldMkLst>
        <pc:spChg chg="add">
          <ac:chgData name="Alberto Carlos" userId="e15fa37413acfacc" providerId="LiveId" clId="{EE2E9A10-40A0-4B32-88CB-BEA1794BBE36}" dt="2020-08-27T12:15:05.672" v="65"/>
          <ac:spMkLst>
            <pc:docMk/>
            <pc:sldMk cId="4018113039" sldId="375"/>
            <ac:spMk id="17" creationId="{D87A4DF6-16F9-4D78-9942-207563E66AE4}"/>
          </ac:spMkLst>
        </pc:spChg>
        <pc:spChg chg="mod">
          <ac:chgData name="Alberto Carlos" userId="e15fa37413acfacc" providerId="LiveId" clId="{EE2E9A10-40A0-4B32-88CB-BEA1794BBE36}" dt="2020-08-27T12:18:42.985" v="107" actId="14100"/>
          <ac:spMkLst>
            <pc:docMk/>
            <pc:sldMk cId="4018113039" sldId="375"/>
            <ac:spMk id="20" creationId="{00000000-0000-0000-0000-000000000000}"/>
          </ac:spMkLst>
        </pc:spChg>
      </pc:sldChg>
      <pc:sldChg chg="addSp modSp ord">
        <pc:chgData name="Alberto Carlos" userId="e15fa37413acfacc" providerId="LiveId" clId="{EE2E9A10-40A0-4B32-88CB-BEA1794BBE36}" dt="2020-08-27T12:21:26.191" v="130"/>
        <pc:sldMkLst>
          <pc:docMk/>
          <pc:sldMk cId="1687191684" sldId="376"/>
        </pc:sldMkLst>
        <pc:spChg chg="add">
          <ac:chgData name="Alberto Carlos" userId="e15fa37413acfacc" providerId="LiveId" clId="{EE2E9A10-40A0-4B32-88CB-BEA1794BBE36}" dt="2020-08-27T12:15:07.600" v="66"/>
          <ac:spMkLst>
            <pc:docMk/>
            <pc:sldMk cId="1687191684" sldId="376"/>
            <ac:spMk id="17" creationId="{704564BF-7350-4498-BF87-08176E0E0754}"/>
          </ac:spMkLst>
        </pc:spChg>
        <pc:spChg chg="mod">
          <ac:chgData name="Alberto Carlos" userId="e15fa37413acfacc" providerId="LiveId" clId="{EE2E9A10-40A0-4B32-88CB-BEA1794BBE36}" dt="2020-08-27T12:19:15.964" v="111" actId="6549"/>
          <ac:spMkLst>
            <pc:docMk/>
            <pc:sldMk cId="1687191684" sldId="376"/>
            <ac:spMk id="20" creationId="{00000000-0000-0000-0000-000000000000}"/>
          </ac:spMkLst>
        </pc:spChg>
      </pc:sldChg>
      <pc:sldChg chg="addSp modSp ord">
        <pc:chgData name="Alberto Carlos" userId="e15fa37413acfacc" providerId="LiveId" clId="{EE2E9A10-40A0-4B32-88CB-BEA1794BBE36}" dt="2020-08-27T12:30:22.916" v="182"/>
        <pc:sldMkLst>
          <pc:docMk/>
          <pc:sldMk cId="778602202" sldId="377"/>
        </pc:sldMkLst>
        <pc:spChg chg="add">
          <ac:chgData name="Alberto Carlos" userId="e15fa37413acfacc" providerId="LiveId" clId="{EE2E9A10-40A0-4B32-88CB-BEA1794BBE36}" dt="2020-08-27T12:15:09.655" v="67"/>
          <ac:spMkLst>
            <pc:docMk/>
            <pc:sldMk cId="778602202" sldId="377"/>
            <ac:spMk id="17" creationId="{1545779C-7246-482C-82C7-286B0754C14C}"/>
          </ac:spMkLst>
        </pc:spChg>
        <pc:spChg chg="mod">
          <ac:chgData name="Alberto Carlos" userId="e15fa37413acfacc" providerId="LiveId" clId="{EE2E9A10-40A0-4B32-88CB-BEA1794BBE36}" dt="2020-08-27T12:19:40.179" v="115" actId="6549"/>
          <ac:spMkLst>
            <pc:docMk/>
            <pc:sldMk cId="778602202" sldId="377"/>
            <ac:spMk id="20" creationId="{00000000-0000-0000-0000-000000000000}"/>
          </ac:spMkLst>
        </pc:spChg>
      </pc:sldChg>
      <pc:sldChg chg="addSp modSp ord">
        <pc:chgData name="Alberto Carlos" userId="e15fa37413acfacc" providerId="LiveId" clId="{EE2E9A10-40A0-4B32-88CB-BEA1794BBE36}" dt="2020-08-27T12:31:15.655" v="189"/>
        <pc:sldMkLst>
          <pc:docMk/>
          <pc:sldMk cId="657778642" sldId="378"/>
        </pc:sldMkLst>
        <pc:spChg chg="add">
          <ac:chgData name="Alberto Carlos" userId="e15fa37413acfacc" providerId="LiveId" clId="{EE2E9A10-40A0-4B32-88CB-BEA1794BBE36}" dt="2020-08-27T12:15:12.021" v="68"/>
          <ac:spMkLst>
            <pc:docMk/>
            <pc:sldMk cId="657778642" sldId="378"/>
            <ac:spMk id="17" creationId="{B0FF4B84-36FE-4872-9027-B7636F1AFE6A}"/>
          </ac:spMkLst>
        </pc:spChg>
        <pc:spChg chg="mod">
          <ac:chgData name="Alberto Carlos" userId="e15fa37413acfacc" providerId="LiveId" clId="{EE2E9A10-40A0-4B32-88CB-BEA1794BBE36}" dt="2020-08-27T12:19:57.093" v="119" actId="6549"/>
          <ac:spMkLst>
            <pc:docMk/>
            <pc:sldMk cId="657778642" sldId="378"/>
            <ac:spMk id="20" creationId="{00000000-0000-0000-0000-000000000000}"/>
          </ac:spMkLst>
        </pc:spChg>
      </pc:sldChg>
      <pc:sldChg chg="addSp modSp">
        <pc:chgData name="Alberto Carlos" userId="e15fa37413acfacc" providerId="LiveId" clId="{EE2E9A10-40A0-4B32-88CB-BEA1794BBE36}" dt="2020-08-27T12:20:12.789" v="123" actId="14100"/>
        <pc:sldMkLst>
          <pc:docMk/>
          <pc:sldMk cId="1224421072" sldId="379"/>
        </pc:sldMkLst>
        <pc:spChg chg="add">
          <ac:chgData name="Alberto Carlos" userId="e15fa37413acfacc" providerId="LiveId" clId="{EE2E9A10-40A0-4B32-88CB-BEA1794BBE36}" dt="2020-08-27T12:15:13.781" v="69"/>
          <ac:spMkLst>
            <pc:docMk/>
            <pc:sldMk cId="1224421072" sldId="379"/>
            <ac:spMk id="17" creationId="{A8168D95-CAC9-4102-9F2A-3B3B2DD5195D}"/>
          </ac:spMkLst>
        </pc:spChg>
        <pc:spChg chg="mod">
          <ac:chgData name="Alberto Carlos" userId="e15fa37413acfacc" providerId="LiveId" clId="{EE2E9A10-40A0-4B32-88CB-BEA1794BBE36}" dt="2020-08-27T12:20:12.789" v="123" actId="14100"/>
          <ac:spMkLst>
            <pc:docMk/>
            <pc:sldMk cId="1224421072" sldId="379"/>
            <ac:spMk id="20" creationId="{00000000-0000-0000-0000-000000000000}"/>
          </ac:spMkLst>
        </pc:spChg>
      </pc:sldChg>
      <pc:sldChg chg="addSp modSp">
        <pc:chgData name="Alberto Carlos" userId="e15fa37413acfacc" providerId="LiveId" clId="{EE2E9A10-40A0-4B32-88CB-BEA1794BBE36}" dt="2020-08-27T12:20:30.089" v="127" actId="14100"/>
        <pc:sldMkLst>
          <pc:docMk/>
          <pc:sldMk cId="60694429" sldId="380"/>
        </pc:sldMkLst>
        <pc:spChg chg="add">
          <ac:chgData name="Alberto Carlos" userId="e15fa37413acfacc" providerId="LiveId" clId="{EE2E9A10-40A0-4B32-88CB-BEA1794BBE36}" dt="2020-08-27T12:15:15.556" v="70"/>
          <ac:spMkLst>
            <pc:docMk/>
            <pc:sldMk cId="60694429" sldId="380"/>
            <ac:spMk id="17" creationId="{3F3EEC7B-4CCD-4A61-AE37-4739EED7F8CD}"/>
          </ac:spMkLst>
        </pc:spChg>
        <pc:spChg chg="mod">
          <ac:chgData name="Alberto Carlos" userId="e15fa37413acfacc" providerId="LiveId" clId="{EE2E9A10-40A0-4B32-88CB-BEA1794BBE36}" dt="2020-08-27T12:20:30.089" v="127" actId="14100"/>
          <ac:spMkLst>
            <pc:docMk/>
            <pc:sldMk cId="60694429" sldId="380"/>
            <ac:spMk id="20" creationId="{00000000-0000-0000-0000-000000000000}"/>
          </ac:spMkLst>
        </pc:spChg>
      </pc:sldChg>
      <pc:sldChg chg="addSp modSp">
        <pc:chgData name="Alberto Carlos" userId="e15fa37413acfacc" providerId="LiveId" clId="{EE2E9A10-40A0-4B32-88CB-BEA1794BBE36}" dt="2020-08-27T12:20:48.582" v="128" actId="1076"/>
        <pc:sldMkLst>
          <pc:docMk/>
          <pc:sldMk cId="3144619689" sldId="381"/>
        </pc:sldMkLst>
        <pc:spChg chg="add">
          <ac:chgData name="Alberto Carlos" userId="e15fa37413acfacc" providerId="LiveId" clId="{EE2E9A10-40A0-4B32-88CB-BEA1794BBE36}" dt="2020-08-27T12:15:16.999" v="71"/>
          <ac:spMkLst>
            <pc:docMk/>
            <pc:sldMk cId="3144619689" sldId="381"/>
            <ac:spMk id="17" creationId="{A42838AA-6387-4A14-86C1-0FC486DC0A26}"/>
          </ac:spMkLst>
        </pc:spChg>
        <pc:spChg chg="mod">
          <ac:chgData name="Alberto Carlos" userId="e15fa37413acfacc" providerId="LiveId" clId="{EE2E9A10-40A0-4B32-88CB-BEA1794BBE36}" dt="2020-08-27T12:20:48.582" v="128" actId="1076"/>
          <ac:spMkLst>
            <pc:docMk/>
            <pc:sldMk cId="3144619689" sldId="381"/>
            <ac:spMk id="20" creationId="{00000000-0000-0000-0000-000000000000}"/>
          </ac:spMkLst>
        </pc:spChg>
      </pc:sldChg>
      <pc:sldChg chg="addSp modSp">
        <pc:chgData name="Alberto Carlos" userId="e15fa37413acfacc" providerId="LiveId" clId="{EE2E9A10-40A0-4B32-88CB-BEA1794BBE36}" dt="2020-08-27T12:21:51.155" v="134" actId="14100"/>
        <pc:sldMkLst>
          <pc:docMk/>
          <pc:sldMk cId="2792674937" sldId="382"/>
        </pc:sldMkLst>
        <pc:spChg chg="add">
          <ac:chgData name="Alberto Carlos" userId="e15fa37413acfacc" providerId="LiveId" clId="{EE2E9A10-40A0-4B32-88CB-BEA1794BBE36}" dt="2020-08-27T12:15:18.905" v="72"/>
          <ac:spMkLst>
            <pc:docMk/>
            <pc:sldMk cId="2792674937" sldId="382"/>
            <ac:spMk id="17" creationId="{75EB6786-CBF7-4DCE-952E-28167E408385}"/>
          </ac:spMkLst>
        </pc:spChg>
        <pc:spChg chg="mod">
          <ac:chgData name="Alberto Carlos" userId="e15fa37413acfacc" providerId="LiveId" clId="{EE2E9A10-40A0-4B32-88CB-BEA1794BBE36}" dt="2020-08-27T12:21:51.155" v="134" actId="14100"/>
          <ac:spMkLst>
            <pc:docMk/>
            <pc:sldMk cId="2792674937" sldId="382"/>
            <ac:spMk id="20" creationId="{00000000-0000-0000-0000-000000000000}"/>
          </ac:spMkLst>
        </pc:spChg>
      </pc:sldChg>
      <pc:sldChg chg="addSp modSp">
        <pc:chgData name="Alberto Carlos" userId="e15fa37413acfacc" providerId="LiveId" clId="{EE2E9A10-40A0-4B32-88CB-BEA1794BBE36}" dt="2020-08-27T12:22:11.896" v="138" actId="6549"/>
        <pc:sldMkLst>
          <pc:docMk/>
          <pc:sldMk cId="740886318" sldId="383"/>
        </pc:sldMkLst>
        <pc:spChg chg="add">
          <ac:chgData name="Alberto Carlos" userId="e15fa37413acfacc" providerId="LiveId" clId="{EE2E9A10-40A0-4B32-88CB-BEA1794BBE36}" dt="2020-08-27T12:15:20.608" v="73"/>
          <ac:spMkLst>
            <pc:docMk/>
            <pc:sldMk cId="740886318" sldId="383"/>
            <ac:spMk id="17" creationId="{0BD09531-AC65-458A-9D02-4BDEF7D58737}"/>
          </ac:spMkLst>
        </pc:spChg>
        <pc:spChg chg="mod">
          <ac:chgData name="Alberto Carlos" userId="e15fa37413acfacc" providerId="LiveId" clId="{EE2E9A10-40A0-4B32-88CB-BEA1794BBE36}" dt="2020-08-27T12:22:11.896" v="138" actId="6549"/>
          <ac:spMkLst>
            <pc:docMk/>
            <pc:sldMk cId="740886318" sldId="383"/>
            <ac:spMk id="20" creationId="{00000000-0000-0000-0000-000000000000}"/>
          </ac:spMkLst>
        </pc:spChg>
      </pc:sldChg>
      <pc:sldChg chg="addSp modSp">
        <pc:chgData name="Alberto Carlos" userId="e15fa37413acfacc" providerId="LiveId" clId="{EE2E9A10-40A0-4B32-88CB-BEA1794BBE36}" dt="2020-08-27T12:22:29.006" v="142" actId="6549"/>
        <pc:sldMkLst>
          <pc:docMk/>
          <pc:sldMk cId="1897998983" sldId="384"/>
        </pc:sldMkLst>
        <pc:spChg chg="add">
          <ac:chgData name="Alberto Carlos" userId="e15fa37413acfacc" providerId="LiveId" clId="{EE2E9A10-40A0-4B32-88CB-BEA1794BBE36}" dt="2020-08-27T12:15:22.359" v="74"/>
          <ac:spMkLst>
            <pc:docMk/>
            <pc:sldMk cId="1897998983" sldId="384"/>
            <ac:spMk id="17" creationId="{F69F7ACE-9A58-4D86-A3BC-DCFF66AAA6A8}"/>
          </ac:spMkLst>
        </pc:spChg>
        <pc:spChg chg="mod">
          <ac:chgData name="Alberto Carlos" userId="e15fa37413acfacc" providerId="LiveId" clId="{EE2E9A10-40A0-4B32-88CB-BEA1794BBE36}" dt="2020-08-27T12:22:29.006" v="142" actId="6549"/>
          <ac:spMkLst>
            <pc:docMk/>
            <pc:sldMk cId="1897998983" sldId="384"/>
            <ac:spMk id="20" creationId="{00000000-0000-0000-0000-000000000000}"/>
          </ac:spMkLst>
        </pc:spChg>
      </pc:sldChg>
      <pc:sldChg chg="addSp modSp">
        <pc:chgData name="Alberto Carlos" userId="e15fa37413acfacc" providerId="LiveId" clId="{EE2E9A10-40A0-4B32-88CB-BEA1794BBE36}" dt="2020-08-27T12:22:45.654" v="146" actId="6549"/>
        <pc:sldMkLst>
          <pc:docMk/>
          <pc:sldMk cId="413875348" sldId="385"/>
        </pc:sldMkLst>
        <pc:spChg chg="add">
          <ac:chgData name="Alberto Carlos" userId="e15fa37413acfacc" providerId="LiveId" clId="{EE2E9A10-40A0-4B32-88CB-BEA1794BBE36}" dt="2020-08-27T12:15:23.482" v="75"/>
          <ac:spMkLst>
            <pc:docMk/>
            <pc:sldMk cId="413875348" sldId="385"/>
            <ac:spMk id="17" creationId="{1668A917-57C0-441C-98BC-7CE08E992C68}"/>
          </ac:spMkLst>
        </pc:spChg>
        <pc:spChg chg="mod">
          <ac:chgData name="Alberto Carlos" userId="e15fa37413acfacc" providerId="LiveId" clId="{EE2E9A10-40A0-4B32-88CB-BEA1794BBE36}" dt="2020-08-27T12:22:45.654" v="146" actId="6549"/>
          <ac:spMkLst>
            <pc:docMk/>
            <pc:sldMk cId="413875348" sldId="385"/>
            <ac:spMk id="20" creationId="{00000000-0000-0000-0000-000000000000}"/>
          </ac:spMkLst>
        </pc:spChg>
      </pc:sldChg>
      <pc:sldChg chg="addSp modSp">
        <pc:chgData name="Alberto Carlos" userId="e15fa37413acfacc" providerId="LiveId" clId="{EE2E9A10-40A0-4B32-88CB-BEA1794BBE36}" dt="2020-08-27T12:23:00.422" v="150" actId="6549"/>
        <pc:sldMkLst>
          <pc:docMk/>
          <pc:sldMk cId="3686702596" sldId="386"/>
        </pc:sldMkLst>
        <pc:spChg chg="add">
          <ac:chgData name="Alberto Carlos" userId="e15fa37413acfacc" providerId="LiveId" clId="{EE2E9A10-40A0-4B32-88CB-BEA1794BBE36}" dt="2020-08-27T12:15:25.775" v="76"/>
          <ac:spMkLst>
            <pc:docMk/>
            <pc:sldMk cId="3686702596" sldId="386"/>
            <ac:spMk id="17" creationId="{FD319D7E-3E45-448E-BCF0-52456503566A}"/>
          </ac:spMkLst>
        </pc:spChg>
        <pc:spChg chg="mod">
          <ac:chgData name="Alberto Carlos" userId="e15fa37413acfacc" providerId="LiveId" clId="{EE2E9A10-40A0-4B32-88CB-BEA1794BBE36}" dt="2020-08-27T12:23:00.422" v="150" actId="6549"/>
          <ac:spMkLst>
            <pc:docMk/>
            <pc:sldMk cId="3686702596" sldId="386"/>
            <ac:spMk id="20" creationId="{00000000-0000-0000-0000-000000000000}"/>
          </ac:spMkLst>
        </pc:spChg>
      </pc:sldChg>
      <pc:sldChg chg="addSp modSp">
        <pc:chgData name="Alberto Carlos" userId="e15fa37413acfacc" providerId="LiveId" clId="{EE2E9A10-40A0-4B32-88CB-BEA1794BBE36}" dt="2020-08-27T12:24:01.055" v="157" actId="1076"/>
        <pc:sldMkLst>
          <pc:docMk/>
          <pc:sldMk cId="2772801186" sldId="387"/>
        </pc:sldMkLst>
        <pc:spChg chg="add">
          <ac:chgData name="Alberto Carlos" userId="e15fa37413acfacc" providerId="LiveId" clId="{EE2E9A10-40A0-4B32-88CB-BEA1794BBE36}" dt="2020-08-27T12:15:28.104" v="78"/>
          <ac:spMkLst>
            <pc:docMk/>
            <pc:sldMk cId="2772801186" sldId="387"/>
            <ac:spMk id="18" creationId="{BD8FC9FB-F838-48C8-B983-A12C41028F63}"/>
          </ac:spMkLst>
        </pc:spChg>
        <pc:spChg chg="mod">
          <ac:chgData name="Alberto Carlos" userId="e15fa37413acfacc" providerId="LiveId" clId="{EE2E9A10-40A0-4B32-88CB-BEA1794BBE36}" dt="2020-08-27T12:23:54.283" v="156" actId="14100"/>
          <ac:spMkLst>
            <pc:docMk/>
            <pc:sldMk cId="2772801186" sldId="387"/>
            <ac:spMk id="20" creationId="{00000000-0000-0000-0000-000000000000}"/>
          </ac:spMkLst>
        </pc:spChg>
        <pc:picChg chg="mod">
          <ac:chgData name="Alberto Carlos" userId="e15fa37413acfacc" providerId="LiveId" clId="{EE2E9A10-40A0-4B32-88CB-BEA1794BBE36}" dt="2020-08-27T12:24:01.055" v="157" actId="1076"/>
          <ac:picMkLst>
            <pc:docMk/>
            <pc:sldMk cId="2772801186" sldId="387"/>
            <ac:picMk id="2" creationId="{A83BC784-E4D9-4808-81CC-F072F8161E47}"/>
          </ac:picMkLst>
        </pc:picChg>
      </pc:sldChg>
      <pc:sldChg chg="addSp modSp">
        <pc:chgData name="Alberto Carlos" userId="e15fa37413acfacc" providerId="LiveId" clId="{EE2E9A10-40A0-4B32-88CB-BEA1794BBE36}" dt="2020-08-27T12:23:25.582" v="154" actId="6549"/>
        <pc:sldMkLst>
          <pc:docMk/>
          <pc:sldMk cId="1345401167" sldId="388"/>
        </pc:sldMkLst>
        <pc:spChg chg="add">
          <ac:chgData name="Alberto Carlos" userId="e15fa37413acfacc" providerId="LiveId" clId="{EE2E9A10-40A0-4B32-88CB-BEA1794BBE36}" dt="2020-08-27T12:15:26.865" v="77"/>
          <ac:spMkLst>
            <pc:docMk/>
            <pc:sldMk cId="1345401167" sldId="388"/>
            <ac:spMk id="17" creationId="{4F739B3F-A76B-457F-B850-F631609FD4C8}"/>
          </ac:spMkLst>
        </pc:spChg>
        <pc:spChg chg="mod">
          <ac:chgData name="Alberto Carlos" userId="e15fa37413acfacc" providerId="LiveId" clId="{EE2E9A10-40A0-4B32-88CB-BEA1794BBE36}" dt="2020-08-27T12:23:25.582" v="154" actId="6549"/>
          <ac:spMkLst>
            <pc:docMk/>
            <pc:sldMk cId="1345401167" sldId="388"/>
            <ac:spMk id="20" creationId="{00000000-0000-0000-0000-000000000000}"/>
          </ac:spMkLst>
        </pc:spChg>
      </pc:sldChg>
      <pc:sldChg chg="addSp modSp">
        <pc:chgData name="Alberto Carlos" userId="e15fa37413acfacc" providerId="LiveId" clId="{EE2E9A10-40A0-4B32-88CB-BEA1794BBE36}" dt="2020-08-27T12:24:20.550" v="161" actId="6549"/>
        <pc:sldMkLst>
          <pc:docMk/>
          <pc:sldMk cId="1540575319" sldId="389"/>
        </pc:sldMkLst>
        <pc:spChg chg="add">
          <ac:chgData name="Alberto Carlos" userId="e15fa37413acfacc" providerId="LiveId" clId="{EE2E9A10-40A0-4B32-88CB-BEA1794BBE36}" dt="2020-08-27T12:15:29.960" v="79"/>
          <ac:spMkLst>
            <pc:docMk/>
            <pc:sldMk cId="1540575319" sldId="389"/>
            <ac:spMk id="17" creationId="{AA14B705-2E4A-4E92-B9BB-ACEAE5F12810}"/>
          </ac:spMkLst>
        </pc:spChg>
        <pc:spChg chg="mod">
          <ac:chgData name="Alberto Carlos" userId="e15fa37413acfacc" providerId="LiveId" clId="{EE2E9A10-40A0-4B32-88CB-BEA1794BBE36}" dt="2020-08-27T12:24:20.550" v="161" actId="6549"/>
          <ac:spMkLst>
            <pc:docMk/>
            <pc:sldMk cId="1540575319" sldId="389"/>
            <ac:spMk id="20" creationId="{00000000-0000-0000-0000-000000000000}"/>
          </ac:spMkLst>
        </pc:spChg>
      </pc:sldChg>
      <pc:sldChg chg="addSp modSp">
        <pc:chgData name="Alberto Carlos" userId="e15fa37413acfacc" providerId="LiveId" clId="{EE2E9A10-40A0-4B32-88CB-BEA1794BBE36}" dt="2020-08-27T12:25:17.393" v="172" actId="6549"/>
        <pc:sldMkLst>
          <pc:docMk/>
          <pc:sldMk cId="3079404154" sldId="390"/>
        </pc:sldMkLst>
        <pc:spChg chg="add">
          <ac:chgData name="Alberto Carlos" userId="e15fa37413acfacc" providerId="LiveId" clId="{EE2E9A10-40A0-4B32-88CB-BEA1794BBE36}" dt="2020-08-27T12:15:31.034" v="80"/>
          <ac:spMkLst>
            <pc:docMk/>
            <pc:sldMk cId="3079404154" sldId="390"/>
            <ac:spMk id="17" creationId="{7144884A-D0C0-4B85-891B-A630CFD0B25F}"/>
          </ac:spMkLst>
        </pc:spChg>
        <pc:spChg chg="mod">
          <ac:chgData name="Alberto Carlos" userId="e15fa37413acfacc" providerId="LiveId" clId="{EE2E9A10-40A0-4B32-88CB-BEA1794BBE36}" dt="2020-08-27T12:25:17.393" v="172" actId="6549"/>
          <ac:spMkLst>
            <pc:docMk/>
            <pc:sldMk cId="3079404154" sldId="390"/>
            <ac:spMk id="20" creationId="{00000000-0000-0000-0000-000000000000}"/>
          </ac:spMkLst>
        </pc:spChg>
      </pc:sldChg>
      <pc:sldChg chg="addSp delSp modSp">
        <pc:chgData name="Alberto Carlos" userId="e15fa37413acfacc" providerId="LiveId" clId="{EE2E9A10-40A0-4B32-88CB-BEA1794BBE36}" dt="2020-08-27T12:25:40.142" v="178" actId="6549"/>
        <pc:sldMkLst>
          <pc:docMk/>
          <pc:sldMk cId="985368944" sldId="391"/>
        </pc:sldMkLst>
        <pc:spChg chg="add">
          <ac:chgData name="Alberto Carlos" userId="e15fa37413acfacc" providerId="LiveId" clId="{EE2E9A10-40A0-4B32-88CB-BEA1794BBE36}" dt="2020-08-27T12:15:32.762" v="81"/>
          <ac:spMkLst>
            <pc:docMk/>
            <pc:sldMk cId="985368944" sldId="391"/>
            <ac:spMk id="17" creationId="{69B1641E-33EA-4F61-BDE4-90859D2F8FC4}"/>
          </ac:spMkLst>
        </pc:spChg>
        <pc:spChg chg="add del">
          <ac:chgData name="Alberto Carlos" userId="e15fa37413acfacc" providerId="LiveId" clId="{EE2E9A10-40A0-4B32-88CB-BEA1794BBE36}" dt="2020-08-27T12:15:37.684" v="83"/>
          <ac:spMkLst>
            <pc:docMk/>
            <pc:sldMk cId="985368944" sldId="391"/>
            <ac:spMk id="18" creationId="{C762A667-5F9A-49BC-8D10-FBD3086C77D7}"/>
          </ac:spMkLst>
        </pc:spChg>
        <pc:spChg chg="mod">
          <ac:chgData name="Alberto Carlos" userId="e15fa37413acfacc" providerId="LiveId" clId="{EE2E9A10-40A0-4B32-88CB-BEA1794BBE36}" dt="2020-08-27T12:25:40.142" v="178" actId="6549"/>
          <ac:spMkLst>
            <pc:docMk/>
            <pc:sldMk cId="985368944" sldId="391"/>
            <ac:spMk id="20" creationId="{00000000-0000-0000-0000-000000000000}"/>
          </ac:spMkLst>
        </pc:spChg>
      </pc:sldChg>
      <pc:sldChg chg="addSp modSp">
        <pc:chgData name="Alberto Carlos" userId="e15fa37413acfacc" providerId="LiveId" clId="{EE2E9A10-40A0-4B32-88CB-BEA1794BBE36}" dt="2020-08-27T12:30:30.925" v="184" actId="6549"/>
        <pc:sldMkLst>
          <pc:docMk/>
          <pc:sldMk cId="2644363165" sldId="392"/>
        </pc:sldMkLst>
        <pc:spChg chg="add">
          <ac:chgData name="Alberto Carlos" userId="e15fa37413acfacc" providerId="LiveId" clId="{EE2E9A10-40A0-4B32-88CB-BEA1794BBE36}" dt="2020-08-27T12:15:39.280" v="84"/>
          <ac:spMkLst>
            <pc:docMk/>
            <pc:sldMk cId="2644363165" sldId="392"/>
            <ac:spMk id="17" creationId="{F74E2A4C-F574-4754-9D05-915724B4453B}"/>
          </ac:spMkLst>
        </pc:spChg>
        <pc:spChg chg="mod">
          <ac:chgData name="Alberto Carlos" userId="e15fa37413acfacc" providerId="LiveId" clId="{EE2E9A10-40A0-4B32-88CB-BEA1794BBE36}" dt="2020-08-27T12:30:30.925" v="184" actId="6549"/>
          <ac:spMkLst>
            <pc:docMk/>
            <pc:sldMk cId="2644363165" sldId="392"/>
            <ac:spMk id="20" creationId="{00000000-0000-0000-0000-000000000000}"/>
          </ac:spMkLst>
        </pc:spChg>
      </pc:sldChg>
      <pc:sldChg chg="addSp modSp">
        <pc:chgData name="Alberto Carlos" userId="e15fa37413acfacc" providerId="LiveId" clId="{EE2E9A10-40A0-4B32-88CB-BEA1794BBE36}" dt="2020-08-27T12:30:46.777" v="187" actId="6549"/>
        <pc:sldMkLst>
          <pc:docMk/>
          <pc:sldMk cId="3446200731" sldId="393"/>
        </pc:sldMkLst>
        <pc:spChg chg="add">
          <ac:chgData name="Alberto Carlos" userId="e15fa37413acfacc" providerId="LiveId" clId="{EE2E9A10-40A0-4B32-88CB-BEA1794BBE36}" dt="2020-08-27T12:15:40.320" v="85"/>
          <ac:spMkLst>
            <pc:docMk/>
            <pc:sldMk cId="3446200731" sldId="393"/>
            <ac:spMk id="17" creationId="{144CA153-3CCF-40E7-ADD8-99BBE16FD8E2}"/>
          </ac:spMkLst>
        </pc:spChg>
        <pc:spChg chg="mod">
          <ac:chgData name="Alberto Carlos" userId="e15fa37413acfacc" providerId="LiveId" clId="{EE2E9A10-40A0-4B32-88CB-BEA1794BBE36}" dt="2020-08-27T12:30:46.777" v="187" actId="6549"/>
          <ac:spMkLst>
            <pc:docMk/>
            <pc:sldMk cId="3446200731" sldId="393"/>
            <ac:spMk id="20" creationId="{00000000-0000-0000-0000-000000000000}"/>
          </ac:spMkLst>
        </pc:spChg>
      </pc:sldChg>
      <pc:sldChg chg="addSp delSp modSp">
        <pc:chgData name="Alberto Carlos" userId="e15fa37413acfacc" providerId="LiveId" clId="{EE2E9A10-40A0-4B32-88CB-BEA1794BBE36}" dt="2020-08-27T12:32:27.556" v="200" actId="478"/>
        <pc:sldMkLst>
          <pc:docMk/>
          <pc:sldMk cId="1411042287" sldId="394"/>
        </pc:sldMkLst>
        <pc:spChg chg="add">
          <ac:chgData name="Alberto Carlos" userId="e15fa37413acfacc" providerId="LiveId" clId="{EE2E9A10-40A0-4B32-88CB-BEA1794BBE36}" dt="2020-08-27T12:15:42.433" v="86"/>
          <ac:spMkLst>
            <pc:docMk/>
            <pc:sldMk cId="1411042287" sldId="394"/>
            <ac:spMk id="17" creationId="{CCC151F8-160E-45BF-B361-61F3EDDAF893}"/>
          </ac:spMkLst>
        </pc:spChg>
        <pc:spChg chg="add del mod">
          <ac:chgData name="Alberto Carlos" userId="e15fa37413acfacc" providerId="LiveId" clId="{EE2E9A10-40A0-4B32-88CB-BEA1794BBE36}" dt="2020-08-27T12:32:27.556" v="200" actId="478"/>
          <ac:spMkLst>
            <pc:docMk/>
            <pc:sldMk cId="1411042287" sldId="394"/>
            <ac:spMk id="18" creationId="{A7B1C697-EDF0-4440-B68C-13709850617E}"/>
          </ac:spMkLst>
        </pc:spChg>
        <pc:spChg chg="mod">
          <ac:chgData name="Alberto Carlos" userId="e15fa37413acfacc" providerId="LiveId" clId="{EE2E9A10-40A0-4B32-88CB-BEA1794BBE36}" dt="2020-08-27T12:31:41.657" v="191" actId="6549"/>
          <ac:spMkLst>
            <pc:docMk/>
            <pc:sldMk cId="1411042287" sldId="394"/>
            <ac:spMk id="20" creationId="{00000000-0000-0000-0000-000000000000}"/>
          </ac:spMkLst>
        </pc:spChg>
      </pc:sldChg>
      <pc:sldChg chg="addSp modSp">
        <pc:chgData name="Alberto Carlos" userId="e15fa37413acfacc" providerId="LiveId" clId="{EE2E9A10-40A0-4B32-88CB-BEA1794BBE36}" dt="2020-08-27T12:32:49.134" v="204" actId="6549"/>
        <pc:sldMkLst>
          <pc:docMk/>
          <pc:sldMk cId="1892253060" sldId="395"/>
        </pc:sldMkLst>
        <pc:spChg chg="add">
          <ac:chgData name="Alberto Carlos" userId="e15fa37413acfacc" providerId="LiveId" clId="{EE2E9A10-40A0-4B32-88CB-BEA1794BBE36}" dt="2020-08-27T12:32:18.270" v="198"/>
          <ac:spMkLst>
            <pc:docMk/>
            <pc:sldMk cId="1892253060" sldId="395"/>
            <ac:spMk id="17" creationId="{4813C41D-FFFB-4759-A76A-929AF4EC0ACB}"/>
          </ac:spMkLst>
        </pc:spChg>
        <pc:spChg chg="mod">
          <ac:chgData name="Alberto Carlos" userId="e15fa37413acfacc" providerId="LiveId" clId="{EE2E9A10-40A0-4B32-88CB-BEA1794BBE36}" dt="2020-08-27T12:32:49.134" v="204" actId="6549"/>
          <ac:spMkLst>
            <pc:docMk/>
            <pc:sldMk cId="1892253060" sldId="395"/>
            <ac:spMk id="20" creationId="{00000000-0000-0000-0000-000000000000}"/>
          </ac:spMkLst>
        </pc:spChg>
      </pc:sldChg>
      <pc:sldChg chg="addSp modSp">
        <pc:chgData name="Alberto Carlos" userId="e15fa37413acfacc" providerId="LiveId" clId="{EE2E9A10-40A0-4B32-88CB-BEA1794BBE36}" dt="2020-08-27T12:33:05.023" v="207" actId="6549"/>
        <pc:sldMkLst>
          <pc:docMk/>
          <pc:sldMk cId="2071833947" sldId="396"/>
        </pc:sldMkLst>
        <pc:spChg chg="add">
          <ac:chgData name="Alberto Carlos" userId="e15fa37413acfacc" providerId="LiveId" clId="{EE2E9A10-40A0-4B32-88CB-BEA1794BBE36}" dt="2020-08-27T12:31:57.937" v="193"/>
          <ac:spMkLst>
            <pc:docMk/>
            <pc:sldMk cId="2071833947" sldId="396"/>
            <ac:spMk id="18" creationId="{909C6168-F730-4E34-BCAA-36784363BF7E}"/>
          </ac:spMkLst>
        </pc:spChg>
        <pc:spChg chg="mod">
          <ac:chgData name="Alberto Carlos" userId="e15fa37413acfacc" providerId="LiveId" clId="{EE2E9A10-40A0-4B32-88CB-BEA1794BBE36}" dt="2020-08-27T12:33:05.023" v="207" actId="6549"/>
          <ac:spMkLst>
            <pc:docMk/>
            <pc:sldMk cId="2071833947" sldId="396"/>
            <ac:spMk id="20" creationId="{00000000-0000-0000-0000-000000000000}"/>
          </ac:spMkLst>
        </pc:spChg>
      </pc:sldChg>
      <pc:sldChg chg="addSp modSp">
        <pc:chgData name="Alberto Carlos" userId="e15fa37413acfacc" providerId="LiveId" clId="{EE2E9A10-40A0-4B32-88CB-BEA1794BBE36}" dt="2020-08-27T12:33:39.421" v="214" actId="14"/>
        <pc:sldMkLst>
          <pc:docMk/>
          <pc:sldMk cId="283757680" sldId="397"/>
        </pc:sldMkLst>
        <pc:spChg chg="add">
          <ac:chgData name="Alberto Carlos" userId="e15fa37413acfacc" providerId="LiveId" clId="{EE2E9A10-40A0-4B32-88CB-BEA1794BBE36}" dt="2020-08-27T12:31:59.347" v="194"/>
          <ac:spMkLst>
            <pc:docMk/>
            <pc:sldMk cId="283757680" sldId="397"/>
            <ac:spMk id="17" creationId="{B66CD964-6D3A-44E7-81D7-9067615BA172}"/>
          </ac:spMkLst>
        </pc:spChg>
        <pc:spChg chg="mod">
          <ac:chgData name="Alberto Carlos" userId="e15fa37413acfacc" providerId="LiveId" clId="{EE2E9A10-40A0-4B32-88CB-BEA1794BBE36}" dt="2020-08-27T12:33:39.421" v="214" actId="14"/>
          <ac:spMkLst>
            <pc:docMk/>
            <pc:sldMk cId="283757680" sldId="397"/>
            <ac:spMk id="20" creationId="{00000000-0000-0000-0000-000000000000}"/>
          </ac:spMkLst>
        </pc:spChg>
      </pc:sldChg>
      <pc:sldChg chg="addSp modSp">
        <pc:chgData name="Alberto Carlos" userId="e15fa37413acfacc" providerId="LiveId" clId="{EE2E9A10-40A0-4B32-88CB-BEA1794BBE36}" dt="2020-08-27T12:33:52.675" v="218" actId="6549"/>
        <pc:sldMkLst>
          <pc:docMk/>
          <pc:sldMk cId="3828505730" sldId="398"/>
        </pc:sldMkLst>
        <pc:spChg chg="add">
          <ac:chgData name="Alberto Carlos" userId="e15fa37413acfacc" providerId="LiveId" clId="{EE2E9A10-40A0-4B32-88CB-BEA1794BBE36}" dt="2020-08-27T12:32:03.616" v="195"/>
          <ac:spMkLst>
            <pc:docMk/>
            <pc:sldMk cId="3828505730" sldId="398"/>
            <ac:spMk id="17" creationId="{EBF0877D-F3E6-4D24-8DFB-673ECED71DDB}"/>
          </ac:spMkLst>
        </pc:spChg>
        <pc:spChg chg="mod">
          <ac:chgData name="Alberto Carlos" userId="e15fa37413acfacc" providerId="LiveId" clId="{EE2E9A10-40A0-4B32-88CB-BEA1794BBE36}" dt="2020-08-27T12:33:52.675" v="218" actId="6549"/>
          <ac:spMkLst>
            <pc:docMk/>
            <pc:sldMk cId="3828505730" sldId="398"/>
            <ac:spMk id="20" creationId="{00000000-0000-0000-0000-000000000000}"/>
          </ac:spMkLst>
        </pc:spChg>
      </pc:sldChg>
      <pc:sldChg chg="addSp modSp">
        <pc:chgData name="Alberto Carlos" userId="e15fa37413acfacc" providerId="LiveId" clId="{EE2E9A10-40A0-4B32-88CB-BEA1794BBE36}" dt="2020-08-27T12:34:07.877" v="222" actId="6549"/>
        <pc:sldMkLst>
          <pc:docMk/>
          <pc:sldMk cId="2629818441" sldId="399"/>
        </pc:sldMkLst>
        <pc:spChg chg="add">
          <ac:chgData name="Alberto Carlos" userId="e15fa37413acfacc" providerId="LiveId" clId="{EE2E9A10-40A0-4B32-88CB-BEA1794BBE36}" dt="2020-08-27T12:32:06.279" v="196"/>
          <ac:spMkLst>
            <pc:docMk/>
            <pc:sldMk cId="2629818441" sldId="399"/>
            <ac:spMk id="17" creationId="{583E6719-7834-494F-A4FB-A483EFD7E743}"/>
          </ac:spMkLst>
        </pc:spChg>
        <pc:spChg chg="mod">
          <ac:chgData name="Alberto Carlos" userId="e15fa37413acfacc" providerId="LiveId" clId="{EE2E9A10-40A0-4B32-88CB-BEA1794BBE36}" dt="2020-08-27T12:34:07.877" v="222" actId="6549"/>
          <ac:spMkLst>
            <pc:docMk/>
            <pc:sldMk cId="2629818441" sldId="399"/>
            <ac:spMk id="20" creationId="{00000000-0000-0000-0000-000000000000}"/>
          </ac:spMkLst>
        </pc:spChg>
      </pc:sldChg>
    </pc:docChg>
  </pc:docChgLst>
  <pc:docChgLst>
    <pc:chgData name="Alberto Carlos" userId="e15fa37413acfacc" providerId="LiveId" clId="{A5800FEC-9146-480D-BB27-155D29E5E308}"/>
    <pc:docChg chg="undo custSel delSld modSld">
      <pc:chgData name="Alberto Carlos" userId="e15fa37413acfacc" providerId="LiveId" clId="{A5800FEC-9146-480D-BB27-155D29E5E308}" dt="2020-10-07T17:20:03.900" v="569" actId="14"/>
      <pc:docMkLst>
        <pc:docMk/>
      </pc:docMkLst>
      <pc:sldChg chg="modSp">
        <pc:chgData name="Alberto Carlos" userId="e15fa37413acfacc" providerId="LiveId" clId="{A5800FEC-9146-480D-BB27-155D29E5E308}" dt="2020-10-07T17:01:01.635" v="256" actId="20577"/>
        <pc:sldMkLst>
          <pc:docMk/>
          <pc:sldMk cId="655980967" sldId="256"/>
        </pc:sldMkLst>
        <pc:spChg chg="mod">
          <ac:chgData name="Alberto Carlos" userId="e15fa37413acfacc" providerId="LiveId" clId="{A5800FEC-9146-480D-BB27-155D29E5E308}" dt="2020-10-07T17:01:01.635" v="256" actId="20577"/>
          <ac:spMkLst>
            <pc:docMk/>
            <pc:sldMk cId="655980967" sldId="256"/>
            <ac:spMk id="7" creationId="{B00BC0CF-B17D-4A50-ABE9-4484FAE4760D}"/>
          </ac:spMkLst>
        </pc:spChg>
        <pc:spChg chg="mod">
          <ac:chgData name="Alberto Carlos" userId="e15fa37413acfacc" providerId="LiveId" clId="{A5800FEC-9146-480D-BB27-155D29E5E308}" dt="2020-10-07T17:00:32.058" v="254" actId="20577"/>
          <ac:spMkLst>
            <pc:docMk/>
            <pc:sldMk cId="655980967" sldId="256"/>
            <ac:spMk id="8" creationId="{24A6EDC5-665D-4C54-9434-DB56AD78E396}"/>
          </ac:spMkLst>
        </pc:spChg>
      </pc:sldChg>
      <pc:sldChg chg="modSp">
        <pc:chgData name="Alberto Carlos" userId="e15fa37413acfacc" providerId="LiveId" clId="{A5800FEC-9146-480D-BB27-155D29E5E308}" dt="2020-10-07T17:04:58.382" v="316" actId="20577"/>
        <pc:sldMkLst>
          <pc:docMk/>
          <pc:sldMk cId="3665966782" sldId="257"/>
        </pc:sldMkLst>
        <pc:spChg chg="mod">
          <ac:chgData name="Alberto Carlos" userId="e15fa37413acfacc" providerId="LiveId" clId="{A5800FEC-9146-480D-BB27-155D29E5E308}" dt="2020-09-27T16:05:02.255" v="48"/>
          <ac:spMkLst>
            <pc:docMk/>
            <pc:sldMk cId="3665966782" sldId="257"/>
            <ac:spMk id="2" creationId="{00000000-0000-0000-0000-000000000000}"/>
          </ac:spMkLst>
        </pc:spChg>
        <pc:spChg chg="mod">
          <ac:chgData name="Alberto Carlos" userId="e15fa37413acfacc" providerId="LiveId" clId="{A5800FEC-9146-480D-BB27-155D29E5E308}" dt="2020-10-07T17:04:58.382" v="316" actId="20577"/>
          <ac:spMkLst>
            <pc:docMk/>
            <pc:sldMk cId="3665966782" sldId="257"/>
            <ac:spMk id="10" creationId="{00000000-0000-0000-0000-000000000000}"/>
          </ac:spMkLst>
        </pc:spChg>
      </pc:sldChg>
      <pc:sldChg chg="del">
        <pc:chgData name="Alberto Carlos" userId="e15fa37413acfacc" providerId="LiveId" clId="{A5800FEC-9146-480D-BB27-155D29E5E308}" dt="2020-09-27T15:57:31.475" v="8" actId="2696"/>
        <pc:sldMkLst>
          <pc:docMk/>
          <pc:sldMk cId="1643083527" sldId="267"/>
        </pc:sldMkLst>
      </pc:sldChg>
      <pc:sldChg chg="del">
        <pc:chgData name="Alberto Carlos" userId="e15fa37413acfacc" providerId="LiveId" clId="{A5800FEC-9146-480D-BB27-155D29E5E308}" dt="2020-09-27T16:05:54.326" v="55" actId="2696"/>
        <pc:sldMkLst>
          <pc:docMk/>
          <pc:sldMk cId="1087563444" sldId="287"/>
        </pc:sldMkLst>
      </pc:sldChg>
      <pc:sldChg chg="addSp modSp del">
        <pc:chgData name="Alberto Carlos" userId="e15fa37413acfacc" providerId="LiveId" clId="{A5800FEC-9146-480D-BB27-155D29E5E308}" dt="2020-10-07T17:07:14.140" v="376" actId="255"/>
        <pc:sldMkLst>
          <pc:docMk/>
          <pc:sldMk cId="1348386947" sldId="400"/>
        </pc:sldMkLst>
        <pc:spChg chg="add mod">
          <ac:chgData name="Alberto Carlos" userId="e15fa37413acfacc" providerId="LiveId" clId="{A5800FEC-9146-480D-BB27-155D29E5E308}" dt="2020-10-04T23:00:40.504" v="117" actId="20577"/>
          <ac:spMkLst>
            <pc:docMk/>
            <pc:sldMk cId="1348386947" sldId="400"/>
            <ac:spMk id="17" creationId="{3AB78CA8-3008-4486-85DC-2E187393EE1A}"/>
          </ac:spMkLst>
        </pc:spChg>
        <pc:spChg chg="add mod">
          <ac:chgData name="Alberto Carlos" userId="e15fa37413acfacc" providerId="LiveId" clId="{A5800FEC-9146-480D-BB27-155D29E5E308}" dt="2020-10-07T17:06:56.238" v="372" actId="20577"/>
          <ac:spMkLst>
            <pc:docMk/>
            <pc:sldMk cId="1348386947" sldId="400"/>
            <ac:spMk id="17" creationId="{E1D7CA95-E332-43D4-A738-C27265654C34}"/>
          </ac:spMkLst>
        </pc:spChg>
        <pc:spChg chg="mod">
          <ac:chgData name="Alberto Carlos" userId="e15fa37413acfacc" providerId="LiveId" clId="{A5800FEC-9146-480D-BB27-155D29E5E308}" dt="2020-10-07T17:07:14.140" v="376" actId="255"/>
          <ac:spMkLst>
            <pc:docMk/>
            <pc:sldMk cId="1348386947" sldId="400"/>
            <ac:spMk id="20" creationId="{00000000-0000-0000-0000-000000000000}"/>
          </ac:spMkLst>
        </pc:spChg>
      </pc:sldChg>
      <pc:sldChg chg="del">
        <pc:chgData name="Alberto Carlos" userId="e15fa37413acfacc" providerId="LiveId" clId="{A5800FEC-9146-480D-BB27-155D29E5E308}" dt="2020-10-07T17:06:18.173" v="318" actId="2696"/>
        <pc:sldMkLst>
          <pc:docMk/>
          <pc:sldMk cId="2184719949" sldId="401"/>
        </pc:sldMkLst>
      </pc:sldChg>
      <pc:sldChg chg="addSp modSp del">
        <pc:chgData name="Alberto Carlos" userId="e15fa37413acfacc" providerId="LiveId" clId="{A5800FEC-9146-480D-BB27-155D29E5E308}" dt="2020-10-07T17:01:24.788" v="258" actId="2696"/>
        <pc:sldMkLst>
          <pc:docMk/>
          <pc:sldMk cId="252624441" sldId="402"/>
        </pc:sldMkLst>
        <pc:spChg chg="add">
          <ac:chgData name="Alberto Carlos" userId="e15fa37413acfacc" providerId="LiveId" clId="{A5800FEC-9146-480D-BB27-155D29E5E308}" dt="2020-10-04T23:00:52.640" v="118"/>
          <ac:spMkLst>
            <pc:docMk/>
            <pc:sldMk cId="252624441" sldId="402"/>
            <ac:spMk id="17" creationId="{121AC4A3-4370-4AB4-A7E8-C8426C0163AD}"/>
          </ac:spMkLst>
        </pc:spChg>
        <pc:spChg chg="mod">
          <ac:chgData name="Alberto Carlos" userId="e15fa37413acfacc" providerId="LiveId" clId="{A5800FEC-9146-480D-BB27-155D29E5E308}" dt="2020-10-04T23:01:10.557" v="122" actId="6549"/>
          <ac:spMkLst>
            <pc:docMk/>
            <pc:sldMk cId="252624441" sldId="402"/>
            <ac:spMk id="20" creationId="{00000000-0000-0000-0000-000000000000}"/>
          </ac:spMkLst>
        </pc:spChg>
      </pc:sldChg>
      <pc:sldChg chg="addSp modSp">
        <pc:chgData name="Alberto Carlos" userId="e15fa37413acfacc" providerId="LiveId" clId="{A5800FEC-9146-480D-BB27-155D29E5E308}" dt="2020-10-07T17:07:58.766" v="383" actId="1076"/>
        <pc:sldMkLst>
          <pc:docMk/>
          <pc:sldMk cId="748357329" sldId="402"/>
        </pc:sldMkLst>
        <pc:spChg chg="add">
          <ac:chgData name="Alberto Carlos" userId="e15fa37413acfacc" providerId="LiveId" clId="{A5800FEC-9146-480D-BB27-155D29E5E308}" dt="2020-10-07T17:07:31.651" v="377"/>
          <ac:spMkLst>
            <pc:docMk/>
            <pc:sldMk cId="748357329" sldId="402"/>
            <ac:spMk id="18" creationId="{0DB4688C-C51D-4512-8B8B-CF7541E55BE9}"/>
          </ac:spMkLst>
        </pc:spChg>
        <pc:spChg chg="mod">
          <ac:chgData name="Alberto Carlos" userId="e15fa37413acfacc" providerId="LiveId" clId="{A5800FEC-9146-480D-BB27-155D29E5E308}" dt="2020-10-07T17:07:48.769" v="381" actId="255"/>
          <ac:spMkLst>
            <pc:docMk/>
            <pc:sldMk cId="748357329" sldId="402"/>
            <ac:spMk id="20" creationId="{00000000-0000-0000-0000-000000000000}"/>
          </ac:spMkLst>
        </pc:spChg>
        <pc:picChg chg="mod">
          <ac:chgData name="Alberto Carlos" userId="e15fa37413acfacc" providerId="LiveId" clId="{A5800FEC-9146-480D-BB27-155D29E5E308}" dt="2020-10-07T17:07:58.766" v="383" actId="1076"/>
          <ac:picMkLst>
            <pc:docMk/>
            <pc:sldMk cId="748357329" sldId="402"/>
            <ac:picMk id="2" creationId="{29A054CD-FCB0-44B0-AE4D-DB726197B4FB}"/>
          </ac:picMkLst>
        </pc:picChg>
      </pc:sldChg>
      <pc:sldChg chg="addSp modSp">
        <pc:chgData name="Alberto Carlos" userId="e15fa37413acfacc" providerId="LiveId" clId="{A5800FEC-9146-480D-BB27-155D29E5E308}" dt="2020-10-07T17:20:03.900" v="569" actId="14"/>
        <pc:sldMkLst>
          <pc:docMk/>
          <pc:sldMk cId="131264051" sldId="403"/>
        </pc:sldMkLst>
        <pc:spChg chg="add">
          <ac:chgData name="Alberto Carlos" userId="e15fa37413acfacc" providerId="LiveId" clId="{A5800FEC-9146-480D-BB27-155D29E5E308}" dt="2020-10-07T17:08:05.553" v="384"/>
          <ac:spMkLst>
            <pc:docMk/>
            <pc:sldMk cId="131264051" sldId="403"/>
            <ac:spMk id="17" creationId="{AEF435E9-9C39-4F3B-98AD-644200C4E4A8}"/>
          </ac:spMkLst>
        </pc:spChg>
        <pc:spChg chg="mod">
          <ac:chgData name="Alberto Carlos" userId="e15fa37413acfacc" providerId="LiveId" clId="{A5800FEC-9146-480D-BB27-155D29E5E308}" dt="2020-10-07T17:20:03.900" v="569" actId="14"/>
          <ac:spMkLst>
            <pc:docMk/>
            <pc:sldMk cId="131264051" sldId="403"/>
            <ac:spMk id="20" creationId="{00000000-0000-0000-0000-000000000000}"/>
          </ac:spMkLst>
        </pc:spChg>
      </pc:sldChg>
      <pc:sldChg chg="addSp modSp del">
        <pc:chgData name="Alberto Carlos" userId="e15fa37413acfacc" providerId="LiveId" clId="{A5800FEC-9146-480D-BB27-155D29E5E308}" dt="2020-10-07T17:01:24.804" v="259" actId="2696"/>
        <pc:sldMkLst>
          <pc:docMk/>
          <pc:sldMk cId="3149046855" sldId="403"/>
        </pc:sldMkLst>
        <pc:spChg chg="mod">
          <ac:chgData name="Alberto Carlos" userId="e15fa37413acfacc" providerId="LiveId" clId="{A5800FEC-9146-480D-BB27-155D29E5E308}" dt="2020-10-04T23:10:53.318" v="126" actId="1076"/>
          <ac:spMkLst>
            <pc:docMk/>
            <pc:sldMk cId="3149046855" sldId="403"/>
            <ac:spMk id="4" creationId="{1741A873-74B7-4842-9774-98C4C7575046}"/>
          </ac:spMkLst>
        </pc:spChg>
        <pc:spChg chg="add">
          <ac:chgData name="Alberto Carlos" userId="e15fa37413acfacc" providerId="LiveId" clId="{A5800FEC-9146-480D-BB27-155D29E5E308}" dt="2020-10-04T23:10:32.514" v="123"/>
          <ac:spMkLst>
            <pc:docMk/>
            <pc:sldMk cId="3149046855" sldId="403"/>
            <ac:spMk id="19" creationId="{E990546F-CA77-440F-A862-0A5A7422D4AD}"/>
          </ac:spMkLst>
        </pc:spChg>
        <pc:spChg chg="mod">
          <ac:chgData name="Alberto Carlos" userId="e15fa37413acfacc" providerId="LiveId" clId="{A5800FEC-9146-480D-BB27-155D29E5E308}" dt="2020-10-04T23:11:28.214" v="131" actId="6549"/>
          <ac:spMkLst>
            <pc:docMk/>
            <pc:sldMk cId="3149046855" sldId="403"/>
            <ac:spMk id="20" creationId="{00000000-0000-0000-0000-000000000000}"/>
          </ac:spMkLst>
        </pc:spChg>
        <pc:picChg chg="mod">
          <ac:chgData name="Alberto Carlos" userId="e15fa37413acfacc" providerId="LiveId" clId="{A5800FEC-9146-480D-BB27-155D29E5E308}" dt="2020-10-04T23:10:58.889" v="128" actId="1076"/>
          <ac:picMkLst>
            <pc:docMk/>
            <pc:sldMk cId="3149046855" sldId="403"/>
            <ac:picMk id="2" creationId="{B7FC78EC-426C-4608-8D0A-4475FCA709B4}"/>
          </ac:picMkLst>
        </pc:picChg>
      </pc:sldChg>
      <pc:sldChg chg="addSp modSp">
        <pc:chgData name="Alberto Carlos" userId="e15fa37413acfacc" providerId="LiveId" clId="{A5800FEC-9146-480D-BB27-155D29E5E308}" dt="2020-10-07T17:19:55.370" v="567" actId="6549"/>
        <pc:sldMkLst>
          <pc:docMk/>
          <pc:sldMk cId="1043617689" sldId="404"/>
        </pc:sldMkLst>
        <pc:spChg chg="add">
          <ac:chgData name="Alberto Carlos" userId="e15fa37413acfacc" providerId="LiveId" clId="{A5800FEC-9146-480D-BB27-155D29E5E308}" dt="2020-10-07T17:08:43.740" v="389"/>
          <ac:spMkLst>
            <pc:docMk/>
            <pc:sldMk cId="1043617689" sldId="404"/>
            <ac:spMk id="17" creationId="{834D9843-69EC-497E-B600-C8AB0963B327}"/>
          </ac:spMkLst>
        </pc:spChg>
        <pc:spChg chg="mod">
          <ac:chgData name="Alberto Carlos" userId="e15fa37413acfacc" providerId="LiveId" clId="{A5800FEC-9146-480D-BB27-155D29E5E308}" dt="2020-10-07T17:19:55.370" v="567" actId="6549"/>
          <ac:spMkLst>
            <pc:docMk/>
            <pc:sldMk cId="1043617689" sldId="404"/>
            <ac:spMk id="20" creationId="{00000000-0000-0000-0000-000000000000}"/>
          </ac:spMkLst>
        </pc:spChg>
      </pc:sldChg>
      <pc:sldChg chg="addSp modSp del">
        <pc:chgData name="Alberto Carlos" userId="e15fa37413acfacc" providerId="LiveId" clId="{A5800FEC-9146-480D-BB27-155D29E5E308}" dt="2020-10-07T17:01:24.819" v="260" actId="2696"/>
        <pc:sldMkLst>
          <pc:docMk/>
          <pc:sldMk cId="1295763224" sldId="404"/>
        </pc:sldMkLst>
        <pc:spChg chg="add">
          <ac:chgData name="Alberto Carlos" userId="e15fa37413acfacc" providerId="LiveId" clId="{A5800FEC-9146-480D-BB27-155D29E5E308}" dt="2020-10-04T23:11:21.505" v="129"/>
          <ac:spMkLst>
            <pc:docMk/>
            <pc:sldMk cId="1295763224" sldId="404"/>
            <ac:spMk id="17" creationId="{5A9E83EF-93C7-43B2-8C80-4C76EACEC303}"/>
          </ac:spMkLst>
        </pc:spChg>
        <pc:spChg chg="mod">
          <ac:chgData name="Alberto Carlos" userId="e15fa37413acfacc" providerId="LiveId" clId="{A5800FEC-9146-480D-BB27-155D29E5E308}" dt="2020-10-04T23:11:47.255" v="135" actId="6549"/>
          <ac:spMkLst>
            <pc:docMk/>
            <pc:sldMk cId="1295763224" sldId="404"/>
            <ac:spMk id="20" creationId="{00000000-0000-0000-0000-000000000000}"/>
          </ac:spMkLst>
        </pc:spChg>
      </pc:sldChg>
      <pc:sldChg chg="addSp modSp">
        <pc:chgData name="Alberto Carlos" userId="e15fa37413acfacc" providerId="LiveId" clId="{A5800FEC-9146-480D-BB27-155D29E5E308}" dt="2020-10-07T17:19:49.536" v="565" actId="6549"/>
        <pc:sldMkLst>
          <pc:docMk/>
          <pc:sldMk cId="2289736544" sldId="405"/>
        </pc:sldMkLst>
        <pc:spChg chg="add">
          <ac:chgData name="Alberto Carlos" userId="e15fa37413acfacc" providerId="LiveId" clId="{A5800FEC-9146-480D-BB27-155D29E5E308}" dt="2020-10-07T17:09:22.422" v="395"/>
          <ac:spMkLst>
            <pc:docMk/>
            <pc:sldMk cId="2289736544" sldId="405"/>
            <ac:spMk id="17" creationId="{507AFFEE-A8AF-4AF2-B901-C1F83EDBB0B4}"/>
          </ac:spMkLst>
        </pc:spChg>
        <pc:spChg chg="mod">
          <ac:chgData name="Alberto Carlos" userId="e15fa37413acfacc" providerId="LiveId" clId="{A5800FEC-9146-480D-BB27-155D29E5E308}" dt="2020-10-07T17:19:49.536" v="565" actId="6549"/>
          <ac:spMkLst>
            <pc:docMk/>
            <pc:sldMk cId="2289736544" sldId="405"/>
            <ac:spMk id="20" creationId="{00000000-0000-0000-0000-000000000000}"/>
          </ac:spMkLst>
        </pc:spChg>
      </pc:sldChg>
      <pc:sldChg chg="addSp modSp del">
        <pc:chgData name="Alberto Carlos" userId="e15fa37413acfacc" providerId="LiveId" clId="{A5800FEC-9146-480D-BB27-155D29E5E308}" dt="2020-10-07T17:01:24.835" v="261" actId="2696"/>
        <pc:sldMkLst>
          <pc:docMk/>
          <pc:sldMk cId="2579922923" sldId="405"/>
        </pc:sldMkLst>
        <pc:spChg chg="add">
          <ac:chgData name="Alberto Carlos" userId="e15fa37413acfacc" providerId="LiveId" clId="{A5800FEC-9146-480D-BB27-155D29E5E308}" dt="2020-10-04T23:11:56.762" v="136"/>
          <ac:spMkLst>
            <pc:docMk/>
            <pc:sldMk cId="2579922923" sldId="405"/>
            <ac:spMk id="17" creationId="{ED5F78FB-BFD8-4C36-9E59-8F7D462A41CE}"/>
          </ac:spMkLst>
        </pc:spChg>
        <pc:spChg chg="mod">
          <ac:chgData name="Alberto Carlos" userId="e15fa37413acfacc" providerId="LiveId" clId="{A5800FEC-9146-480D-BB27-155D29E5E308}" dt="2020-10-04T23:12:14.114" v="140" actId="14100"/>
          <ac:spMkLst>
            <pc:docMk/>
            <pc:sldMk cId="2579922923" sldId="405"/>
            <ac:spMk id="20" creationId="{00000000-0000-0000-0000-000000000000}"/>
          </ac:spMkLst>
        </pc:spChg>
      </pc:sldChg>
      <pc:sldChg chg="addSp modSp del">
        <pc:chgData name="Alberto Carlos" userId="e15fa37413acfacc" providerId="LiveId" clId="{A5800FEC-9146-480D-BB27-155D29E5E308}" dt="2020-10-07T17:01:24.851" v="262" actId="2696"/>
        <pc:sldMkLst>
          <pc:docMk/>
          <pc:sldMk cId="292002833" sldId="406"/>
        </pc:sldMkLst>
        <pc:spChg chg="add">
          <ac:chgData name="Alberto Carlos" userId="e15fa37413acfacc" providerId="LiveId" clId="{A5800FEC-9146-480D-BB27-155D29E5E308}" dt="2020-10-04T23:12:17.452" v="141"/>
          <ac:spMkLst>
            <pc:docMk/>
            <pc:sldMk cId="292002833" sldId="406"/>
            <ac:spMk id="17" creationId="{565985A5-CECA-461E-901D-3E42DF018534}"/>
          </ac:spMkLst>
        </pc:spChg>
        <pc:spChg chg="mod">
          <ac:chgData name="Alberto Carlos" userId="e15fa37413acfacc" providerId="LiveId" clId="{A5800FEC-9146-480D-BB27-155D29E5E308}" dt="2020-10-04T23:12:39.230" v="147" actId="6549"/>
          <ac:spMkLst>
            <pc:docMk/>
            <pc:sldMk cId="292002833" sldId="406"/>
            <ac:spMk id="20" creationId="{00000000-0000-0000-0000-000000000000}"/>
          </ac:spMkLst>
        </pc:spChg>
      </pc:sldChg>
      <pc:sldChg chg="addSp modSp">
        <pc:chgData name="Alberto Carlos" userId="e15fa37413acfacc" providerId="LiveId" clId="{A5800FEC-9146-480D-BB27-155D29E5E308}" dt="2020-10-07T17:11:07.458" v="414" actId="6549"/>
        <pc:sldMkLst>
          <pc:docMk/>
          <pc:sldMk cId="3586449901" sldId="406"/>
        </pc:sldMkLst>
        <pc:spChg chg="add">
          <ac:chgData name="Alberto Carlos" userId="e15fa37413acfacc" providerId="LiveId" clId="{A5800FEC-9146-480D-BB27-155D29E5E308}" dt="2020-10-07T17:10:10.641" v="400"/>
          <ac:spMkLst>
            <pc:docMk/>
            <pc:sldMk cId="3586449901" sldId="406"/>
            <ac:spMk id="17" creationId="{DB16A2F3-4BBE-4BB3-B7E0-E2328C9C070A}"/>
          </ac:spMkLst>
        </pc:spChg>
        <pc:spChg chg="mod">
          <ac:chgData name="Alberto Carlos" userId="e15fa37413acfacc" providerId="LiveId" clId="{A5800FEC-9146-480D-BB27-155D29E5E308}" dt="2020-10-07T17:11:07.458" v="414" actId="6549"/>
          <ac:spMkLst>
            <pc:docMk/>
            <pc:sldMk cId="3586449901" sldId="406"/>
            <ac:spMk id="20" creationId="{00000000-0000-0000-0000-000000000000}"/>
          </ac:spMkLst>
        </pc:spChg>
      </pc:sldChg>
      <pc:sldChg chg="addSp delSp modSp">
        <pc:chgData name="Alberto Carlos" userId="e15fa37413acfacc" providerId="LiveId" clId="{A5800FEC-9146-480D-BB27-155D29E5E308}" dt="2020-10-07T17:18:45.911" v="563" actId="6549"/>
        <pc:sldMkLst>
          <pc:docMk/>
          <pc:sldMk cId="2133504568" sldId="407"/>
        </pc:sldMkLst>
        <pc:spChg chg="add del">
          <ac:chgData name="Alberto Carlos" userId="e15fa37413acfacc" providerId="LiveId" clId="{A5800FEC-9146-480D-BB27-155D29E5E308}" dt="2020-10-07T17:11:01.631" v="412"/>
          <ac:spMkLst>
            <pc:docMk/>
            <pc:sldMk cId="2133504568" sldId="407"/>
            <ac:spMk id="17" creationId="{D38EEBF1-7212-4EB6-85EE-A06C740490B2}"/>
          </ac:spMkLst>
        </pc:spChg>
        <pc:spChg chg="add">
          <ac:chgData name="Alberto Carlos" userId="e15fa37413acfacc" providerId="LiveId" clId="{A5800FEC-9146-480D-BB27-155D29E5E308}" dt="2020-10-07T17:11:21.249" v="415"/>
          <ac:spMkLst>
            <pc:docMk/>
            <pc:sldMk cId="2133504568" sldId="407"/>
            <ac:spMk id="18" creationId="{A6CFE4E3-E57A-435A-9101-963B16299384}"/>
          </ac:spMkLst>
        </pc:spChg>
        <pc:spChg chg="mod">
          <ac:chgData name="Alberto Carlos" userId="e15fa37413acfacc" providerId="LiveId" clId="{A5800FEC-9146-480D-BB27-155D29E5E308}" dt="2020-10-07T17:18:45.911" v="563" actId="6549"/>
          <ac:spMkLst>
            <pc:docMk/>
            <pc:sldMk cId="2133504568" sldId="407"/>
            <ac:spMk id="20" creationId="{00000000-0000-0000-0000-000000000000}"/>
          </ac:spMkLst>
        </pc:spChg>
      </pc:sldChg>
      <pc:sldChg chg="addSp modSp del">
        <pc:chgData name="Alberto Carlos" userId="e15fa37413acfacc" providerId="LiveId" clId="{A5800FEC-9146-480D-BB27-155D29E5E308}" dt="2020-10-07T17:01:24.866" v="263" actId="2696"/>
        <pc:sldMkLst>
          <pc:docMk/>
          <pc:sldMk cId="2405202619" sldId="407"/>
        </pc:sldMkLst>
        <pc:spChg chg="add">
          <ac:chgData name="Alberto Carlos" userId="e15fa37413acfacc" providerId="LiveId" clId="{A5800FEC-9146-480D-BB27-155D29E5E308}" dt="2020-10-04T23:12:45.873" v="148"/>
          <ac:spMkLst>
            <pc:docMk/>
            <pc:sldMk cId="2405202619" sldId="407"/>
            <ac:spMk id="17" creationId="{280F4304-2496-4FE7-A387-8031D86DC576}"/>
          </ac:spMkLst>
        </pc:spChg>
        <pc:spChg chg="mod">
          <ac:chgData name="Alberto Carlos" userId="e15fa37413acfacc" providerId="LiveId" clId="{A5800FEC-9146-480D-BB27-155D29E5E308}" dt="2020-10-04T23:13:13.270" v="152" actId="6549"/>
          <ac:spMkLst>
            <pc:docMk/>
            <pc:sldMk cId="2405202619" sldId="407"/>
            <ac:spMk id="20" creationId="{00000000-0000-0000-0000-000000000000}"/>
          </ac:spMkLst>
        </pc:spChg>
      </pc:sldChg>
      <pc:sldChg chg="addSp modSp del">
        <pc:chgData name="Alberto Carlos" userId="e15fa37413acfacc" providerId="LiveId" clId="{A5800FEC-9146-480D-BB27-155D29E5E308}" dt="2020-10-07T17:01:24.882" v="264" actId="2696"/>
        <pc:sldMkLst>
          <pc:docMk/>
          <pc:sldMk cId="391530636" sldId="408"/>
        </pc:sldMkLst>
        <pc:spChg chg="add">
          <ac:chgData name="Alberto Carlos" userId="e15fa37413acfacc" providerId="LiveId" clId="{A5800FEC-9146-480D-BB27-155D29E5E308}" dt="2020-10-04T23:13:55.055" v="153"/>
          <ac:spMkLst>
            <pc:docMk/>
            <pc:sldMk cId="391530636" sldId="408"/>
            <ac:spMk id="17" creationId="{75E523DF-D986-45AB-9C16-605B22AB752A}"/>
          </ac:spMkLst>
        </pc:spChg>
        <pc:spChg chg="mod">
          <ac:chgData name="Alberto Carlos" userId="e15fa37413acfacc" providerId="LiveId" clId="{A5800FEC-9146-480D-BB27-155D29E5E308}" dt="2020-10-04T23:14:23.934" v="157" actId="6549"/>
          <ac:spMkLst>
            <pc:docMk/>
            <pc:sldMk cId="391530636" sldId="408"/>
            <ac:spMk id="20" creationId="{00000000-0000-0000-0000-000000000000}"/>
          </ac:spMkLst>
        </pc:spChg>
      </pc:sldChg>
      <pc:sldChg chg="addSp delSp modSp">
        <pc:chgData name="Alberto Carlos" userId="e15fa37413acfacc" providerId="LiveId" clId="{A5800FEC-9146-480D-BB27-155D29E5E308}" dt="2020-10-07T17:12:37.605" v="424" actId="27309"/>
        <pc:sldMkLst>
          <pc:docMk/>
          <pc:sldMk cId="3098324458" sldId="408"/>
        </pc:sldMkLst>
        <pc:spChg chg="add">
          <ac:chgData name="Alberto Carlos" userId="e15fa37413acfacc" providerId="LiveId" clId="{A5800FEC-9146-480D-BB27-155D29E5E308}" dt="2020-10-07T17:12:11.460" v="419"/>
          <ac:spMkLst>
            <pc:docMk/>
            <pc:sldMk cId="3098324458" sldId="408"/>
            <ac:spMk id="17" creationId="{AF01573C-0691-4812-82D4-82E5D78EB371}"/>
          </ac:spMkLst>
        </pc:spChg>
        <pc:spChg chg="mod">
          <ac:chgData name="Alberto Carlos" userId="e15fa37413acfacc" providerId="LiveId" clId="{A5800FEC-9146-480D-BB27-155D29E5E308}" dt="2020-10-07T17:12:17.956" v="421" actId="14100"/>
          <ac:spMkLst>
            <pc:docMk/>
            <pc:sldMk cId="3098324458" sldId="408"/>
            <ac:spMk id="20" creationId="{00000000-0000-0000-0000-000000000000}"/>
          </ac:spMkLst>
        </pc:spChg>
        <pc:graphicFrameChg chg="add del modGraphic">
          <ac:chgData name="Alberto Carlos" userId="e15fa37413acfacc" providerId="LiveId" clId="{A5800FEC-9146-480D-BB27-155D29E5E308}" dt="2020-10-07T17:12:37.605" v="424" actId="27309"/>
          <ac:graphicFrameMkLst>
            <pc:docMk/>
            <pc:sldMk cId="3098324458" sldId="408"/>
            <ac:graphicFrameMk id="3" creationId="{5C8DF210-E796-4875-A3B0-D76F2FF0C327}"/>
          </ac:graphicFrameMkLst>
        </pc:graphicFrameChg>
      </pc:sldChg>
      <pc:sldChg chg="addSp modSp del">
        <pc:chgData name="Alberto Carlos" userId="e15fa37413acfacc" providerId="LiveId" clId="{A5800FEC-9146-480D-BB27-155D29E5E308}" dt="2020-10-07T17:01:24.897" v="265" actId="2696"/>
        <pc:sldMkLst>
          <pc:docMk/>
          <pc:sldMk cId="2347590405" sldId="409"/>
        </pc:sldMkLst>
        <pc:spChg chg="add">
          <ac:chgData name="Alberto Carlos" userId="e15fa37413acfacc" providerId="LiveId" clId="{A5800FEC-9146-480D-BB27-155D29E5E308}" dt="2020-10-04T23:14:30.480" v="158"/>
          <ac:spMkLst>
            <pc:docMk/>
            <pc:sldMk cId="2347590405" sldId="409"/>
            <ac:spMk id="17" creationId="{3F828756-14C3-4C99-BA87-0B14336DD3C4}"/>
          </ac:spMkLst>
        </pc:spChg>
        <pc:spChg chg="mod">
          <ac:chgData name="Alberto Carlos" userId="e15fa37413acfacc" providerId="LiveId" clId="{A5800FEC-9146-480D-BB27-155D29E5E308}" dt="2020-10-04T23:14:44.694" v="162" actId="6549"/>
          <ac:spMkLst>
            <pc:docMk/>
            <pc:sldMk cId="2347590405" sldId="409"/>
            <ac:spMk id="20" creationId="{00000000-0000-0000-0000-000000000000}"/>
          </ac:spMkLst>
        </pc:spChg>
      </pc:sldChg>
      <pc:sldChg chg="addSp modSp">
        <pc:chgData name="Alberto Carlos" userId="e15fa37413acfacc" providerId="LiveId" clId="{A5800FEC-9146-480D-BB27-155D29E5E308}" dt="2020-10-07T17:12:53.730" v="427" actId="14100"/>
        <pc:sldMkLst>
          <pc:docMk/>
          <pc:sldMk cId="4091348255" sldId="409"/>
        </pc:sldMkLst>
        <pc:spChg chg="add">
          <ac:chgData name="Alberto Carlos" userId="e15fa37413acfacc" providerId="LiveId" clId="{A5800FEC-9146-480D-BB27-155D29E5E308}" dt="2020-10-07T17:12:44.744" v="425"/>
          <ac:spMkLst>
            <pc:docMk/>
            <pc:sldMk cId="4091348255" sldId="409"/>
            <ac:spMk id="17" creationId="{BB72E26D-0802-436E-AA52-086281EDA330}"/>
          </ac:spMkLst>
        </pc:spChg>
        <pc:spChg chg="mod">
          <ac:chgData name="Alberto Carlos" userId="e15fa37413acfacc" providerId="LiveId" clId="{A5800FEC-9146-480D-BB27-155D29E5E308}" dt="2020-10-07T17:12:53.730" v="427" actId="14100"/>
          <ac:spMkLst>
            <pc:docMk/>
            <pc:sldMk cId="4091348255" sldId="409"/>
            <ac:spMk id="20" creationId="{00000000-0000-0000-0000-000000000000}"/>
          </ac:spMkLst>
        </pc:spChg>
      </pc:sldChg>
      <pc:sldChg chg="addSp modSp">
        <pc:chgData name="Alberto Carlos" userId="e15fa37413acfacc" providerId="LiveId" clId="{A5800FEC-9146-480D-BB27-155D29E5E308}" dt="2020-10-07T17:13:10.805" v="430" actId="14100"/>
        <pc:sldMkLst>
          <pc:docMk/>
          <pc:sldMk cId="265464124" sldId="410"/>
        </pc:sldMkLst>
        <pc:spChg chg="add">
          <ac:chgData name="Alberto Carlos" userId="e15fa37413acfacc" providerId="LiveId" clId="{A5800FEC-9146-480D-BB27-155D29E5E308}" dt="2020-10-07T17:13:03.901" v="428"/>
          <ac:spMkLst>
            <pc:docMk/>
            <pc:sldMk cId="265464124" sldId="410"/>
            <ac:spMk id="17" creationId="{4FE965A4-E745-46DC-84E8-6C7E43F866C9}"/>
          </ac:spMkLst>
        </pc:spChg>
        <pc:spChg chg="mod">
          <ac:chgData name="Alberto Carlos" userId="e15fa37413acfacc" providerId="LiveId" clId="{A5800FEC-9146-480D-BB27-155D29E5E308}" dt="2020-10-07T17:13:10.805" v="430" actId="14100"/>
          <ac:spMkLst>
            <pc:docMk/>
            <pc:sldMk cId="265464124" sldId="410"/>
            <ac:spMk id="20" creationId="{00000000-0000-0000-0000-000000000000}"/>
          </ac:spMkLst>
        </pc:spChg>
      </pc:sldChg>
      <pc:sldChg chg="addSp modSp del">
        <pc:chgData name="Alberto Carlos" userId="e15fa37413acfacc" providerId="LiveId" clId="{A5800FEC-9146-480D-BB27-155D29E5E308}" dt="2020-10-07T17:01:24.913" v="266" actId="2696"/>
        <pc:sldMkLst>
          <pc:docMk/>
          <pc:sldMk cId="3902192140" sldId="410"/>
        </pc:sldMkLst>
        <pc:spChg chg="add">
          <ac:chgData name="Alberto Carlos" userId="e15fa37413acfacc" providerId="LiveId" clId="{A5800FEC-9146-480D-BB27-155D29E5E308}" dt="2020-10-04T23:15:21.376" v="163"/>
          <ac:spMkLst>
            <pc:docMk/>
            <pc:sldMk cId="3902192140" sldId="410"/>
            <ac:spMk id="17" creationId="{CBF57E53-E6C6-4A0D-8DC4-115C0E30EC7E}"/>
          </ac:spMkLst>
        </pc:spChg>
        <pc:spChg chg="mod">
          <ac:chgData name="Alberto Carlos" userId="e15fa37413acfacc" providerId="LiveId" clId="{A5800FEC-9146-480D-BB27-155D29E5E308}" dt="2020-10-04T23:15:46.751" v="171" actId="20577"/>
          <ac:spMkLst>
            <pc:docMk/>
            <pc:sldMk cId="3902192140" sldId="410"/>
            <ac:spMk id="20" creationId="{00000000-0000-0000-0000-000000000000}"/>
          </ac:spMkLst>
        </pc:spChg>
      </pc:sldChg>
      <pc:sldChg chg="addSp modSp del">
        <pc:chgData name="Alberto Carlos" userId="e15fa37413acfacc" providerId="LiveId" clId="{A5800FEC-9146-480D-BB27-155D29E5E308}" dt="2020-10-07T17:01:24.929" v="267" actId="2696"/>
        <pc:sldMkLst>
          <pc:docMk/>
          <pc:sldMk cId="641558233" sldId="411"/>
        </pc:sldMkLst>
        <pc:spChg chg="add">
          <ac:chgData name="Alberto Carlos" userId="e15fa37413acfacc" providerId="LiveId" clId="{A5800FEC-9146-480D-BB27-155D29E5E308}" dt="2020-10-04T23:15:57.934" v="172"/>
          <ac:spMkLst>
            <pc:docMk/>
            <pc:sldMk cId="641558233" sldId="411"/>
            <ac:spMk id="17" creationId="{43608281-128B-4C0E-8894-3A65AB24BEE8}"/>
          </ac:spMkLst>
        </pc:spChg>
        <pc:spChg chg="mod">
          <ac:chgData name="Alberto Carlos" userId="e15fa37413acfacc" providerId="LiveId" clId="{A5800FEC-9146-480D-BB27-155D29E5E308}" dt="2020-10-04T23:16:29.881" v="178" actId="14"/>
          <ac:spMkLst>
            <pc:docMk/>
            <pc:sldMk cId="641558233" sldId="411"/>
            <ac:spMk id="20" creationId="{00000000-0000-0000-0000-000000000000}"/>
          </ac:spMkLst>
        </pc:spChg>
      </pc:sldChg>
      <pc:sldChg chg="addSp modSp">
        <pc:chgData name="Alberto Carlos" userId="e15fa37413acfacc" providerId="LiveId" clId="{A5800FEC-9146-480D-BB27-155D29E5E308}" dt="2020-10-07T17:13:22.721" v="433" actId="14100"/>
        <pc:sldMkLst>
          <pc:docMk/>
          <pc:sldMk cId="808486485" sldId="411"/>
        </pc:sldMkLst>
        <pc:spChg chg="add">
          <ac:chgData name="Alberto Carlos" userId="e15fa37413acfacc" providerId="LiveId" clId="{A5800FEC-9146-480D-BB27-155D29E5E308}" dt="2020-10-07T17:13:15.602" v="431"/>
          <ac:spMkLst>
            <pc:docMk/>
            <pc:sldMk cId="808486485" sldId="411"/>
            <ac:spMk id="17" creationId="{DDE0520F-CA76-4550-A053-D74DEA0B8EB3}"/>
          </ac:spMkLst>
        </pc:spChg>
        <pc:spChg chg="mod">
          <ac:chgData name="Alberto Carlos" userId="e15fa37413acfacc" providerId="LiveId" clId="{A5800FEC-9146-480D-BB27-155D29E5E308}" dt="2020-10-07T17:13:22.721" v="433" actId="14100"/>
          <ac:spMkLst>
            <pc:docMk/>
            <pc:sldMk cId="808486485" sldId="411"/>
            <ac:spMk id="20" creationId="{00000000-0000-0000-0000-000000000000}"/>
          </ac:spMkLst>
        </pc:spChg>
      </pc:sldChg>
      <pc:sldChg chg="addSp modSp del">
        <pc:chgData name="Alberto Carlos" userId="e15fa37413acfacc" providerId="LiveId" clId="{A5800FEC-9146-480D-BB27-155D29E5E308}" dt="2020-10-07T17:01:24.944" v="268" actId="2696"/>
        <pc:sldMkLst>
          <pc:docMk/>
          <pc:sldMk cId="2827215290" sldId="412"/>
        </pc:sldMkLst>
        <pc:spChg chg="add">
          <ac:chgData name="Alberto Carlos" userId="e15fa37413acfacc" providerId="LiveId" clId="{A5800FEC-9146-480D-BB27-155D29E5E308}" dt="2020-10-04T23:17:05.887" v="179"/>
          <ac:spMkLst>
            <pc:docMk/>
            <pc:sldMk cId="2827215290" sldId="412"/>
            <ac:spMk id="17" creationId="{D54BD3BD-E801-4114-AE3D-1971E5489CF8}"/>
          </ac:spMkLst>
        </pc:spChg>
        <pc:spChg chg="mod">
          <ac:chgData name="Alberto Carlos" userId="e15fa37413acfacc" providerId="LiveId" clId="{A5800FEC-9146-480D-BB27-155D29E5E308}" dt="2020-10-04T23:17:16.886" v="183" actId="6549"/>
          <ac:spMkLst>
            <pc:docMk/>
            <pc:sldMk cId="2827215290" sldId="412"/>
            <ac:spMk id="20" creationId="{00000000-0000-0000-0000-000000000000}"/>
          </ac:spMkLst>
        </pc:spChg>
      </pc:sldChg>
      <pc:sldChg chg="addSp modSp">
        <pc:chgData name="Alberto Carlos" userId="e15fa37413acfacc" providerId="LiveId" clId="{A5800FEC-9146-480D-BB27-155D29E5E308}" dt="2020-10-07T17:13:44.579" v="436" actId="14100"/>
        <pc:sldMkLst>
          <pc:docMk/>
          <pc:sldMk cId="3328792430" sldId="412"/>
        </pc:sldMkLst>
        <pc:spChg chg="add">
          <ac:chgData name="Alberto Carlos" userId="e15fa37413acfacc" providerId="LiveId" clId="{A5800FEC-9146-480D-BB27-155D29E5E308}" dt="2020-10-07T17:13:34.433" v="434"/>
          <ac:spMkLst>
            <pc:docMk/>
            <pc:sldMk cId="3328792430" sldId="412"/>
            <ac:spMk id="17" creationId="{87D9B71D-3AE9-47FE-9A3E-0301D901830E}"/>
          </ac:spMkLst>
        </pc:spChg>
        <pc:spChg chg="mod">
          <ac:chgData name="Alberto Carlos" userId="e15fa37413acfacc" providerId="LiveId" clId="{A5800FEC-9146-480D-BB27-155D29E5E308}" dt="2020-10-07T17:13:44.579" v="436" actId="14100"/>
          <ac:spMkLst>
            <pc:docMk/>
            <pc:sldMk cId="3328792430" sldId="412"/>
            <ac:spMk id="20" creationId="{00000000-0000-0000-0000-000000000000}"/>
          </ac:spMkLst>
        </pc:spChg>
      </pc:sldChg>
      <pc:sldChg chg="addSp modSp">
        <pc:chgData name="Alberto Carlos" userId="e15fa37413acfacc" providerId="LiveId" clId="{A5800FEC-9146-480D-BB27-155D29E5E308}" dt="2020-10-07T17:13:56.333" v="439" actId="14100"/>
        <pc:sldMkLst>
          <pc:docMk/>
          <pc:sldMk cId="1666660809" sldId="413"/>
        </pc:sldMkLst>
        <pc:spChg chg="add">
          <ac:chgData name="Alberto Carlos" userId="e15fa37413acfacc" providerId="LiveId" clId="{A5800FEC-9146-480D-BB27-155D29E5E308}" dt="2020-10-07T17:13:47.638" v="437"/>
          <ac:spMkLst>
            <pc:docMk/>
            <pc:sldMk cId="1666660809" sldId="413"/>
            <ac:spMk id="17" creationId="{74A157E0-6A6C-438C-AD67-EFD3783D1D03}"/>
          </ac:spMkLst>
        </pc:spChg>
        <pc:spChg chg="mod">
          <ac:chgData name="Alberto Carlos" userId="e15fa37413acfacc" providerId="LiveId" clId="{A5800FEC-9146-480D-BB27-155D29E5E308}" dt="2020-10-07T17:13:56.333" v="439" actId="14100"/>
          <ac:spMkLst>
            <pc:docMk/>
            <pc:sldMk cId="1666660809" sldId="413"/>
            <ac:spMk id="20" creationId="{00000000-0000-0000-0000-000000000000}"/>
          </ac:spMkLst>
        </pc:spChg>
      </pc:sldChg>
      <pc:sldChg chg="addSp modSp del">
        <pc:chgData name="Alberto Carlos" userId="e15fa37413acfacc" providerId="LiveId" clId="{A5800FEC-9146-480D-BB27-155D29E5E308}" dt="2020-10-07T17:01:24.944" v="269" actId="2696"/>
        <pc:sldMkLst>
          <pc:docMk/>
          <pc:sldMk cId="2628119995" sldId="413"/>
        </pc:sldMkLst>
        <pc:spChg chg="add">
          <ac:chgData name="Alberto Carlos" userId="e15fa37413acfacc" providerId="LiveId" clId="{A5800FEC-9146-480D-BB27-155D29E5E308}" dt="2020-10-04T23:17:23.139" v="184"/>
          <ac:spMkLst>
            <pc:docMk/>
            <pc:sldMk cId="2628119995" sldId="413"/>
            <ac:spMk id="17" creationId="{EC08BE21-A382-497D-A3E8-6C0E1FDDFEB1}"/>
          </ac:spMkLst>
        </pc:spChg>
        <pc:spChg chg="mod">
          <ac:chgData name="Alberto Carlos" userId="e15fa37413acfacc" providerId="LiveId" clId="{A5800FEC-9146-480D-BB27-155D29E5E308}" dt="2020-10-04T23:17:41.997" v="190" actId="14"/>
          <ac:spMkLst>
            <pc:docMk/>
            <pc:sldMk cId="2628119995" sldId="413"/>
            <ac:spMk id="20" creationId="{00000000-0000-0000-0000-000000000000}"/>
          </ac:spMkLst>
        </pc:spChg>
      </pc:sldChg>
      <pc:sldChg chg="addSp modSp del">
        <pc:chgData name="Alberto Carlos" userId="e15fa37413acfacc" providerId="LiveId" clId="{A5800FEC-9146-480D-BB27-155D29E5E308}" dt="2020-10-07T17:01:24.960" v="270" actId="2696"/>
        <pc:sldMkLst>
          <pc:docMk/>
          <pc:sldMk cId="1215418977" sldId="414"/>
        </pc:sldMkLst>
        <pc:spChg chg="add">
          <ac:chgData name="Alberto Carlos" userId="e15fa37413acfacc" providerId="LiveId" clId="{A5800FEC-9146-480D-BB27-155D29E5E308}" dt="2020-10-04T23:17:53.790" v="191"/>
          <ac:spMkLst>
            <pc:docMk/>
            <pc:sldMk cId="1215418977" sldId="414"/>
            <ac:spMk id="17" creationId="{238A3D12-171A-4D54-A8C1-3B39AAD14348}"/>
          </ac:spMkLst>
        </pc:spChg>
        <pc:spChg chg="mod">
          <ac:chgData name="Alberto Carlos" userId="e15fa37413acfacc" providerId="LiveId" clId="{A5800FEC-9146-480D-BB27-155D29E5E308}" dt="2020-10-04T23:18:18.715" v="198" actId="14"/>
          <ac:spMkLst>
            <pc:docMk/>
            <pc:sldMk cId="1215418977" sldId="414"/>
            <ac:spMk id="20" creationId="{00000000-0000-0000-0000-000000000000}"/>
          </ac:spMkLst>
        </pc:spChg>
      </pc:sldChg>
      <pc:sldChg chg="addSp modSp">
        <pc:chgData name="Alberto Carlos" userId="e15fa37413acfacc" providerId="LiveId" clId="{A5800FEC-9146-480D-BB27-155D29E5E308}" dt="2020-10-07T17:14:10.481" v="442" actId="14100"/>
        <pc:sldMkLst>
          <pc:docMk/>
          <pc:sldMk cId="3316374680" sldId="414"/>
        </pc:sldMkLst>
        <pc:spChg chg="add">
          <ac:chgData name="Alberto Carlos" userId="e15fa37413acfacc" providerId="LiveId" clId="{A5800FEC-9146-480D-BB27-155D29E5E308}" dt="2020-10-07T17:14:00.936" v="440"/>
          <ac:spMkLst>
            <pc:docMk/>
            <pc:sldMk cId="3316374680" sldId="414"/>
            <ac:spMk id="17" creationId="{7C5FE3F3-8F27-4466-A3C4-33F3C704427A}"/>
          </ac:spMkLst>
        </pc:spChg>
        <pc:spChg chg="mod">
          <ac:chgData name="Alberto Carlos" userId="e15fa37413acfacc" providerId="LiveId" clId="{A5800FEC-9146-480D-BB27-155D29E5E308}" dt="2020-10-07T17:14:10.481" v="442" actId="14100"/>
          <ac:spMkLst>
            <pc:docMk/>
            <pc:sldMk cId="3316374680" sldId="414"/>
            <ac:spMk id="20" creationId="{00000000-0000-0000-0000-000000000000}"/>
          </ac:spMkLst>
        </pc:spChg>
      </pc:sldChg>
      <pc:sldChg chg="addSp modSp del">
        <pc:chgData name="Alberto Carlos" userId="e15fa37413acfacc" providerId="LiveId" clId="{A5800FEC-9146-480D-BB27-155D29E5E308}" dt="2020-10-07T17:01:25.022" v="271" actId="2696"/>
        <pc:sldMkLst>
          <pc:docMk/>
          <pc:sldMk cId="1432965869" sldId="415"/>
        </pc:sldMkLst>
        <pc:spChg chg="add">
          <ac:chgData name="Alberto Carlos" userId="e15fa37413acfacc" providerId="LiveId" clId="{A5800FEC-9146-480D-BB27-155D29E5E308}" dt="2020-10-04T23:18:46.425" v="199"/>
          <ac:spMkLst>
            <pc:docMk/>
            <pc:sldMk cId="1432965869" sldId="415"/>
            <ac:spMk id="18" creationId="{544504BE-A5CE-4E7A-BED1-BC6436EE1081}"/>
          </ac:spMkLst>
        </pc:spChg>
        <pc:spChg chg="mod">
          <ac:chgData name="Alberto Carlos" userId="e15fa37413acfacc" providerId="LiveId" clId="{A5800FEC-9146-480D-BB27-155D29E5E308}" dt="2020-10-04T23:18:53.136" v="200" actId="1076"/>
          <ac:spMkLst>
            <pc:docMk/>
            <pc:sldMk cId="1432965869" sldId="415"/>
            <ac:spMk id="20" creationId="{00000000-0000-0000-0000-000000000000}"/>
          </ac:spMkLst>
        </pc:spChg>
        <pc:picChg chg="mod">
          <ac:chgData name="Alberto Carlos" userId="e15fa37413acfacc" providerId="LiveId" clId="{A5800FEC-9146-480D-BB27-155D29E5E308}" dt="2020-10-04T23:19:07.653" v="203" actId="1076"/>
          <ac:picMkLst>
            <pc:docMk/>
            <pc:sldMk cId="1432965869" sldId="415"/>
            <ac:picMk id="2" creationId="{A3053302-22EB-45A0-BB16-6C3F46C17C9E}"/>
          </ac:picMkLst>
        </pc:picChg>
      </pc:sldChg>
      <pc:sldChg chg="addSp modSp">
        <pc:chgData name="Alberto Carlos" userId="e15fa37413acfacc" providerId="LiveId" clId="{A5800FEC-9146-480D-BB27-155D29E5E308}" dt="2020-10-07T17:14:25.205" v="445" actId="14100"/>
        <pc:sldMkLst>
          <pc:docMk/>
          <pc:sldMk cId="3944939059" sldId="415"/>
        </pc:sldMkLst>
        <pc:spChg chg="add">
          <ac:chgData name="Alberto Carlos" userId="e15fa37413acfacc" providerId="LiveId" clId="{A5800FEC-9146-480D-BB27-155D29E5E308}" dt="2020-10-07T17:14:14.448" v="443"/>
          <ac:spMkLst>
            <pc:docMk/>
            <pc:sldMk cId="3944939059" sldId="415"/>
            <ac:spMk id="17" creationId="{7CC916B7-836C-41E4-BA6E-E5C40353AF51}"/>
          </ac:spMkLst>
        </pc:spChg>
        <pc:spChg chg="mod">
          <ac:chgData name="Alberto Carlos" userId="e15fa37413acfacc" providerId="LiveId" clId="{A5800FEC-9146-480D-BB27-155D29E5E308}" dt="2020-10-07T17:14:25.205" v="445" actId="14100"/>
          <ac:spMkLst>
            <pc:docMk/>
            <pc:sldMk cId="3944939059" sldId="415"/>
            <ac:spMk id="20" creationId="{00000000-0000-0000-0000-000000000000}"/>
          </ac:spMkLst>
        </pc:spChg>
      </pc:sldChg>
      <pc:sldChg chg="addSp modSp">
        <pc:chgData name="Alberto Carlos" userId="e15fa37413acfacc" providerId="LiveId" clId="{A5800FEC-9146-480D-BB27-155D29E5E308}" dt="2020-10-07T17:14:39.279" v="448" actId="14100"/>
        <pc:sldMkLst>
          <pc:docMk/>
          <pc:sldMk cId="515568754" sldId="416"/>
        </pc:sldMkLst>
        <pc:spChg chg="add">
          <ac:chgData name="Alberto Carlos" userId="e15fa37413acfacc" providerId="LiveId" clId="{A5800FEC-9146-480D-BB27-155D29E5E308}" dt="2020-10-07T17:14:31.689" v="446"/>
          <ac:spMkLst>
            <pc:docMk/>
            <pc:sldMk cId="515568754" sldId="416"/>
            <ac:spMk id="17" creationId="{0FD098D2-33D4-486F-BA83-9A1FE1C92022}"/>
          </ac:spMkLst>
        </pc:spChg>
        <pc:spChg chg="mod">
          <ac:chgData name="Alberto Carlos" userId="e15fa37413acfacc" providerId="LiveId" clId="{A5800FEC-9146-480D-BB27-155D29E5E308}" dt="2020-10-07T17:14:39.279" v="448" actId="14100"/>
          <ac:spMkLst>
            <pc:docMk/>
            <pc:sldMk cId="515568754" sldId="416"/>
            <ac:spMk id="20" creationId="{00000000-0000-0000-0000-000000000000}"/>
          </ac:spMkLst>
        </pc:spChg>
      </pc:sldChg>
      <pc:sldChg chg="addSp modSp del">
        <pc:chgData name="Alberto Carlos" userId="e15fa37413acfacc" providerId="LiveId" clId="{A5800FEC-9146-480D-BB27-155D29E5E308}" dt="2020-10-07T17:01:25.038" v="272" actId="2696"/>
        <pc:sldMkLst>
          <pc:docMk/>
          <pc:sldMk cId="1523312096" sldId="416"/>
        </pc:sldMkLst>
        <pc:spChg chg="add">
          <ac:chgData name="Alberto Carlos" userId="e15fa37413acfacc" providerId="LiveId" clId="{A5800FEC-9146-480D-BB27-155D29E5E308}" dt="2020-10-04T23:19:30.891" v="204"/>
          <ac:spMkLst>
            <pc:docMk/>
            <pc:sldMk cId="1523312096" sldId="416"/>
            <ac:spMk id="17" creationId="{D9DB4D17-0E50-45DB-85F5-1873980F2C3A}"/>
          </ac:spMkLst>
        </pc:spChg>
        <pc:spChg chg="mod">
          <ac:chgData name="Alberto Carlos" userId="e15fa37413acfacc" providerId="LiveId" clId="{A5800FEC-9146-480D-BB27-155D29E5E308}" dt="2020-10-04T23:19:49.495" v="206" actId="14100"/>
          <ac:spMkLst>
            <pc:docMk/>
            <pc:sldMk cId="1523312096" sldId="416"/>
            <ac:spMk id="20" creationId="{00000000-0000-0000-0000-000000000000}"/>
          </ac:spMkLst>
        </pc:spChg>
      </pc:sldChg>
      <pc:sldChg chg="addSp modSp del">
        <pc:chgData name="Alberto Carlos" userId="e15fa37413acfacc" providerId="LiveId" clId="{A5800FEC-9146-480D-BB27-155D29E5E308}" dt="2020-10-07T17:01:25.054" v="274" actId="2696"/>
        <pc:sldMkLst>
          <pc:docMk/>
          <pc:sldMk cId="2211662655" sldId="417"/>
        </pc:sldMkLst>
        <pc:spChg chg="add">
          <ac:chgData name="Alberto Carlos" userId="e15fa37413acfacc" providerId="LiveId" clId="{A5800FEC-9146-480D-BB27-155D29E5E308}" dt="2020-10-04T23:20:04.666" v="207"/>
          <ac:spMkLst>
            <pc:docMk/>
            <pc:sldMk cId="2211662655" sldId="417"/>
            <ac:spMk id="17" creationId="{CC61B547-2083-4ACF-84E7-F17B86D19BE7}"/>
          </ac:spMkLst>
        </pc:spChg>
        <pc:spChg chg="mod">
          <ac:chgData name="Alberto Carlos" userId="e15fa37413acfacc" providerId="LiveId" clId="{A5800FEC-9146-480D-BB27-155D29E5E308}" dt="2020-10-04T23:20:22.795" v="213" actId="6549"/>
          <ac:spMkLst>
            <pc:docMk/>
            <pc:sldMk cId="2211662655" sldId="417"/>
            <ac:spMk id="20" creationId="{00000000-0000-0000-0000-000000000000}"/>
          </ac:spMkLst>
        </pc:spChg>
      </pc:sldChg>
      <pc:sldChg chg="addSp modSp">
        <pc:chgData name="Alberto Carlos" userId="e15fa37413acfacc" providerId="LiveId" clId="{A5800FEC-9146-480D-BB27-155D29E5E308}" dt="2020-10-07T17:15:40.467" v="486" actId="20577"/>
        <pc:sldMkLst>
          <pc:docMk/>
          <pc:sldMk cId="3973042411" sldId="417"/>
        </pc:sldMkLst>
        <pc:spChg chg="add">
          <ac:chgData name="Alberto Carlos" userId="e15fa37413acfacc" providerId="LiveId" clId="{A5800FEC-9146-480D-BB27-155D29E5E308}" dt="2020-10-07T17:14:44.243" v="449"/>
          <ac:spMkLst>
            <pc:docMk/>
            <pc:sldMk cId="3973042411" sldId="417"/>
            <ac:spMk id="17" creationId="{16C118B1-7C21-43D0-8251-E88568B2AF34}"/>
          </ac:spMkLst>
        </pc:spChg>
        <pc:spChg chg="mod">
          <ac:chgData name="Alberto Carlos" userId="e15fa37413acfacc" providerId="LiveId" clId="{A5800FEC-9146-480D-BB27-155D29E5E308}" dt="2020-10-07T17:15:40.467" v="486" actId="20577"/>
          <ac:spMkLst>
            <pc:docMk/>
            <pc:sldMk cId="3973042411" sldId="417"/>
            <ac:spMk id="20" creationId="{00000000-0000-0000-0000-000000000000}"/>
          </ac:spMkLst>
        </pc:spChg>
      </pc:sldChg>
      <pc:sldChg chg="addSp modSp del">
        <pc:chgData name="Alberto Carlos" userId="e15fa37413acfacc" providerId="LiveId" clId="{A5800FEC-9146-480D-BB27-155D29E5E308}" dt="2020-10-07T17:01:25.069" v="275" actId="2696"/>
        <pc:sldMkLst>
          <pc:docMk/>
          <pc:sldMk cId="2258224755" sldId="418"/>
        </pc:sldMkLst>
        <pc:spChg chg="add">
          <ac:chgData name="Alberto Carlos" userId="e15fa37413acfacc" providerId="LiveId" clId="{A5800FEC-9146-480D-BB27-155D29E5E308}" dt="2020-10-04T23:20:43.247" v="214"/>
          <ac:spMkLst>
            <pc:docMk/>
            <pc:sldMk cId="2258224755" sldId="418"/>
            <ac:spMk id="18" creationId="{D3C6FC1D-5226-4206-9C39-D7BE0D4E8564}"/>
          </ac:spMkLst>
        </pc:spChg>
        <pc:spChg chg="mod">
          <ac:chgData name="Alberto Carlos" userId="e15fa37413acfacc" providerId="LiveId" clId="{A5800FEC-9146-480D-BB27-155D29E5E308}" dt="2020-10-04T23:20:51.234" v="215" actId="1076"/>
          <ac:spMkLst>
            <pc:docMk/>
            <pc:sldMk cId="2258224755" sldId="418"/>
            <ac:spMk id="20" creationId="{00000000-0000-0000-0000-000000000000}"/>
          </ac:spMkLst>
        </pc:spChg>
      </pc:sldChg>
      <pc:sldChg chg="addSp modSp">
        <pc:chgData name="Alberto Carlos" userId="e15fa37413acfacc" providerId="LiveId" clId="{A5800FEC-9146-480D-BB27-155D29E5E308}" dt="2020-10-07T17:15:54.976" v="489" actId="14100"/>
        <pc:sldMkLst>
          <pc:docMk/>
          <pc:sldMk cId="3912118404" sldId="418"/>
        </pc:sldMkLst>
        <pc:spChg chg="add">
          <ac:chgData name="Alberto Carlos" userId="e15fa37413acfacc" providerId="LiveId" clId="{A5800FEC-9146-480D-BB27-155D29E5E308}" dt="2020-10-07T17:15:46.301" v="487"/>
          <ac:spMkLst>
            <pc:docMk/>
            <pc:sldMk cId="3912118404" sldId="418"/>
            <ac:spMk id="17" creationId="{EC1391C9-BB90-4D80-92DC-1022777BDC14}"/>
          </ac:spMkLst>
        </pc:spChg>
        <pc:spChg chg="mod">
          <ac:chgData name="Alberto Carlos" userId="e15fa37413acfacc" providerId="LiveId" clId="{A5800FEC-9146-480D-BB27-155D29E5E308}" dt="2020-10-07T17:15:54.976" v="489" actId="14100"/>
          <ac:spMkLst>
            <pc:docMk/>
            <pc:sldMk cId="3912118404" sldId="418"/>
            <ac:spMk id="20" creationId="{00000000-0000-0000-0000-000000000000}"/>
          </ac:spMkLst>
        </pc:spChg>
      </pc:sldChg>
      <pc:sldChg chg="addSp modSp del">
        <pc:chgData name="Alberto Carlos" userId="e15fa37413acfacc" providerId="LiveId" clId="{A5800FEC-9146-480D-BB27-155D29E5E308}" dt="2020-10-07T17:01:25.101" v="276" actId="2696"/>
        <pc:sldMkLst>
          <pc:docMk/>
          <pc:sldMk cId="1391742972" sldId="419"/>
        </pc:sldMkLst>
        <pc:spChg chg="add">
          <ac:chgData name="Alberto Carlos" userId="e15fa37413acfacc" providerId="LiveId" clId="{A5800FEC-9146-480D-BB27-155D29E5E308}" dt="2020-10-04T23:21:34.812" v="216"/>
          <ac:spMkLst>
            <pc:docMk/>
            <pc:sldMk cId="1391742972" sldId="419"/>
            <ac:spMk id="18" creationId="{C80ED840-7214-4D0D-92B7-9D704E4F2BE8}"/>
          </ac:spMkLst>
        </pc:spChg>
        <pc:spChg chg="mod">
          <ac:chgData name="Alberto Carlos" userId="e15fa37413acfacc" providerId="LiveId" clId="{A5800FEC-9146-480D-BB27-155D29E5E308}" dt="2020-10-04T23:21:42.702" v="217" actId="1076"/>
          <ac:spMkLst>
            <pc:docMk/>
            <pc:sldMk cId="1391742972" sldId="419"/>
            <ac:spMk id="20" creationId="{00000000-0000-0000-0000-000000000000}"/>
          </ac:spMkLst>
        </pc:spChg>
      </pc:sldChg>
      <pc:sldChg chg="addSp modSp">
        <pc:chgData name="Alberto Carlos" userId="e15fa37413acfacc" providerId="LiveId" clId="{A5800FEC-9146-480D-BB27-155D29E5E308}" dt="2020-10-07T17:16:07.744" v="492" actId="14100"/>
        <pc:sldMkLst>
          <pc:docMk/>
          <pc:sldMk cId="4052258232" sldId="419"/>
        </pc:sldMkLst>
        <pc:spChg chg="add">
          <ac:chgData name="Alberto Carlos" userId="e15fa37413acfacc" providerId="LiveId" clId="{A5800FEC-9146-480D-BB27-155D29E5E308}" dt="2020-10-07T17:16:01.831" v="490"/>
          <ac:spMkLst>
            <pc:docMk/>
            <pc:sldMk cId="4052258232" sldId="419"/>
            <ac:spMk id="17" creationId="{75022C0D-5B2D-4EC1-AD96-210CC0D9557E}"/>
          </ac:spMkLst>
        </pc:spChg>
        <pc:spChg chg="mod">
          <ac:chgData name="Alberto Carlos" userId="e15fa37413acfacc" providerId="LiveId" clId="{A5800FEC-9146-480D-BB27-155D29E5E308}" dt="2020-10-07T17:16:07.744" v="492" actId="14100"/>
          <ac:spMkLst>
            <pc:docMk/>
            <pc:sldMk cId="4052258232" sldId="419"/>
            <ac:spMk id="20" creationId="{00000000-0000-0000-0000-000000000000}"/>
          </ac:spMkLst>
        </pc:spChg>
      </pc:sldChg>
      <pc:sldChg chg="addSp modSp">
        <pc:chgData name="Alberto Carlos" userId="e15fa37413acfacc" providerId="LiveId" clId="{A5800FEC-9146-480D-BB27-155D29E5E308}" dt="2020-10-07T17:16:22.345" v="495" actId="14100"/>
        <pc:sldMkLst>
          <pc:docMk/>
          <pc:sldMk cId="2367902131" sldId="420"/>
        </pc:sldMkLst>
        <pc:spChg chg="add">
          <ac:chgData name="Alberto Carlos" userId="e15fa37413acfacc" providerId="LiveId" clId="{A5800FEC-9146-480D-BB27-155D29E5E308}" dt="2020-10-07T17:16:14.485" v="493"/>
          <ac:spMkLst>
            <pc:docMk/>
            <pc:sldMk cId="2367902131" sldId="420"/>
            <ac:spMk id="17" creationId="{7CE4386E-A987-4ED6-84BD-D1BAB45BB72F}"/>
          </ac:spMkLst>
        </pc:spChg>
        <pc:spChg chg="mod">
          <ac:chgData name="Alberto Carlos" userId="e15fa37413acfacc" providerId="LiveId" clId="{A5800FEC-9146-480D-BB27-155D29E5E308}" dt="2020-10-07T17:16:22.345" v="495" actId="14100"/>
          <ac:spMkLst>
            <pc:docMk/>
            <pc:sldMk cId="2367902131" sldId="420"/>
            <ac:spMk id="20" creationId="{00000000-0000-0000-0000-000000000000}"/>
          </ac:spMkLst>
        </pc:spChg>
      </pc:sldChg>
      <pc:sldChg chg="addSp modSp del">
        <pc:chgData name="Alberto Carlos" userId="e15fa37413acfacc" providerId="LiveId" clId="{A5800FEC-9146-480D-BB27-155D29E5E308}" dt="2020-10-07T17:01:25.116" v="277" actId="2696"/>
        <pc:sldMkLst>
          <pc:docMk/>
          <pc:sldMk cId="2500880186" sldId="420"/>
        </pc:sldMkLst>
        <pc:spChg chg="add">
          <ac:chgData name="Alberto Carlos" userId="e15fa37413acfacc" providerId="LiveId" clId="{A5800FEC-9146-480D-BB27-155D29E5E308}" dt="2020-10-04T23:21:59.046" v="218"/>
          <ac:spMkLst>
            <pc:docMk/>
            <pc:sldMk cId="2500880186" sldId="420"/>
            <ac:spMk id="17" creationId="{61F31680-CC83-4CE6-887A-E3D1D5D8DE67}"/>
          </ac:spMkLst>
        </pc:spChg>
        <pc:spChg chg="mod">
          <ac:chgData name="Alberto Carlos" userId="e15fa37413acfacc" providerId="LiveId" clId="{A5800FEC-9146-480D-BB27-155D29E5E308}" dt="2020-10-04T23:22:12.518" v="221" actId="1076"/>
          <ac:spMkLst>
            <pc:docMk/>
            <pc:sldMk cId="2500880186" sldId="420"/>
            <ac:spMk id="20" creationId="{00000000-0000-0000-0000-000000000000}"/>
          </ac:spMkLst>
        </pc:spChg>
      </pc:sldChg>
      <pc:sldChg chg="addSp modSp del">
        <pc:chgData name="Alberto Carlos" userId="e15fa37413acfacc" providerId="LiveId" clId="{A5800FEC-9146-480D-BB27-155D29E5E308}" dt="2020-10-07T17:01:25.132" v="278" actId="2696"/>
        <pc:sldMkLst>
          <pc:docMk/>
          <pc:sldMk cId="135741058" sldId="421"/>
        </pc:sldMkLst>
        <pc:spChg chg="add">
          <ac:chgData name="Alberto Carlos" userId="e15fa37413acfacc" providerId="LiveId" clId="{A5800FEC-9146-480D-BB27-155D29E5E308}" dt="2020-10-04T23:22:39.911" v="222"/>
          <ac:spMkLst>
            <pc:docMk/>
            <pc:sldMk cId="135741058" sldId="421"/>
            <ac:spMk id="17" creationId="{118417E0-55DB-4730-8498-018A44A13113}"/>
          </ac:spMkLst>
        </pc:spChg>
        <pc:spChg chg="mod">
          <ac:chgData name="Alberto Carlos" userId="e15fa37413acfacc" providerId="LiveId" clId="{A5800FEC-9146-480D-BB27-155D29E5E308}" dt="2020-10-04T23:22:49.399" v="224" actId="14100"/>
          <ac:spMkLst>
            <pc:docMk/>
            <pc:sldMk cId="135741058" sldId="421"/>
            <ac:spMk id="20" creationId="{00000000-0000-0000-0000-000000000000}"/>
          </ac:spMkLst>
        </pc:spChg>
      </pc:sldChg>
      <pc:sldChg chg="addSp modSp">
        <pc:chgData name="Alberto Carlos" userId="e15fa37413acfacc" providerId="LiveId" clId="{A5800FEC-9146-480D-BB27-155D29E5E308}" dt="2020-10-07T17:16:51.618" v="498" actId="14100"/>
        <pc:sldMkLst>
          <pc:docMk/>
          <pc:sldMk cId="1634956325" sldId="421"/>
        </pc:sldMkLst>
        <pc:spChg chg="add">
          <ac:chgData name="Alberto Carlos" userId="e15fa37413acfacc" providerId="LiveId" clId="{A5800FEC-9146-480D-BB27-155D29E5E308}" dt="2020-10-07T17:16:43.410" v="496"/>
          <ac:spMkLst>
            <pc:docMk/>
            <pc:sldMk cId="1634956325" sldId="421"/>
            <ac:spMk id="17" creationId="{859E66E9-6685-429C-BD48-4CA939BCE3B0}"/>
          </ac:spMkLst>
        </pc:spChg>
        <pc:spChg chg="mod">
          <ac:chgData name="Alberto Carlos" userId="e15fa37413acfacc" providerId="LiveId" clId="{A5800FEC-9146-480D-BB27-155D29E5E308}" dt="2020-10-07T17:16:51.618" v="498" actId="14100"/>
          <ac:spMkLst>
            <pc:docMk/>
            <pc:sldMk cId="1634956325" sldId="421"/>
            <ac:spMk id="20" creationId="{00000000-0000-0000-0000-000000000000}"/>
          </ac:spMkLst>
        </pc:spChg>
      </pc:sldChg>
      <pc:sldChg chg="addSp modSp del">
        <pc:chgData name="Alberto Carlos" userId="e15fa37413acfacc" providerId="LiveId" clId="{A5800FEC-9146-480D-BB27-155D29E5E308}" dt="2020-10-07T17:01:25.147" v="279" actId="2696"/>
        <pc:sldMkLst>
          <pc:docMk/>
          <pc:sldMk cId="1435293641" sldId="422"/>
        </pc:sldMkLst>
        <pc:spChg chg="add">
          <ac:chgData name="Alberto Carlos" userId="e15fa37413acfacc" providerId="LiveId" clId="{A5800FEC-9146-480D-BB27-155D29E5E308}" dt="2020-10-04T23:22:54.553" v="225"/>
          <ac:spMkLst>
            <pc:docMk/>
            <pc:sldMk cId="1435293641" sldId="422"/>
            <ac:spMk id="17" creationId="{3523FEAA-F492-4D6C-98D5-6AB5BEDA1AE4}"/>
          </ac:spMkLst>
        </pc:spChg>
        <pc:spChg chg="mod">
          <ac:chgData name="Alberto Carlos" userId="e15fa37413acfacc" providerId="LiveId" clId="{A5800FEC-9146-480D-BB27-155D29E5E308}" dt="2020-10-04T23:23:03.573" v="227" actId="14100"/>
          <ac:spMkLst>
            <pc:docMk/>
            <pc:sldMk cId="1435293641" sldId="422"/>
            <ac:spMk id="20" creationId="{00000000-0000-0000-0000-000000000000}"/>
          </ac:spMkLst>
        </pc:spChg>
      </pc:sldChg>
      <pc:sldChg chg="addSp modSp">
        <pc:chgData name="Alberto Carlos" userId="e15fa37413acfacc" providerId="LiveId" clId="{A5800FEC-9146-480D-BB27-155D29E5E308}" dt="2020-10-07T17:17:04.846" v="501" actId="14100"/>
        <pc:sldMkLst>
          <pc:docMk/>
          <pc:sldMk cId="3588665583" sldId="422"/>
        </pc:sldMkLst>
        <pc:spChg chg="add">
          <ac:chgData name="Alberto Carlos" userId="e15fa37413acfacc" providerId="LiveId" clId="{A5800FEC-9146-480D-BB27-155D29E5E308}" dt="2020-10-07T17:16:57.011" v="499"/>
          <ac:spMkLst>
            <pc:docMk/>
            <pc:sldMk cId="3588665583" sldId="422"/>
            <ac:spMk id="17" creationId="{80F20A99-4CB7-46B4-B655-FF9DD0E56E1B}"/>
          </ac:spMkLst>
        </pc:spChg>
        <pc:spChg chg="mod">
          <ac:chgData name="Alberto Carlos" userId="e15fa37413acfacc" providerId="LiveId" clId="{A5800FEC-9146-480D-BB27-155D29E5E308}" dt="2020-10-07T17:17:04.846" v="501" actId="14100"/>
          <ac:spMkLst>
            <pc:docMk/>
            <pc:sldMk cId="3588665583" sldId="422"/>
            <ac:spMk id="20" creationId="{00000000-0000-0000-0000-000000000000}"/>
          </ac:spMkLst>
        </pc:spChg>
      </pc:sldChg>
      <pc:sldChg chg="addSp modSp">
        <pc:chgData name="Alberto Carlos" userId="e15fa37413acfacc" providerId="LiveId" clId="{A5800FEC-9146-480D-BB27-155D29E5E308}" dt="2020-10-07T17:17:19.432" v="504" actId="14100"/>
        <pc:sldMkLst>
          <pc:docMk/>
          <pc:sldMk cId="1945382883" sldId="423"/>
        </pc:sldMkLst>
        <pc:spChg chg="add">
          <ac:chgData name="Alberto Carlos" userId="e15fa37413acfacc" providerId="LiveId" clId="{A5800FEC-9146-480D-BB27-155D29E5E308}" dt="2020-10-07T17:17:11.169" v="502"/>
          <ac:spMkLst>
            <pc:docMk/>
            <pc:sldMk cId="1945382883" sldId="423"/>
            <ac:spMk id="17" creationId="{176B557C-CA4D-4A3F-B51F-59CE3305EE50}"/>
          </ac:spMkLst>
        </pc:spChg>
        <pc:spChg chg="mod">
          <ac:chgData name="Alberto Carlos" userId="e15fa37413acfacc" providerId="LiveId" clId="{A5800FEC-9146-480D-BB27-155D29E5E308}" dt="2020-10-07T17:17:19.432" v="504" actId="14100"/>
          <ac:spMkLst>
            <pc:docMk/>
            <pc:sldMk cId="1945382883" sldId="423"/>
            <ac:spMk id="20" creationId="{00000000-0000-0000-0000-000000000000}"/>
          </ac:spMkLst>
        </pc:spChg>
      </pc:sldChg>
      <pc:sldChg chg="addSp modSp del">
        <pc:chgData name="Alberto Carlos" userId="e15fa37413acfacc" providerId="LiveId" clId="{A5800FEC-9146-480D-BB27-155D29E5E308}" dt="2020-10-07T17:01:25.163" v="280" actId="2696"/>
        <pc:sldMkLst>
          <pc:docMk/>
          <pc:sldMk cId="2888553333" sldId="423"/>
        </pc:sldMkLst>
        <pc:spChg chg="add">
          <ac:chgData name="Alberto Carlos" userId="e15fa37413acfacc" providerId="LiveId" clId="{A5800FEC-9146-480D-BB27-155D29E5E308}" dt="2020-10-04T23:23:25.496" v="228"/>
          <ac:spMkLst>
            <pc:docMk/>
            <pc:sldMk cId="2888553333" sldId="423"/>
            <ac:spMk id="17" creationId="{AA5C61A8-2E24-476C-A9BB-E5B322AF0D59}"/>
          </ac:spMkLst>
        </pc:spChg>
        <pc:spChg chg="mod">
          <ac:chgData name="Alberto Carlos" userId="e15fa37413acfacc" providerId="LiveId" clId="{A5800FEC-9146-480D-BB27-155D29E5E308}" dt="2020-10-04T23:23:35.341" v="230" actId="14100"/>
          <ac:spMkLst>
            <pc:docMk/>
            <pc:sldMk cId="2888553333" sldId="423"/>
            <ac:spMk id="20" creationId="{00000000-0000-0000-0000-000000000000}"/>
          </ac:spMkLst>
        </pc:spChg>
      </pc:sldChg>
      <pc:sldChg chg="addSp modSp">
        <pc:chgData name="Alberto Carlos" userId="e15fa37413acfacc" providerId="LiveId" clId="{A5800FEC-9146-480D-BB27-155D29E5E308}" dt="2020-10-07T17:17:32.676" v="507" actId="14100"/>
        <pc:sldMkLst>
          <pc:docMk/>
          <pc:sldMk cId="894512670" sldId="424"/>
        </pc:sldMkLst>
        <pc:spChg chg="add">
          <ac:chgData name="Alberto Carlos" userId="e15fa37413acfacc" providerId="LiveId" clId="{A5800FEC-9146-480D-BB27-155D29E5E308}" dt="2020-10-07T17:17:23.571" v="505"/>
          <ac:spMkLst>
            <pc:docMk/>
            <pc:sldMk cId="894512670" sldId="424"/>
            <ac:spMk id="17" creationId="{CE7124DB-E8BB-4A22-8196-D25B99798F8C}"/>
          </ac:spMkLst>
        </pc:spChg>
        <pc:spChg chg="mod">
          <ac:chgData name="Alberto Carlos" userId="e15fa37413acfacc" providerId="LiveId" clId="{A5800FEC-9146-480D-BB27-155D29E5E308}" dt="2020-10-07T17:17:32.676" v="507" actId="14100"/>
          <ac:spMkLst>
            <pc:docMk/>
            <pc:sldMk cId="894512670" sldId="424"/>
            <ac:spMk id="20" creationId="{00000000-0000-0000-0000-000000000000}"/>
          </ac:spMkLst>
        </pc:spChg>
      </pc:sldChg>
      <pc:sldChg chg="addSp modSp del">
        <pc:chgData name="Alberto Carlos" userId="e15fa37413acfacc" providerId="LiveId" clId="{A5800FEC-9146-480D-BB27-155D29E5E308}" dt="2020-10-07T17:01:25.179" v="281" actId="2696"/>
        <pc:sldMkLst>
          <pc:docMk/>
          <pc:sldMk cId="1903578120" sldId="424"/>
        </pc:sldMkLst>
        <pc:spChg chg="add">
          <ac:chgData name="Alberto Carlos" userId="e15fa37413acfacc" providerId="LiveId" clId="{A5800FEC-9146-480D-BB27-155D29E5E308}" dt="2020-10-04T23:23:50.908" v="231"/>
          <ac:spMkLst>
            <pc:docMk/>
            <pc:sldMk cId="1903578120" sldId="424"/>
            <ac:spMk id="17" creationId="{9B793B9C-7634-4105-A623-514C055F921F}"/>
          </ac:spMkLst>
        </pc:spChg>
        <pc:spChg chg="mod">
          <ac:chgData name="Alberto Carlos" userId="e15fa37413acfacc" providerId="LiveId" clId="{A5800FEC-9146-480D-BB27-155D29E5E308}" dt="2020-10-04T23:23:58.391" v="233" actId="14100"/>
          <ac:spMkLst>
            <pc:docMk/>
            <pc:sldMk cId="1903578120" sldId="424"/>
            <ac:spMk id="20" creationId="{00000000-0000-0000-0000-000000000000}"/>
          </ac:spMkLst>
        </pc:spChg>
      </pc:sldChg>
      <pc:sldChg chg="addSp modSp del">
        <pc:chgData name="Alberto Carlos" userId="e15fa37413acfacc" providerId="LiveId" clId="{A5800FEC-9146-480D-BB27-155D29E5E308}" dt="2020-10-07T17:01:25.210" v="282" actId="2696"/>
        <pc:sldMkLst>
          <pc:docMk/>
          <pc:sldMk cId="432111923" sldId="425"/>
        </pc:sldMkLst>
        <pc:spChg chg="add">
          <ac:chgData name="Alberto Carlos" userId="e15fa37413acfacc" providerId="LiveId" clId="{A5800FEC-9146-480D-BB27-155D29E5E308}" dt="2020-10-04T23:24:41.993" v="234"/>
          <ac:spMkLst>
            <pc:docMk/>
            <pc:sldMk cId="432111923" sldId="425"/>
            <ac:spMk id="18" creationId="{73C662F1-20A6-4347-A84C-D9B656A36522}"/>
          </ac:spMkLst>
        </pc:spChg>
        <pc:spChg chg="mod">
          <ac:chgData name="Alberto Carlos" userId="e15fa37413acfacc" providerId="LiveId" clId="{A5800FEC-9146-480D-BB27-155D29E5E308}" dt="2020-10-04T23:24:50.714" v="236" actId="14100"/>
          <ac:spMkLst>
            <pc:docMk/>
            <pc:sldMk cId="432111923" sldId="425"/>
            <ac:spMk id="20" creationId="{00000000-0000-0000-0000-000000000000}"/>
          </ac:spMkLst>
        </pc:spChg>
        <pc:picChg chg="mod">
          <ac:chgData name="Alberto Carlos" userId="e15fa37413acfacc" providerId="LiveId" clId="{A5800FEC-9146-480D-BB27-155D29E5E308}" dt="2020-10-04T23:24:57.882" v="237" actId="14100"/>
          <ac:picMkLst>
            <pc:docMk/>
            <pc:sldMk cId="432111923" sldId="425"/>
            <ac:picMk id="2" creationId="{3E8E2670-A206-447B-B8BE-5B54DB2CD227}"/>
          </ac:picMkLst>
        </pc:picChg>
      </pc:sldChg>
      <pc:sldChg chg="addSp modSp del">
        <pc:chgData name="Alberto Carlos" userId="e15fa37413acfacc" providerId="LiveId" clId="{A5800FEC-9146-480D-BB27-155D29E5E308}" dt="2020-10-07T17:01:25.210" v="283" actId="2696"/>
        <pc:sldMkLst>
          <pc:docMk/>
          <pc:sldMk cId="1858070153" sldId="426"/>
        </pc:sldMkLst>
        <pc:spChg chg="add">
          <ac:chgData name="Alberto Carlos" userId="e15fa37413acfacc" providerId="LiveId" clId="{A5800FEC-9146-480D-BB27-155D29E5E308}" dt="2020-10-04T23:25:08.427" v="238"/>
          <ac:spMkLst>
            <pc:docMk/>
            <pc:sldMk cId="1858070153" sldId="426"/>
            <ac:spMk id="17" creationId="{4F56ECD9-219E-461E-8ABE-CF5D34519C8E}"/>
          </ac:spMkLst>
        </pc:spChg>
        <pc:spChg chg="mod">
          <ac:chgData name="Alberto Carlos" userId="e15fa37413acfacc" providerId="LiveId" clId="{A5800FEC-9146-480D-BB27-155D29E5E308}" dt="2020-10-04T23:25:15.220" v="240" actId="14100"/>
          <ac:spMkLst>
            <pc:docMk/>
            <pc:sldMk cId="1858070153" sldId="426"/>
            <ac:spMk id="20" creationId="{00000000-0000-0000-0000-000000000000}"/>
          </ac:spMkLst>
        </pc:spChg>
      </pc:sldChg>
      <pc:sldChg chg="addSp modSp del">
        <pc:chgData name="Alberto Carlos" userId="e15fa37413acfacc" providerId="LiveId" clId="{A5800FEC-9146-480D-BB27-155D29E5E308}" dt="2020-10-07T17:01:25.225" v="284" actId="2696"/>
        <pc:sldMkLst>
          <pc:docMk/>
          <pc:sldMk cId="1985399682" sldId="427"/>
        </pc:sldMkLst>
        <pc:spChg chg="add">
          <ac:chgData name="Alberto Carlos" userId="e15fa37413acfacc" providerId="LiveId" clId="{A5800FEC-9146-480D-BB27-155D29E5E308}" dt="2020-10-04T23:25:28.477" v="241"/>
          <ac:spMkLst>
            <pc:docMk/>
            <pc:sldMk cId="1985399682" sldId="427"/>
            <ac:spMk id="18" creationId="{B35DDEFB-EB29-4FCB-98BE-43398726A8B9}"/>
          </ac:spMkLst>
        </pc:spChg>
        <pc:spChg chg="mod">
          <ac:chgData name="Alberto Carlos" userId="e15fa37413acfacc" providerId="LiveId" clId="{A5800FEC-9146-480D-BB27-155D29E5E308}" dt="2020-10-04T23:25:34.001" v="242" actId="1076"/>
          <ac:spMkLst>
            <pc:docMk/>
            <pc:sldMk cId="1985399682" sldId="427"/>
            <ac:spMk id="20" creationId="{00000000-0000-0000-0000-000000000000}"/>
          </ac:spMkLst>
        </pc:spChg>
        <pc:picChg chg="mod">
          <ac:chgData name="Alberto Carlos" userId="e15fa37413acfacc" providerId="LiveId" clId="{A5800FEC-9146-480D-BB27-155D29E5E308}" dt="2020-10-04T23:25:41.821" v="244" actId="1076"/>
          <ac:picMkLst>
            <pc:docMk/>
            <pc:sldMk cId="1985399682" sldId="427"/>
            <ac:picMk id="2" creationId="{7A6FA7A7-4730-483A-A886-215F4AB5ECA7}"/>
          </ac:picMkLst>
        </pc:picChg>
      </pc:sldChg>
      <pc:sldChg chg="addSp modSp del">
        <pc:chgData name="Alberto Carlos" userId="e15fa37413acfacc" providerId="LiveId" clId="{A5800FEC-9146-480D-BB27-155D29E5E308}" dt="2020-10-07T17:01:25.257" v="285" actId="2696"/>
        <pc:sldMkLst>
          <pc:docMk/>
          <pc:sldMk cId="3989063251" sldId="428"/>
        </pc:sldMkLst>
        <pc:spChg chg="add">
          <ac:chgData name="Alberto Carlos" userId="e15fa37413acfacc" providerId="LiveId" clId="{A5800FEC-9146-480D-BB27-155D29E5E308}" dt="2020-10-04T23:25:55.943" v="245"/>
          <ac:spMkLst>
            <pc:docMk/>
            <pc:sldMk cId="3989063251" sldId="428"/>
            <ac:spMk id="17" creationId="{972AA310-D1A6-4FCB-A0A8-786E40C07B09}"/>
          </ac:spMkLst>
        </pc:spChg>
        <pc:spChg chg="mod">
          <ac:chgData name="Alberto Carlos" userId="e15fa37413acfacc" providerId="LiveId" clId="{A5800FEC-9146-480D-BB27-155D29E5E308}" dt="2020-10-04T23:26:02.559" v="247" actId="14100"/>
          <ac:spMkLst>
            <pc:docMk/>
            <pc:sldMk cId="3989063251" sldId="428"/>
            <ac:spMk id="20" creationId="{00000000-0000-0000-0000-000000000000}"/>
          </ac:spMkLst>
        </pc:spChg>
      </pc:sldChg>
      <pc:sldChg chg="addSp modSp del">
        <pc:chgData name="Alberto Carlos" userId="e15fa37413acfacc" providerId="LiveId" clId="{A5800FEC-9146-480D-BB27-155D29E5E308}" dt="2020-10-07T17:01:25.257" v="286" actId="2696"/>
        <pc:sldMkLst>
          <pc:docMk/>
          <pc:sldMk cId="2479371812" sldId="429"/>
        </pc:sldMkLst>
        <pc:spChg chg="add">
          <ac:chgData name="Alberto Carlos" userId="e15fa37413acfacc" providerId="LiveId" clId="{A5800FEC-9146-480D-BB27-155D29E5E308}" dt="2020-10-04T23:26:10.595" v="248"/>
          <ac:spMkLst>
            <pc:docMk/>
            <pc:sldMk cId="2479371812" sldId="429"/>
            <ac:spMk id="18" creationId="{C77B6555-D428-4A3D-A09F-FEEEAE5B627C}"/>
          </ac:spMkLst>
        </pc:spChg>
        <pc:spChg chg="mod">
          <ac:chgData name="Alberto Carlos" userId="e15fa37413acfacc" providerId="LiveId" clId="{A5800FEC-9146-480D-BB27-155D29E5E308}" dt="2020-10-04T23:26:19.821" v="250" actId="14100"/>
          <ac:spMkLst>
            <pc:docMk/>
            <pc:sldMk cId="2479371812" sldId="429"/>
            <ac:spMk id="20" creationId="{00000000-0000-0000-0000-000000000000}"/>
          </ac:spMkLst>
        </pc:spChg>
        <pc:picChg chg="mod">
          <ac:chgData name="Alberto Carlos" userId="e15fa37413acfacc" providerId="LiveId" clId="{A5800FEC-9146-480D-BB27-155D29E5E308}" dt="2020-10-04T23:26:25.220" v="251" actId="1076"/>
          <ac:picMkLst>
            <pc:docMk/>
            <pc:sldMk cId="2479371812" sldId="429"/>
            <ac:picMk id="2" creationId="{C8CA279C-0C68-4F51-AA1E-1E72D4828D27}"/>
          </ac:picMkLst>
        </pc:picChg>
      </pc:sldChg>
      <pc:sldChg chg="del">
        <pc:chgData name="Alberto Carlos" userId="e15fa37413acfacc" providerId="LiveId" clId="{A5800FEC-9146-480D-BB27-155D29E5E308}" dt="2020-10-07T17:01:25.054" v="273" actId="2696"/>
        <pc:sldMkLst>
          <pc:docMk/>
          <pc:sldMk cId="1716961137" sldId="430"/>
        </pc:sldMkLst>
      </pc:sldChg>
      <pc:sldChg chg="del">
        <pc:chgData name="Alberto Carlos" userId="e15fa37413acfacc" providerId="LiveId" clId="{A5800FEC-9146-480D-BB27-155D29E5E308}" dt="2020-09-27T16:00:49.120" v="9" actId="2696"/>
        <pc:sldMkLst>
          <pc:docMk/>
          <pc:sldMk cId="72984405" sldId="476"/>
        </pc:sldMkLst>
      </pc:sldChg>
      <pc:sldChg chg="del">
        <pc:chgData name="Alberto Carlos" userId="e15fa37413acfacc" providerId="LiveId" clId="{A5800FEC-9146-480D-BB27-155D29E5E308}" dt="2020-09-27T16:00:49.136" v="10" actId="2696"/>
        <pc:sldMkLst>
          <pc:docMk/>
          <pc:sldMk cId="448870613" sldId="477"/>
        </pc:sldMkLst>
      </pc:sldChg>
      <pc:sldChg chg="del">
        <pc:chgData name="Alberto Carlos" userId="e15fa37413acfacc" providerId="LiveId" clId="{A5800FEC-9146-480D-BB27-155D29E5E308}" dt="2020-09-27T16:00:49.141" v="11" actId="2696"/>
        <pc:sldMkLst>
          <pc:docMk/>
          <pc:sldMk cId="1826131770" sldId="478"/>
        </pc:sldMkLst>
      </pc:sldChg>
      <pc:sldChg chg="del">
        <pc:chgData name="Alberto Carlos" userId="e15fa37413acfacc" providerId="LiveId" clId="{A5800FEC-9146-480D-BB27-155D29E5E308}" dt="2020-09-27T16:00:49.155" v="12" actId="2696"/>
        <pc:sldMkLst>
          <pc:docMk/>
          <pc:sldMk cId="1877508563" sldId="479"/>
        </pc:sldMkLst>
      </pc:sldChg>
      <pc:sldChg chg="del">
        <pc:chgData name="Alberto Carlos" userId="e15fa37413acfacc" providerId="LiveId" clId="{A5800FEC-9146-480D-BB27-155D29E5E308}" dt="2020-09-27T16:00:49.169" v="13" actId="2696"/>
        <pc:sldMkLst>
          <pc:docMk/>
          <pc:sldMk cId="2624823413" sldId="480"/>
        </pc:sldMkLst>
      </pc:sldChg>
      <pc:sldChg chg="del">
        <pc:chgData name="Alberto Carlos" userId="e15fa37413acfacc" providerId="LiveId" clId="{A5800FEC-9146-480D-BB27-155D29E5E308}" dt="2020-09-27T16:00:49.189" v="14" actId="2696"/>
        <pc:sldMkLst>
          <pc:docMk/>
          <pc:sldMk cId="1372892267" sldId="481"/>
        </pc:sldMkLst>
      </pc:sldChg>
      <pc:sldChg chg="del">
        <pc:chgData name="Alberto Carlos" userId="e15fa37413acfacc" providerId="LiveId" clId="{A5800FEC-9146-480D-BB27-155D29E5E308}" dt="2020-09-27T16:00:49.194" v="15" actId="2696"/>
        <pc:sldMkLst>
          <pc:docMk/>
          <pc:sldMk cId="4182396584" sldId="482"/>
        </pc:sldMkLst>
      </pc:sldChg>
      <pc:sldChg chg="del">
        <pc:chgData name="Alberto Carlos" userId="e15fa37413acfacc" providerId="LiveId" clId="{A5800FEC-9146-480D-BB27-155D29E5E308}" dt="2020-09-27T16:00:49.210" v="16" actId="2696"/>
        <pc:sldMkLst>
          <pc:docMk/>
          <pc:sldMk cId="591868673" sldId="483"/>
        </pc:sldMkLst>
      </pc:sldChg>
      <pc:sldChg chg="del">
        <pc:chgData name="Alberto Carlos" userId="e15fa37413acfacc" providerId="LiveId" clId="{A5800FEC-9146-480D-BB27-155D29E5E308}" dt="2020-09-27T16:00:49.222" v="17" actId="2696"/>
        <pc:sldMkLst>
          <pc:docMk/>
          <pc:sldMk cId="3863339379" sldId="484"/>
        </pc:sldMkLst>
      </pc:sldChg>
      <pc:sldChg chg="del">
        <pc:chgData name="Alberto Carlos" userId="e15fa37413acfacc" providerId="LiveId" clId="{A5800FEC-9146-480D-BB27-155D29E5E308}" dt="2020-09-27T16:00:49.236" v="18" actId="2696"/>
        <pc:sldMkLst>
          <pc:docMk/>
          <pc:sldMk cId="3271555624" sldId="485"/>
        </pc:sldMkLst>
      </pc:sldChg>
      <pc:sldChg chg="del">
        <pc:chgData name="Alberto Carlos" userId="e15fa37413acfacc" providerId="LiveId" clId="{A5800FEC-9146-480D-BB27-155D29E5E308}" dt="2020-09-27T16:00:49.244" v="19" actId="2696"/>
        <pc:sldMkLst>
          <pc:docMk/>
          <pc:sldMk cId="1745481498" sldId="486"/>
        </pc:sldMkLst>
      </pc:sldChg>
      <pc:sldChg chg="del">
        <pc:chgData name="Alberto Carlos" userId="e15fa37413acfacc" providerId="LiveId" clId="{A5800FEC-9146-480D-BB27-155D29E5E308}" dt="2020-09-27T16:00:49.254" v="20" actId="2696"/>
        <pc:sldMkLst>
          <pc:docMk/>
          <pc:sldMk cId="1132968513" sldId="487"/>
        </pc:sldMkLst>
      </pc:sldChg>
    </pc:docChg>
  </pc:docChgLst>
  <pc:docChgLst>
    <pc:chgData name="Alberto Carlos" userId="e15fa37413acfacc" providerId="LiveId" clId="{15F76C50-3A39-4BF3-B1F5-76FFEB1C7529}"/>
    <pc:docChg chg="custSel addSld delSld modSld">
      <pc:chgData name="Alberto Carlos" userId="e15fa37413acfacc" providerId="LiveId" clId="{15F76C50-3A39-4BF3-B1F5-76FFEB1C7529}" dt="2020-09-02T23:35:16.225" v="397" actId="6549"/>
      <pc:docMkLst>
        <pc:docMk/>
      </pc:docMkLst>
      <pc:sldChg chg="modSp">
        <pc:chgData name="Alberto Carlos" userId="e15fa37413acfacc" providerId="LiveId" clId="{15F76C50-3A39-4BF3-B1F5-76FFEB1C7529}" dt="2020-09-02T23:09:32.324" v="29" actId="6549"/>
        <pc:sldMkLst>
          <pc:docMk/>
          <pc:sldMk cId="655980967" sldId="256"/>
        </pc:sldMkLst>
        <pc:spChg chg="mod">
          <ac:chgData name="Alberto Carlos" userId="e15fa37413acfacc" providerId="LiveId" clId="{15F76C50-3A39-4BF3-B1F5-76FFEB1C7529}" dt="2020-09-02T23:09:32.324" v="29" actId="6549"/>
          <ac:spMkLst>
            <pc:docMk/>
            <pc:sldMk cId="655980967" sldId="256"/>
            <ac:spMk id="7" creationId="{B00BC0CF-B17D-4A50-ABE9-4484FAE4760D}"/>
          </ac:spMkLst>
        </pc:spChg>
        <pc:spChg chg="mod">
          <ac:chgData name="Alberto Carlos" userId="e15fa37413acfacc" providerId="LiveId" clId="{15F76C50-3A39-4BF3-B1F5-76FFEB1C7529}" dt="2020-09-02T23:09:16.782" v="7" actId="6549"/>
          <ac:spMkLst>
            <pc:docMk/>
            <pc:sldMk cId="655980967" sldId="256"/>
            <ac:spMk id="8" creationId="{24A6EDC5-665D-4C54-9434-DB56AD78E396}"/>
          </ac:spMkLst>
        </pc:spChg>
      </pc:sldChg>
      <pc:sldChg chg="modSp">
        <pc:chgData name="Alberto Carlos" userId="e15fa37413acfacc" providerId="LiveId" clId="{15F76C50-3A39-4BF3-B1F5-76FFEB1C7529}" dt="2020-09-02T23:17:07.860" v="59"/>
        <pc:sldMkLst>
          <pc:docMk/>
          <pc:sldMk cId="3665966782" sldId="257"/>
        </pc:sldMkLst>
        <pc:spChg chg="mod">
          <ac:chgData name="Alberto Carlos" userId="e15fa37413acfacc" providerId="LiveId" clId="{15F76C50-3A39-4BF3-B1F5-76FFEB1C7529}" dt="2020-09-02T23:17:07.860" v="59"/>
          <ac:spMkLst>
            <pc:docMk/>
            <pc:sldMk cId="3665966782" sldId="257"/>
            <ac:spMk id="10" creationId="{00000000-0000-0000-0000-000000000000}"/>
          </ac:spMkLst>
        </pc:spChg>
      </pc:sldChg>
      <pc:sldChg chg="del">
        <pc:chgData name="Alberto Carlos" userId="e15fa37413acfacc" providerId="LiveId" clId="{15F76C50-3A39-4BF3-B1F5-76FFEB1C7529}" dt="2020-09-02T23:18:55.643" v="79" actId="2696"/>
        <pc:sldMkLst>
          <pc:docMk/>
          <pc:sldMk cId="193524397" sldId="371"/>
        </pc:sldMkLst>
      </pc:sldChg>
      <pc:sldChg chg="del">
        <pc:chgData name="Alberto Carlos" userId="e15fa37413acfacc" providerId="LiveId" clId="{15F76C50-3A39-4BF3-B1F5-76FFEB1C7529}" dt="2020-09-02T23:09:59.645" v="31" actId="2696"/>
        <pc:sldMkLst>
          <pc:docMk/>
          <pc:sldMk cId="3218387102" sldId="372"/>
        </pc:sldMkLst>
      </pc:sldChg>
      <pc:sldChg chg="del">
        <pc:chgData name="Alberto Carlos" userId="e15fa37413acfacc" providerId="LiveId" clId="{15F76C50-3A39-4BF3-B1F5-76FFEB1C7529}" dt="2020-09-02T23:09:59.661" v="33" actId="2696"/>
        <pc:sldMkLst>
          <pc:docMk/>
          <pc:sldMk cId="3289299862" sldId="373"/>
        </pc:sldMkLst>
      </pc:sldChg>
      <pc:sldChg chg="del">
        <pc:chgData name="Alberto Carlos" userId="e15fa37413acfacc" providerId="LiveId" clId="{15F76C50-3A39-4BF3-B1F5-76FFEB1C7529}" dt="2020-09-02T23:09:59.661" v="32" actId="2696"/>
        <pc:sldMkLst>
          <pc:docMk/>
          <pc:sldMk cId="3334016907" sldId="374"/>
        </pc:sldMkLst>
      </pc:sldChg>
      <pc:sldChg chg="del">
        <pc:chgData name="Alberto Carlos" userId="e15fa37413acfacc" providerId="LiveId" clId="{15F76C50-3A39-4BF3-B1F5-76FFEB1C7529}" dt="2020-09-02T23:09:59.676" v="35" actId="2696"/>
        <pc:sldMkLst>
          <pc:docMk/>
          <pc:sldMk cId="4018113039" sldId="375"/>
        </pc:sldMkLst>
      </pc:sldChg>
      <pc:sldChg chg="del">
        <pc:chgData name="Alberto Carlos" userId="e15fa37413acfacc" providerId="LiveId" clId="{15F76C50-3A39-4BF3-B1F5-76FFEB1C7529}" dt="2020-09-02T23:09:59.692" v="38" actId="2696"/>
        <pc:sldMkLst>
          <pc:docMk/>
          <pc:sldMk cId="1687191684" sldId="376"/>
        </pc:sldMkLst>
      </pc:sldChg>
      <pc:sldChg chg="del">
        <pc:chgData name="Alberto Carlos" userId="e15fa37413acfacc" providerId="LiveId" clId="{15F76C50-3A39-4BF3-B1F5-76FFEB1C7529}" dt="2020-09-02T23:09:59.755" v="50" actId="2696"/>
        <pc:sldMkLst>
          <pc:docMk/>
          <pc:sldMk cId="778602202" sldId="377"/>
        </pc:sldMkLst>
      </pc:sldChg>
      <pc:sldChg chg="del">
        <pc:chgData name="Alberto Carlos" userId="e15fa37413acfacc" providerId="LiveId" clId="{15F76C50-3A39-4BF3-B1F5-76FFEB1C7529}" dt="2020-09-02T23:09:59.770" v="53" actId="2696"/>
        <pc:sldMkLst>
          <pc:docMk/>
          <pc:sldMk cId="657778642" sldId="378"/>
        </pc:sldMkLst>
      </pc:sldChg>
      <pc:sldChg chg="del">
        <pc:chgData name="Alberto Carlos" userId="e15fa37413acfacc" providerId="LiveId" clId="{15F76C50-3A39-4BF3-B1F5-76FFEB1C7529}" dt="2020-09-02T23:09:59.676" v="36" actId="2696"/>
        <pc:sldMkLst>
          <pc:docMk/>
          <pc:sldMk cId="1224421072" sldId="379"/>
        </pc:sldMkLst>
      </pc:sldChg>
      <pc:sldChg chg="del">
        <pc:chgData name="Alberto Carlos" userId="e15fa37413acfacc" providerId="LiveId" clId="{15F76C50-3A39-4BF3-B1F5-76FFEB1C7529}" dt="2020-09-02T23:09:59.676" v="37" actId="2696"/>
        <pc:sldMkLst>
          <pc:docMk/>
          <pc:sldMk cId="60694429" sldId="380"/>
        </pc:sldMkLst>
      </pc:sldChg>
      <pc:sldChg chg="del">
        <pc:chgData name="Alberto Carlos" userId="e15fa37413acfacc" providerId="LiveId" clId="{15F76C50-3A39-4BF3-B1F5-76FFEB1C7529}" dt="2020-09-02T23:09:59.692" v="39" actId="2696"/>
        <pc:sldMkLst>
          <pc:docMk/>
          <pc:sldMk cId="3144619689" sldId="381"/>
        </pc:sldMkLst>
      </pc:sldChg>
      <pc:sldChg chg="del">
        <pc:chgData name="Alberto Carlos" userId="e15fa37413acfacc" providerId="LiveId" clId="{15F76C50-3A39-4BF3-B1F5-76FFEB1C7529}" dt="2020-09-02T23:09:59.692" v="40" actId="2696"/>
        <pc:sldMkLst>
          <pc:docMk/>
          <pc:sldMk cId="2792674937" sldId="382"/>
        </pc:sldMkLst>
      </pc:sldChg>
      <pc:sldChg chg="del">
        <pc:chgData name="Alberto Carlos" userId="e15fa37413acfacc" providerId="LiveId" clId="{15F76C50-3A39-4BF3-B1F5-76FFEB1C7529}" dt="2020-09-02T23:09:59.708" v="41" actId="2696"/>
        <pc:sldMkLst>
          <pc:docMk/>
          <pc:sldMk cId="740886318" sldId="383"/>
        </pc:sldMkLst>
      </pc:sldChg>
      <pc:sldChg chg="del">
        <pc:chgData name="Alberto Carlos" userId="e15fa37413acfacc" providerId="LiveId" clId="{15F76C50-3A39-4BF3-B1F5-76FFEB1C7529}" dt="2020-09-02T23:09:59.708" v="42" actId="2696"/>
        <pc:sldMkLst>
          <pc:docMk/>
          <pc:sldMk cId="1897998983" sldId="384"/>
        </pc:sldMkLst>
      </pc:sldChg>
      <pc:sldChg chg="del">
        <pc:chgData name="Alberto Carlos" userId="e15fa37413acfacc" providerId="LiveId" clId="{15F76C50-3A39-4BF3-B1F5-76FFEB1C7529}" dt="2020-09-02T23:09:59.723" v="43" actId="2696"/>
        <pc:sldMkLst>
          <pc:docMk/>
          <pc:sldMk cId="413875348" sldId="385"/>
        </pc:sldMkLst>
      </pc:sldChg>
      <pc:sldChg chg="del">
        <pc:chgData name="Alberto Carlos" userId="e15fa37413acfacc" providerId="LiveId" clId="{15F76C50-3A39-4BF3-B1F5-76FFEB1C7529}" dt="2020-09-02T23:09:59.723" v="44" actId="2696"/>
        <pc:sldMkLst>
          <pc:docMk/>
          <pc:sldMk cId="3686702596" sldId="386"/>
        </pc:sldMkLst>
      </pc:sldChg>
      <pc:sldChg chg="del">
        <pc:chgData name="Alberto Carlos" userId="e15fa37413acfacc" providerId="LiveId" clId="{15F76C50-3A39-4BF3-B1F5-76FFEB1C7529}" dt="2020-09-02T23:09:59.739" v="46" actId="2696"/>
        <pc:sldMkLst>
          <pc:docMk/>
          <pc:sldMk cId="2772801186" sldId="387"/>
        </pc:sldMkLst>
      </pc:sldChg>
      <pc:sldChg chg="del">
        <pc:chgData name="Alberto Carlos" userId="e15fa37413acfacc" providerId="LiveId" clId="{15F76C50-3A39-4BF3-B1F5-76FFEB1C7529}" dt="2020-09-02T23:09:59.723" v="45" actId="2696"/>
        <pc:sldMkLst>
          <pc:docMk/>
          <pc:sldMk cId="1345401167" sldId="388"/>
        </pc:sldMkLst>
      </pc:sldChg>
      <pc:sldChg chg="del">
        <pc:chgData name="Alberto Carlos" userId="e15fa37413acfacc" providerId="LiveId" clId="{15F76C50-3A39-4BF3-B1F5-76FFEB1C7529}" dt="2020-09-02T23:09:59.739" v="47" actId="2696"/>
        <pc:sldMkLst>
          <pc:docMk/>
          <pc:sldMk cId="1540575319" sldId="389"/>
        </pc:sldMkLst>
      </pc:sldChg>
      <pc:sldChg chg="del">
        <pc:chgData name="Alberto Carlos" userId="e15fa37413acfacc" providerId="LiveId" clId="{15F76C50-3A39-4BF3-B1F5-76FFEB1C7529}" dt="2020-09-02T23:09:59.739" v="48" actId="2696"/>
        <pc:sldMkLst>
          <pc:docMk/>
          <pc:sldMk cId="3079404154" sldId="390"/>
        </pc:sldMkLst>
      </pc:sldChg>
      <pc:sldChg chg="del">
        <pc:chgData name="Alberto Carlos" userId="e15fa37413acfacc" providerId="LiveId" clId="{15F76C50-3A39-4BF3-B1F5-76FFEB1C7529}" dt="2020-09-02T23:09:59.755" v="49" actId="2696"/>
        <pc:sldMkLst>
          <pc:docMk/>
          <pc:sldMk cId="985368944" sldId="391"/>
        </pc:sldMkLst>
      </pc:sldChg>
      <pc:sldChg chg="del">
        <pc:chgData name="Alberto Carlos" userId="e15fa37413acfacc" providerId="LiveId" clId="{15F76C50-3A39-4BF3-B1F5-76FFEB1C7529}" dt="2020-09-02T23:09:59.755" v="51" actId="2696"/>
        <pc:sldMkLst>
          <pc:docMk/>
          <pc:sldMk cId="2644363165" sldId="392"/>
        </pc:sldMkLst>
      </pc:sldChg>
      <pc:sldChg chg="del">
        <pc:chgData name="Alberto Carlos" userId="e15fa37413acfacc" providerId="LiveId" clId="{15F76C50-3A39-4BF3-B1F5-76FFEB1C7529}" dt="2020-09-02T23:09:59.770" v="52" actId="2696"/>
        <pc:sldMkLst>
          <pc:docMk/>
          <pc:sldMk cId="3446200731" sldId="393"/>
        </pc:sldMkLst>
      </pc:sldChg>
      <pc:sldChg chg="del">
        <pc:chgData name="Alberto Carlos" userId="e15fa37413acfacc" providerId="LiveId" clId="{15F76C50-3A39-4BF3-B1F5-76FFEB1C7529}" dt="2020-09-02T23:09:59.770" v="54" actId="2696"/>
        <pc:sldMkLst>
          <pc:docMk/>
          <pc:sldMk cId="1411042287" sldId="394"/>
        </pc:sldMkLst>
      </pc:sldChg>
      <pc:sldChg chg="del">
        <pc:chgData name="Alberto Carlos" userId="e15fa37413acfacc" providerId="LiveId" clId="{15F76C50-3A39-4BF3-B1F5-76FFEB1C7529}" dt="2020-09-02T23:09:59.786" v="55" actId="2696"/>
        <pc:sldMkLst>
          <pc:docMk/>
          <pc:sldMk cId="1892253060" sldId="395"/>
        </pc:sldMkLst>
      </pc:sldChg>
      <pc:sldChg chg="del">
        <pc:chgData name="Alberto Carlos" userId="e15fa37413acfacc" providerId="LiveId" clId="{15F76C50-3A39-4BF3-B1F5-76FFEB1C7529}" dt="2020-09-02T23:09:59.786" v="56" actId="2696"/>
        <pc:sldMkLst>
          <pc:docMk/>
          <pc:sldMk cId="2071833947" sldId="396"/>
        </pc:sldMkLst>
      </pc:sldChg>
      <pc:sldChg chg="del">
        <pc:chgData name="Alberto Carlos" userId="e15fa37413acfacc" providerId="LiveId" clId="{15F76C50-3A39-4BF3-B1F5-76FFEB1C7529}" dt="2020-09-02T23:09:59.786" v="57" actId="2696"/>
        <pc:sldMkLst>
          <pc:docMk/>
          <pc:sldMk cId="283757680" sldId="397"/>
        </pc:sldMkLst>
      </pc:sldChg>
      <pc:sldChg chg="del">
        <pc:chgData name="Alberto Carlos" userId="e15fa37413acfacc" providerId="LiveId" clId="{15F76C50-3A39-4BF3-B1F5-76FFEB1C7529}" dt="2020-09-02T23:09:59.801" v="58" actId="2696"/>
        <pc:sldMkLst>
          <pc:docMk/>
          <pc:sldMk cId="3828505730" sldId="398"/>
        </pc:sldMkLst>
      </pc:sldChg>
      <pc:sldChg chg="del">
        <pc:chgData name="Alberto Carlos" userId="e15fa37413acfacc" providerId="LiveId" clId="{15F76C50-3A39-4BF3-B1F5-76FFEB1C7529}" dt="2020-09-02T23:09:59.645" v="30" actId="2696"/>
        <pc:sldMkLst>
          <pc:docMk/>
          <pc:sldMk cId="2629818441" sldId="399"/>
        </pc:sldMkLst>
      </pc:sldChg>
      <pc:sldChg chg="del">
        <pc:chgData name="Alberto Carlos" userId="e15fa37413acfacc" providerId="LiveId" clId="{15F76C50-3A39-4BF3-B1F5-76FFEB1C7529}" dt="2020-09-02T23:09:59.661" v="34" actId="2696"/>
        <pc:sldMkLst>
          <pc:docMk/>
          <pc:sldMk cId="1099674675" sldId="400"/>
        </pc:sldMkLst>
      </pc:sldChg>
      <pc:sldChg chg="addSp delSp modSp">
        <pc:chgData name="Alberto Carlos" userId="e15fa37413acfacc" providerId="LiveId" clId="{15F76C50-3A39-4BF3-B1F5-76FFEB1C7529}" dt="2020-09-02T23:32:40.879" v="169"/>
        <pc:sldMkLst>
          <pc:docMk/>
          <pc:sldMk cId="1348386947" sldId="400"/>
        </pc:sldMkLst>
        <pc:spChg chg="add del mod">
          <ac:chgData name="Alberto Carlos" userId="e15fa37413acfacc" providerId="LiveId" clId="{15F76C50-3A39-4BF3-B1F5-76FFEB1C7529}" dt="2020-09-02T23:32:39.327" v="168" actId="478"/>
          <ac:spMkLst>
            <pc:docMk/>
            <pc:sldMk cId="1348386947" sldId="400"/>
            <ac:spMk id="17" creationId="{A7D3E8BC-9407-4992-9C08-2A94E6E4ABB1}"/>
          </ac:spMkLst>
        </pc:spChg>
        <pc:spChg chg="add">
          <ac:chgData name="Alberto Carlos" userId="e15fa37413acfacc" providerId="LiveId" clId="{15F76C50-3A39-4BF3-B1F5-76FFEB1C7529}" dt="2020-09-02T23:32:40.879" v="169"/>
          <ac:spMkLst>
            <pc:docMk/>
            <pc:sldMk cId="1348386947" sldId="400"/>
            <ac:spMk id="18" creationId="{B03A3C75-BB27-4D66-BA7A-DE20EB96A2D4}"/>
          </ac:spMkLst>
        </pc:spChg>
        <pc:spChg chg="mod">
          <ac:chgData name="Alberto Carlos" userId="e15fa37413acfacc" providerId="LiveId" clId="{15F76C50-3A39-4BF3-B1F5-76FFEB1C7529}" dt="2020-09-02T23:18:47.994" v="78" actId="6549"/>
          <ac:spMkLst>
            <pc:docMk/>
            <pc:sldMk cId="1348386947" sldId="400"/>
            <ac:spMk id="20" creationId="{00000000-0000-0000-0000-000000000000}"/>
          </ac:spMkLst>
        </pc:spChg>
      </pc:sldChg>
      <pc:sldChg chg="addSp delSp modSp">
        <pc:chgData name="Alberto Carlos" userId="e15fa37413acfacc" providerId="LiveId" clId="{15F76C50-3A39-4BF3-B1F5-76FFEB1C7529}" dt="2020-09-02T23:32:49.637" v="181" actId="6549"/>
        <pc:sldMkLst>
          <pc:docMk/>
          <pc:sldMk cId="2806078495" sldId="401"/>
        </pc:sldMkLst>
        <pc:spChg chg="add del">
          <ac:chgData name="Alberto Carlos" userId="e15fa37413acfacc" providerId="LiveId" clId="{15F76C50-3A39-4BF3-B1F5-76FFEB1C7529}" dt="2020-09-02T23:19:17.627" v="82" actId="478"/>
          <ac:spMkLst>
            <pc:docMk/>
            <pc:sldMk cId="2806078495" sldId="401"/>
            <ac:spMk id="17" creationId="{D0D1E121-C83F-4BD3-AFFE-7EAEFE8760F1}"/>
          </ac:spMkLst>
        </pc:spChg>
        <pc:spChg chg="add mod">
          <ac:chgData name="Alberto Carlos" userId="e15fa37413acfacc" providerId="LiveId" clId="{15F76C50-3A39-4BF3-B1F5-76FFEB1C7529}" dt="2020-09-02T23:32:49.637" v="181" actId="6549"/>
          <ac:spMkLst>
            <pc:docMk/>
            <pc:sldMk cId="2806078495" sldId="401"/>
            <ac:spMk id="18" creationId="{AF2D80C0-300F-4506-AB6E-960516C8A3F3}"/>
          </ac:spMkLst>
        </pc:spChg>
        <pc:spChg chg="mod">
          <ac:chgData name="Alberto Carlos" userId="e15fa37413acfacc" providerId="LiveId" clId="{15F76C50-3A39-4BF3-B1F5-76FFEB1C7529}" dt="2020-09-02T23:19:39.091" v="86" actId="6549"/>
          <ac:spMkLst>
            <pc:docMk/>
            <pc:sldMk cId="2806078495" sldId="401"/>
            <ac:spMk id="20" creationId="{00000000-0000-0000-0000-000000000000}"/>
          </ac:spMkLst>
        </pc:spChg>
      </pc:sldChg>
      <pc:sldChg chg="addSp modSp">
        <pc:chgData name="Alberto Carlos" userId="e15fa37413acfacc" providerId="LiveId" clId="{15F76C50-3A39-4BF3-B1F5-76FFEB1C7529}" dt="2020-09-02T23:32:57.218" v="193" actId="6549"/>
        <pc:sldMkLst>
          <pc:docMk/>
          <pc:sldMk cId="1842416850" sldId="402"/>
        </pc:sldMkLst>
        <pc:spChg chg="add mod">
          <ac:chgData name="Alberto Carlos" userId="e15fa37413acfacc" providerId="LiveId" clId="{15F76C50-3A39-4BF3-B1F5-76FFEB1C7529}" dt="2020-09-02T23:32:57.218" v="193" actId="6549"/>
          <ac:spMkLst>
            <pc:docMk/>
            <pc:sldMk cId="1842416850" sldId="402"/>
            <ac:spMk id="17" creationId="{39A402B4-4E2A-4D8B-AD42-E9F9E2A399F1}"/>
          </ac:spMkLst>
        </pc:spChg>
        <pc:spChg chg="mod">
          <ac:chgData name="Alberto Carlos" userId="e15fa37413acfacc" providerId="LiveId" clId="{15F76C50-3A39-4BF3-B1F5-76FFEB1C7529}" dt="2020-09-02T23:21:16.470" v="90" actId="6549"/>
          <ac:spMkLst>
            <pc:docMk/>
            <pc:sldMk cId="1842416850" sldId="402"/>
            <ac:spMk id="20" creationId="{00000000-0000-0000-0000-000000000000}"/>
          </ac:spMkLst>
        </pc:spChg>
      </pc:sldChg>
      <pc:sldChg chg="addSp delSp modSp">
        <pc:chgData name="Alberto Carlos" userId="e15fa37413acfacc" providerId="LiveId" clId="{15F76C50-3A39-4BF3-B1F5-76FFEB1C7529}" dt="2020-09-02T23:33:05.383" v="205" actId="6549"/>
        <pc:sldMkLst>
          <pc:docMk/>
          <pc:sldMk cId="1551778085" sldId="403"/>
        </pc:sldMkLst>
        <pc:spChg chg="add mod">
          <ac:chgData name="Alberto Carlos" userId="e15fa37413acfacc" providerId="LiveId" clId="{15F76C50-3A39-4BF3-B1F5-76FFEB1C7529}" dt="2020-09-02T23:33:05.383" v="205" actId="6549"/>
          <ac:spMkLst>
            <pc:docMk/>
            <pc:sldMk cId="1551778085" sldId="403"/>
            <ac:spMk id="18" creationId="{1A975935-9774-4CC7-A6E9-B75B764511C0}"/>
          </ac:spMkLst>
        </pc:spChg>
        <pc:spChg chg="mod">
          <ac:chgData name="Alberto Carlos" userId="e15fa37413acfacc" providerId="LiveId" clId="{15F76C50-3A39-4BF3-B1F5-76FFEB1C7529}" dt="2020-09-02T23:21:38.604" v="96" actId="6549"/>
          <ac:spMkLst>
            <pc:docMk/>
            <pc:sldMk cId="1551778085" sldId="403"/>
            <ac:spMk id="20" creationId="{00000000-0000-0000-0000-000000000000}"/>
          </ac:spMkLst>
        </pc:spChg>
        <pc:picChg chg="add del">
          <ac:chgData name="Alberto Carlos" userId="e15fa37413acfacc" providerId="LiveId" clId="{15F76C50-3A39-4BF3-B1F5-76FFEB1C7529}" dt="2020-09-02T23:21:27.749" v="92"/>
          <ac:picMkLst>
            <pc:docMk/>
            <pc:sldMk cId="1551778085" sldId="403"/>
            <ac:picMk id="2" creationId="{AB9B4E3E-E910-4D7C-A54A-43FE1BFB7B49}"/>
          </ac:picMkLst>
        </pc:picChg>
      </pc:sldChg>
      <pc:sldChg chg="addSp modSp">
        <pc:chgData name="Alberto Carlos" userId="e15fa37413acfacc" providerId="LiveId" clId="{15F76C50-3A39-4BF3-B1F5-76FFEB1C7529}" dt="2020-09-02T23:33:15.088" v="217" actId="6549"/>
        <pc:sldMkLst>
          <pc:docMk/>
          <pc:sldMk cId="237619349" sldId="404"/>
        </pc:sldMkLst>
        <pc:spChg chg="add mod">
          <ac:chgData name="Alberto Carlos" userId="e15fa37413acfacc" providerId="LiveId" clId="{15F76C50-3A39-4BF3-B1F5-76FFEB1C7529}" dt="2020-09-02T23:33:15.088" v="217" actId="6549"/>
          <ac:spMkLst>
            <pc:docMk/>
            <pc:sldMk cId="237619349" sldId="404"/>
            <ac:spMk id="17" creationId="{403EAE20-BFBA-41EA-A7A7-B1ECB90A6AB3}"/>
          </ac:spMkLst>
        </pc:spChg>
        <pc:spChg chg="mod">
          <ac:chgData name="Alberto Carlos" userId="e15fa37413acfacc" providerId="LiveId" clId="{15F76C50-3A39-4BF3-B1F5-76FFEB1C7529}" dt="2020-09-02T23:21:57.538" v="100" actId="6549"/>
          <ac:spMkLst>
            <pc:docMk/>
            <pc:sldMk cId="237619349" sldId="404"/>
            <ac:spMk id="20" creationId="{00000000-0000-0000-0000-000000000000}"/>
          </ac:spMkLst>
        </pc:spChg>
      </pc:sldChg>
      <pc:sldChg chg="addSp modSp">
        <pc:chgData name="Alberto Carlos" userId="e15fa37413acfacc" providerId="LiveId" clId="{15F76C50-3A39-4BF3-B1F5-76FFEB1C7529}" dt="2020-09-02T23:33:22.288" v="229" actId="6549"/>
        <pc:sldMkLst>
          <pc:docMk/>
          <pc:sldMk cId="817582270" sldId="405"/>
        </pc:sldMkLst>
        <pc:spChg chg="add mod">
          <ac:chgData name="Alberto Carlos" userId="e15fa37413acfacc" providerId="LiveId" clId="{15F76C50-3A39-4BF3-B1F5-76FFEB1C7529}" dt="2020-09-02T23:33:22.288" v="229" actId="6549"/>
          <ac:spMkLst>
            <pc:docMk/>
            <pc:sldMk cId="817582270" sldId="405"/>
            <ac:spMk id="17" creationId="{2E599A57-08AF-49C4-95AF-CC31F22672D5}"/>
          </ac:spMkLst>
        </pc:spChg>
        <pc:spChg chg="mod">
          <ac:chgData name="Alberto Carlos" userId="e15fa37413acfacc" providerId="LiveId" clId="{15F76C50-3A39-4BF3-B1F5-76FFEB1C7529}" dt="2020-09-02T23:22:17.237" v="104" actId="6549"/>
          <ac:spMkLst>
            <pc:docMk/>
            <pc:sldMk cId="817582270" sldId="405"/>
            <ac:spMk id="20" creationId="{00000000-0000-0000-0000-000000000000}"/>
          </ac:spMkLst>
        </pc:spChg>
      </pc:sldChg>
      <pc:sldChg chg="addSp modSp">
        <pc:chgData name="Alberto Carlos" userId="e15fa37413acfacc" providerId="LiveId" clId="{15F76C50-3A39-4BF3-B1F5-76FFEB1C7529}" dt="2020-09-02T23:33:29.965" v="241" actId="6549"/>
        <pc:sldMkLst>
          <pc:docMk/>
          <pc:sldMk cId="969789181" sldId="406"/>
        </pc:sldMkLst>
        <pc:spChg chg="add mod">
          <ac:chgData name="Alberto Carlos" userId="e15fa37413acfacc" providerId="LiveId" clId="{15F76C50-3A39-4BF3-B1F5-76FFEB1C7529}" dt="2020-09-02T23:33:29.965" v="241" actId="6549"/>
          <ac:spMkLst>
            <pc:docMk/>
            <pc:sldMk cId="969789181" sldId="406"/>
            <ac:spMk id="17" creationId="{2DBBECC4-D512-4490-8ACA-1BECCDED0655}"/>
          </ac:spMkLst>
        </pc:spChg>
        <pc:spChg chg="mod">
          <ac:chgData name="Alberto Carlos" userId="e15fa37413acfacc" providerId="LiveId" clId="{15F76C50-3A39-4BF3-B1F5-76FFEB1C7529}" dt="2020-09-02T23:23:24.220" v="108" actId="6549"/>
          <ac:spMkLst>
            <pc:docMk/>
            <pc:sldMk cId="969789181" sldId="406"/>
            <ac:spMk id="20" creationId="{00000000-0000-0000-0000-000000000000}"/>
          </ac:spMkLst>
        </pc:spChg>
      </pc:sldChg>
      <pc:sldChg chg="addSp modSp">
        <pc:chgData name="Alberto Carlos" userId="e15fa37413acfacc" providerId="LiveId" clId="{15F76C50-3A39-4BF3-B1F5-76FFEB1C7529}" dt="2020-09-02T23:33:38.085" v="253" actId="6549"/>
        <pc:sldMkLst>
          <pc:docMk/>
          <pc:sldMk cId="3115946882" sldId="407"/>
        </pc:sldMkLst>
        <pc:spChg chg="add mod">
          <ac:chgData name="Alberto Carlos" userId="e15fa37413acfacc" providerId="LiveId" clId="{15F76C50-3A39-4BF3-B1F5-76FFEB1C7529}" dt="2020-09-02T23:33:38.085" v="253" actId="6549"/>
          <ac:spMkLst>
            <pc:docMk/>
            <pc:sldMk cId="3115946882" sldId="407"/>
            <ac:spMk id="17" creationId="{ED6C7F1D-8340-4033-B6DE-EC24F42DAAE7}"/>
          </ac:spMkLst>
        </pc:spChg>
        <pc:spChg chg="mod">
          <ac:chgData name="Alberto Carlos" userId="e15fa37413acfacc" providerId="LiveId" clId="{15F76C50-3A39-4BF3-B1F5-76FFEB1C7529}" dt="2020-09-02T23:23:44.285" v="112" actId="6549"/>
          <ac:spMkLst>
            <pc:docMk/>
            <pc:sldMk cId="3115946882" sldId="407"/>
            <ac:spMk id="20" creationId="{00000000-0000-0000-0000-000000000000}"/>
          </ac:spMkLst>
        </pc:spChg>
      </pc:sldChg>
      <pc:sldChg chg="addSp modSp">
        <pc:chgData name="Alberto Carlos" userId="e15fa37413acfacc" providerId="LiveId" clId="{15F76C50-3A39-4BF3-B1F5-76FFEB1C7529}" dt="2020-09-02T23:33:45.568" v="265" actId="6549"/>
        <pc:sldMkLst>
          <pc:docMk/>
          <pc:sldMk cId="2718165695" sldId="408"/>
        </pc:sldMkLst>
        <pc:spChg chg="add mod">
          <ac:chgData name="Alberto Carlos" userId="e15fa37413acfacc" providerId="LiveId" clId="{15F76C50-3A39-4BF3-B1F5-76FFEB1C7529}" dt="2020-09-02T23:33:45.568" v="265" actId="6549"/>
          <ac:spMkLst>
            <pc:docMk/>
            <pc:sldMk cId="2718165695" sldId="408"/>
            <ac:spMk id="17" creationId="{AC603DA2-7386-4CEF-B628-A8B5BD9C5A5A}"/>
          </ac:spMkLst>
        </pc:spChg>
        <pc:spChg chg="mod">
          <ac:chgData name="Alberto Carlos" userId="e15fa37413acfacc" providerId="LiveId" clId="{15F76C50-3A39-4BF3-B1F5-76FFEB1C7529}" dt="2020-09-02T23:23:58.600" v="116" actId="6549"/>
          <ac:spMkLst>
            <pc:docMk/>
            <pc:sldMk cId="2718165695" sldId="408"/>
            <ac:spMk id="20" creationId="{00000000-0000-0000-0000-000000000000}"/>
          </ac:spMkLst>
        </pc:spChg>
      </pc:sldChg>
      <pc:sldChg chg="addSp modSp">
        <pc:chgData name="Alberto Carlos" userId="e15fa37413acfacc" providerId="LiveId" clId="{15F76C50-3A39-4BF3-B1F5-76FFEB1C7529}" dt="2020-09-02T23:33:53.037" v="277" actId="6549"/>
        <pc:sldMkLst>
          <pc:docMk/>
          <pc:sldMk cId="980510449" sldId="409"/>
        </pc:sldMkLst>
        <pc:spChg chg="add mod">
          <ac:chgData name="Alberto Carlos" userId="e15fa37413acfacc" providerId="LiveId" clId="{15F76C50-3A39-4BF3-B1F5-76FFEB1C7529}" dt="2020-09-02T23:33:53.037" v="277" actId="6549"/>
          <ac:spMkLst>
            <pc:docMk/>
            <pc:sldMk cId="980510449" sldId="409"/>
            <ac:spMk id="18" creationId="{0BA7A9FF-F1D0-47C6-B927-77145C9096FB}"/>
          </ac:spMkLst>
        </pc:spChg>
        <pc:spChg chg="mod">
          <ac:chgData name="Alberto Carlos" userId="e15fa37413acfacc" providerId="LiveId" clId="{15F76C50-3A39-4BF3-B1F5-76FFEB1C7529}" dt="2020-09-02T23:24:21.605" v="121" actId="6549"/>
          <ac:spMkLst>
            <pc:docMk/>
            <pc:sldMk cId="980510449" sldId="409"/>
            <ac:spMk id="20" creationId="{00000000-0000-0000-0000-000000000000}"/>
          </ac:spMkLst>
        </pc:spChg>
        <pc:picChg chg="mod">
          <ac:chgData name="Alberto Carlos" userId="e15fa37413acfacc" providerId="LiveId" clId="{15F76C50-3A39-4BF3-B1F5-76FFEB1C7529}" dt="2020-09-02T23:24:02.058" v="117" actId="1076"/>
          <ac:picMkLst>
            <pc:docMk/>
            <pc:sldMk cId="980510449" sldId="409"/>
            <ac:picMk id="2" creationId="{66832A58-2ED8-45F0-A018-C6730541C8C5}"/>
          </ac:picMkLst>
        </pc:picChg>
      </pc:sldChg>
      <pc:sldChg chg="addSp modSp">
        <pc:chgData name="Alberto Carlos" userId="e15fa37413acfacc" providerId="LiveId" clId="{15F76C50-3A39-4BF3-B1F5-76FFEB1C7529}" dt="2020-09-02T23:33:59.776" v="289" actId="6549"/>
        <pc:sldMkLst>
          <pc:docMk/>
          <pc:sldMk cId="3975128975" sldId="410"/>
        </pc:sldMkLst>
        <pc:spChg chg="add mod">
          <ac:chgData name="Alberto Carlos" userId="e15fa37413acfacc" providerId="LiveId" clId="{15F76C50-3A39-4BF3-B1F5-76FFEB1C7529}" dt="2020-09-02T23:33:59.776" v="289" actId="6549"/>
          <ac:spMkLst>
            <pc:docMk/>
            <pc:sldMk cId="3975128975" sldId="410"/>
            <ac:spMk id="17" creationId="{7BB65503-F768-4A61-982A-468FF02E6AAA}"/>
          </ac:spMkLst>
        </pc:spChg>
        <pc:spChg chg="mod">
          <ac:chgData name="Alberto Carlos" userId="e15fa37413acfacc" providerId="LiveId" clId="{15F76C50-3A39-4BF3-B1F5-76FFEB1C7529}" dt="2020-09-02T23:25:14.141" v="125" actId="6549"/>
          <ac:spMkLst>
            <pc:docMk/>
            <pc:sldMk cId="3975128975" sldId="410"/>
            <ac:spMk id="20" creationId="{00000000-0000-0000-0000-000000000000}"/>
          </ac:spMkLst>
        </pc:spChg>
      </pc:sldChg>
      <pc:sldChg chg="addSp modSp">
        <pc:chgData name="Alberto Carlos" userId="e15fa37413acfacc" providerId="LiveId" clId="{15F76C50-3A39-4BF3-B1F5-76FFEB1C7529}" dt="2020-09-02T23:34:08.282" v="301" actId="6549"/>
        <pc:sldMkLst>
          <pc:docMk/>
          <pc:sldMk cId="2812271769" sldId="411"/>
        </pc:sldMkLst>
        <pc:spChg chg="add mod">
          <ac:chgData name="Alberto Carlos" userId="e15fa37413acfacc" providerId="LiveId" clId="{15F76C50-3A39-4BF3-B1F5-76FFEB1C7529}" dt="2020-09-02T23:34:08.282" v="301" actId="6549"/>
          <ac:spMkLst>
            <pc:docMk/>
            <pc:sldMk cId="2812271769" sldId="411"/>
            <ac:spMk id="17" creationId="{37542704-0EC6-49C9-B1E9-F2625A723582}"/>
          </ac:spMkLst>
        </pc:spChg>
        <pc:spChg chg="mod">
          <ac:chgData name="Alberto Carlos" userId="e15fa37413acfacc" providerId="LiveId" clId="{15F76C50-3A39-4BF3-B1F5-76FFEB1C7529}" dt="2020-09-02T23:25:29.985" v="129" actId="6549"/>
          <ac:spMkLst>
            <pc:docMk/>
            <pc:sldMk cId="2812271769" sldId="411"/>
            <ac:spMk id="20" creationId="{00000000-0000-0000-0000-000000000000}"/>
          </ac:spMkLst>
        </pc:spChg>
      </pc:sldChg>
      <pc:sldChg chg="addSp modSp">
        <pc:chgData name="Alberto Carlos" userId="e15fa37413acfacc" providerId="LiveId" clId="{15F76C50-3A39-4BF3-B1F5-76FFEB1C7529}" dt="2020-09-02T23:34:24.716" v="313" actId="6549"/>
        <pc:sldMkLst>
          <pc:docMk/>
          <pc:sldMk cId="3689222060" sldId="412"/>
        </pc:sldMkLst>
        <pc:spChg chg="add mod">
          <ac:chgData name="Alberto Carlos" userId="e15fa37413acfacc" providerId="LiveId" clId="{15F76C50-3A39-4BF3-B1F5-76FFEB1C7529}" dt="2020-09-02T23:34:24.716" v="313" actId="6549"/>
          <ac:spMkLst>
            <pc:docMk/>
            <pc:sldMk cId="3689222060" sldId="412"/>
            <ac:spMk id="17" creationId="{E66DAAA2-F5FF-47DE-B159-F094AA60B0DD}"/>
          </ac:spMkLst>
        </pc:spChg>
        <pc:spChg chg="mod">
          <ac:chgData name="Alberto Carlos" userId="e15fa37413acfacc" providerId="LiveId" clId="{15F76C50-3A39-4BF3-B1F5-76FFEB1C7529}" dt="2020-09-02T23:25:49.043" v="133" actId="6549"/>
          <ac:spMkLst>
            <pc:docMk/>
            <pc:sldMk cId="3689222060" sldId="412"/>
            <ac:spMk id="20" creationId="{00000000-0000-0000-0000-000000000000}"/>
          </ac:spMkLst>
        </pc:spChg>
      </pc:sldChg>
      <pc:sldChg chg="addSp modSp">
        <pc:chgData name="Alberto Carlos" userId="e15fa37413acfacc" providerId="LiveId" clId="{15F76C50-3A39-4BF3-B1F5-76FFEB1C7529}" dt="2020-09-02T23:34:30.319" v="325" actId="6549"/>
        <pc:sldMkLst>
          <pc:docMk/>
          <pc:sldMk cId="375348428" sldId="413"/>
        </pc:sldMkLst>
        <pc:spChg chg="add mod">
          <ac:chgData name="Alberto Carlos" userId="e15fa37413acfacc" providerId="LiveId" clId="{15F76C50-3A39-4BF3-B1F5-76FFEB1C7529}" dt="2020-09-02T23:34:30.319" v="325" actId="6549"/>
          <ac:spMkLst>
            <pc:docMk/>
            <pc:sldMk cId="375348428" sldId="413"/>
            <ac:spMk id="17" creationId="{9BB3EA04-9BC9-4D18-B921-94779BEBBAF8}"/>
          </ac:spMkLst>
        </pc:spChg>
        <pc:spChg chg="mod">
          <ac:chgData name="Alberto Carlos" userId="e15fa37413acfacc" providerId="LiveId" clId="{15F76C50-3A39-4BF3-B1F5-76FFEB1C7529}" dt="2020-09-02T23:26:04.548" v="137" actId="6549"/>
          <ac:spMkLst>
            <pc:docMk/>
            <pc:sldMk cId="375348428" sldId="413"/>
            <ac:spMk id="20" creationId="{00000000-0000-0000-0000-000000000000}"/>
          </ac:spMkLst>
        </pc:spChg>
      </pc:sldChg>
      <pc:sldChg chg="addSp modSp">
        <pc:chgData name="Alberto Carlos" userId="e15fa37413acfacc" providerId="LiveId" clId="{15F76C50-3A39-4BF3-B1F5-76FFEB1C7529}" dt="2020-09-02T23:34:38.356" v="337" actId="6549"/>
        <pc:sldMkLst>
          <pc:docMk/>
          <pc:sldMk cId="4157512185" sldId="414"/>
        </pc:sldMkLst>
        <pc:spChg chg="add mod">
          <ac:chgData name="Alberto Carlos" userId="e15fa37413acfacc" providerId="LiveId" clId="{15F76C50-3A39-4BF3-B1F5-76FFEB1C7529}" dt="2020-09-02T23:34:38.356" v="337" actId="6549"/>
          <ac:spMkLst>
            <pc:docMk/>
            <pc:sldMk cId="4157512185" sldId="414"/>
            <ac:spMk id="18" creationId="{8E5971C6-1F31-41CC-AB90-C218E8625735}"/>
          </ac:spMkLst>
        </pc:spChg>
        <pc:spChg chg="mod">
          <ac:chgData name="Alberto Carlos" userId="e15fa37413acfacc" providerId="LiveId" clId="{15F76C50-3A39-4BF3-B1F5-76FFEB1C7529}" dt="2020-09-02T23:26:28.774" v="141" actId="6549"/>
          <ac:spMkLst>
            <pc:docMk/>
            <pc:sldMk cId="4157512185" sldId="414"/>
            <ac:spMk id="20" creationId="{00000000-0000-0000-0000-000000000000}"/>
          </ac:spMkLst>
        </pc:spChg>
      </pc:sldChg>
      <pc:sldChg chg="addSp modSp">
        <pc:chgData name="Alberto Carlos" userId="e15fa37413acfacc" providerId="LiveId" clId="{15F76C50-3A39-4BF3-B1F5-76FFEB1C7529}" dt="2020-09-02T23:34:47.287" v="349" actId="6549"/>
        <pc:sldMkLst>
          <pc:docMk/>
          <pc:sldMk cId="2801822931" sldId="415"/>
        </pc:sldMkLst>
        <pc:spChg chg="add mod">
          <ac:chgData name="Alberto Carlos" userId="e15fa37413acfacc" providerId="LiveId" clId="{15F76C50-3A39-4BF3-B1F5-76FFEB1C7529}" dt="2020-09-02T23:34:47.287" v="349" actId="6549"/>
          <ac:spMkLst>
            <pc:docMk/>
            <pc:sldMk cId="2801822931" sldId="415"/>
            <ac:spMk id="17" creationId="{2C721577-58AB-449C-A674-535684518CF4}"/>
          </ac:spMkLst>
        </pc:spChg>
        <pc:spChg chg="mod">
          <ac:chgData name="Alberto Carlos" userId="e15fa37413acfacc" providerId="LiveId" clId="{15F76C50-3A39-4BF3-B1F5-76FFEB1C7529}" dt="2020-09-02T23:26:45.728" v="145" actId="6549"/>
          <ac:spMkLst>
            <pc:docMk/>
            <pc:sldMk cId="2801822931" sldId="415"/>
            <ac:spMk id="20" creationId="{00000000-0000-0000-0000-000000000000}"/>
          </ac:spMkLst>
        </pc:spChg>
      </pc:sldChg>
      <pc:sldChg chg="addSp modSp">
        <pc:chgData name="Alberto Carlos" userId="e15fa37413acfacc" providerId="LiveId" clId="{15F76C50-3A39-4BF3-B1F5-76FFEB1C7529}" dt="2020-09-02T23:34:54.691" v="361" actId="6549"/>
        <pc:sldMkLst>
          <pc:docMk/>
          <pc:sldMk cId="2945187526" sldId="416"/>
        </pc:sldMkLst>
        <pc:spChg chg="add mod">
          <ac:chgData name="Alberto Carlos" userId="e15fa37413acfacc" providerId="LiveId" clId="{15F76C50-3A39-4BF3-B1F5-76FFEB1C7529}" dt="2020-09-02T23:34:54.691" v="361" actId="6549"/>
          <ac:spMkLst>
            <pc:docMk/>
            <pc:sldMk cId="2945187526" sldId="416"/>
            <ac:spMk id="17" creationId="{86460C3C-DD4A-4A20-85AB-E94B02AC5D0D}"/>
          </ac:spMkLst>
        </pc:spChg>
        <pc:spChg chg="mod">
          <ac:chgData name="Alberto Carlos" userId="e15fa37413acfacc" providerId="LiveId" clId="{15F76C50-3A39-4BF3-B1F5-76FFEB1C7529}" dt="2020-09-02T23:27:05.716" v="149" actId="6549"/>
          <ac:spMkLst>
            <pc:docMk/>
            <pc:sldMk cId="2945187526" sldId="416"/>
            <ac:spMk id="20" creationId="{00000000-0000-0000-0000-000000000000}"/>
          </ac:spMkLst>
        </pc:spChg>
      </pc:sldChg>
      <pc:sldChg chg="addSp modSp">
        <pc:chgData name="Alberto Carlos" userId="e15fa37413acfacc" providerId="LiveId" clId="{15F76C50-3A39-4BF3-B1F5-76FFEB1C7529}" dt="2020-09-02T23:35:02.256" v="373" actId="6549"/>
        <pc:sldMkLst>
          <pc:docMk/>
          <pc:sldMk cId="3618382047" sldId="417"/>
        </pc:sldMkLst>
        <pc:spChg chg="add mod">
          <ac:chgData name="Alberto Carlos" userId="e15fa37413acfacc" providerId="LiveId" clId="{15F76C50-3A39-4BF3-B1F5-76FFEB1C7529}" dt="2020-09-02T23:35:02.256" v="373" actId="6549"/>
          <ac:spMkLst>
            <pc:docMk/>
            <pc:sldMk cId="3618382047" sldId="417"/>
            <ac:spMk id="17" creationId="{A1D54C35-6146-4719-BDC6-66E2A504FC41}"/>
          </ac:spMkLst>
        </pc:spChg>
        <pc:spChg chg="mod">
          <ac:chgData name="Alberto Carlos" userId="e15fa37413acfacc" providerId="LiveId" clId="{15F76C50-3A39-4BF3-B1F5-76FFEB1C7529}" dt="2020-09-02T23:27:27.125" v="155" actId="14"/>
          <ac:spMkLst>
            <pc:docMk/>
            <pc:sldMk cId="3618382047" sldId="417"/>
            <ac:spMk id="20" creationId="{00000000-0000-0000-0000-000000000000}"/>
          </ac:spMkLst>
        </pc:spChg>
      </pc:sldChg>
      <pc:sldChg chg="addSp modSp">
        <pc:chgData name="Alberto Carlos" userId="e15fa37413acfacc" providerId="LiveId" clId="{15F76C50-3A39-4BF3-B1F5-76FFEB1C7529}" dt="2020-09-02T23:35:08.904" v="385" actId="6549"/>
        <pc:sldMkLst>
          <pc:docMk/>
          <pc:sldMk cId="4200012572" sldId="418"/>
        </pc:sldMkLst>
        <pc:spChg chg="add mod">
          <ac:chgData name="Alberto Carlos" userId="e15fa37413acfacc" providerId="LiveId" clId="{15F76C50-3A39-4BF3-B1F5-76FFEB1C7529}" dt="2020-09-02T23:35:08.904" v="385" actId="6549"/>
          <ac:spMkLst>
            <pc:docMk/>
            <pc:sldMk cId="4200012572" sldId="418"/>
            <ac:spMk id="17" creationId="{386C111D-3B60-4C57-B7C2-52C01BD718F6}"/>
          </ac:spMkLst>
        </pc:spChg>
        <pc:spChg chg="mod">
          <ac:chgData name="Alberto Carlos" userId="e15fa37413acfacc" providerId="LiveId" clId="{15F76C50-3A39-4BF3-B1F5-76FFEB1C7529}" dt="2020-09-02T23:27:50.592" v="161" actId="14"/>
          <ac:spMkLst>
            <pc:docMk/>
            <pc:sldMk cId="4200012572" sldId="418"/>
            <ac:spMk id="20" creationId="{00000000-0000-0000-0000-000000000000}"/>
          </ac:spMkLst>
        </pc:spChg>
      </pc:sldChg>
      <pc:sldChg chg="addSp modSp">
        <pc:chgData name="Alberto Carlos" userId="e15fa37413acfacc" providerId="LiveId" clId="{15F76C50-3A39-4BF3-B1F5-76FFEB1C7529}" dt="2020-09-02T23:35:16.225" v="397" actId="6549"/>
        <pc:sldMkLst>
          <pc:docMk/>
          <pc:sldMk cId="758427826" sldId="419"/>
        </pc:sldMkLst>
        <pc:spChg chg="add mod">
          <ac:chgData name="Alberto Carlos" userId="e15fa37413acfacc" providerId="LiveId" clId="{15F76C50-3A39-4BF3-B1F5-76FFEB1C7529}" dt="2020-09-02T23:35:16.225" v="397" actId="6549"/>
          <ac:spMkLst>
            <pc:docMk/>
            <pc:sldMk cId="758427826" sldId="419"/>
            <ac:spMk id="17" creationId="{8503AE40-53F2-4226-98CF-C621826A00E8}"/>
          </ac:spMkLst>
        </pc:spChg>
        <pc:spChg chg="mod">
          <ac:chgData name="Alberto Carlos" userId="e15fa37413acfacc" providerId="LiveId" clId="{15F76C50-3A39-4BF3-B1F5-76FFEB1C7529}" dt="2020-09-02T23:28:21.208" v="167" actId="14"/>
          <ac:spMkLst>
            <pc:docMk/>
            <pc:sldMk cId="758427826" sldId="419"/>
            <ac:spMk id="20" creationId="{00000000-0000-0000-0000-000000000000}"/>
          </ac:spMkLst>
        </pc:spChg>
      </pc:sldChg>
      <pc:sldChg chg="add del">
        <pc:chgData name="Alberto Carlos" userId="e15fa37413acfacc" providerId="LiveId" clId="{15F76C50-3A39-4BF3-B1F5-76FFEB1C7529}" dt="2020-09-02T23:17:51.980" v="61"/>
        <pc:sldMkLst>
          <pc:docMk/>
          <pc:sldMk cId="931787290" sldId="420"/>
        </pc:sldMkLst>
      </pc:sldChg>
      <pc:sldChg chg="add del">
        <pc:chgData name="Alberto Carlos" userId="e15fa37413acfacc" providerId="LiveId" clId="{15F76C50-3A39-4BF3-B1F5-76FFEB1C7529}" dt="2020-09-02T23:17:51.980" v="61"/>
        <pc:sldMkLst>
          <pc:docMk/>
          <pc:sldMk cId="3170365575" sldId="421"/>
        </pc:sldMkLst>
      </pc:sldChg>
      <pc:sldChg chg="add del">
        <pc:chgData name="Alberto Carlos" userId="e15fa37413acfacc" providerId="LiveId" clId="{15F76C50-3A39-4BF3-B1F5-76FFEB1C7529}" dt="2020-09-02T23:17:51.980" v="61"/>
        <pc:sldMkLst>
          <pc:docMk/>
          <pc:sldMk cId="4210631482" sldId="422"/>
        </pc:sldMkLst>
      </pc:sldChg>
      <pc:sldChg chg="add del">
        <pc:chgData name="Alberto Carlos" userId="e15fa37413acfacc" providerId="LiveId" clId="{15F76C50-3A39-4BF3-B1F5-76FFEB1C7529}" dt="2020-09-02T23:17:51.980" v="61"/>
        <pc:sldMkLst>
          <pc:docMk/>
          <pc:sldMk cId="892683973" sldId="423"/>
        </pc:sldMkLst>
      </pc:sldChg>
      <pc:sldChg chg="add del">
        <pc:chgData name="Alberto Carlos" userId="e15fa37413acfacc" providerId="LiveId" clId="{15F76C50-3A39-4BF3-B1F5-76FFEB1C7529}" dt="2020-09-02T23:17:51.980" v="61"/>
        <pc:sldMkLst>
          <pc:docMk/>
          <pc:sldMk cId="231207299" sldId="424"/>
        </pc:sldMkLst>
      </pc:sldChg>
      <pc:sldChg chg="add del">
        <pc:chgData name="Alberto Carlos" userId="e15fa37413acfacc" providerId="LiveId" clId="{15F76C50-3A39-4BF3-B1F5-76FFEB1C7529}" dt="2020-09-02T23:17:51.980" v="61"/>
        <pc:sldMkLst>
          <pc:docMk/>
          <pc:sldMk cId="569556298" sldId="425"/>
        </pc:sldMkLst>
      </pc:sldChg>
      <pc:sldChg chg="add del">
        <pc:chgData name="Alberto Carlos" userId="e15fa37413acfacc" providerId="LiveId" clId="{15F76C50-3A39-4BF3-B1F5-76FFEB1C7529}" dt="2020-09-02T23:17:51.980" v="61"/>
        <pc:sldMkLst>
          <pc:docMk/>
          <pc:sldMk cId="1340613646" sldId="426"/>
        </pc:sldMkLst>
      </pc:sldChg>
      <pc:sldChg chg="add del">
        <pc:chgData name="Alberto Carlos" userId="e15fa37413acfacc" providerId="LiveId" clId="{15F76C50-3A39-4BF3-B1F5-76FFEB1C7529}" dt="2020-09-02T23:17:51.980" v="61"/>
        <pc:sldMkLst>
          <pc:docMk/>
          <pc:sldMk cId="315907604" sldId="427"/>
        </pc:sldMkLst>
      </pc:sldChg>
      <pc:sldChg chg="add del">
        <pc:chgData name="Alberto Carlos" userId="e15fa37413acfacc" providerId="LiveId" clId="{15F76C50-3A39-4BF3-B1F5-76FFEB1C7529}" dt="2020-09-02T23:17:51.980" v="61"/>
        <pc:sldMkLst>
          <pc:docMk/>
          <pc:sldMk cId="788753243" sldId="428"/>
        </pc:sldMkLst>
      </pc:sldChg>
      <pc:sldChg chg="add del">
        <pc:chgData name="Alberto Carlos" userId="e15fa37413acfacc" providerId="LiveId" clId="{15F76C50-3A39-4BF3-B1F5-76FFEB1C7529}" dt="2020-09-02T23:17:51.980" v="61"/>
        <pc:sldMkLst>
          <pc:docMk/>
          <pc:sldMk cId="2063519283" sldId="429"/>
        </pc:sldMkLst>
      </pc:sldChg>
      <pc:sldChg chg="add del">
        <pc:chgData name="Alberto Carlos" userId="e15fa37413acfacc" providerId="LiveId" clId="{15F76C50-3A39-4BF3-B1F5-76FFEB1C7529}" dt="2020-09-02T23:17:51.980" v="61"/>
        <pc:sldMkLst>
          <pc:docMk/>
          <pc:sldMk cId="3426741210" sldId="430"/>
        </pc:sldMkLst>
      </pc:sldChg>
      <pc:sldChg chg="add del">
        <pc:chgData name="Alberto Carlos" userId="e15fa37413acfacc" providerId="LiveId" clId="{15F76C50-3A39-4BF3-B1F5-76FFEB1C7529}" dt="2020-09-02T23:17:51.980" v="61"/>
        <pc:sldMkLst>
          <pc:docMk/>
          <pc:sldMk cId="3476321418" sldId="431"/>
        </pc:sldMkLst>
      </pc:sldChg>
      <pc:sldChg chg="add del">
        <pc:chgData name="Alberto Carlos" userId="e15fa37413acfacc" providerId="LiveId" clId="{15F76C50-3A39-4BF3-B1F5-76FFEB1C7529}" dt="2020-09-02T23:17:51.980" v="61"/>
        <pc:sldMkLst>
          <pc:docMk/>
          <pc:sldMk cId="1642603222" sldId="432"/>
        </pc:sldMkLst>
      </pc:sldChg>
      <pc:sldChg chg="add del">
        <pc:chgData name="Alberto Carlos" userId="e15fa37413acfacc" providerId="LiveId" clId="{15F76C50-3A39-4BF3-B1F5-76FFEB1C7529}" dt="2020-09-02T23:17:51.980" v="61"/>
        <pc:sldMkLst>
          <pc:docMk/>
          <pc:sldMk cId="1569389154" sldId="433"/>
        </pc:sldMkLst>
      </pc:sldChg>
      <pc:sldChg chg="add del">
        <pc:chgData name="Alberto Carlos" userId="e15fa37413acfacc" providerId="LiveId" clId="{15F76C50-3A39-4BF3-B1F5-76FFEB1C7529}" dt="2020-09-02T23:17:51.980" v="61"/>
        <pc:sldMkLst>
          <pc:docMk/>
          <pc:sldMk cId="2765098950" sldId="434"/>
        </pc:sldMkLst>
      </pc:sldChg>
      <pc:sldChg chg="add del">
        <pc:chgData name="Alberto Carlos" userId="e15fa37413acfacc" providerId="LiveId" clId="{15F76C50-3A39-4BF3-B1F5-76FFEB1C7529}" dt="2020-09-02T23:17:51.980" v="61"/>
        <pc:sldMkLst>
          <pc:docMk/>
          <pc:sldMk cId="490805930" sldId="435"/>
        </pc:sldMkLst>
      </pc:sldChg>
      <pc:sldChg chg="add del">
        <pc:chgData name="Alberto Carlos" userId="e15fa37413acfacc" providerId="LiveId" clId="{15F76C50-3A39-4BF3-B1F5-76FFEB1C7529}" dt="2020-09-02T23:17:51.980" v="61"/>
        <pc:sldMkLst>
          <pc:docMk/>
          <pc:sldMk cId="138899216" sldId="436"/>
        </pc:sldMkLst>
      </pc:sldChg>
      <pc:sldChg chg="add del">
        <pc:chgData name="Alberto Carlos" userId="e15fa37413acfacc" providerId="LiveId" clId="{15F76C50-3A39-4BF3-B1F5-76FFEB1C7529}" dt="2020-09-02T23:17:51.980" v="61"/>
        <pc:sldMkLst>
          <pc:docMk/>
          <pc:sldMk cId="2499984651" sldId="437"/>
        </pc:sldMkLst>
      </pc:sldChg>
      <pc:sldChg chg="add del">
        <pc:chgData name="Alberto Carlos" userId="e15fa37413acfacc" providerId="LiveId" clId="{15F76C50-3A39-4BF3-B1F5-76FFEB1C7529}" dt="2020-09-02T23:17:51.980" v="61"/>
        <pc:sldMkLst>
          <pc:docMk/>
          <pc:sldMk cId="391158783" sldId="438"/>
        </pc:sldMkLst>
      </pc:sldChg>
      <pc:sldChg chg="add del">
        <pc:chgData name="Alberto Carlos" userId="e15fa37413acfacc" providerId="LiveId" clId="{15F76C50-3A39-4BF3-B1F5-76FFEB1C7529}" dt="2020-09-02T23:17:51.980" v="61"/>
        <pc:sldMkLst>
          <pc:docMk/>
          <pc:sldMk cId="1373642619" sldId="439"/>
        </pc:sldMkLst>
      </pc:sldChg>
    </pc:docChg>
  </pc:docChgLst>
  <pc:docChgLst>
    <pc:chgData name="Alberto Carlos" userId="e15fa37413acfacc" providerId="LiveId" clId="{45486D34-DE6D-445E-B8A6-9D87F22D8097}"/>
    <pc:docChg chg="delSld modSld">
      <pc:chgData name="Alberto Carlos" userId="e15fa37413acfacc" providerId="LiveId" clId="{45486D34-DE6D-445E-B8A6-9D87F22D8097}" dt="2020-10-25T17:21:15.065" v="63"/>
      <pc:docMkLst>
        <pc:docMk/>
      </pc:docMkLst>
      <pc:sldChg chg="modSp">
        <pc:chgData name="Alberto Carlos" userId="e15fa37413acfacc" providerId="LiveId" clId="{45486D34-DE6D-445E-B8A6-9D87F22D8097}" dt="2020-10-25T17:18:26.416" v="25" actId="6549"/>
        <pc:sldMkLst>
          <pc:docMk/>
          <pc:sldMk cId="655980967" sldId="256"/>
        </pc:sldMkLst>
        <pc:spChg chg="mod">
          <ac:chgData name="Alberto Carlos" userId="e15fa37413acfacc" providerId="LiveId" clId="{45486D34-DE6D-445E-B8A6-9D87F22D8097}" dt="2020-10-25T17:18:26.416" v="25" actId="6549"/>
          <ac:spMkLst>
            <pc:docMk/>
            <pc:sldMk cId="655980967" sldId="256"/>
            <ac:spMk id="7" creationId="{B00BC0CF-B17D-4A50-ABE9-4484FAE4760D}"/>
          </ac:spMkLst>
        </pc:spChg>
        <pc:spChg chg="mod">
          <ac:chgData name="Alberto Carlos" userId="e15fa37413acfacc" providerId="LiveId" clId="{45486D34-DE6D-445E-B8A6-9D87F22D8097}" dt="2020-10-25T17:17:57.943" v="2" actId="6549"/>
          <ac:spMkLst>
            <pc:docMk/>
            <pc:sldMk cId="655980967" sldId="256"/>
            <ac:spMk id="8" creationId="{24A6EDC5-665D-4C54-9434-DB56AD78E396}"/>
          </ac:spMkLst>
        </pc:spChg>
      </pc:sldChg>
      <pc:sldChg chg="modSp">
        <pc:chgData name="Alberto Carlos" userId="e15fa37413acfacc" providerId="LiveId" clId="{45486D34-DE6D-445E-B8A6-9D87F22D8097}" dt="2020-10-25T17:21:15.065" v="63"/>
        <pc:sldMkLst>
          <pc:docMk/>
          <pc:sldMk cId="3665966782" sldId="257"/>
        </pc:sldMkLst>
        <pc:spChg chg="mod">
          <ac:chgData name="Alberto Carlos" userId="e15fa37413acfacc" providerId="LiveId" clId="{45486D34-DE6D-445E-B8A6-9D87F22D8097}" dt="2020-10-25T17:21:15.065" v="63"/>
          <ac:spMkLst>
            <pc:docMk/>
            <pc:sldMk cId="3665966782" sldId="257"/>
            <ac:spMk id="2" creationId="{00000000-0000-0000-0000-000000000000}"/>
          </ac:spMkLst>
        </pc:spChg>
        <pc:spChg chg="mod">
          <ac:chgData name="Alberto Carlos" userId="e15fa37413acfacc" providerId="LiveId" clId="{45486D34-DE6D-445E-B8A6-9D87F22D8097}" dt="2020-10-25T17:19:45.912" v="58" actId="20577"/>
          <ac:spMkLst>
            <pc:docMk/>
            <pc:sldMk cId="3665966782" sldId="257"/>
            <ac:spMk id="10" creationId="{00000000-0000-0000-0000-000000000000}"/>
          </ac:spMkLst>
        </pc:spChg>
      </pc:sldChg>
      <pc:sldChg chg="del">
        <pc:chgData name="Alberto Carlos" userId="e15fa37413acfacc" providerId="LiveId" clId="{45486D34-DE6D-445E-B8A6-9D87F22D8097}" dt="2020-10-25T17:18:40.005" v="26" actId="2696"/>
        <pc:sldMkLst>
          <pc:docMk/>
          <pc:sldMk cId="131264051" sldId="403"/>
        </pc:sldMkLst>
      </pc:sldChg>
      <pc:sldChg chg="del">
        <pc:chgData name="Alberto Carlos" userId="e15fa37413acfacc" providerId="LiveId" clId="{45486D34-DE6D-445E-B8A6-9D87F22D8097}" dt="2020-10-25T17:18:40.049" v="27" actId="2696"/>
        <pc:sldMkLst>
          <pc:docMk/>
          <pc:sldMk cId="1043617689" sldId="404"/>
        </pc:sldMkLst>
      </pc:sldChg>
      <pc:sldChg chg="del">
        <pc:chgData name="Alberto Carlos" userId="e15fa37413acfacc" providerId="LiveId" clId="{45486D34-DE6D-445E-B8A6-9D87F22D8097}" dt="2020-10-25T17:18:40.063" v="28" actId="2696"/>
        <pc:sldMkLst>
          <pc:docMk/>
          <pc:sldMk cId="2289736544" sldId="405"/>
        </pc:sldMkLst>
      </pc:sldChg>
      <pc:sldChg chg="del">
        <pc:chgData name="Alberto Carlos" userId="e15fa37413acfacc" providerId="LiveId" clId="{45486D34-DE6D-445E-B8A6-9D87F22D8097}" dt="2020-10-25T17:18:40.075" v="29" actId="2696"/>
        <pc:sldMkLst>
          <pc:docMk/>
          <pc:sldMk cId="3586449901" sldId="406"/>
        </pc:sldMkLst>
      </pc:sldChg>
      <pc:sldChg chg="del">
        <pc:chgData name="Alberto Carlos" userId="e15fa37413acfacc" providerId="LiveId" clId="{45486D34-DE6D-445E-B8A6-9D87F22D8097}" dt="2020-10-25T17:18:40.089" v="30" actId="2696"/>
        <pc:sldMkLst>
          <pc:docMk/>
          <pc:sldMk cId="2133504568" sldId="407"/>
        </pc:sldMkLst>
      </pc:sldChg>
      <pc:sldChg chg="del">
        <pc:chgData name="Alberto Carlos" userId="e15fa37413acfacc" providerId="LiveId" clId="{45486D34-DE6D-445E-B8A6-9D87F22D8097}" dt="2020-10-25T17:18:40.102" v="31" actId="2696"/>
        <pc:sldMkLst>
          <pc:docMk/>
          <pc:sldMk cId="3098324458" sldId="408"/>
        </pc:sldMkLst>
      </pc:sldChg>
      <pc:sldChg chg="del">
        <pc:chgData name="Alberto Carlos" userId="e15fa37413acfacc" providerId="LiveId" clId="{45486D34-DE6D-445E-B8A6-9D87F22D8097}" dt="2020-10-25T17:18:40.114" v="32" actId="2696"/>
        <pc:sldMkLst>
          <pc:docMk/>
          <pc:sldMk cId="4091348255" sldId="409"/>
        </pc:sldMkLst>
      </pc:sldChg>
      <pc:sldChg chg="del">
        <pc:chgData name="Alberto Carlos" userId="e15fa37413acfacc" providerId="LiveId" clId="{45486D34-DE6D-445E-B8A6-9D87F22D8097}" dt="2020-10-25T17:18:40.126" v="33" actId="2696"/>
        <pc:sldMkLst>
          <pc:docMk/>
          <pc:sldMk cId="265464124" sldId="410"/>
        </pc:sldMkLst>
      </pc:sldChg>
      <pc:sldChg chg="del">
        <pc:chgData name="Alberto Carlos" userId="e15fa37413acfacc" providerId="LiveId" clId="{45486D34-DE6D-445E-B8A6-9D87F22D8097}" dt="2020-10-25T17:18:40.139" v="34" actId="2696"/>
        <pc:sldMkLst>
          <pc:docMk/>
          <pc:sldMk cId="808486485" sldId="411"/>
        </pc:sldMkLst>
      </pc:sldChg>
      <pc:sldChg chg="del">
        <pc:chgData name="Alberto Carlos" userId="e15fa37413acfacc" providerId="LiveId" clId="{45486D34-DE6D-445E-B8A6-9D87F22D8097}" dt="2020-10-25T17:18:40.151" v="35" actId="2696"/>
        <pc:sldMkLst>
          <pc:docMk/>
          <pc:sldMk cId="3328792430" sldId="412"/>
        </pc:sldMkLst>
      </pc:sldChg>
      <pc:sldChg chg="del">
        <pc:chgData name="Alberto Carlos" userId="e15fa37413acfacc" providerId="LiveId" clId="{45486D34-DE6D-445E-B8A6-9D87F22D8097}" dt="2020-10-25T17:18:40.162" v="36" actId="2696"/>
        <pc:sldMkLst>
          <pc:docMk/>
          <pc:sldMk cId="1666660809" sldId="413"/>
        </pc:sldMkLst>
      </pc:sldChg>
      <pc:sldChg chg="del">
        <pc:chgData name="Alberto Carlos" userId="e15fa37413acfacc" providerId="LiveId" clId="{45486D34-DE6D-445E-B8A6-9D87F22D8097}" dt="2020-10-25T17:18:40.173" v="37" actId="2696"/>
        <pc:sldMkLst>
          <pc:docMk/>
          <pc:sldMk cId="3316374680" sldId="414"/>
        </pc:sldMkLst>
      </pc:sldChg>
      <pc:sldChg chg="del">
        <pc:chgData name="Alberto Carlos" userId="e15fa37413acfacc" providerId="LiveId" clId="{45486D34-DE6D-445E-B8A6-9D87F22D8097}" dt="2020-10-25T17:18:40.185" v="38" actId="2696"/>
        <pc:sldMkLst>
          <pc:docMk/>
          <pc:sldMk cId="3944939059" sldId="415"/>
        </pc:sldMkLst>
      </pc:sldChg>
      <pc:sldChg chg="del">
        <pc:chgData name="Alberto Carlos" userId="e15fa37413acfacc" providerId="LiveId" clId="{45486D34-DE6D-445E-B8A6-9D87F22D8097}" dt="2020-10-25T17:18:40.196" v="39" actId="2696"/>
        <pc:sldMkLst>
          <pc:docMk/>
          <pc:sldMk cId="515568754" sldId="416"/>
        </pc:sldMkLst>
      </pc:sldChg>
      <pc:sldChg chg="del">
        <pc:chgData name="Alberto Carlos" userId="e15fa37413acfacc" providerId="LiveId" clId="{45486D34-DE6D-445E-B8A6-9D87F22D8097}" dt="2020-10-25T17:18:40.211" v="40" actId="2696"/>
        <pc:sldMkLst>
          <pc:docMk/>
          <pc:sldMk cId="3973042411" sldId="417"/>
        </pc:sldMkLst>
      </pc:sldChg>
      <pc:sldChg chg="del">
        <pc:chgData name="Alberto Carlos" userId="e15fa37413acfacc" providerId="LiveId" clId="{45486D34-DE6D-445E-B8A6-9D87F22D8097}" dt="2020-10-25T17:18:40.222" v="41" actId="2696"/>
        <pc:sldMkLst>
          <pc:docMk/>
          <pc:sldMk cId="3912118404" sldId="418"/>
        </pc:sldMkLst>
      </pc:sldChg>
      <pc:sldChg chg="del">
        <pc:chgData name="Alberto Carlos" userId="e15fa37413acfacc" providerId="LiveId" clId="{45486D34-DE6D-445E-B8A6-9D87F22D8097}" dt="2020-10-25T17:18:40.234" v="42" actId="2696"/>
        <pc:sldMkLst>
          <pc:docMk/>
          <pc:sldMk cId="4052258232" sldId="419"/>
        </pc:sldMkLst>
      </pc:sldChg>
      <pc:sldChg chg="del">
        <pc:chgData name="Alberto Carlos" userId="e15fa37413acfacc" providerId="LiveId" clId="{45486D34-DE6D-445E-B8A6-9D87F22D8097}" dt="2020-10-25T17:18:40.244" v="43" actId="2696"/>
        <pc:sldMkLst>
          <pc:docMk/>
          <pc:sldMk cId="2367902131" sldId="420"/>
        </pc:sldMkLst>
      </pc:sldChg>
      <pc:sldChg chg="del">
        <pc:chgData name="Alberto Carlos" userId="e15fa37413acfacc" providerId="LiveId" clId="{45486D34-DE6D-445E-B8A6-9D87F22D8097}" dt="2020-10-25T17:18:40.257" v="44" actId="2696"/>
        <pc:sldMkLst>
          <pc:docMk/>
          <pc:sldMk cId="1634956325" sldId="421"/>
        </pc:sldMkLst>
      </pc:sldChg>
      <pc:sldChg chg="del">
        <pc:chgData name="Alberto Carlos" userId="e15fa37413acfacc" providerId="LiveId" clId="{45486D34-DE6D-445E-B8A6-9D87F22D8097}" dt="2020-10-25T17:18:40.270" v="45" actId="2696"/>
        <pc:sldMkLst>
          <pc:docMk/>
          <pc:sldMk cId="3588665583" sldId="422"/>
        </pc:sldMkLst>
      </pc:sldChg>
      <pc:sldChg chg="del">
        <pc:chgData name="Alberto Carlos" userId="e15fa37413acfacc" providerId="LiveId" clId="{45486D34-DE6D-445E-B8A6-9D87F22D8097}" dt="2020-10-25T17:18:40.280" v="46" actId="2696"/>
        <pc:sldMkLst>
          <pc:docMk/>
          <pc:sldMk cId="1945382883" sldId="423"/>
        </pc:sldMkLst>
      </pc:sldChg>
      <pc:sldChg chg="del">
        <pc:chgData name="Alberto Carlos" userId="e15fa37413acfacc" providerId="LiveId" clId="{45486D34-DE6D-445E-B8A6-9D87F22D8097}" dt="2020-10-25T17:18:40.291" v="47" actId="2696"/>
        <pc:sldMkLst>
          <pc:docMk/>
          <pc:sldMk cId="894512670" sldId="424"/>
        </pc:sldMkLst>
      </pc:sldChg>
    </pc:docChg>
  </pc:docChgLst>
  <pc:docChgLst>
    <pc:chgData name="Alberto Carlos" userId="e15fa37413acfacc" providerId="LiveId" clId="{AF915EAC-E6F7-476C-A756-5F5DAF759F07}"/>
    <pc:docChg chg="undo custSel addSld delSld modSld">
      <pc:chgData name="Alberto Carlos" userId="e15fa37413acfacc" providerId="LiveId" clId="{AF915EAC-E6F7-476C-A756-5F5DAF759F07}" dt="2020-09-16T15:26:34.157" v="354" actId="2696"/>
      <pc:docMkLst>
        <pc:docMk/>
      </pc:docMkLst>
      <pc:sldChg chg="add del">
        <pc:chgData name="Alberto Carlos" userId="e15fa37413acfacc" providerId="LiveId" clId="{AF915EAC-E6F7-476C-A756-5F5DAF759F07}" dt="2020-09-13T15:23:18.812" v="256" actId="2696"/>
        <pc:sldMkLst>
          <pc:docMk/>
          <pc:sldMk cId="1348386947" sldId="400"/>
        </pc:sldMkLst>
      </pc:sldChg>
      <pc:sldChg chg="addSp modSp">
        <pc:chgData name="Alberto Carlos" userId="e15fa37413acfacc" providerId="LiveId" clId="{AF915EAC-E6F7-476C-A756-5F5DAF759F07}" dt="2020-09-13T15:04:49.211" v="46" actId="6549"/>
        <pc:sldMkLst>
          <pc:docMk/>
          <pc:sldMk cId="2184719949" sldId="401"/>
        </pc:sldMkLst>
        <pc:spChg chg="add mod">
          <ac:chgData name="Alberto Carlos" userId="e15fa37413acfacc" providerId="LiveId" clId="{AF915EAC-E6F7-476C-A756-5F5DAF759F07}" dt="2020-09-13T15:04:44.818" v="44" actId="20577"/>
          <ac:spMkLst>
            <pc:docMk/>
            <pc:sldMk cId="2184719949" sldId="401"/>
            <ac:spMk id="17" creationId="{0839858D-A163-4545-9201-5FF0DCD0C212}"/>
          </ac:spMkLst>
        </pc:spChg>
        <pc:spChg chg="mod">
          <ac:chgData name="Alberto Carlos" userId="e15fa37413acfacc" providerId="LiveId" clId="{AF915EAC-E6F7-476C-A756-5F5DAF759F07}" dt="2020-09-13T15:04:49.211" v="46" actId="6549"/>
          <ac:spMkLst>
            <pc:docMk/>
            <pc:sldMk cId="2184719949" sldId="401"/>
            <ac:spMk id="20" creationId="{00000000-0000-0000-0000-000000000000}"/>
          </ac:spMkLst>
        </pc:spChg>
      </pc:sldChg>
      <pc:sldChg chg="del">
        <pc:chgData name="Alberto Carlos" userId="e15fa37413acfacc" providerId="LiveId" clId="{AF915EAC-E6F7-476C-A756-5F5DAF759F07}" dt="2020-09-13T15:23:19.539" v="297" actId="2696"/>
        <pc:sldMkLst>
          <pc:docMk/>
          <pc:sldMk cId="2175872598" sldId="402"/>
        </pc:sldMkLst>
      </pc:sldChg>
      <pc:sldChg chg="del">
        <pc:chgData name="Alberto Carlos" userId="e15fa37413acfacc" providerId="LiveId" clId="{AF915EAC-E6F7-476C-A756-5F5DAF759F07}" dt="2020-09-13T15:23:19.555" v="298" actId="2696"/>
        <pc:sldMkLst>
          <pc:docMk/>
          <pc:sldMk cId="2787706945" sldId="403"/>
        </pc:sldMkLst>
      </pc:sldChg>
      <pc:sldChg chg="del">
        <pc:chgData name="Alberto Carlos" userId="e15fa37413acfacc" providerId="LiveId" clId="{AF915EAC-E6F7-476C-A756-5F5DAF759F07}" dt="2020-09-13T15:23:19.570" v="299" actId="2696"/>
        <pc:sldMkLst>
          <pc:docMk/>
          <pc:sldMk cId="2075168917" sldId="404"/>
        </pc:sldMkLst>
      </pc:sldChg>
      <pc:sldChg chg="del">
        <pc:chgData name="Alberto Carlos" userId="e15fa37413acfacc" providerId="LiveId" clId="{AF915EAC-E6F7-476C-A756-5F5DAF759F07}" dt="2020-09-13T15:23:19.601" v="300" actId="2696"/>
        <pc:sldMkLst>
          <pc:docMk/>
          <pc:sldMk cId="2695493292" sldId="405"/>
        </pc:sldMkLst>
      </pc:sldChg>
      <pc:sldChg chg="del">
        <pc:chgData name="Alberto Carlos" userId="e15fa37413acfacc" providerId="LiveId" clId="{AF915EAC-E6F7-476C-A756-5F5DAF759F07}" dt="2020-09-13T15:23:19.617" v="301" actId="2696"/>
        <pc:sldMkLst>
          <pc:docMk/>
          <pc:sldMk cId="1952448962" sldId="406"/>
        </pc:sldMkLst>
      </pc:sldChg>
      <pc:sldChg chg="del">
        <pc:chgData name="Alberto Carlos" userId="e15fa37413acfacc" providerId="LiveId" clId="{AF915EAC-E6F7-476C-A756-5F5DAF759F07}" dt="2020-09-13T15:23:19.633" v="302" actId="2696"/>
        <pc:sldMkLst>
          <pc:docMk/>
          <pc:sldMk cId="4117554384" sldId="407"/>
        </pc:sldMkLst>
      </pc:sldChg>
      <pc:sldChg chg="del">
        <pc:chgData name="Alberto Carlos" userId="e15fa37413acfacc" providerId="LiveId" clId="{AF915EAC-E6F7-476C-A756-5F5DAF759F07}" dt="2020-09-13T15:23:19.664" v="304" actId="2696"/>
        <pc:sldMkLst>
          <pc:docMk/>
          <pc:sldMk cId="55989861" sldId="408"/>
        </pc:sldMkLst>
      </pc:sldChg>
      <pc:sldChg chg="del">
        <pc:chgData name="Alberto Carlos" userId="e15fa37413acfacc" providerId="LiveId" clId="{AF915EAC-E6F7-476C-A756-5F5DAF759F07}" dt="2020-09-13T15:23:19.680" v="305" actId="2696"/>
        <pc:sldMkLst>
          <pc:docMk/>
          <pc:sldMk cId="3472481983" sldId="409"/>
        </pc:sldMkLst>
      </pc:sldChg>
      <pc:sldChg chg="del">
        <pc:chgData name="Alberto Carlos" userId="e15fa37413acfacc" providerId="LiveId" clId="{AF915EAC-E6F7-476C-A756-5F5DAF759F07}" dt="2020-09-13T15:23:19.695" v="306" actId="2696"/>
        <pc:sldMkLst>
          <pc:docMk/>
          <pc:sldMk cId="1900114099" sldId="410"/>
        </pc:sldMkLst>
      </pc:sldChg>
      <pc:sldChg chg="del">
        <pc:chgData name="Alberto Carlos" userId="e15fa37413acfacc" providerId="LiveId" clId="{AF915EAC-E6F7-476C-A756-5F5DAF759F07}" dt="2020-09-13T15:23:19.726" v="308" actId="2696"/>
        <pc:sldMkLst>
          <pc:docMk/>
          <pc:sldMk cId="1239396190" sldId="412"/>
        </pc:sldMkLst>
      </pc:sldChg>
      <pc:sldChg chg="del">
        <pc:chgData name="Alberto Carlos" userId="e15fa37413acfacc" providerId="LiveId" clId="{AF915EAC-E6F7-476C-A756-5F5DAF759F07}" dt="2020-09-13T15:23:19.711" v="307" actId="2696"/>
        <pc:sldMkLst>
          <pc:docMk/>
          <pc:sldMk cId="1434052731" sldId="413"/>
        </pc:sldMkLst>
      </pc:sldChg>
      <pc:sldChg chg="del">
        <pc:chgData name="Alberto Carlos" userId="e15fa37413acfacc" providerId="LiveId" clId="{AF915EAC-E6F7-476C-A756-5F5DAF759F07}" dt="2020-09-13T15:23:19.742" v="309" actId="2696"/>
        <pc:sldMkLst>
          <pc:docMk/>
          <pc:sldMk cId="3923686118" sldId="414"/>
        </pc:sldMkLst>
      </pc:sldChg>
      <pc:sldChg chg="del">
        <pc:chgData name="Alberto Carlos" userId="e15fa37413acfacc" providerId="LiveId" clId="{AF915EAC-E6F7-476C-A756-5F5DAF759F07}" dt="2020-09-13T15:23:19.758" v="310" actId="2696"/>
        <pc:sldMkLst>
          <pc:docMk/>
          <pc:sldMk cId="2160116665" sldId="415"/>
        </pc:sldMkLst>
      </pc:sldChg>
      <pc:sldChg chg="del">
        <pc:chgData name="Alberto Carlos" userId="e15fa37413acfacc" providerId="LiveId" clId="{AF915EAC-E6F7-476C-A756-5F5DAF759F07}" dt="2020-09-13T15:23:19.773" v="311" actId="2696"/>
        <pc:sldMkLst>
          <pc:docMk/>
          <pc:sldMk cId="97728167" sldId="416"/>
        </pc:sldMkLst>
      </pc:sldChg>
      <pc:sldChg chg="del">
        <pc:chgData name="Alberto Carlos" userId="e15fa37413acfacc" providerId="LiveId" clId="{AF915EAC-E6F7-476C-A756-5F5DAF759F07}" dt="2020-09-13T15:23:19.898" v="312" actId="2696"/>
        <pc:sldMkLst>
          <pc:docMk/>
          <pc:sldMk cId="3068373287" sldId="417"/>
        </pc:sldMkLst>
      </pc:sldChg>
      <pc:sldChg chg="del">
        <pc:chgData name="Alberto Carlos" userId="e15fa37413acfacc" providerId="LiveId" clId="{AF915EAC-E6F7-476C-A756-5F5DAF759F07}" dt="2020-09-13T15:23:19.930" v="313" actId="2696"/>
        <pc:sldMkLst>
          <pc:docMk/>
          <pc:sldMk cId="307243857" sldId="418"/>
        </pc:sldMkLst>
      </pc:sldChg>
      <pc:sldChg chg="del">
        <pc:chgData name="Alberto Carlos" userId="e15fa37413acfacc" providerId="LiveId" clId="{AF915EAC-E6F7-476C-A756-5F5DAF759F07}" dt="2020-09-13T15:23:19.961" v="316" actId="2696"/>
        <pc:sldMkLst>
          <pc:docMk/>
          <pc:sldMk cId="3344435450" sldId="419"/>
        </pc:sldMkLst>
      </pc:sldChg>
      <pc:sldChg chg="del">
        <pc:chgData name="Alberto Carlos" userId="e15fa37413acfacc" providerId="LiveId" clId="{AF915EAC-E6F7-476C-A756-5F5DAF759F07}" dt="2020-09-13T15:23:19.945" v="314" actId="2696"/>
        <pc:sldMkLst>
          <pc:docMk/>
          <pc:sldMk cId="2527504590" sldId="420"/>
        </pc:sldMkLst>
      </pc:sldChg>
      <pc:sldChg chg="del">
        <pc:chgData name="Alberto Carlos" userId="e15fa37413acfacc" providerId="LiveId" clId="{AF915EAC-E6F7-476C-A756-5F5DAF759F07}" dt="2020-09-13T15:23:19.961" v="315" actId="2696"/>
        <pc:sldMkLst>
          <pc:docMk/>
          <pc:sldMk cId="2787803288" sldId="421"/>
        </pc:sldMkLst>
      </pc:sldChg>
      <pc:sldChg chg="del">
        <pc:chgData name="Alberto Carlos" userId="e15fa37413acfacc" providerId="LiveId" clId="{AF915EAC-E6F7-476C-A756-5F5DAF759F07}" dt="2020-09-13T15:23:19.508" v="295" actId="2696"/>
        <pc:sldMkLst>
          <pc:docMk/>
          <pc:sldMk cId="2990425880" sldId="422"/>
        </pc:sldMkLst>
      </pc:sldChg>
      <pc:sldChg chg="del">
        <pc:chgData name="Alberto Carlos" userId="e15fa37413acfacc" providerId="LiveId" clId="{AF915EAC-E6F7-476C-A756-5F5DAF759F07}" dt="2020-09-13T15:23:19.476" v="293" actId="2696"/>
        <pc:sldMkLst>
          <pc:docMk/>
          <pc:sldMk cId="510101220" sldId="423"/>
        </pc:sldMkLst>
      </pc:sldChg>
      <pc:sldChg chg="del">
        <pc:chgData name="Alberto Carlos" userId="e15fa37413acfacc" providerId="LiveId" clId="{AF915EAC-E6F7-476C-A756-5F5DAF759F07}" dt="2020-09-13T15:23:19.492" v="294" actId="2696"/>
        <pc:sldMkLst>
          <pc:docMk/>
          <pc:sldMk cId="2354181100" sldId="424"/>
        </pc:sldMkLst>
      </pc:sldChg>
      <pc:sldChg chg="del">
        <pc:chgData name="Alberto Carlos" userId="e15fa37413acfacc" providerId="LiveId" clId="{AF915EAC-E6F7-476C-A756-5F5DAF759F07}" dt="2020-09-13T15:23:19.523" v="296" actId="2696"/>
        <pc:sldMkLst>
          <pc:docMk/>
          <pc:sldMk cId="1149552366" sldId="425"/>
        </pc:sldMkLst>
      </pc:sldChg>
      <pc:sldChg chg="del">
        <pc:chgData name="Alberto Carlos" userId="e15fa37413acfacc" providerId="LiveId" clId="{AF915EAC-E6F7-476C-A756-5F5DAF759F07}" dt="2020-09-13T15:23:19.648" v="303" actId="2696"/>
        <pc:sldMkLst>
          <pc:docMk/>
          <pc:sldMk cId="965648442" sldId="426"/>
        </pc:sldMkLst>
      </pc:sldChg>
      <pc:sldChg chg="del">
        <pc:chgData name="Alberto Carlos" userId="e15fa37413acfacc" providerId="LiveId" clId="{AF915EAC-E6F7-476C-A756-5F5DAF759F07}" dt="2020-09-13T15:23:19.976" v="317" actId="2696"/>
        <pc:sldMkLst>
          <pc:docMk/>
          <pc:sldMk cId="1665563982" sldId="427"/>
        </pc:sldMkLst>
      </pc:sldChg>
      <pc:sldChg chg="del">
        <pc:chgData name="Alberto Carlos" userId="e15fa37413acfacc" providerId="LiveId" clId="{AF915EAC-E6F7-476C-A756-5F5DAF759F07}" dt="2020-09-13T15:23:19.992" v="318" actId="2696"/>
        <pc:sldMkLst>
          <pc:docMk/>
          <pc:sldMk cId="1747784585" sldId="428"/>
        </pc:sldMkLst>
      </pc:sldChg>
      <pc:sldChg chg="del">
        <pc:chgData name="Alberto Carlos" userId="e15fa37413acfacc" providerId="LiveId" clId="{AF915EAC-E6F7-476C-A756-5F5DAF759F07}" dt="2020-09-13T15:23:20.008" v="319" actId="2696"/>
        <pc:sldMkLst>
          <pc:docMk/>
          <pc:sldMk cId="193457853" sldId="429"/>
        </pc:sldMkLst>
      </pc:sldChg>
      <pc:sldChg chg="del">
        <pc:chgData name="Alberto Carlos" userId="e15fa37413acfacc" providerId="LiveId" clId="{AF915EAC-E6F7-476C-A756-5F5DAF759F07}" dt="2020-09-13T15:23:20.023" v="320" actId="2696"/>
        <pc:sldMkLst>
          <pc:docMk/>
          <pc:sldMk cId="311767411" sldId="430"/>
        </pc:sldMkLst>
      </pc:sldChg>
      <pc:sldChg chg="del">
        <pc:chgData name="Alberto Carlos" userId="e15fa37413acfacc" providerId="LiveId" clId="{AF915EAC-E6F7-476C-A756-5F5DAF759F07}" dt="2020-09-13T15:23:20.039" v="321" actId="2696"/>
        <pc:sldMkLst>
          <pc:docMk/>
          <pc:sldMk cId="2707945831" sldId="431"/>
        </pc:sldMkLst>
      </pc:sldChg>
      <pc:sldChg chg="del">
        <pc:chgData name="Alberto Carlos" userId="e15fa37413acfacc" providerId="LiveId" clId="{AF915EAC-E6F7-476C-A756-5F5DAF759F07}" dt="2020-09-13T15:23:20.054" v="322" actId="2696"/>
        <pc:sldMkLst>
          <pc:docMk/>
          <pc:sldMk cId="2650653672" sldId="432"/>
        </pc:sldMkLst>
      </pc:sldChg>
      <pc:sldChg chg="del">
        <pc:chgData name="Alberto Carlos" userId="e15fa37413acfacc" providerId="LiveId" clId="{AF915EAC-E6F7-476C-A756-5F5DAF759F07}" dt="2020-09-13T15:23:20.070" v="323" actId="2696"/>
        <pc:sldMkLst>
          <pc:docMk/>
          <pc:sldMk cId="1755970431" sldId="433"/>
        </pc:sldMkLst>
      </pc:sldChg>
      <pc:sldChg chg="del">
        <pc:chgData name="Alberto Carlos" userId="e15fa37413acfacc" providerId="LiveId" clId="{AF915EAC-E6F7-476C-A756-5F5DAF759F07}" dt="2020-09-13T15:23:20.086" v="324" actId="2696"/>
        <pc:sldMkLst>
          <pc:docMk/>
          <pc:sldMk cId="2312727666" sldId="434"/>
        </pc:sldMkLst>
      </pc:sldChg>
      <pc:sldChg chg="del">
        <pc:chgData name="Alberto Carlos" userId="e15fa37413acfacc" providerId="LiveId" clId="{AF915EAC-E6F7-476C-A756-5F5DAF759F07}" dt="2020-09-13T15:23:20.101" v="325" actId="2696"/>
        <pc:sldMkLst>
          <pc:docMk/>
          <pc:sldMk cId="2210172491" sldId="435"/>
        </pc:sldMkLst>
      </pc:sldChg>
      <pc:sldChg chg="del">
        <pc:chgData name="Alberto Carlos" userId="e15fa37413acfacc" providerId="LiveId" clId="{AF915EAC-E6F7-476C-A756-5F5DAF759F07}" dt="2020-09-13T15:23:20.117" v="326" actId="2696"/>
        <pc:sldMkLst>
          <pc:docMk/>
          <pc:sldMk cId="436134424" sldId="436"/>
        </pc:sldMkLst>
      </pc:sldChg>
      <pc:sldChg chg="del">
        <pc:chgData name="Alberto Carlos" userId="e15fa37413acfacc" providerId="LiveId" clId="{AF915EAC-E6F7-476C-A756-5F5DAF759F07}" dt="2020-09-13T15:23:20.117" v="327" actId="2696"/>
        <pc:sldMkLst>
          <pc:docMk/>
          <pc:sldMk cId="1504845025" sldId="437"/>
        </pc:sldMkLst>
      </pc:sldChg>
      <pc:sldChg chg="del">
        <pc:chgData name="Alberto Carlos" userId="e15fa37413acfacc" providerId="LiveId" clId="{AF915EAC-E6F7-476C-A756-5F5DAF759F07}" dt="2020-09-13T15:23:20.133" v="328" actId="2696"/>
        <pc:sldMkLst>
          <pc:docMk/>
          <pc:sldMk cId="3405136889" sldId="438"/>
        </pc:sldMkLst>
      </pc:sldChg>
      <pc:sldChg chg="add del">
        <pc:chgData name="Alberto Carlos" userId="e15fa37413acfacc" providerId="LiveId" clId="{AF915EAC-E6F7-476C-A756-5F5DAF759F07}" dt="2020-09-13T15:23:18.830" v="257" actId="2696"/>
        <pc:sldMkLst>
          <pc:docMk/>
          <pc:sldMk cId="21183161" sldId="439"/>
        </pc:sldMkLst>
      </pc:sldChg>
      <pc:sldChg chg="add del">
        <pc:chgData name="Alberto Carlos" userId="e15fa37413acfacc" providerId="LiveId" clId="{AF915EAC-E6F7-476C-A756-5F5DAF759F07}" dt="2020-09-13T15:23:18.851" v="258" actId="2696"/>
        <pc:sldMkLst>
          <pc:docMk/>
          <pc:sldMk cId="2243368608" sldId="440"/>
        </pc:sldMkLst>
      </pc:sldChg>
      <pc:sldChg chg="add del">
        <pc:chgData name="Alberto Carlos" userId="e15fa37413acfacc" providerId="LiveId" clId="{AF915EAC-E6F7-476C-A756-5F5DAF759F07}" dt="2020-09-13T15:23:18.863" v="259" actId="2696"/>
        <pc:sldMkLst>
          <pc:docMk/>
          <pc:sldMk cId="319742142" sldId="441"/>
        </pc:sldMkLst>
      </pc:sldChg>
      <pc:sldChg chg="add del">
        <pc:chgData name="Alberto Carlos" userId="e15fa37413acfacc" providerId="LiveId" clId="{AF915EAC-E6F7-476C-A756-5F5DAF759F07}" dt="2020-09-13T15:23:18.879" v="260" actId="2696"/>
        <pc:sldMkLst>
          <pc:docMk/>
          <pc:sldMk cId="3416607149" sldId="442"/>
        </pc:sldMkLst>
      </pc:sldChg>
      <pc:sldChg chg="add del">
        <pc:chgData name="Alberto Carlos" userId="e15fa37413acfacc" providerId="LiveId" clId="{AF915EAC-E6F7-476C-A756-5F5DAF759F07}" dt="2020-09-13T15:23:18.895" v="261" actId="2696"/>
        <pc:sldMkLst>
          <pc:docMk/>
          <pc:sldMk cId="2662974824" sldId="443"/>
        </pc:sldMkLst>
      </pc:sldChg>
      <pc:sldChg chg="add del">
        <pc:chgData name="Alberto Carlos" userId="e15fa37413acfacc" providerId="LiveId" clId="{AF915EAC-E6F7-476C-A756-5F5DAF759F07}" dt="2020-09-13T15:23:18.914" v="262" actId="2696"/>
        <pc:sldMkLst>
          <pc:docMk/>
          <pc:sldMk cId="138345140" sldId="444"/>
        </pc:sldMkLst>
      </pc:sldChg>
      <pc:sldChg chg="add del">
        <pc:chgData name="Alberto Carlos" userId="e15fa37413acfacc" providerId="LiveId" clId="{AF915EAC-E6F7-476C-A756-5F5DAF759F07}" dt="2020-09-13T15:23:18.945" v="263" actId="2696"/>
        <pc:sldMkLst>
          <pc:docMk/>
          <pc:sldMk cId="2233419688" sldId="445"/>
        </pc:sldMkLst>
      </pc:sldChg>
      <pc:sldChg chg="add del">
        <pc:chgData name="Alberto Carlos" userId="e15fa37413acfacc" providerId="LiveId" clId="{AF915EAC-E6F7-476C-A756-5F5DAF759F07}" dt="2020-09-13T15:23:18.961" v="264" actId="2696"/>
        <pc:sldMkLst>
          <pc:docMk/>
          <pc:sldMk cId="3233881042" sldId="446"/>
        </pc:sldMkLst>
      </pc:sldChg>
      <pc:sldChg chg="add del">
        <pc:chgData name="Alberto Carlos" userId="e15fa37413acfacc" providerId="LiveId" clId="{AF915EAC-E6F7-476C-A756-5F5DAF759F07}" dt="2020-09-13T15:23:18.977" v="265" actId="2696"/>
        <pc:sldMkLst>
          <pc:docMk/>
          <pc:sldMk cId="2789005877" sldId="447"/>
        </pc:sldMkLst>
      </pc:sldChg>
      <pc:sldChg chg="add del">
        <pc:chgData name="Alberto Carlos" userId="e15fa37413acfacc" providerId="LiveId" clId="{AF915EAC-E6F7-476C-A756-5F5DAF759F07}" dt="2020-09-13T15:23:18.992" v="266" actId="2696"/>
        <pc:sldMkLst>
          <pc:docMk/>
          <pc:sldMk cId="754456864" sldId="448"/>
        </pc:sldMkLst>
      </pc:sldChg>
      <pc:sldChg chg="add del">
        <pc:chgData name="Alberto Carlos" userId="e15fa37413acfacc" providerId="LiveId" clId="{AF915EAC-E6F7-476C-A756-5F5DAF759F07}" dt="2020-09-13T15:23:19.008" v="267" actId="2696"/>
        <pc:sldMkLst>
          <pc:docMk/>
          <pc:sldMk cId="2513439877" sldId="449"/>
        </pc:sldMkLst>
      </pc:sldChg>
      <pc:sldChg chg="add del">
        <pc:chgData name="Alberto Carlos" userId="e15fa37413acfacc" providerId="LiveId" clId="{AF915EAC-E6F7-476C-A756-5F5DAF759F07}" dt="2020-09-13T15:23:19.023" v="268" actId="2696"/>
        <pc:sldMkLst>
          <pc:docMk/>
          <pc:sldMk cId="1220674138" sldId="450"/>
        </pc:sldMkLst>
      </pc:sldChg>
      <pc:sldChg chg="add del">
        <pc:chgData name="Alberto Carlos" userId="e15fa37413acfacc" providerId="LiveId" clId="{AF915EAC-E6F7-476C-A756-5F5DAF759F07}" dt="2020-09-13T15:23:19.039" v="269" actId="2696"/>
        <pc:sldMkLst>
          <pc:docMk/>
          <pc:sldMk cId="1460398244" sldId="451"/>
        </pc:sldMkLst>
      </pc:sldChg>
      <pc:sldChg chg="add del">
        <pc:chgData name="Alberto Carlos" userId="e15fa37413acfacc" providerId="LiveId" clId="{AF915EAC-E6F7-476C-A756-5F5DAF759F07}" dt="2020-09-13T15:23:19.070" v="270" actId="2696"/>
        <pc:sldMkLst>
          <pc:docMk/>
          <pc:sldMk cId="2132079879" sldId="452"/>
        </pc:sldMkLst>
      </pc:sldChg>
      <pc:sldChg chg="add del">
        <pc:chgData name="Alberto Carlos" userId="e15fa37413acfacc" providerId="LiveId" clId="{AF915EAC-E6F7-476C-A756-5F5DAF759F07}" dt="2020-09-13T15:23:19.086" v="271" actId="2696"/>
        <pc:sldMkLst>
          <pc:docMk/>
          <pc:sldMk cId="313603447" sldId="453"/>
        </pc:sldMkLst>
      </pc:sldChg>
      <pc:sldChg chg="add del">
        <pc:chgData name="Alberto Carlos" userId="e15fa37413acfacc" providerId="LiveId" clId="{AF915EAC-E6F7-476C-A756-5F5DAF759F07}" dt="2020-09-13T15:23:19.117" v="272" actId="2696"/>
        <pc:sldMkLst>
          <pc:docMk/>
          <pc:sldMk cId="2241395681" sldId="454"/>
        </pc:sldMkLst>
      </pc:sldChg>
      <pc:sldChg chg="add del">
        <pc:chgData name="Alberto Carlos" userId="e15fa37413acfacc" providerId="LiveId" clId="{AF915EAC-E6F7-476C-A756-5F5DAF759F07}" dt="2020-09-13T15:23:19.133" v="273" actId="2696"/>
        <pc:sldMkLst>
          <pc:docMk/>
          <pc:sldMk cId="1749854156" sldId="455"/>
        </pc:sldMkLst>
      </pc:sldChg>
      <pc:sldChg chg="add del">
        <pc:chgData name="Alberto Carlos" userId="e15fa37413acfacc" providerId="LiveId" clId="{AF915EAC-E6F7-476C-A756-5F5DAF759F07}" dt="2020-09-13T15:23:19.148" v="274" actId="2696"/>
        <pc:sldMkLst>
          <pc:docMk/>
          <pc:sldMk cId="58002657" sldId="456"/>
        </pc:sldMkLst>
      </pc:sldChg>
      <pc:sldChg chg="add del">
        <pc:chgData name="Alberto Carlos" userId="e15fa37413acfacc" providerId="LiveId" clId="{AF915EAC-E6F7-476C-A756-5F5DAF759F07}" dt="2020-09-13T15:23:19.164" v="275" actId="2696"/>
        <pc:sldMkLst>
          <pc:docMk/>
          <pc:sldMk cId="826705460" sldId="457"/>
        </pc:sldMkLst>
      </pc:sldChg>
      <pc:sldChg chg="add del">
        <pc:chgData name="Alberto Carlos" userId="e15fa37413acfacc" providerId="LiveId" clId="{AF915EAC-E6F7-476C-A756-5F5DAF759F07}" dt="2020-09-13T15:23:19.180" v="276" actId="2696"/>
        <pc:sldMkLst>
          <pc:docMk/>
          <pc:sldMk cId="726551560" sldId="458"/>
        </pc:sldMkLst>
      </pc:sldChg>
      <pc:sldChg chg="add del">
        <pc:chgData name="Alberto Carlos" userId="e15fa37413acfacc" providerId="LiveId" clId="{AF915EAC-E6F7-476C-A756-5F5DAF759F07}" dt="2020-09-13T15:23:19.195" v="277" actId="2696"/>
        <pc:sldMkLst>
          <pc:docMk/>
          <pc:sldMk cId="2490012733" sldId="459"/>
        </pc:sldMkLst>
      </pc:sldChg>
      <pc:sldChg chg="add del">
        <pc:chgData name="Alberto Carlos" userId="e15fa37413acfacc" providerId="LiveId" clId="{AF915EAC-E6F7-476C-A756-5F5DAF759F07}" dt="2020-09-13T15:23:19.211" v="278" actId="2696"/>
        <pc:sldMkLst>
          <pc:docMk/>
          <pc:sldMk cId="2941111278" sldId="460"/>
        </pc:sldMkLst>
      </pc:sldChg>
      <pc:sldChg chg="add del">
        <pc:chgData name="Alberto Carlos" userId="e15fa37413acfacc" providerId="LiveId" clId="{AF915EAC-E6F7-476C-A756-5F5DAF759F07}" dt="2020-09-13T15:23:19.242" v="279" actId="2696"/>
        <pc:sldMkLst>
          <pc:docMk/>
          <pc:sldMk cId="767225697" sldId="461"/>
        </pc:sldMkLst>
      </pc:sldChg>
      <pc:sldChg chg="add del">
        <pc:chgData name="Alberto Carlos" userId="e15fa37413acfacc" providerId="LiveId" clId="{AF915EAC-E6F7-476C-A756-5F5DAF759F07}" dt="2020-09-13T15:23:19.258" v="280" actId="2696"/>
        <pc:sldMkLst>
          <pc:docMk/>
          <pc:sldMk cId="1220223237" sldId="462"/>
        </pc:sldMkLst>
      </pc:sldChg>
      <pc:sldChg chg="add del">
        <pc:chgData name="Alberto Carlos" userId="e15fa37413acfacc" providerId="LiveId" clId="{AF915EAC-E6F7-476C-A756-5F5DAF759F07}" dt="2020-09-13T15:23:19.273" v="281" actId="2696"/>
        <pc:sldMkLst>
          <pc:docMk/>
          <pc:sldMk cId="2648934795" sldId="463"/>
        </pc:sldMkLst>
      </pc:sldChg>
      <pc:sldChg chg="add del">
        <pc:chgData name="Alberto Carlos" userId="e15fa37413acfacc" providerId="LiveId" clId="{AF915EAC-E6F7-476C-A756-5F5DAF759F07}" dt="2020-09-13T15:23:19.305" v="282" actId="2696"/>
        <pc:sldMkLst>
          <pc:docMk/>
          <pc:sldMk cId="3632341488" sldId="464"/>
        </pc:sldMkLst>
      </pc:sldChg>
      <pc:sldChg chg="add del">
        <pc:chgData name="Alberto Carlos" userId="e15fa37413acfacc" providerId="LiveId" clId="{AF915EAC-E6F7-476C-A756-5F5DAF759F07}" dt="2020-09-13T15:23:19.320" v="283" actId="2696"/>
        <pc:sldMkLst>
          <pc:docMk/>
          <pc:sldMk cId="2353693575" sldId="465"/>
        </pc:sldMkLst>
      </pc:sldChg>
      <pc:sldChg chg="add del">
        <pc:chgData name="Alberto Carlos" userId="e15fa37413acfacc" providerId="LiveId" clId="{AF915EAC-E6F7-476C-A756-5F5DAF759F07}" dt="2020-09-13T15:23:19.336" v="284" actId="2696"/>
        <pc:sldMkLst>
          <pc:docMk/>
          <pc:sldMk cId="3047883529" sldId="466"/>
        </pc:sldMkLst>
      </pc:sldChg>
      <pc:sldChg chg="add del">
        <pc:chgData name="Alberto Carlos" userId="e15fa37413acfacc" providerId="LiveId" clId="{AF915EAC-E6F7-476C-A756-5F5DAF759F07}" dt="2020-09-13T15:23:19.352" v="285" actId="2696"/>
        <pc:sldMkLst>
          <pc:docMk/>
          <pc:sldMk cId="485950578" sldId="467"/>
        </pc:sldMkLst>
      </pc:sldChg>
      <pc:sldChg chg="add del">
        <pc:chgData name="Alberto Carlos" userId="e15fa37413acfacc" providerId="LiveId" clId="{AF915EAC-E6F7-476C-A756-5F5DAF759F07}" dt="2020-09-13T15:23:19.367" v="286" actId="2696"/>
        <pc:sldMkLst>
          <pc:docMk/>
          <pc:sldMk cId="3620809910" sldId="468"/>
        </pc:sldMkLst>
      </pc:sldChg>
      <pc:sldChg chg="add del">
        <pc:chgData name="Alberto Carlos" userId="e15fa37413acfacc" providerId="LiveId" clId="{AF915EAC-E6F7-476C-A756-5F5DAF759F07}" dt="2020-09-13T15:23:19.383" v="287" actId="2696"/>
        <pc:sldMkLst>
          <pc:docMk/>
          <pc:sldMk cId="2792931709" sldId="469"/>
        </pc:sldMkLst>
      </pc:sldChg>
      <pc:sldChg chg="add del">
        <pc:chgData name="Alberto Carlos" userId="e15fa37413acfacc" providerId="LiveId" clId="{AF915EAC-E6F7-476C-A756-5F5DAF759F07}" dt="2020-09-13T15:23:19.398" v="288" actId="2696"/>
        <pc:sldMkLst>
          <pc:docMk/>
          <pc:sldMk cId="335704483" sldId="470"/>
        </pc:sldMkLst>
      </pc:sldChg>
      <pc:sldChg chg="add del">
        <pc:chgData name="Alberto Carlos" userId="e15fa37413acfacc" providerId="LiveId" clId="{AF915EAC-E6F7-476C-A756-5F5DAF759F07}" dt="2020-09-13T15:23:19.414" v="289" actId="2696"/>
        <pc:sldMkLst>
          <pc:docMk/>
          <pc:sldMk cId="3367849749" sldId="471"/>
        </pc:sldMkLst>
      </pc:sldChg>
      <pc:sldChg chg="add del">
        <pc:chgData name="Alberto Carlos" userId="e15fa37413acfacc" providerId="LiveId" clId="{AF915EAC-E6F7-476C-A756-5F5DAF759F07}" dt="2020-09-13T15:23:19.430" v="290" actId="2696"/>
        <pc:sldMkLst>
          <pc:docMk/>
          <pc:sldMk cId="3988702060" sldId="472"/>
        </pc:sldMkLst>
      </pc:sldChg>
      <pc:sldChg chg="add del">
        <pc:chgData name="Alberto Carlos" userId="e15fa37413acfacc" providerId="LiveId" clId="{AF915EAC-E6F7-476C-A756-5F5DAF759F07}" dt="2020-09-13T15:23:19.445" v="291" actId="2696"/>
        <pc:sldMkLst>
          <pc:docMk/>
          <pc:sldMk cId="411876556" sldId="473"/>
        </pc:sldMkLst>
      </pc:sldChg>
      <pc:sldChg chg="add del">
        <pc:chgData name="Alberto Carlos" userId="e15fa37413acfacc" providerId="LiveId" clId="{AF915EAC-E6F7-476C-A756-5F5DAF759F07}" dt="2020-09-13T15:23:19.461" v="292" actId="2696"/>
        <pc:sldMkLst>
          <pc:docMk/>
          <pc:sldMk cId="1973911727" sldId="474"/>
        </pc:sldMkLst>
      </pc:sldChg>
      <pc:sldChg chg="add del">
        <pc:chgData name="Alberto Carlos" userId="e15fa37413acfacc" providerId="LiveId" clId="{AF915EAC-E6F7-476C-A756-5F5DAF759F07}" dt="2020-09-13T15:04:02.154" v="3" actId="2696"/>
        <pc:sldMkLst>
          <pc:docMk/>
          <pc:sldMk cId="443834002" sldId="475"/>
        </pc:sldMkLst>
      </pc:sldChg>
      <pc:sldChg chg="addSp modSp add">
        <pc:chgData name="Alberto Carlos" userId="e15fa37413acfacc" providerId="LiveId" clId="{AF915EAC-E6F7-476C-A756-5F5DAF759F07}" dt="2020-09-13T15:05:11.158" v="52" actId="6549"/>
        <pc:sldMkLst>
          <pc:docMk/>
          <pc:sldMk cId="72984405" sldId="476"/>
        </pc:sldMkLst>
        <pc:spChg chg="add">
          <ac:chgData name="Alberto Carlos" userId="e15fa37413acfacc" providerId="LiveId" clId="{AF915EAC-E6F7-476C-A756-5F5DAF759F07}" dt="2020-09-13T15:04:57.163" v="47"/>
          <ac:spMkLst>
            <pc:docMk/>
            <pc:sldMk cId="72984405" sldId="476"/>
            <ac:spMk id="17" creationId="{79D8203A-D1BC-4142-AC7B-81697086CBE3}"/>
          </ac:spMkLst>
        </pc:spChg>
        <pc:spChg chg="mod">
          <ac:chgData name="Alberto Carlos" userId="e15fa37413acfacc" providerId="LiveId" clId="{AF915EAC-E6F7-476C-A756-5F5DAF759F07}" dt="2020-09-13T15:05:11.158" v="52" actId="6549"/>
          <ac:spMkLst>
            <pc:docMk/>
            <pc:sldMk cId="72984405" sldId="476"/>
            <ac:spMk id="20" creationId="{00000000-0000-0000-0000-000000000000}"/>
          </ac:spMkLst>
        </pc:spChg>
      </pc:sldChg>
      <pc:sldChg chg="addSp modSp add">
        <pc:chgData name="Alberto Carlos" userId="e15fa37413acfacc" providerId="LiveId" clId="{AF915EAC-E6F7-476C-A756-5F5DAF759F07}" dt="2020-09-13T15:05:28.680" v="56" actId="6549"/>
        <pc:sldMkLst>
          <pc:docMk/>
          <pc:sldMk cId="448870613" sldId="477"/>
        </pc:sldMkLst>
        <pc:spChg chg="add">
          <ac:chgData name="Alberto Carlos" userId="e15fa37413acfacc" providerId="LiveId" clId="{AF915EAC-E6F7-476C-A756-5F5DAF759F07}" dt="2020-09-13T15:05:17.046" v="53"/>
          <ac:spMkLst>
            <pc:docMk/>
            <pc:sldMk cId="448870613" sldId="477"/>
            <ac:spMk id="17" creationId="{D09029C5-F349-41E5-9C87-108F062779F9}"/>
          </ac:spMkLst>
        </pc:spChg>
        <pc:spChg chg="mod">
          <ac:chgData name="Alberto Carlos" userId="e15fa37413acfacc" providerId="LiveId" clId="{AF915EAC-E6F7-476C-A756-5F5DAF759F07}" dt="2020-09-13T15:05:28.680" v="56" actId="6549"/>
          <ac:spMkLst>
            <pc:docMk/>
            <pc:sldMk cId="448870613" sldId="477"/>
            <ac:spMk id="20" creationId="{00000000-0000-0000-0000-000000000000}"/>
          </ac:spMkLst>
        </pc:spChg>
      </pc:sldChg>
      <pc:sldChg chg="addSp modSp add">
        <pc:chgData name="Alberto Carlos" userId="e15fa37413acfacc" providerId="LiveId" clId="{AF915EAC-E6F7-476C-A756-5F5DAF759F07}" dt="2020-09-13T15:05:40.282" v="60" actId="6549"/>
        <pc:sldMkLst>
          <pc:docMk/>
          <pc:sldMk cId="1826131770" sldId="478"/>
        </pc:sldMkLst>
        <pc:spChg chg="add">
          <ac:chgData name="Alberto Carlos" userId="e15fa37413acfacc" providerId="LiveId" clId="{AF915EAC-E6F7-476C-A756-5F5DAF759F07}" dt="2020-09-13T15:05:33.597" v="57"/>
          <ac:spMkLst>
            <pc:docMk/>
            <pc:sldMk cId="1826131770" sldId="478"/>
            <ac:spMk id="17" creationId="{F0D85DB4-39D7-4AD3-B985-117F189A5E8F}"/>
          </ac:spMkLst>
        </pc:spChg>
        <pc:spChg chg="mod">
          <ac:chgData name="Alberto Carlos" userId="e15fa37413acfacc" providerId="LiveId" clId="{AF915EAC-E6F7-476C-A756-5F5DAF759F07}" dt="2020-09-13T15:05:40.282" v="60" actId="6549"/>
          <ac:spMkLst>
            <pc:docMk/>
            <pc:sldMk cId="1826131770" sldId="478"/>
            <ac:spMk id="20" creationId="{00000000-0000-0000-0000-000000000000}"/>
          </ac:spMkLst>
        </pc:spChg>
      </pc:sldChg>
      <pc:sldChg chg="addSp modSp add">
        <pc:chgData name="Alberto Carlos" userId="e15fa37413acfacc" providerId="LiveId" clId="{AF915EAC-E6F7-476C-A756-5F5DAF759F07}" dt="2020-09-13T15:06:00.756" v="64" actId="6549"/>
        <pc:sldMkLst>
          <pc:docMk/>
          <pc:sldMk cId="1877508563" sldId="479"/>
        </pc:sldMkLst>
        <pc:spChg chg="add">
          <ac:chgData name="Alberto Carlos" userId="e15fa37413acfacc" providerId="LiveId" clId="{AF915EAC-E6F7-476C-A756-5F5DAF759F07}" dt="2020-09-13T15:05:47.508" v="61"/>
          <ac:spMkLst>
            <pc:docMk/>
            <pc:sldMk cId="1877508563" sldId="479"/>
            <ac:spMk id="17" creationId="{5195CC22-E9A3-4E17-83FA-88AF5EE84632}"/>
          </ac:spMkLst>
        </pc:spChg>
        <pc:spChg chg="mod">
          <ac:chgData name="Alberto Carlos" userId="e15fa37413acfacc" providerId="LiveId" clId="{AF915EAC-E6F7-476C-A756-5F5DAF759F07}" dt="2020-09-13T15:06:00.756" v="64" actId="6549"/>
          <ac:spMkLst>
            <pc:docMk/>
            <pc:sldMk cId="1877508563" sldId="479"/>
            <ac:spMk id="20" creationId="{00000000-0000-0000-0000-000000000000}"/>
          </ac:spMkLst>
        </pc:spChg>
      </pc:sldChg>
      <pc:sldChg chg="addSp modSp add">
        <pc:chgData name="Alberto Carlos" userId="e15fa37413acfacc" providerId="LiveId" clId="{AF915EAC-E6F7-476C-A756-5F5DAF759F07}" dt="2020-09-13T15:06:17.173" v="68" actId="6549"/>
        <pc:sldMkLst>
          <pc:docMk/>
          <pc:sldMk cId="2624823413" sldId="480"/>
        </pc:sldMkLst>
        <pc:spChg chg="add">
          <ac:chgData name="Alberto Carlos" userId="e15fa37413acfacc" providerId="LiveId" clId="{AF915EAC-E6F7-476C-A756-5F5DAF759F07}" dt="2020-09-13T15:06:07.893" v="65"/>
          <ac:spMkLst>
            <pc:docMk/>
            <pc:sldMk cId="2624823413" sldId="480"/>
            <ac:spMk id="17" creationId="{FF4D438E-4B4D-472D-AB46-8F1614176E25}"/>
          </ac:spMkLst>
        </pc:spChg>
        <pc:spChg chg="mod">
          <ac:chgData name="Alberto Carlos" userId="e15fa37413acfacc" providerId="LiveId" clId="{AF915EAC-E6F7-476C-A756-5F5DAF759F07}" dt="2020-09-13T15:06:17.173" v="68" actId="6549"/>
          <ac:spMkLst>
            <pc:docMk/>
            <pc:sldMk cId="2624823413" sldId="480"/>
            <ac:spMk id="20" creationId="{00000000-0000-0000-0000-000000000000}"/>
          </ac:spMkLst>
        </pc:spChg>
      </pc:sldChg>
      <pc:sldChg chg="addSp modSp add">
        <pc:chgData name="Alberto Carlos" userId="e15fa37413acfacc" providerId="LiveId" clId="{AF915EAC-E6F7-476C-A756-5F5DAF759F07}" dt="2020-09-13T15:06:46.157" v="74" actId="6549"/>
        <pc:sldMkLst>
          <pc:docMk/>
          <pc:sldMk cId="1372892267" sldId="481"/>
        </pc:sldMkLst>
        <pc:spChg chg="add">
          <ac:chgData name="Alberto Carlos" userId="e15fa37413acfacc" providerId="LiveId" clId="{AF915EAC-E6F7-476C-A756-5F5DAF759F07}" dt="2020-09-13T15:06:29.466" v="69"/>
          <ac:spMkLst>
            <pc:docMk/>
            <pc:sldMk cId="1372892267" sldId="481"/>
            <ac:spMk id="17" creationId="{1D6F58E0-3DA6-4FC2-9F78-DE961051ABC1}"/>
          </ac:spMkLst>
        </pc:spChg>
        <pc:spChg chg="mod">
          <ac:chgData name="Alberto Carlos" userId="e15fa37413acfacc" providerId="LiveId" clId="{AF915EAC-E6F7-476C-A756-5F5DAF759F07}" dt="2020-09-13T15:06:46.157" v="74" actId="6549"/>
          <ac:spMkLst>
            <pc:docMk/>
            <pc:sldMk cId="1372892267" sldId="481"/>
            <ac:spMk id="20" creationId="{00000000-0000-0000-0000-000000000000}"/>
          </ac:spMkLst>
        </pc:spChg>
      </pc:sldChg>
      <pc:sldChg chg="addSp modSp add">
        <pc:chgData name="Alberto Carlos" userId="e15fa37413acfacc" providerId="LiveId" clId="{AF915EAC-E6F7-476C-A756-5F5DAF759F07}" dt="2020-09-13T15:07:25.864" v="78" actId="6549"/>
        <pc:sldMkLst>
          <pc:docMk/>
          <pc:sldMk cId="4182396584" sldId="482"/>
        </pc:sldMkLst>
        <pc:spChg chg="add">
          <ac:chgData name="Alberto Carlos" userId="e15fa37413acfacc" providerId="LiveId" clId="{AF915EAC-E6F7-476C-A756-5F5DAF759F07}" dt="2020-09-13T15:07:15.602" v="75"/>
          <ac:spMkLst>
            <pc:docMk/>
            <pc:sldMk cId="4182396584" sldId="482"/>
            <ac:spMk id="17" creationId="{E9440A24-2C76-4207-83FD-D1138382AEF9}"/>
          </ac:spMkLst>
        </pc:spChg>
        <pc:spChg chg="mod">
          <ac:chgData name="Alberto Carlos" userId="e15fa37413acfacc" providerId="LiveId" clId="{AF915EAC-E6F7-476C-A756-5F5DAF759F07}" dt="2020-09-13T15:07:25.864" v="78" actId="6549"/>
          <ac:spMkLst>
            <pc:docMk/>
            <pc:sldMk cId="4182396584" sldId="482"/>
            <ac:spMk id="20" creationId="{00000000-0000-0000-0000-000000000000}"/>
          </ac:spMkLst>
        </pc:spChg>
      </pc:sldChg>
      <pc:sldChg chg="addSp modSp add">
        <pc:chgData name="Alberto Carlos" userId="e15fa37413acfacc" providerId="LiveId" clId="{AF915EAC-E6F7-476C-A756-5F5DAF759F07}" dt="2020-09-13T15:07:38.979" v="82" actId="6549"/>
        <pc:sldMkLst>
          <pc:docMk/>
          <pc:sldMk cId="591868673" sldId="483"/>
        </pc:sldMkLst>
        <pc:spChg chg="add">
          <ac:chgData name="Alberto Carlos" userId="e15fa37413acfacc" providerId="LiveId" clId="{AF915EAC-E6F7-476C-A756-5F5DAF759F07}" dt="2020-09-13T15:07:30.003" v="79"/>
          <ac:spMkLst>
            <pc:docMk/>
            <pc:sldMk cId="591868673" sldId="483"/>
            <ac:spMk id="17" creationId="{25DEB37D-617A-4A9A-A28B-8422078A9D98}"/>
          </ac:spMkLst>
        </pc:spChg>
        <pc:spChg chg="mod">
          <ac:chgData name="Alberto Carlos" userId="e15fa37413acfacc" providerId="LiveId" clId="{AF915EAC-E6F7-476C-A756-5F5DAF759F07}" dt="2020-09-13T15:07:38.979" v="82" actId="6549"/>
          <ac:spMkLst>
            <pc:docMk/>
            <pc:sldMk cId="591868673" sldId="483"/>
            <ac:spMk id="20" creationId="{00000000-0000-0000-0000-000000000000}"/>
          </ac:spMkLst>
        </pc:spChg>
      </pc:sldChg>
      <pc:sldChg chg="addSp modSp add">
        <pc:chgData name="Alberto Carlos" userId="e15fa37413acfacc" providerId="LiveId" clId="{AF915EAC-E6F7-476C-A756-5F5DAF759F07}" dt="2020-09-13T15:10:41.850" v="150" actId="20577"/>
        <pc:sldMkLst>
          <pc:docMk/>
          <pc:sldMk cId="3863339379" sldId="484"/>
        </pc:sldMkLst>
        <pc:spChg chg="add mod">
          <ac:chgData name="Alberto Carlos" userId="e15fa37413acfacc" providerId="LiveId" clId="{AF915EAC-E6F7-476C-A756-5F5DAF759F07}" dt="2020-09-13T15:10:41.850" v="150" actId="20577"/>
          <ac:spMkLst>
            <pc:docMk/>
            <pc:sldMk cId="3863339379" sldId="484"/>
            <ac:spMk id="17" creationId="{71955732-37E9-4F4E-8EDF-ADDAE877C73F}"/>
          </ac:spMkLst>
        </pc:spChg>
        <pc:spChg chg="mod">
          <ac:chgData name="Alberto Carlos" userId="e15fa37413acfacc" providerId="LiveId" clId="{AF915EAC-E6F7-476C-A756-5F5DAF759F07}" dt="2020-09-13T15:07:54.321" v="86" actId="6549"/>
          <ac:spMkLst>
            <pc:docMk/>
            <pc:sldMk cId="3863339379" sldId="484"/>
            <ac:spMk id="20" creationId="{00000000-0000-0000-0000-000000000000}"/>
          </ac:spMkLst>
        </pc:spChg>
      </pc:sldChg>
      <pc:sldChg chg="addSp modSp add">
        <pc:chgData name="Alberto Carlos" userId="e15fa37413acfacc" providerId="LiveId" clId="{AF915EAC-E6F7-476C-A756-5F5DAF759F07}" dt="2020-09-13T15:10:50.344" v="153" actId="20577"/>
        <pc:sldMkLst>
          <pc:docMk/>
          <pc:sldMk cId="3271555624" sldId="485"/>
        </pc:sldMkLst>
        <pc:spChg chg="add mod">
          <ac:chgData name="Alberto Carlos" userId="e15fa37413acfacc" providerId="LiveId" clId="{AF915EAC-E6F7-476C-A756-5F5DAF759F07}" dt="2020-09-13T15:10:50.344" v="153" actId="20577"/>
          <ac:spMkLst>
            <pc:docMk/>
            <pc:sldMk cId="3271555624" sldId="485"/>
            <ac:spMk id="17" creationId="{0039176E-A79B-4F1F-8150-EBBFFFE450A1}"/>
          </ac:spMkLst>
        </pc:spChg>
        <pc:spChg chg="mod">
          <ac:chgData name="Alberto Carlos" userId="e15fa37413acfacc" providerId="LiveId" clId="{AF915EAC-E6F7-476C-A756-5F5DAF759F07}" dt="2020-09-13T15:08:13.622" v="90" actId="6549"/>
          <ac:spMkLst>
            <pc:docMk/>
            <pc:sldMk cId="3271555624" sldId="485"/>
            <ac:spMk id="20" creationId="{00000000-0000-0000-0000-000000000000}"/>
          </ac:spMkLst>
        </pc:spChg>
      </pc:sldChg>
      <pc:sldChg chg="addSp delSp modSp add">
        <pc:chgData name="Alberto Carlos" userId="e15fa37413acfacc" providerId="LiveId" clId="{AF915EAC-E6F7-476C-A756-5F5DAF759F07}" dt="2020-09-13T15:10:56.911" v="157" actId="20577"/>
        <pc:sldMkLst>
          <pc:docMk/>
          <pc:sldMk cId="1745481498" sldId="486"/>
        </pc:sldMkLst>
        <pc:spChg chg="add mod">
          <ac:chgData name="Alberto Carlos" userId="e15fa37413acfacc" providerId="LiveId" clId="{AF915EAC-E6F7-476C-A756-5F5DAF759F07}" dt="2020-09-13T15:10:56.911" v="157" actId="20577"/>
          <ac:spMkLst>
            <pc:docMk/>
            <pc:sldMk cId="1745481498" sldId="486"/>
            <ac:spMk id="18" creationId="{9A6FFEB3-24BE-480B-A327-C4B2AB6C98DC}"/>
          </ac:spMkLst>
        </pc:spChg>
        <pc:spChg chg="del mod">
          <ac:chgData name="Alberto Carlos" userId="e15fa37413acfacc" providerId="LiveId" clId="{AF915EAC-E6F7-476C-A756-5F5DAF759F07}" dt="2020-09-13T15:08:42.914" v="94" actId="478"/>
          <ac:spMkLst>
            <pc:docMk/>
            <pc:sldMk cId="1745481498" sldId="486"/>
            <ac:spMk id="20" creationId="{00000000-0000-0000-0000-000000000000}"/>
          </ac:spMkLst>
        </pc:spChg>
        <pc:picChg chg="mod">
          <ac:chgData name="Alberto Carlos" userId="e15fa37413acfacc" providerId="LiveId" clId="{AF915EAC-E6F7-476C-A756-5F5DAF759F07}" dt="2020-09-13T15:09:05.374" v="97" actId="1076"/>
          <ac:picMkLst>
            <pc:docMk/>
            <pc:sldMk cId="1745481498" sldId="486"/>
            <ac:picMk id="2" creationId="{5F28BF44-2F0D-47EA-854C-457D08D58594}"/>
          </ac:picMkLst>
        </pc:picChg>
      </pc:sldChg>
      <pc:sldChg chg="addSp modSp add">
        <pc:chgData name="Alberto Carlos" userId="e15fa37413acfacc" providerId="LiveId" clId="{AF915EAC-E6F7-476C-A756-5F5DAF759F07}" dt="2020-09-13T15:09:37.283" v="103" actId="1076"/>
        <pc:sldMkLst>
          <pc:docMk/>
          <pc:sldMk cId="1132968513" sldId="487"/>
        </pc:sldMkLst>
        <pc:spChg chg="add">
          <ac:chgData name="Alberto Carlos" userId="e15fa37413acfacc" providerId="LiveId" clId="{AF915EAC-E6F7-476C-A756-5F5DAF759F07}" dt="2020-09-13T15:09:10.106" v="98"/>
          <ac:spMkLst>
            <pc:docMk/>
            <pc:sldMk cId="1132968513" sldId="487"/>
            <ac:spMk id="18" creationId="{BD50E15E-9EC5-41B1-8205-6E211627DED8}"/>
          </ac:spMkLst>
        </pc:spChg>
        <pc:spChg chg="mod">
          <ac:chgData name="Alberto Carlos" userId="e15fa37413acfacc" providerId="LiveId" clId="{AF915EAC-E6F7-476C-A756-5F5DAF759F07}" dt="2020-09-13T15:09:25.774" v="100" actId="1076"/>
          <ac:spMkLst>
            <pc:docMk/>
            <pc:sldMk cId="1132968513" sldId="487"/>
            <ac:spMk id="20" creationId="{00000000-0000-0000-0000-000000000000}"/>
          </ac:spMkLst>
        </pc:spChg>
        <pc:picChg chg="mod">
          <ac:chgData name="Alberto Carlos" userId="e15fa37413acfacc" providerId="LiveId" clId="{AF915EAC-E6F7-476C-A756-5F5DAF759F07}" dt="2020-09-13T15:09:37.283" v="103" actId="1076"/>
          <ac:picMkLst>
            <pc:docMk/>
            <pc:sldMk cId="1132968513" sldId="487"/>
            <ac:picMk id="2" creationId="{BC04A3A2-1492-4BB6-A3BA-B02FF98ADB2A}"/>
          </ac:picMkLst>
        </pc:picChg>
      </pc:sldChg>
      <pc:sldChg chg="addSp modSp add del">
        <pc:chgData name="Alberto Carlos" userId="e15fa37413acfacc" providerId="LiveId" clId="{AF915EAC-E6F7-476C-A756-5F5DAF759F07}" dt="2020-09-16T15:26:33.757" v="330" actId="2696"/>
        <pc:sldMkLst>
          <pc:docMk/>
          <pc:sldMk cId="2918197724" sldId="488"/>
        </pc:sldMkLst>
        <pc:spChg chg="add">
          <ac:chgData name="Alberto Carlos" userId="e15fa37413acfacc" providerId="LiveId" clId="{AF915EAC-E6F7-476C-A756-5F5DAF759F07}" dt="2020-09-13T15:11:07.084" v="158"/>
          <ac:spMkLst>
            <pc:docMk/>
            <pc:sldMk cId="2918197724" sldId="488"/>
            <ac:spMk id="17" creationId="{E348C317-5DEA-4075-8E12-76CD6F82E4E0}"/>
          </ac:spMkLst>
        </pc:spChg>
        <pc:spChg chg="mod">
          <ac:chgData name="Alberto Carlos" userId="e15fa37413acfacc" providerId="LiveId" clId="{AF915EAC-E6F7-476C-A756-5F5DAF759F07}" dt="2020-09-13T15:11:12.321" v="159" actId="1076"/>
          <ac:spMkLst>
            <pc:docMk/>
            <pc:sldMk cId="2918197724" sldId="488"/>
            <ac:spMk id="20" creationId="{00000000-0000-0000-0000-000000000000}"/>
          </ac:spMkLst>
        </pc:spChg>
      </pc:sldChg>
      <pc:sldChg chg="addSp modSp add del">
        <pc:chgData name="Alberto Carlos" userId="e15fa37413acfacc" providerId="LiveId" clId="{AF915EAC-E6F7-476C-A756-5F5DAF759F07}" dt="2020-09-16T15:26:33.776" v="331" actId="2696"/>
        <pc:sldMkLst>
          <pc:docMk/>
          <pc:sldMk cId="2952419430" sldId="489"/>
        </pc:sldMkLst>
        <pc:spChg chg="add">
          <ac:chgData name="Alberto Carlos" userId="e15fa37413acfacc" providerId="LiveId" clId="{AF915EAC-E6F7-476C-A756-5F5DAF759F07}" dt="2020-09-13T15:11:19.040" v="160"/>
          <ac:spMkLst>
            <pc:docMk/>
            <pc:sldMk cId="2952419430" sldId="489"/>
            <ac:spMk id="17" creationId="{BBCAB2B1-870E-473E-8FB5-FF3B9489AF1F}"/>
          </ac:spMkLst>
        </pc:spChg>
        <pc:spChg chg="mod">
          <ac:chgData name="Alberto Carlos" userId="e15fa37413acfacc" providerId="LiveId" clId="{AF915EAC-E6F7-476C-A756-5F5DAF759F07}" dt="2020-09-13T15:11:31.310" v="161" actId="1076"/>
          <ac:spMkLst>
            <pc:docMk/>
            <pc:sldMk cId="2952419430" sldId="489"/>
            <ac:spMk id="20" creationId="{00000000-0000-0000-0000-000000000000}"/>
          </ac:spMkLst>
        </pc:spChg>
      </pc:sldChg>
      <pc:sldChg chg="addSp modSp add del">
        <pc:chgData name="Alberto Carlos" userId="e15fa37413acfacc" providerId="LiveId" clId="{AF915EAC-E6F7-476C-A756-5F5DAF759F07}" dt="2020-09-16T15:26:33.794" v="332" actId="2696"/>
        <pc:sldMkLst>
          <pc:docMk/>
          <pc:sldMk cId="1724233607" sldId="490"/>
        </pc:sldMkLst>
        <pc:spChg chg="add">
          <ac:chgData name="Alberto Carlos" userId="e15fa37413acfacc" providerId="LiveId" clId="{AF915EAC-E6F7-476C-A756-5F5DAF759F07}" dt="2020-09-13T15:11:38.594" v="162"/>
          <ac:spMkLst>
            <pc:docMk/>
            <pc:sldMk cId="1724233607" sldId="490"/>
            <ac:spMk id="17" creationId="{7C198AE4-F294-4A0E-A8DF-CF83AB837E93}"/>
          </ac:spMkLst>
        </pc:spChg>
        <pc:spChg chg="mod">
          <ac:chgData name="Alberto Carlos" userId="e15fa37413acfacc" providerId="LiveId" clId="{AF915EAC-E6F7-476C-A756-5F5DAF759F07}" dt="2020-09-13T15:11:46.825" v="163" actId="1076"/>
          <ac:spMkLst>
            <pc:docMk/>
            <pc:sldMk cId="1724233607" sldId="490"/>
            <ac:spMk id="20" creationId="{00000000-0000-0000-0000-000000000000}"/>
          </ac:spMkLst>
        </pc:spChg>
      </pc:sldChg>
      <pc:sldChg chg="addSp modSp add del">
        <pc:chgData name="Alberto Carlos" userId="e15fa37413acfacc" providerId="LiveId" clId="{AF915EAC-E6F7-476C-A756-5F5DAF759F07}" dt="2020-09-16T15:26:33.811" v="333" actId="2696"/>
        <pc:sldMkLst>
          <pc:docMk/>
          <pc:sldMk cId="856317475" sldId="491"/>
        </pc:sldMkLst>
        <pc:spChg chg="add">
          <ac:chgData name="Alberto Carlos" userId="e15fa37413acfacc" providerId="LiveId" clId="{AF915EAC-E6F7-476C-A756-5F5DAF759F07}" dt="2020-09-13T15:11:50.961" v="164"/>
          <ac:spMkLst>
            <pc:docMk/>
            <pc:sldMk cId="856317475" sldId="491"/>
            <ac:spMk id="18" creationId="{9C6BB8AD-0E3F-4EB1-B8E2-67C032979534}"/>
          </ac:spMkLst>
        </pc:spChg>
        <pc:spChg chg="mod">
          <ac:chgData name="Alberto Carlos" userId="e15fa37413acfacc" providerId="LiveId" clId="{AF915EAC-E6F7-476C-A756-5F5DAF759F07}" dt="2020-09-13T15:12:21.759" v="167" actId="14100"/>
          <ac:spMkLst>
            <pc:docMk/>
            <pc:sldMk cId="856317475" sldId="491"/>
            <ac:spMk id="20" creationId="{00000000-0000-0000-0000-000000000000}"/>
          </ac:spMkLst>
        </pc:spChg>
        <pc:picChg chg="mod">
          <ac:chgData name="Alberto Carlos" userId="e15fa37413acfacc" providerId="LiveId" clId="{AF915EAC-E6F7-476C-A756-5F5DAF759F07}" dt="2020-09-13T15:12:40.090" v="171" actId="1076"/>
          <ac:picMkLst>
            <pc:docMk/>
            <pc:sldMk cId="856317475" sldId="491"/>
            <ac:picMk id="2" creationId="{C0A1BC88-0064-4C74-982E-BBBDB1F16515}"/>
          </ac:picMkLst>
        </pc:picChg>
      </pc:sldChg>
      <pc:sldChg chg="addSp modSp add del">
        <pc:chgData name="Alberto Carlos" userId="e15fa37413acfacc" providerId="LiveId" clId="{AF915EAC-E6F7-476C-A756-5F5DAF759F07}" dt="2020-09-16T15:26:33.828" v="334" actId="2696"/>
        <pc:sldMkLst>
          <pc:docMk/>
          <pc:sldMk cId="1566608367" sldId="492"/>
        </pc:sldMkLst>
        <pc:spChg chg="add">
          <ac:chgData name="Alberto Carlos" userId="e15fa37413acfacc" providerId="LiveId" clId="{AF915EAC-E6F7-476C-A756-5F5DAF759F07}" dt="2020-09-13T15:12:46.362" v="172"/>
          <ac:spMkLst>
            <pc:docMk/>
            <pc:sldMk cId="1566608367" sldId="492"/>
            <ac:spMk id="18" creationId="{C31A434D-8DA4-471A-9CF8-20C84C06F70B}"/>
          </ac:spMkLst>
        </pc:spChg>
        <pc:spChg chg="mod">
          <ac:chgData name="Alberto Carlos" userId="e15fa37413acfacc" providerId="LiveId" clId="{AF915EAC-E6F7-476C-A756-5F5DAF759F07}" dt="2020-09-13T15:12:51.005" v="173" actId="1076"/>
          <ac:spMkLst>
            <pc:docMk/>
            <pc:sldMk cId="1566608367" sldId="492"/>
            <ac:spMk id="20" creationId="{00000000-0000-0000-0000-000000000000}"/>
          </ac:spMkLst>
        </pc:spChg>
      </pc:sldChg>
      <pc:sldChg chg="addSp modSp add del">
        <pc:chgData name="Alberto Carlos" userId="e15fa37413acfacc" providerId="LiveId" clId="{AF915EAC-E6F7-476C-A756-5F5DAF759F07}" dt="2020-09-16T15:26:33.846" v="335" actId="2696"/>
        <pc:sldMkLst>
          <pc:docMk/>
          <pc:sldMk cId="173991892" sldId="493"/>
        </pc:sldMkLst>
        <pc:spChg chg="add">
          <ac:chgData name="Alberto Carlos" userId="e15fa37413acfacc" providerId="LiveId" clId="{AF915EAC-E6F7-476C-A756-5F5DAF759F07}" dt="2020-09-13T15:13:10.128" v="174"/>
          <ac:spMkLst>
            <pc:docMk/>
            <pc:sldMk cId="173991892" sldId="493"/>
            <ac:spMk id="18" creationId="{DD09112A-42A3-4535-8F28-83559613E6C0}"/>
          </ac:spMkLst>
        </pc:spChg>
        <pc:spChg chg="mod">
          <ac:chgData name="Alberto Carlos" userId="e15fa37413acfacc" providerId="LiveId" clId="{AF915EAC-E6F7-476C-A756-5F5DAF759F07}" dt="2020-09-13T15:13:14.840" v="175" actId="1076"/>
          <ac:spMkLst>
            <pc:docMk/>
            <pc:sldMk cId="173991892" sldId="493"/>
            <ac:spMk id="20" creationId="{00000000-0000-0000-0000-000000000000}"/>
          </ac:spMkLst>
        </pc:spChg>
      </pc:sldChg>
      <pc:sldChg chg="addSp modSp add del">
        <pc:chgData name="Alberto Carlos" userId="e15fa37413acfacc" providerId="LiveId" clId="{AF915EAC-E6F7-476C-A756-5F5DAF759F07}" dt="2020-09-16T15:26:33.861" v="336" actId="2696"/>
        <pc:sldMkLst>
          <pc:docMk/>
          <pc:sldMk cId="90837959" sldId="494"/>
        </pc:sldMkLst>
        <pc:spChg chg="add">
          <ac:chgData name="Alberto Carlos" userId="e15fa37413acfacc" providerId="LiveId" clId="{AF915EAC-E6F7-476C-A756-5F5DAF759F07}" dt="2020-09-13T15:13:19.711" v="176"/>
          <ac:spMkLst>
            <pc:docMk/>
            <pc:sldMk cId="90837959" sldId="494"/>
            <ac:spMk id="17" creationId="{A25CE345-3720-4B34-BFD2-A8AAD7C44AC4}"/>
          </ac:spMkLst>
        </pc:spChg>
        <pc:spChg chg="mod">
          <ac:chgData name="Alberto Carlos" userId="e15fa37413acfacc" providerId="LiveId" clId="{AF915EAC-E6F7-476C-A756-5F5DAF759F07}" dt="2020-09-13T15:13:24.861" v="177" actId="1076"/>
          <ac:spMkLst>
            <pc:docMk/>
            <pc:sldMk cId="90837959" sldId="494"/>
            <ac:spMk id="20" creationId="{00000000-0000-0000-0000-000000000000}"/>
          </ac:spMkLst>
        </pc:spChg>
      </pc:sldChg>
      <pc:sldChg chg="addSp modSp add del">
        <pc:chgData name="Alberto Carlos" userId="e15fa37413acfacc" providerId="LiveId" clId="{AF915EAC-E6F7-476C-A756-5F5DAF759F07}" dt="2020-09-16T15:26:33.881" v="337" actId="2696"/>
        <pc:sldMkLst>
          <pc:docMk/>
          <pc:sldMk cId="522148570" sldId="495"/>
        </pc:sldMkLst>
        <pc:spChg chg="add">
          <ac:chgData name="Alberto Carlos" userId="e15fa37413acfacc" providerId="LiveId" clId="{AF915EAC-E6F7-476C-A756-5F5DAF759F07}" dt="2020-09-13T15:13:30.248" v="178"/>
          <ac:spMkLst>
            <pc:docMk/>
            <pc:sldMk cId="522148570" sldId="495"/>
            <ac:spMk id="17" creationId="{2AB8B9C4-41A6-4B63-8B5A-0E7560DD3C1C}"/>
          </ac:spMkLst>
        </pc:spChg>
        <pc:spChg chg="mod">
          <ac:chgData name="Alberto Carlos" userId="e15fa37413acfacc" providerId="LiveId" clId="{AF915EAC-E6F7-476C-A756-5F5DAF759F07}" dt="2020-09-13T15:13:40.700" v="179" actId="1076"/>
          <ac:spMkLst>
            <pc:docMk/>
            <pc:sldMk cId="522148570" sldId="495"/>
            <ac:spMk id="20" creationId="{00000000-0000-0000-0000-000000000000}"/>
          </ac:spMkLst>
        </pc:spChg>
      </pc:sldChg>
      <pc:sldChg chg="addSp modSp add del">
        <pc:chgData name="Alberto Carlos" userId="e15fa37413acfacc" providerId="LiveId" clId="{AF915EAC-E6F7-476C-A756-5F5DAF759F07}" dt="2020-09-16T15:26:33.900" v="338" actId="2696"/>
        <pc:sldMkLst>
          <pc:docMk/>
          <pc:sldMk cId="3509626118" sldId="496"/>
        </pc:sldMkLst>
        <pc:spChg chg="add">
          <ac:chgData name="Alberto Carlos" userId="e15fa37413acfacc" providerId="LiveId" clId="{AF915EAC-E6F7-476C-A756-5F5DAF759F07}" dt="2020-09-13T15:13:46.048" v="180"/>
          <ac:spMkLst>
            <pc:docMk/>
            <pc:sldMk cId="3509626118" sldId="496"/>
            <ac:spMk id="17" creationId="{7627B288-9B3B-45FD-8B67-E28F5DEBA657}"/>
          </ac:spMkLst>
        </pc:spChg>
        <pc:spChg chg="mod">
          <ac:chgData name="Alberto Carlos" userId="e15fa37413acfacc" providerId="LiveId" clId="{AF915EAC-E6F7-476C-A756-5F5DAF759F07}" dt="2020-09-13T15:13:55.901" v="181" actId="1076"/>
          <ac:spMkLst>
            <pc:docMk/>
            <pc:sldMk cId="3509626118" sldId="496"/>
            <ac:spMk id="20" creationId="{00000000-0000-0000-0000-000000000000}"/>
          </ac:spMkLst>
        </pc:spChg>
      </pc:sldChg>
      <pc:sldChg chg="addSp modSp add del">
        <pc:chgData name="Alberto Carlos" userId="e15fa37413acfacc" providerId="LiveId" clId="{AF915EAC-E6F7-476C-A756-5F5DAF759F07}" dt="2020-09-16T15:26:33.921" v="339" actId="2696"/>
        <pc:sldMkLst>
          <pc:docMk/>
          <pc:sldMk cId="2318543509" sldId="497"/>
        </pc:sldMkLst>
        <pc:spChg chg="add">
          <ac:chgData name="Alberto Carlos" userId="e15fa37413acfacc" providerId="LiveId" clId="{AF915EAC-E6F7-476C-A756-5F5DAF759F07}" dt="2020-09-13T15:14:01.691" v="182"/>
          <ac:spMkLst>
            <pc:docMk/>
            <pc:sldMk cId="2318543509" sldId="497"/>
            <ac:spMk id="17" creationId="{5E74D589-A4DA-4300-8F32-1B3AE397FEE4}"/>
          </ac:spMkLst>
        </pc:spChg>
        <pc:spChg chg="mod">
          <ac:chgData name="Alberto Carlos" userId="e15fa37413acfacc" providerId="LiveId" clId="{AF915EAC-E6F7-476C-A756-5F5DAF759F07}" dt="2020-09-13T15:14:14.399" v="184" actId="14100"/>
          <ac:spMkLst>
            <pc:docMk/>
            <pc:sldMk cId="2318543509" sldId="497"/>
            <ac:spMk id="20" creationId="{00000000-0000-0000-0000-000000000000}"/>
          </ac:spMkLst>
        </pc:spChg>
      </pc:sldChg>
      <pc:sldChg chg="addSp modSp add del">
        <pc:chgData name="Alberto Carlos" userId="e15fa37413acfacc" providerId="LiveId" clId="{AF915EAC-E6F7-476C-A756-5F5DAF759F07}" dt="2020-09-16T15:26:33.939" v="340" actId="2696"/>
        <pc:sldMkLst>
          <pc:docMk/>
          <pc:sldMk cId="2751234336" sldId="498"/>
        </pc:sldMkLst>
        <pc:spChg chg="add">
          <ac:chgData name="Alberto Carlos" userId="e15fa37413acfacc" providerId="LiveId" clId="{AF915EAC-E6F7-476C-A756-5F5DAF759F07}" dt="2020-09-13T15:14:38.921" v="185"/>
          <ac:spMkLst>
            <pc:docMk/>
            <pc:sldMk cId="2751234336" sldId="498"/>
            <ac:spMk id="17" creationId="{2DDB2068-189D-4F45-919C-AF361BF6A8CD}"/>
          </ac:spMkLst>
        </pc:spChg>
        <pc:spChg chg="mod">
          <ac:chgData name="Alberto Carlos" userId="e15fa37413acfacc" providerId="LiveId" clId="{AF915EAC-E6F7-476C-A756-5F5DAF759F07}" dt="2020-09-13T15:14:54.473" v="188" actId="1076"/>
          <ac:spMkLst>
            <pc:docMk/>
            <pc:sldMk cId="2751234336" sldId="498"/>
            <ac:spMk id="20" creationId="{00000000-0000-0000-0000-000000000000}"/>
          </ac:spMkLst>
        </pc:spChg>
      </pc:sldChg>
      <pc:sldChg chg="addSp modSp add del">
        <pc:chgData name="Alberto Carlos" userId="e15fa37413acfacc" providerId="LiveId" clId="{AF915EAC-E6F7-476C-A756-5F5DAF759F07}" dt="2020-09-16T15:26:33.956" v="341" actId="2696"/>
        <pc:sldMkLst>
          <pc:docMk/>
          <pc:sldMk cId="2608291524" sldId="499"/>
        </pc:sldMkLst>
        <pc:spChg chg="add">
          <ac:chgData name="Alberto Carlos" userId="e15fa37413acfacc" providerId="LiveId" clId="{AF915EAC-E6F7-476C-A756-5F5DAF759F07}" dt="2020-09-13T15:15:04.886" v="189"/>
          <ac:spMkLst>
            <pc:docMk/>
            <pc:sldMk cId="2608291524" sldId="499"/>
            <ac:spMk id="17" creationId="{639EBB23-A121-4846-8B83-A3EDE3C0506B}"/>
          </ac:spMkLst>
        </pc:spChg>
        <pc:spChg chg="mod">
          <ac:chgData name="Alberto Carlos" userId="e15fa37413acfacc" providerId="LiveId" clId="{AF915EAC-E6F7-476C-A756-5F5DAF759F07}" dt="2020-09-13T15:15:17.986" v="191" actId="14100"/>
          <ac:spMkLst>
            <pc:docMk/>
            <pc:sldMk cId="2608291524" sldId="499"/>
            <ac:spMk id="20" creationId="{00000000-0000-0000-0000-000000000000}"/>
          </ac:spMkLst>
        </pc:spChg>
      </pc:sldChg>
      <pc:sldChg chg="addSp modSp add del">
        <pc:chgData name="Alberto Carlos" userId="e15fa37413acfacc" providerId="LiveId" clId="{AF915EAC-E6F7-476C-A756-5F5DAF759F07}" dt="2020-09-16T15:26:33.972" v="342" actId="2696"/>
        <pc:sldMkLst>
          <pc:docMk/>
          <pc:sldMk cId="4227846872" sldId="500"/>
        </pc:sldMkLst>
        <pc:spChg chg="add">
          <ac:chgData name="Alberto Carlos" userId="e15fa37413acfacc" providerId="LiveId" clId="{AF915EAC-E6F7-476C-A756-5F5DAF759F07}" dt="2020-09-13T15:15:25.621" v="192"/>
          <ac:spMkLst>
            <pc:docMk/>
            <pc:sldMk cId="4227846872" sldId="500"/>
            <ac:spMk id="18" creationId="{026C2886-F3B6-419F-90E4-F9221AEDB857}"/>
          </ac:spMkLst>
        </pc:spChg>
        <pc:spChg chg="mod">
          <ac:chgData name="Alberto Carlos" userId="e15fa37413acfacc" providerId="LiveId" clId="{AF915EAC-E6F7-476C-A756-5F5DAF759F07}" dt="2020-09-13T15:15:38.134" v="194" actId="14100"/>
          <ac:spMkLst>
            <pc:docMk/>
            <pc:sldMk cId="4227846872" sldId="500"/>
            <ac:spMk id="20" creationId="{00000000-0000-0000-0000-000000000000}"/>
          </ac:spMkLst>
        </pc:spChg>
        <pc:picChg chg="mod">
          <ac:chgData name="Alberto Carlos" userId="e15fa37413acfacc" providerId="LiveId" clId="{AF915EAC-E6F7-476C-A756-5F5DAF759F07}" dt="2020-09-13T15:15:43.010" v="195" actId="1076"/>
          <ac:picMkLst>
            <pc:docMk/>
            <pc:sldMk cId="4227846872" sldId="500"/>
            <ac:picMk id="3" creationId="{3BFDA216-F044-4D57-BC53-14BA54E06BC0}"/>
          </ac:picMkLst>
        </pc:picChg>
      </pc:sldChg>
      <pc:sldChg chg="addSp modSp add del">
        <pc:chgData name="Alberto Carlos" userId="e15fa37413acfacc" providerId="LiveId" clId="{AF915EAC-E6F7-476C-A756-5F5DAF759F07}" dt="2020-09-16T15:26:33.990" v="343" actId="2696"/>
        <pc:sldMkLst>
          <pc:docMk/>
          <pc:sldMk cId="1219775248" sldId="501"/>
        </pc:sldMkLst>
        <pc:spChg chg="add">
          <ac:chgData name="Alberto Carlos" userId="e15fa37413acfacc" providerId="LiveId" clId="{AF915EAC-E6F7-476C-A756-5F5DAF759F07}" dt="2020-09-13T15:15:48.250" v="196"/>
          <ac:spMkLst>
            <pc:docMk/>
            <pc:sldMk cId="1219775248" sldId="501"/>
            <ac:spMk id="17" creationId="{7511BD5A-F294-411B-AA50-6B4BF813EC54}"/>
          </ac:spMkLst>
        </pc:spChg>
        <pc:spChg chg="mod">
          <ac:chgData name="Alberto Carlos" userId="e15fa37413acfacc" providerId="LiveId" clId="{AF915EAC-E6F7-476C-A756-5F5DAF759F07}" dt="2020-09-13T15:15:59.834" v="198" actId="14100"/>
          <ac:spMkLst>
            <pc:docMk/>
            <pc:sldMk cId="1219775248" sldId="501"/>
            <ac:spMk id="20" creationId="{00000000-0000-0000-0000-000000000000}"/>
          </ac:spMkLst>
        </pc:spChg>
      </pc:sldChg>
      <pc:sldChg chg="addSp modSp add del">
        <pc:chgData name="Alberto Carlos" userId="e15fa37413acfacc" providerId="LiveId" clId="{AF915EAC-E6F7-476C-A756-5F5DAF759F07}" dt="2020-09-16T15:26:34.008" v="344" actId="2696"/>
        <pc:sldMkLst>
          <pc:docMk/>
          <pc:sldMk cId="3071180481" sldId="502"/>
        </pc:sldMkLst>
        <pc:spChg chg="add">
          <ac:chgData name="Alberto Carlos" userId="e15fa37413acfacc" providerId="LiveId" clId="{AF915EAC-E6F7-476C-A756-5F5DAF759F07}" dt="2020-09-13T15:16:12.537" v="199"/>
          <ac:spMkLst>
            <pc:docMk/>
            <pc:sldMk cId="3071180481" sldId="502"/>
            <ac:spMk id="17" creationId="{36EAA292-CFAC-480A-8B09-C01C359C37FB}"/>
          </ac:spMkLst>
        </pc:spChg>
        <pc:spChg chg="mod">
          <ac:chgData name="Alberto Carlos" userId="e15fa37413acfacc" providerId="LiveId" clId="{AF915EAC-E6F7-476C-A756-5F5DAF759F07}" dt="2020-09-13T15:16:25.464" v="201" actId="14100"/>
          <ac:spMkLst>
            <pc:docMk/>
            <pc:sldMk cId="3071180481" sldId="502"/>
            <ac:spMk id="20" creationId="{00000000-0000-0000-0000-000000000000}"/>
          </ac:spMkLst>
        </pc:spChg>
      </pc:sldChg>
      <pc:sldChg chg="addSp modSp add del">
        <pc:chgData name="Alberto Carlos" userId="e15fa37413acfacc" providerId="LiveId" clId="{AF915EAC-E6F7-476C-A756-5F5DAF759F07}" dt="2020-09-16T15:26:34.026" v="345" actId="2696"/>
        <pc:sldMkLst>
          <pc:docMk/>
          <pc:sldMk cId="3684907572" sldId="503"/>
        </pc:sldMkLst>
        <pc:spChg chg="add">
          <ac:chgData name="Alberto Carlos" userId="e15fa37413acfacc" providerId="LiveId" clId="{AF915EAC-E6F7-476C-A756-5F5DAF759F07}" dt="2020-09-13T15:16:37.428" v="202"/>
          <ac:spMkLst>
            <pc:docMk/>
            <pc:sldMk cId="3684907572" sldId="503"/>
            <ac:spMk id="17" creationId="{05432C53-D2A6-4C11-970B-50262296E5FA}"/>
          </ac:spMkLst>
        </pc:spChg>
        <pc:spChg chg="mod">
          <ac:chgData name="Alberto Carlos" userId="e15fa37413acfacc" providerId="LiveId" clId="{AF915EAC-E6F7-476C-A756-5F5DAF759F07}" dt="2020-09-13T15:18:38.404" v="227" actId="20577"/>
          <ac:spMkLst>
            <pc:docMk/>
            <pc:sldMk cId="3684907572" sldId="503"/>
            <ac:spMk id="20" creationId="{00000000-0000-0000-0000-000000000000}"/>
          </ac:spMkLst>
        </pc:spChg>
      </pc:sldChg>
      <pc:sldChg chg="addSp modSp add del">
        <pc:chgData name="Alberto Carlos" userId="e15fa37413acfacc" providerId="LiveId" clId="{AF915EAC-E6F7-476C-A756-5F5DAF759F07}" dt="2020-09-16T15:26:34.042" v="346" actId="2696"/>
        <pc:sldMkLst>
          <pc:docMk/>
          <pc:sldMk cId="2046518606" sldId="504"/>
        </pc:sldMkLst>
        <pc:spChg chg="add">
          <ac:chgData name="Alberto Carlos" userId="e15fa37413acfacc" providerId="LiveId" clId="{AF915EAC-E6F7-476C-A756-5F5DAF759F07}" dt="2020-09-13T15:18:44.433" v="228"/>
          <ac:spMkLst>
            <pc:docMk/>
            <pc:sldMk cId="2046518606" sldId="504"/>
            <ac:spMk id="17" creationId="{919B2D30-E4C0-4FE4-B8F7-408B1955E822}"/>
          </ac:spMkLst>
        </pc:spChg>
        <pc:spChg chg="mod">
          <ac:chgData name="Alberto Carlos" userId="e15fa37413acfacc" providerId="LiveId" clId="{AF915EAC-E6F7-476C-A756-5F5DAF759F07}" dt="2020-09-13T15:19:03.289" v="233" actId="20577"/>
          <ac:spMkLst>
            <pc:docMk/>
            <pc:sldMk cId="2046518606" sldId="504"/>
            <ac:spMk id="20" creationId="{00000000-0000-0000-0000-000000000000}"/>
          </ac:spMkLst>
        </pc:spChg>
      </pc:sldChg>
      <pc:sldChg chg="addSp modSp add del">
        <pc:chgData name="Alberto Carlos" userId="e15fa37413acfacc" providerId="LiveId" clId="{AF915EAC-E6F7-476C-A756-5F5DAF759F07}" dt="2020-09-16T15:26:34.059" v="347" actId="2696"/>
        <pc:sldMkLst>
          <pc:docMk/>
          <pc:sldMk cId="2231589189" sldId="505"/>
        </pc:sldMkLst>
        <pc:spChg chg="add">
          <ac:chgData name="Alberto Carlos" userId="e15fa37413acfacc" providerId="LiveId" clId="{AF915EAC-E6F7-476C-A756-5F5DAF759F07}" dt="2020-09-13T15:19:09.937" v="234"/>
          <ac:spMkLst>
            <pc:docMk/>
            <pc:sldMk cId="2231589189" sldId="505"/>
            <ac:spMk id="17" creationId="{76FC8698-C1AE-42BD-9C6D-33E74040221B}"/>
          </ac:spMkLst>
        </pc:spChg>
        <pc:spChg chg="mod">
          <ac:chgData name="Alberto Carlos" userId="e15fa37413acfacc" providerId="LiveId" clId="{AF915EAC-E6F7-476C-A756-5F5DAF759F07}" dt="2020-09-13T15:19:30.159" v="237" actId="14100"/>
          <ac:spMkLst>
            <pc:docMk/>
            <pc:sldMk cId="2231589189" sldId="505"/>
            <ac:spMk id="20" creationId="{00000000-0000-0000-0000-000000000000}"/>
          </ac:spMkLst>
        </pc:spChg>
      </pc:sldChg>
      <pc:sldChg chg="addSp modSp add del">
        <pc:chgData name="Alberto Carlos" userId="e15fa37413acfacc" providerId="LiveId" clId="{AF915EAC-E6F7-476C-A756-5F5DAF759F07}" dt="2020-09-16T15:26:34.075" v="348" actId="2696"/>
        <pc:sldMkLst>
          <pc:docMk/>
          <pc:sldMk cId="1304173141" sldId="506"/>
        </pc:sldMkLst>
        <pc:spChg chg="add">
          <ac:chgData name="Alberto Carlos" userId="e15fa37413acfacc" providerId="LiveId" clId="{AF915EAC-E6F7-476C-A756-5F5DAF759F07}" dt="2020-09-13T15:19:35.551" v="238"/>
          <ac:spMkLst>
            <pc:docMk/>
            <pc:sldMk cId="1304173141" sldId="506"/>
            <ac:spMk id="17" creationId="{755D761C-3D5C-41BE-B7FC-9FF7F9BBD260}"/>
          </ac:spMkLst>
        </pc:spChg>
        <pc:spChg chg="mod">
          <ac:chgData name="Alberto Carlos" userId="e15fa37413acfacc" providerId="LiveId" clId="{AF915EAC-E6F7-476C-A756-5F5DAF759F07}" dt="2020-09-13T15:19:47.954" v="240" actId="14100"/>
          <ac:spMkLst>
            <pc:docMk/>
            <pc:sldMk cId="1304173141" sldId="506"/>
            <ac:spMk id="20" creationId="{00000000-0000-0000-0000-000000000000}"/>
          </ac:spMkLst>
        </pc:spChg>
      </pc:sldChg>
      <pc:sldChg chg="addSp modSp add del">
        <pc:chgData name="Alberto Carlos" userId="e15fa37413acfacc" providerId="LiveId" clId="{AF915EAC-E6F7-476C-A756-5F5DAF759F07}" dt="2020-09-16T15:26:34.091" v="349" actId="2696"/>
        <pc:sldMkLst>
          <pc:docMk/>
          <pc:sldMk cId="280114318" sldId="507"/>
        </pc:sldMkLst>
        <pc:spChg chg="add">
          <ac:chgData name="Alberto Carlos" userId="e15fa37413acfacc" providerId="LiveId" clId="{AF915EAC-E6F7-476C-A756-5F5DAF759F07}" dt="2020-09-13T15:20:01.823" v="241"/>
          <ac:spMkLst>
            <pc:docMk/>
            <pc:sldMk cId="280114318" sldId="507"/>
            <ac:spMk id="17" creationId="{9612DE74-BA4E-4F8D-A470-A22BA95726FA}"/>
          </ac:spMkLst>
        </pc:spChg>
        <pc:spChg chg="mod">
          <ac:chgData name="Alberto Carlos" userId="e15fa37413acfacc" providerId="LiveId" clId="{AF915EAC-E6F7-476C-A756-5F5DAF759F07}" dt="2020-09-13T15:20:10.184" v="243" actId="14100"/>
          <ac:spMkLst>
            <pc:docMk/>
            <pc:sldMk cId="280114318" sldId="507"/>
            <ac:spMk id="20" creationId="{00000000-0000-0000-0000-000000000000}"/>
          </ac:spMkLst>
        </pc:spChg>
      </pc:sldChg>
      <pc:sldChg chg="addSp modSp add del">
        <pc:chgData name="Alberto Carlos" userId="e15fa37413acfacc" providerId="LiveId" clId="{AF915EAC-E6F7-476C-A756-5F5DAF759F07}" dt="2020-09-16T15:26:34.109" v="350" actId="2696"/>
        <pc:sldMkLst>
          <pc:docMk/>
          <pc:sldMk cId="1577623790" sldId="508"/>
        </pc:sldMkLst>
        <pc:spChg chg="add">
          <ac:chgData name="Alberto Carlos" userId="e15fa37413acfacc" providerId="LiveId" clId="{AF915EAC-E6F7-476C-A756-5F5DAF759F07}" dt="2020-09-13T15:20:23.635" v="244"/>
          <ac:spMkLst>
            <pc:docMk/>
            <pc:sldMk cId="1577623790" sldId="508"/>
            <ac:spMk id="17" creationId="{47A3B9E7-1277-4345-A02F-46081EFD0D88}"/>
          </ac:spMkLst>
        </pc:spChg>
        <pc:spChg chg="mod">
          <ac:chgData name="Alberto Carlos" userId="e15fa37413acfacc" providerId="LiveId" clId="{AF915EAC-E6F7-476C-A756-5F5DAF759F07}" dt="2020-09-13T15:20:38.357" v="246" actId="14100"/>
          <ac:spMkLst>
            <pc:docMk/>
            <pc:sldMk cId="1577623790" sldId="508"/>
            <ac:spMk id="20" creationId="{00000000-0000-0000-0000-000000000000}"/>
          </ac:spMkLst>
        </pc:spChg>
      </pc:sldChg>
      <pc:sldChg chg="addSp modSp add del">
        <pc:chgData name="Alberto Carlos" userId="e15fa37413acfacc" providerId="LiveId" clId="{AF915EAC-E6F7-476C-A756-5F5DAF759F07}" dt="2020-09-16T15:26:34.127" v="351" actId="2696"/>
        <pc:sldMkLst>
          <pc:docMk/>
          <pc:sldMk cId="2775584239" sldId="509"/>
        </pc:sldMkLst>
        <pc:spChg chg="add">
          <ac:chgData name="Alberto Carlos" userId="e15fa37413acfacc" providerId="LiveId" clId="{AF915EAC-E6F7-476C-A756-5F5DAF759F07}" dt="2020-09-13T15:20:46.737" v="247"/>
          <ac:spMkLst>
            <pc:docMk/>
            <pc:sldMk cId="2775584239" sldId="509"/>
            <ac:spMk id="17" creationId="{FCAACF46-2CC2-4520-B1E3-1DC30D01EA26}"/>
          </ac:spMkLst>
        </pc:spChg>
        <pc:spChg chg="mod">
          <ac:chgData name="Alberto Carlos" userId="e15fa37413acfacc" providerId="LiveId" clId="{AF915EAC-E6F7-476C-A756-5F5DAF759F07}" dt="2020-09-13T15:20:56.981" v="249" actId="14100"/>
          <ac:spMkLst>
            <pc:docMk/>
            <pc:sldMk cId="2775584239" sldId="509"/>
            <ac:spMk id="20" creationId="{00000000-0000-0000-0000-000000000000}"/>
          </ac:spMkLst>
        </pc:spChg>
      </pc:sldChg>
      <pc:sldChg chg="addSp modSp add del">
        <pc:chgData name="Alberto Carlos" userId="e15fa37413acfacc" providerId="LiveId" clId="{AF915EAC-E6F7-476C-A756-5F5DAF759F07}" dt="2020-09-16T15:26:34.142" v="352" actId="2696"/>
        <pc:sldMkLst>
          <pc:docMk/>
          <pc:sldMk cId="491452180" sldId="510"/>
        </pc:sldMkLst>
        <pc:spChg chg="add">
          <ac:chgData name="Alberto Carlos" userId="e15fa37413acfacc" providerId="LiveId" clId="{AF915EAC-E6F7-476C-A756-5F5DAF759F07}" dt="2020-09-13T15:21:06.960" v="250"/>
          <ac:spMkLst>
            <pc:docMk/>
            <pc:sldMk cId="491452180" sldId="510"/>
            <ac:spMk id="17" creationId="{A10CE1CB-6438-44B9-8092-9B056DBD001D}"/>
          </ac:spMkLst>
        </pc:spChg>
        <pc:spChg chg="mod">
          <ac:chgData name="Alberto Carlos" userId="e15fa37413acfacc" providerId="LiveId" clId="{AF915EAC-E6F7-476C-A756-5F5DAF759F07}" dt="2020-09-13T15:21:15.270" v="252" actId="14100"/>
          <ac:spMkLst>
            <pc:docMk/>
            <pc:sldMk cId="491452180" sldId="510"/>
            <ac:spMk id="20" creationId="{00000000-0000-0000-0000-000000000000}"/>
          </ac:spMkLst>
        </pc:spChg>
      </pc:sldChg>
      <pc:sldChg chg="addSp modSp add del">
        <pc:chgData name="Alberto Carlos" userId="e15fa37413acfacc" providerId="LiveId" clId="{AF915EAC-E6F7-476C-A756-5F5DAF759F07}" dt="2020-09-16T15:26:34.157" v="353" actId="2696"/>
        <pc:sldMkLst>
          <pc:docMk/>
          <pc:sldMk cId="3822574465" sldId="511"/>
        </pc:sldMkLst>
        <pc:spChg chg="add">
          <ac:chgData name="Alberto Carlos" userId="e15fa37413acfacc" providerId="LiveId" clId="{AF915EAC-E6F7-476C-A756-5F5DAF759F07}" dt="2020-09-13T15:21:22.059" v="253"/>
          <ac:spMkLst>
            <pc:docMk/>
            <pc:sldMk cId="3822574465" sldId="511"/>
            <ac:spMk id="17" creationId="{52FA9225-95B4-4BE7-A350-5BBF0841E633}"/>
          </ac:spMkLst>
        </pc:spChg>
        <pc:spChg chg="mod">
          <ac:chgData name="Alberto Carlos" userId="e15fa37413acfacc" providerId="LiveId" clId="{AF915EAC-E6F7-476C-A756-5F5DAF759F07}" dt="2020-09-13T15:21:35.260" v="255" actId="14100"/>
          <ac:spMkLst>
            <pc:docMk/>
            <pc:sldMk cId="3822574465" sldId="511"/>
            <ac:spMk id="20" creationId="{00000000-0000-0000-0000-000000000000}"/>
          </ac:spMkLst>
        </pc:spChg>
      </pc:sldChg>
      <pc:sldChg chg="del">
        <pc:chgData name="Alberto Carlos" userId="e15fa37413acfacc" providerId="LiveId" clId="{AF915EAC-E6F7-476C-A756-5F5DAF759F07}" dt="2020-09-16T15:26:33.735" v="329" actId="2696"/>
        <pc:sldMkLst>
          <pc:docMk/>
          <pc:sldMk cId="1690512793" sldId="512"/>
        </pc:sldMkLst>
      </pc:sldChg>
      <pc:sldMasterChg chg="delSldLayout">
        <pc:chgData name="Alberto Carlos" userId="e15fa37413acfacc" providerId="LiveId" clId="{AF915EAC-E6F7-476C-A756-5F5DAF759F07}" dt="2020-09-16T15:26:34.157" v="354" actId="2696"/>
        <pc:sldMasterMkLst>
          <pc:docMk/>
          <pc:sldMasterMk cId="2695584717" sldId="2147483648"/>
        </pc:sldMasterMkLst>
        <pc:sldLayoutChg chg="del">
          <pc:chgData name="Alberto Carlos" userId="e15fa37413acfacc" providerId="LiveId" clId="{AF915EAC-E6F7-476C-A756-5F5DAF759F07}" dt="2020-09-16T15:26:34.157" v="354" actId="2696"/>
          <pc:sldLayoutMkLst>
            <pc:docMk/>
            <pc:sldMasterMk cId="2695584717" sldId="2147483648"/>
            <pc:sldLayoutMk cId="3738525137" sldId="2147483661"/>
          </pc:sldLayoutMkLst>
        </pc:sldLayoutChg>
      </pc:sldMasterChg>
    </pc:docChg>
  </pc:docChgLst>
  <pc:docChgLst>
    <pc:chgData name="Alberto Carlos" userId="e15fa37413acfacc" providerId="LiveId" clId="{595D4B39-CE55-4470-9212-43568E2C5A5F}"/>
    <pc:docChg chg="undo custSel addSld delSld modSld sldOrd">
      <pc:chgData name="Alberto Carlos" userId="e15fa37413acfacc" providerId="LiveId" clId="{595D4B39-CE55-4470-9212-43568E2C5A5F}" dt="2020-04-05T23:01:49.045" v="1049"/>
      <pc:docMkLst>
        <pc:docMk/>
      </pc:docMkLst>
      <pc:sldChg chg="modSp">
        <pc:chgData name="Alberto Carlos" userId="e15fa37413acfacc" providerId="LiveId" clId="{595D4B39-CE55-4470-9212-43568E2C5A5F}" dt="2020-04-02T00:06:47.703" v="1046" actId="20577"/>
        <pc:sldMkLst>
          <pc:docMk/>
          <pc:sldMk cId="655980967" sldId="256"/>
        </pc:sldMkLst>
        <pc:spChg chg="mod">
          <ac:chgData name="Alberto Carlos" userId="e15fa37413acfacc" providerId="LiveId" clId="{595D4B39-CE55-4470-9212-43568E2C5A5F}" dt="2020-04-01T17:14:02.804" v="51" actId="20577"/>
          <ac:spMkLst>
            <pc:docMk/>
            <pc:sldMk cId="655980967" sldId="256"/>
            <ac:spMk id="2" creationId="{DDA8FDDA-8140-4E23-9A8B-C8DBBABDAD59}"/>
          </ac:spMkLst>
        </pc:spChg>
        <pc:spChg chg="mod">
          <ac:chgData name="Alberto Carlos" userId="e15fa37413acfacc" providerId="LiveId" clId="{595D4B39-CE55-4470-9212-43568E2C5A5F}" dt="2020-04-02T00:06:47.703" v="1046" actId="20577"/>
          <ac:spMkLst>
            <pc:docMk/>
            <pc:sldMk cId="655980967" sldId="256"/>
            <ac:spMk id="7" creationId="{B00BC0CF-B17D-4A50-ABE9-4484FAE4760D}"/>
          </ac:spMkLst>
        </pc:spChg>
        <pc:spChg chg="mod">
          <ac:chgData name="Alberto Carlos" userId="e15fa37413acfacc" providerId="LiveId" clId="{595D4B39-CE55-4470-9212-43568E2C5A5F}" dt="2020-04-02T00:06:25.870" v="1025" actId="20577"/>
          <ac:spMkLst>
            <pc:docMk/>
            <pc:sldMk cId="655980967" sldId="256"/>
            <ac:spMk id="8" creationId="{24A6EDC5-665D-4C54-9434-DB56AD78E396}"/>
          </ac:spMkLst>
        </pc:spChg>
      </pc:sldChg>
      <pc:sldChg chg="delSp modSp">
        <pc:chgData name="Alberto Carlos" userId="e15fa37413acfacc" providerId="LiveId" clId="{595D4B39-CE55-4470-9212-43568E2C5A5F}" dt="2020-04-01T23:59:11.177" v="1017" actId="6549"/>
        <pc:sldMkLst>
          <pc:docMk/>
          <pc:sldMk cId="3665966782" sldId="257"/>
        </pc:sldMkLst>
        <pc:spChg chg="mod">
          <ac:chgData name="Alberto Carlos" userId="e15fa37413acfacc" providerId="LiveId" clId="{595D4B39-CE55-4470-9212-43568E2C5A5F}" dt="2020-04-01T20:43:05.484" v="572" actId="2711"/>
          <ac:spMkLst>
            <pc:docMk/>
            <pc:sldMk cId="3665966782" sldId="257"/>
            <ac:spMk id="2" creationId="{00000000-0000-0000-0000-000000000000}"/>
          </ac:spMkLst>
        </pc:spChg>
        <pc:spChg chg="del mod">
          <ac:chgData name="Alberto Carlos" userId="e15fa37413acfacc" providerId="LiveId" clId="{595D4B39-CE55-4470-9212-43568E2C5A5F}" dt="2020-04-01T17:20:33.672" v="126" actId="478"/>
          <ac:spMkLst>
            <pc:docMk/>
            <pc:sldMk cId="3665966782" sldId="257"/>
            <ac:spMk id="9" creationId="{00000000-0000-0000-0000-000000000000}"/>
          </ac:spMkLst>
        </pc:spChg>
        <pc:spChg chg="mod">
          <ac:chgData name="Alberto Carlos" userId="e15fa37413acfacc" providerId="LiveId" clId="{595D4B39-CE55-4470-9212-43568E2C5A5F}" dt="2020-04-01T23:59:11.177" v="1017" actId="6549"/>
          <ac:spMkLst>
            <pc:docMk/>
            <pc:sldMk cId="3665966782" sldId="257"/>
            <ac:spMk id="10" creationId="{00000000-0000-0000-0000-000000000000}"/>
          </ac:spMkLst>
        </pc:spChg>
      </pc:sldChg>
      <pc:sldChg chg="del">
        <pc:chgData name="Alberto Carlos" userId="e15fa37413acfacc" providerId="LiveId" clId="{595D4B39-CE55-4470-9212-43568E2C5A5F}" dt="2020-04-01T17:27:03.868" v="199" actId="2696"/>
        <pc:sldMkLst>
          <pc:docMk/>
          <pc:sldMk cId="471992893" sldId="263"/>
        </pc:sldMkLst>
      </pc:sldChg>
      <pc:sldChg chg="del">
        <pc:chgData name="Alberto Carlos" userId="e15fa37413acfacc" providerId="LiveId" clId="{595D4B39-CE55-4470-9212-43568E2C5A5F}" dt="2020-04-01T17:27:03.868" v="199" actId="2696"/>
        <pc:sldMkLst>
          <pc:docMk/>
          <pc:sldMk cId="1472071775" sldId="264"/>
        </pc:sldMkLst>
      </pc:sldChg>
      <pc:sldChg chg="del">
        <pc:chgData name="Alberto Carlos" userId="e15fa37413acfacc" providerId="LiveId" clId="{595D4B39-CE55-4470-9212-43568E2C5A5F}" dt="2020-04-01T17:27:03.868" v="199" actId="2696"/>
        <pc:sldMkLst>
          <pc:docMk/>
          <pc:sldMk cId="144543312" sldId="265"/>
        </pc:sldMkLst>
      </pc:sldChg>
      <pc:sldChg chg="del">
        <pc:chgData name="Alberto Carlos" userId="e15fa37413acfacc" providerId="LiveId" clId="{595D4B39-CE55-4470-9212-43568E2C5A5F}" dt="2020-04-01T17:27:03.868" v="199" actId="2696"/>
        <pc:sldMkLst>
          <pc:docMk/>
          <pc:sldMk cId="212929549" sldId="268"/>
        </pc:sldMkLst>
      </pc:sldChg>
      <pc:sldChg chg="delSp modSp add">
        <pc:chgData name="Alberto Carlos" userId="e15fa37413acfacc" providerId="LiveId" clId="{595D4B39-CE55-4470-9212-43568E2C5A5F}" dt="2020-04-01T20:43:24.416" v="574" actId="2711"/>
        <pc:sldMkLst>
          <pc:docMk/>
          <pc:sldMk cId="3601485759" sldId="269"/>
        </pc:sldMkLst>
        <pc:spChg chg="mod">
          <ac:chgData name="Alberto Carlos" userId="e15fa37413acfacc" providerId="LiveId" clId="{595D4B39-CE55-4470-9212-43568E2C5A5F}" dt="2020-04-01T20:43:24.416" v="574" actId="2711"/>
          <ac:spMkLst>
            <pc:docMk/>
            <pc:sldMk cId="3601485759" sldId="269"/>
            <ac:spMk id="2" creationId="{00000000-0000-0000-0000-000000000000}"/>
          </ac:spMkLst>
        </pc:spChg>
        <pc:spChg chg="del">
          <ac:chgData name="Alberto Carlos" userId="e15fa37413acfacc" providerId="LiveId" clId="{595D4B39-CE55-4470-9212-43568E2C5A5F}" dt="2020-04-01T17:25:39.517" v="183" actId="478"/>
          <ac:spMkLst>
            <pc:docMk/>
            <pc:sldMk cId="3601485759" sldId="269"/>
            <ac:spMk id="10" creationId="{00000000-0000-0000-0000-000000000000}"/>
          </ac:spMkLst>
        </pc:spChg>
        <pc:spChg chg="mod">
          <ac:chgData name="Alberto Carlos" userId="e15fa37413acfacc" providerId="LiveId" clId="{595D4B39-CE55-4470-9212-43568E2C5A5F}" dt="2020-04-01T17:25:23.174" v="182" actId="20577"/>
          <ac:spMkLst>
            <pc:docMk/>
            <pc:sldMk cId="3601485759" sldId="269"/>
            <ac:spMk id="11" creationId="{6666D78C-C84D-4A43-AC56-6938A4F08916}"/>
          </ac:spMkLst>
        </pc:spChg>
      </pc:sldChg>
      <pc:sldChg chg="modSp add">
        <pc:chgData name="Alberto Carlos" userId="e15fa37413acfacc" providerId="LiveId" clId="{595D4B39-CE55-4470-9212-43568E2C5A5F}" dt="2020-04-01T17:29:46.074" v="229" actId="6549"/>
        <pc:sldMkLst>
          <pc:docMk/>
          <pc:sldMk cId="2231107297" sldId="270"/>
        </pc:sldMkLst>
        <pc:spChg chg="mod">
          <ac:chgData name="Alberto Carlos" userId="e15fa37413acfacc" providerId="LiveId" clId="{595D4B39-CE55-4470-9212-43568E2C5A5F}" dt="2020-04-01T17:29:46.074" v="229" actId="6549"/>
          <ac:spMkLst>
            <pc:docMk/>
            <pc:sldMk cId="2231107297" sldId="270"/>
            <ac:spMk id="2" creationId="{00000000-0000-0000-0000-000000000000}"/>
          </ac:spMkLst>
        </pc:spChg>
        <pc:spChg chg="mod">
          <ac:chgData name="Alberto Carlos" userId="e15fa37413acfacc" providerId="LiveId" clId="{595D4B39-CE55-4470-9212-43568E2C5A5F}" dt="2020-04-01T17:27:31.288" v="210" actId="20577"/>
          <ac:spMkLst>
            <pc:docMk/>
            <pc:sldMk cId="2231107297" sldId="270"/>
            <ac:spMk id="11" creationId="{6666D78C-C84D-4A43-AC56-6938A4F08916}"/>
          </ac:spMkLst>
        </pc:spChg>
      </pc:sldChg>
      <pc:sldChg chg="modSp add">
        <pc:chgData name="Alberto Carlos" userId="e15fa37413acfacc" providerId="LiveId" clId="{595D4B39-CE55-4470-9212-43568E2C5A5F}" dt="2020-04-01T17:30:38.970" v="237" actId="12"/>
        <pc:sldMkLst>
          <pc:docMk/>
          <pc:sldMk cId="951075463" sldId="271"/>
        </pc:sldMkLst>
        <pc:spChg chg="mod">
          <ac:chgData name="Alberto Carlos" userId="e15fa37413acfacc" providerId="LiveId" clId="{595D4B39-CE55-4470-9212-43568E2C5A5F}" dt="2020-04-01T17:30:38.970" v="237" actId="12"/>
          <ac:spMkLst>
            <pc:docMk/>
            <pc:sldMk cId="951075463" sldId="271"/>
            <ac:spMk id="2" creationId="{00000000-0000-0000-0000-000000000000}"/>
          </ac:spMkLst>
        </pc:spChg>
      </pc:sldChg>
      <pc:sldChg chg="modSp add">
        <pc:chgData name="Alberto Carlos" userId="e15fa37413acfacc" providerId="LiveId" clId="{595D4B39-CE55-4470-9212-43568E2C5A5F}" dt="2020-04-01T20:30:14.717" v="378"/>
        <pc:sldMkLst>
          <pc:docMk/>
          <pc:sldMk cId="3225267532" sldId="272"/>
        </pc:sldMkLst>
        <pc:spChg chg="mod">
          <ac:chgData name="Alberto Carlos" userId="e15fa37413acfacc" providerId="LiveId" clId="{595D4B39-CE55-4470-9212-43568E2C5A5F}" dt="2020-04-01T20:30:14.717" v="378"/>
          <ac:spMkLst>
            <pc:docMk/>
            <pc:sldMk cId="3225267532" sldId="272"/>
            <ac:spMk id="2" creationId="{00000000-0000-0000-0000-000000000000}"/>
          </ac:spMkLst>
        </pc:spChg>
        <pc:spChg chg="mod">
          <ac:chgData name="Alberto Carlos" userId="e15fa37413acfacc" providerId="LiveId" clId="{595D4B39-CE55-4470-9212-43568E2C5A5F}" dt="2020-04-01T20:21:12.296" v="280" actId="20577"/>
          <ac:spMkLst>
            <pc:docMk/>
            <pc:sldMk cId="3225267532" sldId="272"/>
            <ac:spMk id="11" creationId="{6666D78C-C84D-4A43-AC56-6938A4F08916}"/>
          </ac:spMkLst>
        </pc:spChg>
      </pc:sldChg>
      <pc:sldChg chg="modSp add del">
        <pc:chgData name="Alberto Carlos" userId="e15fa37413acfacc" providerId="LiveId" clId="{595D4B39-CE55-4470-9212-43568E2C5A5F}" dt="2020-04-01T20:28:30.869" v="364" actId="2696"/>
        <pc:sldMkLst>
          <pc:docMk/>
          <pc:sldMk cId="425528993" sldId="273"/>
        </pc:sldMkLst>
        <pc:spChg chg="mod">
          <ac:chgData name="Alberto Carlos" userId="e15fa37413acfacc" providerId="LiveId" clId="{595D4B39-CE55-4470-9212-43568E2C5A5F}" dt="2020-04-01T20:24:15.941" v="323" actId="313"/>
          <ac:spMkLst>
            <pc:docMk/>
            <pc:sldMk cId="425528993" sldId="273"/>
            <ac:spMk id="2" creationId="{00000000-0000-0000-0000-000000000000}"/>
          </ac:spMkLst>
        </pc:spChg>
      </pc:sldChg>
      <pc:sldChg chg="modSp add">
        <pc:chgData name="Alberto Carlos" userId="e15fa37413acfacc" providerId="LiveId" clId="{595D4B39-CE55-4470-9212-43568E2C5A5F}" dt="2020-04-01T20:31:49.271" v="397" actId="6549"/>
        <pc:sldMkLst>
          <pc:docMk/>
          <pc:sldMk cId="2231255451" sldId="273"/>
        </pc:sldMkLst>
        <pc:spChg chg="mod">
          <ac:chgData name="Alberto Carlos" userId="e15fa37413acfacc" providerId="LiveId" clId="{595D4B39-CE55-4470-9212-43568E2C5A5F}" dt="2020-04-01T20:31:49.271" v="397" actId="6549"/>
          <ac:spMkLst>
            <pc:docMk/>
            <pc:sldMk cId="2231255451" sldId="273"/>
            <ac:spMk id="2" creationId="{00000000-0000-0000-0000-000000000000}"/>
          </ac:spMkLst>
        </pc:spChg>
      </pc:sldChg>
      <pc:sldChg chg="modSp add">
        <pc:chgData name="Alberto Carlos" userId="e15fa37413acfacc" providerId="LiveId" clId="{595D4B39-CE55-4470-9212-43568E2C5A5F}" dt="2020-04-01T20:32:16.330" v="407" actId="20577"/>
        <pc:sldMkLst>
          <pc:docMk/>
          <pc:sldMk cId="4242943355" sldId="274"/>
        </pc:sldMkLst>
        <pc:spChg chg="mod">
          <ac:chgData name="Alberto Carlos" userId="e15fa37413acfacc" providerId="LiveId" clId="{595D4B39-CE55-4470-9212-43568E2C5A5F}" dt="2020-04-01T20:32:16.330" v="407" actId="20577"/>
          <ac:spMkLst>
            <pc:docMk/>
            <pc:sldMk cId="4242943355" sldId="274"/>
            <ac:spMk id="2" creationId="{00000000-0000-0000-0000-000000000000}"/>
          </ac:spMkLst>
        </pc:spChg>
      </pc:sldChg>
      <pc:sldChg chg="modSp add">
        <pc:chgData name="Alberto Carlos" userId="e15fa37413acfacc" providerId="LiveId" clId="{595D4B39-CE55-4470-9212-43568E2C5A5F}" dt="2020-04-01T20:34:02.578" v="448" actId="6549"/>
        <pc:sldMkLst>
          <pc:docMk/>
          <pc:sldMk cId="1600627247" sldId="275"/>
        </pc:sldMkLst>
        <pc:spChg chg="mod">
          <ac:chgData name="Alberto Carlos" userId="e15fa37413acfacc" providerId="LiveId" clId="{595D4B39-CE55-4470-9212-43568E2C5A5F}" dt="2020-04-01T20:34:02.578" v="448" actId="6549"/>
          <ac:spMkLst>
            <pc:docMk/>
            <pc:sldMk cId="1600627247" sldId="275"/>
            <ac:spMk id="2" creationId="{00000000-0000-0000-0000-000000000000}"/>
          </ac:spMkLst>
        </pc:spChg>
        <pc:spChg chg="mod">
          <ac:chgData name="Alberto Carlos" userId="e15fa37413acfacc" providerId="LiveId" clId="{595D4B39-CE55-4470-9212-43568E2C5A5F}" dt="2020-04-01T20:32:49.694" v="435" actId="20577"/>
          <ac:spMkLst>
            <pc:docMk/>
            <pc:sldMk cId="1600627247" sldId="275"/>
            <ac:spMk id="11" creationId="{6666D78C-C84D-4A43-AC56-6938A4F08916}"/>
          </ac:spMkLst>
        </pc:spChg>
      </pc:sldChg>
      <pc:sldChg chg="modSp add">
        <pc:chgData name="Alberto Carlos" userId="e15fa37413acfacc" providerId="LiveId" clId="{595D4B39-CE55-4470-9212-43568E2C5A5F}" dt="2020-04-01T20:34:26.141" v="454" actId="20577"/>
        <pc:sldMkLst>
          <pc:docMk/>
          <pc:sldMk cId="4198177631" sldId="276"/>
        </pc:sldMkLst>
        <pc:spChg chg="mod">
          <ac:chgData name="Alberto Carlos" userId="e15fa37413acfacc" providerId="LiveId" clId="{595D4B39-CE55-4470-9212-43568E2C5A5F}" dt="2020-04-01T20:34:26.141" v="454" actId="20577"/>
          <ac:spMkLst>
            <pc:docMk/>
            <pc:sldMk cId="4198177631" sldId="276"/>
            <ac:spMk id="2" creationId="{00000000-0000-0000-0000-000000000000}"/>
          </ac:spMkLst>
        </pc:spChg>
      </pc:sldChg>
      <pc:sldChg chg="modSp add">
        <pc:chgData name="Alberto Carlos" userId="e15fa37413acfacc" providerId="LiveId" clId="{595D4B39-CE55-4470-9212-43568E2C5A5F}" dt="2020-04-01T20:36:35.463" v="495" actId="12"/>
        <pc:sldMkLst>
          <pc:docMk/>
          <pc:sldMk cId="99836329" sldId="277"/>
        </pc:sldMkLst>
        <pc:spChg chg="mod">
          <ac:chgData name="Alberto Carlos" userId="e15fa37413acfacc" providerId="LiveId" clId="{595D4B39-CE55-4470-9212-43568E2C5A5F}" dt="2020-04-01T20:36:35.463" v="495" actId="12"/>
          <ac:spMkLst>
            <pc:docMk/>
            <pc:sldMk cId="99836329" sldId="277"/>
            <ac:spMk id="2" creationId="{00000000-0000-0000-0000-000000000000}"/>
          </ac:spMkLst>
        </pc:spChg>
        <pc:spChg chg="mod">
          <ac:chgData name="Alberto Carlos" userId="e15fa37413acfacc" providerId="LiveId" clId="{595D4B39-CE55-4470-9212-43568E2C5A5F}" dt="2020-04-01T20:34:46.352" v="460" actId="20577"/>
          <ac:spMkLst>
            <pc:docMk/>
            <pc:sldMk cId="99836329" sldId="277"/>
            <ac:spMk id="11" creationId="{6666D78C-C84D-4A43-AC56-6938A4F08916}"/>
          </ac:spMkLst>
        </pc:spChg>
      </pc:sldChg>
      <pc:sldChg chg="modSp add">
        <pc:chgData name="Alberto Carlos" userId="e15fa37413acfacc" providerId="LiveId" clId="{595D4B39-CE55-4470-9212-43568E2C5A5F}" dt="2020-04-01T20:39:31.754" v="524" actId="6549"/>
        <pc:sldMkLst>
          <pc:docMk/>
          <pc:sldMk cId="1982582083" sldId="278"/>
        </pc:sldMkLst>
        <pc:spChg chg="mod">
          <ac:chgData name="Alberto Carlos" userId="e15fa37413acfacc" providerId="LiveId" clId="{595D4B39-CE55-4470-9212-43568E2C5A5F}" dt="2020-04-01T20:39:31.754" v="524" actId="6549"/>
          <ac:spMkLst>
            <pc:docMk/>
            <pc:sldMk cId="1982582083" sldId="278"/>
            <ac:spMk id="2" creationId="{00000000-0000-0000-0000-000000000000}"/>
          </ac:spMkLst>
        </pc:spChg>
        <pc:spChg chg="mod">
          <ac:chgData name="Alberto Carlos" userId="e15fa37413acfacc" providerId="LiveId" clId="{595D4B39-CE55-4470-9212-43568E2C5A5F}" dt="2020-04-01T20:38:18.804" v="507" actId="20577"/>
          <ac:spMkLst>
            <pc:docMk/>
            <pc:sldMk cId="1982582083" sldId="278"/>
            <ac:spMk id="11" creationId="{6666D78C-C84D-4A43-AC56-6938A4F08916}"/>
          </ac:spMkLst>
        </pc:spChg>
      </pc:sldChg>
      <pc:sldChg chg="modSp add">
        <pc:chgData name="Alberto Carlos" userId="e15fa37413acfacc" providerId="LiveId" clId="{595D4B39-CE55-4470-9212-43568E2C5A5F}" dt="2020-04-01T20:41:15.095" v="552" actId="113"/>
        <pc:sldMkLst>
          <pc:docMk/>
          <pc:sldMk cId="2952513166" sldId="279"/>
        </pc:sldMkLst>
        <pc:spChg chg="mod">
          <ac:chgData name="Alberto Carlos" userId="e15fa37413acfacc" providerId="LiveId" clId="{595D4B39-CE55-4470-9212-43568E2C5A5F}" dt="2020-04-01T20:41:15.095" v="552" actId="113"/>
          <ac:spMkLst>
            <pc:docMk/>
            <pc:sldMk cId="2952513166" sldId="279"/>
            <ac:spMk id="2" creationId="{00000000-0000-0000-0000-000000000000}"/>
          </ac:spMkLst>
        </pc:spChg>
        <pc:spChg chg="mod">
          <ac:chgData name="Alberto Carlos" userId="e15fa37413acfacc" providerId="LiveId" clId="{595D4B39-CE55-4470-9212-43568E2C5A5F}" dt="2020-04-01T20:39:49.616" v="535" actId="20577"/>
          <ac:spMkLst>
            <pc:docMk/>
            <pc:sldMk cId="2952513166" sldId="279"/>
            <ac:spMk id="11" creationId="{6666D78C-C84D-4A43-AC56-6938A4F08916}"/>
          </ac:spMkLst>
        </pc:spChg>
      </pc:sldChg>
      <pc:sldChg chg="modSp add">
        <pc:chgData name="Alberto Carlos" userId="e15fa37413acfacc" providerId="LiveId" clId="{595D4B39-CE55-4470-9212-43568E2C5A5F}" dt="2020-04-01T20:43:48.975" v="575" actId="2711"/>
        <pc:sldMkLst>
          <pc:docMk/>
          <pc:sldMk cId="3741789351" sldId="280"/>
        </pc:sldMkLst>
        <pc:spChg chg="mod">
          <ac:chgData name="Alberto Carlos" userId="e15fa37413acfacc" providerId="LiveId" clId="{595D4B39-CE55-4470-9212-43568E2C5A5F}" dt="2020-04-01T20:43:48.975" v="575" actId="2711"/>
          <ac:spMkLst>
            <pc:docMk/>
            <pc:sldMk cId="3741789351" sldId="280"/>
            <ac:spMk id="2" creationId="{00000000-0000-0000-0000-000000000000}"/>
          </ac:spMkLst>
        </pc:spChg>
        <pc:spChg chg="mod">
          <ac:chgData name="Alberto Carlos" userId="e15fa37413acfacc" providerId="LiveId" clId="{595D4B39-CE55-4470-9212-43568E2C5A5F}" dt="2020-04-01T20:41:33.050" v="558" actId="20577"/>
          <ac:spMkLst>
            <pc:docMk/>
            <pc:sldMk cId="3741789351" sldId="280"/>
            <ac:spMk id="11" creationId="{6666D78C-C84D-4A43-AC56-6938A4F08916}"/>
          </ac:spMkLst>
        </pc:spChg>
      </pc:sldChg>
      <pc:sldChg chg="modSp add">
        <pc:chgData name="Alberto Carlos" userId="e15fa37413acfacc" providerId="LiveId" clId="{595D4B39-CE55-4470-9212-43568E2C5A5F}" dt="2020-04-01T20:45:17.785" v="603" actId="6549"/>
        <pc:sldMkLst>
          <pc:docMk/>
          <pc:sldMk cId="2467764294" sldId="281"/>
        </pc:sldMkLst>
        <pc:spChg chg="mod">
          <ac:chgData name="Alberto Carlos" userId="e15fa37413acfacc" providerId="LiveId" clId="{595D4B39-CE55-4470-9212-43568E2C5A5F}" dt="2020-04-01T20:45:17.785" v="603" actId="6549"/>
          <ac:spMkLst>
            <pc:docMk/>
            <pc:sldMk cId="2467764294" sldId="281"/>
            <ac:spMk id="2" creationId="{00000000-0000-0000-0000-000000000000}"/>
          </ac:spMkLst>
        </pc:spChg>
        <pc:spChg chg="mod">
          <ac:chgData name="Alberto Carlos" userId="e15fa37413acfacc" providerId="LiveId" clId="{595D4B39-CE55-4470-9212-43568E2C5A5F}" dt="2020-04-01T20:44:04.800" v="588" actId="20577"/>
          <ac:spMkLst>
            <pc:docMk/>
            <pc:sldMk cId="2467764294" sldId="281"/>
            <ac:spMk id="11" creationId="{6666D78C-C84D-4A43-AC56-6938A4F08916}"/>
          </ac:spMkLst>
        </pc:spChg>
      </pc:sldChg>
      <pc:sldChg chg="modSp add">
        <pc:chgData name="Alberto Carlos" userId="e15fa37413acfacc" providerId="LiveId" clId="{595D4B39-CE55-4470-9212-43568E2C5A5F}" dt="2020-04-01T20:46:20.421" v="626" actId="6549"/>
        <pc:sldMkLst>
          <pc:docMk/>
          <pc:sldMk cId="1493923077" sldId="282"/>
        </pc:sldMkLst>
        <pc:spChg chg="mod">
          <ac:chgData name="Alberto Carlos" userId="e15fa37413acfacc" providerId="LiveId" clId="{595D4B39-CE55-4470-9212-43568E2C5A5F}" dt="2020-04-01T20:46:20.421" v="626" actId="6549"/>
          <ac:spMkLst>
            <pc:docMk/>
            <pc:sldMk cId="1493923077" sldId="282"/>
            <ac:spMk id="2" creationId="{00000000-0000-0000-0000-000000000000}"/>
          </ac:spMkLst>
        </pc:spChg>
      </pc:sldChg>
      <pc:sldChg chg="modSp add">
        <pc:chgData name="Alberto Carlos" userId="e15fa37413acfacc" providerId="LiveId" clId="{595D4B39-CE55-4470-9212-43568E2C5A5F}" dt="2020-04-01T23:26:04.924" v="668" actId="6549"/>
        <pc:sldMkLst>
          <pc:docMk/>
          <pc:sldMk cId="4103367809" sldId="283"/>
        </pc:sldMkLst>
        <pc:spChg chg="mod">
          <ac:chgData name="Alberto Carlos" userId="e15fa37413acfacc" providerId="LiveId" clId="{595D4B39-CE55-4470-9212-43568E2C5A5F}" dt="2020-04-01T23:26:04.924" v="668" actId="6549"/>
          <ac:spMkLst>
            <pc:docMk/>
            <pc:sldMk cId="4103367809" sldId="283"/>
            <ac:spMk id="2" creationId="{00000000-0000-0000-0000-000000000000}"/>
          </ac:spMkLst>
        </pc:spChg>
        <pc:spChg chg="mod">
          <ac:chgData name="Alberto Carlos" userId="e15fa37413acfacc" providerId="LiveId" clId="{595D4B39-CE55-4470-9212-43568E2C5A5F}" dt="2020-04-01T23:21:21.230" v="653" actId="20577"/>
          <ac:spMkLst>
            <pc:docMk/>
            <pc:sldMk cId="4103367809" sldId="283"/>
            <ac:spMk id="11" creationId="{6666D78C-C84D-4A43-AC56-6938A4F08916}"/>
          </ac:spMkLst>
        </pc:spChg>
      </pc:sldChg>
      <pc:sldChg chg="modSp add">
        <pc:chgData name="Alberto Carlos" userId="e15fa37413acfacc" providerId="LiveId" clId="{595D4B39-CE55-4470-9212-43568E2C5A5F}" dt="2020-04-01T23:26:27.790" v="674" actId="20577"/>
        <pc:sldMkLst>
          <pc:docMk/>
          <pc:sldMk cId="2529652425" sldId="284"/>
        </pc:sldMkLst>
        <pc:spChg chg="mod">
          <ac:chgData name="Alberto Carlos" userId="e15fa37413acfacc" providerId="LiveId" clId="{595D4B39-CE55-4470-9212-43568E2C5A5F}" dt="2020-04-01T23:26:27.790" v="674" actId="20577"/>
          <ac:spMkLst>
            <pc:docMk/>
            <pc:sldMk cId="2529652425" sldId="284"/>
            <ac:spMk id="2" creationId="{00000000-0000-0000-0000-000000000000}"/>
          </ac:spMkLst>
        </pc:spChg>
      </pc:sldChg>
      <pc:sldChg chg="modSp add">
        <pc:chgData name="Alberto Carlos" userId="e15fa37413acfacc" providerId="LiveId" clId="{595D4B39-CE55-4470-9212-43568E2C5A5F}" dt="2020-04-01T23:30:39.996" v="717" actId="6549"/>
        <pc:sldMkLst>
          <pc:docMk/>
          <pc:sldMk cId="3407134305" sldId="285"/>
        </pc:sldMkLst>
        <pc:spChg chg="mod">
          <ac:chgData name="Alberto Carlos" userId="e15fa37413acfacc" providerId="LiveId" clId="{595D4B39-CE55-4470-9212-43568E2C5A5F}" dt="2020-04-01T23:30:39.996" v="717" actId="6549"/>
          <ac:spMkLst>
            <pc:docMk/>
            <pc:sldMk cId="3407134305" sldId="285"/>
            <ac:spMk id="2" creationId="{00000000-0000-0000-0000-000000000000}"/>
          </ac:spMkLst>
        </pc:spChg>
        <pc:spChg chg="mod">
          <ac:chgData name="Alberto Carlos" userId="e15fa37413acfacc" providerId="LiveId" clId="{595D4B39-CE55-4470-9212-43568E2C5A5F}" dt="2020-04-01T23:27:40.084" v="680" actId="20577"/>
          <ac:spMkLst>
            <pc:docMk/>
            <pc:sldMk cId="3407134305" sldId="285"/>
            <ac:spMk id="11" creationId="{6666D78C-C84D-4A43-AC56-6938A4F08916}"/>
          </ac:spMkLst>
        </pc:spChg>
      </pc:sldChg>
      <pc:sldChg chg="modSp add">
        <pc:chgData name="Alberto Carlos" userId="e15fa37413acfacc" providerId="LiveId" clId="{595D4B39-CE55-4470-9212-43568E2C5A5F}" dt="2020-04-01T23:32:52.589" v="738" actId="6549"/>
        <pc:sldMkLst>
          <pc:docMk/>
          <pc:sldMk cId="600113039" sldId="286"/>
        </pc:sldMkLst>
        <pc:spChg chg="mod">
          <ac:chgData name="Alberto Carlos" userId="e15fa37413acfacc" providerId="LiveId" clId="{595D4B39-CE55-4470-9212-43568E2C5A5F}" dt="2020-04-01T23:32:52.589" v="738" actId="6549"/>
          <ac:spMkLst>
            <pc:docMk/>
            <pc:sldMk cId="600113039" sldId="286"/>
            <ac:spMk id="2" creationId="{00000000-0000-0000-0000-000000000000}"/>
          </ac:spMkLst>
        </pc:spChg>
      </pc:sldChg>
      <pc:sldChg chg="modSp add">
        <pc:chgData name="Alberto Carlos" userId="e15fa37413acfacc" providerId="LiveId" clId="{595D4B39-CE55-4470-9212-43568E2C5A5F}" dt="2020-04-01T23:33:11.773" v="748" actId="20577"/>
        <pc:sldMkLst>
          <pc:docMk/>
          <pc:sldMk cId="1363440314" sldId="287"/>
        </pc:sldMkLst>
        <pc:spChg chg="mod">
          <ac:chgData name="Alberto Carlos" userId="e15fa37413acfacc" providerId="LiveId" clId="{595D4B39-CE55-4470-9212-43568E2C5A5F}" dt="2020-04-01T23:33:11.773" v="748" actId="20577"/>
          <ac:spMkLst>
            <pc:docMk/>
            <pc:sldMk cId="1363440314" sldId="287"/>
            <ac:spMk id="2" creationId="{00000000-0000-0000-0000-000000000000}"/>
          </ac:spMkLst>
        </pc:spChg>
      </pc:sldChg>
      <pc:sldChg chg="modSp add">
        <pc:chgData name="Alberto Carlos" userId="e15fa37413acfacc" providerId="LiveId" clId="{595D4B39-CE55-4470-9212-43568E2C5A5F}" dt="2020-04-01T23:34:55.728" v="773" actId="20577"/>
        <pc:sldMkLst>
          <pc:docMk/>
          <pc:sldMk cId="256970171" sldId="288"/>
        </pc:sldMkLst>
        <pc:spChg chg="mod">
          <ac:chgData name="Alberto Carlos" userId="e15fa37413acfacc" providerId="LiveId" clId="{595D4B39-CE55-4470-9212-43568E2C5A5F}" dt="2020-04-01T23:34:55.728" v="773" actId="20577"/>
          <ac:spMkLst>
            <pc:docMk/>
            <pc:sldMk cId="256970171" sldId="288"/>
            <ac:spMk id="2" creationId="{00000000-0000-0000-0000-000000000000}"/>
          </ac:spMkLst>
        </pc:spChg>
      </pc:sldChg>
      <pc:sldChg chg="modSp add">
        <pc:chgData name="Alberto Carlos" userId="e15fa37413acfacc" providerId="LiveId" clId="{595D4B39-CE55-4470-9212-43568E2C5A5F}" dt="2020-04-01T23:35:47.770" v="782" actId="20577"/>
        <pc:sldMkLst>
          <pc:docMk/>
          <pc:sldMk cId="2196327206" sldId="289"/>
        </pc:sldMkLst>
        <pc:spChg chg="mod">
          <ac:chgData name="Alberto Carlos" userId="e15fa37413acfacc" providerId="LiveId" clId="{595D4B39-CE55-4470-9212-43568E2C5A5F}" dt="2020-04-01T23:35:47.770" v="782" actId="20577"/>
          <ac:spMkLst>
            <pc:docMk/>
            <pc:sldMk cId="2196327206" sldId="289"/>
            <ac:spMk id="2" creationId="{00000000-0000-0000-0000-000000000000}"/>
          </ac:spMkLst>
        </pc:spChg>
      </pc:sldChg>
      <pc:sldChg chg="modSp add">
        <pc:chgData name="Alberto Carlos" userId="e15fa37413acfacc" providerId="LiveId" clId="{595D4B39-CE55-4470-9212-43568E2C5A5F}" dt="2020-04-01T23:37:23.964" v="800" actId="6549"/>
        <pc:sldMkLst>
          <pc:docMk/>
          <pc:sldMk cId="2407900128" sldId="290"/>
        </pc:sldMkLst>
        <pc:spChg chg="mod">
          <ac:chgData name="Alberto Carlos" userId="e15fa37413acfacc" providerId="LiveId" clId="{595D4B39-CE55-4470-9212-43568E2C5A5F}" dt="2020-04-01T23:37:23.964" v="800" actId="6549"/>
          <ac:spMkLst>
            <pc:docMk/>
            <pc:sldMk cId="2407900128" sldId="290"/>
            <ac:spMk id="2" creationId="{00000000-0000-0000-0000-000000000000}"/>
          </ac:spMkLst>
        </pc:spChg>
      </pc:sldChg>
      <pc:sldChg chg="modSp add">
        <pc:chgData name="Alberto Carlos" userId="e15fa37413acfacc" providerId="LiveId" clId="{595D4B39-CE55-4470-9212-43568E2C5A5F}" dt="2020-04-01T23:38:54.641" v="816" actId="6549"/>
        <pc:sldMkLst>
          <pc:docMk/>
          <pc:sldMk cId="96170302" sldId="291"/>
        </pc:sldMkLst>
        <pc:spChg chg="mod">
          <ac:chgData name="Alberto Carlos" userId="e15fa37413acfacc" providerId="LiveId" clId="{595D4B39-CE55-4470-9212-43568E2C5A5F}" dt="2020-04-01T23:38:54.641" v="816" actId="6549"/>
          <ac:spMkLst>
            <pc:docMk/>
            <pc:sldMk cId="96170302" sldId="291"/>
            <ac:spMk id="2" creationId="{00000000-0000-0000-0000-000000000000}"/>
          </ac:spMkLst>
        </pc:spChg>
      </pc:sldChg>
      <pc:sldChg chg="modSp add">
        <pc:chgData name="Alberto Carlos" userId="e15fa37413acfacc" providerId="LiveId" clId="{595D4B39-CE55-4470-9212-43568E2C5A5F}" dt="2020-04-01T23:39:41.341" v="823" actId="6549"/>
        <pc:sldMkLst>
          <pc:docMk/>
          <pc:sldMk cId="3530921086" sldId="292"/>
        </pc:sldMkLst>
        <pc:spChg chg="mod">
          <ac:chgData name="Alberto Carlos" userId="e15fa37413acfacc" providerId="LiveId" clId="{595D4B39-CE55-4470-9212-43568E2C5A5F}" dt="2020-04-01T23:39:41.341" v="823" actId="6549"/>
          <ac:spMkLst>
            <pc:docMk/>
            <pc:sldMk cId="3530921086" sldId="292"/>
            <ac:spMk id="2" creationId="{00000000-0000-0000-0000-000000000000}"/>
          </ac:spMkLst>
        </pc:spChg>
      </pc:sldChg>
      <pc:sldChg chg="modSp add">
        <pc:chgData name="Alberto Carlos" userId="e15fa37413acfacc" providerId="LiveId" clId="{595D4B39-CE55-4470-9212-43568E2C5A5F}" dt="2020-04-01T23:44:12.554" v="854" actId="6549"/>
        <pc:sldMkLst>
          <pc:docMk/>
          <pc:sldMk cId="2230814809" sldId="293"/>
        </pc:sldMkLst>
        <pc:spChg chg="mod">
          <ac:chgData name="Alberto Carlos" userId="e15fa37413acfacc" providerId="LiveId" clId="{595D4B39-CE55-4470-9212-43568E2C5A5F}" dt="2020-04-01T23:44:12.554" v="854" actId="6549"/>
          <ac:spMkLst>
            <pc:docMk/>
            <pc:sldMk cId="2230814809" sldId="293"/>
            <ac:spMk id="2" creationId="{00000000-0000-0000-0000-000000000000}"/>
          </ac:spMkLst>
        </pc:spChg>
        <pc:spChg chg="mod">
          <ac:chgData name="Alberto Carlos" userId="e15fa37413acfacc" providerId="LiveId" clId="{595D4B39-CE55-4470-9212-43568E2C5A5F}" dt="2020-04-01T23:44:08.078" v="852" actId="6549"/>
          <ac:spMkLst>
            <pc:docMk/>
            <pc:sldMk cId="2230814809" sldId="293"/>
            <ac:spMk id="11" creationId="{6666D78C-C84D-4A43-AC56-6938A4F08916}"/>
          </ac:spMkLst>
        </pc:spChg>
      </pc:sldChg>
      <pc:sldChg chg="addSp delSp modSp add">
        <pc:chgData name="Alberto Carlos" userId="e15fa37413acfacc" providerId="LiveId" clId="{595D4B39-CE55-4470-9212-43568E2C5A5F}" dt="2020-04-01T23:49:23.276" v="873" actId="6549"/>
        <pc:sldMkLst>
          <pc:docMk/>
          <pc:sldMk cId="3781009754" sldId="294"/>
        </pc:sldMkLst>
        <pc:spChg chg="mod">
          <ac:chgData name="Alberto Carlos" userId="e15fa37413acfacc" providerId="LiveId" clId="{595D4B39-CE55-4470-9212-43568E2C5A5F}" dt="2020-04-01T23:49:23.276" v="873" actId="6549"/>
          <ac:spMkLst>
            <pc:docMk/>
            <pc:sldMk cId="3781009754" sldId="294"/>
            <ac:spMk id="2" creationId="{00000000-0000-0000-0000-000000000000}"/>
          </ac:spMkLst>
        </pc:spChg>
        <pc:spChg chg="add del">
          <ac:chgData name="Alberto Carlos" userId="e15fa37413acfacc" providerId="LiveId" clId="{595D4B39-CE55-4470-9212-43568E2C5A5F}" dt="2020-04-01T23:47:30.105" v="857"/>
          <ac:spMkLst>
            <pc:docMk/>
            <pc:sldMk cId="3781009754" sldId="294"/>
            <ac:spMk id="3" creationId="{42667BEB-F632-4EEF-977E-A8A63B2E29EF}"/>
          </ac:spMkLst>
        </pc:spChg>
      </pc:sldChg>
      <pc:sldChg chg="modSp add">
        <pc:chgData name="Alberto Carlos" userId="e15fa37413acfacc" providerId="LiveId" clId="{595D4B39-CE55-4470-9212-43568E2C5A5F}" dt="2020-04-01T23:54:31.492" v="958" actId="6549"/>
        <pc:sldMkLst>
          <pc:docMk/>
          <pc:sldMk cId="885994651" sldId="295"/>
        </pc:sldMkLst>
        <pc:spChg chg="mod">
          <ac:chgData name="Alberto Carlos" userId="e15fa37413acfacc" providerId="LiveId" clId="{595D4B39-CE55-4470-9212-43568E2C5A5F}" dt="2020-04-01T23:54:31.492" v="958" actId="6549"/>
          <ac:spMkLst>
            <pc:docMk/>
            <pc:sldMk cId="885994651" sldId="295"/>
            <ac:spMk id="2" creationId="{00000000-0000-0000-0000-000000000000}"/>
          </ac:spMkLst>
        </pc:spChg>
      </pc:sldChg>
      <pc:sldChg chg="modSp add ord">
        <pc:chgData name="Alberto Carlos" userId="e15fa37413acfacc" providerId="LiveId" clId="{595D4B39-CE55-4470-9212-43568E2C5A5F}" dt="2020-04-01T23:54:07.927" v="945" actId="6549"/>
        <pc:sldMkLst>
          <pc:docMk/>
          <pc:sldMk cId="1268674011" sldId="296"/>
        </pc:sldMkLst>
        <pc:spChg chg="mod">
          <ac:chgData name="Alberto Carlos" userId="e15fa37413acfacc" providerId="LiveId" clId="{595D4B39-CE55-4470-9212-43568E2C5A5F}" dt="2020-04-01T23:54:07.927" v="945" actId="6549"/>
          <ac:spMkLst>
            <pc:docMk/>
            <pc:sldMk cId="1268674011" sldId="296"/>
            <ac:spMk id="2" creationId="{00000000-0000-0000-0000-000000000000}"/>
          </ac:spMkLst>
        </pc:spChg>
      </pc:sldChg>
      <pc:sldChg chg="modSp add">
        <pc:chgData name="Alberto Carlos" userId="e15fa37413acfacc" providerId="LiveId" clId="{595D4B39-CE55-4470-9212-43568E2C5A5F}" dt="2020-04-01T23:54:42.213" v="974" actId="20577"/>
        <pc:sldMkLst>
          <pc:docMk/>
          <pc:sldMk cId="1368021229" sldId="297"/>
        </pc:sldMkLst>
        <pc:spChg chg="mod">
          <ac:chgData name="Alberto Carlos" userId="e15fa37413acfacc" providerId="LiveId" clId="{595D4B39-CE55-4470-9212-43568E2C5A5F}" dt="2020-04-01T23:54:42.213" v="974" actId="20577"/>
          <ac:spMkLst>
            <pc:docMk/>
            <pc:sldMk cId="1368021229" sldId="297"/>
            <ac:spMk id="2" creationId="{00000000-0000-0000-0000-000000000000}"/>
          </ac:spMkLst>
        </pc:spChg>
      </pc:sldChg>
      <pc:sldChg chg="modSp add">
        <pc:chgData name="Alberto Carlos" userId="e15fa37413acfacc" providerId="LiveId" clId="{595D4B39-CE55-4470-9212-43568E2C5A5F}" dt="2020-04-01T23:56:04.044" v="999" actId="6549"/>
        <pc:sldMkLst>
          <pc:docMk/>
          <pc:sldMk cId="108085736" sldId="298"/>
        </pc:sldMkLst>
        <pc:spChg chg="mod">
          <ac:chgData name="Alberto Carlos" userId="e15fa37413acfacc" providerId="LiveId" clId="{595D4B39-CE55-4470-9212-43568E2C5A5F}" dt="2020-04-01T23:56:04.044" v="999" actId="6549"/>
          <ac:spMkLst>
            <pc:docMk/>
            <pc:sldMk cId="108085736" sldId="298"/>
            <ac:spMk id="2" creationId="{00000000-0000-0000-0000-000000000000}"/>
          </ac:spMkLst>
        </pc:spChg>
      </pc:sldChg>
      <pc:sldChg chg="modSp add">
        <pc:chgData name="Alberto Carlos" userId="e15fa37413acfacc" providerId="LiveId" clId="{595D4B39-CE55-4470-9212-43568E2C5A5F}" dt="2020-04-01T23:56:55.134" v="1016" actId="20577"/>
        <pc:sldMkLst>
          <pc:docMk/>
          <pc:sldMk cId="119467920" sldId="299"/>
        </pc:sldMkLst>
        <pc:spChg chg="mod">
          <ac:chgData name="Alberto Carlos" userId="e15fa37413acfacc" providerId="LiveId" clId="{595D4B39-CE55-4470-9212-43568E2C5A5F}" dt="2020-04-01T23:56:55.134" v="1016" actId="20577"/>
          <ac:spMkLst>
            <pc:docMk/>
            <pc:sldMk cId="119467920" sldId="299"/>
            <ac:spMk id="2" creationId="{00000000-0000-0000-0000-000000000000}"/>
          </ac:spMkLst>
        </pc:spChg>
      </pc:sldChg>
      <pc:sldChg chg="add ord">
        <pc:chgData name="Alberto Carlos" userId="e15fa37413acfacc" providerId="LiveId" clId="{595D4B39-CE55-4470-9212-43568E2C5A5F}" dt="2020-04-05T23:01:49.045" v="1049"/>
        <pc:sldMkLst>
          <pc:docMk/>
          <pc:sldMk cId="320380645" sldId="300"/>
        </pc:sldMkLst>
      </pc:sldChg>
    </pc:docChg>
  </pc:docChgLst>
  <pc:docChgLst>
    <pc:chgData name="Alberto Carlos" userId="e15fa37413acfacc" providerId="LiveId" clId="{1EDA9429-80FA-4369-B1C3-B5F7DF100FBA}"/>
    <pc:docChg chg="addSld modSld sldOrd">
      <pc:chgData name="Alberto Carlos" userId="e15fa37413acfacc" providerId="LiveId" clId="{1EDA9429-80FA-4369-B1C3-B5F7DF100FBA}" dt="2020-04-08T20:39:00.627" v="1"/>
      <pc:docMkLst>
        <pc:docMk/>
      </pc:docMkLst>
      <pc:sldChg chg="add ord">
        <pc:chgData name="Alberto Carlos" userId="e15fa37413acfacc" providerId="LiveId" clId="{1EDA9429-80FA-4369-B1C3-B5F7DF100FBA}" dt="2020-04-08T20:39:00.627" v="1"/>
        <pc:sldMkLst>
          <pc:docMk/>
          <pc:sldMk cId="3773646395" sldId="301"/>
        </pc:sldMkLst>
      </pc:sldChg>
    </pc:docChg>
  </pc:docChgLst>
  <pc:docChgLst>
    <pc:chgData name="Alberto Carlos" userId="e15fa37413acfacc" providerId="LiveId" clId="{5C74735E-26F0-4FF2-8AD2-C2D2720C50B2}"/>
    <pc:docChg chg="undo custSel delSld modSld">
      <pc:chgData name="Alberto Carlos" userId="e15fa37413acfacc" providerId="LiveId" clId="{5C74735E-26F0-4FF2-8AD2-C2D2720C50B2}" dt="2020-10-31T16:06:02.178" v="480" actId="20577"/>
      <pc:docMkLst>
        <pc:docMk/>
      </pc:docMkLst>
      <pc:sldChg chg="modSp">
        <pc:chgData name="Alberto Carlos" userId="e15fa37413acfacc" providerId="LiveId" clId="{5C74735E-26F0-4FF2-8AD2-C2D2720C50B2}" dt="2020-10-31T15:10:56.422" v="11" actId="20577"/>
        <pc:sldMkLst>
          <pc:docMk/>
          <pc:sldMk cId="655980967" sldId="256"/>
        </pc:sldMkLst>
        <pc:spChg chg="mod">
          <ac:chgData name="Alberto Carlos" userId="e15fa37413acfacc" providerId="LiveId" clId="{5C74735E-26F0-4FF2-8AD2-C2D2720C50B2}" dt="2020-10-31T15:10:50.831" v="9" actId="20577"/>
          <ac:spMkLst>
            <pc:docMk/>
            <pc:sldMk cId="655980967" sldId="256"/>
            <ac:spMk id="7" creationId="{B00BC0CF-B17D-4A50-ABE9-4484FAE4760D}"/>
          </ac:spMkLst>
        </pc:spChg>
        <pc:spChg chg="mod">
          <ac:chgData name="Alberto Carlos" userId="e15fa37413acfacc" providerId="LiveId" clId="{5C74735E-26F0-4FF2-8AD2-C2D2720C50B2}" dt="2020-10-31T15:10:56.422" v="11" actId="20577"/>
          <ac:spMkLst>
            <pc:docMk/>
            <pc:sldMk cId="655980967" sldId="256"/>
            <ac:spMk id="8" creationId="{24A6EDC5-665D-4C54-9434-DB56AD78E396}"/>
          </ac:spMkLst>
        </pc:spChg>
      </pc:sldChg>
      <pc:sldChg chg="modSp">
        <pc:chgData name="Alberto Carlos" userId="e15fa37413acfacc" providerId="LiveId" clId="{5C74735E-26F0-4FF2-8AD2-C2D2720C50B2}" dt="2020-10-31T15:09:03.375" v="4" actId="20577"/>
        <pc:sldMkLst>
          <pc:docMk/>
          <pc:sldMk cId="3665966782" sldId="257"/>
        </pc:sldMkLst>
        <pc:spChg chg="mod">
          <ac:chgData name="Alberto Carlos" userId="e15fa37413acfacc" providerId="LiveId" clId="{5C74735E-26F0-4FF2-8AD2-C2D2720C50B2}" dt="2020-10-31T15:09:03.375" v="4" actId="20577"/>
          <ac:spMkLst>
            <pc:docMk/>
            <pc:sldMk cId="3665966782" sldId="257"/>
            <ac:spMk id="10" creationId="{00000000-0000-0000-0000-000000000000}"/>
          </ac:spMkLst>
        </pc:spChg>
      </pc:sldChg>
      <pc:sldChg chg="del">
        <pc:chgData name="Alberto Carlos" userId="e15fa37413acfacc" providerId="LiveId" clId="{5C74735E-26F0-4FF2-8AD2-C2D2720C50B2}" dt="2020-10-31T15:10:33.002" v="6" actId="2696"/>
        <pc:sldMkLst>
          <pc:docMk/>
          <pc:sldMk cId="1348386947" sldId="400"/>
        </pc:sldMkLst>
      </pc:sldChg>
      <pc:sldChg chg="del">
        <pc:chgData name="Alberto Carlos" userId="e15fa37413acfacc" providerId="LiveId" clId="{5C74735E-26F0-4FF2-8AD2-C2D2720C50B2}" dt="2020-10-31T15:15:31.366" v="79" actId="2696"/>
        <pc:sldMkLst>
          <pc:docMk/>
          <pc:sldMk cId="748357329" sldId="402"/>
        </pc:sldMkLst>
      </pc:sldChg>
      <pc:sldChg chg="addSp modSp">
        <pc:chgData name="Alberto Carlos" userId="e15fa37413acfacc" providerId="LiveId" clId="{5C74735E-26F0-4FF2-8AD2-C2D2720C50B2}" dt="2020-10-31T15:12:12.601" v="37" actId="113"/>
        <pc:sldMkLst>
          <pc:docMk/>
          <pc:sldMk cId="1720508826" sldId="403"/>
        </pc:sldMkLst>
        <pc:spChg chg="add mod">
          <ac:chgData name="Alberto Carlos" userId="e15fa37413acfacc" providerId="LiveId" clId="{5C74735E-26F0-4FF2-8AD2-C2D2720C50B2}" dt="2020-10-31T15:11:26.959" v="33" actId="6549"/>
          <ac:spMkLst>
            <pc:docMk/>
            <pc:sldMk cId="1720508826" sldId="403"/>
            <ac:spMk id="17" creationId="{CC435959-FA88-42E4-98D5-B050D33CE692}"/>
          </ac:spMkLst>
        </pc:spChg>
        <pc:spChg chg="mod">
          <ac:chgData name="Alberto Carlos" userId="e15fa37413acfacc" providerId="LiveId" clId="{5C74735E-26F0-4FF2-8AD2-C2D2720C50B2}" dt="2020-10-31T15:12:12.601" v="37" actId="113"/>
          <ac:spMkLst>
            <pc:docMk/>
            <pc:sldMk cId="1720508826" sldId="403"/>
            <ac:spMk id="20" creationId="{00000000-0000-0000-0000-000000000000}"/>
          </ac:spMkLst>
        </pc:spChg>
      </pc:sldChg>
      <pc:sldChg chg="addSp delSp modSp">
        <pc:chgData name="Alberto Carlos" userId="e15fa37413acfacc" providerId="LiveId" clId="{5C74735E-26F0-4FF2-8AD2-C2D2720C50B2}" dt="2020-10-31T15:16:09.055" v="95" actId="6549"/>
        <pc:sldMkLst>
          <pc:docMk/>
          <pc:sldMk cId="4195201844" sldId="424"/>
        </pc:sldMkLst>
        <pc:spChg chg="add del">
          <ac:chgData name="Alberto Carlos" userId="e15fa37413acfacc" providerId="LiveId" clId="{5C74735E-26F0-4FF2-8AD2-C2D2720C50B2}" dt="2020-10-31T15:13:13.222" v="46" actId="478"/>
          <ac:spMkLst>
            <pc:docMk/>
            <pc:sldMk cId="4195201844" sldId="424"/>
            <ac:spMk id="18" creationId="{CB78C88A-B712-45DC-938C-5F846D7A08F0}"/>
          </ac:spMkLst>
        </pc:spChg>
        <pc:spChg chg="add mod">
          <ac:chgData name="Alberto Carlos" userId="e15fa37413acfacc" providerId="LiveId" clId="{5C74735E-26F0-4FF2-8AD2-C2D2720C50B2}" dt="2020-10-31T15:16:02.439" v="93" actId="20577"/>
          <ac:spMkLst>
            <pc:docMk/>
            <pc:sldMk cId="4195201844" sldId="424"/>
            <ac:spMk id="19" creationId="{B42A1219-4AEB-4A69-880C-B04EBC2B020F}"/>
          </ac:spMkLst>
        </pc:spChg>
        <pc:spChg chg="mod">
          <ac:chgData name="Alberto Carlos" userId="e15fa37413acfacc" providerId="LiveId" clId="{5C74735E-26F0-4FF2-8AD2-C2D2720C50B2}" dt="2020-10-31T15:16:09.055" v="95" actId="6549"/>
          <ac:spMkLst>
            <pc:docMk/>
            <pc:sldMk cId="4195201844" sldId="424"/>
            <ac:spMk id="20" creationId="{00000000-0000-0000-0000-000000000000}"/>
          </ac:spMkLst>
        </pc:spChg>
        <pc:picChg chg="mod">
          <ac:chgData name="Alberto Carlos" userId="e15fa37413acfacc" providerId="LiveId" clId="{5C74735E-26F0-4FF2-8AD2-C2D2720C50B2}" dt="2020-10-31T15:12:53.934" v="44" actId="1076"/>
          <ac:picMkLst>
            <pc:docMk/>
            <pc:sldMk cId="4195201844" sldId="424"/>
            <ac:picMk id="17" creationId="{B1387FA0-0A46-4B59-9460-BF8B57602A0D}"/>
          </ac:picMkLst>
        </pc:picChg>
      </pc:sldChg>
      <pc:sldChg chg="addSp delSp modSp">
        <pc:chgData name="Alberto Carlos" userId="e15fa37413acfacc" providerId="LiveId" clId="{5C74735E-26F0-4FF2-8AD2-C2D2720C50B2}" dt="2020-10-31T15:21:04.104" v="147" actId="6549"/>
        <pc:sldMkLst>
          <pc:docMk/>
          <pc:sldMk cId="1321632088" sldId="425"/>
        </pc:sldMkLst>
        <pc:spChg chg="add del">
          <ac:chgData name="Alberto Carlos" userId="e15fa37413acfacc" providerId="LiveId" clId="{5C74735E-26F0-4FF2-8AD2-C2D2720C50B2}" dt="2020-10-31T15:13:19.318" v="48" actId="478"/>
          <ac:spMkLst>
            <pc:docMk/>
            <pc:sldMk cId="1321632088" sldId="425"/>
            <ac:spMk id="17" creationId="{A91F3A2F-45AF-48AA-8CA6-013F3AC1715D}"/>
          </ac:spMkLst>
        </pc:spChg>
        <pc:spChg chg="add del">
          <ac:chgData name="Alberto Carlos" userId="e15fa37413acfacc" providerId="LiveId" clId="{5C74735E-26F0-4FF2-8AD2-C2D2720C50B2}" dt="2020-10-31T15:16:20.718" v="96" actId="478"/>
          <ac:spMkLst>
            <pc:docMk/>
            <pc:sldMk cId="1321632088" sldId="425"/>
            <ac:spMk id="18" creationId="{2C3B9985-C44E-48DD-90E9-2E7AC1949E32}"/>
          </ac:spMkLst>
        </pc:spChg>
        <pc:spChg chg="add del">
          <ac:chgData name="Alberto Carlos" userId="e15fa37413acfacc" providerId="LiveId" clId="{5C74735E-26F0-4FF2-8AD2-C2D2720C50B2}" dt="2020-10-31T15:16:37.423" v="98" actId="478"/>
          <ac:spMkLst>
            <pc:docMk/>
            <pc:sldMk cId="1321632088" sldId="425"/>
            <ac:spMk id="19" creationId="{1A3773E1-7115-4515-A2AD-C2627E4A57FD}"/>
          </ac:spMkLst>
        </pc:spChg>
        <pc:spChg chg="mod">
          <ac:chgData name="Alberto Carlos" userId="e15fa37413acfacc" providerId="LiveId" clId="{5C74735E-26F0-4FF2-8AD2-C2D2720C50B2}" dt="2020-10-31T15:21:04.104" v="147" actId="6549"/>
          <ac:spMkLst>
            <pc:docMk/>
            <pc:sldMk cId="1321632088" sldId="425"/>
            <ac:spMk id="20" creationId="{00000000-0000-0000-0000-000000000000}"/>
          </ac:spMkLst>
        </pc:spChg>
        <pc:spChg chg="add">
          <ac:chgData name="Alberto Carlos" userId="e15fa37413acfacc" providerId="LiveId" clId="{5C74735E-26F0-4FF2-8AD2-C2D2720C50B2}" dt="2020-10-31T15:16:39.528" v="99"/>
          <ac:spMkLst>
            <pc:docMk/>
            <pc:sldMk cId="1321632088" sldId="425"/>
            <ac:spMk id="21" creationId="{A3EE195F-F458-4D1B-969E-A48C667AA504}"/>
          </ac:spMkLst>
        </pc:spChg>
      </pc:sldChg>
      <pc:sldChg chg="addSp delSp modSp">
        <pc:chgData name="Alberto Carlos" userId="e15fa37413acfacc" providerId="LiveId" clId="{5C74735E-26F0-4FF2-8AD2-C2D2720C50B2}" dt="2020-10-31T15:21:24.323" v="149" actId="14100"/>
        <pc:sldMkLst>
          <pc:docMk/>
          <pc:sldMk cId="3234261691" sldId="426"/>
        </pc:sldMkLst>
        <pc:spChg chg="add del">
          <ac:chgData name="Alberto Carlos" userId="e15fa37413acfacc" providerId="LiveId" clId="{5C74735E-26F0-4FF2-8AD2-C2D2720C50B2}" dt="2020-10-31T15:16:47.399" v="100" actId="478"/>
          <ac:spMkLst>
            <pc:docMk/>
            <pc:sldMk cId="3234261691" sldId="426"/>
            <ac:spMk id="17" creationId="{4D03FF53-ABC9-482F-ADE0-67680D9B0E31}"/>
          </ac:spMkLst>
        </pc:spChg>
        <pc:spChg chg="add">
          <ac:chgData name="Alberto Carlos" userId="e15fa37413acfacc" providerId="LiveId" clId="{5C74735E-26F0-4FF2-8AD2-C2D2720C50B2}" dt="2020-10-31T15:16:49.508" v="101"/>
          <ac:spMkLst>
            <pc:docMk/>
            <pc:sldMk cId="3234261691" sldId="426"/>
            <ac:spMk id="18" creationId="{C2CBBDF1-15BD-4F51-AD3F-4D44383DA2DB}"/>
          </ac:spMkLst>
        </pc:spChg>
        <pc:spChg chg="mod">
          <ac:chgData name="Alberto Carlos" userId="e15fa37413acfacc" providerId="LiveId" clId="{5C74735E-26F0-4FF2-8AD2-C2D2720C50B2}" dt="2020-10-31T15:21:24.323" v="149" actId="14100"/>
          <ac:spMkLst>
            <pc:docMk/>
            <pc:sldMk cId="3234261691" sldId="426"/>
            <ac:spMk id="20" creationId="{00000000-0000-0000-0000-000000000000}"/>
          </ac:spMkLst>
        </pc:spChg>
      </pc:sldChg>
      <pc:sldChg chg="addSp delSp modSp">
        <pc:chgData name="Alberto Carlos" userId="e15fa37413acfacc" providerId="LiveId" clId="{5C74735E-26F0-4FF2-8AD2-C2D2720C50B2}" dt="2020-10-31T15:18:42.076" v="120" actId="14100"/>
        <pc:sldMkLst>
          <pc:docMk/>
          <pc:sldMk cId="3961117415" sldId="427"/>
        </pc:sldMkLst>
        <pc:spChg chg="add del">
          <ac:chgData name="Alberto Carlos" userId="e15fa37413acfacc" providerId="LiveId" clId="{5C74735E-26F0-4FF2-8AD2-C2D2720C50B2}" dt="2020-10-31T15:16:57.878" v="102" actId="478"/>
          <ac:spMkLst>
            <pc:docMk/>
            <pc:sldMk cId="3961117415" sldId="427"/>
            <ac:spMk id="17" creationId="{D6A5874A-C837-48EC-915A-E202C9C215FB}"/>
          </ac:spMkLst>
        </pc:spChg>
        <pc:spChg chg="add">
          <ac:chgData name="Alberto Carlos" userId="e15fa37413acfacc" providerId="LiveId" clId="{5C74735E-26F0-4FF2-8AD2-C2D2720C50B2}" dt="2020-10-31T15:16:59.836" v="103"/>
          <ac:spMkLst>
            <pc:docMk/>
            <pc:sldMk cId="3961117415" sldId="427"/>
            <ac:spMk id="18" creationId="{3146759D-0383-42A7-B0C6-1EFD03B21523}"/>
          </ac:spMkLst>
        </pc:spChg>
        <pc:spChg chg="mod">
          <ac:chgData name="Alberto Carlos" userId="e15fa37413acfacc" providerId="LiveId" clId="{5C74735E-26F0-4FF2-8AD2-C2D2720C50B2}" dt="2020-10-31T15:18:42.076" v="120" actId="14100"/>
          <ac:spMkLst>
            <pc:docMk/>
            <pc:sldMk cId="3961117415" sldId="427"/>
            <ac:spMk id="20" creationId="{00000000-0000-0000-0000-000000000000}"/>
          </ac:spMkLst>
        </pc:spChg>
      </pc:sldChg>
      <pc:sldChg chg="addSp delSp modSp">
        <pc:chgData name="Alberto Carlos" userId="e15fa37413acfacc" providerId="LiveId" clId="{5C74735E-26F0-4FF2-8AD2-C2D2720C50B2}" dt="2020-10-31T15:21:54.629" v="154" actId="1076"/>
        <pc:sldMkLst>
          <pc:docMk/>
          <pc:sldMk cId="2028486578" sldId="428"/>
        </pc:sldMkLst>
        <pc:spChg chg="add del">
          <ac:chgData name="Alberto Carlos" userId="e15fa37413acfacc" providerId="LiveId" clId="{5C74735E-26F0-4FF2-8AD2-C2D2720C50B2}" dt="2020-10-31T15:17:04.814" v="104" actId="478"/>
          <ac:spMkLst>
            <pc:docMk/>
            <pc:sldMk cId="2028486578" sldId="428"/>
            <ac:spMk id="17" creationId="{1A3900EF-FB58-4DD1-9A73-2A5983DA0337}"/>
          </ac:spMkLst>
        </pc:spChg>
        <pc:spChg chg="add mod">
          <ac:chgData name="Alberto Carlos" userId="e15fa37413acfacc" providerId="LiveId" clId="{5C74735E-26F0-4FF2-8AD2-C2D2720C50B2}" dt="2020-10-31T15:19:02.358" v="130" actId="20577"/>
          <ac:spMkLst>
            <pc:docMk/>
            <pc:sldMk cId="2028486578" sldId="428"/>
            <ac:spMk id="18" creationId="{73D717D1-32CE-4A4B-9A1B-32600809B18A}"/>
          </ac:spMkLst>
        </pc:spChg>
        <pc:spChg chg="mod">
          <ac:chgData name="Alberto Carlos" userId="e15fa37413acfacc" providerId="LiveId" clId="{5C74735E-26F0-4FF2-8AD2-C2D2720C50B2}" dt="2020-10-31T15:21:43.034" v="151" actId="14100"/>
          <ac:spMkLst>
            <pc:docMk/>
            <pc:sldMk cId="2028486578" sldId="428"/>
            <ac:spMk id="20" creationId="{00000000-0000-0000-0000-000000000000}"/>
          </ac:spMkLst>
        </pc:spChg>
        <pc:picChg chg="add mod">
          <ac:chgData name="Alberto Carlos" userId="e15fa37413acfacc" providerId="LiveId" clId="{5C74735E-26F0-4FF2-8AD2-C2D2720C50B2}" dt="2020-10-31T15:21:54.629" v="154" actId="1076"/>
          <ac:picMkLst>
            <pc:docMk/>
            <pc:sldMk cId="2028486578" sldId="428"/>
            <ac:picMk id="2" creationId="{B609B34C-7C36-4EFA-A23D-268C0D9C6299}"/>
          </ac:picMkLst>
        </pc:picChg>
      </pc:sldChg>
      <pc:sldChg chg="addSp delSp modSp">
        <pc:chgData name="Alberto Carlos" userId="e15fa37413acfacc" providerId="LiveId" clId="{5C74735E-26F0-4FF2-8AD2-C2D2720C50B2}" dt="2020-10-31T15:24:50.251" v="166"/>
        <pc:sldMkLst>
          <pc:docMk/>
          <pc:sldMk cId="799466629" sldId="429"/>
        </pc:sldMkLst>
        <pc:spChg chg="add del">
          <ac:chgData name="Alberto Carlos" userId="e15fa37413acfacc" providerId="LiveId" clId="{5C74735E-26F0-4FF2-8AD2-C2D2720C50B2}" dt="2020-10-31T15:17:14.222" v="106" actId="478"/>
          <ac:spMkLst>
            <pc:docMk/>
            <pc:sldMk cId="799466629" sldId="429"/>
            <ac:spMk id="17" creationId="{25436548-778E-4DA1-BF47-4B5B35A597E2}"/>
          </ac:spMkLst>
        </pc:spChg>
        <pc:spChg chg="add del">
          <ac:chgData name="Alberto Carlos" userId="e15fa37413acfacc" providerId="LiveId" clId="{5C74735E-26F0-4FF2-8AD2-C2D2720C50B2}" dt="2020-10-31T15:24:46.519" v="165" actId="478"/>
          <ac:spMkLst>
            <pc:docMk/>
            <pc:sldMk cId="799466629" sldId="429"/>
            <ac:spMk id="18" creationId="{55246F76-7DB9-4ABA-83BD-7DF62073117B}"/>
          </ac:spMkLst>
        </pc:spChg>
        <pc:spChg chg="mod">
          <ac:chgData name="Alberto Carlos" userId="e15fa37413acfacc" providerId="LiveId" clId="{5C74735E-26F0-4FF2-8AD2-C2D2720C50B2}" dt="2020-10-31T15:24:09.211" v="160" actId="14100"/>
          <ac:spMkLst>
            <pc:docMk/>
            <pc:sldMk cId="799466629" sldId="429"/>
            <ac:spMk id="20" creationId="{00000000-0000-0000-0000-000000000000}"/>
          </ac:spMkLst>
        </pc:spChg>
        <pc:spChg chg="add">
          <ac:chgData name="Alberto Carlos" userId="e15fa37413acfacc" providerId="LiveId" clId="{5C74735E-26F0-4FF2-8AD2-C2D2720C50B2}" dt="2020-10-31T15:24:50.251" v="166"/>
          <ac:spMkLst>
            <pc:docMk/>
            <pc:sldMk cId="799466629" sldId="429"/>
            <ac:spMk id="21" creationId="{274D04B7-A4AE-47A0-BE49-3C5725CDE983}"/>
          </ac:spMkLst>
        </pc:spChg>
        <pc:picChg chg="add mod">
          <ac:chgData name="Alberto Carlos" userId="e15fa37413acfacc" providerId="LiveId" clId="{5C74735E-26F0-4FF2-8AD2-C2D2720C50B2}" dt="2020-10-31T15:24:22.334" v="164" actId="1076"/>
          <ac:picMkLst>
            <pc:docMk/>
            <pc:sldMk cId="799466629" sldId="429"/>
            <ac:picMk id="2" creationId="{0E3285A1-FFFC-449B-9308-790B7A68082D}"/>
          </ac:picMkLst>
        </pc:picChg>
      </pc:sldChg>
      <pc:sldChg chg="addSp delSp modSp">
        <pc:chgData name="Alberto Carlos" userId="e15fa37413acfacc" providerId="LiveId" clId="{5C74735E-26F0-4FF2-8AD2-C2D2720C50B2}" dt="2020-10-31T15:27:16.744" v="220" actId="20577"/>
        <pc:sldMkLst>
          <pc:docMk/>
          <pc:sldMk cId="1152592341" sldId="430"/>
        </pc:sldMkLst>
        <pc:spChg chg="add del">
          <ac:chgData name="Alberto Carlos" userId="e15fa37413acfacc" providerId="LiveId" clId="{5C74735E-26F0-4FF2-8AD2-C2D2720C50B2}" dt="2020-10-31T15:17:20.879" v="108" actId="478"/>
          <ac:spMkLst>
            <pc:docMk/>
            <pc:sldMk cId="1152592341" sldId="430"/>
            <ac:spMk id="17" creationId="{17510422-F05C-4D91-B093-67126C9919DD}"/>
          </ac:spMkLst>
        </pc:spChg>
        <pc:spChg chg="add del">
          <ac:chgData name="Alberto Carlos" userId="e15fa37413acfacc" providerId="LiveId" clId="{5C74735E-26F0-4FF2-8AD2-C2D2720C50B2}" dt="2020-10-31T15:25:00.030" v="167" actId="478"/>
          <ac:spMkLst>
            <pc:docMk/>
            <pc:sldMk cId="1152592341" sldId="430"/>
            <ac:spMk id="18" creationId="{731ADB98-E0B7-47A9-A909-7B0CC973B4F3}"/>
          </ac:spMkLst>
        </pc:spChg>
        <pc:spChg chg="add">
          <ac:chgData name="Alberto Carlos" userId="e15fa37413acfacc" providerId="LiveId" clId="{5C74735E-26F0-4FF2-8AD2-C2D2720C50B2}" dt="2020-10-31T15:25:02.570" v="168"/>
          <ac:spMkLst>
            <pc:docMk/>
            <pc:sldMk cId="1152592341" sldId="430"/>
            <ac:spMk id="19" creationId="{EA4F8DA6-2A36-47A1-B4E6-E026D3138D3E}"/>
          </ac:spMkLst>
        </pc:spChg>
        <pc:spChg chg="mod">
          <ac:chgData name="Alberto Carlos" userId="e15fa37413acfacc" providerId="LiveId" clId="{5C74735E-26F0-4FF2-8AD2-C2D2720C50B2}" dt="2020-10-31T15:27:16.744" v="220" actId="20577"/>
          <ac:spMkLst>
            <pc:docMk/>
            <pc:sldMk cId="1152592341" sldId="430"/>
            <ac:spMk id="20" creationId="{00000000-0000-0000-0000-000000000000}"/>
          </ac:spMkLst>
        </pc:spChg>
      </pc:sldChg>
      <pc:sldChg chg="addSp delSp modSp">
        <pc:chgData name="Alberto Carlos" userId="e15fa37413acfacc" providerId="LiveId" clId="{5C74735E-26F0-4FF2-8AD2-C2D2720C50B2}" dt="2020-10-31T15:27:45.403" v="225" actId="6549"/>
        <pc:sldMkLst>
          <pc:docMk/>
          <pc:sldMk cId="2600730586" sldId="431"/>
        </pc:sldMkLst>
        <pc:spChg chg="add del">
          <ac:chgData name="Alberto Carlos" userId="e15fa37413acfacc" providerId="LiveId" clId="{5C74735E-26F0-4FF2-8AD2-C2D2720C50B2}" dt="2020-10-31T15:17:26.038" v="110" actId="478"/>
          <ac:spMkLst>
            <pc:docMk/>
            <pc:sldMk cId="2600730586" sldId="431"/>
            <ac:spMk id="17" creationId="{569FE928-CC77-4B70-90E0-977E57A55ABE}"/>
          </ac:spMkLst>
        </pc:spChg>
        <pc:spChg chg="add del">
          <ac:chgData name="Alberto Carlos" userId="e15fa37413acfacc" providerId="LiveId" clId="{5C74735E-26F0-4FF2-8AD2-C2D2720C50B2}" dt="2020-10-31T15:27:26.374" v="221" actId="478"/>
          <ac:spMkLst>
            <pc:docMk/>
            <pc:sldMk cId="2600730586" sldId="431"/>
            <ac:spMk id="18" creationId="{5DD03F09-6D8A-4041-9684-6EDDD0B903DE}"/>
          </ac:spMkLst>
        </pc:spChg>
        <pc:spChg chg="add">
          <ac:chgData name="Alberto Carlos" userId="e15fa37413acfacc" providerId="LiveId" clId="{5C74735E-26F0-4FF2-8AD2-C2D2720C50B2}" dt="2020-10-31T15:27:28.035" v="222"/>
          <ac:spMkLst>
            <pc:docMk/>
            <pc:sldMk cId="2600730586" sldId="431"/>
            <ac:spMk id="19" creationId="{403D7DCB-B9AF-4FF8-A7DE-5C5E82B21C70}"/>
          </ac:spMkLst>
        </pc:spChg>
        <pc:spChg chg="mod">
          <ac:chgData name="Alberto Carlos" userId="e15fa37413acfacc" providerId="LiveId" clId="{5C74735E-26F0-4FF2-8AD2-C2D2720C50B2}" dt="2020-10-31T15:27:45.403" v="225" actId="6549"/>
          <ac:spMkLst>
            <pc:docMk/>
            <pc:sldMk cId="2600730586" sldId="431"/>
            <ac:spMk id="20" creationId="{00000000-0000-0000-0000-000000000000}"/>
          </ac:spMkLst>
        </pc:spChg>
      </pc:sldChg>
      <pc:sldChg chg="addSp delSp modSp">
        <pc:chgData name="Alberto Carlos" userId="e15fa37413acfacc" providerId="LiveId" clId="{5C74735E-26F0-4FF2-8AD2-C2D2720C50B2}" dt="2020-10-31T15:32:33.662" v="257" actId="20577"/>
        <pc:sldMkLst>
          <pc:docMk/>
          <pc:sldMk cId="2187104513" sldId="432"/>
        </pc:sldMkLst>
        <pc:spChg chg="add del">
          <ac:chgData name="Alberto Carlos" userId="e15fa37413acfacc" providerId="LiveId" clId="{5C74735E-26F0-4FF2-8AD2-C2D2720C50B2}" dt="2020-10-31T15:17:40.423" v="114" actId="478"/>
          <ac:spMkLst>
            <pc:docMk/>
            <pc:sldMk cId="2187104513" sldId="432"/>
            <ac:spMk id="17" creationId="{904C4983-FA14-4154-A14B-09D78CEDC04F}"/>
          </ac:spMkLst>
        </pc:spChg>
        <pc:spChg chg="add del">
          <ac:chgData name="Alberto Carlos" userId="e15fa37413acfacc" providerId="LiveId" clId="{5C74735E-26F0-4FF2-8AD2-C2D2720C50B2}" dt="2020-10-31T15:17:38.038" v="113" actId="478"/>
          <ac:spMkLst>
            <pc:docMk/>
            <pc:sldMk cId="2187104513" sldId="432"/>
            <ac:spMk id="18" creationId="{220385A7-8860-4535-9429-07D8E7EEE695}"/>
          </ac:spMkLst>
        </pc:spChg>
        <pc:spChg chg="add del">
          <ac:chgData name="Alberto Carlos" userId="e15fa37413acfacc" providerId="LiveId" clId="{5C74735E-26F0-4FF2-8AD2-C2D2720C50B2}" dt="2020-10-31T15:30:07.977" v="226" actId="478"/>
          <ac:spMkLst>
            <pc:docMk/>
            <pc:sldMk cId="2187104513" sldId="432"/>
            <ac:spMk id="19" creationId="{15B097C5-8507-4ACA-9F56-5798DDB60F41}"/>
          </ac:spMkLst>
        </pc:spChg>
        <pc:spChg chg="mod">
          <ac:chgData name="Alberto Carlos" userId="e15fa37413acfacc" providerId="LiveId" clId="{5C74735E-26F0-4FF2-8AD2-C2D2720C50B2}" dt="2020-10-31T15:32:33.662" v="257" actId="20577"/>
          <ac:spMkLst>
            <pc:docMk/>
            <pc:sldMk cId="2187104513" sldId="432"/>
            <ac:spMk id="20" creationId="{00000000-0000-0000-0000-000000000000}"/>
          </ac:spMkLst>
        </pc:spChg>
        <pc:spChg chg="add">
          <ac:chgData name="Alberto Carlos" userId="e15fa37413acfacc" providerId="LiveId" clId="{5C74735E-26F0-4FF2-8AD2-C2D2720C50B2}" dt="2020-10-31T15:30:20.397" v="227"/>
          <ac:spMkLst>
            <pc:docMk/>
            <pc:sldMk cId="2187104513" sldId="432"/>
            <ac:spMk id="21" creationId="{7D147E21-1F76-4FAD-9FAC-3A3DB1A56F1F}"/>
          </ac:spMkLst>
        </pc:spChg>
      </pc:sldChg>
      <pc:sldChg chg="addSp delSp modSp">
        <pc:chgData name="Alberto Carlos" userId="e15fa37413acfacc" providerId="LiveId" clId="{5C74735E-26F0-4FF2-8AD2-C2D2720C50B2}" dt="2020-10-31T15:33:19.307" v="265" actId="6549"/>
        <pc:sldMkLst>
          <pc:docMk/>
          <pc:sldMk cId="2368205421" sldId="434"/>
        </pc:sldMkLst>
        <pc:spChg chg="add del">
          <ac:chgData name="Alberto Carlos" userId="e15fa37413acfacc" providerId="LiveId" clId="{5C74735E-26F0-4FF2-8AD2-C2D2720C50B2}" dt="2020-10-31T15:17:48.135" v="116" actId="478"/>
          <ac:spMkLst>
            <pc:docMk/>
            <pc:sldMk cId="2368205421" sldId="434"/>
            <ac:spMk id="17" creationId="{A6D41A94-7264-4A76-8B47-06EAC51D26BF}"/>
          </ac:spMkLst>
        </pc:spChg>
        <pc:spChg chg="add">
          <ac:chgData name="Alberto Carlos" userId="e15fa37413acfacc" providerId="LiveId" clId="{5C74735E-26F0-4FF2-8AD2-C2D2720C50B2}" dt="2020-10-31T15:33:00.896" v="262"/>
          <ac:spMkLst>
            <pc:docMk/>
            <pc:sldMk cId="2368205421" sldId="434"/>
            <ac:spMk id="19" creationId="{DC1B8735-1E47-4504-BE74-5D3CCCE09022}"/>
          </ac:spMkLst>
        </pc:spChg>
        <pc:spChg chg="mod">
          <ac:chgData name="Alberto Carlos" userId="e15fa37413acfacc" providerId="LiveId" clId="{5C74735E-26F0-4FF2-8AD2-C2D2720C50B2}" dt="2020-10-31T15:33:19.307" v="265" actId="6549"/>
          <ac:spMkLst>
            <pc:docMk/>
            <pc:sldMk cId="2368205421" sldId="434"/>
            <ac:spMk id="20" creationId="{00000000-0000-0000-0000-000000000000}"/>
          </ac:spMkLst>
        </pc:spChg>
        <pc:picChg chg="add del mod">
          <ac:chgData name="Alberto Carlos" userId="e15fa37413acfacc" providerId="LiveId" clId="{5C74735E-26F0-4FF2-8AD2-C2D2720C50B2}" dt="2020-10-31T15:32:56.580" v="261" actId="478"/>
          <ac:picMkLst>
            <pc:docMk/>
            <pc:sldMk cId="2368205421" sldId="434"/>
            <ac:picMk id="2" creationId="{F3E5746C-1778-4560-80DD-3CC732C20C2D}"/>
          </ac:picMkLst>
        </pc:picChg>
      </pc:sldChg>
      <pc:sldChg chg="addSp delSp modSp">
        <pc:chgData name="Alberto Carlos" userId="e15fa37413acfacc" providerId="LiveId" clId="{5C74735E-26F0-4FF2-8AD2-C2D2720C50B2}" dt="2020-10-31T15:33:58.260" v="272" actId="20577"/>
        <pc:sldMkLst>
          <pc:docMk/>
          <pc:sldMk cId="3484583680" sldId="435"/>
        </pc:sldMkLst>
        <pc:spChg chg="add del">
          <ac:chgData name="Alberto Carlos" userId="e15fa37413acfacc" providerId="LiveId" clId="{5C74735E-26F0-4FF2-8AD2-C2D2720C50B2}" dt="2020-10-31T15:33:31.177" v="266" actId="478"/>
          <ac:spMkLst>
            <pc:docMk/>
            <pc:sldMk cId="3484583680" sldId="435"/>
            <ac:spMk id="17" creationId="{69AAEDE1-B324-41B0-98AB-8FD9DC52F26A}"/>
          </ac:spMkLst>
        </pc:spChg>
        <pc:spChg chg="add">
          <ac:chgData name="Alberto Carlos" userId="e15fa37413acfacc" providerId="LiveId" clId="{5C74735E-26F0-4FF2-8AD2-C2D2720C50B2}" dt="2020-10-31T15:33:33.137" v="267"/>
          <ac:spMkLst>
            <pc:docMk/>
            <pc:sldMk cId="3484583680" sldId="435"/>
            <ac:spMk id="18" creationId="{EDA6B9F4-25F3-44E3-99F7-C6EC933FF6C8}"/>
          </ac:spMkLst>
        </pc:spChg>
        <pc:spChg chg="mod">
          <ac:chgData name="Alberto Carlos" userId="e15fa37413acfacc" providerId="LiveId" clId="{5C74735E-26F0-4FF2-8AD2-C2D2720C50B2}" dt="2020-10-31T15:33:58.260" v="272" actId="20577"/>
          <ac:spMkLst>
            <pc:docMk/>
            <pc:sldMk cId="3484583680" sldId="435"/>
            <ac:spMk id="20" creationId="{00000000-0000-0000-0000-000000000000}"/>
          </ac:spMkLst>
        </pc:spChg>
      </pc:sldChg>
      <pc:sldChg chg="addSp delSp modSp">
        <pc:chgData name="Alberto Carlos" userId="e15fa37413acfacc" providerId="LiveId" clId="{5C74735E-26F0-4FF2-8AD2-C2D2720C50B2}" dt="2020-10-31T15:34:19.602" v="277" actId="6549"/>
        <pc:sldMkLst>
          <pc:docMk/>
          <pc:sldMk cId="721441124" sldId="436"/>
        </pc:sldMkLst>
        <pc:spChg chg="add del">
          <ac:chgData name="Alberto Carlos" userId="e15fa37413acfacc" providerId="LiveId" clId="{5C74735E-26F0-4FF2-8AD2-C2D2720C50B2}" dt="2020-10-31T15:34:04.852" v="273" actId="478"/>
          <ac:spMkLst>
            <pc:docMk/>
            <pc:sldMk cId="721441124" sldId="436"/>
            <ac:spMk id="17" creationId="{1E15924B-154A-418E-B783-ACAAF7385CC7}"/>
          </ac:spMkLst>
        </pc:spChg>
        <pc:spChg chg="add">
          <ac:chgData name="Alberto Carlos" userId="e15fa37413acfacc" providerId="LiveId" clId="{5C74735E-26F0-4FF2-8AD2-C2D2720C50B2}" dt="2020-10-31T15:34:06.817" v="274"/>
          <ac:spMkLst>
            <pc:docMk/>
            <pc:sldMk cId="721441124" sldId="436"/>
            <ac:spMk id="18" creationId="{2119AF8E-36B5-426C-A44F-64D987B527CA}"/>
          </ac:spMkLst>
        </pc:spChg>
        <pc:spChg chg="mod">
          <ac:chgData name="Alberto Carlos" userId="e15fa37413acfacc" providerId="LiveId" clId="{5C74735E-26F0-4FF2-8AD2-C2D2720C50B2}" dt="2020-10-31T15:34:19.602" v="277" actId="6549"/>
          <ac:spMkLst>
            <pc:docMk/>
            <pc:sldMk cId="721441124" sldId="436"/>
            <ac:spMk id="20" creationId="{00000000-0000-0000-0000-000000000000}"/>
          </ac:spMkLst>
        </pc:spChg>
      </pc:sldChg>
      <pc:sldChg chg="addSp delSp modSp">
        <pc:chgData name="Alberto Carlos" userId="e15fa37413acfacc" providerId="LiveId" clId="{5C74735E-26F0-4FF2-8AD2-C2D2720C50B2}" dt="2020-10-31T15:35:38.644" v="287" actId="6549"/>
        <pc:sldMkLst>
          <pc:docMk/>
          <pc:sldMk cId="2329240767" sldId="437"/>
        </pc:sldMkLst>
        <pc:spChg chg="add del">
          <ac:chgData name="Alberto Carlos" userId="e15fa37413acfacc" providerId="LiveId" clId="{5C74735E-26F0-4FF2-8AD2-C2D2720C50B2}" dt="2020-10-31T15:35:23.817" v="283" actId="478"/>
          <ac:spMkLst>
            <pc:docMk/>
            <pc:sldMk cId="2329240767" sldId="437"/>
            <ac:spMk id="17" creationId="{F421E918-C58C-4F68-9015-318456566B99}"/>
          </ac:spMkLst>
        </pc:spChg>
        <pc:spChg chg="add">
          <ac:chgData name="Alberto Carlos" userId="e15fa37413acfacc" providerId="LiveId" clId="{5C74735E-26F0-4FF2-8AD2-C2D2720C50B2}" dt="2020-10-31T15:35:25.607" v="284"/>
          <ac:spMkLst>
            <pc:docMk/>
            <pc:sldMk cId="2329240767" sldId="437"/>
            <ac:spMk id="18" creationId="{9A49394D-4545-41E7-9625-D02612990F24}"/>
          </ac:spMkLst>
        </pc:spChg>
        <pc:spChg chg="mod">
          <ac:chgData name="Alberto Carlos" userId="e15fa37413acfacc" providerId="LiveId" clId="{5C74735E-26F0-4FF2-8AD2-C2D2720C50B2}" dt="2020-10-31T15:35:38.644" v="287" actId="6549"/>
          <ac:spMkLst>
            <pc:docMk/>
            <pc:sldMk cId="2329240767" sldId="437"/>
            <ac:spMk id="20" creationId="{00000000-0000-0000-0000-000000000000}"/>
          </ac:spMkLst>
        </pc:spChg>
      </pc:sldChg>
      <pc:sldChg chg="addSp delSp modSp">
        <pc:chgData name="Alberto Carlos" userId="e15fa37413acfacc" providerId="LiveId" clId="{5C74735E-26F0-4FF2-8AD2-C2D2720C50B2}" dt="2020-10-31T15:34:58.786" v="282" actId="6549"/>
        <pc:sldMkLst>
          <pc:docMk/>
          <pc:sldMk cId="2865114843" sldId="438"/>
        </pc:sldMkLst>
        <pc:spChg chg="add del">
          <ac:chgData name="Alberto Carlos" userId="e15fa37413acfacc" providerId="LiveId" clId="{5C74735E-26F0-4FF2-8AD2-C2D2720C50B2}" dt="2020-10-31T15:34:36.307" v="278" actId="478"/>
          <ac:spMkLst>
            <pc:docMk/>
            <pc:sldMk cId="2865114843" sldId="438"/>
            <ac:spMk id="17" creationId="{FE5A4548-3E5F-46A5-BB67-D261D41A625D}"/>
          </ac:spMkLst>
        </pc:spChg>
        <pc:spChg chg="add">
          <ac:chgData name="Alberto Carlos" userId="e15fa37413acfacc" providerId="LiveId" clId="{5C74735E-26F0-4FF2-8AD2-C2D2720C50B2}" dt="2020-10-31T15:34:37.856" v="279"/>
          <ac:spMkLst>
            <pc:docMk/>
            <pc:sldMk cId="2865114843" sldId="438"/>
            <ac:spMk id="18" creationId="{8B6F860E-5CDD-4A7A-BE88-B35DBDC9D7B8}"/>
          </ac:spMkLst>
        </pc:spChg>
        <pc:spChg chg="mod">
          <ac:chgData name="Alberto Carlos" userId="e15fa37413acfacc" providerId="LiveId" clId="{5C74735E-26F0-4FF2-8AD2-C2D2720C50B2}" dt="2020-10-31T15:34:58.786" v="282" actId="6549"/>
          <ac:spMkLst>
            <pc:docMk/>
            <pc:sldMk cId="2865114843" sldId="438"/>
            <ac:spMk id="20" creationId="{00000000-0000-0000-0000-000000000000}"/>
          </ac:spMkLst>
        </pc:spChg>
      </pc:sldChg>
      <pc:sldChg chg="addSp delSp modSp">
        <pc:chgData name="Alberto Carlos" userId="e15fa37413acfacc" providerId="LiveId" clId="{5C74735E-26F0-4FF2-8AD2-C2D2720C50B2}" dt="2020-10-31T15:37:11.057" v="292" actId="6549"/>
        <pc:sldMkLst>
          <pc:docMk/>
          <pc:sldMk cId="481629978" sldId="439"/>
        </pc:sldMkLst>
        <pc:spChg chg="add del">
          <ac:chgData name="Alberto Carlos" userId="e15fa37413acfacc" providerId="LiveId" clId="{5C74735E-26F0-4FF2-8AD2-C2D2720C50B2}" dt="2020-10-31T15:36:25.087" v="288" actId="478"/>
          <ac:spMkLst>
            <pc:docMk/>
            <pc:sldMk cId="481629978" sldId="439"/>
            <ac:spMk id="17" creationId="{4BC28A11-624B-48AA-96A9-9CAEB4D86B7D}"/>
          </ac:spMkLst>
        </pc:spChg>
        <pc:spChg chg="add">
          <ac:chgData name="Alberto Carlos" userId="e15fa37413acfacc" providerId="LiveId" clId="{5C74735E-26F0-4FF2-8AD2-C2D2720C50B2}" dt="2020-10-31T15:36:27.837" v="289"/>
          <ac:spMkLst>
            <pc:docMk/>
            <pc:sldMk cId="481629978" sldId="439"/>
            <ac:spMk id="18" creationId="{8ABAFB44-520E-4825-9AF0-ECA6676BB39A}"/>
          </ac:spMkLst>
        </pc:spChg>
        <pc:spChg chg="mod">
          <ac:chgData name="Alberto Carlos" userId="e15fa37413acfacc" providerId="LiveId" clId="{5C74735E-26F0-4FF2-8AD2-C2D2720C50B2}" dt="2020-10-31T15:37:11.057" v="292" actId="6549"/>
          <ac:spMkLst>
            <pc:docMk/>
            <pc:sldMk cId="481629978" sldId="439"/>
            <ac:spMk id="20" creationId="{00000000-0000-0000-0000-000000000000}"/>
          </ac:spMkLst>
        </pc:spChg>
      </pc:sldChg>
      <pc:sldChg chg="addSp delSp modSp">
        <pc:chgData name="Alberto Carlos" userId="e15fa37413acfacc" providerId="LiveId" clId="{5C74735E-26F0-4FF2-8AD2-C2D2720C50B2}" dt="2020-10-31T15:39:21.447" v="297" actId="6549"/>
        <pc:sldMkLst>
          <pc:docMk/>
          <pc:sldMk cId="3874806412" sldId="440"/>
        </pc:sldMkLst>
        <pc:spChg chg="add del">
          <ac:chgData name="Alberto Carlos" userId="e15fa37413acfacc" providerId="LiveId" clId="{5C74735E-26F0-4FF2-8AD2-C2D2720C50B2}" dt="2020-10-31T15:37:55.622" v="293" actId="478"/>
          <ac:spMkLst>
            <pc:docMk/>
            <pc:sldMk cId="3874806412" sldId="440"/>
            <ac:spMk id="17" creationId="{0354F936-4FD4-458B-B7DB-BBA3D7FEC4DE}"/>
          </ac:spMkLst>
        </pc:spChg>
        <pc:spChg chg="add">
          <ac:chgData name="Alberto Carlos" userId="e15fa37413acfacc" providerId="LiveId" clId="{5C74735E-26F0-4FF2-8AD2-C2D2720C50B2}" dt="2020-10-31T15:37:57.682" v="294"/>
          <ac:spMkLst>
            <pc:docMk/>
            <pc:sldMk cId="3874806412" sldId="440"/>
            <ac:spMk id="18" creationId="{D2766614-11E0-44A0-BA51-AFBABC03092D}"/>
          </ac:spMkLst>
        </pc:spChg>
        <pc:spChg chg="mod">
          <ac:chgData name="Alberto Carlos" userId="e15fa37413acfacc" providerId="LiveId" clId="{5C74735E-26F0-4FF2-8AD2-C2D2720C50B2}" dt="2020-10-31T15:39:21.447" v="297" actId="6549"/>
          <ac:spMkLst>
            <pc:docMk/>
            <pc:sldMk cId="3874806412" sldId="440"/>
            <ac:spMk id="20" creationId="{00000000-0000-0000-0000-000000000000}"/>
          </ac:spMkLst>
        </pc:spChg>
      </pc:sldChg>
      <pc:sldChg chg="addSp delSp modSp">
        <pc:chgData name="Alberto Carlos" userId="e15fa37413acfacc" providerId="LiveId" clId="{5C74735E-26F0-4FF2-8AD2-C2D2720C50B2}" dt="2020-10-31T15:39:52.947" v="304" actId="14100"/>
        <pc:sldMkLst>
          <pc:docMk/>
          <pc:sldMk cId="1381946712" sldId="441"/>
        </pc:sldMkLst>
        <pc:spChg chg="add del">
          <ac:chgData name="Alberto Carlos" userId="e15fa37413acfacc" providerId="LiveId" clId="{5C74735E-26F0-4FF2-8AD2-C2D2720C50B2}" dt="2020-10-31T15:39:32.387" v="298" actId="478"/>
          <ac:spMkLst>
            <pc:docMk/>
            <pc:sldMk cId="1381946712" sldId="441"/>
            <ac:spMk id="17" creationId="{771F87B4-2FAE-459E-9198-B3D141420956}"/>
          </ac:spMkLst>
        </pc:spChg>
        <pc:spChg chg="add">
          <ac:chgData name="Alberto Carlos" userId="e15fa37413acfacc" providerId="LiveId" clId="{5C74735E-26F0-4FF2-8AD2-C2D2720C50B2}" dt="2020-10-31T15:39:33.687" v="299"/>
          <ac:spMkLst>
            <pc:docMk/>
            <pc:sldMk cId="1381946712" sldId="441"/>
            <ac:spMk id="18" creationId="{3812ABDD-EA6A-465B-95CA-09AB6F37714E}"/>
          </ac:spMkLst>
        </pc:spChg>
        <pc:spChg chg="mod">
          <ac:chgData name="Alberto Carlos" userId="e15fa37413acfacc" providerId="LiveId" clId="{5C74735E-26F0-4FF2-8AD2-C2D2720C50B2}" dt="2020-10-31T15:39:52.947" v="304" actId="14100"/>
          <ac:spMkLst>
            <pc:docMk/>
            <pc:sldMk cId="1381946712" sldId="441"/>
            <ac:spMk id="20" creationId="{00000000-0000-0000-0000-000000000000}"/>
          </ac:spMkLst>
        </pc:spChg>
      </pc:sldChg>
      <pc:sldChg chg="addSp delSp modSp">
        <pc:chgData name="Alberto Carlos" userId="e15fa37413acfacc" providerId="LiveId" clId="{5C74735E-26F0-4FF2-8AD2-C2D2720C50B2}" dt="2020-10-31T15:40:12.927" v="311" actId="6549"/>
        <pc:sldMkLst>
          <pc:docMk/>
          <pc:sldMk cId="1327032329" sldId="442"/>
        </pc:sldMkLst>
        <pc:spChg chg="add del">
          <ac:chgData name="Alberto Carlos" userId="e15fa37413acfacc" providerId="LiveId" clId="{5C74735E-26F0-4FF2-8AD2-C2D2720C50B2}" dt="2020-10-31T15:39:57.607" v="305" actId="478"/>
          <ac:spMkLst>
            <pc:docMk/>
            <pc:sldMk cId="1327032329" sldId="442"/>
            <ac:spMk id="17" creationId="{3F4CF661-BDC1-47D8-8648-68DD717CB28B}"/>
          </ac:spMkLst>
        </pc:spChg>
        <pc:spChg chg="add">
          <ac:chgData name="Alberto Carlos" userId="e15fa37413acfacc" providerId="LiveId" clId="{5C74735E-26F0-4FF2-8AD2-C2D2720C50B2}" dt="2020-10-31T15:39:59.857" v="306"/>
          <ac:spMkLst>
            <pc:docMk/>
            <pc:sldMk cId="1327032329" sldId="442"/>
            <ac:spMk id="18" creationId="{CD6462CE-659E-44CE-9265-845E4918B937}"/>
          </ac:spMkLst>
        </pc:spChg>
        <pc:spChg chg="mod">
          <ac:chgData name="Alberto Carlos" userId="e15fa37413acfacc" providerId="LiveId" clId="{5C74735E-26F0-4FF2-8AD2-C2D2720C50B2}" dt="2020-10-31T15:40:12.927" v="311" actId="6549"/>
          <ac:spMkLst>
            <pc:docMk/>
            <pc:sldMk cId="1327032329" sldId="442"/>
            <ac:spMk id="20" creationId="{00000000-0000-0000-0000-000000000000}"/>
          </ac:spMkLst>
        </pc:spChg>
      </pc:sldChg>
      <pc:sldChg chg="addSp delSp modSp">
        <pc:chgData name="Alberto Carlos" userId="e15fa37413acfacc" providerId="LiveId" clId="{5C74735E-26F0-4FF2-8AD2-C2D2720C50B2}" dt="2020-10-31T15:40:37.528" v="318" actId="6549"/>
        <pc:sldMkLst>
          <pc:docMk/>
          <pc:sldMk cId="85027923" sldId="443"/>
        </pc:sldMkLst>
        <pc:spChg chg="add del">
          <ac:chgData name="Alberto Carlos" userId="e15fa37413acfacc" providerId="LiveId" clId="{5C74735E-26F0-4FF2-8AD2-C2D2720C50B2}" dt="2020-10-31T15:40:19.862" v="312" actId="478"/>
          <ac:spMkLst>
            <pc:docMk/>
            <pc:sldMk cId="85027923" sldId="443"/>
            <ac:spMk id="17" creationId="{C208FB03-63CA-4957-8837-3D76DC296B27}"/>
          </ac:spMkLst>
        </pc:spChg>
        <pc:spChg chg="add">
          <ac:chgData name="Alberto Carlos" userId="e15fa37413acfacc" providerId="LiveId" clId="{5C74735E-26F0-4FF2-8AD2-C2D2720C50B2}" dt="2020-10-31T15:40:22.517" v="313"/>
          <ac:spMkLst>
            <pc:docMk/>
            <pc:sldMk cId="85027923" sldId="443"/>
            <ac:spMk id="18" creationId="{EF96CB10-ABA1-434E-969C-971DF07B1E23}"/>
          </ac:spMkLst>
        </pc:spChg>
        <pc:spChg chg="mod">
          <ac:chgData name="Alberto Carlos" userId="e15fa37413acfacc" providerId="LiveId" clId="{5C74735E-26F0-4FF2-8AD2-C2D2720C50B2}" dt="2020-10-31T15:40:37.528" v="318" actId="6549"/>
          <ac:spMkLst>
            <pc:docMk/>
            <pc:sldMk cId="85027923" sldId="443"/>
            <ac:spMk id="20" creationId="{00000000-0000-0000-0000-000000000000}"/>
          </ac:spMkLst>
        </pc:spChg>
      </pc:sldChg>
      <pc:sldChg chg="addSp delSp modSp">
        <pc:chgData name="Alberto Carlos" userId="e15fa37413acfacc" providerId="LiveId" clId="{5C74735E-26F0-4FF2-8AD2-C2D2720C50B2}" dt="2020-10-31T15:49:26.458" v="327" actId="6549"/>
        <pc:sldMkLst>
          <pc:docMk/>
          <pc:sldMk cId="1901127503" sldId="444"/>
        </pc:sldMkLst>
        <pc:spChg chg="add del">
          <ac:chgData name="Alberto Carlos" userId="e15fa37413acfacc" providerId="LiveId" clId="{5C74735E-26F0-4FF2-8AD2-C2D2720C50B2}" dt="2020-10-31T15:49:10.464" v="321" actId="478"/>
          <ac:spMkLst>
            <pc:docMk/>
            <pc:sldMk cId="1901127503" sldId="444"/>
            <ac:spMk id="17" creationId="{C7E17546-AB27-4EC2-B77D-8840E62DD819}"/>
          </ac:spMkLst>
        </pc:spChg>
        <pc:spChg chg="add del">
          <ac:chgData name="Alberto Carlos" userId="e15fa37413acfacc" providerId="LiveId" clId="{5C74735E-26F0-4FF2-8AD2-C2D2720C50B2}" dt="2020-10-31T15:49:07.110" v="320"/>
          <ac:spMkLst>
            <pc:docMk/>
            <pc:sldMk cId="1901127503" sldId="444"/>
            <ac:spMk id="18" creationId="{918C8847-30DB-4DDD-A436-71D22EF8688B}"/>
          </ac:spMkLst>
        </pc:spChg>
        <pc:spChg chg="add">
          <ac:chgData name="Alberto Carlos" userId="e15fa37413acfacc" providerId="LiveId" clId="{5C74735E-26F0-4FF2-8AD2-C2D2720C50B2}" dt="2020-10-31T15:49:13.178" v="322"/>
          <ac:spMkLst>
            <pc:docMk/>
            <pc:sldMk cId="1901127503" sldId="444"/>
            <ac:spMk id="19" creationId="{CB937F51-308B-4A3C-8A67-ECBCC5850E62}"/>
          </ac:spMkLst>
        </pc:spChg>
        <pc:spChg chg="mod">
          <ac:chgData name="Alberto Carlos" userId="e15fa37413acfacc" providerId="LiveId" clId="{5C74735E-26F0-4FF2-8AD2-C2D2720C50B2}" dt="2020-10-31T15:49:26.458" v="327" actId="6549"/>
          <ac:spMkLst>
            <pc:docMk/>
            <pc:sldMk cId="1901127503" sldId="444"/>
            <ac:spMk id="20" creationId="{00000000-0000-0000-0000-000000000000}"/>
          </ac:spMkLst>
        </pc:spChg>
      </pc:sldChg>
      <pc:sldChg chg="addSp delSp modSp">
        <pc:chgData name="Alberto Carlos" userId="e15fa37413acfacc" providerId="LiveId" clId="{5C74735E-26F0-4FF2-8AD2-C2D2720C50B2}" dt="2020-10-31T15:49:57.647" v="334" actId="6549"/>
        <pc:sldMkLst>
          <pc:docMk/>
          <pc:sldMk cId="492455481" sldId="445"/>
        </pc:sldMkLst>
        <pc:spChg chg="add del">
          <ac:chgData name="Alberto Carlos" userId="e15fa37413acfacc" providerId="LiveId" clId="{5C74735E-26F0-4FF2-8AD2-C2D2720C50B2}" dt="2020-10-31T15:49:32.797" v="328" actId="478"/>
          <ac:spMkLst>
            <pc:docMk/>
            <pc:sldMk cId="492455481" sldId="445"/>
            <ac:spMk id="17" creationId="{7F1D299B-D69D-4EBA-BE7C-CBBE010AA67E}"/>
          </ac:spMkLst>
        </pc:spChg>
        <pc:spChg chg="add">
          <ac:chgData name="Alberto Carlos" userId="e15fa37413acfacc" providerId="LiveId" clId="{5C74735E-26F0-4FF2-8AD2-C2D2720C50B2}" dt="2020-10-31T15:49:36.577" v="329"/>
          <ac:spMkLst>
            <pc:docMk/>
            <pc:sldMk cId="492455481" sldId="445"/>
            <ac:spMk id="18" creationId="{C61D2D98-C156-4E0E-83B1-6C4178D36B62}"/>
          </ac:spMkLst>
        </pc:spChg>
        <pc:spChg chg="mod">
          <ac:chgData name="Alberto Carlos" userId="e15fa37413acfacc" providerId="LiveId" clId="{5C74735E-26F0-4FF2-8AD2-C2D2720C50B2}" dt="2020-10-31T15:49:57.647" v="334" actId="6549"/>
          <ac:spMkLst>
            <pc:docMk/>
            <pc:sldMk cId="492455481" sldId="445"/>
            <ac:spMk id="20" creationId="{00000000-0000-0000-0000-000000000000}"/>
          </ac:spMkLst>
        </pc:spChg>
      </pc:sldChg>
      <pc:sldChg chg="addSp delSp modSp">
        <pc:chgData name="Alberto Carlos" userId="e15fa37413acfacc" providerId="LiveId" clId="{5C74735E-26F0-4FF2-8AD2-C2D2720C50B2}" dt="2020-10-31T15:50:21.777" v="342" actId="6549"/>
        <pc:sldMkLst>
          <pc:docMk/>
          <pc:sldMk cId="3285831583" sldId="446"/>
        </pc:sldMkLst>
        <pc:spChg chg="add del">
          <ac:chgData name="Alberto Carlos" userId="e15fa37413acfacc" providerId="LiveId" clId="{5C74735E-26F0-4FF2-8AD2-C2D2720C50B2}" dt="2020-10-31T15:50:06.297" v="335" actId="478"/>
          <ac:spMkLst>
            <pc:docMk/>
            <pc:sldMk cId="3285831583" sldId="446"/>
            <ac:spMk id="17" creationId="{6DA9F25B-D14F-4B1A-91DF-2BBB66A5CD2C}"/>
          </ac:spMkLst>
        </pc:spChg>
        <pc:spChg chg="add">
          <ac:chgData name="Alberto Carlos" userId="e15fa37413acfacc" providerId="LiveId" clId="{5C74735E-26F0-4FF2-8AD2-C2D2720C50B2}" dt="2020-10-31T15:50:08.847" v="336"/>
          <ac:spMkLst>
            <pc:docMk/>
            <pc:sldMk cId="3285831583" sldId="446"/>
            <ac:spMk id="18" creationId="{B2A48AA3-25E0-4389-8AC1-42DF4370970B}"/>
          </ac:spMkLst>
        </pc:spChg>
        <pc:spChg chg="mod">
          <ac:chgData name="Alberto Carlos" userId="e15fa37413acfacc" providerId="LiveId" clId="{5C74735E-26F0-4FF2-8AD2-C2D2720C50B2}" dt="2020-10-31T15:50:21.777" v="342" actId="6549"/>
          <ac:spMkLst>
            <pc:docMk/>
            <pc:sldMk cId="3285831583" sldId="446"/>
            <ac:spMk id="20" creationId="{00000000-0000-0000-0000-000000000000}"/>
          </ac:spMkLst>
        </pc:spChg>
      </pc:sldChg>
      <pc:sldChg chg="addSp delSp modSp">
        <pc:chgData name="Alberto Carlos" userId="e15fa37413acfacc" providerId="LiveId" clId="{5C74735E-26F0-4FF2-8AD2-C2D2720C50B2}" dt="2020-10-31T15:50:43.022" v="351" actId="14100"/>
        <pc:sldMkLst>
          <pc:docMk/>
          <pc:sldMk cId="1136592998" sldId="447"/>
        </pc:sldMkLst>
        <pc:spChg chg="add del">
          <ac:chgData name="Alberto Carlos" userId="e15fa37413acfacc" providerId="LiveId" clId="{5C74735E-26F0-4FF2-8AD2-C2D2720C50B2}" dt="2020-10-31T15:50:27.017" v="343" actId="478"/>
          <ac:spMkLst>
            <pc:docMk/>
            <pc:sldMk cId="1136592998" sldId="447"/>
            <ac:spMk id="17" creationId="{F8521A7B-9B0B-435F-9239-AB4C444FD8FD}"/>
          </ac:spMkLst>
        </pc:spChg>
        <pc:spChg chg="add">
          <ac:chgData name="Alberto Carlos" userId="e15fa37413acfacc" providerId="LiveId" clId="{5C74735E-26F0-4FF2-8AD2-C2D2720C50B2}" dt="2020-10-31T15:50:28.967" v="344"/>
          <ac:spMkLst>
            <pc:docMk/>
            <pc:sldMk cId="1136592998" sldId="447"/>
            <ac:spMk id="18" creationId="{89DE885B-4707-45ED-8223-E29391A808BA}"/>
          </ac:spMkLst>
        </pc:spChg>
        <pc:spChg chg="mod">
          <ac:chgData name="Alberto Carlos" userId="e15fa37413acfacc" providerId="LiveId" clId="{5C74735E-26F0-4FF2-8AD2-C2D2720C50B2}" dt="2020-10-31T15:50:43.022" v="351" actId="14100"/>
          <ac:spMkLst>
            <pc:docMk/>
            <pc:sldMk cId="1136592998" sldId="447"/>
            <ac:spMk id="20" creationId="{00000000-0000-0000-0000-000000000000}"/>
          </ac:spMkLst>
        </pc:spChg>
      </pc:sldChg>
      <pc:sldChg chg="addSp delSp modSp">
        <pc:chgData name="Alberto Carlos" userId="e15fa37413acfacc" providerId="LiveId" clId="{5C74735E-26F0-4FF2-8AD2-C2D2720C50B2}" dt="2020-10-31T15:51:11.397" v="360" actId="20577"/>
        <pc:sldMkLst>
          <pc:docMk/>
          <pc:sldMk cId="1080049219" sldId="448"/>
        </pc:sldMkLst>
        <pc:spChg chg="add del">
          <ac:chgData name="Alberto Carlos" userId="e15fa37413acfacc" providerId="LiveId" clId="{5C74735E-26F0-4FF2-8AD2-C2D2720C50B2}" dt="2020-10-31T15:50:52.687" v="352" actId="478"/>
          <ac:spMkLst>
            <pc:docMk/>
            <pc:sldMk cId="1080049219" sldId="448"/>
            <ac:spMk id="17" creationId="{037F2998-AA19-4DB6-AED2-46FB81CB0384}"/>
          </ac:spMkLst>
        </pc:spChg>
        <pc:spChg chg="add">
          <ac:chgData name="Alberto Carlos" userId="e15fa37413acfacc" providerId="LiveId" clId="{5C74735E-26F0-4FF2-8AD2-C2D2720C50B2}" dt="2020-10-31T15:50:56.297" v="353"/>
          <ac:spMkLst>
            <pc:docMk/>
            <pc:sldMk cId="1080049219" sldId="448"/>
            <ac:spMk id="18" creationId="{7D487AAB-AC88-4E0C-9DEF-D0EA731FD2AD}"/>
          </ac:spMkLst>
        </pc:spChg>
        <pc:spChg chg="mod">
          <ac:chgData name="Alberto Carlos" userId="e15fa37413acfacc" providerId="LiveId" clId="{5C74735E-26F0-4FF2-8AD2-C2D2720C50B2}" dt="2020-10-31T15:51:11.397" v="360" actId="20577"/>
          <ac:spMkLst>
            <pc:docMk/>
            <pc:sldMk cId="1080049219" sldId="448"/>
            <ac:spMk id="20" creationId="{00000000-0000-0000-0000-000000000000}"/>
          </ac:spMkLst>
        </pc:spChg>
      </pc:sldChg>
      <pc:sldChg chg="addSp delSp modSp">
        <pc:chgData name="Alberto Carlos" userId="e15fa37413acfacc" providerId="LiveId" clId="{5C74735E-26F0-4FF2-8AD2-C2D2720C50B2}" dt="2020-10-31T15:51:58.477" v="382" actId="20577"/>
        <pc:sldMkLst>
          <pc:docMk/>
          <pc:sldMk cId="41523020" sldId="449"/>
        </pc:sldMkLst>
        <pc:spChg chg="add del">
          <ac:chgData name="Alberto Carlos" userId="e15fa37413acfacc" providerId="LiveId" clId="{5C74735E-26F0-4FF2-8AD2-C2D2720C50B2}" dt="2020-10-31T15:51:18.838" v="361" actId="478"/>
          <ac:spMkLst>
            <pc:docMk/>
            <pc:sldMk cId="41523020" sldId="449"/>
            <ac:spMk id="17" creationId="{35E9CF01-F980-4D9D-9C2A-441225318896}"/>
          </ac:spMkLst>
        </pc:spChg>
        <pc:spChg chg="add">
          <ac:chgData name="Alberto Carlos" userId="e15fa37413acfacc" providerId="LiveId" clId="{5C74735E-26F0-4FF2-8AD2-C2D2720C50B2}" dt="2020-10-31T15:51:21.348" v="362"/>
          <ac:spMkLst>
            <pc:docMk/>
            <pc:sldMk cId="41523020" sldId="449"/>
            <ac:spMk id="18" creationId="{A1685991-6C93-46B6-888A-8B72EE831C8B}"/>
          </ac:spMkLst>
        </pc:spChg>
        <pc:spChg chg="mod">
          <ac:chgData name="Alberto Carlos" userId="e15fa37413acfacc" providerId="LiveId" clId="{5C74735E-26F0-4FF2-8AD2-C2D2720C50B2}" dt="2020-10-31T15:51:58.477" v="382" actId="20577"/>
          <ac:spMkLst>
            <pc:docMk/>
            <pc:sldMk cId="41523020" sldId="449"/>
            <ac:spMk id="20" creationId="{00000000-0000-0000-0000-000000000000}"/>
          </ac:spMkLst>
        </pc:spChg>
      </pc:sldChg>
      <pc:sldChg chg="addSp delSp modSp">
        <pc:chgData name="Alberto Carlos" userId="e15fa37413acfacc" providerId="LiveId" clId="{5C74735E-26F0-4FF2-8AD2-C2D2720C50B2}" dt="2020-10-31T15:52:33.657" v="391" actId="6549"/>
        <pc:sldMkLst>
          <pc:docMk/>
          <pc:sldMk cId="1004104789" sldId="450"/>
        </pc:sldMkLst>
        <pc:spChg chg="add del">
          <ac:chgData name="Alberto Carlos" userId="e15fa37413acfacc" providerId="LiveId" clId="{5C74735E-26F0-4FF2-8AD2-C2D2720C50B2}" dt="2020-10-31T15:52:08.911" v="383" actId="478"/>
          <ac:spMkLst>
            <pc:docMk/>
            <pc:sldMk cId="1004104789" sldId="450"/>
            <ac:spMk id="17" creationId="{9F08E87C-4658-4D1A-8FDA-6E695F023EB4}"/>
          </ac:spMkLst>
        </pc:spChg>
        <pc:spChg chg="add">
          <ac:chgData name="Alberto Carlos" userId="e15fa37413acfacc" providerId="LiveId" clId="{5C74735E-26F0-4FF2-8AD2-C2D2720C50B2}" dt="2020-10-31T15:52:12.467" v="384"/>
          <ac:spMkLst>
            <pc:docMk/>
            <pc:sldMk cId="1004104789" sldId="450"/>
            <ac:spMk id="18" creationId="{2B2AB14E-249F-4683-AE12-CADF1CCB1539}"/>
          </ac:spMkLst>
        </pc:spChg>
        <pc:spChg chg="mod">
          <ac:chgData name="Alberto Carlos" userId="e15fa37413acfacc" providerId="LiveId" clId="{5C74735E-26F0-4FF2-8AD2-C2D2720C50B2}" dt="2020-10-31T15:52:33.657" v="391" actId="6549"/>
          <ac:spMkLst>
            <pc:docMk/>
            <pc:sldMk cId="1004104789" sldId="450"/>
            <ac:spMk id="20" creationId="{00000000-0000-0000-0000-000000000000}"/>
          </ac:spMkLst>
        </pc:spChg>
      </pc:sldChg>
      <pc:sldChg chg="addSp delSp modSp">
        <pc:chgData name="Alberto Carlos" userId="e15fa37413acfacc" providerId="LiveId" clId="{5C74735E-26F0-4FF2-8AD2-C2D2720C50B2}" dt="2020-10-31T15:53:03.367" v="398" actId="6549"/>
        <pc:sldMkLst>
          <pc:docMk/>
          <pc:sldMk cId="2280123135" sldId="451"/>
        </pc:sldMkLst>
        <pc:spChg chg="add del">
          <ac:chgData name="Alberto Carlos" userId="e15fa37413acfacc" providerId="LiveId" clId="{5C74735E-26F0-4FF2-8AD2-C2D2720C50B2}" dt="2020-10-31T15:52:46.857" v="392" actId="478"/>
          <ac:spMkLst>
            <pc:docMk/>
            <pc:sldMk cId="2280123135" sldId="451"/>
            <ac:spMk id="17" creationId="{DEE1D977-2F55-494B-87C4-B07997A6EAB4}"/>
          </ac:spMkLst>
        </pc:spChg>
        <pc:spChg chg="add">
          <ac:chgData name="Alberto Carlos" userId="e15fa37413acfacc" providerId="LiveId" clId="{5C74735E-26F0-4FF2-8AD2-C2D2720C50B2}" dt="2020-10-31T15:52:48.922" v="393"/>
          <ac:spMkLst>
            <pc:docMk/>
            <pc:sldMk cId="2280123135" sldId="451"/>
            <ac:spMk id="18" creationId="{B45699EC-4C20-485F-8CE6-4782192D6C41}"/>
          </ac:spMkLst>
        </pc:spChg>
        <pc:spChg chg="mod">
          <ac:chgData name="Alberto Carlos" userId="e15fa37413acfacc" providerId="LiveId" clId="{5C74735E-26F0-4FF2-8AD2-C2D2720C50B2}" dt="2020-10-31T15:53:03.367" v="398" actId="6549"/>
          <ac:spMkLst>
            <pc:docMk/>
            <pc:sldMk cId="2280123135" sldId="451"/>
            <ac:spMk id="20" creationId="{00000000-0000-0000-0000-000000000000}"/>
          </ac:spMkLst>
        </pc:spChg>
      </pc:sldChg>
      <pc:sldChg chg="addSp delSp modSp">
        <pc:chgData name="Alberto Carlos" userId="e15fa37413acfacc" providerId="LiveId" clId="{5C74735E-26F0-4FF2-8AD2-C2D2720C50B2}" dt="2020-10-31T15:53:49.656" v="407" actId="113"/>
        <pc:sldMkLst>
          <pc:docMk/>
          <pc:sldMk cId="457126335" sldId="452"/>
        </pc:sldMkLst>
        <pc:spChg chg="add del">
          <ac:chgData name="Alberto Carlos" userId="e15fa37413acfacc" providerId="LiveId" clId="{5C74735E-26F0-4FF2-8AD2-C2D2720C50B2}" dt="2020-10-31T15:53:11.607" v="399" actId="478"/>
          <ac:spMkLst>
            <pc:docMk/>
            <pc:sldMk cId="457126335" sldId="452"/>
            <ac:spMk id="17" creationId="{A5190BAB-EE58-4997-992D-ACB63A2EACD1}"/>
          </ac:spMkLst>
        </pc:spChg>
        <pc:spChg chg="add">
          <ac:chgData name="Alberto Carlos" userId="e15fa37413acfacc" providerId="LiveId" clId="{5C74735E-26F0-4FF2-8AD2-C2D2720C50B2}" dt="2020-10-31T15:53:13.807" v="400"/>
          <ac:spMkLst>
            <pc:docMk/>
            <pc:sldMk cId="457126335" sldId="452"/>
            <ac:spMk id="18" creationId="{34BCF12F-688A-4D69-AC0E-7A913CE67A4B}"/>
          </ac:spMkLst>
        </pc:spChg>
        <pc:spChg chg="mod">
          <ac:chgData name="Alberto Carlos" userId="e15fa37413acfacc" providerId="LiveId" clId="{5C74735E-26F0-4FF2-8AD2-C2D2720C50B2}" dt="2020-10-31T15:53:49.656" v="407" actId="113"/>
          <ac:spMkLst>
            <pc:docMk/>
            <pc:sldMk cId="457126335" sldId="452"/>
            <ac:spMk id="20" creationId="{00000000-0000-0000-0000-000000000000}"/>
          </ac:spMkLst>
        </pc:spChg>
      </pc:sldChg>
      <pc:sldChg chg="addSp delSp modSp">
        <pc:chgData name="Alberto Carlos" userId="e15fa37413acfacc" providerId="LiveId" clId="{5C74735E-26F0-4FF2-8AD2-C2D2720C50B2}" dt="2020-10-31T15:54:32.982" v="419" actId="20577"/>
        <pc:sldMkLst>
          <pc:docMk/>
          <pc:sldMk cId="2844597452" sldId="453"/>
        </pc:sldMkLst>
        <pc:spChg chg="add del">
          <ac:chgData name="Alberto Carlos" userId="e15fa37413acfacc" providerId="LiveId" clId="{5C74735E-26F0-4FF2-8AD2-C2D2720C50B2}" dt="2020-10-31T15:54:01.007" v="408" actId="478"/>
          <ac:spMkLst>
            <pc:docMk/>
            <pc:sldMk cId="2844597452" sldId="453"/>
            <ac:spMk id="17" creationId="{EB9AB6E3-1038-4F24-933E-89555152F046}"/>
          </ac:spMkLst>
        </pc:spChg>
        <pc:spChg chg="add">
          <ac:chgData name="Alberto Carlos" userId="e15fa37413acfacc" providerId="LiveId" clId="{5C74735E-26F0-4FF2-8AD2-C2D2720C50B2}" dt="2020-10-31T15:54:03.377" v="409"/>
          <ac:spMkLst>
            <pc:docMk/>
            <pc:sldMk cId="2844597452" sldId="453"/>
            <ac:spMk id="18" creationId="{5953E8E2-F610-45FA-BCEB-7E8923697565}"/>
          </ac:spMkLst>
        </pc:spChg>
        <pc:spChg chg="mod">
          <ac:chgData name="Alberto Carlos" userId="e15fa37413acfacc" providerId="LiveId" clId="{5C74735E-26F0-4FF2-8AD2-C2D2720C50B2}" dt="2020-10-31T15:54:32.982" v="419" actId="20577"/>
          <ac:spMkLst>
            <pc:docMk/>
            <pc:sldMk cId="2844597452" sldId="453"/>
            <ac:spMk id="20" creationId="{00000000-0000-0000-0000-000000000000}"/>
          </ac:spMkLst>
        </pc:spChg>
      </pc:sldChg>
      <pc:sldChg chg="addSp delSp modSp">
        <pc:chgData name="Alberto Carlos" userId="e15fa37413acfacc" providerId="LiveId" clId="{5C74735E-26F0-4FF2-8AD2-C2D2720C50B2}" dt="2020-10-31T15:55:08.422" v="426" actId="14100"/>
        <pc:sldMkLst>
          <pc:docMk/>
          <pc:sldMk cId="3307728205" sldId="454"/>
        </pc:sldMkLst>
        <pc:spChg chg="add del">
          <ac:chgData name="Alberto Carlos" userId="e15fa37413acfacc" providerId="LiveId" clId="{5C74735E-26F0-4FF2-8AD2-C2D2720C50B2}" dt="2020-10-31T15:54:55.557" v="420" actId="478"/>
          <ac:spMkLst>
            <pc:docMk/>
            <pc:sldMk cId="3307728205" sldId="454"/>
            <ac:spMk id="17" creationId="{F52FD539-FC8D-48CE-8577-E8E075A702DA}"/>
          </ac:spMkLst>
        </pc:spChg>
        <pc:spChg chg="add">
          <ac:chgData name="Alberto Carlos" userId="e15fa37413acfacc" providerId="LiveId" clId="{5C74735E-26F0-4FF2-8AD2-C2D2720C50B2}" dt="2020-10-31T15:54:57.287" v="421"/>
          <ac:spMkLst>
            <pc:docMk/>
            <pc:sldMk cId="3307728205" sldId="454"/>
            <ac:spMk id="18" creationId="{6A196216-F4C2-49FA-8A76-D462E39B08CA}"/>
          </ac:spMkLst>
        </pc:spChg>
        <pc:spChg chg="mod">
          <ac:chgData name="Alberto Carlos" userId="e15fa37413acfacc" providerId="LiveId" clId="{5C74735E-26F0-4FF2-8AD2-C2D2720C50B2}" dt="2020-10-31T15:55:08.422" v="426" actId="14100"/>
          <ac:spMkLst>
            <pc:docMk/>
            <pc:sldMk cId="3307728205" sldId="454"/>
            <ac:spMk id="20" creationId="{00000000-0000-0000-0000-000000000000}"/>
          </ac:spMkLst>
        </pc:spChg>
      </pc:sldChg>
      <pc:sldChg chg="addSp delSp modSp">
        <pc:chgData name="Alberto Carlos" userId="e15fa37413acfacc" providerId="LiveId" clId="{5C74735E-26F0-4FF2-8AD2-C2D2720C50B2}" dt="2020-10-31T15:55:29.549" v="435" actId="6549"/>
        <pc:sldMkLst>
          <pc:docMk/>
          <pc:sldMk cId="2843581484" sldId="455"/>
        </pc:sldMkLst>
        <pc:spChg chg="add del">
          <ac:chgData name="Alberto Carlos" userId="e15fa37413acfacc" providerId="LiveId" clId="{5C74735E-26F0-4FF2-8AD2-C2D2720C50B2}" dt="2020-10-31T15:55:13.732" v="427" actId="478"/>
          <ac:spMkLst>
            <pc:docMk/>
            <pc:sldMk cId="2843581484" sldId="455"/>
            <ac:spMk id="17" creationId="{BFE593E5-4B49-4C93-8091-46DB83163097}"/>
          </ac:spMkLst>
        </pc:spChg>
        <pc:spChg chg="add">
          <ac:chgData name="Alberto Carlos" userId="e15fa37413acfacc" providerId="LiveId" clId="{5C74735E-26F0-4FF2-8AD2-C2D2720C50B2}" dt="2020-10-31T15:55:15.897" v="428"/>
          <ac:spMkLst>
            <pc:docMk/>
            <pc:sldMk cId="2843581484" sldId="455"/>
            <ac:spMk id="18" creationId="{4A3B5DB9-573C-4487-827E-C9AF97601491}"/>
          </ac:spMkLst>
        </pc:spChg>
        <pc:spChg chg="mod">
          <ac:chgData name="Alberto Carlos" userId="e15fa37413acfacc" providerId="LiveId" clId="{5C74735E-26F0-4FF2-8AD2-C2D2720C50B2}" dt="2020-10-31T15:55:29.549" v="435" actId="6549"/>
          <ac:spMkLst>
            <pc:docMk/>
            <pc:sldMk cId="2843581484" sldId="455"/>
            <ac:spMk id="20" creationId="{00000000-0000-0000-0000-000000000000}"/>
          </ac:spMkLst>
        </pc:spChg>
      </pc:sldChg>
      <pc:sldChg chg="addSp modSp">
        <pc:chgData name="Alberto Carlos" userId="e15fa37413acfacc" providerId="LiveId" clId="{5C74735E-26F0-4FF2-8AD2-C2D2720C50B2}" dt="2020-10-31T15:56:06.557" v="443" actId="14"/>
        <pc:sldMkLst>
          <pc:docMk/>
          <pc:sldMk cId="3350119873" sldId="456"/>
        </pc:sldMkLst>
        <pc:spChg chg="add">
          <ac:chgData name="Alberto Carlos" userId="e15fa37413acfacc" providerId="LiveId" clId="{5C74735E-26F0-4FF2-8AD2-C2D2720C50B2}" dt="2020-10-31T15:55:49.307" v="436"/>
          <ac:spMkLst>
            <pc:docMk/>
            <pc:sldMk cId="3350119873" sldId="456"/>
            <ac:spMk id="17" creationId="{8C83BA52-5CC4-4896-85DC-0BCFBF882A7A}"/>
          </ac:spMkLst>
        </pc:spChg>
        <pc:spChg chg="mod">
          <ac:chgData name="Alberto Carlos" userId="e15fa37413acfacc" providerId="LiveId" clId="{5C74735E-26F0-4FF2-8AD2-C2D2720C50B2}" dt="2020-10-31T15:56:06.557" v="443" actId="14"/>
          <ac:spMkLst>
            <pc:docMk/>
            <pc:sldMk cId="3350119873" sldId="456"/>
            <ac:spMk id="20" creationId="{00000000-0000-0000-0000-000000000000}"/>
          </ac:spMkLst>
        </pc:spChg>
      </pc:sldChg>
      <pc:sldChg chg="addSp modSp">
        <pc:chgData name="Alberto Carlos" userId="e15fa37413acfacc" providerId="LiveId" clId="{5C74735E-26F0-4FF2-8AD2-C2D2720C50B2}" dt="2020-10-31T15:56:23.847" v="449" actId="6549"/>
        <pc:sldMkLst>
          <pc:docMk/>
          <pc:sldMk cId="982685093" sldId="457"/>
        </pc:sldMkLst>
        <pc:spChg chg="add">
          <ac:chgData name="Alberto Carlos" userId="e15fa37413acfacc" providerId="LiveId" clId="{5C74735E-26F0-4FF2-8AD2-C2D2720C50B2}" dt="2020-10-31T15:56:12.087" v="444"/>
          <ac:spMkLst>
            <pc:docMk/>
            <pc:sldMk cId="982685093" sldId="457"/>
            <ac:spMk id="17" creationId="{E0B98A6C-E80C-4CD0-AD77-DFB8762768EB}"/>
          </ac:spMkLst>
        </pc:spChg>
        <pc:spChg chg="mod">
          <ac:chgData name="Alberto Carlos" userId="e15fa37413acfacc" providerId="LiveId" clId="{5C74735E-26F0-4FF2-8AD2-C2D2720C50B2}" dt="2020-10-31T15:56:23.847" v="449" actId="6549"/>
          <ac:spMkLst>
            <pc:docMk/>
            <pc:sldMk cId="982685093" sldId="457"/>
            <ac:spMk id="20" creationId="{00000000-0000-0000-0000-000000000000}"/>
          </ac:spMkLst>
        </pc:spChg>
      </pc:sldChg>
      <pc:sldChg chg="addSp modSp">
        <pc:chgData name="Alberto Carlos" userId="e15fa37413acfacc" providerId="LiveId" clId="{5C74735E-26F0-4FF2-8AD2-C2D2720C50B2}" dt="2020-10-31T16:05:46.387" v="467" actId="6549"/>
        <pc:sldMkLst>
          <pc:docMk/>
          <pc:sldMk cId="1845359791" sldId="458"/>
        </pc:sldMkLst>
        <pc:spChg chg="add">
          <ac:chgData name="Alberto Carlos" userId="e15fa37413acfacc" providerId="LiveId" clId="{5C74735E-26F0-4FF2-8AD2-C2D2720C50B2}" dt="2020-10-31T16:04:01.208" v="450"/>
          <ac:spMkLst>
            <pc:docMk/>
            <pc:sldMk cId="1845359791" sldId="458"/>
            <ac:spMk id="17" creationId="{84347CA2-E5FC-48D0-B3E0-81B6D529F444}"/>
          </ac:spMkLst>
        </pc:spChg>
        <pc:spChg chg="mod">
          <ac:chgData name="Alberto Carlos" userId="e15fa37413acfacc" providerId="LiveId" clId="{5C74735E-26F0-4FF2-8AD2-C2D2720C50B2}" dt="2020-10-31T16:05:46.387" v="467" actId="6549"/>
          <ac:spMkLst>
            <pc:docMk/>
            <pc:sldMk cId="1845359791" sldId="458"/>
            <ac:spMk id="20" creationId="{00000000-0000-0000-0000-000000000000}"/>
          </ac:spMkLst>
        </pc:spChg>
      </pc:sldChg>
      <pc:sldChg chg="addSp modSp">
        <pc:chgData name="Alberto Carlos" userId="e15fa37413acfacc" providerId="LiveId" clId="{5C74735E-26F0-4FF2-8AD2-C2D2720C50B2}" dt="2020-10-31T16:06:02.178" v="480" actId="20577"/>
        <pc:sldMkLst>
          <pc:docMk/>
          <pc:sldMk cId="2016500799" sldId="459"/>
        </pc:sldMkLst>
        <pc:spChg chg="add">
          <ac:chgData name="Alberto Carlos" userId="e15fa37413acfacc" providerId="LiveId" clId="{5C74735E-26F0-4FF2-8AD2-C2D2720C50B2}" dt="2020-10-31T16:04:23.808" v="454"/>
          <ac:spMkLst>
            <pc:docMk/>
            <pc:sldMk cId="2016500799" sldId="459"/>
            <ac:spMk id="17" creationId="{9A272DA7-E50B-4763-A303-DF44225B8B15}"/>
          </ac:spMkLst>
        </pc:spChg>
        <pc:spChg chg="mod">
          <ac:chgData name="Alberto Carlos" userId="e15fa37413acfacc" providerId="LiveId" clId="{5C74735E-26F0-4FF2-8AD2-C2D2720C50B2}" dt="2020-10-31T16:06:02.178" v="480" actId="20577"/>
          <ac:spMkLst>
            <pc:docMk/>
            <pc:sldMk cId="2016500799" sldId="459"/>
            <ac:spMk id="20" creationId="{00000000-0000-0000-0000-000000000000}"/>
          </ac:spMkLst>
        </pc:spChg>
      </pc:sldChg>
      <pc:sldChg chg="del">
        <pc:chgData name="Alberto Carlos" userId="e15fa37413acfacc" providerId="LiveId" clId="{5C74735E-26F0-4FF2-8AD2-C2D2720C50B2}" dt="2020-10-31T16:04:55.099" v="459" actId="2696"/>
        <pc:sldMkLst>
          <pc:docMk/>
          <pc:sldMk cId="4285428591" sldId="460"/>
        </pc:sldMkLst>
      </pc:sldChg>
    </pc:docChg>
  </pc:docChgLst>
  <pc:docChgLst>
    <pc:chgData name="Alberto Carlos" userId="e15fa37413acfacc" providerId="LiveId" clId="{AA31C8A1-B21A-4E15-B6E2-527B839CEB53}"/>
    <pc:docChg chg="custSel modSld">
      <pc:chgData name="Alberto Carlos" userId="e15fa37413acfacc" providerId="LiveId" clId="{AA31C8A1-B21A-4E15-B6E2-527B839CEB53}" dt="2020-11-30T15:58:30.391" v="108" actId="20577"/>
      <pc:docMkLst>
        <pc:docMk/>
      </pc:docMkLst>
      <pc:sldChg chg="modSp mod">
        <pc:chgData name="Alberto Carlos" userId="e15fa37413acfacc" providerId="LiveId" clId="{AA31C8A1-B21A-4E15-B6E2-527B839CEB53}" dt="2020-11-28T20:49:20.957" v="75" actId="20577"/>
        <pc:sldMkLst>
          <pc:docMk/>
          <pc:sldMk cId="655980967" sldId="256"/>
        </pc:sldMkLst>
        <pc:spChg chg="mod">
          <ac:chgData name="Alberto Carlos" userId="e15fa37413acfacc" providerId="LiveId" clId="{AA31C8A1-B21A-4E15-B6E2-527B839CEB53}" dt="2020-11-28T20:49:20.957" v="75" actId="20577"/>
          <ac:spMkLst>
            <pc:docMk/>
            <pc:sldMk cId="655980967" sldId="256"/>
            <ac:spMk id="2" creationId="{DDA8FDDA-8140-4E23-9A8B-C8DBBABDAD59}"/>
          </ac:spMkLst>
        </pc:spChg>
        <pc:spChg chg="mod">
          <ac:chgData name="Alberto Carlos" userId="e15fa37413acfacc" providerId="LiveId" clId="{AA31C8A1-B21A-4E15-B6E2-527B839CEB53}" dt="2020-11-23T14:47:59.631" v="11" actId="20577"/>
          <ac:spMkLst>
            <pc:docMk/>
            <pc:sldMk cId="655980967" sldId="256"/>
            <ac:spMk id="7" creationId="{B00BC0CF-B17D-4A50-ABE9-4484FAE4760D}"/>
          </ac:spMkLst>
        </pc:spChg>
        <pc:spChg chg="mod">
          <ac:chgData name="Alberto Carlos" userId="e15fa37413acfacc" providerId="LiveId" clId="{AA31C8A1-B21A-4E15-B6E2-527B839CEB53}" dt="2020-11-23T14:47:40.674" v="0" actId="20577"/>
          <ac:spMkLst>
            <pc:docMk/>
            <pc:sldMk cId="655980967" sldId="256"/>
            <ac:spMk id="8" creationId="{24A6EDC5-665D-4C54-9434-DB56AD78E396}"/>
          </ac:spMkLst>
        </pc:spChg>
      </pc:sldChg>
      <pc:sldChg chg="modSp mod">
        <pc:chgData name="Alberto Carlos" userId="e15fa37413acfacc" providerId="LiveId" clId="{AA31C8A1-B21A-4E15-B6E2-527B839CEB53}" dt="2020-11-23T14:49:47.530" v="14" actId="6549"/>
        <pc:sldMkLst>
          <pc:docMk/>
          <pc:sldMk cId="3665966782" sldId="257"/>
        </pc:sldMkLst>
        <pc:spChg chg="mod">
          <ac:chgData name="Alberto Carlos" userId="e15fa37413acfacc" providerId="LiveId" clId="{AA31C8A1-B21A-4E15-B6E2-527B839CEB53}" dt="2020-11-23T14:49:29.875" v="13" actId="6549"/>
          <ac:spMkLst>
            <pc:docMk/>
            <pc:sldMk cId="3665966782" sldId="257"/>
            <ac:spMk id="2" creationId="{00000000-0000-0000-0000-000000000000}"/>
          </ac:spMkLst>
        </pc:spChg>
        <pc:spChg chg="mod">
          <ac:chgData name="Alberto Carlos" userId="e15fa37413acfacc" providerId="LiveId" clId="{AA31C8A1-B21A-4E15-B6E2-527B839CEB53}" dt="2020-11-23T14:49:47.530" v="14" actId="6549"/>
          <ac:spMkLst>
            <pc:docMk/>
            <pc:sldMk cId="3665966782" sldId="257"/>
            <ac:spMk id="10" creationId="{00000000-0000-0000-0000-000000000000}"/>
          </ac:spMkLst>
        </pc:spChg>
      </pc:sldChg>
      <pc:sldChg chg="modSp mod">
        <pc:chgData name="Alberto Carlos" userId="e15fa37413acfacc" providerId="LiveId" clId="{AA31C8A1-B21A-4E15-B6E2-527B839CEB53}" dt="2020-11-30T15:58:30.391" v="108" actId="20577"/>
        <pc:sldMkLst>
          <pc:docMk/>
          <pc:sldMk cId="4093182639" sldId="460"/>
        </pc:sldMkLst>
        <pc:spChg chg="mod">
          <ac:chgData name="Alberto Carlos" userId="e15fa37413acfacc" providerId="LiveId" clId="{AA31C8A1-B21A-4E15-B6E2-527B839CEB53}" dt="2020-11-30T15:58:30.391" v="108" actId="20577"/>
          <ac:spMkLst>
            <pc:docMk/>
            <pc:sldMk cId="4093182639" sldId="460"/>
            <ac:spMk id="7" creationId="{B00BC0CF-B17D-4A50-ABE9-4484FAE4760D}"/>
          </ac:spMkLst>
        </pc:spChg>
        <pc:spChg chg="mod">
          <ac:chgData name="Alberto Carlos" userId="e15fa37413acfacc" providerId="LiveId" clId="{AA31C8A1-B21A-4E15-B6E2-527B839CEB53}" dt="2020-11-30T15:57:37.319" v="76" actId="20577"/>
          <ac:spMkLst>
            <pc:docMk/>
            <pc:sldMk cId="4093182639" sldId="460"/>
            <ac:spMk id="8" creationId="{24A6EDC5-665D-4C54-9434-DB56AD78E39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1BA22-9437-4ADB-8F8C-1586DECE0B63}" type="datetimeFigureOut">
              <a:rPr lang="es-CL" smtClean="0"/>
              <a:t>30-11-2020</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CD550-1FBE-4F9B-8DD3-3BE21DC431F9}" type="slidenum">
              <a:rPr lang="es-CL" smtClean="0"/>
              <a:t>‹Nº›</a:t>
            </a:fld>
            <a:endParaRPr lang="es-CL"/>
          </a:p>
        </p:txBody>
      </p:sp>
    </p:spTree>
    <p:extLst>
      <p:ext uri="{BB962C8B-B14F-4D97-AF65-F5344CB8AC3E}">
        <p14:creationId xmlns:p14="http://schemas.microsoft.com/office/powerpoint/2010/main" val="804846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Tiempo: máximo 3% de los minutos de la clase</a:t>
            </a:r>
          </a:p>
          <a:p>
            <a:r>
              <a:rPr lang="es-MX" dirty="0"/>
              <a:t>El docente:</a:t>
            </a:r>
          </a:p>
          <a:p>
            <a:r>
              <a:rPr lang="es-MX" dirty="0"/>
              <a:t>- Recuerda a los estudiantes el aprendizaje esperado, los criterios de evaluación y los contenidos a abordar en la clase.</a:t>
            </a:r>
          </a:p>
          <a:p>
            <a:endParaRPr lang="es-CL" dirty="0"/>
          </a:p>
        </p:txBody>
      </p:sp>
      <p:sp>
        <p:nvSpPr>
          <p:cNvPr id="4" name="Marcador de número de diapositiva 3"/>
          <p:cNvSpPr>
            <a:spLocks noGrp="1"/>
          </p:cNvSpPr>
          <p:nvPr>
            <p:ph type="sldNum" sz="quarter" idx="10"/>
          </p:nvPr>
        </p:nvSpPr>
        <p:spPr/>
        <p:txBody>
          <a:bodyPr/>
          <a:lstStyle/>
          <a:p>
            <a:fld id="{64CCD550-1FBE-4F9B-8DD3-3BE21DC431F9}" type="slidenum">
              <a:rPr lang="es-CL" smtClean="0"/>
              <a:t>2</a:t>
            </a:fld>
            <a:endParaRPr lang="es-CL"/>
          </a:p>
        </p:txBody>
      </p:sp>
    </p:spTree>
    <p:extLst>
      <p:ext uri="{BB962C8B-B14F-4D97-AF65-F5344CB8AC3E}">
        <p14:creationId xmlns:p14="http://schemas.microsoft.com/office/powerpoint/2010/main" val="2460435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11</a:t>
            </a:fld>
            <a:endParaRPr lang="es-CL"/>
          </a:p>
        </p:txBody>
      </p:sp>
    </p:spTree>
    <p:extLst>
      <p:ext uri="{BB962C8B-B14F-4D97-AF65-F5344CB8AC3E}">
        <p14:creationId xmlns:p14="http://schemas.microsoft.com/office/powerpoint/2010/main" val="2372693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12</a:t>
            </a:fld>
            <a:endParaRPr lang="es-CL"/>
          </a:p>
        </p:txBody>
      </p:sp>
    </p:spTree>
    <p:extLst>
      <p:ext uri="{BB962C8B-B14F-4D97-AF65-F5344CB8AC3E}">
        <p14:creationId xmlns:p14="http://schemas.microsoft.com/office/powerpoint/2010/main" val="2065498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13</a:t>
            </a:fld>
            <a:endParaRPr lang="es-CL"/>
          </a:p>
        </p:txBody>
      </p:sp>
    </p:spTree>
    <p:extLst>
      <p:ext uri="{BB962C8B-B14F-4D97-AF65-F5344CB8AC3E}">
        <p14:creationId xmlns:p14="http://schemas.microsoft.com/office/powerpoint/2010/main" val="3557359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14</a:t>
            </a:fld>
            <a:endParaRPr lang="es-CL"/>
          </a:p>
        </p:txBody>
      </p:sp>
    </p:spTree>
    <p:extLst>
      <p:ext uri="{BB962C8B-B14F-4D97-AF65-F5344CB8AC3E}">
        <p14:creationId xmlns:p14="http://schemas.microsoft.com/office/powerpoint/2010/main" val="2646233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15</a:t>
            </a:fld>
            <a:endParaRPr lang="es-CL"/>
          </a:p>
        </p:txBody>
      </p:sp>
    </p:spTree>
    <p:extLst>
      <p:ext uri="{BB962C8B-B14F-4D97-AF65-F5344CB8AC3E}">
        <p14:creationId xmlns:p14="http://schemas.microsoft.com/office/powerpoint/2010/main" val="983020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16</a:t>
            </a:fld>
            <a:endParaRPr lang="es-CL"/>
          </a:p>
        </p:txBody>
      </p:sp>
    </p:spTree>
    <p:extLst>
      <p:ext uri="{BB962C8B-B14F-4D97-AF65-F5344CB8AC3E}">
        <p14:creationId xmlns:p14="http://schemas.microsoft.com/office/powerpoint/2010/main" val="4031493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17</a:t>
            </a:fld>
            <a:endParaRPr lang="es-CL"/>
          </a:p>
        </p:txBody>
      </p:sp>
    </p:spTree>
    <p:extLst>
      <p:ext uri="{BB962C8B-B14F-4D97-AF65-F5344CB8AC3E}">
        <p14:creationId xmlns:p14="http://schemas.microsoft.com/office/powerpoint/2010/main" val="2155868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18</a:t>
            </a:fld>
            <a:endParaRPr lang="es-CL"/>
          </a:p>
        </p:txBody>
      </p:sp>
    </p:spTree>
    <p:extLst>
      <p:ext uri="{BB962C8B-B14F-4D97-AF65-F5344CB8AC3E}">
        <p14:creationId xmlns:p14="http://schemas.microsoft.com/office/powerpoint/2010/main" val="2285363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19</a:t>
            </a:fld>
            <a:endParaRPr lang="es-CL"/>
          </a:p>
        </p:txBody>
      </p:sp>
    </p:spTree>
    <p:extLst>
      <p:ext uri="{BB962C8B-B14F-4D97-AF65-F5344CB8AC3E}">
        <p14:creationId xmlns:p14="http://schemas.microsoft.com/office/powerpoint/2010/main" val="2006536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21</a:t>
            </a:fld>
            <a:endParaRPr lang="es-CL"/>
          </a:p>
        </p:txBody>
      </p:sp>
    </p:spTree>
    <p:extLst>
      <p:ext uri="{BB962C8B-B14F-4D97-AF65-F5344CB8AC3E}">
        <p14:creationId xmlns:p14="http://schemas.microsoft.com/office/powerpoint/2010/main" val="2998607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a:t>
            </a:fld>
            <a:endParaRPr lang="es-CL"/>
          </a:p>
        </p:txBody>
      </p:sp>
    </p:spTree>
    <p:extLst>
      <p:ext uri="{BB962C8B-B14F-4D97-AF65-F5344CB8AC3E}">
        <p14:creationId xmlns:p14="http://schemas.microsoft.com/office/powerpoint/2010/main" val="2004537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22</a:t>
            </a:fld>
            <a:endParaRPr lang="es-CL"/>
          </a:p>
        </p:txBody>
      </p:sp>
    </p:spTree>
    <p:extLst>
      <p:ext uri="{BB962C8B-B14F-4D97-AF65-F5344CB8AC3E}">
        <p14:creationId xmlns:p14="http://schemas.microsoft.com/office/powerpoint/2010/main" val="3133115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23</a:t>
            </a:fld>
            <a:endParaRPr lang="es-CL"/>
          </a:p>
        </p:txBody>
      </p:sp>
    </p:spTree>
    <p:extLst>
      <p:ext uri="{BB962C8B-B14F-4D97-AF65-F5344CB8AC3E}">
        <p14:creationId xmlns:p14="http://schemas.microsoft.com/office/powerpoint/2010/main" val="3091843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24</a:t>
            </a:fld>
            <a:endParaRPr lang="es-CL"/>
          </a:p>
        </p:txBody>
      </p:sp>
    </p:spTree>
    <p:extLst>
      <p:ext uri="{BB962C8B-B14F-4D97-AF65-F5344CB8AC3E}">
        <p14:creationId xmlns:p14="http://schemas.microsoft.com/office/powerpoint/2010/main" val="1185275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25</a:t>
            </a:fld>
            <a:endParaRPr lang="es-CL"/>
          </a:p>
        </p:txBody>
      </p:sp>
    </p:spTree>
    <p:extLst>
      <p:ext uri="{BB962C8B-B14F-4D97-AF65-F5344CB8AC3E}">
        <p14:creationId xmlns:p14="http://schemas.microsoft.com/office/powerpoint/2010/main" val="3117612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26</a:t>
            </a:fld>
            <a:endParaRPr lang="es-CL"/>
          </a:p>
        </p:txBody>
      </p:sp>
    </p:spTree>
    <p:extLst>
      <p:ext uri="{BB962C8B-B14F-4D97-AF65-F5344CB8AC3E}">
        <p14:creationId xmlns:p14="http://schemas.microsoft.com/office/powerpoint/2010/main" val="1485590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27</a:t>
            </a:fld>
            <a:endParaRPr lang="es-CL"/>
          </a:p>
        </p:txBody>
      </p:sp>
    </p:spTree>
    <p:extLst>
      <p:ext uri="{BB962C8B-B14F-4D97-AF65-F5344CB8AC3E}">
        <p14:creationId xmlns:p14="http://schemas.microsoft.com/office/powerpoint/2010/main" val="1274147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28</a:t>
            </a:fld>
            <a:endParaRPr lang="es-CL"/>
          </a:p>
        </p:txBody>
      </p:sp>
    </p:spTree>
    <p:extLst>
      <p:ext uri="{BB962C8B-B14F-4D97-AF65-F5344CB8AC3E}">
        <p14:creationId xmlns:p14="http://schemas.microsoft.com/office/powerpoint/2010/main" val="2998647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29</a:t>
            </a:fld>
            <a:endParaRPr lang="es-CL"/>
          </a:p>
        </p:txBody>
      </p:sp>
    </p:spTree>
    <p:extLst>
      <p:ext uri="{BB962C8B-B14F-4D97-AF65-F5344CB8AC3E}">
        <p14:creationId xmlns:p14="http://schemas.microsoft.com/office/powerpoint/2010/main" val="2513406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30</a:t>
            </a:fld>
            <a:endParaRPr lang="es-CL"/>
          </a:p>
        </p:txBody>
      </p:sp>
    </p:spTree>
    <p:extLst>
      <p:ext uri="{BB962C8B-B14F-4D97-AF65-F5344CB8AC3E}">
        <p14:creationId xmlns:p14="http://schemas.microsoft.com/office/powerpoint/2010/main" val="848052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31</a:t>
            </a:fld>
            <a:endParaRPr lang="es-CL"/>
          </a:p>
        </p:txBody>
      </p:sp>
    </p:spTree>
    <p:extLst>
      <p:ext uri="{BB962C8B-B14F-4D97-AF65-F5344CB8AC3E}">
        <p14:creationId xmlns:p14="http://schemas.microsoft.com/office/powerpoint/2010/main" val="2735115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4</a:t>
            </a:fld>
            <a:endParaRPr lang="es-CL"/>
          </a:p>
        </p:txBody>
      </p:sp>
    </p:spTree>
    <p:extLst>
      <p:ext uri="{BB962C8B-B14F-4D97-AF65-F5344CB8AC3E}">
        <p14:creationId xmlns:p14="http://schemas.microsoft.com/office/powerpoint/2010/main" val="1290199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32</a:t>
            </a:fld>
            <a:endParaRPr lang="es-CL"/>
          </a:p>
        </p:txBody>
      </p:sp>
    </p:spTree>
    <p:extLst>
      <p:ext uri="{BB962C8B-B14F-4D97-AF65-F5344CB8AC3E}">
        <p14:creationId xmlns:p14="http://schemas.microsoft.com/office/powerpoint/2010/main" val="34771439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33</a:t>
            </a:fld>
            <a:endParaRPr lang="es-CL"/>
          </a:p>
        </p:txBody>
      </p:sp>
    </p:spTree>
    <p:extLst>
      <p:ext uri="{BB962C8B-B14F-4D97-AF65-F5344CB8AC3E}">
        <p14:creationId xmlns:p14="http://schemas.microsoft.com/office/powerpoint/2010/main" val="3322107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34</a:t>
            </a:fld>
            <a:endParaRPr lang="es-CL"/>
          </a:p>
        </p:txBody>
      </p:sp>
    </p:spTree>
    <p:extLst>
      <p:ext uri="{BB962C8B-B14F-4D97-AF65-F5344CB8AC3E}">
        <p14:creationId xmlns:p14="http://schemas.microsoft.com/office/powerpoint/2010/main" val="15262497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35</a:t>
            </a:fld>
            <a:endParaRPr lang="es-CL"/>
          </a:p>
        </p:txBody>
      </p:sp>
    </p:spTree>
    <p:extLst>
      <p:ext uri="{BB962C8B-B14F-4D97-AF65-F5344CB8AC3E}">
        <p14:creationId xmlns:p14="http://schemas.microsoft.com/office/powerpoint/2010/main" val="15137283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36</a:t>
            </a:fld>
            <a:endParaRPr lang="es-CL"/>
          </a:p>
        </p:txBody>
      </p:sp>
    </p:spTree>
    <p:extLst>
      <p:ext uri="{BB962C8B-B14F-4D97-AF65-F5344CB8AC3E}">
        <p14:creationId xmlns:p14="http://schemas.microsoft.com/office/powerpoint/2010/main" val="9059362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37</a:t>
            </a:fld>
            <a:endParaRPr lang="es-CL"/>
          </a:p>
        </p:txBody>
      </p:sp>
    </p:spTree>
    <p:extLst>
      <p:ext uri="{BB962C8B-B14F-4D97-AF65-F5344CB8AC3E}">
        <p14:creationId xmlns:p14="http://schemas.microsoft.com/office/powerpoint/2010/main" val="19932848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38</a:t>
            </a:fld>
            <a:endParaRPr lang="es-CL"/>
          </a:p>
        </p:txBody>
      </p:sp>
    </p:spTree>
    <p:extLst>
      <p:ext uri="{BB962C8B-B14F-4D97-AF65-F5344CB8AC3E}">
        <p14:creationId xmlns:p14="http://schemas.microsoft.com/office/powerpoint/2010/main" val="19055974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39</a:t>
            </a:fld>
            <a:endParaRPr lang="es-CL"/>
          </a:p>
        </p:txBody>
      </p:sp>
    </p:spTree>
    <p:extLst>
      <p:ext uri="{BB962C8B-B14F-4D97-AF65-F5344CB8AC3E}">
        <p14:creationId xmlns:p14="http://schemas.microsoft.com/office/powerpoint/2010/main" val="764517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5</a:t>
            </a:fld>
            <a:endParaRPr lang="es-CL"/>
          </a:p>
        </p:txBody>
      </p:sp>
    </p:spTree>
    <p:extLst>
      <p:ext uri="{BB962C8B-B14F-4D97-AF65-F5344CB8AC3E}">
        <p14:creationId xmlns:p14="http://schemas.microsoft.com/office/powerpoint/2010/main" val="3885197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6</a:t>
            </a:fld>
            <a:endParaRPr lang="es-CL"/>
          </a:p>
        </p:txBody>
      </p:sp>
    </p:spTree>
    <p:extLst>
      <p:ext uri="{BB962C8B-B14F-4D97-AF65-F5344CB8AC3E}">
        <p14:creationId xmlns:p14="http://schemas.microsoft.com/office/powerpoint/2010/main" val="2238030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7</a:t>
            </a:fld>
            <a:endParaRPr lang="es-CL"/>
          </a:p>
        </p:txBody>
      </p:sp>
    </p:spTree>
    <p:extLst>
      <p:ext uri="{BB962C8B-B14F-4D97-AF65-F5344CB8AC3E}">
        <p14:creationId xmlns:p14="http://schemas.microsoft.com/office/powerpoint/2010/main" val="360022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8</a:t>
            </a:fld>
            <a:endParaRPr lang="es-CL"/>
          </a:p>
        </p:txBody>
      </p:sp>
    </p:spTree>
    <p:extLst>
      <p:ext uri="{BB962C8B-B14F-4D97-AF65-F5344CB8AC3E}">
        <p14:creationId xmlns:p14="http://schemas.microsoft.com/office/powerpoint/2010/main" val="4291294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9</a:t>
            </a:fld>
            <a:endParaRPr lang="es-CL"/>
          </a:p>
        </p:txBody>
      </p:sp>
    </p:spTree>
    <p:extLst>
      <p:ext uri="{BB962C8B-B14F-4D97-AF65-F5344CB8AC3E}">
        <p14:creationId xmlns:p14="http://schemas.microsoft.com/office/powerpoint/2010/main" val="3961298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10</a:t>
            </a:fld>
            <a:endParaRPr lang="es-CL"/>
          </a:p>
        </p:txBody>
      </p:sp>
    </p:spTree>
    <p:extLst>
      <p:ext uri="{BB962C8B-B14F-4D97-AF65-F5344CB8AC3E}">
        <p14:creationId xmlns:p14="http://schemas.microsoft.com/office/powerpoint/2010/main" val="59997003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áfico 11">
            <a:extLst>
              <a:ext uri="{FF2B5EF4-FFF2-40B4-BE49-F238E27FC236}">
                <a16:creationId xmlns:a16="http://schemas.microsoft.com/office/drawing/2014/main" id="{F3E43A05-558E-4AB4-8A61-B280805FE75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flipV="1">
            <a:off x="0" y="0"/>
            <a:ext cx="3387043" cy="6858000"/>
          </a:xfrm>
          <a:prstGeom prst="rect">
            <a:avLst/>
          </a:prstGeom>
        </p:spPr>
      </p:pic>
      <p:sp>
        <p:nvSpPr>
          <p:cNvPr id="2" name="Título 1">
            <a:extLst>
              <a:ext uri="{FF2B5EF4-FFF2-40B4-BE49-F238E27FC236}">
                <a16:creationId xmlns:a16="http://schemas.microsoft.com/office/drawing/2014/main" id="{69FC8C93-64E0-40FA-BCCC-AE84C4637AE1}"/>
              </a:ext>
            </a:extLst>
          </p:cNvPr>
          <p:cNvSpPr>
            <a:spLocks noGrp="1"/>
          </p:cNvSpPr>
          <p:nvPr>
            <p:ph type="ctrTitle" hasCustomPrompt="1"/>
          </p:nvPr>
        </p:nvSpPr>
        <p:spPr>
          <a:xfrm>
            <a:off x="3714750" y="1113314"/>
            <a:ext cx="7531005" cy="1709737"/>
          </a:xfrm>
          <a:prstGeom prst="rect">
            <a:avLst/>
          </a:prstGeom>
        </p:spPr>
        <p:txBody>
          <a:bodyPr anchor="b">
            <a:normAutofit/>
          </a:bodyPr>
          <a:lstStyle>
            <a:lvl1pPr algn="l">
              <a:defRPr sz="4400">
                <a:solidFill>
                  <a:schemeClr val="bg1"/>
                </a:solidFill>
              </a:defRPr>
            </a:lvl1pPr>
          </a:lstStyle>
          <a:p>
            <a:r>
              <a:rPr lang="es-ES" dirty="0"/>
              <a:t>TÍTULO DE LA</a:t>
            </a:r>
            <a:br>
              <a:rPr lang="es-ES" dirty="0"/>
            </a:br>
            <a:r>
              <a:rPr lang="es-ES" dirty="0"/>
              <a:t>PRESENTACIÓN</a:t>
            </a:r>
            <a:endParaRPr lang="es-CL" dirty="0"/>
          </a:p>
        </p:txBody>
      </p:sp>
      <p:sp>
        <p:nvSpPr>
          <p:cNvPr id="3" name="Subtítulo 2">
            <a:extLst>
              <a:ext uri="{FF2B5EF4-FFF2-40B4-BE49-F238E27FC236}">
                <a16:creationId xmlns:a16="http://schemas.microsoft.com/office/drawing/2014/main" id="{342C6252-2DDB-43C0-8241-75FA02D53CF9}"/>
              </a:ext>
            </a:extLst>
          </p:cNvPr>
          <p:cNvSpPr>
            <a:spLocks noGrp="1"/>
          </p:cNvSpPr>
          <p:nvPr>
            <p:ph type="subTitle" idx="1" hasCustomPrompt="1"/>
          </p:nvPr>
        </p:nvSpPr>
        <p:spPr>
          <a:xfrm>
            <a:off x="3714750" y="5423227"/>
            <a:ext cx="7531005" cy="321459"/>
          </a:xfrm>
          <a:prstGeom prst="rect">
            <a:avLst/>
          </a:prstGeom>
        </p:spPr>
        <p:txBody>
          <a:bodyPr anchor="ctr">
            <a:noAutofit/>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Fecha</a:t>
            </a:r>
            <a:endParaRPr lang="es-CL" dirty="0"/>
          </a:p>
        </p:txBody>
      </p:sp>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833043" y="2832100"/>
            <a:ext cx="8358957" cy="45719"/>
          </a:xfrm>
          <a:prstGeom prst="rect">
            <a:avLst/>
          </a:prstGeom>
        </p:spPr>
      </p:pic>
      <p:pic>
        <p:nvPicPr>
          <p:cNvPr id="10" name="Gráfico 9">
            <a:extLst>
              <a:ext uri="{FF2B5EF4-FFF2-40B4-BE49-F238E27FC236}">
                <a16:creationId xmlns:a16="http://schemas.microsoft.com/office/drawing/2014/main" id="{48340E14-8D20-44CD-9DB5-D8C14158CEA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790575" y="1464078"/>
            <a:ext cx="1238355" cy="1358974"/>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8876232" y="3839984"/>
            <a:ext cx="3929815" cy="3881596"/>
          </a:xfrm>
          <a:prstGeom prst="rect">
            <a:avLst/>
          </a:prstGeom>
        </p:spPr>
      </p:pic>
      <p:sp>
        <p:nvSpPr>
          <p:cNvPr id="19" name="Marcador de texto 18">
            <a:extLst>
              <a:ext uri="{FF2B5EF4-FFF2-40B4-BE49-F238E27FC236}">
                <a16:creationId xmlns:a16="http://schemas.microsoft.com/office/drawing/2014/main" id="{9DA36818-F61B-4B28-B280-572A83C6FC95}"/>
              </a:ext>
            </a:extLst>
          </p:cNvPr>
          <p:cNvSpPr>
            <a:spLocks noGrp="1"/>
          </p:cNvSpPr>
          <p:nvPr>
            <p:ph type="body" sz="quarter" idx="10" hasCustomPrompt="1"/>
          </p:nvPr>
        </p:nvSpPr>
        <p:spPr>
          <a:xfrm>
            <a:off x="3714750" y="4114810"/>
            <a:ext cx="7531005" cy="755650"/>
          </a:xfrm>
        </p:spPr>
        <p:txBody>
          <a:bodyPr anchor="ctr"/>
          <a:lstStyle>
            <a:lvl1pPr marL="0" indent="0">
              <a:buNone/>
              <a:defRPr>
                <a:solidFill>
                  <a:schemeClr val="bg1"/>
                </a:solidFill>
              </a:defRPr>
            </a:lvl1pPr>
            <a:lvl5pPr marL="1828800" indent="0">
              <a:buNone/>
              <a:defRPr>
                <a:solidFill>
                  <a:schemeClr val="bg1"/>
                </a:solidFill>
              </a:defRPr>
            </a:lvl5pPr>
          </a:lstStyle>
          <a:p>
            <a:r>
              <a:rPr lang="es-ES" dirty="0"/>
              <a:t>Área que presenta</a:t>
            </a:r>
            <a:endParaRPr lang="es-CL" dirty="0"/>
          </a:p>
        </p:txBody>
      </p:sp>
    </p:spTree>
    <p:extLst>
      <p:ext uri="{BB962C8B-B14F-4D97-AF65-F5344CB8AC3E}">
        <p14:creationId xmlns:p14="http://schemas.microsoft.com/office/powerpoint/2010/main" val="391624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DA4E72-5B16-44F6-9635-C5BD9AF62810}"/>
              </a:ext>
            </a:extLst>
          </p:cNvPr>
          <p:cNvSpPr>
            <a:spLocks noGrp="1"/>
          </p:cNvSpPr>
          <p:nvPr>
            <p:ph idx="1"/>
          </p:nvPr>
        </p:nvSpPr>
        <p:spPr>
          <a:xfrm>
            <a:off x="609600" y="2174545"/>
            <a:ext cx="109728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8" name="Marcador de título 1">
            <a:extLst>
              <a:ext uri="{FF2B5EF4-FFF2-40B4-BE49-F238E27FC236}">
                <a16:creationId xmlns:a16="http://schemas.microsoft.com/office/drawing/2014/main" id="{01F0777D-47A6-4CCF-BC6D-32AE8E27C566}"/>
              </a:ext>
            </a:extLst>
          </p:cNvPr>
          <p:cNvSpPr>
            <a:spLocks noGrp="1"/>
          </p:cNvSpPr>
          <p:nvPr>
            <p:ph type="title"/>
          </p:nvPr>
        </p:nvSpPr>
        <p:spPr>
          <a:xfrm>
            <a:off x="609601" y="293301"/>
            <a:ext cx="9867900" cy="697036"/>
          </a:xfrm>
          <a:prstGeom prst="rect">
            <a:avLst/>
          </a:prstGeom>
        </p:spPr>
        <p:txBody>
          <a:bodyPr vert="horz" lIns="91440" tIns="45720" rIns="91440" bIns="45720" rtlCol="0" anchor="ctr">
            <a:normAutofit/>
          </a:bodyPr>
          <a:lstStyle/>
          <a:p>
            <a:endParaRPr lang="es-CL" dirty="0"/>
          </a:p>
        </p:txBody>
      </p:sp>
    </p:spTree>
    <p:extLst>
      <p:ext uri="{BB962C8B-B14F-4D97-AF65-F5344CB8AC3E}">
        <p14:creationId xmlns:p14="http://schemas.microsoft.com/office/powerpoint/2010/main" val="30921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sp>
        <p:nvSpPr>
          <p:cNvPr id="3" name="Subtítulo 2">
            <a:extLst>
              <a:ext uri="{FF2B5EF4-FFF2-40B4-BE49-F238E27FC236}">
                <a16:creationId xmlns:a16="http://schemas.microsoft.com/office/drawing/2014/main" id="{CA290FE7-7D94-42C2-84BB-EE1ECD8280D5}"/>
              </a:ext>
            </a:extLst>
          </p:cNvPr>
          <p:cNvSpPr>
            <a:spLocks noGrp="1"/>
          </p:cNvSpPr>
          <p:nvPr>
            <p:ph type="subTitle" idx="1"/>
          </p:nvPr>
        </p:nvSpPr>
        <p:spPr>
          <a:xfrm>
            <a:off x="4242390" y="3602038"/>
            <a:ext cx="6485861"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CL" dirty="0"/>
          </a:p>
        </p:txBody>
      </p:sp>
      <p:sp>
        <p:nvSpPr>
          <p:cNvPr id="7" name="Marcador de posición de imagen 2">
            <a:extLst>
              <a:ext uri="{FF2B5EF4-FFF2-40B4-BE49-F238E27FC236}">
                <a16:creationId xmlns:a16="http://schemas.microsoft.com/office/drawing/2014/main" id="{D6E60A2D-DFBA-4D40-BA5E-8FDD28981406}"/>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3043" y="2832100"/>
            <a:ext cx="8358957" cy="45719"/>
          </a:xfrm>
          <a:prstGeom prst="rect">
            <a:avLst/>
          </a:prstGeom>
        </p:spPr>
      </p:pic>
      <p:pic>
        <p:nvPicPr>
          <p:cNvPr id="9" name="Gráfico 8">
            <a:extLst>
              <a:ext uri="{FF2B5EF4-FFF2-40B4-BE49-F238E27FC236}">
                <a16:creationId xmlns:a16="http://schemas.microsoft.com/office/drawing/2014/main" id="{1C2065E5-F751-485E-B8DF-F6F6173CB81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833043" y="3581074"/>
            <a:ext cx="319423" cy="1727250"/>
          </a:xfrm>
          <a:prstGeom prst="rect">
            <a:avLst/>
          </a:prstGeom>
        </p:spPr>
      </p:pic>
      <p:pic>
        <p:nvPicPr>
          <p:cNvPr id="10" name="Gráfico 9">
            <a:extLst>
              <a:ext uri="{FF2B5EF4-FFF2-40B4-BE49-F238E27FC236}">
                <a16:creationId xmlns:a16="http://schemas.microsoft.com/office/drawing/2014/main" id="{0CA4040A-B20C-47F8-8062-527C2C61A1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10816405" y="3581074"/>
            <a:ext cx="319423" cy="1727250"/>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2694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3043" y="2832100"/>
            <a:ext cx="8358957" cy="45719"/>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Marcador de posición de imagen 2">
            <a:extLst>
              <a:ext uri="{FF2B5EF4-FFF2-40B4-BE49-F238E27FC236}">
                <a16:creationId xmlns:a16="http://schemas.microsoft.com/office/drawing/2014/main" id="{7174B5D1-C089-4DE6-83C8-818A8281A9DB}"/>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a:p>
        </p:txBody>
      </p:sp>
    </p:spTree>
    <p:extLst>
      <p:ext uri="{BB962C8B-B14F-4D97-AF65-F5344CB8AC3E}">
        <p14:creationId xmlns:p14="http://schemas.microsoft.com/office/powerpoint/2010/main" val="350843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07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áfico 8">
            <a:extLst>
              <a:ext uri="{FF2B5EF4-FFF2-40B4-BE49-F238E27FC236}">
                <a16:creationId xmlns:a16="http://schemas.microsoft.com/office/drawing/2014/main" id="{072303AE-2C5D-4DCC-A5E2-A6B5615EBFD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flipV="1">
            <a:off x="0" y="0"/>
            <a:ext cx="3387043" cy="6858000"/>
          </a:xfrm>
          <a:prstGeom prst="rect">
            <a:avLst/>
          </a:prstGeom>
        </p:spPr>
      </p:pic>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833043" y="2832100"/>
            <a:ext cx="8358957" cy="45719"/>
          </a:xfrm>
          <a:prstGeom prst="rect">
            <a:avLst/>
          </a:prstGeom>
        </p:spPr>
      </p:pic>
      <p:pic>
        <p:nvPicPr>
          <p:cNvPr id="10" name="Gráfico 9">
            <a:extLst>
              <a:ext uri="{FF2B5EF4-FFF2-40B4-BE49-F238E27FC236}">
                <a16:creationId xmlns:a16="http://schemas.microsoft.com/office/drawing/2014/main" id="{48340E14-8D20-44CD-9DB5-D8C14158CEA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790575" y="1464078"/>
            <a:ext cx="1238355" cy="1358974"/>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8876232" y="3839984"/>
            <a:ext cx="3929815" cy="3881596"/>
          </a:xfrm>
          <a:prstGeom prst="rect">
            <a:avLst/>
          </a:prstGeom>
        </p:spPr>
      </p:pic>
      <p:sp>
        <p:nvSpPr>
          <p:cNvPr id="4" name="CuadroTexto 3">
            <a:extLst>
              <a:ext uri="{FF2B5EF4-FFF2-40B4-BE49-F238E27FC236}">
                <a16:creationId xmlns:a16="http://schemas.microsoft.com/office/drawing/2014/main" id="{4F70C511-72C5-4DA8-80A5-9C968DFCAEE1}"/>
              </a:ext>
            </a:extLst>
          </p:cNvPr>
          <p:cNvSpPr txBox="1"/>
          <p:nvPr userDrawn="1"/>
        </p:nvSpPr>
        <p:spPr>
          <a:xfrm>
            <a:off x="3743324" y="2101561"/>
            <a:ext cx="5743575" cy="646331"/>
          </a:xfrm>
          <a:prstGeom prst="rect">
            <a:avLst/>
          </a:prstGeom>
          <a:noFill/>
        </p:spPr>
        <p:txBody>
          <a:bodyPr wrap="square" rtlCol="0">
            <a:spAutoFit/>
          </a:bodyPr>
          <a:lstStyle/>
          <a:p>
            <a:r>
              <a:rPr lang="es-ES" sz="3600" b="1" dirty="0">
                <a:solidFill>
                  <a:schemeClr val="bg1"/>
                </a:solidFill>
                <a:latin typeface="Arial" panose="020B0604020202020204" pitchFamily="34" charset="0"/>
                <a:cs typeface="Arial" panose="020B0604020202020204" pitchFamily="34" charset="0"/>
              </a:rPr>
              <a:t>MUCHAS GRACIAS</a:t>
            </a:r>
            <a:endParaRPr lang="es-CL"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67135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4B6424-8960-4519-BBB2-AB139747F9E4}"/>
              </a:ext>
            </a:extLst>
          </p:cNvPr>
          <p:cNvSpPr>
            <a:spLocks noGrp="1"/>
          </p:cNvSpPr>
          <p:nvPr>
            <p:ph type="title"/>
          </p:nvPr>
        </p:nvSpPr>
        <p:spPr>
          <a:xfrm>
            <a:off x="609600" y="293301"/>
            <a:ext cx="9865959" cy="697036"/>
          </a:xfrm>
          <a:prstGeom prst="rect">
            <a:avLst/>
          </a:prstGeom>
        </p:spPr>
        <p:txBody>
          <a:bodyPr vert="horz" lIns="91440" tIns="45720" rIns="91440" bIns="45720" rtlCol="0" anchor="ctr">
            <a:normAutofit/>
          </a:bodyPr>
          <a:lstStyle/>
          <a:p>
            <a:endParaRPr lang="es-CL" dirty="0"/>
          </a:p>
        </p:txBody>
      </p:sp>
      <p:sp>
        <p:nvSpPr>
          <p:cNvPr id="3" name="Marcador de texto 2">
            <a:extLst>
              <a:ext uri="{FF2B5EF4-FFF2-40B4-BE49-F238E27FC236}">
                <a16:creationId xmlns:a16="http://schemas.microsoft.com/office/drawing/2014/main" id="{99885DB4-1D31-4EAA-B861-83CF135D3FCF}"/>
              </a:ext>
            </a:extLst>
          </p:cNvPr>
          <p:cNvSpPr>
            <a:spLocks noGrp="1"/>
          </p:cNvSpPr>
          <p:nvPr>
            <p:ph type="body" idx="1"/>
          </p:nvPr>
        </p:nvSpPr>
        <p:spPr>
          <a:xfrm>
            <a:off x="609600" y="2174541"/>
            <a:ext cx="10972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grpSp>
        <p:nvGrpSpPr>
          <p:cNvPr id="13" name="Gráfico 11">
            <a:extLst>
              <a:ext uri="{FF2B5EF4-FFF2-40B4-BE49-F238E27FC236}">
                <a16:creationId xmlns:a16="http://schemas.microsoft.com/office/drawing/2014/main" id="{798CC407-1B90-4C68-96E0-0030B6EA325A}"/>
              </a:ext>
            </a:extLst>
          </p:cNvPr>
          <p:cNvGrpSpPr/>
          <p:nvPr/>
        </p:nvGrpSpPr>
        <p:grpSpPr>
          <a:xfrm>
            <a:off x="11450492" y="297620"/>
            <a:ext cx="426460" cy="468804"/>
            <a:chOff x="120934" y="280646"/>
            <a:chExt cx="426460" cy="468804"/>
          </a:xfrm>
          <a:solidFill>
            <a:schemeClr val="bg1">
              <a:lumMod val="75000"/>
            </a:schemeClr>
          </a:solidFill>
        </p:grpSpPr>
        <p:sp>
          <p:nvSpPr>
            <p:cNvPr id="14" name="Forma libre: forma 13">
              <a:extLst>
                <a:ext uri="{FF2B5EF4-FFF2-40B4-BE49-F238E27FC236}">
                  <a16:creationId xmlns:a16="http://schemas.microsoft.com/office/drawing/2014/main" id="{84537463-08DA-474A-AD46-CFABADBD27FC}"/>
                </a:ext>
              </a:extLst>
            </p:cNvPr>
            <p:cNvSpPr/>
            <p:nvPr/>
          </p:nvSpPr>
          <p:spPr>
            <a:xfrm>
              <a:off x="461195" y="569792"/>
              <a:ext cx="30245" cy="33270"/>
            </a:xfrm>
            <a:custGeom>
              <a:avLst/>
              <a:gdLst>
                <a:gd name="connsiteX0" fmla="*/ 5747 w 30245"/>
                <a:gd name="connsiteY0" fmla="*/ 0 h 33269"/>
                <a:gd name="connsiteX1" fmla="*/ 0 w 30245"/>
                <a:gd name="connsiteY1" fmla="*/ 0 h 33269"/>
                <a:gd name="connsiteX2" fmla="*/ 0 w 30245"/>
                <a:gd name="connsiteY2" fmla="*/ 33270 h 33269"/>
                <a:gd name="connsiteX3" fmla="*/ 5747 w 30245"/>
                <a:gd name="connsiteY3" fmla="*/ 33270 h 33269"/>
                <a:gd name="connsiteX4" fmla="*/ 30850 w 30245"/>
                <a:gd name="connsiteY4" fmla="*/ 16937 h 33269"/>
                <a:gd name="connsiteX5" fmla="*/ 5747 w 30245"/>
                <a:gd name="connsiteY5" fmla="*/ 0 h 3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45" h="33269">
                  <a:moveTo>
                    <a:pt x="5747" y="0"/>
                  </a:moveTo>
                  <a:lnTo>
                    <a:pt x="0" y="0"/>
                  </a:lnTo>
                  <a:lnTo>
                    <a:pt x="0" y="33270"/>
                  </a:lnTo>
                  <a:lnTo>
                    <a:pt x="5747" y="33270"/>
                  </a:lnTo>
                  <a:cubicBezTo>
                    <a:pt x="18450" y="33270"/>
                    <a:pt x="30850" y="33270"/>
                    <a:pt x="30850" y="16937"/>
                  </a:cubicBezTo>
                  <a:cubicBezTo>
                    <a:pt x="30850" y="0"/>
                    <a:pt x="19357" y="0"/>
                    <a:pt x="5747" y="0"/>
                  </a:cubicBezTo>
                  <a:close/>
                </a:path>
              </a:pathLst>
            </a:custGeom>
            <a:grpFill/>
            <a:ln w="3018" cap="flat">
              <a:noFill/>
              <a:prstDash val="solid"/>
              <a:miter/>
            </a:ln>
          </p:spPr>
          <p:txBody>
            <a:bodyPr rtlCol="0" anchor="ctr"/>
            <a:lstStyle/>
            <a:p>
              <a:endParaRPr lang="es-CL"/>
            </a:p>
          </p:txBody>
        </p:sp>
        <p:sp>
          <p:nvSpPr>
            <p:cNvPr id="15" name="Forma libre: forma 14">
              <a:extLst>
                <a:ext uri="{FF2B5EF4-FFF2-40B4-BE49-F238E27FC236}">
                  <a16:creationId xmlns:a16="http://schemas.microsoft.com/office/drawing/2014/main" id="{B92E216B-5F60-42FC-A939-C34E15662432}"/>
                </a:ext>
              </a:extLst>
            </p:cNvPr>
            <p:cNvSpPr/>
            <p:nvPr/>
          </p:nvSpPr>
          <p:spPr>
            <a:xfrm>
              <a:off x="120934" y="280646"/>
              <a:ext cx="426460" cy="468804"/>
            </a:xfrm>
            <a:custGeom>
              <a:avLst/>
              <a:gdLst>
                <a:gd name="connsiteX0" fmla="*/ 0 w 426460"/>
                <a:gd name="connsiteY0" fmla="*/ 0 h 468804"/>
                <a:gd name="connsiteX1" fmla="*/ 0 w 426460"/>
                <a:gd name="connsiteY1" fmla="*/ 471527 h 468804"/>
                <a:gd name="connsiteX2" fmla="*/ 428578 w 426460"/>
                <a:gd name="connsiteY2" fmla="*/ 471527 h 468804"/>
                <a:gd name="connsiteX3" fmla="*/ 428578 w 426460"/>
                <a:gd name="connsiteY3" fmla="*/ 0 h 468804"/>
                <a:gd name="connsiteX4" fmla="*/ 0 w 426460"/>
                <a:gd name="connsiteY4" fmla="*/ 0 h 468804"/>
                <a:gd name="connsiteX5" fmla="*/ 253154 w 426460"/>
                <a:gd name="connsiteY5" fmla="*/ 119470 h 468804"/>
                <a:gd name="connsiteX6" fmla="*/ 288844 w 426460"/>
                <a:gd name="connsiteY6" fmla="*/ 85595 h 468804"/>
                <a:gd name="connsiteX7" fmla="*/ 324533 w 426460"/>
                <a:gd name="connsiteY7" fmla="*/ 119470 h 468804"/>
                <a:gd name="connsiteX8" fmla="*/ 324533 w 426460"/>
                <a:gd name="connsiteY8" fmla="*/ 233797 h 468804"/>
                <a:gd name="connsiteX9" fmla="*/ 253154 w 426460"/>
                <a:gd name="connsiteY9" fmla="*/ 233797 h 468804"/>
                <a:gd name="connsiteX10" fmla="*/ 253154 w 426460"/>
                <a:gd name="connsiteY10" fmla="*/ 119470 h 468804"/>
                <a:gd name="connsiteX11" fmla="*/ 169374 w 426460"/>
                <a:gd name="connsiteY11" fmla="*/ 119470 h 468804"/>
                <a:gd name="connsiteX12" fmla="*/ 235007 w 426460"/>
                <a:gd name="connsiteY12" fmla="*/ 119470 h 468804"/>
                <a:gd name="connsiteX13" fmla="*/ 235007 w 426460"/>
                <a:gd name="connsiteY13" fmla="*/ 233797 h 468804"/>
                <a:gd name="connsiteX14" fmla="*/ 169374 w 426460"/>
                <a:gd name="connsiteY14" fmla="*/ 233797 h 468804"/>
                <a:gd name="connsiteX15" fmla="*/ 169374 w 426460"/>
                <a:gd name="connsiteY15" fmla="*/ 119470 h 468804"/>
                <a:gd name="connsiteX16" fmla="*/ 124309 w 426460"/>
                <a:gd name="connsiteY16" fmla="*/ 395006 h 468804"/>
                <a:gd name="connsiteX17" fmla="*/ 115538 w 426460"/>
                <a:gd name="connsiteY17" fmla="*/ 371717 h 468804"/>
                <a:gd name="connsiteX18" fmla="*/ 67447 w 426460"/>
                <a:gd name="connsiteY18" fmla="*/ 371717 h 468804"/>
                <a:gd name="connsiteX19" fmla="*/ 58071 w 426460"/>
                <a:gd name="connsiteY19" fmla="*/ 395006 h 468804"/>
                <a:gd name="connsiteX20" fmla="*/ 21474 w 426460"/>
                <a:gd name="connsiteY20" fmla="*/ 395006 h 468804"/>
                <a:gd name="connsiteX21" fmla="*/ 72891 w 426460"/>
                <a:gd name="connsiteY21" fmla="*/ 261321 h 468804"/>
                <a:gd name="connsiteX22" fmla="*/ 111001 w 426460"/>
                <a:gd name="connsiteY22" fmla="*/ 261321 h 468804"/>
                <a:gd name="connsiteX23" fmla="*/ 161511 w 426460"/>
                <a:gd name="connsiteY23" fmla="*/ 395006 h 468804"/>
                <a:gd name="connsiteX24" fmla="*/ 124309 w 426460"/>
                <a:gd name="connsiteY24" fmla="*/ 395006 h 468804"/>
                <a:gd name="connsiteX25" fmla="*/ 204157 w 426460"/>
                <a:gd name="connsiteY25" fmla="*/ 395006 h 468804"/>
                <a:gd name="connsiteX26" fmla="*/ 169374 w 426460"/>
                <a:gd name="connsiteY26" fmla="*/ 395006 h 468804"/>
                <a:gd name="connsiteX27" fmla="*/ 169374 w 426460"/>
                <a:gd name="connsiteY27" fmla="*/ 261018 h 468804"/>
                <a:gd name="connsiteX28" fmla="*/ 204157 w 426460"/>
                <a:gd name="connsiteY28" fmla="*/ 261018 h 468804"/>
                <a:gd name="connsiteX29" fmla="*/ 204157 w 426460"/>
                <a:gd name="connsiteY29" fmla="*/ 395006 h 468804"/>
                <a:gd name="connsiteX30" fmla="*/ 293078 w 426460"/>
                <a:gd name="connsiteY30" fmla="*/ 290659 h 468804"/>
                <a:gd name="connsiteX31" fmla="*/ 251642 w 426460"/>
                <a:gd name="connsiteY31" fmla="*/ 290659 h 468804"/>
                <a:gd name="connsiteX32" fmla="*/ 251642 w 426460"/>
                <a:gd name="connsiteY32" fmla="*/ 313040 h 468804"/>
                <a:gd name="connsiteX33" fmla="*/ 290961 w 426460"/>
                <a:gd name="connsiteY33" fmla="*/ 313040 h 468804"/>
                <a:gd name="connsiteX34" fmla="*/ 290961 w 426460"/>
                <a:gd name="connsiteY34" fmla="*/ 342378 h 468804"/>
                <a:gd name="connsiteX35" fmla="*/ 251642 w 426460"/>
                <a:gd name="connsiteY35" fmla="*/ 342378 h 468804"/>
                <a:gd name="connsiteX36" fmla="*/ 251642 w 426460"/>
                <a:gd name="connsiteY36" fmla="*/ 365365 h 468804"/>
                <a:gd name="connsiteX37" fmla="*/ 293078 w 426460"/>
                <a:gd name="connsiteY37" fmla="*/ 365365 h 468804"/>
                <a:gd name="connsiteX38" fmla="*/ 293078 w 426460"/>
                <a:gd name="connsiteY38" fmla="*/ 394703 h 468804"/>
                <a:gd name="connsiteX39" fmla="*/ 216860 w 426460"/>
                <a:gd name="connsiteY39" fmla="*/ 394703 h 468804"/>
                <a:gd name="connsiteX40" fmla="*/ 216860 w 426460"/>
                <a:gd name="connsiteY40" fmla="*/ 261018 h 468804"/>
                <a:gd name="connsiteX41" fmla="*/ 293078 w 426460"/>
                <a:gd name="connsiteY41" fmla="*/ 261018 h 468804"/>
                <a:gd name="connsiteX42" fmla="*/ 293078 w 426460"/>
                <a:gd name="connsiteY42" fmla="*/ 290659 h 468804"/>
                <a:gd name="connsiteX43" fmla="*/ 359921 w 426460"/>
                <a:gd name="connsiteY43" fmla="*/ 350545 h 468804"/>
                <a:gd name="connsiteX44" fmla="*/ 340261 w 426460"/>
                <a:gd name="connsiteY44" fmla="*/ 350545 h 468804"/>
                <a:gd name="connsiteX45" fmla="*/ 340261 w 426460"/>
                <a:gd name="connsiteY45" fmla="*/ 395006 h 468804"/>
                <a:gd name="connsiteX46" fmla="*/ 305479 w 426460"/>
                <a:gd name="connsiteY46" fmla="*/ 395006 h 468804"/>
                <a:gd name="connsiteX47" fmla="*/ 305479 w 426460"/>
                <a:gd name="connsiteY47" fmla="*/ 261018 h 468804"/>
                <a:gd name="connsiteX48" fmla="*/ 358711 w 426460"/>
                <a:gd name="connsiteY48" fmla="*/ 261018 h 468804"/>
                <a:gd name="connsiteX49" fmla="*/ 407406 w 426460"/>
                <a:gd name="connsiteY49" fmla="*/ 305177 h 468804"/>
                <a:gd name="connsiteX50" fmla="*/ 359921 w 426460"/>
                <a:gd name="connsiteY50" fmla="*/ 350545 h 468804"/>
                <a:gd name="connsiteX51" fmla="*/ 407103 w 426460"/>
                <a:gd name="connsiteY51" fmla="*/ 233797 h 468804"/>
                <a:gd name="connsiteX52" fmla="*/ 342076 w 426460"/>
                <a:gd name="connsiteY52" fmla="*/ 233797 h 468804"/>
                <a:gd name="connsiteX53" fmla="*/ 342076 w 426460"/>
                <a:gd name="connsiteY53" fmla="*/ 119470 h 468804"/>
                <a:gd name="connsiteX54" fmla="*/ 407103 w 426460"/>
                <a:gd name="connsiteY54" fmla="*/ 119470 h 468804"/>
                <a:gd name="connsiteX55" fmla="*/ 407103 w 426460"/>
                <a:gd name="connsiteY55" fmla="*/ 233797 h 468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26460" h="468804">
                  <a:moveTo>
                    <a:pt x="0" y="0"/>
                  </a:moveTo>
                  <a:lnTo>
                    <a:pt x="0" y="471527"/>
                  </a:lnTo>
                  <a:lnTo>
                    <a:pt x="428578" y="471527"/>
                  </a:lnTo>
                  <a:lnTo>
                    <a:pt x="428578" y="0"/>
                  </a:lnTo>
                  <a:lnTo>
                    <a:pt x="0" y="0"/>
                  </a:lnTo>
                  <a:close/>
                  <a:moveTo>
                    <a:pt x="253154" y="119470"/>
                  </a:moveTo>
                  <a:lnTo>
                    <a:pt x="288844" y="85595"/>
                  </a:lnTo>
                  <a:lnTo>
                    <a:pt x="324533" y="119470"/>
                  </a:lnTo>
                  <a:lnTo>
                    <a:pt x="324533" y="233797"/>
                  </a:lnTo>
                  <a:lnTo>
                    <a:pt x="253154" y="233797"/>
                  </a:lnTo>
                  <a:lnTo>
                    <a:pt x="253154" y="119470"/>
                  </a:lnTo>
                  <a:close/>
                  <a:moveTo>
                    <a:pt x="169374" y="119470"/>
                  </a:moveTo>
                  <a:lnTo>
                    <a:pt x="235007" y="119470"/>
                  </a:lnTo>
                  <a:lnTo>
                    <a:pt x="235007" y="233797"/>
                  </a:lnTo>
                  <a:lnTo>
                    <a:pt x="169374" y="233797"/>
                  </a:lnTo>
                  <a:lnTo>
                    <a:pt x="169374" y="119470"/>
                  </a:lnTo>
                  <a:close/>
                  <a:moveTo>
                    <a:pt x="124309" y="395006"/>
                  </a:moveTo>
                  <a:lnTo>
                    <a:pt x="115538" y="371717"/>
                  </a:lnTo>
                  <a:lnTo>
                    <a:pt x="67447" y="371717"/>
                  </a:lnTo>
                  <a:lnTo>
                    <a:pt x="58071" y="395006"/>
                  </a:lnTo>
                  <a:lnTo>
                    <a:pt x="21474" y="395006"/>
                  </a:lnTo>
                  <a:lnTo>
                    <a:pt x="72891" y="261321"/>
                  </a:lnTo>
                  <a:lnTo>
                    <a:pt x="111001" y="261321"/>
                  </a:lnTo>
                  <a:lnTo>
                    <a:pt x="161511" y="395006"/>
                  </a:lnTo>
                  <a:lnTo>
                    <a:pt x="124309" y="395006"/>
                  </a:lnTo>
                  <a:close/>
                  <a:moveTo>
                    <a:pt x="204157" y="395006"/>
                  </a:moveTo>
                  <a:lnTo>
                    <a:pt x="169374" y="395006"/>
                  </a:lnTo>
                  <a:lnTo>
                    <a:pt x="169374" y="261018"/>
                  </a:lnTo>
                  <a:lnTo>
                    <a:pt x="204157" y="261018"/>
                  </a:lnTo>
                  <a:lnTo>
                    <a:pt x="204157" y="395006"/>
                  </a:lnTo>
                  <a:close/>
                  <a:moveTo>
                    <a:pt x="293078" y="290659"/>
                  </a:moveTo>
                  <a:lnTo>
                    <a:pt x="251642" y="290659"/>
                  </a:lnTo>
                  <a:lnTo>
                    <a:pt x="251642" y="313040"/>
                  </a:lnTo>
                  <a:lnTo>
                    <a:pt x="290961" y="313040"/>
                  </a:lnTo>
                  <a:lnTo>
                    <a:pt x="290961" y="342378"/>
                  </a:lnTo>
                  <a:lnTo>
                    <a:pt x="251642" y="342378"/>
                  </a:lnTo>
                  <a:lnTo>
                    <a:pt x="251642" y="365365"/>
                  </a:lnTo>
                  <a:lnTo>
                    <a:pt x="293078" y="365365"/>
                  </a:lnTo>
                  <a:lnTo>
                    <a:pt x="293078" y="394703"/>
                  </a:lnTo>
                  <a:lnTo>
                    <a:pt x="216860" y="394703"/>
                  </a:lnTo>
                  <a:lnTo>
                    <a:pt x="216860" y="261018"/>
                  </a:lnTo>
                  <a:lnTo>
                    <a:pt x="293078" y="261018"/>
                  </a:lnTo>
                  <a:lnTo>
                    <a:pt x="293078" y="290659"/>
                  </a:lnTo>
                  <a:close/>
                  <a:moveTo>
                    <a:pt x="359921" y="350545"/>
                  </a:moveTo>
                  <a:lnTo>
                    <a:pt x="340261" y="350545"/>
                  </a:lnTo>
                  <a:lnTo>
                    <a:pt x="340261" y="395006"/>
                  </a:lnTo>
                  <a:lnTo>
                    <a:pt x="305479" y="395006"/>
                  </a:lnTo>
                  <a:lnTo>
                    <a:pt x="305479" y="261018"/>
                  </a:lnTo>
                  <a:lnTo>
                    <a:pt x="358711" y="261018"/>
                  </a:lnTo>
                  <a:cubicBezTo>
                    <a:pt x="387444" y="261018"/>
                    <a:pt x="407406" y="274326"/>
                    <a:pt x="407406" y="305177"/>
                  </a:cubicBezTo>
                  <a:cubicBezTo>
                    <a:pt x="407103" y="336632"/>
                    <a:pt x="390166" y="350545"/>
                    <a:pt x="359921" y="350545"/>
                  </a:cubicBezTo>
                  <a:close/>
                  <a:moveTo>
                    <a:pt x="407103" y="233797"/>
                  </a:moveTo>
                  <a:lnTo>
                    <a:pt x="342076" y="233797"/>
                  </a:lnTo>
                  <a:lnTo>
                    <a:pt x="342076" y="119470"/>
                  </a:lnTo>
                  <a:lnTo>
                    <a:pt x="407103" y="119470"/>
                  </a:lnTo>
                  <a:lnTo>
                    <a:pt x="407103" y="233797"/>
                  </a:lnTo>
                  <a:close/>
                </a:path>
              </a:pathLst>
            </a:custGeom>
            <a:grpFill/>
            <a:ln w="3018" cap="flat">
              <a:noFill/>
              <a:prstDash val="solid"/>
              <a:miter/>
            </a:ln>
          </p:spPr>
          <p:txBody>
            <a:bodyPr rtlCol="0" anchor="ctr"/>
            <a:lstStyle/>
            <a:p>
              <a:endParaRPr lang="es-CL"/>
            </a:p>
          </p:txBody>
        </p:sp>
        <p:sp>
          <p:nvSpPr>
            <p:cNvPr id="16" name="Forma libre: forma 15">
              <a:extLst>
                <a:ext uri="{FF2B5EF4-FFF2-40B4-BE49-F238E27FC236}">
                  <a16:creationId xmlns:a16="http://schemas.microsoft.com/office/drawing/2014/main" id="{2B1B6AEE-50BA-461D-BF6D-68ED00211855}"/>
                </a:ext>
              </a:extLst>
            </p:cNvPr>
            <p:cNvSpPr/>
            <p:nvPr/>
          </p:nvSpPr>
          <p:spPr>
            <a:xfrm>
              <a:off x="198060" y="583100"/>
              <a:ext cx="27221" cy="42344"/>
            </a:xfrm>
            <a:custGeom>
              <a:avLst/>
              <a:gdLst>
                <a:gd name="connsiteX0" fmla="*/ 14518 w 27220"/>
                <a:gd name="connsiteY0" fmla="*/ 0 h 42343"/>
                <a:gd name="connsiteX1" fmla="*/ 0 w 27220"/>
                <a:gd name="connsiteY1" fmla="*/ 42646 h 42343"/>
                <a:gd name="connsiteX2" fmla="*/ 29036 w 27220"/>
                <a:gd name="connsiteY2" fmla="*/ 42646 h 42343"/>
                <a:gd name="connsiteX3" fmla="*/ 14820 w 27220"/>
                <a:gd name="connsiteY3" fmla="*/ 0 h 42343"/>
              </a:gdLst>
              <a:ahLst/>
              <a:cxnLst>
                <a:cxn ang="0">
                  <a:pos x="connsiteX0" y="connsiteY0"/>
                </a:cxn>
                <a:cxn ang="0">
                  <a:pos x="connsiteX1" y="connsiteY1"/>
                </a:cxn>
                <a:cxn ang="0">
                  <a:pos x="connsiteX2" y="connsiteY2"/>
                </a:cxn>
                <a:cxn ang="0">
                  <a:pos x="connsiteX3" y="connsiteY3"/>
                </a:cxn>
              </a:cxnLst>
              <a:rect l="l" t="t" r="r" b="b"/>
              <a:pathLst>
                <a:path w="27220" h="42343">
                  <a:moveTo>
                    <a:pt x="14518" y="0"/>
                  </a:moveTo>
                  <a:lnTo>
                    <a:pt x="0" y="42646"/>
                  </a:lnTo>
                  <a:lnTo>
                    <a:pt x="29036" y="42646"/>
                  </a:lnTo>
                  <a:lnTo>
                    <a:pt x="14820" y="0"/>
                  </a:lnTo>
                  <a:close/>
                </a:path>
              </a:pathLst>
            </a:custGeom>
            <a:grpFill/>
            <a:ln w="3018" cap="flat">
              <a:noFill/>
              <a:prstDash val="solid"/>
              <a:miter/>
            </a:ln>
          </p:spPr>
          <p:txBody>
            <a:bodyPr rtlCol="0" anchor="ctr"/>
            <a:lstStyle/>
            <a:p>
              <a:endParaRPr lang="es-CL"/>
            </a:p>
          </p:txBody>
        </p:sp>
      </p:grpSp>
      <p:grpSp>
        <p:nvGrpSpPr>
          <p:cNvPr id="18" name="Gráfico 16">
            <a:extLst>
              <a:ext uri="{FF2B5EF4-FFF2-40B4-BE49-F238E27FC236}">
                <a16:creationId xmlns:a16="http://schemas.microsoft.com/office/drawing/2014/main" id="{A7315C0A-A1A8-4332-A786-592306DA8500}"/>
              </a:ext>
            </a:extLst>
          </p:cNvPr>
          <p:cNvGrpSpPr/>
          <p:nvPr/>
        </p:nvGrpSpPr>
        <p:grpSpPr>
          <a:xfrm>
            <a:off x="10833903" y="305007"/>
            <a:ext cx="293078" cy="454030"/>
            <a:chOff x="5514975" y="2524125"/>
            <a:chExt cx="1162050" cy="1800225"/>
          </a:xfrm>
          <a:solidFill>
            <a:schemeClr val="bg1">
              <a:lumMod val="75000"/>
            </a:schemeClr>
          </a:solidFill>
        </p:grpSpPr>
        <p:sp>
          <p:nvSpPr>
            <p:cNvPr id="19" name="Forma libre: forma 18">
              <a:extLst>
                <a:ext uri="{FF2B5EF4-FFF2-40B4-BE49-F238E27FC236}">
                  <a16:creationId xmlns:a16="http://schemas.microsoft.com/office/drawing/2014/main" id="{0B404B8F-AE92-441C-AACA-FABFC680D75C}"/>
                </a:ext>
              </a:extLst>
            </p:cNvPr>
            <p:cNvSpPr/>
            <p:nvPr/>
          </p:nvSpPr>
          <p:spPr>
            <a:xfrm>
              <a:off x="5524500" y="2524125"/>
              <a:ext cx="180975" cy="209550"/>
            </a:xfrm>
            <a:custGeom>
              <a:avLst/>
              <a:gdLst>
                <a:gd name="connsiteX0" fmla="*/ 26670 w 180975"/>
                <a:gd name="connsiteY0" fmla="*/ 181928 h 209550"/>
                <a:gd name="connsiteX1" fmla="*/ 58103 w 180975"/>
                <a:gd name="connsiteY1" fmla="*/ 203835 h 209550"/>
                <a:gd name="connsiteX2" fmla="*/ 100013 w 180975"/>
                <a:gd name="connsiteY2" fmla="*/ 212408 h 209550"/>
                <a:gd name="connsiteX3" fmla="*/ 134303 w 180975"/>
                <a:gd name="connsiteY3" fmla="*/ 206693 h 209550"/>
                <a:gd name="connsiteX4" fmla="*/ 161925 w 180975"/>
                <a:gd name="connsiteY4" fmla="*/ 190500 h 209550"/>
                <a:gd name="connsiteX5" fmla="*/ 180975 w 180975"/>
                <a:gd name="connsiteY5" fmla="*/ 164783 h 209550"/>
                <a:gd name="connsiteX6" fmla="*/ 189548 w 180975"/>
                <a:gd name="connsiteY6" fmla="*/ 130493 h 209550"/>
                <a:gd name="connsiteX7" fmla="*/ 146685 w 180975"/>
                <a:gd name="connsiteY7" fmla="*/ 130493 h 209550"/>
                <a:gd name="connsiteX8" fmla="*/ 132398 w 180975"/>
                <a:gd name="connsiteY8" fmla="*/ 163830 h 209550"/>
                <a:gd name="connsiteX9" fmla="*/ 100013 w 180975"/>
                <a:gd name="connsiteY9" fmla="*/ 176213 h 209550"/>
                <a:gd name="connsiteX10" fmla="*/ 74295 w 180975"/>
                <a:gd name="connsiteY10" fmla="*/ 170498 h 209550"/>
                <a:gd name="connsiteX11" fmla="*/ 57150 w 180975"/>
                <a:gd name="connsiteY11" fmla="*/ 155258 h 209550"/>
                <a:gd name="connsiteX12" fmla="*/ 47625 w 180975"/>
                <a:gd name="connsiteY12" fmla="*/ 133350 h 209550"/>
                <a:gd name="connsiteX13" fmla="*/ 44768 w 180975"/>
                <a:gd name="connsiteY13" fmla="*/ 108585 h 209550"/>
                <a:gd name="connsiteX14" fmla="*/ 47625 w 180975"/>
                <a:gd name="connsiteY14" fmla="*/ 82868 h 209550"/>
                <a:gd name="connsiteX15" fmla="*/ 57150 w 180975"/>
                <a:gd name="connsiteY15" fmla="*/ 60960 h 209550"/>
                <a:gd name="connsiteX16" fmla="*/ 74295 w 180975"/>
                <a:gd name="connsiteY16" fmla="*/ 42863 h 209550"/>
                <a:gd name="connsiteX17" fmla="*/ 100013 w 180975"/>
                <a:gd name="connsiteY17" fmla="*/ 37148 h 209550"/>
                <a:gd name="connsiteX18" fmla="*/ 116205 w 180975"/>
                <a:gd name="connsiteY18" fmla="*/ 40005 h 209550"/>
                <a:gd name="connsiteX19" fmla="*/ 129540 w 180975"/>
                <a:gd name="connsiteY19" fmla="*/ 47625 h 209550"/>
                <a:gd name="connsiteX20" fmla="*/ 139065 w 180975"/>
                <a:gd name="connsiteY20" fmla="*/ 59055 h 209550"/>
                <a:gd name="connsiteX21" fmla="*/ 143828 w 180975"/>
                <a:gd name="connsiteY21" fmla="*/ 73343 h 209550"/>
                <a:gd name="connsiteX22" fmla="*/ 186690 w 180975"/>
                <a:gd name="connsiteY22" fmla="*/ 73343 h 209550"/>
                <a:gd name="connsiteX23" fmla="*/ 177165 w 180975"/>
                <a:gd name="connsiteY23" fmla="*/ 41910 h 209550"/>
                <a:gd name="connsiteX24" fmla="*/ 158115 w 180975"/>
                <a:gd name="connsiteY24" fmla="*/ 19050 h 209550"/>
                <a:gd name="connsiteX25" fmla="*/ 131445 w 180975"/>
                <a:gd name="connsiteY25" fmla="*/ 4763 h 209550"/>
                <a:gd name="connsiteX26" fmla="*/ 100013 w 180975"/>
                <a:gd name="connsiteY26" fmla="*/ 0 h 209550"/>
                <a:gd name="connsiteX27" fmla="*/ 58103 w 180975"/>
                <a:gd name="connsiteY27" fmla="*/ 8573 h 209550"/>
                <a:gd name="connsiteX28" fmla="*/ 26670 w 180975"/>
                <a:gd name="connsiteY28" fmla="*/ 31433 h 209550"/>
                <a:gd name="connsiteX29" fmla="*/ 6668 w 180975"/>
                <a:gd name="connsiteY29" fmla="*/ 65723 h 209550"/>
                <a:gd name="connsiteX30" fmla="*/ 0 w 180975"/>
                <a:gd name="connsiteY30" fmla="*/ 106680 h 209550"/>
                <a:gd name="connsiteX31" fmla="*/ 6668 w 180975"/>
                <a:gd name="connsiteY31" fmla="*/ 147638 h 209550"/>
                <a:gd name="connsiteX32" fmla="*/ 26670 w 180975"/>
                <a:gd name="connsiteY32" fmla="*/ 181928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975" h="209550">
                  <a:moveTo>
                    <a:pt x="26670" y="181928"/>
                  </a:moveTo>
                  <a:cubicBezTo>
                    <a:pt x="35243" y="191453"/>
                    <a:pt x="45720" y="199073"/>
                    <a:pt x="58103" y="203835"/>
                  </a:cubicBezTo>
                  <a:cubicBezTo>
                    <a:pt x="70485" y="209550"/>
                    <a:pt x="84773" y="212408"/>
                    <a:pt x="100013" y="212408"/>
                  </a:cubicBezTo>
                  <a:cubicBezTo>
                    <a:pt x="112395" y="212408"/>
                    <a:pt x="123825" y="210503"/>
                    <a:pt x="134303" y="206693"/>
                  </a:cubicBezTo>
                  <a:cubicBezTo>
                    <a:pt x="144780" y="202883"/>
                    <a:pt x="153353" y="197168"/>
                    <a:pt x="161925" y="190500"/>
                  </a:cubicBezTo>
                  <a:cubicBezTo>
                    <a:pt x="169545" y="182880"/>
                    <a:pt x="176213" y="174308"/>
                    <a:pt x="180975" y="164783"/>
                  </a:cubicBezTo>
                  <a:cubicBezTo>
                    <a:pt x="185738" y="154305"/>
                    <a:pt x="188595" y="142875"/>
                    <a:pt x="189548" y="130493"/>
                  </a:cubicBezTo>
                  <a:lnTo>
                    <a:pt x="146685" y="130493"/>
                  </a:lnTo>
                  <a:cubicBezTo>
                    <a:pt x="144780" y="143828"/>
                    <a:pt x="140018" y="155258"/>
                    <a:pt x="132398" y="163830"/>
                  </a:cubicBezTo>
                  <a:cubicBezTo>
                    <a:pt x="124778" y="172403"/>
                    <a:pt x="114300" y="176213"/>
                    <a:pt x="100013" y="176213"/>
                  </a:cubicBezTo>
                  <a:cubicBezTo>
                    <a:pt x="89535" y="176213"/>
                    <a:pt x="81915" y="174308"/>
                    <a:pt x="74295" y="170498"/>
                  </a:cubicBezTo>
                  <a:cubicBezTo>
                    <a:pt x="67628" y="166688"/>
                    <a:pt x="61913" y="161925"/>
                    <a:pt x="57150" y="155258"/>
                  </a:cubicBezTo>
                  <a:cubicBezTo>
                    <a:pt x="52388" y="148590"/>
                    <a:pt x="49530" y="141923"/>
                    <a:pt x="47625" y="133350"/>
                  </a:cubicBezTo>
                  <a:cubicBezTo>
                    <a:pt x="45720" y="125730"/>
                    <a:pt x="44768" y="117158"/>
                    <a:pt x="44768" y="108585"/>
                  </a:cubicBezTo>
                  <a:cubicBezTo>
                    <a:pt x="44768" y="100013"/>
                    <a:pt x="45720" y="91440"/>
                    <a:pt x="47625" y="82868"/>
                  </a:cubicBezTo>
                  <a:cubicBezTo>
                    <a:pt x="49530" y="74295"/>
                    <a:pt x="52388" y="66675"/>
                    <a:pt x="57150" y="60960"/>
                  </a:cubicBezTo>
                  <a:cubicBezTo>
                    <a:pt x="61913" y="52388"/>
                    <a:pt x="67628" y="47625"/>
                    <a:pt x="74295" y="42863"/>
                  </a:cubicBezTo>
                  <a:cubicBezTo>
                    <a:pt x="80963" y="39053"/>
                    <a:pt x="89535" y="37148"/>
                    <a:pt x="100013" y="37148"/>
                  </a:cubicBezTo>
                  <a:cubicBezTo>
                    <a:pt x="105728" y="37148"/>
                    <a:pt x="110490" y="38100"/>
                    <a:pt x="116205" y="40005"/>
                  </a:cubicBezTo>
                  <a:cubicBezTo>
                    <a:pt x="120968" y="41910"/>
                    <a:pt x="125730" y="44768"/>
                    <a:pt x="129540" y="47625"/>
                  </a:cubicBezTo>
                  <a:cubicBezTo>
                    <a:pt x="133350" y="50483"/>
                    <a:pt x="137160" y="54293"/>
                    <a:pt x="139065" y="59055"/>
                  </a:cubicBezTo>
                  <a:cubicBezTo>
                    <a:pt x="141923" y="62865"/>
                    <a:pt x="143828" y="67628"/>
                    <a:pt x="143828" y="73343"/>
                  </a:cubicBezTo>
                  <a:lnTo>
                    <a:pt x="186690" y="73343"/>
                  </a:lnTo>
                  <a:cubicBezTo>
                    <a:pt x="185738" y="61913"/>
                    <a:pt x="181928" y="51435"/>
                    <a:pt x="177165" y="41910"/>
                  </a:cubicBezTo>
                  <a:cubicBezTo>
                    <a:pt x="172403" y="32385"/>
                    <a:pt x="165735" y="24765"/>
                    <a:pt x="158115" y="19050"/>
                  </a:cubicBezTo>
                  <a:cubicBezTo>
                    <a:pt x="150495" y="13335"/>
                    <a:pt x="140970" y="8573"/>
                    <a:pt x="131445" y="4763"/>
                  </a:cubicBezTo>
                  <a:cubicBezTo>
                    <a:pt x="121920" y="1905"/>
                    <a:pt x="110490" y="0"/>
                    <a:pt x="100013" y="0"/>
                  </a:cubicBezTo>
                  <a:cubicBezTo>
                    <a:pt x="83820" y="0"/>
                    <a:pt x="70485" y="2858"/>
                    <a:pt x="58103" y="8573"/>
                  </a:cubicBezTo>
                  <a:cubicBezTo>
                    <a:pt x="45720" y="13335"/>
                    <a:pt x="35243" y="20955"/>
                    <a:pt x="26670" y="31433"/>
                  </a:cubicBezTo>
                  <a:cubicBezTo>
                    <a:pt x="18098" y="40958"/>
                    <a:pt x="11430" y="52388"/>
                    <a:pt x="6668" y="65723"/>
                  </a:cubicBezTo>
                  <a:cubicBezTo>
                    <a:pt x="1905" y="78105"/>
                    <a:pt x="0" y="92393"/>
                    <a:pt x="0" y="106680"/>
                  </a:cubicBezTo>
                  <a:cubicBezTo>
                    <a:pt x="0" y="121920"/>
                    <a:pt x="1905" y="135255"/>
                    <a:pt x="6668" y="147638"/>
                  </a:cubicBezTo>
                  <a:cubicBezTo>
                    <a:pt x="11430" y="160973"/>
                    <a:pt x="18098" y="172403"/>
                    <a:pt x="26670" y="181928"/>
                  </a:cubicBezTo>
                  <a:close/>
                </a:path>
              </a:pathLst>
            </a:custGeom>
            <a:grpFill/>
            <a:ln w="9525" cap="flat">
              <a:noFill/>
              <a:prstDash val="solid"/>
              <a:miter/>
            </a:ln>
          </p:spPr>
          <p:txBody>
            <a:bodyPr rtlCol="0" anchor="ctr"/>
            <a:lstStyle/>
            <a:p>
              <a:endParaRPr lang="es-CL"/>
            </a:p>
          </p:txBody>
        </p:sp>
        <p:sp>
          <p:nvSpPr>
            <p:cNvPr id="20" name="Forma libre: forma 19">
              <a:extLst>
                <a:ext uri="{FF2B5EF4-FFF2-40B4-BE49-F238E27FC236}">
                  <a16:creationId xmlns:a16="http://schemas.microsoft.com/office/drawing/2014/main" id="{391D00A2-17C4-4C38-AD3C-C722800BC315}"/>
                </a:ext>
              </a:extLst>
            </p:cNvPr>
            <p:cNvSpPr/>
            <p:nvPr/>
          </p:nvSpPr>
          <p:spPr>
            <a:xfrm>
              <a:off x="5728335" y="2582227"/>
              <a:ext cx="142875" cy="152400"/>
            </a:xfrm>
            <a:custGeom>
              <a:avLst/>
              <a:gdLst>
                <a:gd name="connsiteX0" fmla="*/ 19050 w 142875"/>
                <a:gd name="connsiteY0" fmla="*/ 132398 h 152400"/>
                <a:gd name="connsiteX1" fmla="*/ 42863 w 142875"/>
                <a:gd name="connsiteY1" fmla="*/ 148590 h 152400"/>
                <a:gd name="connsiteX2" fmla="*/ 74295 w 142875"/>
                <a:gd name="connsiteY2" fmla="*/ 154305 h 152400"/>
                <a:gd name="connsiteX3" fmla="*/ 117158 w 142875"/>
                <a:gd name="connsiteY3" fmla="*/ 142875 h 152400"/>
                <a:gd name="connsiteX4" fmla="*/ 142875 w 142875"/>
                <a:gd name="connsiteY4" fmla="*/ 104775 h 152400"/>
                <a:gd name="connsiteX5" fmla="*/ 107633 w 142875"/>
                <a:gd name="connsiteY5" fmla="*/ 104775 h 152400"/>
                <a:gd name="connsiteX6" fmla="*/ 97155 w 142875"/>
                <a:gd name="connsiteY6" fmla="*/ 118110 h 152400"/>
                <a:gd name="connsiteX7" fmla="*/ 76200 w 142875"/>
                <a:gd name="connsiteY7" fmla="*/ 123825 h 152400"/>
                <a:gd name="connsiteX8" fmla="*/ 50483 w 142875"/>
                <a:gd name="connsiteY8" fmla="*/ 115253 h 152400"/>
                <a:gd name="connsiteX9" fmla="*/ 40958 w 142875"/>
                <a:gd name="connsiteY9" fmla="*/ 86678 h 152400"/>
                <a:gd name="connsiteX10" fmla="*/ 146685 w 142875"/>
                <a:gd name="connsiteY10" fmla="*/ 86678 h 152400"/>
                <a:gd name="connsiteX11" fmla="*/ 143828 w 142875"/>
                <a:gd name="connsiteY11" fmla="*/ 54293 h 152400"/>
                <a:gd name="connsiteX12" fmla="*/ 130492 w 142875"/>
                <a:gd name="connsiteY12" fmla="*/ 26670 h 152400"/>
                <a:gd name="connsiteX13" fmla="*/ 107633 w 142875"/>
                <a:gd name="connsiteY13" fmla="*/ 7620 h 152400"/>
                <a:gd name="connsiteX14" fmla="*/ 75248 w 142875"/>
                <a:gd name="connsiteY14" fmla="*/ 0 h 152400"/>
                <a:gd name="connsiteX15" fmla="*/ 44768 w 142875"/>
                <a:gd name="connsiteY15" fmla="*/ 5715 h 152400"/>
                <a:gd name="connsiteX16" fmla="*/ 20955 w 142875"/>
                <a:gd name="connsiteY16" fmla="*/ 21907 h 152400"/>
                <a:gd name="connsiteX17" fmla="*/ 5715 w 142875"/>
                <a:gd name="connsiteY17" fmla="*/ 46673 h 152400"/>
                <a:gd name="connsiteX18" fmla="*/ 0 w 142875"/>
                <a:gd name="connsiteY18" fmla="*/ 77153 h 152400"/>
                <a:gd name="connsiteX19" fmla="*/ 5715 w 142875"/>
                <a:gd name="connsiteY19" fmla="*/ 108585 h 152400"/>
                <a:gd name="connsiteX20" fmla="*/ 19050 w 142875"/>
                <a:gd name="connsiteY20" fmla="*/ 132398 h 152400"/>
                <a:gd name="connsiteX21" fmla="*/ 40958 w 142875"/>
                <a:gd name="connsiteY21" fmla="*/ 50482 h 152400"/>
                <a:gd name="connsiteX22" fmla="*/ 46672 w 142875"/>
                <a:gd name="connsiteY22" fmla="*/ 40005 h 152400"/>
                <a:gd name="connsiteX23" fmla="*/ 57150 w 142875"/>
                <a:gd name="connsiteY23" fmla="*/ 31432 h 152400"/>
                <a:gd name="connsiteX24" fmla="*/ 73343 w 142875"/>
                <a:gd name="connsiteY24" fmla="*/ 28575 h 152400"/>
                <a:gd name="connsiteX25" fmla="*/ 95250 w 142875"/>
                <a:gd name="connsiteY25" fmla="*/ 36195 h 152400"/>
                <a:gd name="connsiteX26" fmla="*/ 105728 w 142875"/>
                <a:gd name="connsiteY26" fmla="*/ 59055 h 152400"/>
                <a:gd name="connsiteX27" fmla="*/ 40005 w 142875"/>
                <a:gd name="connsiteY27" fmla="*/ 59055 h 152400"/>
                <a:gd name="connsiteX28" fmla="*/ 40958 w 142875"/>
                <a:gd name="connsiteY28" fmla="*/ 5048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19050" y="132398"/>
                  </a:moveTo>
                  <a:cubicBezTo>
                    <a:pt x="25718" y="139065"/>
                    <a:pt x="33338" y="144780"/>
                    <a:pt x="42863" y="148590"/>
                  </a:cubicBezTo>
                  <a:cubicBezTo>
                    <a:pt x="52388" y="152400"/>
                    <a:pt x="62865" y="154305"/>
                    <a:pt x="74295" y="154305"/>
                  </a:cubicBezTo>
                  <a:cubicBezTo>
                    <a:pt x="90488" y="154305"/>
                    <a:pt x="104775" y="150495"/>
                    <a:pt x="117158" y="142875"/>
                  </a:cubicBezTo>
                  <a:cubicBezTo>
                    <a:pt x="128588" y="135255"/>
                    <a:pt x="137160" y="122873"/>
                    <a:pt x="142875" y="104775"/>
                  </a:cubicBezTo>
                  <a:lnTo>
                    <a:pt x="107633" y="104775"/>
                  </a:lnTo>
                  <a:cubicBezTo>
                    <a:pt x="106680" y="109538"/>
                    <a:pt x="102870" y="113348"/>
                    <a:pt x="97155" y="118110"/>
                  </a:cubicBezTo>
                  <a:cubicBezTo>
                    <a:pt x="91440" y="121920"/>
                    <a:pt x="83820" y="123825"/>
                    <a:pt x="76200" y="123825"/>
                  </a:cubicBezTo>
                  <a:cubicBezTo>
                    <a:pt x="64770" y="123825"/>
                    <a:pt x="56197" y="120967"/>
                    <a:pt x="50483" y="115253"/>
                  </a:cubicBezTo>
                  <a:cubicBezTo>
                    <a:pt x="44768" y="109538"/>
                    <a:pt x="40958" y="100013"/>
                    <a:pt x="40958" y="86678"/>
                  </a:cubicBezTo>
                  <a:lnTo>
                    <a:pt x="146685" y="86678"/>
                  </a:lnTo>
                  <a:cubicBezTo>
                    <a:pt x="147638" y="75248"/>
                    <a:pt x="146685" y="64770"/>
                    <a:pt x="143828" y="54293"/>
                  </a:cubicBezTo>
                  <a:cubicBezTo>
                    <a:pt x="140970" y="43815"/>
                    <a:pt x="137160" y="34290"/>
                    <a:pt x="130492" y="26670"/>
                  </a:cubicBezTo>
                  <a:cubicBezTo>
                    <a:pt x="124778" y="18098"/>
                    <a:pt x="117158" y="12383"/>
                    <a:pt x="107633" y="7620"/>
                  </a:cubicBezTo>
                  <a:cubicBezTo>
                    <a:pt x="98108" y="2858"/>
                    <a:pt x="87630" y="0"/>
                    <a:pt x="75248" y="0"/>
                  </a:cubicBezTo>
                  <a:cubicBezTo>
                    <a:pt x="63818" y="0"/>
                    <a:pt x="54293" y="1905"/>
                    <a:pt x="44768" y="5715"/>
                  </a:cubicBezTo>
                  <a:cubicBezTo>
                    <a:pt x="35243" y="9525"/>
                    <a:pt x="27622" y="15240"/>
                    <a:pt x="20955" y="21907"/>
                  </a:cubicBezTo>
                  <a:cubicBezTo>
                    <a:pt x="14288" y="28575"/>
                    <a:pt x="9525" y="37148"/>
                    <a:pt x="5715" y="46673"/>
                  </a:cubicBezTo>
                  <a:cubicBezTo>
                    <a:pt x="1905" y="56198"/>
                    <a:pt x="0" y="66675"/>
                    <a:pt x="0" y="77153"/>
                  </a:cubicBezTo>
                  <a:cubicBezTo>
                    <a:pt x="0" y="88583"/>
                    <a:pt x="1905" y="99060"/>
                    <a:pt x="5715" y="108585"/>
                  </a:cubicBezTo>
                  <a:cubicBezTo>
                    <a:pt x="7620" y="117158"/>
                    <a:pt x="12383" y="124778"/>
                    <a:pt x="19050" y="132398"/>
                  </a:cubicBezTo>
                  <a:close/>
                  <a:moveTo>
                    <a:pt x="40958" y="50482"/>
                  </a:moveTo>
                  <a:cubicBezTo>
                    <a:pt x="41910" y="46673"/>
                    <a:pt x="43815" y="43815"/>
                    <a:pt x="46672" y="40005"/>
                  </a:cubicBezTo>
                  <a:cubicBezTo>
                    <a:pt x="49530" y="37148"/>
                    <a:pt x="52388" y="34290"/>
                    <a:pt x="57150" y="31432"/>
                  </a:cubicBezTo>
                  <a:cubicBezTo>
                    <a:pt x="60960" y="29528"/>
                    <a:pt x="66675" y="28575"/>
                    <a:pt x="73343" y="28575"/>
                  </a:cubicBezTo>
                  <a:cubicBezTo>
                    <a:pt x="82868" y="28575"/>
                    <a:pt x="90488" y="31432"/>
                    <a:pt x="95250" y="36195"/>
                  </a:cubicBezTo>
                  <a:cubicBezTo>
                    <a:pt x="100013" y="41910"/>
                    <a:pt x="103823" y="49530"/>
                    <a:pt x="105728" y="59055"/>
                  </a:cubicBezTo>
                  <a:lnTo>
                    <a:pt x="40005" y="59055"/>
                  </a:lnTo>
                  <a:cubicBezTo>
                    <a:pt x="39053" y="57150"/>
                    <a:pt x="40005" y="54293"/>
                    <a:pt x="40958" y="50482"/>
                  </a:cubicBezTo>
                  <a:close/>
                </a:path>
              </a:pathLst>
            </a:custGeom>
            <a:grpFill/>
            <a:ln w="9525" cap="flat">
              <a:noFill/>
              <a:prstDash val="solid"/>
              <a:miter/>
            </a:ln>
          </p:spPr>
          <p:txBody>
            <a:bodyPr rtlCol="0" anchor="ctr"/>
            <a:lstStyle/>
            <a:p>
              <a:endParaRPr lang="es-CL"/>
            </a:p>
          </p:txBody>
        </p:sp>
        <p:sp>
          <p:nvSpPr>
            <p:cNvPr id="21" name="Forma libre: forma 20">
              <a:extLst>
                <a:ext uri="{FF2B5EF4-FFF2-40B4-BE49-F238E27FC236}">
                  <a16:creationId xmlns:a16="http://schemas.microsoft.com/office/drawing/2014/main" id="{81A97037-F7D8-4DC8-8F08-2191A74B033E}"/>
                </a:ext>
              </a:extLst>
            </p:cNvPr>
            <p:cNvSpPr/>
            <p:nvPr/>
          </p:nvSpPr>
          <p:spPr>
            <a:xfrm>
              <a:off x="5891213" y="2581275"/>
              <a:ext cx="85725" cy="142875"/>
            </a:xfrm>
            <a:custGeom>
              <a:avLst/>
              <a:gdLst>
                <a:gd name="connsiteX0" fmla="*/ 40005 w 85725"/>
                <a:gd name="connsiteY0" fmla="*/ 84773 h 142875"/>
                <a:gd name="connsiteX1" fmla="*/ 41910 w 85725"/>
                <a:gd name="connsiteY1" fmla="*/ 66675 h 142875"/>
                <a:gd name="connsiteX2" fmla="*/ 48577 w 85725"/>
                <a:gd name="connsiteY2" fmla="*/ 51435 h 142875"/>
                <a:gd name="connsiteX3" fmla="*/ 60960 w 85725"/>
                <a:gd name="connsiteY3" fmla="*/ 40958 h 142875"/>
                <a:gd name="connsiteX4" fmla="*/ 80010 w 85725"/>
                <a:gd name="connsiteY4" fmla="*/ 37147 h 142875"/>
                <a:gd name="connsiteX5" fmla="*/ 87630 w 85725"/>
                <a:gd name="connsiteY5" fmla="*/ 37147 h 142875"/>
                <a:gd name="connsiteX6" fmla="*/ 94298 w 85725"/>
                <a:gd name="connsiteY6" fmla="*/ 38100 h 142875"/>
                <a:gd name="connsiteX7" fmla="*/ 94298 w 85725"/>
                <a:gd name="connsiteY7" fmla="*/ 952 h 142875"/>
                <a:gd name="connsiteX8" fmla="*/ 85725 w 85725"/>
                <a:gd name="connsiteY8" fmla="*/ 0 h 142875"/>
                <a:gd name="connsiteX9" fmla="*/ 71438 w 85725"/>
                <a:gd name="connsiteY9" fmla="*/ 1905 h 142875"/>
                <a:gd name="connsiteX10" fmla="*/ 58102 w 85725"/>
                <a:gd name="connsiteY10" fmla="*/ 8573 h 142875"/>
                <a:gd name="connsiteX11" fmla="*/ 46673 w 85725"/>
                <a:gd name="connsiteY11" fmla="*/ 18098 h 142875"/>
                <a:gd name="connsiteX12" fmla="*/ 39052 w 85725"/>
                <a:gd name="connsiteY12" fmla="*/ 30480 h 142875"/>
                <a:gd name="connsiteX13" fmla="*/ 38100 w 85725"/>
                <a:gd name="connsiteY13" fmla="*/ 30480 h 142875"/>
                <a:gd name="connsiteX14" fmla="*/ 38100 w 85725"/>
                <a:gd name="connsiteY14" fmla="*/ 3810 h 142875"/>
                <a:gd name="connsiteX15" fmla="*/ 0 w 85725"/>
                <a:gd name="connsiteY15" fmla="*/ 3810 h 142875"/>
                <a:gd name="connsiteX16" fmla="*/ 0 w 85725"/>
                <a:gd name="connsiteY16" fmla="*/ 150495 h 142875"/>
                <a:gd name="connsiteX17" fmla="*/ 40005 w 85725"/>
                <a:gd name="connsiteY17" fmla="*/ 150495 h 142875"/>
                <a:gd name="connsiteX18" fmla="*/ 40005 w 85725"/>
                <a:gd name="connsiteY18" fmla="*/ 8477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725" h="142875">
                  <a:moveTo>
                    <a:pt x="40005" y="84773"/>
                  </a:moveTo>
                  <a:cubicBezTo>
                    <a:pt x="40005" y="78105"/>
                    <a:pt x="40957" y="72390"/>
                    <a:pt x="41910" y="66675"/>
                  </a:cubicBezTo>
                  <a:cubicBezTo>
                    <a:pt x="42863" y="60960"/>
                    <a:pt x="45720" y="56197"/>
                    <a:pt x="48577" y="51435"/>
                  </a:cubicBezTo>
                  <a:cubicBezTo>
                    <a:pt x="51435" y="47625"/>
                    <a:pt x="56198" y="43815"/>
                    <a:pt x="60960" y="40958"/>
                  </a:cubicBezTo>
                  <a:cubicBezTo>
                    <a:pt x="65723" y="38100"/>
                    <a:pt x="72390" y="37147"/>
                    <a:pt x="80010" y="37147"/>
                  </a:cubicBezTo>
                  <a:cubicBezTo>
                    <a:pt x="82868" y="37147"/>
                    <a:pt x="84773" y="37147"/>
                    <a:pt x="87630" y="37147"/>
                  </a:cubicBezTo>
                  <a:cubicBezTo>
                    <a:pt x="90488" y="37147"/>
                    <a:pt x="92393" y="38100"/>
                    <a:pt x="94298" y="38100"/>
                  </a:cubicBezTo>
                  <a:lnTo>
                    <a:pt x="94298" y="952"/>
                  </a:lnTo>
                  <a:cubicBezTo>
                    <a:pt x="91440" y="0"/>
                    <a:pt x="88582" y="0"/>
                    <a:pt x="85725" y="0"/>
                  </a:cubicBezTo>
                  <a:cubicBezTo>
                    <a:pt x="80963" y="0"/>
                    <a:pt x="76200" y="0"/>
                    <a:pt x="71438" y="1905"/>
                  </a:cubicBezTo>
                  <a:cubicBezTo>
                    <a:pt x="66675" y="3810"/>
                    <a:pt x="61913" y="5715"/>
                    <a:pt x="58102" y="8573"/>
                  </a:cubicBezTo>
                  <a:cubicBezTo>
                    <a:pt x="54293" y="11430"/>
                    <a:pt x="50482" y="14288"/>
                    <a:pt x="46673" y="18098"/>
                  </a:cubicBezTo>
                  <a:cubicBezTo>
                    <a:pt x="43815" y="21908"/>
                    <a:pt x="40957" y="26670"/>
                    <a:pt x="39052" y="30480"/>
                  </a:cubicBezTo>
                  <a:lnTo>
                    <a:pt x="38100" y="30480"/>
                  </a:lnTo>
                  <a:lnTo>
                    <a:pt x="38100" y="3810"/>
                  </a:lnTo>
                  <a:lnTo>
                    <a:pt x="0" y="3810"/>
                  </a:lnTo>
                  <a:lnTo>
                    <a:pt x="0" y="150495"/>
                  </a:lnTo>
                  <a:lnTo>
                    <a:pt x="40005" y="150495"/>
                  </a:lnTo>
                  <a:lnTo>
                    <a:pt x="40005" y="84773"/>
                  </a:lnTo>
                  <a:close/>
                </a:path>
              </a:pathLst>
            </a:custGeom>
            <a:grpFill/>
            <a:ln w="9525" cap="flat">
              <a:noFill/>
              <a:prstDash val="solid"/>
              <a:miter/>
            </a:ln>
          </p:spPr>
          <p:txBody>
            <a:bodyPr rtlCol="0" anchor="ctr"/>
            <a:lstStyle/>
            <a:p>
              <a:endParaRPr lang="es-CL"/>
            </a:p>
          </p:txBody>
        </p:sp>
        <p:sp>
          <p:nvSpPr>
            <p:cNvPr id="22" name="Forma libre: forma 21">
              <a:extLst>
                <a:ext uri="{FF2B5EF4-FFF2-40B4-BE49-F238E27FC236}">
                  <a16:creationId xmlns:a16="http://schemas.microsoft.com/office/drawing/2014/main" id="{E455F186-ED41-4915-9941-36AA1DCF039E}"/>
                </a:ext>
              </a:extLst>
            </p:cNvPr>
            <p:cNvSpPr/>
            <p:nvPr/>
          </p:nvSpPr>
          <p:spPr>
            <a:xfrm>
              <a:off x="5999798" y="2541270"/>
              <a:ext cx="85725" cy="190500"/>
            </a:xfrm>
            <a:custGeom>
              <a:avLst/>
              <a:gdLst>
                <a:gd name="connsiteX0" fmla="*/ 23813 w 85725"/>
                <a:gd name="connsiteY0" fmla="*/ 157163 h 190500"/>
                <a:gd name="connsiteX1" fmla="*/ 27622 w 85725"/>
                <a:gd name="connsiteY1" fmla="*/ 175260 h 190500"/>
                <a:gd name="connsiteX2" fmla="*/ 38100 w 85725"/>
                <a:gd name="connsiteY2" fmla="*/ 185738 h 190500"/>
                <a:gd name="connsiteX3" fmla="*/ 52388 w 85725"/>
                <a:gd name="connsiteY3" fmla="*/ 190500 h 190500"/>
                <a:gd name="connsiteX4" fmla="*/ 70485 w 85725"/>
                <a:gd name="connsiteY4" fmla="*/ 191453 h 190500"/>
                <a:gd name="connsiteX5" fmla="*/ 82867 w 85725"/>
                <a:gd name="connsiteY5" fmla="*/ 191453 h 190500"/>
                <a:gd name="connsiteX6" fmla="*/ 94297 w 85725"/>
                <a:gd name="connsiteY6" fmla="*/ 190500 h 190500"/>
                <a:gd name="connsiteX7" fmla="*/ 94297 w 85725"/>
                <a:gd name="connsiteY7" fmla="*/ 159068 h 190500"/>
                <a:gd name="connsiteX8" fmla="*/ 88582 w 85725"/>
                <a:gd name="connsiteY8" fmla="*/ 160020 h 190500"/>
                <a:gd name="connsiteX9" fmla="*/ 81915 w 85725"/>
                <a:gd name="connsiteY9" fmla="*/ 160020 h 190500"/>
                <a:gd name="connsiteX10" fmla="*/ 68580 w 85725"/>
                <a:gd name="connsiteY10" fmla="*/ 156210 h 190500"/>
                <a:gd name="connsiteX11" fmla="*/ 64770 w 85725"/>
                <a:gd name="connsiteY11" fmla="*/ 142875 h 190500"/>
                <a:gd name="connsiteX12" fmla="*/ 64770 w 85725"/>
                <a:gd name="connsiteY12" fmla="*/ 70485 h 190500"/>
                <a:gd name="connsiteX13" fmla="*/ 94297 w 85725"/>
                <a:gd name="connsiteY13" fmla="*/ 70485 h 190500"/>
                <a:gd name="connsiteX14" fmla="*/ 94297 w 85725"/>
                <a:gd name="connsiteY14" fmla="*/ 43815 h 190500"/>
                <a:gd name="connsiteX15" fmla="*/ 64770 w 85725"/>
                <a:gd name="connsiteY15" fmla="*/ 43815 h 190500"/>
                <a:gd name="connsiteX16" fmla="*/ 64770 w 85725"/>
                <a:gd name="connsiteY16" fmla="*/ 0 h 190500"/>
                <a:gd name="connsiteX17" fmla="*/ 24765 w 85725"/>
                <a:gd name="connsiteY17" fmla="*/ 0 h 190500"/>
                <a:gd name="connsiteX18" fmla="*/ 24765 w 85725"/>
                <a:gd name="connsiteY18" fmla="*/ 43815 h 190500"/>
                <a:gd name="connsiteX19" fmla="*/ 0 w 85725"/>
                <a:gd name="connsiteY19" fmla="*/ 43815 h 190500"/>
                <a:gd name="connsiteX20" fmla="*/ 0 w 85725"/>
                <a:gd name="connsiteY20" fmla="*/ 70485 h 190500"/>
                <a:gd name="connsiteX21" fmla="*/ 24765 w 85725"/>
                <a:gd name="connsiteY21" fmla="*/ 70485 h 190500"/>
                <a:gd name="connsiteX22" fmla="*/ 24765 w 85725"/>
                <a:gd name="connsiteY22" fmla="*/ 15716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5725" h="190500">
                  <a:moveTo>
                    <a:pt x="23813" y="157163"/>
                  </a:moveTo>
                  <a:cubicBezTo>
                    <a:pt x="23813" y="164783"/>
                    <a:pt x="24765" y="170498"/>
                    <a:pt x="27622" y="175260"/>
                  </a:cubicBezTo>
                  <a:cubicBezTo>
                    <a:pt x="30480" y="180023"/>
                    <a:pt x="33338" y="182880"/>
                    <a:pt x="38100" y="185738"/>
                  </a:cubicBezTo>
                  <a:cubicBezTo>
                    <a:pt x="41910" y="188595"/>
                    <a:pt x="47625" y="189548"/>
                    <a:pt x="52388" y="190500"/>
                  </a:cubicBezTo>
                  <a:cubicBezTo>
                    <a:pt x="58102" y="191453"/>
                    <a:pt x="63817" y="191453"/>
                    <a:pt x="70485" y="191453"/>
                  </a:cubicBezTo>
                  <a:cubicBezTo>
                    <a:pt x="74295" y="191453"/>
                    <a:pt x="78105" y="191453"/>
                    <a:pt x="82867" y="191453"/>
                  </a:cubicBezTo>
                  <a:cubicBezTo>
                    <a:pt x="86677" y="191453"/>
                    <a:pt x="90488" y="190500"/>
                    <a:pt x="94297" y="190500"/>
                  </a:cubicBezTo>
                  <a:lnTo>
                    <a:pt x="94297" y="159068"/>
                  </a:lnTo>
                  <a:cubicBezTo>
                    <a:pt x="92392" y="159068"/>
                    <a:pt x="90488" y="160020"/>
                    <a:pt x="88582" y="160020"/>
                  </a:cubicBezTo>
                  <a:cubicBezTo>
                    <a:pt x="86677" y="160020"/>
                    <a:pt x="84772" y="160020"/>
                    <a:pt x="81915" y="160020"/>
                  </a:cubicBezTo>
                  <a:cubicBezTo>
                    <a:pt x="75247" y="160020"/>
                    <a:pt x="70485" y="159068"/>
                    <a:pt x="68580" y="156210"/>
                  </a:cubicBezTo>
                  <a:cubicBezTo>
                    <a:pt x="66675" y="154305"/>
                    <a:pt x="64770" y="149543"/>
                    <a:pt x="64770" y="142875"/>
                  </a:cubicBezTo>
                  <a:lnTo>
                    <a:pt x="64770" y="70485"/>
                  </a:lnTo>
                  <a:lnTo>
                    <a:pt x="94297" y="70485"/>
                  </a:lnTo>
                  <a:lnTo>
                    <a:pt x="94297" y="43815"/>
                  </a:lnTo>
                  <a:lnTo>
                    <a:pt x="64770" y="43815"/>
                  </a:lnTo>
                  <a:lnTo>
                    <a:pt x="64770" y="0"/>
                  </a:lnTo>
                  <a:lnTo>
                    <a:pt x="24765" y="0"/>
                  </a:lnTo>
                  <a:lnTo>
                    <a:pt x="24765" y="43815"/>
                  </a:lnTo>
                  <a:lnTo>
                    <a:pt x="0" y="43815"/>
                  </a:lnTo>
                  <a:lnTo>
                    <a:pt x="0" y="70485"/>
                  </a:lnTo>
                  <a:lnTo>
                    <a:pt x="24765" y="70485"/>
                  </a:lnTo>
                  <a:lnTo>
                    <a:pt x="24765" y="157163"/>
                  </a:lnTo>
                  <a:close/>
                </a:path>
              </a:pathLst>
            </a:custGeom>
            <a:grpFill/>
            <a:ln w="9525" cap="flat">
              <a:noFill/>
              <a:prstDash val="solid"/>
              <a:miter/>
            </a:ln>
          </p:spPr>
          <p:txBody>
            <a:bodyPr rtlCol="0" anchor="ctr"/>
            <a:lstStyle/>
            <a:p>
              <a:endParaRPr lang="es-CL"/>
            </a:p>
          </p:txBody>
        </p:sp>
        <p:sp>
          <p:nvSpPr>
            <p:cNvPr id="23" name="Forma libre: forma 22">
              <a:extLst>
                <a:ext uri="{FF2B5EF4-FFF2-40B4-BE49-F238E27FC236}">
                  <a16:creationId xmlns:a16="http://schemas.microsoft.com/office/drawing/2014/main" id="{6829F7AE-7182-4474-AEC3-1F1D8CB5EB39}"/>
                </a:ext>
              </a:extLst>
            </p:cNvPr>
            <p:cNvSpPr/>
            <p:nvPr/>
          </p:nvSpPr>
          <p:spPr>
            <a:xfrm>
              <a:off x="6114098"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a:p>
          </p:txBody>
        </p:sp>
        <p:sp>
          <p:nvSpPr>
            <p:cNvPr id="24" name="Forma libre: forma 23">
              <a:extLst>
                <a:ext uri="{FF2B5EF4-FFF2-40B4-BE49-F238E27FC236}">
                  <a16:creationId xmlns:a16="http://schemas.microsoft.com/office/drawing/2014/main" id="{966F3F12-1E99-4CC3-945A-17F2BE3220CC}"/>
                </a:ext>
              </a:extLst>
            </p:cNvPr>
            <p:cNvSpPr/>
            <p:nvPr/>
          </p:nvSpPr>
          <p:spPr>
            <a:xfrm>
              <a:off x="6114098"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a:p>
          </p:txBody>
        </p:sp>
        <p:sp>
          <p:nvSpPr>
            <p:cNvPr id="25" name="Forma libre: forma 24">
              <a:extLst>
                <a:ext uri="{FF2B5EF4-FFF2-40B4-BE49-F238E27FC236}">
                  <a16:creationId xmlns:a16="http://schemas.microsoft.com/office/drawing/2014/main" id="{4F9AC7FC-9339-406D-882F-28FB145D0BCF}"/>
                </a:ext>
              </a:extLst>
            </p:cNvPr>
            <p:cNvSpPr/>
            <p:nvPr/>
          </p:nvSpPr>
          <p:spPr>
            <a:xfrm>
              <a:off x="6170295" y="2528888"/>
              <a:ext cx="85725" cy="200025"/>
            </a:xfrm>
            <a:custGeom>
              <a:avLst/>
              <a:gdLst>
                <a:gd name="connsiteX0" fmla="*/ 24765 w 85725"/>
                <a:gd name="connsiteY0" fmla="*/ 202883 h 200025"/>
                <a:gd name="connsiteX1" fmla="*/ 64770 w 85725"/>
                <a:gd name="connsiteY1" fmla="*/ 202883 h 200025"/>
                <a:gd name="connsiteX2" fmla="*/ 64770 w 85725"/>
                <a:gd name="connsiteY2" fmla="*/ 82868 h 200025"/>
                <a:gd name="connsiteX3" fmla="*/ 92392 w 85725"/>
                <a:gd name="connsiteY3" fmla="*/ 82868 h 200025"/>
                <a:gd name="connsiteX4" fmla="*/ 92392 w 85725"/>
                <a:gd name="connsiteY4" fmla="*/ 56198 h 200025"/>
                <a:gd name="connsiteX5" fmla="*/ 64770 w 85725"/>
                <a:gd name="connsiteY5" fmla="*/ 56198 h 200025"/>
                <a:gd name="connsiteX6" fmla="*/ 64770 w 85725"/>
                <a:gd name="connsiteY6" fmla="*/ 47625 h 200025"/>
                <a:gd name="connsiteX7" fmla="*/ 68580 w 85725"/>
                <a:gd name="connsiteY7" fmla="*/ 34290 h 200025"/>
                <a:gd name="connsiteX8" fmla="*/ 80010 w 85725"/>
                <a:gd name="connsiteY8" fmla="*/ 30480 h 200025"/>
                <a:gd name="connsiteX9" fmla="*/ 94297 w 85725"/>
                <a:gd name="connsiteY9" fmla="*/ 31433 h 200025"/>
                <a:gd name="connsiteX10" fmla="*/ 94297 w 85725"/>
                <a:gd name="connsiteY10" fmla="*/ 953 h 200025"/>
                <a:gd name="connsiteX11" fmla="*/ 83820 w 85725"/>
                <a:gd name="connsiteY11" fmla="*/ 0 h 200025"/>
                <a:gd name="connsiteX12" fmla="*/ 73342 w 85725"/>
                <a:gd name="connsiteY12" fmla="*/ 0 h 200025"/>
                <a:gd name="connsiteX13" fmla="*/ 36195 w 85725"/>
                <a:gd name="connsiteY13" fmla="*/ 12383 h 200025"/>
                <a:gd name="connsiteX14" fmla="*/ 23813 w 85725"/>
                <a:gd name="connsiteY14" fmla="*/ 44768 h 200025"/>
                <a:gd name="connsiteX15" fmla="*/ 23813 w 85725"/>
                <a:gd name="connsiteY15" fmla="*/ 56198 h 200025"/>
                <a:gd name="connsiteX16" fmla="*/ 0 w 85725"/>
                <a:gd name="connsiteY16" fmla="*/ 56198 h 200025"/>
                <a:gd name="connsiteX17" fmla="*/ 0 w 85725"/>
                <a:gd name="connsiteY17" fmla="*/ 82868 h 200025"/>
                <a:gd name="connsiteX18" fmla="*/ 23813 w 85725"/>
                <a:gd name="connsiteY18" fmla="*/ 82868 h 200025"/>
                <a:gd name="connsiteX19" fmla="*/ 23813 w 85725"/>
                <a:gd name="connsiteY19" fmla="*/ 20288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725" h="200025">
                  <a:moveTo>
                    <a:pt x="24765" y="202883"/>
                  </a:moveTo>
                  <a:lnTo>
                    <a:pt x="64770" y="202883"/>
                  </a:lnTo>
                  <a:lnTo>
                    <a:pt x="64770" y="82868"/>
                  </a:lnTo>
                  <a:lnTo>
                    <a:pt x="92392" y="82868"/>
                  </a:lnTo>
                  <a:lnTo>
                    <a:pt x="92392" y="56198"/>
                  </a:lnTo>
                  <a:lnTo>
                    <a:pt x="64770" y="56198"/>
                  </a:lnTo>
                  <a:lnTo>
                    <a:pt x="64770" y="47625"/>
                  </a:lnTo>
                  <a:cubicBezTo>
                    <a:pt x="64770" y="41910"/>
                    <a:pt x="65722" y="37148"/>
                    <a:pt x="68580" y="34290"/>
                  </a:cubicBezTo>
                  <a:cubicBezTo>
                    <a:pt x="70485" y="31433"/>
                    <a:pt x="75247" y="30480"/>
                    <a:pt x="80010" y="30480"/>
                  </a:cubicBezTo>
                  <a:cubicBezTo>
                    <a:pt x="84772" y="30480"/>
                    <a:pt x="90488" y="30480"/>
                    <a:pt x="94297" y="31433"/>
                  </a:cubicBezTo>
                  <a:lnTo>
                    <a:pt x="94297" y="953"/>
                  </a:lnTo>
                  <a:cubicBezTo>
                    <a:pt x="90488" y="953"/>
                    <a:pt x="87630" y="953"/>
                    <a:pt x="83820" y="0"/>
                  </a:cubicBezTo>
                  <a:cubicBezTo>
                    <a:pt x="80010" y="0"/>
                    <a:pt x="76200" y="0"/>
                    <a:pt x="73342" y="0"/>
                  </a:cubicBezTo>
                  <a:cubicBezTo>
                    <a:pt x="57150" y="0"/>
                    <a:pt x="44767" y="3810"/>
                    <a:pt x="36195" y="12383"/>
                  </a:cubicBezTo>
                  <a:cubicBezTo>
                    <a:pt x="27622" y="20955"/>
                    <a:pt x="23813" y="31433"/>
                    <a:pt x="23813" y="44768"/>
                  </a:cubicBezTo>
                  <a:lnTo>
                    <a:pt x="23813" y="56198"/>
                  </a:lnTo>
                  <a:lnTo>
                    <a:pt x="0" y="56198"/>
                  </a:lnTo>
                  <a:lnTo>
                    <a:pt x="0" y="82868"/>
                  </a:lnTo>
                  <a:lnTo>
                    <a:pt x="23813" y="82868"/>
                  </a:lnTo>
                  <a:lnTo>
                    <a:pt x="23813" y="202883"/>
                  </a:lnTo>
                  <a:close/>
                </a:path>
              </a:pathLst>
            </a:custGeom>
            <a:grpFill/>
            <a:ln w="9525" cap="flat">
              <a:noFill/>
              <a:prstDash val="solid"/>
              <a:miter/>
            </a:ln>
          </p:spPr>
          <p:txBody>
            <a:bodyPr rtlCol="0" anchor="ctr"/>
            <a:lstStyle/>
            <a:p>
              <a:endParaRPr lang="es-CL"/>
            </a:p>
          </p:txBody>
        </p:sp>
        <p:sp>
          <p:nvSpPr>
            <p:cNvPr id="26" name="Forma libre: forma 25">
              <a:extLst>
                <a:ext uri="{FF2B5EF4-FFF2-40B4-BE49-F238E27FC236}">
                  <a16:creationId xmlns:a16="http://schemas.microsoft.com/office/drawing/2014/main" id="{6B6797E6-31F6-4586-9CD4-1A4DF261360D}"/>
                </a:ext>
              </a:extLst>
            </p:cNvPr>
            <p:cNvSpPr/>
            <p:nvPr/>
          </p:nvSpPr>
          <p:spPr>
            <a:xfrm>
              <a:off x="6287453"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a:p>
          </p:txBody>
        </p:sp>
        <p:sp>
          <p:nvSpPr>
            <p:cNvPr id="27" name="Forma libre: forma 26">
              <a:extLst>
                <a:ext uri="{FF2B5EF4-FFF2-40B4-BE49-F238E27FC236}">
                  <a16:creationId xmlns:a16="http://schemas.microsoft.com/office/drawing/2014/main" id="{227EDDC0-07EC-4A23-BA8E-296DFA18AEEC}"/>
                </a:ext>
              </a:extLst>
            </p:cNvPr>
            <p:cNvSpPr/>
            <p:nvPr/>
          </p:nvSpPr>
          <p:spPr>
            <a:xfrm>
              <a:off x="6287453"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a:p>
          </p:txBody>
        </p:sp>
        <p:sp>
          <p:nvSpPr>
            <p:cNvPr id="28" name="Forma libre: forma 27">
              <a:extLst>
                <a:ext uri="{FF2B5EF4-FFF2-40B4-BE49-F238E27FC236}">
                  <a16:creationId xmlns:a16="http://schemas.microsoft.com/office/drawing/2014/main" id="{1DE61C93-0AC8-4C9D-9DC5-5132202B60D4}"/>
                </a:ext>
              </a:extLst>
            </p:cNvPr>
            <p:cNvSpPr/>
            <p:nvPr/>
          </p:nvSpPr>
          <p:spPr>
            <a:xfrm>
              <a:off x="6380798" y="4068128"/>
              <a:ext cx="28575" cy="95250"/>
            </a:xfrm>
            <a:custGeom>
              <a:avLst/>
              <a:gdLst>
                <a:gd name="connsiteX0" fmla="*/ 0 w 28575"/>
                <a:gd name="connsiteY0" fmla="*/ 0 h 95250"/>
                <a:gd name="connsiteX1" fmla="*/ 28575 w 28575"/>
                <a:gd name="connsiteY1" fmla="*/ 0 h 95250"/>
                <a:gd name="connsiteX2" fmla="*/ 28575 w 28575"/>
                <a:gd name="connsiteY2" fmla="*/ 103823 h 95250"/>
                <a:gd name="connsiteX3" fmla="*/ 0 w 28575"/>
                <a:gd name="connsiteY3" fmla="*/ 103823 h 95250"/>
              </a:gdLst>
              <a:ahLst/>
              <a:cxnLst>
                <a:cxn ang="0">
                  <a:pos x="connsiteX0" y="connsiteY0"/>
                </a:cxn>
                <a:cxn ang="0">
                  <a:pos x="connsiteX1" y="connsiteY1"/>
                </a:cxn>
                <a:cxn ang="0">
                  <a:pos x="connsiteX2" y="connsiteY2"/>
                </a:cxn>
                <a:cxn ang="0">
                  <a:pos x="connsiteX3" y="connsiteY3"/>
                </a:cxn>
              </a:cxnLst>
              <a:rect l="l" t="t" r="r" b="b"/>
              <a:pathLst>
                <a:path w="28575" h="95250">
                  <a:moveTo>
                    <a:pt x="0" y="0"/>
                  </a:moveTo>
                  <a:lnTo>
                    <a:pt x="28575" y="0"/>
                  </a:lnTo>
                  <a:lnTo>
                    <a:pt x="28575" y="103823"/>
                  </a:lnTo>
                  <a:lnTo>
                    <a:pt x="0" y="103823"/>
                  </a:lnTo>
                  <a:close/>
                </a:path>
              </a:pathLst>
            </a:custGeom>
            <a:grpFill/>
            <a:ln w="9525" cap="flat">
              <a:noFill/>
              <a:prstDash val="solid"/>
              <a:miter/>
            </a:ln>
          </p:spPr>
          <p:txBody>
            <a:bodyPr rtlCol="0" anchor="ctr"/>
            <a:lstStyle/>
            <a:p>
              <a:endParaRPr lang="es-CL"/>
            </a:p>
          </p:txBody>
        </p:sp>
        <p:sp>
          <p:nvSpPr>
            <p:cNvPr id="29" name="Forma libre: forma 28">
              <a:extLst>
                <a:ext uri="{FF2B5EF4-FFF2-40B4-BE49-F238E27FC236}">
                  <a16:creationId xmlns:a16="http://schemas.microsoft.com/office/drawing/2014/main" id="{5098B524-B440-4703-B2EF-8790574A8592}"/>
                </a:ext>
              </a:extLst>
            </p:cNvPr>
            <p:cNvSpPr/>
            <p:nvPr/>
          </p:nvSpPr>
          <p:spPr>
            <a:xfrm>
              <a:off x="6380798" y="4028123"/>
              <a:ext cx="28575" cy="19050"/>
            </a:xfrm>
            <a:custGeom>
              <a:avLst/>
              <a:gdLst>
                <a:gd name="connsiteX0" fmla="*/ 0 w 28575"/>
                <a:gd name="connsiteY0" fmla="*/ 0 h 19050"/>
                <a:gd name="connsiteX1" fmla="*/ 28575 w 28575"/>
                <a:gd name="connsiteY1" fmla="*/ 0 h 19050"/>
                <a:gd name="connsiteX2" fmla="*/ 28575 w 28575"/>
                <a:gd name="connsiteY2" fmla="*/ 23812 h 19050"/>
                <a:gd name="connsiteX3" fmla="*/ 0 w 28575"/>
                <a:gd name="connsiteY3" fmla="*/ 23812 h 19050"/>
              </a:gdLst>
              <a:ahLst/>
              <a:cxnLst>
                <a:cxn ang="0">
                  <a:pos x="connsiteX0" y="connsiteY0"/>
                </a:cxn>
                <a:cxn ang="0">
                  <a:pos x="connsiteX1" y="connsiteY1"/>
                </a:cxn>
                <a:cxn ang="0">
                  <a:pos x="connsiteX2" y="connsiteY2"/>
                </a:cxn>
                <a:cxn ang="0">
                  <a:pos x="connsiteX3" y="connsiteY3"/>
                </a:cxn>
              </a:cxnLst>
              <a:rect l="l" t="t" r="r" b="b"/>
              <a:pathLst>
                <a:path w="28575" h="19050">
                  <a:moveTo>
                    <a:pt x="0" y="0"/>
                  </a:moveTo>
                  <a:lnTo>
                    <a:pt x="28575" y="0"/>
                  </a:lnTo>
                  <a:lnTo>
                    <a:pt x="28575" y="23812"/>
                  </a:lnTo>
                  <a:lnTo>
                    <a:pt x="0" y="23812"/>
                  </a:lnTo>
                  <a:close/>
                </a:path>
              </a:pathLst>
            </a:custGeom>
            <a:grpFill/>
            <a:ln w="9525" cap="flat">
              <a:noFill/>
              <a:prstDash val="solid"/>
              <a:miter/>
            </a:ln>
          </p:spPr>
          <p:txBody>
            <a:bodyPr rtlCol="0" anchor="ctr"/>
            <a:lstStyle/>
            <a:p>
              <a:endParaRPr lang="es-CL"/>
            </a:p>
          </p:txBody>
        </p:sp>
        <p:sp>
          <p:nvSpPr>
            <p:cNvPr id="30" name="Forma libre: forma 29">
              <a:extLst>
                <a:ext uri="{FF2B5EF4-FFF2-40B4-BE49-F238E27FC236}">
                  <a16:creationId xmlns:a16="http://schemas.microsoft.com/office/drawing/2014/main" id="{A9933A50-2516-4FB8-98F4-54028C5CE95D}"/>
                </a:ext>
              </a:extLst>
            </p:cNvPr>
            <p:cNvSpPr/>
            <p:nvPr/>
          </p:nvSpPr>
          <p:spPr>
            <a:xfrm>
              <a:off x="6424613" y="4064317"/>
              <a:ext cx="104775" cy="104775"/>
            </a:xfrm>
            <a:custGeom>
              <a:avLst/>
              <a:gdLst>
                <a:gd name="connsiteX0" fmla="*/ 0 w 104775"/>
                <a:gd name="connsiteY0" fmla="*/ 55245 h 104775"/>
                <a:gd name="connsiteX1" fmla="*/ 53340 w 104775"/>
                <a:gd name="connsiteY1" fmla="*/ 109538 h 104775"/>
                <a:gd name="connsiteX2" fmla="*/ 107633 w 104775"/>
                <a:gd name="connsiteY2" fmla="*/ 55245 h 104775"/>
                <a:gd name="connsiteX3" fmla="*/ 53340 w 104775"/>
                <a:gd name="connsiteY3" fmla="*/ 0 h 104775"/>
                <a:gd name="connsiteX4" fmla="*/ 0 w 104775"/>
                <a:gd name="connsiteY4" fmla="*/ 55245 h 104775"/>
                <a:gd name="connsiteX5" fmla="*/ 79058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8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3" y="87630"/>
                    <a:pt x="107633" y="55245"/>
                  </a:cubicBezTo>
                  <a:cubicBezTo>
                    <a:pt x="107633" y="21908"/>
                    <a:pt x="86677" y="0"/>
                    <a:pt x="53340" y="0"/>
                  </a:cubicBezTo>
                  <a:cubicBezTo>
                    <a:pt x="20955" y="953"/>
                    <a:pt x="0" y="21908"/>
                    <a:pt x="0" y="55245"/>
                  </a:cubicBezTo>
                  <a:close/>
                  <a:moveTo>
                    <a:pt x="79058" y="55245"/>
                  </a:moveTo>
                  <a:cubicBezTo>
                    <a:pt x="79058" y="71438"/>
                    <a:pt x="73342" y="88583"/>
                    <a:pt x="53340" y="88583"/>
                  </a:cubicBezTo>
                  <a:cubicBezTo>
                    <a:pt x="34290" y="88583"/>
                    <a:pt x="28575" y="71438"/>
                    <a:pt x="28575" y="55245"/>
                  </a:cubicBezTo>
                  <a:cubicBezTo>
                    <a:pt x="28575" y="38100"/>
                    <a:pt x="34290" y="21908"/>
                    <a:pt x="53340" y="21908"/>
                  </a:cubicBezTo>
                  <a:cubicBezTo>
                    <a:pt x="73342" y="21908"/>
                    <a:pt x="79058" y="39053"/>
                    <a:pt x="79058" y="55245"/>
                  </a:cubicBezTo>
                  <a:close/>
                </a:path>
              </a:pathLst>
            </a:custGeom>
            <a:grpFill/>
            <a:ln w="9525" cap="flat">
              <a:noFill/>
              <a:prstDash val="solid"/>
              <a:miter/>
            </a:ln>
          </p:spPr>
          <p:txBody>
            <a:bodyPr rtlCol="0" anchor="ctr"/>
            <a:lstStyle/>
            <a:p>
              <a:endParaRPr lang="es-CL"/>
            </a:p>
          </p:txBody>
        </p:sp>
        <p:sp>
          <p:nvSpPr>
            <p:cNvPr id="31" name="Forma libre: forma 30">
              <a:extLst>
                <a:ext uri="{FF2B5EF4-FFF2-40B4-BE49-F238E27FC236}">
                  <a16:creationId xmlns:a16="http://schemas.microsoft.com/office/drawing/2014/main" id="{8F75F630-23C6-41BF-AAC7-E12A10C87E80}"/>
                </a:ext>
              </a:extLst>
            </p:cNvPr>
            <p:cNvSpPr/>
            <p:nvPr/>
          </p:nvSpPr>
          <p:spPr>
            <a:xfrm>
              <a:off x="6550342" y="4065270"/>
              <a:ext cx="95250" cy="104775"/>
            </a:xfrm>
            <a:custGeom>
              <a:avLst/>
              <a:gdLst>
                <a:gd name="connsiteX0" fmla="*/ 98108 w 95250"/>
                <a:gd name="connsiteY0" fmla="*/ 106680 h 104775"/>
                <a:gd name="connsiteX1" fmla="*/ 98108 w 95250"/>
                <a:gd name="connsiteY1" fmla="*/ 42863 h 104775"/>
                <a:gd name="connsiteX2" fmla="*/ 60008 w 95250"/>
                <a:gd name="connsiteY2" fmla="*/ 0 h 104775"/>
                <a:gd name="connsiteX3" fmla="*/ 28575 w 95250"/>
                <a:gd name="connsiteY3" fmla="*/ 17145 h 104775"/>
                <a:gd name="connsiteX4" fmla="*/ 27623 w 95250"/>
                <a:gd name="connsiteY4" fmla="*/ 17145 h 104775"/>
                <a:gd name="connsiteX5" fmla="*/ 27623 w 95250"/>
                <a:gd name="connsiteY5" fmla="*/ 2858 h 104775"/>
                <a:gd name="connsiteX6" fmla="*/ 0 w 95250"/>
                <a:gd name="connsiteY6" fmla="*/ 2858 h 104775"/>
                <a:gd name="connsiteX7" fmla="*/ 0 w 95250"/>
                <a:gd name="connsiteY7" fmla="*/ 106680 h 104775"/>
                <a:gd name="connsiteX8" fmla="*/ 28575 w 95250"/>
                <a:gd name="connsiteY8" fmla="*/ 106680 h 104775"/>
                <a:gd name="connsiteX9" fmla="*/ 28575 w 95250"/>
                <a:gd name="connsiteY9" fmla="*/ 52388 h 104775"/>
                <a:gd name="connsiteX10" fmla="*/ 50483 w 95250"/>
                <a:gd name="connsiteY10" fmla="*/ 22860 h 104775"/>
                <a:gd name="connsiteX11" fmla="*/ 68580 w 95250"/>
                <a:gd name="connsiteY11" fmla="*/ 48577 h 104775"/>
                <a:gd name="connsiteX12" fmla="*/ 68580 w 95250"/>
                <a:gd name="connsiteY12" fmla="*/ 107633 h 104775"/>
                <a:gd name="connsiteX13" fmla="*/ 98108 w 95250"/>
                <a:gd name="connsiteY13" fmla="*/ 107633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104775">
                  <a:moveTo>
                    <a:pt x="98108" y="106680"/>
                  </a:moveTo>
                  <a:lnTo>
                    <a:pt x="98108" y="42863"/>
                  </a:lnTo>
                  <a:cubicBezTo>
                    <a:pt x="98108" y="17145"/>
                    <a:pt x="90488" y="0"/>
                    <a:pt x="60008" y="0"/>
                  </a:cubicBezTo>
                  <a:cubicBezTo>
                    <a:pt x="47625" y="0"/>
                    <a:pt x="35243" y="5715"/>
                    <a:pt x="28575" y="17145"/>
                  </a:cubicBezTo>
                  <a:lnTo>
                    <a:pt x="27623" y="17145"/>
                  </a:lnTo>
                  <a:lnTo>
                    <a:pt x="27623" y="2858"/>
                  </a:lnTo>
                  <a:lnTo>
                    <a:pt x="0" y="2858"/>
                  </a:lnTo>
                  <a:lnTo>
                    <a:pt x="0" y="106680"/>
                  </a:lnTo>
                  <a:lnTo>
                    <a:pt x="28575" y="106680"/>
                  </a:lnTo>
                  <a:lnTo>
                    <a:pt x="28575" y="52388"/>
                  </a:lnTo>
                  <a:cubicBezTo>
                    <a:pt x="28575" y="31433"/>
                    <a:pt x="35243" y="22860"/>
                    <a:pt x="50483" y="22860"/>
                  </a:cubicBezTo>
                  <a:cubicBezTo>
                    <a:pt x="63818" y="22860"/>
                    <a:pt x="68580" y="31433"/>
                    <a:pt x="68580" y="48577"/>
                  </a:cubicBezTo>
                  <a:lnTo>
                    <a:pt x="68580" y="107633"/>
                  </a:lnTo>
                  <a:lnTo>
                    <a:pt x="98108" y="107633"/>
                  </a:lnTo>
                  <a:close/>
                </a:path>
              </a:pathLst>
            </a:custGeom>
            <a:grpFill/>
            <a:ln w="9525" cap="flat">
              <a:noFill/>
              <a:prstDash val="solid"/>
              <a:miter/>
            </a:ln>
          </p:spPr>
          <p:txBody>
            <a:bodyPr rtlCol="0" anchor="ctr"/>
            <a:lstStyle/>
            <a:p>
              <a:endParaRPr lang="es-CL"/>
            </a:p>
          </p:txBody>
        </p:sp>
        <p:sp>
          <p:nvSpPr>
            <p:cNvPr id="32" name="Forma libre: forma 31">
              <a:extLst>
                <a:ext uri="{FF2B5EF4-FFF2-40B4-BE49-F238E27FC236}">
                  <a16:creationId xmlns:a16="http://schemas.microsoft.com/office/drawing/2014/main" id="{B90F469C-A80D-49AD-9C70-6DF412458DB7}"/>
                </a:ext>
              </a:extLst>
            </p:cNvPr>
            <p:cNvSpPr/>
            <p:nvPr/>
          </p:nvSpPr>
          <p:spPr>
            <a:xfrm>
              <a:off x="5516880" y="4260533"/>
              <a:ext cx="1123950" cy="66675"/>
            </a:xfrm>
            <a:custGeom>
              <a:avLst/>
              <a:gdLst>
                <a:gd name="connsiteX0" fmla="*/ 0 w 1123950"/>
                <a:gd name="connsiteY0" fmla="*/ 0 h 66675"/>
                <a:gd name="connsiteX1" fmla="*/ 1132523 w 1123950"/>
                <a:gd name="connsiteY1" fmla="*/ 0 h 66675"/>
                <a:gd name="connsiteX2" fmla="*/ 1132523 w 1123950"/>
                <a:gd name="connsiteY2" fmla="*/ 72390 h 66675"/>
                <a:gd name="connsiteX3" fmla="*/ 0 w 1123950"/>
                <a:gd name="connsiteY3" fmla="*/ 72390 h 66675"/>
              </a:gdLst>
              <a:ahLst/>
              <a:cxnLst>
                <a:cxn ang="0">
                  <a:pos x="connsiteX0" y="connsiteY0"/>
                </a:cxn>
                <a:cxn ang="0">
                  <a:pos x="connsiteX1" y="connsiteY1"/>
                </a:cxn>
                <a:cxn ang="0">
                  <a:pos x="connsiteX2" y="connsiteY2"/>
                </a:cxn>
                <a:cxn ang="0">
                  <a:pos x="connsiteX3" y="connsiteY3"/>
                </a:cxn>
              </a:cxnLst>
              <a:rect l="l" t="t" r="r" b="b"/>
              <a:pathLst>
                <a:path w="1123950" h="66675">
                  <a:moveTo>
                    <a:pt x="0" y="0"/>
                  </a:moveTo>
                  <a:lnTo>
                    <a:pt x="1132523" y="0"/>
                  </a:lnTo>
                  <a:lnTo>
                    <a:pt x="1132523" y="72390"/>
                  </a:lnTo>
                  <a:lnTo>
                    <a:pt x="0" y="72390"/>
                  </a:lnTo>
                  <a:close/>
                </a:path>
              </a:pathLst>
            </a:custGeom>
            <a:grpFill/>
            <a:ln w="9525" cap="flat">
              <a:noFill/>
              <a:prstDash val="solid"/>
              <a:miter/>
            </a:ln>
          </p:spPr>
          <p:txBody>
            <a:bodyPr rtlCol="0" anchor="ctr"/>
            <a:lstStyle/>
            <a:p>
              <a:endParaRPr lang="es-CL"/>
            </a:p>
          </p:txBody>
        </p:sp>
        <p:sp>
          <p:nvSpPr>
            <p:cNvPr id="33" name="Forma libre: forma 32">
              <a:extLst>
                <a:ext uri="{FF2B5EF4-FFF2-40B4-BE49-F238E27FC236}">
                  <a16:creationId xmlns:a16="http://schemas.microsoft.com/office/drawing/2014/main" id="{4A5E1496-EF9C-483D-B1C3-875104C2F865}"/>
                </a:ext>
              </a:extLst>
            </p:cNvPr>
            <p:cNvSpPr/>
            <p:nvPr/>
          </p:nvSpPr>
          <p:spPr>
            <a:xfrm>
              <a:off x="6647498" y="4016692"/>
              <a:ext cx="28575" cy="28575"/>
            </a:xfrm>
            <a:custGeom>
              <a:avLst/>
              <a:gdLst>
                <a:gd name="connsiteX0" fmla="*/ 25717 w 28575"/>
                <a:gd name="connsiteY0" fmla="*/ 4763 h 28575"/>
                <a:gd name="connsiteX1" fmla="*/ 15240 w 28575"/>
                <a:gd name="connsiteY1" fmla="*/ 0 h 28575"/>
                <a:gd name="connsiteX2" fmla="*/ 4763 w 28575"/>
                <a:gd name="connsiteY2" fmla="*/ 4763 h 28575"/>
                <a:gd name="connsiteX3" fmla="*/ 0 w 28575"/>
                <a:gd name="connsiteY3" fmla="*/ 15240 h 28575"/>
                <a:gd name="connsiteX4" fmla="*/ 4763 w 28575"/>
                <a:gd name="connsiteY4" fmla="*/ 25717 h 28575"/>
                <a:gd name="connsiteX5" fmla="*/ 15240 w 28575"/>
                <a:gd name="connsiteY5" fmla="*/ 30480 h 28575"/>
                <a:gd name="connsiteX6" fmla="*/ 25717 w 28575"/>
                <a:gd name="connsiteY6" fmla="*/ 25717 h 28575"/>
                <a:gd name="connsiteX7" fmla="*/ 30480 w 28575"/>
                <a:gd name="connsiteY7" fmla="*/ 15240 h 28575"/>
                <a:gd name="connsiteX8" fmla="*/ 25717 w 28575"/>
                <a:gd name="connsiteY8" fmla="*/ 4763 h 28575"/>
                <a:gd name="connsiteX9" fmla="*/ 24765 w 28575"/>
                <a:gd name="connsiteY9" fmla="*/ 24765 h 28575"/>
                <a:gd name="connsiteX10" fmla="*/ 16192 w 28575"/>
                <a:gd name="connsiteY10" fmla="*/ 28575 h 28575"/>
                <a:gd name="connsiteX11" fmla="*/ 6667 w 28575"/>
                <a:gd name="connsiteY11" fmla="*/ 24765 h 28575"/>
                <a:gd name="connsiteX12" fmla="*/ 2857 w 28575"/>
                <a:gd name="connsiteY12" fmla="*/ 15240 h 28575"/>
                <a:gd name="connsiteX13" fmla="*/ 6667 w 28575"/>
                <a:gd name="connsiteY13" fmla="*/ 5715 h 28575"/>
                <a:gd name="connsiteX14" fmla="*/ 15240 w 28575"/>
                <a:gd name="connsiteY14" fmla="*/ 1905 h 28575"/>
                <a:gd name="connsiteX15" fmla="*/ 23813 w 28575"/>
                <a:gd name="connsiteY15" fmla="*/ 5715 h 28575"/>
                <a:gd name="connsiteX16" fmla="*/ 27623 w 28575"/>
                <a:gd name="connsiteY16" fmla="*/ 15240 h 28575"/>
                <a:gd name="connsiteX17" fmla="*/ 24765 w 28575"/>
                <a:gd name="connsiteY17" fmla="*/ 2476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75" h="28575">
                  <a:moveTo>
                    <a:pt x="25717" y="4763"/>
                  </a:moveTo>
                  <a:cubicBezTo>
                    <a:pt x="22860" y="1905"/>
                    <a:pt x="19050" y="0"/>
                    <a:pt x="15240" y="0"/>
                  </a:cubicBezTo>
                  <a:cubicBezTo>
                    <a:pt x="11430" y="0"/>
                    <a:pt x="7620" y="1905"/>
                    <a:pt x="4763" y="4763"/>
                  </a:cubicBezTo>
                  <a:cubicBezTo>
                    <a:pt x="1905" y="7620"/>
                    <a:pt x="0" y="11430"/>
                    <a:pt x="0" y="15240"/>
                  </a:cubicBezTo>
                  <a:cubicBezTo>
                    <a:pt x="0" y="19050"/>
                    <a:pt x="1905" y="22860"/>
                    <a:pt x="4763" y="25717"/>
                  </a:cubicBezTo>
                  <a:cubicBezTo>
                    <a:pt x="7620" y="28575"/>
                    <a:pt x="11430" y="30480"/>
                    <a:pt x="15240" y="30480"/>
                  </a:cubicBezTo>
                  <a:cubicBezTo>
                    <a:pt x="19050" y="30480"/>
                    <a:pt x="22860" y="28575"/>
                    <a:pt x="25717" y="25717"/>
                  </a:cubicBezTo>
                  <a:cubicBezTo>
                    <a:pt x="28575" y="22860"/>
                    <a:pt x="30480" y="19050"/>
                    <a:pt x="30480" y="15240"/>
                  </a:cubicBezTo>
                  <a:cubicBezTo>
                    <a:pt x="30480" y="11430"/>
                    <a:pt x="28575" y="7620"/>
                    <a:pt x="25717" y="4763"/>
                  </a:cubicBezTo>
                  <a:close/>
                  <a:moveTo>
                    <a:pt x="24765" y="24765"/>
                  </a:moveTo>
                  <a:cubicBezTo>
                    <a:pt x="21907" y="27623"/>
                    <a:pt x="19050" y="28575"/>
                    <a:pt x="16192" y="28575"/>
                  </a:cubicBezTo>
                  <a:cubicBezTo>
                    <a:pt x="12382" y="28575"/>
                    <a:pt x="9525" y="27623"/>
                    <a:pt x="6667" y="24765"/>
                  </a:cubicBezTo>
                  <a:cubicBezTo>
                    <a:pt x="3810" y="21908"/>
                    <a:pt x="2857" y="19050"/>
                    <a:pt x="2857" y="15240"/>
                  </a:cubicBezTo>
                  <a:cubicBezTo>
                    <a:pt x="2857" y="11430"/>
                    <a:pt x="3810" y="8573"/>
                    <a:pt x="6667" y="5715"/>
                  </a:cubicBezTo>
                  <a:cubicBezTo>
                    <a:pt x="9525" y="2858"/>
                    <a:pt x="12382" y="1905"/>
                    <a:pt x="15240" y="1905"/>
                  </a:cubicBezTo>
                  <a:cubicBezTo>
                    <a:pt x="19050" y="1905"/>
                    <a:pt x="21907" y="2858"/>
                    <a:pt x="23813" y="5715"/>
                  </a:cubicBezTo>
                  <a:cubicBezTo>
                    <a:pt x="26670" y="8573"/>
                    <a:pt x="27623" y="11430"/>
                    <a:pt x="27623" y="15240"/>
                  </a:cubicBezTo>
                  <a:cubicBezTo>
                    <a:pt x="28575" y="19050"/>
                    <a:pt x="26670" y="21908"/>
                    <a:pt x="24765" y="24765"/>
                  </a:cubicBezTo>
                  <a:close/>
                </a:path>
              </a:pathLst>
            </a:custGeom>
            <a:grpFill/>
            <a:ln w="9525" cap="flat">
              <a:noFill/>
              <a:prstDash val="solid"/>
              <a:miter/>
            </a:ln>
          </p:spPr>
          <p:txBody>
            <a:bodyPr rtlCol="0" anchor="ctr"/>
            <a:lstStyle/>
            <a:p>
              <a:endParaRPr lang="es-CL"/>
            </a:p>
          </p:txBody>
        </p:sp>
        <p:sp>
          <p:nvSpPr>
            <p:cNvPr id="34" name="Forma libre: forma 33">
              <a:extLst>
                <a:ext uri="{FF2B5EF4-FFF2-40B4-BE49-F238E27FC236}">
                  <a16:creationId xmlns:a16="http://schemas.microsoft.com/office/drawing/2014/main" id="{2F4CD572-4AC0-4339-A5E4-6236F166287C}"/>
                </a:ext>
              </a:extLst>
            </p:cNvPr>
            <p:cNvSpPr/>
            <p:nvPr/>
          </p:nvSpPr>
          <p:spPr>
            <a:xfrm>
              <a:off x="6656070" y="4023360"/>
              <a:ext cx="9525" cy="9525"/>
            </a:xfrm>
            <a:custGeom>
              <a:avLst/>
              <a:gdLst>
                <a:gd name="connsiteX0" fmla="*/ 13335 w 9525"/>
                <a:gd name="connsiteY0" fmla="*/ 15240 h 9525"/>
                <a:gd name="connsiteX1" fmla="*/ 13335 w 9525"/>
                <a:gd name="connsiteY1" fmla="*/ 14288 h 9525"/>
                <a:gd name="connsiteX2" fmla="*/ 13335 w 9525"/>
                <a:gd name="connsiteY2" fmla="*/ 13335 h 9525"/>
                <a:gd name="connsiteX3" fmla="*/ 12382 w 9525"/>
                <a:gd name="connsiteY3" fmla="*/ 10478 h 9525"/>
                <a:gd name="connsiteX4" fmla="*/ 9525 w 9525"/>
                <a:gd name="connsiteY4" fmla="*/ 8573 h 9525"/>
                <a:gd name="connsiteX5" fmla="*/ 11430 w 9525"/>
                <a:gd name="connsiteY5" fmla="*/ 7620 h 9525"/>
                <a:gd name="connsiteX6" fmla="*/ 13335 w 9525"/>
                <a:gd name="connsiteY6" fmla="*/ 4763 h 9525"/>
                <a:gd name="connsiteX7" fmla="*/ 10477 w 9525"/>
                <a:gd name="connsiteY7" fmla="*/ 953 h 9525"/>
                <a:gd name="connsiteX8" fmla="*/ 5715 w 9525"/>
                <a:gd name="connsiteY8" fmla="*/ 0 h 9525"/>
                <a:gd name="connsiteX9" fmla="*/ 0 w 9525"/>
                <a:gd name="connsiteY9" fmla="*/ 0 h 9525"/>
                <a:gd name="connsiteX10" fmla="*/ 0 w 9525"/>
                <a:gd name="connsiteY10" fmla="*/ 16193 h 9525"/>
                <a:gd name="connsiteX11" fmla="*/ 2857 w 9525"/>
                <a:gd name="connsiteY11" fmla="*/ 16193 h 9525"/>
                <a:gd name="connsiteX12" fmla="*/ 2857 w 9525"/>
                <a:gd name="connsiteY12" fmla="*/ 9525 h 9525"/>
                <a:gd name="connsiteX13" fmla="*/ 4763 w 9525"/>
                <a:gd name="connsiteY13" fmla="*/ 9525 h 9525"/>
                <a:gd name="connsiteX14" fmla="*/ 7620 w 9525"/>
                <a:gd name="connsiteY14" fmla="*/ 10478 h 9525"/>
                <a:gd name="connsiteX15" fmla="*/ 9525 w 9525"/>
                <a:gd name="connsiteY15" fmla="*/ 14288 h 9525"/>
                <a:gd name="connsiteX16" fmla="*/ 9525 w 9525"/>
                <a:gd name="connsiteY16" fmla="*/ 15240 h 9525"/>
                <a:gd name="connsiteX17" fmla="*/ 9525 w 9525"/>
                <a:gd name="connsiteY17" fmla="*/ 16193 h 9525"/>
                <a:gd name="connsiteX18" fmla="*/ 9525 w 9525"/>
                <a:gd name="connsiteY18" fmla="*/ 16193 h 9525"/>
                <a:gd name="connsiteX19" fmla="*/ 9525 w 9525"/>
                <a:gd name="connsiteY19" fmla="*/ 16193 h 9525"/>
                <a:gd name="connsiteX20" fmla="*/ 12382 w 9525"/>
                <a:gd name="connsiteY20" fmla="*/ 16193 h 9525"/>
                <a:gd name="connsiteX21" fmla="*/ 13335 w 9525"/>
                <a:gd name="connsiteY21" fmla="*/ 15240 h 9525"/>
                <a:gd name="connsiteX22" fmla="*/ 13335 w 9525"/>
                <a:gd name="connsiteY22" fmla="*/ 15240 h 9525"/>
                <a:gd name="connsiteX23" fmla="*/ 9525 w 9525"/>
                <a:gd name="connsiteY23" fmla="*/ 7620 h 9525"/>
                <a:gd name="connsiteX24" fmla="*/ 6667 w 9525"/>
                <a:gd name="connsiteY24" fmla="*/ 7620 h 9525"/>
                <a:gd name="connsiteX25" fmla="*/ 3810 w 9525"/>
                <a:gd name="connsiteY25" fmla="*/ 7620 h 9525"/>
                <a:gd name="connsiteX26" fmla="*/ 3810 w 9525"/>
                <a:gd name="connsiteY26" fmla="*/ 1905 h 9525"/>
                <a:gd name="connsiteX27" fmla="*/ 6667 w 9525"/>
                <a:gd name="connsiteY27" fmla="*/ 1905 h 9525"/>
                <a:gd name="connsiteX28" fmla="*/ 10477 w 9525"/>
                <a:gd name="connsiteY28" fmla="*/ 2858 h 9525"/>
                <a:gd name="connsiteX29" fmla="*/ 11430 w 9525"/>
                <a:gd name="connsiteY29" fmla="*/ 4763 h 9525"/>
                <a:gd name="connsiteX30" fmla="*/ 9525 w 9525"/>
                <a:gd name="connsiteY30" fmla="*/ 762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525" h="9525">
                  <a:moveTo>
                    <a:pt x="13335" y="15240"/>
                  </a:moveTo>
                  <a:cubicBezTo>
                    <a:pt x="13335" y="15240"/>
                    <a:pt x="13335" y="14288"/>
                    <a:pt x="13335" y="14288"/>
                  </a:cubicBezTo>
                  <a:lnTo>
                    <a:pt x="13335" y="13335"/>
                  </a:lnTo>
                  <a:cubicBezTo>
                    <a:pt x="13335" y="12383"/>
                    <a:pt x="13335" y="11430"/>
                    <a:pt x="12382" y="10478"/>
                  </a:cubicBezTo>
                  <a:cubicBezTo>
                    <a:pt x="11430" y="9525"/>
                    <a:pt x="10477" y="9525"/>
                    <a:pt x="9525" y="8573"/>
                  </a:cubicBezTo>
                  <a:cubicBezTo>
                    <a:pt x="10477" y="8573"/>
                    <a:pt x="11430" y="8573"/>
                    <a:pt x="11430" y="7620"/>
                  </a:cubicBezTo>
                  <a:cubicBezTo>
                    <a:pt x="12382" y="6668"/>
                    <a:pt x="13335" y="5715"/>
                    <a:pt x="13335" y="4763"/>
                  </a:cubicBezTo>
                  <a:cubicBezTo>
                    <a:pt x="13335" y="2858"/>
                    <a:pt x="12382" y="953"/>
                    <a:pt x="10477" y="953"/>
                  </a:cubicBezTo>
                  <a:cubicBezTo>
                    <a:pt x="9525" y="953"/>
                    <a:pt x="7620" y="0"/>
                    <a:pt x="5715" y="0"/>
                  </a:cubicBezTo>
                  <a:lnTo>
                    <a:pt x="0" y="0"/>
                  </a:lnTo>
                  <a:lnTo>
                    <a:pt x="0" y="16193"/>
                  </a:lnTo>
                  <a:lnTo>
                    <a:pt x="2857" y="16193"/>
                  </a:lnTo>
                  <a:lnTo>
                    <a:pt x="2857" y="9525"/>
                  </a:lnTo>
                  <a:lnTo>
                    <a:pt x="4763" y="9525"/>
                  </a:lnTo>
                  <a:cubicBezTo>
                    <a:pt x="6667" y="9525"/>
                    <a:pt x="7620" y="9525"/>
                    <a:pt x="7620" y="10478"/>
                  </a:cubicBezTo>
                  <a:cubicBezTo>
                    <a:pt x="8572" y="11430"/>
                    <a:pt x="9525" y="12383"/>
                    <a:pt x="9525" y="14288"/>
                  </a:cubicBezTo>
                  <a:lnTo>
                    <a:pt x="9525" y="15240"/>
                  </a:lnTo>
                  <a:lnTo>
                    <a:pt x="9525" y="16193"/>
                  </a:lnTo>
                  <a:cubicBezTo>
                    <a:pt x="9525" y="16193"/>
                    <a:pt x="9525" y="16193"/>
                    <a:pt x="9525" y="16193"/>
                  </a:cubicBezTo>
                  <a:cubicBezTo>
                    <a:pt x="9525" y="16193"/>
                    <a:pt x="9525" y="16193"/>
                    <a:pt x="9525" y="16193"/>
                  </a:cubicBezTo>
                  <a:lnTo>
                    <a:pt x="12382" y="16193"/>
                  </a:lnTo>
                  <a:lnTo>
                    <a:pt x="13335" y="15240"/>
                  </a:lnTo>
                  <a:cubicBezTo>
                    <a:pt x="13335" y="16193"/>
                    <a:pt x="13335" y="16193"/>
                    <a:pt x="13335" y="15240"/>
                  </a:cubicBezTo>
                  <a:close/>
                  <a:moveTo>
                    <a:pt x="9525" y="7620"/>
                  </a:moveTo>
                  <a:cubicBezTo>
                    <a:pt x="8572" y="7620"/>
                    <a:pt x="7620" y="7620"/>
                    <a:pt x="6667" y="7620"/>
                  </a:cubicBezTo>
                  <a:lnTo>
                    <a:pt x="3810" y="7620"/>
                  </a:lnTo>
                  <a:lnTo>
                    <a:pt x="3810" y="1905"/>
                  </a:lnTo>
                  <a:lnTo>
                    <a:pt x="6667" y="1905"/>
                  </a:lnTo>
                  <a:cubicBezTo>
                    <a:pt x="8572" y="1905"/>
                    <a:pt x="9525" y="1905"/>
                    <a:pt x="10477" y="2858"/>
                  </a:cubicBezTo>
                  <a:cubicBezTo>
                    <a:pt x="11430" y="2858"/>
                    <a:pt x="11430" y="3810"/>
                    <a:pt x="11430" y="4763"/>
                  </a:cubicBezTo>
                  <a:cubicBezTo>
                    <a:pt x="10477" y="6668"/>
                    <a:pt x="10477" y="7620"/>
                    <a:pt x="9525" y="7620"/>
                  </a:cubicBezTo>
                  <a:close/>
                </a:path>
              </a:pathLst>
            </a:custGeom>
            <a:grpFill/>
            <a:ln w="9525" cap="flat">
              <a:noFill/>
              <a:prstDash val="solid"/>
              <a:miter/>
            </a:ln>
          </p:spPr>
          <p:txBody>
            <a:bodyPr rtlCol="0" anchor="ctr"/>
            <a:lstStyle/>
            <a:p>
              <a:endParaRPr lang="es-CL"/>
            </a:p>
          </p:txBody>
        </p:sp>
        <p:sp>
          <p:nvSpPr>
            <p:cNvPr id="35" name="Forma libre: forma 34">
              <a:extLst>
                <a:ext uri="{FF2B5EF4-FFF2-40B4-BE49-F238E27FC236}">
                  <a16:creationId xmlns:a16="http://schemas.microsoft.com/office/drawing/2014/main" id="{1C7F773E-4E8F-4D3D-9078-111B8E4B4E8D}"/>
                </a:ext>
              </a:extLst>
            </p:cNvPr>
            <p:cNvSpPr/>
            <p:nvPr/>
          </p:nvSpPr>
          <p:spPr>
            <a:xfrm>
              <a:off x="6340792" y="2581275"/>
              <a:ext cx="142875" cy="152400"/>
            </a:xfrm>
            <a:custGeom>
              <a:avLst/>
              <a:gdLst>
                <a:gd name="connsiteX0" fmla="*/ 20955 w 142875"/>
                <a:gd name="connsiteY0" fmla="*/ 133350 h 152400"/>
                <a:gd name="connsiteX1" fmla="*/ 44768 w 142875"/>
                <a:gd name="connsiteY1" fmla="*/ 149543 h 152400"/>
                <a:gd name="connsiteX2" fmla="*/ 76200 w 142875"/>
                <a:gd name="connsiteY2" fmla="*/ 155258 h 152400"/>
                <a:gd name="connsiteX3" fmla="*/ 119063 w 142875"/>
                <a:gd name="connsiteY3" fmla="*/ 143828 h 152400"/>
                <a:gd name="connsiteX4" fmla="*/ 144780 w 142875"/>
                <a:gd name="connsiteY4" fmla="*/ 105728 h 152400"/>
                <a:gd name="connsiteX5" fmla="*/ 109538 w 142875"/>
                <a:gd name="connsiteY5" fmla="*/ 105728 h 152400"/>
                <a:gd name="connsiteX6" fmla="*/ 98108 w 142875"/>
                <a:gd name="connsiteY6" fmla="*/ 118110 h 152400"/>
                <a:gd name="connsiteX7" fmla="*/ 77153 w 142875"/>
                <a:gd name="connsiteY7" fmla="*/ 123825 h 152400"/>
                <a:gd name="connsiteX8" fmla="*/ 51435 w 142875"/>
                <a:gd name="connsiteY8" fmla="*/ 115253 h 152400"/>
                <a:gd name="connsiteX9" fmla="*/ 41910 w 142875"/>
                <a:gd name="connsiteY9" fmla="*/ 86678 h 152400"/>
                <a:gd name="connsiteX10" fmla="*/ 147638 w 142875"/>
                <a:gd name="connsiteY10" fmla="*/ 86678 h 152400"/>
                <a:gd name="connsiteX11" fmla="*/ 144780 w 142875"/>
                <a:gd name="connsiteY11" fmla="*/ 54293 h 152400"/>
                <a:gd name="connsiteX12" fmla="*/ 131445 w 142875"/>
                <a:gd name="connsiteY12" fmla="*/ 26670 h 152400"/>
                <a:gd name="connsiteX13" fmla="*/ 108585 w 142875"/>
                <a:gd name="connsiteY13" fmla="*/ 7620 h 152400"/>
                <a:gd name="connsiteX14" fmla="*/ 75248 w 142875"/>
                <a:gd name="connsiteY14" fmla="*/ 0 h 152400"/>
                <a:gd name="connsiteX15" fmla="*/ 44768 w 142875"/>
                <a:gd name="connsiteY15" fmla="*/ 5715 h 152400"/>
                <a:gd name="connsiteX16" fmla="*/ 20955 w 142875"/>
                <a:gd name="connsiteY16" fmla="*/ 21908 h 152400"/>
                <a:gd name="connsiteX17" fmla="*/ 5715 w 142875"/>
                <a:gd name="connsiteY17" fmla="*/ 46672 h 152400"/>
                <a:gd name="connsiteX18" fmla="*/ 0 w 142875"/>
                <a:gd name="connsiteY18" fmla="*/ 77153 h 152400"/>
                <a:gd name="connsiteX19" fmla="*/ 5715 w 142875"/>
                <a:gd name="connsiteY19" fmla="*/ 108585 h 152400"/>
                <a:gd name="connsiteX20" fmla="*/ 20955 w 142875"/>
                <a:gd name="connsiteY20" fmla="*/ 133350 h 152400"/>
                <a:gd name="connsiteX21" fmla="*/ 42863 w 142875"/>
                <a:gd name="connsiteY21" fmla="*/ 51435 h 152400"/>
                <a:gd name="connsiteX22" fmla="*/ 48578 w 142875"/>
                <a:gd name="connsiteY22" fmla="*/ 40958 h 152400"/>
                <a:gd name="connsiteX23" fmla="*/ 59055 w 142875"/>
                <a:gd name="connsiteY23" fmla="*/ 32385 h 152400"/>
                <a:gd name="connsiteX24" fmla="*/ 75248 w 142875"/>
                <a:gd name="connsiteY24" fmla="*/ 29528 h 152400"/>
                <a:gd name="connsiteX25" fmla="*/ 97155 w 142875"/>
                <a:gd name="connsiteY25" fmla="*/ 37147 h 152400"/>
                <a:gd name="connsiteX26" fmla="*/ 107633 w 142875"/>
                <a:gd name="connsiteY26" fmla="*/ 60008 h 152400"/>
                <a:gd name="connsiteX27" fmla="*/ 40958 w 142875"/>
                <a:gd name="connsiteY27" fmla="*/ 60008 h 152400"/>
                <a:gd name="connsiteX28" fmla="*/ 42863 w 142875"/>
                <a:gd name="connsiteY28" fmla="*/ 5143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20955" y="133350"/>
                  </a:moveTo>
                  <a:cubicBezTo>
                    <a:pt x="27623" y="140018"/>
                    <a:pt x="35243" y="145733"/>
                    <a:pt x="44768" y="149543"/>
                  </a:cubicBezTo>
                  <a:cubicBezTo>
                    <a:pt x="54293" y="153353"/>
                    <a:pt x="64770" y="155258"/>
                    <a:pt x="76200" y="155258"/>
                  </a:cubicBezTo>
                  <a:cubicBezTo>
                    <a:pt x="92393" y="155258"/>
                    <a:pt x="106680" y="151448"/>
                    <a:pt x="119063" y="143828"/>
                  </a:cubicBezTo>
                  <a:cubicBezTo>
                    <a:pt x="130493" y="136208"/>
                    <a:pt x="139065" y="123825"/>
                    <a:pt x="144780" y="105728"/>
                  </a:cubicBezTo>
                  <a:lnTo>
                    <a:pt x="109538" y="105728"/>
                  </a:lnTo>
                  <a:cubicBezTo>
                    <a:pt x="107633" y="109538"/>
                    <a:pt x="103823" y="114300"/>
                    <a:pt x="98108" y="118110"/>
                  </a:cubicBezTo>
                  <a:cubicBezTo>
                    <a:pt x="92393" y="121920"/>
                    <a:pt x="84773" y="123825"/>
                    <a:pt x="77153" y="123825"/>
                  </a:cubicBezTo>
                  <a:cubicBezTo>
                    <a:pt x="65723" y="123825"/>
                    <a:pt x="57150" y="120968"/>
                    <a:pt x="51435" y="115253"/>
                  </a:cubicBezTo>
                  <a:cubicBezTo>
                    <a:pt x="45720" y="109538"/>
                    <a:pt x="41910" y="100013"/>
                    <a:pt x="41910" y="86678"/>
                  </a:cubicBezTo>
                  <a:lnTo>
                    <a:pt x="147638" y="86678"/>
                  </a:lnTo>
                  <a:cubicBezTo>
                    <a:pt x="148590" y="75248"/>
                    <a:pt x="147638" y="64770"/>
                    <a:pt x="144780" y="54293"/>
                  </a:cubicBezTo>
                  <a:cubicBezTo>
                    <a:pt x="141923" y="43815"/>
                    <a:pt x="138113" y="34290"/>
                    <a:pt x="131445" y="26670"/>
                  </a:cubicBezTo>
                  <a:cubicBezTo>
                    <a:pt x="125730" y="18098"/>
                    <a:pt x="118110" y="12383"/>
                    <a:pt x="108585" y="7620"/>
                  </a:cubicBezTo>
                  <a:cubicBezTo>
                    <a:pt x="99060" y="1905"/>
                    <a:pt x="88583" y="0"/>
                    <a:pt x="75248" y="0"/>
                  </a:cubicBezTo>
                  <a:cubicBezTo>
                    <a:pt x="63818" y="0"/>
                    <a:pt x="54293" y="1905"/>
                    <a:pt x="44768" y="5715"/>
                  </a:cubicBezTo>
                  <a:cubicBezTo>
                    <a:pt x="35243" y="9525"/>
                    <a:pt x="27623" y="15240"/>
                    <a:pt x="20955" y="21908"/>
                  </a:cubicBezTo>
                  <a:cubicBezTo>
                    <a:pt x="14288" y="28575"/>
                    <a:pt x="9525" y="37147"/>
                    <a:pt x="5715" y="46672"/>
                  </a:cubicBezTo>
                  <a:cubicBezTo>
                    <a:pt x="1905" y="56197"/>
                    <a:pt x="0" y="66675"/>
                    <a:pt x="0" y="77153"/>
                  </a:cubicBezTo>
                  <a:cubicBezTo>
                    <a:pt x="0" y="88583"/>
                    <a:pt x="1905" y="99060"/>
                    <a:pt x="5715" y="108585"/>
                  </a:cubicBezTo>
                  <a:cubicBezTo>
                    <a:pt x="9525" y="118110"/>
                    <a:pt x="14288" y="125730"/>
                    <a:pt x="20955" y="133350"/>
                  </a:cubicBezTo>
                  <a:close/>
                  <a:moveTo>
                    <a:pt x="42863" y="51435"/>
                  </a:moveTo>
                  <a:cubicBezTo>
                    <a:pt x="43815" y="47625"/>
                    <a:pt x="45720" y="44768"/>
                    <a:pt x="48578" y="40958"/>
                  </a:cubicBezTo>
                  <a:cubicBezTo>
                    <a:pt x="51435" y="38100"/>
                    <a:pt x="54293" y="35243"/>
                    <a:pt x="59055" y="32385"/>
                  </a:cubicBezTo>
                  <a:cubicBezTo>
                    <a:pt x="62865" y="30480"/>
                    <a:pt x="68580" y="29528"/>
                    <a:pt x="75248" y="29528"/>
                  </a:cubicBezTo>
                  <a:cubicBezTo>
                    <a:pt x="84773" y="29528"/>
                    <a:pt x="92393" y="32385"/>
                    <a:pt x="97155" y="37147"/>
                  </a:cubicBezTo>
                  <a:cubicBezTo>
                    <a:pt x="101918" y="42863"/>
                    <a:pt x="105728" y="50483"/>
                    <a:pt x="107633" y="60008"/>
                  </a:cubicBezTo>
                  <a:lnTo>
                    <a:pt x="40958" y="60008"/>
                  </a:lnTo>
                  <a:cubicBezTo>
                    <a:pt x="40958" y="58103"/>
                    <a:pt x="41910" y="55245"/>
                    <a:pt x="42863" y="51435"/>
                  </a:cubicBezTo>
                  <a:close/>
                </a:path>
              </a:pathLst>
            </a:custGeom>
            <a:grpFill/>
            <a:ln w="9525" cap="flat">
              <a:noFill/>
              <a:prstDash val="solid"/>
              <a:miter/>
            </a:ln>
          </p:spPr>
          <p:txBody>
            <a:bodyPr rtlCol="0" anchor="ctr"/>
            <a:lstStyle/>
            <a:p>
              <a:endParaRPr lang="es-CL"/>
            </a:p>
          </p:txBody>
        </p:sp>
        <p:sp>
          <p:nvSpPr>
            <p:cNvPr id="36" name="Forma libre: forma 35">
              <a:extLst>
                <a:ext uri="{FF2B5EF4-FFF2-40B4-BE49-F238E27FC236}">
                  <a16:creationId xmlns:a16="http://schemas.microsoft.com/office/drawing/2014/main" id="{7C324A15-CB08-47A4-8EE5-D29599676556}"/>
                </a:ext>
              </a:extLst>
            </p:cNvPr>
            <p:cNvSpPr/>
            <p:nvPr/>
          </p:nvSpPr>
          <p:spPr>
            <a:xfrm>
              <a:off x="6499860" y="2528888"/>
              <a:ext cx="142875" cy="200025"/>
            </a:xfrm>
            <a:custGeom>
              <a:avLst/>
              <a:gdLst>
                <a:gd name="connsiteX0" fmla="*/ 16192 w 142875"/>
                <a:gd name="connsiteY0" fmla="*/ 182880 h 200025"/>
                <a:gd name="connsiteX1" fmla="*/ 37148 w 142875"/>
                <a:gd name="connsiteY1" fmla="*/ 200025 h 200025"/>
                <a:gd name="connsiteX2" fmla="*/ 65723 w 142875"/>
                <a:gd name="connsiteY2" fmla="*/ 206693 h 200025"/>
                <a:gd name="connsiteX3" fmla="*/ 91440 w 142875"/>
                <a:gd name="connsiteY3" fmla="*/ 200978 h 200025"/>
                <a:gd name="connsiteX4" fmla="*/ 110490 w 142875"/>
                <a:gd name="connsiteY4" fmla="*/ 183833 h 200025"/>
                <a:gd name="connsiteX5" fmla="*/ 111442 w 142875"/>
                <a:gd name="connsiteY5" fmla="*/ 183833 h 200025"/>
                <a:gd name="connsiteX6" fmla="*/ 111442 w 142875"/>
                <a:gd name="connsiteY6" fmla="*/ 202883 h 200025"/>
                <a:gd name="connsiteX7" fmla="*/ 149542 w 142875"/>
                <a:gd name="connsiteY7" fmla="*/ 202883 h 200025"/>
                <a:gd name="connsiteX8" fmla="*/ 149542 w 142875"/>
                <a:gd name="connsiteY8" fmla="*/ 0 h 200025"/>
                <a:gd name="connsiteX9" fmla="*/ 109538 w 142875"/>
                <a:gd name="connsiteY9" fmla="*/ 0 h 200025"/>
                <a:gd name="connsiteX10" fmla="*/ 109538 w 142875"/>
                <a:gd name="connsiteY10" fmla="*/ 74295 h 200025"/>
                <a:gd name="connsiteX11" fmla="*/ 108585 w 142875"/>
                <a:gd name="connsiteY11" fmla="*/ 74295 h 200025"/>
                <a:gd name="connsiteX12" fmla="*/ 89535 w 142875"/>
                <a:gd name="connsiteY12" fmla="*/ 58103 h 200025"/>
                <a:gd name="connsiteX13" fmla="*/ 64770 w 142875"/>
                <a:gd name="connsiteY13" fmla="*/ 52388 h 200025"/>
                <a:gd name="connsiteX14" fmla="*/ 36195 w 142875"/>
                <a:gd name="connsiteY14" fmla="*/ 59055 h 200025"/>
                <a:gd name="connsiteX15" fmla="*/ 16192 w 142875"/>
                <a:gd name="connsiteY15" fmla="*/ 76200 h 200025"/>
                <a:gd name="connsiteX16" fmla="*/ 3810 w 142875"/>
                <a:gd name="connsiteY16" fmla="*/ 100965 h 200025"/>
                <a:gd name="connsiteX17" fmla="*/ 0 w 142875"/>
                <a:gd name="connsiteY17" fmla="*/ 129540 h 200025"/>
                <a:gd name="connsiteX18" fmla="*/ 3810 w 142875"/>
                <a:gd name="connsiteY18" fmla="*/ 159068 h 200025"/>
                <a:gd name="connsiteX19" fmla="*/ 16192 w 142875"/>
                <a:gd name="connsiteY19" fmla="*/ 182880 h 200025"/>
                <a:gd name="connsiteX20" fmla="*/ 41910 w 142875"/>
                <a:gd name="connsiteY20" fmla="*/ 111443 h 200025"/>
                <a:gd name="connsiteX21" fmla="*/ 47625 w 142875"/>
                <a:gd name="connsiteY21" fmla="*/ 96203 h 200025"/>
                <a:gd name="connsiteX22" fmla="*/ 58102 w 142875"/>
                <a:gd name="connsiteY22" fmla="*/ 85725 h 200025"/>
                <a:gd name="connsiteX23" fmla="*/ 75248 w 142875"/>
                <a:gd name="connsiteY23" fmla="*/ 81915 h 200025"/>
                <a:gd name="connsiteX24" fmla="*/ 91440 w 142875"/>
                <a:gd name="connsiteY24" fmla="*/ 85725 h 200025"/>
                <a:gd name="connsiteX25" fmla="*/ 101917 w 142875"/>
                <a:gd name="connsiteY25" fmla="*/ 96203 h 200025"/>
                <a:gd name="connsiteX26" fmla="*/ 107632 w 142875"/>
                <a:gd name="connsiteY26" fmla="*/ 111443 h 200025"/>
                <a:gd name="connsiteX27" fmla="*/ 109538 w 142875"/>
                <a:gd name="connsiteY27" fmla="*/ 128588 h 200025"/>
                <a:gd name="connsiteX28" fmla="*/ 107632 w 142875"/>
                <a:gd name="connsiteY28" fmla="*/ 145733 h 200025"/>
                <a:gd name="connsiteX29" fmla="*/ 101917 w 142875"/>
                <a:gd name="connsiteY29" fmla="*/ 160973 h 200025"/>
                <a:gd name="connsiteX30" fmla="*/ 91440 w 142875"/>
                <a:gd name="connsiteY30" fmla="*/ 171450 h 200025"/>
                <a:gd name="connsiteX31" fmla="*/ 75248 w 142875"/>
                <a:gd name="connsiteY31" fmla="*/ 175260 h 200025"/>
                <a:gd name="connsiteX32" fmla="*/ 59055 w 142875"/>
                <a:gd name="connsiteY32" fmla="*/ 171450 h 200025"/>
                <a:gd name="connsiteX33" fmla="*/ 47625 w 142875"/>
                <a:gd name="connsiteY33" fmla="*/ 160973 h 200025"/>
                <a:gd name="connsiteX34" fmla="*/ 40957 w 142875"/>
                <a:gd name="connsiteY34" fmla="*/ 145733 h 200025"/>
                <a:gd name="connsiteX35" fmla="*/ 39052 w 142875"/>
                <a:gd name="connsiteY35" fmla="*/ 128588 h 200025"/>
                <a:gd name="connsiteX36" fmla="*/ 41910 w 142875"/>
                <a:gd name="connsiteY36" fmla="*/ 11144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2875" h="200025">
                  <a:moveTo>
                    <a:pt x="16192" y="182880"/>
                  </a:moveTo>
                  <a:cubicBezTo>
                    <a:pt x="21907" y="190500"/>
                    <a:pt x="28575" y="196215"/>
                    <a:pt x="37148" y="200025"/>
                  </a:cubicBezTo>
                  <a:cubicBezTo>
                    <a:pt x="45720" y="203835"/>
                    <a:pt x="55245" y="206693"/>
                    <a:pt x="65723" y="206693"/>
                  </a:cubicBezTo>
                  <a:cubicBezTo>
                    <a:pt x="75248" y="206693"/>
                    <a:pt x="83820" y="204788"/>
                    <a:pt x="91440" y="200978"/>
                  </a:cubicBezTo>
                  <a:cubicBezTo>
                    <a:pt x="99060" y="197168"/>
                    <a:pt x="105727" y="191453"/>
                    <a:pt x="110490" y="183833"/>
                  </a:cubicBezTo>
                  <a:lnTo>
                    <a:pt x="111442" y="183833"/>
                  </a:lnTo>
                  <a:lnTo>
                    <a:pt x="111442" y="202883"/>
                  </a:lnTo>
                  <a:lnTo>
                    <a:pt x="149542" y="202883"/>
                  </a:lnTo>
                  <a:lnTo>
                    <a:pt x="149542" y="0"/>
                  </a:lnTo>
                  <a:lnTo>
                    <a:pt x="109538" y="0"/>
                  </a:lnTo>
                  <a:lnTo>
                    <a:pt x="109538" y="74295"/>
                  </a:lnTo>
                  <a:lnTo>
                    <a:pt x="108585" y="74295"/>
                  </a:lnTo>
                  <a:cubicBezTo>
                    <a:pt x="103823" y="66675"/>
                    <a:pt x="98107" y="61913"/>
                    <a:pt x="89535" y="58103"/>
                  </a:cubicBezTo>
                  <a:cubicBezTo>
                    <a:pt x="81915" y="54293"/>
                    <a:pt x="73342" y="52388"/>
                    <a:pt x="64770" y="52388"/>
                  </a:cubicBezTo>
                  <a:cubicBezTo>
                    <a:pt x="54292" y="52388"/>
                    <a:pt x="44767" y="54293"/>
                    <a:pt x="36195" y="59055"/>
                  </a:cubicBezTo>
                  <a:cubicBezTo>
                    <a:pt x="27623" y="62865"/>
                    <a:pt x="20955" y="68580"/>
                    <a:pt x="16192" y="76200"/>
                  </a:cubicBezTo>
                  <a:cubicBezTo>
                    <a:pt x="10477" y="82868"/>
                    <a:pt x="6667" y="91440"/>
                    <a:pt x="3810" y="100965"/>
                  </a:cubicBezTo>
                  <a:cubicBezTo>
                    <a:pt x="952" y="110490"/>
                    <a:pt x="0" y="120015"/>
                    <a:pt x="0" y="129540"/>
                  </a:cubicBezTo>
                  <a:cubicBezTo>
                    <a:pt x="0" y="140018"/>
                    <a:pt x="952" y="149543"/>
                    <a:pt x="3810" y="159068"/>
                  </a:cubicBezTo>
                  <a:cubicBezTo>
                    <a:pt x="6667" y="167640"/>
                    <a:pt x="10477" y="175260"/>
                    <a:pt x="16192" y="182880"/>
                  </a:cubicBezTo>
                  <a:close/>
                  <a:moveTo>
                    <a:pt x="41910" y="111443"/>
                  </a:moveTo>
                  <a:cubicBezTo>
                    <a:pt x="42863" y="105728"/>
                    <a:pt x="44767" y="100965"/>
                    <a:pt x="47625" y="96203"/>
                  </a:cubicBezTo>
                  <a:cubicBezTo>
                    <a:pt x="50482" y="91440"/>
                    <a:pt x="54292" y="88583"/>
                    <a:pt x="58102" y="85725"/>
                  </a:cubicBezTo>
                  <a:cubicBezTo>
                    <a:pt x="62865" y="82868"/>
                    <a:pt x="68580" y="81915"/>
                    <a:pt x="75248" y="81915"/>
                  </a:cubicBezTo>
                  <a:cubicBezTo>
                    <a:pt x="81915" y="81915"/>
                    <a:pt x="87630" y="82868"/>
                    <a:pt x="91440" y="85725"/>
                  </a:cubicBezTo>
                  <a:cubicBezTo>
                    <a:pt x="96202" y="88583"/>
                    <a:pt x="99060" y="91440"/>
                    <a:pt x="101917" y="96203"/>
                  </a:cubicBezTo>
                  <a:cubicBezTo>
                    <a:pt x="104775" y="100013"/>
                    <a:pt x="106680" y="105728"/>
                    <a:pt x="107632" y="111443"/>
                  </a:cubicBezTo>
                  <a:cubicBezTo>
                    <a:pt x="108585" y="117158"/>
                    <a:pt x="109538" y="122873"/>
                    <a:pt x="109538" y="128588"/>
                  </a:cubicBezTo>
                  <a:cubicBezTo>
                    <a:pt x="109538" y="134303"/>
                    <a:pt x="108585" y="140970"/>
                    <a:pt x="107632" y="145733"/>
                  </a:cubicBezTo>
                  <a:cubicBezTo>
                    <a:pt x="106680" y="151448"/>
                    <a:pt x="104775" y="156210"/>
                    <a:pt x="101917" y="160973"/>
                  </a:cubicBezTo>
                  <a:cubicBezTo>
                    <a:pt x="99060" y="165735"/>
                    <a:pt x="95250" y="168593"/>
                    <a:pt x="91440" y="171450"/>
                  </a:cubicBezTo>
                  <a:cubicBezTo>
                    <a:pt x="86677" y="174308"/>
                    <a:pt x="81915" y="175260"/>
                    <a:pt x="75248" y="175260"/>
                  </a:cubicBezTo>
                  <a:cubicBezTo>
                    <a:pt x="68580" y="175260"/>
                    <a:pt x="63817" y="174308"/>
                    <a:pt x="59055" y="171450"/>
                  </a:cubicBezTo>
                  <a:cubicBezTo>
                    <a:pt x="54292" y="168593"/>
                    <a:pt x="50482" y="164783"/>
                    <a:pt x="47625" y="160973"/>
                  </a:cubicBezTo>
                  <a:cubicBezTo>
                    <a:pt x="44767" y="156210"/>
                    <a:pt x="42863" y="151448"/>
                    <a:pt x="40957" y="145733"/>
                  </a:cubicBezTo>
                  <a:cubicBezTo>
                    <a:pt x="40005" y="140018"/>
                    <a:pt x="39052" y="134303"/>
                    <a:pt x="39052" y="128588"/>
                  </a:cubicBezTo>
                  <a:cubicBezTo>
                    <a:pt x="40005" y="122873"/>
                    <a:pt x="40957" y="117158"/>
                    <a:pt x="41910" y="111443"/>
                  </a:cubicBezTo>
                  <a:close/>
                </a:path>
              </a:pathLst>
            </a:custGeom>
            <a:grpFill/>
            <a:ln w="9525" cap="flat">
              <a:noFill/>
              <a:prstDash val="solid"/>
              <a:miter/>
            </a:ln>
          </p:spPr>
          <p:txBody>
            <a:bodyPr rtlCol="0" anchor="ctr"/>
            <a:lstStyle/>
            <a:p>
              <a:endParaRPr lang="es-CL"/>
            </a:p>
          </p:txBody>
        </p:sp>
        <p:sp>
          <p:nvSpPr>
            <p:cNvPr id="37" name="Forma libre: forma 36">
              <a:extLst>
                <a:ext uri="{FF2B5EF4-FFF2-40B4-BE49-F238E27FC236}">
                  <a16:creationId xmlns:a16="http://schemas.microsoft.com/office/drawing/2014/main" id="{96BB4763-44D9-40B3-9AD9-5B75C39998B3}"/>
                </a:ext>
              </a:extLst>
            </p:cNvPr>
            <p:cNvSpPr/>
            <p:nvPr/>
          </p:nvSpPr>
          <p:spPr>
            <a:xfrm>
              <a:off x="5845493" y="3061335"/>
              <a:ext cx="504825" cy="647700"/>
            </a:xfrm>
            <a:custGeom>
              <a:avLst/>
              <a:gdLst>
                <a:gd name="connsiteX0" fmla="*/ 509587 w 504825"/>
                <a:gd name="connsiteY0" fmla="*/ 461963 h 647700"/>
                <a:gd name="connsiteX1" fmla="*/ 385762 w 504825"/>
                <a:gd name="connsiteY1" fmla="*/ 305753 h 647700"/>
                <a:gd name="connsiteX2" fmla="*/ 385762 w 504825"/>
                <a:gd name="connsiteY2" fmla="*/ 303848 h 647700"/>
                <a:gd name="connsiteX3" fmla="*/ 481965 w 504825"/>
                <a:gd name="connsiteY3" fmla="*/ 159067 h 647700"/>
                <a:gd name="connsiteX4" fmla="*/ 405765 w 504825"/>
                <a:gd name="connsiteY4" fmla="*/ 23813 h 647700"/>
                <a:gd name="connsiteX5" fmla="*/ 234315 w 504825"/>
                <a:gd name="connsiteY5" fmla="*/ 0 h 647700"/>
                <a:gd name="connsiteX6" fmla="*/ 0 w 504825"/>
                <a:gd name="connsiteY6" fmla="*/ 0 h 647700"/>
                <a:gd name="connsiteX7" fmla="*/ 0 w 504825"/>
                <a:gd name="connsiteY7" fmla="*/ 648653 h 647700"/>
                <a:gd name="connsiteX8" fmla="*/ 313372 w 504825"/>
                <a:gd name="connsiteY8" fmla="*/ 648653 h 647700"/>
                <a:gd name="connsiteX9" fmla="*/ 509587 w 504825"/>
                <a:gd name="connsiteY9" fmla="*/ 461963 h 647700"/>
                <a:gd name="connsiteX10" fmla="*/ 85725 w 504825"/>
                <a:gd name="connsiteY10" fmla="*/ 73342 h 647700"/>
                <a:gd name="connsiteX11" fmla="*/ 258127 w 504825"/>
                <a:gd name="connsiteY11" fmla="*/ 73342 h 647700"/>
                <a:gd name="connsiteX12" fmla="*/ 396240 w 504825"/>
                <a:gd name="connsiteY12" fmla="*/ 176213 h 647700"/>
                <a:gd name="connsiteX13" fmla="*/ 258127 w 504825"/>
                <a:gd name="connsiteY13" fmla="*/ 280035 h 647700"/>
                <a:gd name="connsiteX14" fmla="*/ 85725 w 504825"/>
                <a:gd name="connsiteY14" fmla="*/ 280035 h 647700"/>
                <a:gd name="connsiteX15" fmla="*/ 85725 w 504825"/>
                <a:gd name="connsiteY15" fmla="*/ 73342 h 647700"/>
                <a:gd name="connsiteX16" fmla="*/ 85725 w 504825"/>
                <a:gd name="connsiteY16" fmla="*/ 576263 h 647700"/>
                <a:gd name="connsiteX17" fmla="*/ 85725 w 504825"/>
                <a:gd name="connsiteY17" fmla="*/ 351473 h 647700"/>
                <a:gd name="connsiteX18" fmla="*/ 282893 w 504825"/>
                <a:gd name="connsiteY18" fmla="*/ 351473 h 647700"/>
                <a:gd name="connsiteX19" fmla="*/ 423862 w 504825"/>
                <a:gd name="connsiteY19" fmla="*/ 459105 h 647700"/>
                <a:gd name="connsiteX20" fmla="*/ 301943 w 504825"/>
                <a:gd name="connsiteY20" fmla="*/ 575310 h 647700"/>
                <a:gd name="connsiteX21" fmla="*/ 85725 w 504825"/>
                <a:gd name="connsiteY21" fmla="*/ 57531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4825" h="647700">
                  <a:moveTo>
                    <a:pt x="509587" y="461963"/>
                  </a:moveTo>
                  <a:cubicBezTo>
                    <a:pt x="509587" y="381953"/>
                    <a:pt x="465772" y="321945"/>
                    <a:pt x="385762" y="305753"/>
                  </a:cubicBezTo>
                  <a:lnTo>
                    <a:pt x="385762" y="303848"/>
                  </a:lnTo>
                  <a:cubicBezTo>
                    <a:pt x="445770" y="279082"/>
                    <a:pt x="481965" y="227648"/>
                    <a:pt x="481965" y="159067"/>
                  </a:cubicBezTo>
                  <a:cubicBezTo>
                    <a:pt x="481965" y="95250"/>
                    <a:pt x="448628" y="49530"/>
                    <a:pt x="405765" y="23813"/>
                  </a:cubicBezTo>
                  <a:cubicBezTo>
                    <a:pt x="366712" y="0"/>
                    <a:pt x="291465" y="0"/>
                    <a:pt x="234315" y="0"/>
                  </a:cubicBezTo>
                  <a:lnTo>
                    <a:pt x="0" y="0"/>
                  </a:lnTo>
                  <a:lnTo>
                    <a:pt x="0" y="648653"/>
                  </a:lnTo>
                  <a:lnTo>
                    <a:pt x="313372" y="648653"/>
                  </a:lnTo>
                  <a:cubicBezTo>
                    <a:pt x="441960" y="648653"/>
                    <a:pt x="509587" y="558165"/>
                    <a:pt x="509587" y="461963"/>
                  </a:cubicBezTo>
                  <a:close/>
                  <a:moveTo>
                    <a:pt x="85725" y="73342"/>
                  </a:moveTo>
                  <a:lnTo>
                    <a:pt x="258127" y="73342"/>
                  </a:lnTo>
                  <a:cubicBezTo>
                    <a:pt x="332422" y="73342"/>
                    <a:pt x="396240" y="85725"/>
                    <a:pt x="396240" y="176213"/>
                  </a:cubicBezTo>
                  <a:cubicBezTo>
                    <a:pt x="396240" y="243840"/>
                    <a:pt x="356235" y="280035"/>
                    <a:pt x="258127" y="280035"/>
                  </a:cubicBezTo>
                  <a:lnTo>
                    <a:pt x="85725" y="280035"/>
                  </a:lnTo>
                  <a:lnTo>
                    <a:pt x="85725" y="73342"/>
                  </a:lnTo>
                  <a:close/>
                  <a:moveTo>
                    <a:pt x="85725" y="576263"/>
                  </a:moveTo>
                  <a:lnTo>
                    <a:pt x="85725" y="351473"/>
                  </a:lnTo>
                  <a:lnTo>
                    <a:pt x="282893" y="351473"/>
                  </a:lnTo>
                  <a:cubicBezTo>
                    <a:pt x="355283" y="351473"/>
                    <a:pt x="423862" y="375285"/>
                    <a:pt x="423862" y="459105"/>
                  </a:cubicBezTo>
                  <a:cubicBezTo>
                    <a:pt x="423862" y="529590"/>
                    <a:pt x="376237" y="575310"/>
                    <a:pt x="301943" y="575310"/>
                  </a:cubicBezTo>
                  <a:lnTo>
                    <a:pt x="85725" y="575310"/>
                  </a:lnTo>
                  <a:close/>
                </a:path>
              </a:pathLst>
            </a:custGeom>
            <a:grpFill/>
            <a:ln w="9525" cap="flat">
              <a:noFill/>
              <a:prstDash val="solid"/>
              <a:miter/>
            </a:ln>
          </p:spPr>
          <p:txBody>
            <a:bodyPr rtlCol="0" anchor="ctr"/>
            <a:lstStyle/>
            <a:p>
              <a:endParaRPr lang="es-CL"/>
            </a:p>
          </p:txBody>
        </p:sp>
        <p:sp>
          <p:nvSpPr>
            <p:cNvPr id="38" name="Forma libre: forma 37">
              <a:extLst>
                <a:ext uri="{FF2B5EF4-FFF2-40B4-BE49-F238E27FC236}">
                  <a16:creationId xmlns:a16="http://schemas.microsoft.com/office/drawing/2014/main" id="{DE567A01-9B6E-469E-B9EC-3F3348F13BDD}"/>
                </a:ext>
              </a:extLst>
            </p:cNvPr>
            <p:cNvSpPr/>
            <p:nvPr/>
          </p:nvSpPr>
          <p:spPr>
            <a:xfrm>
              <a:off x="5514975" y="2818445"/>
              <a:ext cx="1133475" cy="1133475"/>
            </a:xfrm>
            <a:custGeom>
              <a:avLst/>
              <a:gdLst>
                <a:gd name="connsiteX0" fmla="*/ 567690 w 1133475"/>
                <a:gd name="connsiteY0" fmla="*/ 1135383 h 1133475"/>
                <a:gd name="connsiteX1" fmla="*/ 1135380 w 1133475"/>
                <a:gd name="connsiteY1" fmla="*/ 567693 h 1133475"/>
                <a:gd name="connsiteX2" fmla="*/ 567690 w 1133475"/>
                <a:gd name="connsiteY2" fmla="*/ 3 h 1133475"/>
                <a:gd name="connsiteX3" fmla="*/ 0 w 1133475"/>
                <a:gd name="connsiteY3" fmla="*/ 567693 h 1133475"/>
                <a:gd name="connsiteX4" fmla="*/ 567690 w 1133475"/>
                <a:gd name="connsiteY4" fmla="*/ 1135383 h 1133475"/>
                <a:gd name="connsiteX5" fmla="*/ 567690 w 1133475"/>
                <a:gd name="connsiteY5" fmla="*/ 74298 h 1133475"/>
                <a:gd name="connsiteX6" fmla="*/ 1061085 w 1133475"/>
                <a:gd name="connsiteY6" fmla="*/ 567693 h 1133475"/>
                <a:gd name="connsiteX7" fmla="*/ 567690 w 1133475"/>
                <a:gd name="connsiteY7" fmla="*/ 1061088 h 1133475"/>
                <a:gd name="connsiteX8" fmla="*/ 74295 w 1133475"/>
                <a:gd name="connsiteY8" fmla="*/ 567693 h 1133475"/>
                <a:gd name="connsiteX9" fmla="*/ 567690 w 1133475"/>
                <a:gd name="connsiteY9" fmla="*/ 74298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475" h="1133475">
                  <a:moveTo>
                    <a:pt x="567690" y="1135383"/>
                  </a:moveTo>
                  <a:cubicBezTo>
                    <a:pt x="881063" y="1135383"/>
                    <a:pt x="1135380" y="881065"/>
                    <a:pt x="1135380" y="567693"/>
                  </a:cubicBezTo>
                  <a:cubicBezTo>
                    <a:pt x="1135380" y="254320"/>
                    <a:pt x="881063" y="3"/>
                    <a:pt x="567690" y="3"/>
                  </a:cubicBezTo>
                  <a:cubicBezTo>
                    <a:pt x="254318" y="-950"/>
                    <a:pt x="0" y="253368"/>
                    <a:pt x="0" y="567693"/>
                  </a:cubicBezTo>
                  <a:cubicBezTo>
                    <a:pt x="0" y="881065"/>
                    <a:pt x="254318" y="1135383"/>
                    <a:pt x="567690" y="1135383"/>
                  </a:cubicBezTo>
                  <a:close/>
                  <a:moveTo>
                    <a:pt x="567690" y="74298"/>
                  </a:moveTo>
                  <a:cubicBezTo>
                    <a:pt x="840105" y="74298"/>
                    <a:pt x="1061085" y="295278"/>
                    <a:pt x="1061085" y="567693"/>
                  </a:cubicBezTo>
                  <a:cubicBezTo>
                    <a:pt x="1061085" y="840108"/>
                    <a:pt x="840105" y="1061088"/>
                    <a:pt x="567690" y="1061088"/>
                  </a:cubicBezTo>
                  <a:cubicBezTo>
                    <a:pt x="295275" y="1061088"/>
                    <a:pt x="74295" y="840108"/>
                    <a:pt x="74295" y="567693"/>
                  </a:cubicBezTo>
                  <a:cubicBezTo>
                    <a:pt x="75248" y="295278"/>
                    <a:pt x="295275" y="74298"/>
                    <a:pt x="567690" y="74298"/>
                  </a:cubicBezTo>
                  <a:close/>
                </a:path>
              </a:pathLst>
            </a:custGeom>
            <a:grpFill/>
            <a:ln w="9525" cap="flat">
              <a:noFill/>
              <a:prstDash val="solid"/>
              <a:miter/>
            </a:ln>
          </p:spPr>
          <p:txBody>
            <a:bodyPr rtlCol="0" anchor="ctr"/>
            <a:lstStyle/>
            <a:p>
              <a:endParaRPr lang="es-CL"/>
            </a:p>
          </p:txBody>
        </p:sp>
        <p:sp>
          <p:nvSpPr>
            <p:cNvPr id="39" name="Forma libre: forma 38">
              <a:extLst>
                <a:ext uri="{FF2B5EF4-FFF2-40B4-BE49-F238E27FC236}">
                  <a16:creationId xmlns:a16="http://schemas.microsoft.com/office/drawing/2014/main" id="{87CF948C-ACB8-49D1-9F6D-6A04A61F2804}"/>
                </a:ext>
              </a:extLst>
            </p:cNvPr>
            <p:cNvSpPr/>
            <p:nvPr/>
          </p:nvSpPr>
          <p:spPr>
            <a:xfrm>
              <a:off x="5517833" y="4024313"/>
              <a:ext cx="133350" cy="142875"/>
            </a:xfrm>
            <a:custGeom>
              <a:avLst/>
              <a:gdLst>
                <a:gd name="connsiteX0" fmla="*/ 70485 w 133350"/>
                <a:gd name="connsiteY0" fmla="*/ 26670 h 142875"/>
                <a:gd name="connsiteX1" fmla="*/ 101918 w 133350"/>
                <a:gd name="connsiteY1" fmla="*/ 51435 h 142875"/>
                <a:gd name="connsiteX2" fmla="*/ 132398 w 133350"/>
                <a:gd name="connsiteY2" fmla="*/ 51435 h 142875"/>
                <a:gd name="connsiteX3" fmla="*/ 70485 w 133350"/>
                <a:gd name="connsiteY3" fmla="*/ 0 h 142875"/>
                <a:gd name="connsiteX4" fmla="*/ 0 w 133350"/>
                <a:gd name="connsiteY4" fmla="*/ 76200 h 142875"/>
                <a:gd name="connsiteX5" fmla="*/ 70485 w 133350"/>
                <a:gd name="connsiteY5" fmla="*/ 150495 h 142875"/>
                <a:gd name="connsiteX6" fmla="*/ 133350 w 133350"/>
                <a:gd name="connsiteY6" fmla="*/ 91440 h 142875"/>
                <a:gd name="connsiteX7" fmla="*/ 102870 w 133350"/>
                <a:gd name="connsiteY7" fmla="*/ 91440 h 142875"/>
                <a:gd name="connsiteX8" fmla="*/ 70485 w 133350"/>
                <a:gd name="connsiteY8" fmla="*/ 123825 h 142875"/>
                <a:gd name="connsiteX9" fmla="*/ 31432 w 133350"/>
                <a:gd name="connsiteY9" fmla="*/ 76200 h 142875"/>
                <a:gd name="connsiteX10" fmla="*/ 70485 w 133350"/>
                <a:gd name="connsiteY10" fmla="*/ 2667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50" h="142875">
                  <a:moveTo>
                    <a:pt x="70485" y="26670"/>
                  </a:moveTo>
                  <a:cubicBezTo>
                    <a:pt x="85725" y="26670"/>
                    <a:pt x="100013" y="37147"/>
                    <a:pt x="101918" y="51435"/>
                  </a:cubicBezTo>
                  <a:lnTo>
                    <a:pt x="132398" y="51435"/>
                  </a:lnTo>
                  <a:cubicBezTo>
                    <a:pt x="128588" y="18097"/>
                    <a:pt x="101918" y="0"/>
                    <a:pt x="70485" y="0"/>
                  </a:cubicBezTo>
                  <a:cubicBezTo>
                    <a:pt x="25718" y="0"/>
                    <a:pt x="0" y="33338"/>
                    <a:pt x="0" y="76200"/>
                  </a:cubicBezTo>
                  <a:cubicBezTo>
                    <a:pt x="0" y="117158"/>
                    <a:pt x="25718" y="150495"/>
                    <a:pt x="70485" y="150495"/>
                  </a:cubicBezTo>
                  <a:cubicBezTo>
                    <a:pt x="105728" y="150495"/>
                    <a:pt x="130493" y="127635"/>
                    <a:pt x="133350" y="91440"/>
                  </a:cubicBezTo>
                  <a:lnTo>
                    <a:pt x="102870" y="91440"/>
                  </a:lnTo>
                  <a:cubicBezTo>
                    <a:pt x="100965" y="110490"/>
                    <a:pt x="89535" y="123825"/>
                    <a:pt x="70485" y="123825"/>
                  </a:cubicBezTo>
                  <a:cubicBezTo>
                    <a:pt x="41910" y="123825"/>
                    <a:pt x="31432" y="100013"/>
                    <a:pt x="31432" y="76200"/>
                  </a:cubicBezTo>
                  <a:cubicBezTo>
                    <a:pt x="31432" y="51435"/>
                    <a:pt x="41910" y="26670"/>
                    <a:pt x="70485" y="26670"/>
                  </a:cubicBezTo>
                  <a:close/>
                </a:path>
              </a:pathLst>
            </a:custGeom>
            <a:grpFill/>
            <a:ln w="9525" cap="flat">
              <a:noFill/>
              <a:prstDash val="solid"/>
              <a:miter/>
            </a:ln>
          </p:spPr>
          <p:txBody>
            <a:bodyPr rtlCol="0" anchor="ctr"/>
            <a:lstStyle/>
            <a:p>
              <a:endParaRPr lang="es-CL"/>
            </a:p>
          </p:txBody>
        </p:sp>
        <p:sp>
          <p:nvSpPr>
            <p:cNvPr id="40" name="Forma libre: forma 39">
              <a:extLst>
                <a:ext uri="{FF2B5EF4-FFF2-40B4-BE49-F238E27FC236}">
                  <a16:creationId xmlns:a16="http://schemas.microsoft.com/office/drawing/2014/main" id="{87669AA1-9AAF-436D-AFBA-F8D3796DCB61}"/>
                </a:ext>
              </a:extLst>
            </p:cNvPr>
            <p:cNvSpPr/>
            <p:nvPr/>
          </p:nvSpPr>
          <p:spPr>
            <a:xfrm>
              <a:off x="5663565" y="4064317"/>
              <a:ext cx="104775" cy="104775"/>
            </a:xfrm>
            <a:custGeom>
              <a:avLst/>
              <a:gdLst>
                <a:gd name="connsiteX0" fmla="*/ 0 w 104775"/>
                <a:gd name="connsiteY0" fmla="*/ 55245 h 104775"/>
                <a:gd name="connsiteX1" fmla="*/ 53340 w 104775"/>
                <a:gd name="connsiteY1" fmla="*/ 109538 h 104775"/>
                <a:gd name="connsiteX2" fmla="*/ 107632 w 104775"/>
                <a:gd name="connsiteY2" fmla="*/ 55245 h 104775"/>
                <a:gd name="connsiteX3" fmla="*/ 53340 w 104775"/>
                <a:gd name="connsiteY3" fmla="*/ 0 h 104775"/>
                <a:gd name="connsiteX4" fmla="*/ 0 w 104775"/>
                <a:gd name="connsiteY4" fmla="*/ 55245 h 104775"/>
                <a:gd name="connsiteX5" fmla="*/ 79057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7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2" y="87630"/>
                    <a:pt x="107632" y="55245"/>
                  </a:cubicBezTo>
                  <a:cubicBezTo>
                    <a:pt x="107632" y="21908"/>
                    <a:pt x="86678" y="0"/>
                    <a:pt x="53340" y="0"/>
                  </a:cubicBezTo>
                  <a:cubicBezTo>
                    <a:pt x="20955" y="953"/>
                    <a:pt x="0" y="21908"/>
                    <a:pt x="0" y="55245"/>
                  </a:cubicBezTo>
                  <a:close/>
                  <a:moveTo>
                    <a:pt x="79057" y="55245"/>
                  </a:moveTo>
                  <a:cubicBezTo>
                    <a:pt x="79057" y="71438"/>
                    <a:pt x="73342" y="88583"/>
                    <a:pt x="53340" y="88583"/>
                  </a:cubicBezTo>
                  <a:cubicBezTo>
                    <a:pt x="34290" y="88583"/>
                    <a:pt x="28575" y="71438"/>
                    <a:pt x="28575" y="55245"/>
                  </a:cubicBezTo>
                  <a:cubicBezTo>
                    <a:pt x="28575" y="38100"/>
                    <a:pt x="34290" y="21908"/>
                    <a:pt x="53340" y="21908"/>
                  </a:cubicBezTo>
                  <a:cubicBezTo>
                    <a:pt x="73342" y="21908"/>
                    <a:pt x="79057" y="39053"/>
                    <a:pt x="79057" y="55245"/>
                  </a:cubicBezTo>
                  <a:close/>
                </a:path>
              </a:pathLst>
            </a:custGeom>
            <a:grpFill/>
            <a:ln w="9525" cap="flat">
              <a:noFill/>
              <a:prstDash val="solid"/>
              <a:miter/>
            </a:ln>
          </p:spPr>
          <p:txBody>
            <a:bodyPr rtlCol="0" anchor="ctr"/>
            <a:lstStyle/>
            <a:p>
              <a:endParaRPr lang="es-CL"/>
            </a:p>
          </p:txBody>
        </p:sp>
        <p:sp>
          <p:nvSpPr>
            <p:cNvPr id="41" name="Forma libre: forma 40">
              <a:extLst>
                <a:ext uri="{FF2B5EF4-FFF2-40B4-BE49-F238E27FC236}">
                  <a16:creationId xmlns:a16="http://schemas.microsoft.com/office/drawing/2014/main" id="{5BC05D66-F451-435B-9CF5-ABA80BE9D356}"/>
                </a:ext>
              </a:extLst>
            </p:cNvPr>
            <p:cNvSpPr/>
            <p:nvPr/>
          </p:nvSpPr>
          <p:spPr>
            <a:xfrm>
              <a:off x="5788343"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2 w 66675"/>
                <a:gd name="connsiteY8" fmla="*/ 21908 h 104775"/>
                <a:gd name="connsiteX9" fmla="*/ 27622 w 66675"/>
                <a:gd name="connsiteY9" fmla="*/ 21908 h 104775"/>
                <a:gd name="connsiteX10" fmla="*/ 27622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2" y="0"/>
                    <a:pt x="63818" y="0"/>
                    <a:pt x="60960" y="0"/>
                  </a:cubicBezTo>
                  <a:cubicBezTo>
                    <a:pt x="46672" y="0"/>
                    <a:pt x="33338" y="9525"/>
                    <a:pt x="27622" y="21908"/>
                  </a:cubicBezTo>
                  <a:lnTo>
                    <a:pt x="27622" y="21908"/>
                  </a:lnTo>
                  <a:lnTo>
                    <a:pt x="27622" y="2858"/>
                  </a:lnTo>
                  <a:lnTo>
                    <a:pt x="0" y="2858"/>
                  </a:lnTo>
                  <a:close/>
                </a:path>
              </a:pathLst>
            </a:custGeom>
            <a:grpFill/>
            <a:ln w="9525" cap="flat">
              <a:noFill/>
              <a:prstDash val="solid"/>
              <a:miter/>
            </a:ln>
          </p:spPr>
          <p:txBody>
            <a:bodyPr rtlCol="0" anchor="ctr"/>
            <a:lstStyle/>
            <a:p>
              <a:endParaRPr lang="es-CL"/>
            </a:p>
          </p:txBody>
        </p:sp>
        <p:sp>
          <p:nvSpPr>
            <p:cNvPr id="42" name="Forma libre: forma 41">
              <a:extLst>
                <a:ext uri="{FF2B5EF4-FFF2-40B4-BE49-F238E27FC236}">
                  <a16:creationId xmlns:a16="http://schemas.microsoft.com/office/drawing/2014/main" id="{968A7BBF-AA62-40FD-9CA6-87507D7A9A10}"/>
                </a:ext>
              </a:extLst>
            </p:cNvPr>
            <p:cNvSpPr/>
            <p:nvPr/>
          </p:nvSpPr>
          <p:spPr>
            <a:xfrm>
              <a:off x="5870257" y="4065270"/>
              <a:ext cx="104775" cy="142875"/>
            </a:xfrm>
            <a:custGeom>
              <a:avLst/>
              <a:gdLst>
                <a:gd name="connsiteX0" fmla="*/ 0 w 104775"/>
                <a:gd name="connsiteY0" fmla="*/ 2858 h 142875"/>
                <a:gd name="connsiteX1" fmla="*/ 0 w 104775"/>
                <a:gd name="connsiteY1" fmla="*/ 143827 h 142875"/>
                <a:gd name="connsiteX2" fmla="*/ 28575 w 104775"/>
                <a:gd name="connsiteY2" fmla="*/ 143827 h 142875"/>
                <a:gd name="connsiteX3" fmla="*/ 28575 w 104775"/>
                <a:gd name="connsiteY3" fmla="*/ 94297 h 142875"/>
                <a:gd name="connsiteX4" fmla="*/ 28575 w 104775"/>
                <a:gd name="connsiteY4" fmla="*/ 94297 h 142875"/>
                <a:gd name="connsiteX5" fmla="*/ 60007 w 104775"/>
                <a:gd name="connsiteY5" fmla="*/ 109538 h 142875"/>
                <a:gd name="connsiteX6" fmla="*/ 105728 w 104775"/>
                <a:gd name="connsiteY6" fmla="*/ 56197 h 142875"/>
                <a:gd name="connsiteX7" fmla="*/ 58103 w 104775"/>
                <a:gd name="connsiteY7" fmla="*/ 0 h 142875"/>
                <a:gd name="connsiteX8" fmla="*/ 27623 w 104775"/>
                <a:gd name="connsiteY8" fmla="*/ 16192 h 142875"/>
                <a:gd name="connsiteX9" fmla="*/ 27623 w 104775"/>
                <a:gd name="connsiteY9" fmla="*/ 16192 h 142875"/>
                <a:gd name="connsiteX10" fmla="*/ 27623 w 104775"/>
                <a:gd name="connsiteY10" fmla="*/ 2858 h 142875"/>
                <a:gd name="connsiteX11" fmla="*/ 0 w 104775"/>
                <a:gd name="connsiteY11" fmla="*/ 2858 h 142875"/>
                <a:gd name="connsiteX12" fmla="*/ 52388 w 104775"/>
                <a:gd name="connsiteY12" fmla="*/ 20955 h 142875"/>
                <a:gd name="connsiteX13" fmla="*/ 77153 w 104775"/>
                <a:gd name="connsiteY13" fmla="*/ 54292 h 142875"/>
                <a:gd name="connsiteX14" fmla="*/ 52388 w 104775"/>
                <a:gd name="connsiteY14" fmla="*/ 87630 h 142875"/>
                <a:gd name="connsiteX15" fmla="*/ 27623 w 104775"/>
                <a:gd name="connsiteY15" fmla="*/ 54292 h 142875"/>
                <a:gd name="connsiteX16" fmla="*/ 52388 w 104775"/>
                <a:gd name="connsiteY16" fmla="*/ 2095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42875">
                  <a:moveTo>
                    <a:pt x="0" y="2858"/>
                  </a:moveTo>
                  <a:lnTo>
                    <a:pt x="0" y="143827"/>
                  </a:lnTo>
                  <a:lnTo>
                    <a:pt x="28575" y="143827"/>
                  </a:lnTo>
                  <a:lnTo>
                    <a:pt x="28575" y="94297"/>
                  </a:lnTo>
                  <a:lnTo>
                    <a:pt x="28575" y="94297"/>
                  </a:lnTo>
                  <a:cubicBezTo>
                    <a:pt x="35243" y="104775"/>
                    <a:pt x="47625" y="109538"/>
                    <a:pt x="60007" y="109538"/>
                  </a:cubicBezTo>
                  <a:cubicBezTo>
                    <a:pt x="90488" y="109538"/>
                    <a:pt x="105728" y="83820"/>
                    <a:pt x="105728" y="56197"/>
                  </a:cubicBezTo>
                  <a:cubicBezTo>
                    <a:pt x="105728" y="26670"/>
                    <a:pt x="91440" y="0"/>
                    <a:pt x="58103" y="0"/>
                  </a:cubicBezTo>
                  <a:cubicBezTo>
                    <a:pt x="45720" y="0"/>
                    <a:pt x="34290" y="4763"/>
                    <a:pt x="27623" y="16192"/>
                  </a:cubicBezTo>
                  <a:lnTo>
                    <a:pt x="27623" y="16192"/>
                  </a:lnTo>
                  <a:lnTo>
                    <a:pt x="27623" y="2858"/>
                  </a:lnTo>
                  <a:lnTo>
                    <a:pt x="0" y="2858"/>
                  </a:lnTo>
                  <a:close/>
                  <a:moveTo>
                    <a:pt x="52388" y="20955"/>
                  </a:moveTo>
                  <a:cubicBezTo>
                    <a:pt x="70485" y="20955"/>
                    <a:pt x="77153" y="38100"/>
                    <a:pt x="77153" y="54292"/>
                  </a:cubicBezTo>
                  <a:cubicBezTo>
                    <a:pt x="77153" y="71438"/>
                    <a:pt x="71438" y="87630"/>
                    <a:pt x="52388" y="87630"/>
                  </a:cubicBezTo>
                  <a:cubicBezTo>
                    <a:pt x="34290" y="87630"/>
                    <a:pt x="27623" y="71438"/>
                    <a:pt x="27623" y="54292"/>
                  </a:cubicBezTo>
                  <a:cubicBezTo>
                    <a:pt x="27623" y="38100"/>
                    <a:pt x="33338" y="20955"/>
                    <a:pt x="52388" y="20955"/>
                  </a:cubicBezTo>
                  <a:close/>
                </a:path>
              </a:pathLst>
            </a:custGeom>
            <a:grpFill/>
            <a:ln w="9525" cap="flat">
              <a:noFill/>
              <a:prstDash val="solid"/>
              <a:miter/>
            </a:ln>
          </p:spPr>
          <p:txBody>
            <a:bodyPr rtlCol="0" anchor="ctr"/>
            <a:lstStyle/>
            <a:p>
              <a:endParaRPr lang="es-CL"/>
            </a:p>
          </p:txBody>
        </p:sp>
        <p:sp>
          <p:nvSpPr>
            <p:cNvPr id="43" name="Forma libre: forma 42">
              <a:extLst>
                <a:ext uri="{FF2B5EF4-FFF2-40B4-BE49-F238E27FC236}">
                  <a16:creationId xmlns:a16="http://schemas.microsoft.com/office/drawing/2014/main" id="{B54D708C-20DE-49E9-821E-514A56F1434A}"/>
                </a:ext>
              </a:extLst>
            </p:cNvPr>
            <p:cNvSpPr/>
            <p:nvPr/>
          </p:nvSpPr>
          <p:spPr>
            <a:xfrm>
              <a:off x="5990273" y="4065270"/>
              <a:ext cx="104775" cy="104775"/>
            </a:xfrm>
            <a:custGeom>
              <a:avLst/>
              <a:gdLst>
                <a:gd name="connsiteX0" fmla="*/ 53340 w 104775"/>
                <a:gd name="connsiteY0" fmla="*/ 0 h 104775"/>
                <a:gd name="connsiteX1" fmla="*/ 0 w 104775"/>
                <a:gd name="connsiteY1" fmla="*/ 55245 h 104775"/>
                <a:gd name="connsiteX2" fmla="*/ 53340 w 104775"/>
                <a:gd name="connsiteY2" fmla="*/ 109538 h 104775"/>
                <a:gd name="connsiteX3" fmla="*/ 107632 w 104775"/>
                <a:gd name="connsiteY3" fmla="*/ 55245 h 104775"/>
                <a:gd name="connsiteX4" fmla="*/ 53340 w 104775"/>
                <a:gd name="connsiteY4" fmla="*/ 0 h 104775"/>
                <a:gd name="connsiteX5" fmla="*/ 53340 w 104775"/>
                <a:gd name="connsiteY5" fmla="*/ 87630 h 104775"/>
                <a:gd name="connsiteX6" fmla="*/ 28575 w 104775"/>
                <a:gd name="connsiteY6" fmla="*/ 54292 h 104775"/>
                <a:gd name="connsiteX7" fmla="*/ 53340 w 104775"/>
                <a:gd name="connsiteY7" fmla="*/ 20955 h 104775"/>
                <a:gd name="connsiteX8" fmla="*/ 79057 w 104775"/>
                <a:gd name="connsiteY8" fmla="*/ 54292 h 104775"/>
                <a:gd name="connsiteX9" fmla="*/ 53340 w 104775"/>
                <a:gd name="connsiteY9" fmla="*/ 8763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53340" y="0"/>
                  </a:moveTo>
                  <a:cubicBezTo>
                    <a:pt x="20955" y="0"/>
                    <a:pt x="0" y="21908"/>
                    <a:pt x="0" y="55245"/>
                  </a:cubicBezTo>
                  <a:cubicBezTo>
                    <a:pt x="0" y="88583"/>
                    <a:pt x="20955" y="109538"/>
                    <a:pt x="53340" y="109538"/>
                  </a:cubicBezTo>
                  <a:cubicBezTo>
                    <a:pt x="85725" y="109538"/>
                    <a:pt x="107632" y="87630"/>
                    <a:pt x="107632" y="55245"/>
                  </a:cubicBezTo>
                  <a:cubicBezTo>
                    <a:pt x="106680" y="20955"/>
                    <a:pt x="85725" y="0"/>
                    <a:pt x="53340" y="0"/>
                  </a:cubicBezTo>
                  <a:close/>
                  <a:moveTo>
                    <a:pt x="53340" y="87630"/>
                  </a:moveTo>
                  <a:cubicBezTo>
                    <a:pt x="34290" y="87630"/>
                    <a:pt x="28575" y="70485"/>
                    <a:pt x="28575" y="54292"/>
                  </a:cubicBezTo>
                  <a:cubicBezTo>
                    <a:pt x="28575" y="37147"/>
                    <a:pt x="34290" y="20955"/>
                    <a:pt x="53340" y="20955"/>
                  </a:cubicBezTo>
                  <a:cubicBezTo>
                    <a:pt x="72390" y="20955"/>
                    <a:pt x="79057" y="38100"/>
                    <a:pt x="79057" y="54292"/>
                  </a:cubicBezTo>
                  <a:cubicBezTo>
                    <a:pt x="78105" y="70485"/>
                    <a:pt x="72390" y="87630"/>
                    <a:pt x="53340" y="87630"/>
                  </a:cubicBezTo>
                  <a:close/>
                </a:path>
              </a:pathLst>
            </a:custGeom>
            <a:grpFill/>
            <a:ln w="9525" cap="flat">
              <a:noFill/>
              <a:prstDash val="solid"/>
              <a:miter/>
            </a:ln>
          </p:spPr>
          <p:txBody>
            <a:bodyPr rtlCol="0" anchor="ctr"/>
            <a:lstStyle/>
            <a:p>
              <a:endParaRPr lang="es-CL"/>
            </a:p>
          </p:txBody>
        </p:sp>
        <p:sp>
          <p:nvSpPr>
            <p:cNvPr id="44" name="Forma libre: forma 43">
              <a:extLst>
                <a:ext uri="{FF2B5EF4-FFF2-40B4-BE49-F238E27FC236}">
                  <a16:creationId xmlns:a16="http://schemas.microsoft.com/office/drawing/2014/main" id="{EB8F3B4A-0BCF-4A78-9905-5B55C5BCB718}"/>
                </a:ext>
              </a:extLst>
            </p:cNvPr>
            <p:cNvSpPr/>
            <p:nvPr/>
          </p:nvSpPr>
          <p:spPr>
            <a:xfrm>
              <a:off x="6116002"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3 w 66675"/>
                <a:gd name="connsiteY8" fmla="*/ 21908 h 104775"/>
                <a:gd name="connsiteX9" fmla="*/ 27623 w 66675"/>
                <a:gd name="connsiteY9" fmla="*/ 21908 h 104775"/>
                <a:gd name="connsiteX10" fmla="*/ 27623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3" y="0"/>
                    <a:pt x="63818" y="0"/>
                    <a:pt x="60960" y="0"/>
                  </a:cubicBezTo>
                  <a:cubicBezTo>
                    <a:pt x="46673" y="0"/>
                    <a:pt x="33338" y="9525"/>
                    <a:pt x="27623" y="21908"/>
                  </a:cubicBezTo>
                  <a:lnTo>
                    <a:pt x="27623" y="21908"/>
                  </a:lnTo>
                  <a:lnTo>
                    <a:pt x="27623" y="2858"/>
                  </a:lnTo>
                  <a:lnTo>
                    <a:pt x="0" y="2858"/>
                  </a:lnTo>
                  <a:close/>
                </a:path>
              </a:pathLst>
            </a:custGeom>
            <a:grpFill/>
            <a:ln w="9525" cap="flat">
              <a:noFill/>
              <a:prstDash val="solid"/>
              <a:miter/>
            </a:ln>
          </p:spPr>
          <p:txBody>
            <a:bodyPr rtlCol="0" anchor="ctr"/>
            <a:lstStyle/>
            <a:p>
              <a:endParaRPr lang="es-CL"/>
            </a:p>
          </p:txBody>
        </p:sp>
        <p:sp>
          <p:nvSpPr>
            <p:cNvPr id="45" name="Forma libre: forma 44">
              <a:extLst>
                <a:ext uri="{FF2B5EF4-FFF2-40B4-BE49-F238E27FC236}">
                  <a16:creationId xmlns:a16="http://schemas.microsoft.com/office/drawing/2014/main" id="{F066640D-7A08-4787-ADA5-6CDEB358F3CB}"/>
                </a:ext>
              </a:extLst>
            </p:cNvPr>
            <p:cNvSpPr/>
            <p:nvPr/>
          </p:nvSpPr>
          <p:spPr>
            <a:xfrm>
              <a:off x="6189345" y="4065270"/>
              <a:ext cx="95250" cy="104775"/>
            </a:xfrm>
            <a:custGeom>
              <a:avLst/>
              <a:gdLst>
                <a:gd name="connsiteX0" fmla="*/ 35242 w 95250"/>
                <a:gd name="connsiteY0" fmla="*/ 46672 h 104775"/>
                <a:gd name="connsiteX1" fmla="*/ 0 w 95250"/>
                <a:gd name="connsiteY1" fmla="*/ 78105 h 104775"/>
                <a:gd name="connsiteX2" fmla="*/ 35242 w 95250"/>
                <a:gd name="connsiteY2" fmla="*/ 109538 h 104775"/>
                <a:gd name="connsiteX3" fmla="*/ 70485 w 95250"/>
                <a:gd name="connsiteY3" fmla="*/ 96202 h 104775"/>
                <a:gd name="connsiteX4" fmla="*/ 72390 w 95250"/>
                <a:gd name="connsiteY4" fmla="*/ 106680 h 104775"/>
                <a:gd name="connsiteX5" fmla="*/ 100965 w 95250"/>
                <a:gd name="connsiteY5" fmla="*/ 106680 h 104775"/>
                <a:gd name="connsiteX6" fmla="*/ 97155 w 95250"/>
                <a:gd name="connsiteY6" fmla="*/ 83820 h 104775"/>
                <a:gd name="connsiteX7" fmla="*/ 97155 w 95250"/>
                <a:gd name="connsiteY7" fmla="*/ 29527 h 104775"/>
                <a:gd name="connsiteX8" fmla="*/ 51435 w 95250"/>
                <a:gd name="connsiteY8" fmla="*/ 0 h 104775"/>
                <a:gd name="connsiteX9" fmla="*/ 2857 w 95250"/>
                <a:gd name="connsiteY9" fmla="*/ 35242 h 104775"/>
                <a:gd name="connsiteX10" fmla="*/ 31432 w 95250"/>
                <a:gd name="connsiteY10" fmla="*/ 35242 h 104775"/>
                <a:gd name="connsiteX11" fmla="*/ 50482 w 95250"/>
                <a:gd name="connsiteY11" fmla="*/ 20002 h 104775"/>
                <a:gd name="connsiteX12" fmla="*/ 68580 w 95250"/>
                <a:gd name="connsiteY12" fmla="*/ 34290 h 104775"/>
                <a:gd name="connsiteX13" fmla="*/ 35242 w 95250"/>
                <a:gd name="connsiteY13" fmla="*/ 46672 h 104775"/>
                <a:gd name="connsiteX14" fmla="*/ 69532 w 95250"/>
                <a:gd name="connsiteY14" fmla="*/ 65722 h 104775"/>
                <a:gd name="connsiteX15" fmla="*/ 46672 w 95250"/>
                <a:gd name="connsiteY15" fmla="*/ 89535 h 104775"/>
                <a:gd name="connsiteX16" fmla="*/ 29527 w 95250"/>
                <a:gd name="connsiteY16" fmla="*/ 76200 h 104775"/>
                <a:gd name="connsiteX17" fmla="*/ 46672 w 95250"/>
                <a:gd name="connsiteY17" fmla="*/ 60960 h 104775"/>
                <a:gd name="connsiteX18" fmla="*/ 70485 w 95250"/>
                <a:gd name="connsiteY18" fmla="*/ 55245 h 104775"/>
                <a:gd name="connsiteX19" fmla="*/ 70485 w 95250"/>
                <a:gd name="connsiteY19" fmla="*/ 6572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250" h="104775">
                  <a:moveTo>
                    <a:pt x="35242" y="46672"/>
                  </a:moveTo>
                  <a:cubicBezTo>
                    <a:pt x="17145" y="49530"/>
                    <a:pt x="0" y="54292"/>
                    <a:pt x="0" y="78105"/>
                  </a:cubicBezTo>
                  <a:cubicBezTo>
                    <a:pt x="0" y="99060"/>
                    <a:pt x="15240" y="109538"/>
                    <a:pt x="35242" y="109538"/>
                  </a:cubicBezTo>
                  <a:cubicBezTo>
                    <a:pt x="47625" y="109538"/>
                    <a:pt x="60960" y="105727"/>
                    <a:pt x="70485" y="96202"/>
                  </a:cubicBezTo>
                  <a:cubicBezTo>
                    <a:pt x="70485" y="100013"/>
                    <a:pt x="71438" y="102870"/>
                    <a:pt x="72390" y="106680"/>
                  </a:cubicBezTo>
                  <a:lnTo>
                    <a:pt x="100965" y="106680"/>
                  </a:lnTo>
                  <a:cubicBezTo>
                    <a:pt x="98107" y="102870"/>
                    <a:pt x="97155" y="93345"/>
                    <a:pt x="97155" y="83820"/>
                  </a:cubicBezTo>
                  <a:lnTo>
                    <a:pt x="97155" y="29527"/>
                  </a:lnTo>
                  <a:cubicBezTo>
                    <a:pt x="97155" y="4763"/>
                    <a:pt x="72390" y="0"/>
                    <a:pt x="51435" y="0"/>
                  </a:cubicBezTo>
                  <a:cubicBezTo>
                    <a:pt x="28575" y="0"/>
                    <a:pt x="3810" y="7620"/>
                    <a:pt x="2857" y="35242"/>
                  </a:cubicBezTo>
                  <a:lnTo>
                    <a:pt x="31432" y="35242"/>
                  </a:lnTo>
                  <a:cubicBezTo>
                    <a:pt x="32385" y="23813"/>
                    <a:pt x="39052" y="20002"/>
                    <a:pt x="50482" y="20002"/>
                  </a:cubicBezTo>
                  <a:cubicBezTo>
                    <a:pt x="60960" y="20002"/>
                    <a:pt x="68580" y="21908"/>
                    <a:pt x="68580" y="34290"/>
                  </a:cubicBezTo>
                  <a:cubicBezTo>
                    <a:pt x="69532" y="44767"/>
                    <a:pt x="53340" y="43815"/>
                    <a:pt x="35242" y="46672"/>
                  </a:cubicBezTo>
                  <a:close/>
                  <a:moveTo>
                    <a:pt x="69532" y="65722"/>
                  </a:moveTo>
                  <a:cubicBezTo>
                    <a:pt x="69532" y="72390"/>
                    <a:pt x="68580" y="89535"/>
                    <a:pt x="46672" y="89535"/>
                  </a:cubicBezTo>
                  <a:cubicBezTo>
                    <a:pt x="37147" y="89535"/>
                    <a:pt x="29527" y="86677"/>
                    <a:pt x="29527" y="76200"/>
                  </a:cubicBezTo>
                  <a:cubicBezTo>
                    <a:pt x="29527" y="65722"/>
                    <a:pt x="37147" y="62865"/>
                    <a:pt x="46672" y="60960"/>
                  </a:cubicBezTo>
                  <a:cubicBezTo>
                    <a:pt x="55245" y="59055"/>
                    <a:pt x="65722" y="59055"/>
                    <a:pt x="70485" y="55245"/>
                  </a:cubicBezTo>
                  <a:lnTo>
                    <a:pt x="70485" y="65722"/>
                  </a:lnTo>
                  <a:close/>
                </a:path>
              </a:pathLst>
            </a:custGeom>
            <a:grpFill/>
            <a:ln w="9525" cap="flat">
              <a:noFill/>
              <a:prstDash val="solid"/>
              <a:miter/>
            </a:ln>
          </p:spPr>
          <p:txBody>
            <a:bodyPr rtlCol="0" anchor="ctr"/>
            <a:lstStyle/>
            <a:p>
              <a:endParaRPr lang="es-CL"/>
            </a:p>
          </p:txBody>
        </p:sp>
        <p:sp>
          <p:nvSpPr>
            <p:cNvPr id="46" name="Forma libre: forma 45">
              <a:extLst>
                <a:ext uri="{FF2B5EF4-FFF2-40B4-BE49-F238E27FC236}">
                  <a16:creationId xmlns:a16="http://schemas.microsoft.com/office/drawing/2014/main" id="{3C288112-4621-42F0-86BA-8C3D96B146A9}"/>
                </a:ext>
              </a:extLst>
            </p:cNvPr>
            <p:cNvSpPr/>
            <p:nvPr/>
          </p:nvSpPr>
          <p:spPr>
            <a:xfrm>
              <a:off x="6299835" y="4036695"/>
              <a:ext cx="66675" cy="133350"/>
            </a:xfrm>
            <a:custGeom>
              <a:avLst/>
              <a:gdLst>
                <a:gd name="connsiteX0" fmla="*/ 66675 w 66675"/>
                <a:gd name="connsiteY0" fmla="*/ 50483 h 133350"/>
                <a:gd name="connsiteX1" fmla="*/ 66675 w 66675"/>
                <a:gd name="connsiteY1" fmla="*/ 31433 h 133350"/>
                <a:gd name="connsiteX2" fmla="*/ 45720 w 66675"/>
                <a:gd name="connsiteY2" fmla="*/ 31433 h 133350"/>
                <a:gd name="connsiteX3" fmla="*/ 45720 w 66675"/>
                <a:gd name="connsiteY3" fmla="*/ 0 h 133350"/>
                <a:gd name="connsiteX4" fmla="*/ 17145 w 66675"/>
                <a:gd name="connsiteY4" fmla="*/ 0 h 133350"/>
                <a:gd name="connsiteX5" fmla="*/ 17145 w 66675"/>
                <a:gd name="connsiteY5" fmla="*/ 31433 h 133350"/>
                <a:gd name="connsiteX6" fmla="*/ 0 w 66675"/>
                <a:gd name="connsiteY6" fmla="*/ 31433 h 133350"/>
                <a:gd name="connsiteX7" fmla="*/ 0 w 66675"/>
                <a:gd name="connsiteY7" fmla="*/ 50483 h 133350"/>
                <a:gd name="connsiteX8" fmla="*/ 17145 w 66675"/>
                <a:gd name="connsiteY8" fmla="*/ 50483 h 133350"/>
                <a:gd name="connsiteX9" fmla="*/ 17145 w 66675"/>
                <a:gd name="connsiteY9" fmla="*/ 111442 h 133350"/>
                <a:gd name="connsiteX10" fmla="*/ 49530 w 66675"/>
                <a:gd name="connsiteY10" fmla="*/ 136208 h 133350"/>
                <a:gd name="connsiteX11" fmla="*/ 66675 w 66675"/>
                <a:gd name="connsiteY11" fmla="*/ 135255 h 133350"/>
                <a:gd name="connsiteX12" fmla="*/ 66675 w 66675"/>
                <a:gd name="connsiteY12" fmla="*/ 113347 h 133350"/>
                <a:gd name="connsiteX13" fmla="*/ 58102 w 66675"/>
                <a:gd name="connsiteY13" fmla="*/ 114300 h 133350"/>
                <a:gd name="connsiteX14" fmla="*/ 45720 w 66675"/>
                <a:gd name="connsiteY14" fmla="*/ 101917 h 133350"/>
                <a:gd name="connsiteX15" fmla="*/ 45720 w 66675"/>
                <a:gd name="connsiteY15" fmla="*/ 50483 h 133350"/>
                <a:gd name="connsiteX16" fmla="*/ 66675 w 66675"/>
                <a:gd name="connsiteY16" fmla="*/ 5048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675" h="133350">
                  <a:moveTo>
                    <a:pt x="66675" y="50483"/>
                  </a:moveTo>
                  <a:lnTo>
                    <a:pt x="66675" y="31433"/>
                  </a:lnTo>
                  <a:lnTo>
                    <a:pt x="45720" y="31433"/>
                  </a:lnTo>
                  <a:lnTo>
                    <a:pt x="45720" y="0"/>
                  </a:lnTo>
                  <a:lnTo>
                    <a:pt x="17145" y="0"/>
                  </a:lnTo>
                  <a:lnTo>
                    <a:pt x="17145" y="31433"/>
                  </a:lnTo>
                  <a:lnTo>
                    <a:pt x="0" y="31433"/>
                  </a:lnTo>
                  <a:lnTo>
                    <a:pt x="0" y="50483"/>
                  </a:lnTo>
                  <a:lnTo>
                    <a:pt x="17145" y="50483"/>
                  </a:lnTo>
                  <a:lnTo>
                    <a:pt x="17145" y="111442"/>
                  </a:lnTo>
                  <a:cubicBezTo>
                    <a:pt x="17145" y="132397"/>
                    <a:pt x="32385" y="136208"/>
                    <a:pt x="49530" y="136208"/>
                  </a:cubicBezTo>
                  <a:cubicBezTo>
                    <a:pt x="55245" y="136208"/>
                    <a:pt x="60960" y="136208"/>
                    <a:pt x="66675" y="135255"/>
                  </a:cubicBezTo>
                  <a:lnTo>
                    <a:pt x="66675" y="113347"/>
                  </a:lnTo>
                  <a:cubicBezTo>
                    <a:pt x="63817" y="114300"/>
                    <a:pt x="60960" y="114300"/>
                    <a:pt x="58102" y="114300"/>
                  </a:cubicBezTo>
                  <a:cubicBezTo>
                    <a:pt x="48577" y="114300"/>
                    <a:pt x="45720" y="111442"/>
                    <a:pt x="45720" y="101917"/>
                  </a:cubicBezTo>
                  <a:lnTo>
                    <a:pt x="45720" y="50483"/>
                  </a:lnTo>
                  <a:lnTo>
                    <a:pt x="66675" y="50483"/>
                  </a:lnTo>
                  <a:close/>
                </a:path>
              </a:pathLst>
            </a:custGeom>
            <a:grpFill/>
            <a:ln w="9525" cap="flat">
              <a:noFill/>
              <a:prstDash val="solid"/>
              <a:miter/>
            </a:ln>
          </p:spPr>
          <p:txBody>
            <a:bodyPr rtlCol="0" anchor="ctr"/>
            <a:lstStyle/>
            <a:p>
              <a:endParaRPr lang="es-CL"/>
            </a:p>
          </p:txBody>
        </p:sp>
      </p:grpSp>
      <p:grpSp>
        <p:nvGrpSpPr>
          <p:cNvPr id="51" name="Gráfico 47">
            <a:extLst>
              <a:ext uri="{FF2B5EF4-FFF2-40B4-BE49-F238E27FC236}">
                <a16:creationId xmlns:a16="http://schemas.microsoft.com/office/drawing/2014/main" id="{D9EC7CC7-8487-484A-A43C-A99ECB15EBAE}"/>
              </a:ext>
            </a:extLst>
          </p:cNvPr>
          <p:cNvGrpSpPr/>
          <p:nvPr/>
        </p:nvGrpSpPr>
        <p:grpSpPr>
          <a:xfrm>
            <a:off x="10476159" y="944618"/>
            <a:ext cx="1715841" cy="45719"/>
            <a:chOff x="3833043" y="1323690"/>
            <a:chExt cx="8351337" cy="38099"/>
          </a:xfrm>
          <a:solidFill>
            <a:schemeClr val="accent1"/>
          </a:solidFill>
        </p:grpSpPr>
        <p:sp>
          <p:nvSpPr>
            <p:cNvPr id="52" name="Forma libre: forma 51">
              <a:extLst>
                <a:ext uri="{FF2B5EF4-FFF2-40B4-BE49-F238E27FC236}">
                  <a16:creationId xmlns:a16="http://schemas.microsoft.com/office/drawing/2014/main" id="{7A7C4276-E4B1-4242-9034-15DF358753AB}"/>
                </a:ext>
              </a:extLst>
            </p:cNvPr>
            <p:cNvSpPr/>
            <p:nvPr/>
          </p:nvSpPr>
          <p:spPr>
            <a:xfrm>
              <a:off x="3833043"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DC0C23"/>
            </a:solidFill>
            <a:ln w="7615" cap="flat">
              <a:noFill/>
              <a:prstDash val="solid"/>
              <a:miter/>
            </a:ln>
          </p:spPr>
          <p:txBody>
            <a:bodyPr rtlCol="0" anchor="ctr"/>
            <a:lstStyle/>
            <a:p>
              <a:endParaRPr lang="es-CL"/>
            </a:p>
          </p:txBody>
        </p:sp>
        <p:sp>
          <p:nvSpPr>
            <p:cNvPr id="53" name="Forma libre: forma 52">
              <a:extLst>
                <a:ext uri="{FF2B5EF4-FFF2-40B4-BE49-F238E27FC236}">
                  <a16:creationId xmlns:a16="http://schemas.microsoft.com/office/drawing/2014/main" id="{5B2B134D-23DA-49AF-8009-E70DA9556003}"/>
                </a:ext>
              </a:extLst>
            </p:cNvPr>
            <p:cNvSpPr/>
            <p:nvPr/>
          </p:nvSpPr>
          <p:spPr>
            <a:xfrm>
              <a:off x="54979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F18932"/>
            </a:solidFill>
            <a:ln w="7615" cap="flat">
              <a:noFill/>
              <a:prstDash val="solid"/>
              <a:miter/>
            </a:ln>
          </p:spPr>
          <p:txBody>
            <a:bodyPr rtlCol="0" anchor="ctr"/>
            <a:lstStyle/>
            <a:p>
              <a:endParaRPr lang="es-CL"/>
            </a:p>
          </p:txBody>
        </p:sp>
        <p:sp>
          <p:nvSpPr>
            <p:cNvPr id="54" name="Forma libre: forma 53">
              <a:extLst>
                <a:ext uri="{FF2B5EF4-FFF2-40B4-BE49-F238E27FC236}">
                  <a16:creationId xmlns:a16="http://schemas.microsoft.com/office/drawing/2014/main" id="{67D45089-7674-4591-9F75-56B3746D7E07}"/>
                </a:ext>
              </a:extLst>
            </p:cNvPr>
            <p:cNvSpPr/>
            <p:nvPr/>
          </p:nvSpPr>
          <p:spPr>
            <a:xfrm>
              <a:off x="7162910"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4DB05B"/>
            </a:solidFill>
            <a:ln w="7615" cap="flat">
              <a:noFill/>
              <a:prstDash val="solid"/>
              <a:miter/>
            </a:ln>
          </p:spPr>
          <p:txBody>
            <a:bodyPr rtlCol="0" anchor="ctr"/>
            <a:lstStyle/>
            <a:p>
              <a:endParaRPr lang="es-CL"/>
            </a:p>
          </p:txBody>
        </p:sp>
        <p:sp>
          <p:nvSpPr>
            <p:cNvPr id="55" name="Forma libre: forma 54">
              <a:extLst>
                <a:ext uri="{FF2B5EF4-FFF2-40B4-BE49-F238E27FC236}">
                  <a16:creationId xmlns:a16="http://schemas.microsoft.com/office/drawing/2014/main" id="{F5D1568A-C916-4ACF-9388-62AEB4619816}"/>
                </a:ext>
              </a:extLst>
            </p:cNvPr>
            <p:cNvSpPr/>
            <p:nvPr/>
          </p:nvSpPr>
          <p:spPr>
            <a:xfrm>
              <a:off x="8827844"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2DAFE6"/>
            </a:solidFill>
            <a:ln w="7615" cap="flat">
              <a:noFill/>
              <a:prstDash val="solid"/>
              <a:miter/>
            </a:ln>
          </p:spPr>
          <p:txBody>
            <a:bodyPr rtlCol="0" anchor="ctr"/>
            <a:lstStyle/>
            <a:p>
              <a:endParaRPr lang="es-CL"/>
            </a:p>
          </p:txBody>
        </p:sp>
        <p:sp>
          <p:nvSpPr>
            <p:cNvPr id="56" name="Forma libre: forma 55">
              <a:extLst>
                <a:ext uri="{FF2B5EF4-FFF2-40B4-BE49-F238E27FC236}">
                  <a16:creationId xmlns:a16="http://schemas.microsoft.com/office/drawing/2014/main" id="{30544C97-7755-480B-9BB4-3FA7832AB360}"/>
                </a:ext>
              </a:extLst>
            </p:cNvPr>
            <p:cNvSpPr/>
            <p:nvPr/>
          </p:nvSpPr>
          <p:spPr>
            <a:xfrm>
              <a:off x="104927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954B97"/>
            </a:solidFill>
            <a:ln w="7615" cap="flat">
              <a:noFill/>
              <a:prstDash val="solid"/>
              <a:miter/>
            </a:ln>
          </p:spPr>
          <p:txBody>
            <a:bodyPr rtlCol="0" anchor="ctr"/>
            <a:lstStyle/>
            <a:p>
              <a:endParaRPr lang="es-CL"/>
            </a:p>
          </p:txBody>
        </p:sp>
      </p:grpSp>
    </p:spTree>
    <p:extLst>
      <p:ext uri="{BB962C8B-B14F-4D97-AF65-F5344CB8AC3E}">
        <p14:creationId xmlns:p14="http://schemas.microsoft.com/office/powerpoint/2010/main" val="2695584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60" r:id="rId4"/>
    <p:sldLayoutId id="2147483654" r:id="rId5"/>
    <p:sldLayoutId id="2147483659" r:id="rId6"/>
  </p:sldLayoutIdLst>
  <p:txStyles>
    <p:title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8FDDA-8140-4E23-9A8B-C8DBBABDAD59}"/>
              </a:ext>
            </a:extLst>
          </p:cNvPr>
          <p:cNvSpPr>
            <a:spLocks noGrp="1"/>
          </p:cNvSpPr>
          <p:nvPr>
            <p:ph type="ctrTitle"/>
          </p:nvPr>
        </p:nvSpPr>
        <p:spPr>
          <a:xfrm>
            <a:off x="3714750" y="1113314"/>
            <a:ext cx="8001534" cy="1709737"/>
          </a:xfrm>
        </p:spPr>
        <p:txBody>
          <a:bodyPr>
            <a:normAutofit fontScale="90000"/>
          </a:bodyPr>
          <a:lstStyle/>
          <a:p>
            <a:r>
              <a:rPr lang="es-MX" dirty="0"/>
              <a:t>TPC401 – taller integrado de proyectos de programación</a:t>
            </a:r>
            <a:endParaRPr lang="es-CL" dirty="0"/>
          </a:p>
        </p:txBody>
      </p:sp>
      <p:sp>
        <p:nvSpPr>
          <p:cNvPr id="7" name="Subtítulo 6">
            <a:extLst>
              <a:ext uri="{FF2B5EF4-FFF2-40B4-BE49-F238E27FC236}">
                <a16:creationId xmlns:a16="http://schemas.microsoft.com/office/drawing/2014/main" id="{B00BC0CF-B17D-4A50-ABE9-4484FAE4760D}"/>
              </a:ext>
            </a:extLst>
          </p:cNvPr>
          <p:cNvSpPr>
            <a:spLocks noGrp="1"/>
          </p:cNvSpPr>
          <p:nvPr>
            <p:ph type="subTitle" idx="1"/>
          </p:nvPr>
        </p:nvSpPr>
        <p:spPr>
          <a:xfrm>
            <a:off x="3714750" y="5423227"/>
            <a:ext cx="7531005" cy="661379"/>
          </a:xfrm>
        </p:spPr>
        <p:txBody>
          <a:bodyPr/>
          <a:lstStyle/>
          <a:p>
            <a:r>
              <a:rPr lang="es-MX" dirty="0"/>
              <a:t>23/25/26 - Noviembre – 2020</a:t>
            </a:r>
          </a:p>
        </p:txBody>
      </p:sp>
      <p:sp>
        <p:nvSpPr>
          <p:cNvPr id="8" name="Marcador de texto 7">
            <a:extLst>
              <a:ext uri="{FF2B5EF4-FFF2-40B4-BE49-F238E27FC236}">
                <a16:creationId xmlns:a16="http://schemas.microsoft.com/office/drawing/2014/main" id="{24A6EDC5-665D-4C54-9434-DB56AD78E396}"/>
              </a:ext>
            </a:extLst>
          </p:cNvPr>
          <p:cNvSpPr>
            <a:spLocks noGrp="1"/>
          </p:cNvSpPr>
          <p:nvPr>
            <p:ph type="body" sz="quarter" idx="10"/>
          </p:nvPr>
        </p:nvSpPr>
        <p:spPr/>
        <p:txBody>
          <a:bodyPr>
            <a:normAutofit/>
          </a:bodyPr>
          <a:lstStyle/>
          <a:p>
            <a:r>
              <a:rPr lang="es-MX" dirty="0"/>
              <a:t>Semana  4 Sesión 1/2</a:t>
            </a:r>
            <a:endParaRPr lang="es-CL" dirty="0"/>
          </a:p>
        </p:txBody>
      </p:sp>
    </p:spTree>
    <p:extLst>
      <p:ext uri="{BB962C8B-B14F-4D97-AF65-F5344CB8AC3E}">
        <p14:creationId xmlns:p14="http://schemas.microsoft.com/office/powerpoint/2010/main" val="655980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30371" y="990337"/>
            <a:ext cx="9847129" cy="5139869"/>
          </a:xfrm>
          <a:prstGeom prst="rect">
            <a:avLst/>
          </a:prstGeom>
          <a:noFill/>
        </p:spPr>
        <p:txBody>
          <a:bodyPr wrap="square" rtlCol="0" anchor="t">
            <a:spAutoFit/>
          </a:bodyPr>
          <a:lstStyle/>
          <a:p>
            <a:r>
              <a:rPr lang="es-ES" sz="2800" b="1" dirty="0"/>
              <a:t>Estimación de la Duración de las Actividades - Entradas</a:t>
            </a:r>
          </a:p>
          <a:p>
            <a:endParaRPr lang="es-ES" sz="2000" dirty="0"/>
          </a:p>
          <a:p>
            <a:r>
              <a:rPr lang="es-ES" sz="2000" b="1" dirty="0">
                <a:latin typeface="Arial"/>
                <a:ea typeface="ＭＳ Ｐゴシック"/>
                <a:cs typeface="Arial"/>
              </a:rPr>
              <a:t>Atributos de las Actividades</a:t>
            </a:r>
          </a:p>
          <a:p>
            <a:endParaRPr lang="es-ES" sz="2000" b="1" dirty="0">
              <a:latin typeface="Arial"/>
              <a:ea typeface="ＭＳ Ｐゴシック"/>
              <a:cs typeface="Arial"/>
            </a:endParaRPr>
          </a:p>
          <a:p>
            <a:r>
              <a:rPr lang="es-ES" sz="2000" dirty="0">
                <a:latin typeface="Arial"/>
                <a:ea typeface="ＭＳ Ｐゴシック"/>
                <a:cs typeface="Arial"/>
              </a:rPr>
              <a:t>Los atributos de las actividades constituyen la principal entrada de datos que se utilizará para estimar las duraciones necesarias para cada una de las actividades de la lista de actividad.</a:t>
            </a:r>
            <a:endParaRPr lang="es-ES" dirty="0"/>
          </a:p>
          <a:p>
            <a:endParaRPr lang="es-ES" sz="2000" dirty="0">
              <a:cs typeface="Arial"/>
            </a:endParaRPr>
          </a:p>
          <a:p>
            <a:r>
              <a:rPr lang="es-ES" sz="2000" dirty="0">
                <a:latin typeface="Arial"/>
                <a:ea typeface="ＭＳ Ｐゴシック"/>
                <a:cs typeface="Arial"/>
              </a:rPr>
              <a:t>Durante las etapas iniciales del proyecto, estos atributos incluyen el identificador de la actividad (ID), el identificador de la EDT (Estructura Detallada del Trabajo) y la etiqueta o el nombre de la actividad.</a:t>
            </a:r>
          </a:p>
          <a:p>
            <a:endParaRPr lang="es-ES" sz="2000" dirty="0">
              <a:cs typeface="Arial"/>
            </a:endParaRPr>
          </a:p>
          <a:p>
            <a:pPr defTabSz="958850"/>
            <a:r>
              <a:rPr lang="es-ES" sz="2000" b="1" dirty="0">
                <a:latin typeface="Arial"/>
                <a:ea typeface="ＭＳ Ｐゴシック"/>
                <a:cs typeface="Arial"/>
              </a:rPr>
              <a:t>Los atributos de las actividades constituyen la principal entrada de datos que se utilizará para estimar la duración de cada una de las actividades de la lista.</a:t>
            </a:r>
            <a:endParaRPr lang="es-ES" sz="2000" dirty="0">
              <a:latin typeface="Arial"/>
              <a:ea typeface="ＭＳ Ｐゴシック"/>
              <a:cs typeface="Arial"/>
            </a:endParaRPr>
          </a:p>
          <a:p>
            <a:endParaRPr lang="es-ES" sz="2000" dirty="0">
              <a:cs typeface="Arial"/>
            </a:endParaRPr>
          </a:p>
          <a:p>
            <a:endParaRPr lang="es-ES" sz="2000" dirty="0">
              <a:cs typeface="Arial"/>
            </a:endParaRPr>
          </a:p>
        </p:txBody>
      </p:sp>
      <p:sp>
        <p:nvSpPr>
          <p:cNvPr id="19" name="Título 10">
            <a:extLst>
              <a:ext uri="{FF2B5EF4-FFF2-40B4-BE49-F238E27FC236}">
                <a16:creationId xmlns:a16="http://schemas.microsoft.com/office/drawing/2014/main" id="{EA4F8DA6-2A36-47A1-B4E6-E026D3138D3E}"/>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1152592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5139869"/>
          </a:xfrm>
          <a:prstGeom prst="rect">
            <a:avLst/>
          </a:prstGeom>
          <a:noFill/>
        </p:spPr>
        <p:txBody>
          <a:bodyPr wrap="square" rtlCol="0" anchor="t">
            <a:spAutoFit/>
          </a:bodyPr>
          <a:lstStyle/>
          <a:p>
            <a:r>
              <a:rPr lang="es-ES" sz="2800" b="1" dirty="0"/>
              <a:t>Entradas</a:t>
            </a:r>
          </a:p>
          <a:p>
            <a:endParaRPr lang="es-ES" sz="2000" dirty="0"/>
          </a:p>
          <a:p>
            <a:r>
              <a:rPr lang="es-ES" sz="2000" b="1" dirty="0">
                <a:latin typeface="Arial"/>
                <a:ea typeface="ＭＳ Ｐゴシック"/>
                <a:cs typeface="Arial"/>
              </a:rPr>
              <a:t>Recursos Requeridos para las Actividades</a:t>
            </a:r>
          </a:p>
          <a:p>
            <a:endParaRPr lang="es-ES" sz="2000" b="1" dirty="0">
              <a:latin typeface="Arial"/>
              <a:ea typeface="ＭＳ Ｐゴシック"/>
              <a:cs typeface="Arial"/>
            </a:endParaRPr>
          </a:p>
          <a:p>
            <a:r>
              <a:rPr lang="es-ES" sz="2000" dirty="0">
                <a:latin typeface="Arial"/>
                <a:ea typeface="ＭＳ Ｐゴシック"/>
                <a:cs typeface="Arial"/>
              </a:rPr>
              <a:t>Los recursos requeridos para las actividades que se han estimado tendrán un efecto sobre la duración de las actividades, puesto que el grado con el que los recursos asignados a cada actividad cumplen con los requisitos tendrá una influencia significativa sobre la duración de la mayoría de las actividades.</a:t>
            </a:r>
            <a:endParaRPr lang="es-ES" dirty="0">
              <a:cs typeface="Arial" charset="0"/>
            </a:endParaRPr>
          </a:p>
          <a:p>
            <a:endParaRPr lang="es-ES" sz="2000" dirty="0">
              <a:latin typeface="Arial"/>
              <a:ea typeface="ＭＳ Ｐゴシック"/>
              <a:cs typeface="Arial"/>
            </a:endParaRPr>
          </a:p>
          <a:p>
            <a:r>
              <a:rPr lang="es-ES" sz="2000" dirty="0">
                <a:latin typeface="Arial"/>
                <a:ea typeface="ＭＳ Ｐゴシック"/>
                <a:cs typeface="Arial"/>
              </a:rPr>
              <a:t>Por ejemplo, si se asignan recursos adicionales o con menos habilidades a una actividad, puede producirse una disminución del desempeño o de la productividad debido a que se incrementarán las necesidades de comunicación, de formación y de coordinación, lo que redundará en una duración estimada mayor.</a:t>
            </a:r>
            <a:endParaRPr lang="es-ES" dirty="0">
              <a:cs typeface="Arial"/>
            </a:endParaRPr>
          </a:p>
          <a:p>
            <a:endParaRPr lang="es-ES" sz="2000" dirty="0">
              <a:latin typeface="Arial"/>
              <a:ea typeface="ＭＳ Ｐゴシック"/>
              <a:cs typeface="Arial"/>
            </a:endParaRPr>
          </a:p>
          <a:p>
            <a:endParaRPr lang="es-ES" sz="2000" dirty="0">
              <a:cs typeface="Arial"/>
            </a:endParaRPr>
          </a:p>
          <a:p>
            <a:endParaRPr lang="es-ES" sz="2000" dirty="0">
              <a:cs typeface="Arial"/>
            </a:endParaRPr>
          </a:p>
        </p:txBody>
      </p:sp>
      <p:sp>
        <p:nvSpPr>
          <p:cNvPr id="19" name="Título 10">
            <a:extLst>
              <a:ext uri="{FF2B5EF4-FFF2-40B4-BE49-F238E27FC236}">
                <a16:creationId xmlns:a16="http://schemas.microsoft.com/office/drawing/2014/main" id="{403D7DCB-B9AF-4FF8-A7DE-5C5E82B21C70}"/>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2600730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2" y="990337"/>
            <a:ext cx="9867899" cy="4524315"/>
          </a:xfrm>
          <a:prstGeom prst="rect">
            <a:avLst/>
          </a:prstGeom>
          <a:noFill/>
        </p:spPr>
        <p:txBody>
          <a:bodyPr wrap="square" rtlCol="0" anchor="t">
            <a:spAutoFit/>
          </a:bodyPr>
          <a:lstStyle/>
          <a:p>
            <a:r>
              <a:rPr lang="es-ES" sz="2800" b="1" dirty="0"/>
              <a:t>Entradas</a:t>
            </a:r>
          </a:p>
          <a:p>
            <a:endParaRPr lang="es-ES" sz="2000" dirty="0"/>
          </a:p>
          <a:p>
            <a:r>
              <a:rPr lang="es-ES" sz="2000" b="1" dirty="0">
                <a:latin typeface="Arial"/>
                <a:ea typeface="ＭＳ Ｐゴシック"/>
                <a:cs typeface="Arial"/>
              </a:rPr>
              <a:t>Calendarios de los Recursos</a:t>
            </a:r>
          </a:p>
          <a:p>
            <a:endParaRPr lang="es-ES" sz="2000" b="1" dirty="0">
              <a:latin typeface="Arial"/>
              <a:ea typeface="ＭＳ Ｐゴシック"/>
              <a:cs typeface="Arial"/>
            </a:endParaRPr>
          </a:p>
          <a:p>
            <a:r>
              <a:rPr lang="es-ES" sz="2000" dirty="0">
                <a:latin typeface="Arial"/>
                <a:ea typeface="ＭＳ Ｐゴシック"/>
                <a:cs typeface="Arial"/>
              </a:rPr>
              <a:t>Los calendarios de recursos especifican cuándo y por cuánto tiempo estarán disponibles los recursos identificados del proyecto durante la ejecución del mismo.</a:t>
            </a:r>
            <a:endParaRPr lang="es-ES" dirty="0">
              <a:cs typeface="Arial" charset="0"/>
            </a:endParaRPr>
          </a:p>
          <a:p>
            <a:endParaRPr lang="es-ES" sz="2000" dirty="0">
              <a:latin typeface="Arial"/>
              <a:ea typeface="ＭＳ Ｐゴシック"/>
              <a:cs typeface="Arial"/>
            </a:endParaRPr>
          </a:p>
          <a:p>
            <a:r>
              <a:rPr lang="es-ES" sz="2000" dirty="0">
                <a:latin typeface="Arial"/>
                <a:ea typeface="ＭＳ Ｐゴシック"/>
                <a:cs typeface="Arial"/>
              </a:rPr>
              <a:t>Los calendarios de recursos influyen sobre la duración de las actividades del cronograma en términos de la disponibilidad de recursos específicos, el tipo de los recursos y los recursos con atributos específicos.</a:t>
            </a:r>
          </a:p>
          <a:p>
            <a:endParaRPr lang="es-ES" sz="2000" dirty="0">
              <a:latin typeface="Arial"/>
              <a:ea typeface="ＭＳ Ｐゴシック"/>
              <a:cs typeface="Arial"/>
            </a:endParaRPr>
          </a:p>
          <a:p>
            <a:r>
              <a:rPr lang="es-ES" sz="2000" dirty="0">
                <a:latin typeface="Arial"/>
                <a:ea typeface="ＭＳ Ｐゴシック"/>
                <a:cs typeface="Arial"/>
              </a:rPr>
              <a:t>Por ejemplo, cuando se asigna personal a una actividad con dedicación completa, por lo general se espera que un perfil experto complete la actividad en menos tiempo que un miembro relativamente menos experimentado.</a:t>
            </a:r>
            <a:endParaRPr lang="es-ES" dirty="0">
              <a:cs typeface="Arial"/>
            </a:endParaRPr>
          </a:p>
        </p:txBody>
      </p:sp>
      <p:sp>
        <p:nvSpPr>
          <p:cNvPr id="21" name="Título 10">
            <a:extLst>
              <a:ext uri="{FF2B5EF4-FFF2-40B4-BE49-F238E27FC236}">
                <a16:creationId xmlns:a16="http://schemas.microsoft.com/office/drawing/2014/main" id="{7D147E21-1F76-4FAD-9FAC-3A3DB1A56F1F}"/>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2187104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3600986"/>
          </a:xfrm>
          <a:prstGeom prst="rect">
            <a:avLst/>
          </a:prstGeom>
          <a:noFill/>
        </p:spPr>
        <p:txBody>
          <a:bodyPr wrap="square" rtlCol="0" anchor="t">
            <a:spAutoFit/>
          </a:bodyPr>
          <a:lstStyle/>
          <a:p>
            <a:r>
              <a:rPr lang="es-ES" sz="2800" b="1" dirty="0">
                <a:latin typeface="Arial"/>
                <a:cs typeface="Arial"/>
              </a:rPr>
              <a:t>Entradas</a:t>
            </a:r>
            <a:endParaRPr lang="en-US" sz="2800" dirty="0">
              <a:latin typeface="Arial"/>
              <a:cs typeface="Arial"/>
            </a:endParaRPr>
          </a:p>
          <a:p>
            <a:endParaRPr lang="es-ES" sz="2000" dirty="0">
              <a:cs typeface="Arial" charset="0"/>
            </a:endParaRPr>
          </a:p>
          <a:p>
            <a:r>
              <a:rPr lang="es-ES" sz="2000" b="1" dirty="0"/>
              <a:t>Calendarios de Recursos</a:t>
            </a:r>
            <a:endParaRPr lang="es-ES" sz="2000" dirty="0"/>
          </a:p>
          <a:p>
            <a:endParaRPr lang="es-ES" sz="2000" dirty="0"/>
          </a:p>
          <a:p>
            <a:r>
              <a:rPr lang="es-ES" sz="2000" dirty="0"/>
              <a:t>Este conocimiento incluye la consideración de atributos, tales como la experiencia y/o el nivel de habilidad de los recursos, así como las diferentes ubicaciones geográficas de las que provienen los recursos y cuándo pueden estar disponibles.</a:t>
            </a:r>
            <a:endParaRPr lang="es-ES" sz="2000" b="1" dirty="0"/>
          </a:p>
          <a:p>
            <a:endParaRPr lang="es-ES" sz="2000" dirty="0"/>
          </a:p>
          <a:p>
            <a:r>
              <a:rPr lang="es-ES" sz="2000" b="1" dirty="0">
                <a:latin typeface="Arial"/>
                <a:ea typeface="ＭＳ Ｐゴシック"/>
                <a:cs typeface="Arial"/>
              </a:rPr>
              <a:t>La información sobre los recursos (como personas, equipos y material) potencialmente disponibles durante un período planificado de actividad se usa para estimar la utilización de los recursos.</a:t>
            </a:r>
            <a:endParaRPr lang="es-ES" sz="2000" dirty="0">
              <a:cs typeface="Arial" charset="0"/>
            </a:endParaRPr>
          </a:p>
        </p:txBody>
      </p:sp>
      <p:sp>
        <p:nvSpPr>
          <p:cNvPr id="19" name="Título 10">
            <a:extLst>
              <a:ext uri="{FF2B5EF4-FFF2-40B4-BE49-F238E27FC236}">
                <a16:creationId xmlns:a16="http://schemas.microsoft.com/office/drawing/2014/main" id="{DC1B8735-1E47-4504-BE74-5D3CCCE09022}"/>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2368205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4734" y="990337"/>
            <a:ext cx="9867899" cy="4216539"/>
          </a:xfrm>
          <a:prstGeom prst="rect">
            <a:avLst/>
          </a:prstGeom>
          <a:noFill/>
        </p:spPr>
        <p:txBody>
          <a:bodyPr wrap="square" rtlCol="0" anchor="t">
            <a:spAutoFit/>
          </a:bodyPr>
          <a:lstStyle/>
          <a:p>
            <a:r>
              <a:rPr lang="es-ES" sz="2800" b="1" dirty="0">
                <a:latin typeface="Arial"/>
                <a:cs typeface="Arial"/>
              </a:rPr>
              <a:t>Entradas</a:t>
            </a:r>
            <a:endParaRPr lang="es-ES" sz="2800" dirty="0">
              <a:latin typeface="Arial"/>
              <a:cs typeface="Arial"/>
            </a:endParaRPr>
          </a:p>
          <a:p>
            <a:endParaRPr lang="es-ES" sz="2000" dirty="0">
              <a:cs typeface="Arial" charset="0"/>
            </a:endParaRPr>
          </a:p>
          <a:p>
            <a:r>
              <a:rPr lang="es-ES" sz="2000" b="1" dirty="0"/>
              <a:t>Registro de Riesgos</a:t>
            </a:r>
            <a:endParaRPr lang="es-ES" sz="2000" dirty="0"/>
          </a:p>
          <a:p>
            <a:endParaRPr lang="es-ES" sz="2000" dirty="0"/>
          </a:p>
          <a:p>
            <a:r>
              <a:rPr lang="es-ES" sz="2000" dirty="0"/>
              <a:t>El registro de riesgos es un documento en el cual se registran los resultados del análisis de riesgos y de la planificación de la respuesta a los riesgos.</a:t>
            </a:r>
          </a:p>
          <a:p>
            <a:endParaRPr lang="es-ES" sz="2000" dirty="0">
              <a:latin typeface="Arial"/>
              <a:ea typeface="ＭＳ Ｐゴシック"/>
              <a:cs typeface="Arial"/>
            </a:endParaRPr>
          </a:p>
          <a:p>
            <a:r>
              <a:rPr lang="es-ES" sz="2000" dirty="0">
                <a:latin typeface="Arial"/>
                <a:ea typeface="ＭＳ Ｐゴシック"/>
                <a:cs typeface="Arial"/>
              </a:rPr>
              <a:t>El registro de riesgos proporciona una lista de riesgos, junto con los resultados del análisis de riesgos y de la planificación de la respuesta a los riesgos.</a:t>
            </a:r>
            <a:endParaRPr lang="es-ES" dirty="0">
              <a:latin typeface="Arial"/>
              <a:ea typeface="ＭＳ Ｐゴシック"/>
            </a:endParaRPr>
          </a:p>
          <a:p>
            <a:endParaRPr lang="es-ES" sz="2000" dirty="0">
              <a:cs typeface="Arial"/>
            </a:endParaRPr>
          </a:p>
          <a:p>
            <a:r>
              <a:rPr lang="es-ES" sz="2000" dirty="0"/>
              <a:t>Contiene los resultados de los demás procesos de gestión de riesgos a medida que se llevan a cabo, lo que da lugar a un incremento en el nivel y tipo de información contenida en el registro de riesgos conforme transcurre el tiempo.</a:t>
            </a:r>
            <a:endParaRPr lang="es-ES" sz="2000" b="1" dirty="0">
              <a:latin typeface="Arial"/>
              <a:ea typeface="ＭＳ Ｐゴシック"/>
              <a:cs typeface="Arial"/>
            </a:endParaRPr>
          </a:p>
        </p:txBody>
      </p:sp>
      <p:sp>
        <p:nvSpPr>
          <p:cNvPr id="18" name="Título 10">
            <a:extLst>
              <a:ext uri="{FF2B5EF4-FFF2-40B4-BE49-F238E27FC236}">
                <a16:creationId xmlns:a16="http://schemas.microsoft.com/office/drawing/2014/main" id="{EDA6B9F4-25F3-44E3-99F7-C6EC933FF6C8}"/>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3484583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5755422"/>
          </a:xfrm>
          <a:prstGeom prst="rect">
            <a:avLst/>
          </a:prstGeom>
          <a:noFill/>
        </p:spPr>
        <p:txBody>
          <a:bodyPr wrap="square" rtlCol="0" anchor="t">
            <a:spAutoFit/>
          </a:bodyPr>
          <a:lstStyle/>
          <a:p>
            <a:r>
              <a:rPr lang="es-ES" sz="2800" b="1" dirty="0">
                <a:latin typeface="Arial"/>
                <a:ea typeface="ＭＳ Ｐゴシック"/>
                <a:cs typeface="Arial"/>
              </a:rPr>
              <a:t>Entradas</a:t>
            </a:r>
            <a:endParaRPr lang="es-ES" sz="2800" dirty="0">
              <a:latin typeface="Arial"/>
              <a:ea typeface="ＭＳ Ｐゴシック"/>
              <a:cs typeface="Arial"/>
            </a:endParaRPr>
          </a:p>
          <a:p>
            <a:endParaRPr lang="es-ES" sz="2000" b="1" dirty="0">
              <a:latin typeface="Arial"/>
              <a:ea typeface="ＭＳ Ｐゴシック"/>
              <a:cs typeface="Arial"/>
            </a:endParaRPr>
          </a:p>
          <a:p>
            <a:r>
              <a:rPr lang="es-ES" sz="2000" b="1" dirty="0">
                <a:latin typeface="Arial"/>
                <a:ea typeface="ＭＳ Ｐゴシック"/>
                <a:cs typeface="Arial"/>
              </a:rPr>
              <a:t>Enunciado del Alcance del Proyecto</a:t>
            </a:r>
            <a:endParaRPr lang="es-ES" dirty="0">
              <a:cs typeface="Arial"/>
            </a:endParaRPr>
          </a:p>
          <a:p>
            <a:endParaRPr lang="es-ES" sz="2000" dirty="0"/>
          </a:p>
          <a:p>
            <a:r>
              <a:rPr lang="es-ES" sz="2000" dirty="0">
                <a:latin typeface="Arial"/>
                <a:ea typeface="ＭＳ Ｐゴシック"/>
                <a:cs typeface="Arial"/>
              </a:rPr>
              <a:t>A la hora de estimar la duración de las actividades se han de tener en cuenta los supuestos y las restricciones del enunciado del alcance del proyecto.</a:t>
            </a:r>
            <a:endParaRPr lang="es-ES" dirty="0">
              <a:cs typeface="Arial" charset="0"/>
            </a:endParaRPr>
          </a:p>
          <a:p>
            <a:endParaRPr lang="es-ES" sz="2000" dirty="0">
              <a:latin typeface="Arial"/>
              <a:ea typeface="ＭＳ Ｐゴシック"/>
              <a:cs typeface="Arial"/>
            </a:endParaRPr>
          </a:p>
          <a:p>
            <a:r>
              <a:rPr lang="es-ES" sz="2000" dirty="0">
                <a:latin typeface="Arial"/>
                <a:ea typeface="ＭＳ Ｐゴシック"/>
                <a:cs typeface="Arial"/>
              </a:rPr>
              <a:t>Los ejemplos de supuestos incluyen, entre otros:</a:t>
            </a:r>
            <a:endParaRPr lang="es-ES" dirty="0">
              <a:ea typeface="ＭＳ Ｐゴシック"/>
              <a:cs typeface="Arial"/>
            </a:endParaRPr>
          </a:p>
          <a:p>
            <a:endParaRPr lang="es-ES" sz="2000" dirty="0">
              <a:latin typeface="Arial"/>
              <a:ea typeface="ＭＳ Ｐゴシック"/>
              <a:cs typeface="Arial"/>
            </a:endParaRPr>
          </a:p>
          <a:p>
            <a:r>
              <a:rPr lang="es-ES" sz="2000" dirty="0">
                <a:latin typeface="Arial"/>
                <a:ea typeface="ＭＳ Ｐゴシック"/>
                <a:cs typeface="Arial"/>
              </a:rPr>
              <a:t>• Las condiciones existentes,</a:t>
            </a:r>
            <a:endParaRPr lang="es-ES" dirty="0">
              <a:cs typeface="Arial"/>
            </a:endParaRPr>
          </a:p>
          <a:p>
            <a:r>
              <a:rPr lang="es-ES" sz="2000" dirty="0">
                <a:latin typeface="Arial"/>
                <a:ea typeface="ＭＳ Ｐゴシック"/>
                <a:cs typeface="Arial"/>
              </a:rPr>
              <a:t>• La disponibilidad de información, y</a:t>
            </a:r>
            <a:endParaRPr lang="es-ES" dirty="0"/>
          </a:p>
          <a:p>
            <a:r>
              <a:rPr lang="es-ES" sz="2000" dirty="0">
                <a:latin typeface="Arial"/>
                <a:ea typeface="ＭＳ Ｐゴシック"/>
                <a:cs typeface="Arial"/>
              </a:rPr>
              <a:t>• La frecuencia de presentación de informes.</a:t>
            </a:r>
            <a:endParaRPr lang="es-ES" dirty="0">
              <a:ea typeface="ＭＳ Ｐゴシック"/>
              <a:cs typeface="Arial" charset="0"/>
            </a:endParaRPr>
          </a:p>
          <a:p>
            <a:endParaRPr lang="es-ES" sz="2000" dirty="0">
              <a:latin typeface="Arial"/>
              <a:ea typeface="ＭＳ Ｐゴシック"/>
              <a:cs typeface="Arial"/>
            </a:endParaRPr>
          </a:p>
          <a:p>
            <a:r>
              <a:rPr lang="es-ES" sz="2000" dirty="0">
                <a:latin typeface="Arial"/>
                <a:ea typeface="ＭＳ Ｐゴシック"/>
                <a:cs typeface="Arial"/>
              </a:rPr>
              <a:t>Los ejemplos de restricciones incluyen, entre otros:</a:t>
            </a:r>
            <a:endParaRPr lang="es-ES" dirty="0">
              <a:ea typeface="ＭＳ Ｐゴシック"/>
              <a:cs typeface="Arial"/>
            </a:endParaRPr>
          </a:p>
          <a:p>
            <a:endParaRPr lang="es-ES" sz="2000" dirty="0">
              <a:latin typeface="Arial"/>
              <a:ea typeface="ＭＳ Ｐゴシック"/>
              <a:cs typeface="Arial"/>
            </a:endParaRPr>
          </a:p>
          <a:p>
            <a:pPr lvl="2"/>
            <a:r>
              <a:rPr lang="es-ES" sz="2000" dirty="0">
                <a:latin typeface="Arial"/>
                <a:ea typeface="ＭＳ Ｐゴシック"/>
                <a:cs typeface="Arial"/>
              </a:rPr>
              <a:t>• La disponibilidad de recursos capacitados, y</a:t>
            </a:r>
            <a:endParaRPr lang="es-ES" dirty="0">
              <a:cs typeface="Arial"/>
            </a:endParaRPr>
          </a:p>
          <a:p>
            <a:pPr lvl="2"/>
            <a:r>
              <a:rPr lang="es-ES" sz="2000" dirty="0">
                <a:latin typeface="Arial"/>
                <a:ea typeface="ＭＳ Ｐゴシック"/>
                <a:cs typeface="Arial"/>
              </a:rPr>
              <a:t>• Los términos y requisitos del contrato</a:t>
            </a:r>
            <a:endParaRPr lang="es-ES" dirty="0">
              <a:cs typeface="Arial"/>
            </a:endParaRPr>
          </a:p>
          <a:p>
            <a:endParaRPr lang="es-ES" sz="2000" dirty="0">
              <a:latin typeface="Arial"/>
              <a:ea typeface="ＭＳ Ｐゴシック"/>
              <a:cs typeface="Arial"/>
            </a:endParaRPr>
          </a:p>
        </p:txBody>
      </p:sp>
      <p:sp>
        <p:nvSpPr>
          <p:cNvPr id="18" name="Título 10">
            <a:extLst>
              <a:ext uri="{FF2B5EF4-FFF2-40B4-BE49-F238E27FC236}">
                <a16:creationId xmlns:a16="http://schemas.microsoft.com/office/drawing/2014/main" id="{2119AF8E-36B5-426C-A44F-64D987B527CA}"/>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721441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07722" cy="4524315"/>
          </a:xfrm>
          <a:prstGeom prst="rect">
            <a:avLst/>
          </a:prstGeom>
          <a:noFill/>
        </p:spPr>
        <p:txBody>
          <a:bodyPr wrap="square" rtlCol="0" anchor="t">
            <a:spAutoFit/>
          </a:bodyPr>
          <a:lstStyle/>
          <a:p>
            <a:r>
              <a:rPr lang="es-ES" sz="2800" b="1" dirty="0">
                <a:latin typeface="Arial"/>
                <a:ea typeface="ＭＳ Ｐゴシック"/>
                <a:cs typeface="Arial"/>
              </a:rPr>
              <a:t>Entradas</a:t>
            </a:r>
            <a:endParaRPr lang="es-ES" sz="2800" dirty="0">
              <a:cs typeface="Arial"/>
            </a:endParaRPr>
          </a:p>
          <a:p>
            <a:endParaRPr lang="es-ES" sz="2000" b="1" dirty="0">
              <a:latin typeface="Arial"/>
              <a:ea typeface="ＭＳ Ｐゴシック"/>
              <a:cs typeface="Arial"/>
            </a:endParaRPr>
          </a:p>
          <a:p>
            <a:r>
              <a:rPr lang="es-ES" sz="2000" b="1" dirty="0">
                <a:latin typeface="Arial"/>
                <a:ea typeface="ＭＳ Ｐゴシック"/>
                <a:cs typeface="Arial"/>
              </a:rPr>
              <a:t>Estructura de Desglose de Recursos</a:t>
            </a:r>
            <a:endParaRPr lang="es-ES" sz="2000" dirty="0">
              <a:latin typeface="Arial"/>
              <a:ea typeface="ＭＳ Ｐゴシック"/>
              <a:cs typeface="Arial"/>
            </a:endParaRPr>
          </a:p>
          <a:p>
            <a:endParaRPr lang="es-ES" sz="2000" dirty="0"/>
          </a:p>
          <a:p>
            <a:r>
              <a:rPr lang="es-ES" sz="2000" dirty="0"/>
              <a:t>La estructura de desglose de recursos es una representación jerárquica de los recursos por categoría y tipo.</a:t>
            </a:r>
          </a:p>
          <a:p>
            <a:endParaRPr lang="es-ES" sz="2000" dirty="0"/>
          </a:p>
          <a:p>
            <a:r>
              <a:rPr lang="es-ES" sz="2000" dirty="0"/>
              <a:t>Algunos ejemplos de categorías de recursos son:</a:t>
            </a:r>
          </a:p>
          <a:p>
            <a:endParaRPr lang="es-ES" sz="2000" dirty="0"/>
          </a:p>
          <a:p>
            <a:pPr marL="1257300" lvl="2" indent="-342900">
              <a:buFont typeface="Arial" panose="020B0604020202020204" pitchFamily="34" charset="0"/>
              <a:buChar char="•"/>
            </a:pPr>
            <a:r>
              <a:rPr lang="es-ES" sz="2000" dirty="0"/>
              <a:t>La mano de obra</a:t>
            </a:r>
          </a:p>
          <a:p>
            <a:pPr marL="1257300" lvl="2" indent="-342900">
              <a:buFont typeface="Arial" panose="020B0604020202020204" pitchFamily="34" charset="0"/>
              <a:buChar char="•"/>
            </a:pPr>
            <a:r>
              <a:rPr lang="es-ES" sz="2000" dirty="0"/>
              <a:t>El material</a:t>
            </a:r>
          </a:p>
          <a:p>
            <a:pPr marL="1257300" lvl="2" indent="-342900">
              <a:buFont typeface="Arial" panose="020B0604020202020204" pitchFamily="34" charset="0"/>
              <a:buChar char="•"/>
            </a:pPr>
            <a:r>
              <a:rPr lang="es-ES" sz="2000" dirty="0"/>
              <a:t>Los equipos</a:t>
            </a:r>
          </a:p>
          <a:p>
            <a:pPr marL="1257300" lvl="2" indent="-342900">
              <a:buFont typeface="Arial" panose="020B0604020202020204" pitchFamily="34" charset="0"/>
              <a:buChar char="•"/>
            </a:pPr>
            <a:r>
              <a:rPr lang="es-ES" sz="2000" dirty="0"/>
              <a:t>Los suministros.</a:t>
            </a:r>
          </a:p>
          <a:p>
            <a:endParaRPr lang="es-ES" sz="2000" b="1" dirty="0"/>
          </a:p>
        </p:txBody>
      </p:sp>
      <p:sp>
        <p:nvSpPr>
          <p:cNvPr id="18" name="Título 10">
            <a:extLst>
              <a:ext uri="{FF2B5EF4-FFF2-40B4-BE49-F238E27FC236}">
                <a16:creationId xmlns:a16="http://schemas.microsoft.com/office/drawing/2014/main" id="{8B6F860E-5CDD-4A7A-BE88-B35DBDC9D7B8}"/>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2865114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3908762"/>
          </a:xfrm>
          <a:prstGeom prst="rect">
            <a:avLst/>
          </a:prstGeom>
          <a:noFill/>
        </p:spPr>
        <p:txBody>
          <a:bodyPr wrap="square" rtlCol="0" anchor="t">
            <a:spAutoFit/>
          </a:bodyPr>
          <a:lstStyle/>
          <a:p>
            <a:r>
              <a:rPr lang="es-ES" sz="2800" b="1" dirty="0">
                <a:latin typeface="Arial"/>
                <a:ea typeface="ＭＳ Ｐゴシック"/>
                <a:cs typeface="Arial"/>
              </a:rPr>
              <a:t>Entradas</a:t>
            </a:r>
            <a:endParaRPr lang="es-ES" sz="2800" dirty="0">
              <a:latin typeface="Arial"/>
              <a:ea typeface="ＭＳ Ｐゴシック"/>
              <a:cs typeface="Arial"/>
            </a:endParaRPr>
          </a:p>
          <a:p>
            <a:endParaRPr lang="es-ES" sz="2000" b="1" dirty="0">
              <a:cs typeface="Arial" charset="0"/>
            </a:endParaRPr>
          </a:p>
          <a:p>
            <a:r>
              <a:rPr lang="es-ES" sz="2000" b="1" dirty="0">
                <a:latin typeface="Arial"/>
                <a:ea typeface="ＭＳ Ｐゴシック"/>
                <a:cs typeface="Arial"/>
              </a:rPr>
              <a:t>Estructura de Desglose de Recursos</a:t>
            </a:r>
            <a:endParaRPr lang="es-ES" sz="2000" dirty="0">
              <a:latin typeface="Arial"/>
              <a:ea typeface="ＭＳ Ｐゴシック"/>
              <a:cs typeface="Arial"/>
            </a:endParaRPr>
          </a:p>
          <a:p>
            <a:endParaRPr lang="es-ES" sz="2000" dirty="0"/>
          </a:p>
          <a:p>
            <a:r>
              <a:rPr lang="es-ES" sz="2000" dirty="0"/>
              <a:t> Los tipos de recursos pueden incluir el nivel de:</a:t>
            </a:r>
          </a:p>
          <a:p>
            <a:endParaRPr lang="es-ES" sz="2000" dirty="0"/>
          </a:p>
          <a:p>
            <a:pPr marL="1257300" lvl="2" indent="-342900">
              <a:buFont typeface="Arial" panose="020B0604020202020204" pitchFamily="34" charset="0"/>
              <a:buChar char="•"/>
            </a:pPr>
            <a:r>
              <a:rPr lang="es-ES" sz="2000" dirty="0"/>
              <a:t>Habilidad</a:t>
            </a:r>
          </a:p>
          <a:p>
            <a:pPr marL="1257300" lvl="2" indent="-342900">
              <a:buFont typeface="Arial" panose="020B0604020202020204" pitchFamily="34" charset="0"/>
              <a:buChar char="•"/>
            </a:pPr>
            <a:r>
              <a:rPr lang="es-ES" sz="2000" dirty="0"/>
              <a:t>Formación</a:t>
            </a:r>
          </a:p>
          <a:p>
            <a:pPr marL="1257300" lvl="2" indent="-342900">
              <a:buFont typeface="Arial" panose="020B0604020202020204" pitchFamily="34" charset="0"/>
              <a:buChar char="•"/>
            </a:pPr>
            <a:r>
              <a:rPr lang="es-ES" sz="2000" dirty="0"/>
              <a:t>Otra información relevante para el proyecto.</a:t>
            </a:r>
          </a:p>
          <a:p>
            <a:endParaRPr lang="es-ES" sz="2000" dirty="0"/>
          </a:p>
          <a:p>
            <a:r>
              <a:rPr lang="es-ES" sz="2000" dirty="0"/>
              <a:t>La estructura de desglose de recursos es útil para organizar y comunicar los datos del cronograma del proyecto, junto con información sobre la utilización de recursos.</a:t>
            </a:r>
            <a:endParaRPr lang="es-ES" sz="2000" b="1" dirty="0"/>
          </a:p>
        </p:txBody>
      </p:sp>
      <p:sp>
        <p:nvSpPr>
          <p:cNvPr id="18" name="Título 10">
            <a:extLst>
              <a:ext uri="{FF2B5EF4-FFF2-40B4-BE49-F238E27FC236}">
                <a16:creationId xmlns:a16="http://schemas.microsoft.com/office/drawing/2014/main" id="{9A49394D-4545-41E7-9625-D02612990F24}"/>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2329240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4524315"/>
          </a:xfrm>
          <a:prstGeom prst="rect">
            <a:avLst/>
          </a:prstGeom>
          <a:noFill/>
        </p:spPr>
        <p:txBody>
          <a:bodyPr wrap="square" rtlCol="0" anchor="t">
            <a:spAutoFit/>
          </a:bodyPr>
          <a:lstStyle/>
          <a:p>
            <a:r>
              <a:rPr lang="es-ES" sz="2800" b="1" dirty="0">
                <a:latin typeface="Arial"/>
                <a:ea typeface="ＭＳ Ｐゴシック"/>
                <a:cs typeface="Arial"/>
              </a:rPr>
              <a:t>Entradas</a:t>
            </a:r>
            <a:endParaRPr lang="es-ES" sz="2800" dirty="0">
              <a:latin typeface="Arial"/>
              <a:ea typeface="ＭＳ Ｐゴシック"/>
              <a:cs typeface="Arial"/>
            </a:endParaRPr>
          </a:p>
          <a:p>
            <a:endParaRPr lang="es-ES" sz="2000" dirty="0">
              <a:cs typeface="Arial" charset="0"/>
            </a:endParaRPr>
          </a:p>
          <a:p>
            <a:r>
              <a:rPr lang="es-ES" sz="2000" b="1" dirty="0">
                <a:latin typeface="Arial"/>
                <a:ea typeface="ＭＳ Ｐゴシック"/>
                <a:cs typeface="Arial"/>
              </a:rPr>
              <a:t>Factores Ambientales de la Empresa</a:t>
            </a:r>
            <a:endParaRPr lang="es-ES" dirty="0"/>
          </a:p>
          <a:p>
            <a:endParaRPr lang="es-ES" sz="2000" dirty="0">
              <a:latin typeface="Arial"/>
              <a:ea typeface="ＭＳ Ｐゴシック"/>
              <a:cs typeface="Arial"/>
            </a:endParaRPr>
          </a:p>
          <a:p>
            <a:r>
              <a:rPr lang="es-ES" sz="2000" dirty="0">
                <a:latin typeface="Arial"/>
                <a:ea typeface="ＭＳ Ｐゴシック"/>
                <a:cs typeface="Arial"/>
              </a:rPr>
              <a:t>Los factores ambientales de la empresa que pueden influir en el proceso.</a:t>
            </a:r>
            <a:endParaRPr lang="es-ES" dirty="0"/>
          </a:p>
          <a:p>
            <a:endParaRPr lang="es-ES" sz="2000" dirty="0">
              <a:latin typeface="Arial"/>
              <a:ea typeface="ＭＳ Ｐゴシック"/>
              <a:cs typeface="Arial"/>
            </a:endParaRPr>
          </a:p>
          <a:p>
            <a:r>
              <a:rPr lang="es-ES" sz="2000" dirty="0">
                <a:latin typeface="Arial"/>
                <a:ea typeface="ＭＳ Ｐゴシック"/>
                <a:cs typeface="Arial"/>
              </a:rPr>
              <a:t>Estimar la Duración de las Actividades incluyen, entre otros:</a:t>
            </a:r>
            <a:endParaRPr lang="es-ES" dirty="0"/>
          </a:p>
          <a:p>
            <a:endParaRPr lang="es-ES" sz="2000" dirty="0">
              <a:latin typeface="Arial"/>
              <a:ea typeface="ＭＳ Ｐゴシック"/>
              <a:cs typeface="Arial"/>
            </a:endParaRPr>
          </a:p>
          <a:p>
            <a:pPr lvl="2"/>
            <a:r>
              <a:rPr lang="es-ES" sz="2000" dirty="0">
                <a:latin typeface="Arial"/>
                <a:ea typeface="ＭＳ Ｐゴシック"/>
                <a:cs typeface="Arial"/>
              </a:rPr>
              <a:t>• Las bases de datos de estimaciones de duración y otros datos de referencia,</a:t>
            </a:r>
            <a:endParaRPr lang="es-ES" dirty="0">
              <a:ea typeface="ＭＳ Ｐゴシック"/>
              <a:cs typeface="Arial"/>
            </a:endParaRPr>
          </a:p>
          <a:p>
            <a:pPr lvl="2"/>
            <a:r>
              <a:rPr lang="es-ES" sz="2000" dirty="0">
                <a:latin typeface="Arial"/>
                <a:ea typeface="ＭＳ Ｐゴシック"/>
                <a:cs typeface="Arial"/>
              </a:rPr>
              <a:t>• Las métricas de productividad, </a:t>
            </a:r>
            <a:endParaRPr lang="es-ES" dirty="0">
              <a:cs typeface="Arial" charset="0"/>
            </a:endParaRPr>
          </a:p>
          <a:p>
            <a:pPr lvl="2"/>
            <a:r>
              <a:rPr lang="es-ES" sz="2000" dirty="0">
                <a:latin typeface="Arial"/>
                <a:ea typeface="ＭＳ Ｐゴシック"/>
                <a:cs typeface="Arial"/>
              </a:rPr>
              <a:t>• La información comercial publicada, y</a:t>
            </a:r>
            <a:endParaRPr lang="es-ES" dirty="0">
              <a:ea typeface="ＭＳ Ｐゴシック"/>
              <a:cs typeface="Arial" charset="0"/>
            </a:endParaRPr>
          </a:p>
          <a:p>
            <a:pPr lvl="2"/>
            <a:r>
              <a:rPr lang="es-ES" sz="2000" dirty="0">
                <a:latin typeface="Arial"/>
                <a:ea typeface="ＭＳ Ｐゴシック"/>
                <a:cs typeface="Arial"/>
              </a:rPr>
              <a:t>• La ubicación de los miembros del equipo</a:t>
            </a:r>
            <a:endParaRPr lang="es-ES" dirty="0">
              <a:cs typeface="Arial" charset="0"/>
            </a:endParaRPr>
          </a:p>
          <a:p>
            <a:endParaRPr lang="es-ES" sz="2000" dirty="0">
              <a:cs typeface="Arial"/>
            </a:endParaRPr>
          </a:p>
        </p:txBody>
      </p:sp>
      <p:sp>
        <p:nvSpPr>
          <p:cNvPr id="18" name="Título 10">
            <a:extLst>
              <a:ext uri="{FF2B5EF4-FFF2-40B4-BE49-F238E27FC236}">
                <a16:creationId xmlns:a16="http://schemas.microsoft.com/office/drawing/2014/main" id="{8ABAFB44-520E-4825-9AF0-ECA6676BB39A}"/>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481629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4216539"/>
          </a:xfrm>
          <a:prstGeom prst="rect">
            <a:avLst/>
          </a:prstGeom>
          <a:noFill/>
        </p:spPr>
        <p:txBody>
          <a:bodyPr wrap="square" rtlCol="0" anchor="t">
            <a:spAutoFit/>
          </a:bodyPr>
          <a:lstStyle/>
          <a:p>
            <a:r>
              <a:rPr lang="es-ES" sz="2800" b="1" dirty="0">
                <a:latin typeface="Arial"/>
                <a:ea typeface="ＭＳ Ｐゴシック"/>
                <a:cs typeface="Arial"/>
              </a:rPr>
              <a:t>Entradas</a:t>
            </a:r>
            <a:endParaRPr lang="es-ES" sz="2800" dirty="0">
              <a:latin typeface="Arial"/>
              <a:ea typeface="ＭＳ Ｐゴシック"/>
              <a:cs typeface="Arial"/>
            </a:endParaRPr>
          </a:p>
          <a:p>
            <a:endParaRPr lang="es-ES" sz="2000" dirty="0">
              <a:cs typeface="Arial" charset="0"/>
            </a:endParaRPr>
          </a:p>
          <a:p>
            <a:r>
              <a:rPr lang="es-ES" sz="2000" b="1" dirty="0">
                <a:latin typeface="Arial"/>
                <a:ea typeface="ＭＳ Ｐゴシック"/>
                <a:cs typeface="Arial"/>
              </a:rPr>
              <a:t>Activos de los Procesos de la Organización</a:t>
            </a:r>
            <a:endParaRPr lang="es-ES" dirty="0"/>
          </a:p>
          <a:p>
            <a:endParaRPr lang="es-ES" sz="2000" dirty="0">
              <a:latin typeface="Arial"/>
              <a:ea typeface="ＭＳ Ｐゴシック"/>
              <a:cs typeface="Arial"/>
            </a:endParaRPr>
          </a:p>
          <a:p>
            <a:r>
              <a:rPr lang="es-ES" sz="2000" dirty="0">
                <a:latin typeface="Arial"/>
                <a:ea typeface="ＭＳ Ｐゴシック"/>
                <a:cs typeface="Arial"/>
              </a:rPr>
              <a:t>Los activos de los procesos de la organización que pueden influir en el </a:t>
            </a:r>
            <a:endParaRPr lang="es-ES" dirty="0">
              <a:cs typeface="Arial" charset="0"/>
            </a:endParaRPr>
          </a:p>
          <a:p>
            <a:r>
              <a:rPr lang="es-ES" sz="2000" dirty="0">
                <a:latin typeface="Arial"/>
                <a:ea typeface="ＭＳ Ｐゴシック"/>
                <a:cs typeface="Arial"/>
              </a:rPr>
              <a:t>proceso Estimar la Duración de las Actividades incluyen, entre otros:</a:t>
            </a:r>
            <a:endParaRPr lang="es-ES" dirty="0"/>
          </a:p>
          <a:p>
            <a:endParaRPr lang="es-ES" sz="2000" dirty="0">
              <a:latin typeface="Arial"/>
              <a:ea typeface="ＭＳ Ｐゴシック"/>
              <a:cs typeface="Arial"/>
            </a:endParaRPr>
          </a:p>
          <a:p>
            <a:pPr lvl="2"/>
            <a:r>
              <a:rPr lang="es-ES" sz="2000" dirty="0">
                <a:latin typeface="Arial"/>
                <a:ea typeface="ＭＳ Ｐゴシック"/>
                <a:cs typeface="Arial"/>
              </a:rPr>
              <a:t>• La información histórica relativa a la duración,</a:t>
            </a:r>
            <a:endParaRPr lang="es-ES" dirty="0">
              <a:cs typeface="Arial"/>
            </a:endParaRPr>
          </a:p>
          <a:p>
            <a:pPr lvl="2"/>
            <a:r>
              <a:rPr lang="es-ES" sz="2000" dirty="0">
                <a:latin typeface="Arial"/>
                <a:ea typeface="ＭＳ Ｐゴシック"/>
                <a:cs typeface="Arial"/>
              </a:rPr>
              <a:t>• Los calendarios del proyecto, </a:t>
            </a:r>
            <a:endParaRPr lang="es-ES" dirty="0">
              <a:cs typeface="Arial" charset="0"/>
            </a:endParaRPr>
          </a:p>
          <a:p>
            <a:pPr lvl="2"/>
            <a:r>
              <a:rPr lang="es-ES" sz="2000" dirty="0">
                <a:latin typeface="Arial"/>
                <a:ea typeface="ＭＳ Ｐゴシック"/>
                <a:cs typeface="Arial"/>
              </a:rPr>
              <a:t>• La metodología de programación, y</a:t>
            </a:r>
            <a:endParaRPr lang="es-ES" dirty="0">
              <a:cs typeface="Arial" charset="0"/>
            </a:endParaRPr>
          </a:p>
          <a:p>
            <a:pPr lvl="2"/>
            <a:r>
              <a:rPr lang="es-ES" sz="2000" dirty="0">
                <a:latin typeface="Arial"/>
                <a:ea typeface="ＭＳ Ｐゴシック"/>
                <a:cs typeface="Arial"/>
              </a:rPr>
              <a:t>• Las lecciones aprendidas.</a:t>
            </a:r>
            <a:endParaRPr lang="es-ES" dirty="0">
              <a:cs typeface="Arial" charset="0"/>
            </a:endParaRPr>
          </a:p>
          <a:p>
            <a:endParaRPr lang="es-ES" sz="2000" dirty="0">
              <a:cs typeface="Arial" charset="0"/>
            </a:endParaRPr>
          </a:p>
          <a:p>
            <a:endParaRPr lang="es-ES" sz="2000" dirty="0">
              <a:cs typeface="Arial"/>
            </a:endParaRPr>
          </a:p>
        </p:txBody>
      </p:sp>
      <p:sp>
        <p:nvSpPr>
          <p:cNvPr id="18" name="Título 10">
            <a:extLst>
              <a:ext uri="{FF2B5EF4-FFF2-40B4-BE49-F238E27FC236}">
                <a16:creationId xmlns:a16="http://schemas.microsoft.com/office/drawing/2014/main" id="{D2766614-11E0-44A0-BA51-AFBABC03092D}"/>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387480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p:txBody>
          <a:bodyPr/>
          <a:lstStyle/>
          <a:p>
            <a:r>
              <a:rPr lang="es-MX" dirty="0"/>
              <a:t>PRESENTACIÓN DE LA CLASE</a:t>
            </a:r>
            <a:endParaRPr lang="es-CL" dirty="0"/>
          </a:p>
        </p:txBody>
      </p:sp>
      <p:sp>
        <p:nvSpPr>
          <p:cNvPr id="2" name="CuadroTexto 1"/>
          <p:cNvSpPr txBox="1"/>
          <p:nvPr/>
        </p:nvSpPr>
        <p:spPr>
          <a:xfrm>
            <a:off x="609602" y="1399310"/>
            <a:ext cx="9867900" cy="1200329"/>
          </a:xfrm>
          <a:prstGeom prst="rect">
            <a:avLst/>
          </a:prstGeom>
          <a:noFill/>
        </p:spPr>
        <p:txBody>
          <a:bodyPr wrap="square" rtlCol="0">
            <a:spAutoFit/>
          </a:bodyPr>
          <a:lstStyle/>
          <a:p>
            <a:r>
              <a:rPr lang="es-MX" dirty="0">
                <a:latin typeface="Arial" panose="020B0604020202020204" pitchFamily="34" charset="0"/>
                <a:cs typeface="Arial" panose="020B0604020202020204" pitchFamily="34" charset="0"/>
              </a:rPr>
              <a:t>Aprendizaje Esperado: </a:t>
            </a:r>
            <a:r>
              <a:rPr lang="es-MX" b="1" dirty="0">
                <a:latin typeface="Arial" panose="020B0604020202020204" pitchFamily="34" charset="0"/>
                <a:cs typeface="Arial" panose="020B0604020202020204" pitchFamily="34" charset="0"/>
              </a:rPr>
              <a:t>UNIDAD 1: </a:t>
            </a:r>
            <a:r>
              <a:rPr lang="es-ES" b="1" dirty="0">
                <a:latin typeface="Arial" panose="020B0604020202020204" pitchFamily="34" charset="0"/>
                <a:cs typeface="Arial" panose="020B0604020202020204" pitchFamily="34" charset="0"/>
              </a:rPr>
              <a:t>Metodologías de Estimación de desarrollo de Software</a:t>
            </a:r>
          </a:p>
          <a:p>
            <a:endParaRPr lang="es-MX"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5.-Integran Metodologías de desarrollo de Software en la planificación del proyecto de programación, según requerimientos de una empresa u organización. </a:t>
            </a:r>
            <a:endParaRPr lang="es-CL" dirty="0">
              <a:latin typeface="Arial" panose="020B0604020202020204" pitchFamily="34" charset="0"/>
              <a:cs typeface="Arial" panose="020B0604020202020204" pitchFamily="34" charset="0"/>
            </a:endParaRPr>
          </a:p>
        </p:txBody>
      </p:sp>
      <p:sp>
        <p:nvSpPr>
          <p:cNvPr id="10" name="CuadroTexto 9"/>
          <p:cNvSpPr txBox="1"/>
          <p:nvPr/>
        </p:nvSpPr>
        <p:spPr>
          <a:xfrm>
            <a:off x="609601" y="2852300"/>
            <a:ext cx="5376857" cy="2308324"/>
          </a:xfrm>
          <a:prstGeom prst="rect">
            <a:avLst/>
          </a:prstGeom>
          <a:noFill/>
        </p:spPr>
        <p:txBody>
          <a:bodyPr wrap="none" rtlCol="0">
            <a:spAutoFit/>
          </a:bodyPr>
          <a:lstStyle/>
          <a:p>
            <a:r>
              <a:rPr lang="es-MX" dirty="0">
                <a:latin typeface="Arial" panose="020B0604020202020204" pitchFamily="34" charset="0"/>
                <a:cs typeface="Arial" panose="020B0604020202020204" pitchFamily="34" charset="0"/>
              </a:rPr>
              <a:t>Contenidos:</a:t>
            </a:r>
          </a:p>
          <a:p>
            <a:endParaRPr lang="es-MX"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ES" dirty="0">
              <a:latin typeface="Arial" panose="020B0604020202020204" pitchFamily="34" charset="0"/>
              <a:cs typeface="Arial" panose="020B0604020202020204" pitchFamily="34" charset="0"/>
            </a:endParaRPr>
          </a:p>
          <a:p>
            <a:r>
              <a:rPr lang="es-ES" dirty="0"/>
              <a:t>- Tareas y etapas para la planificación.</a:t>
            </a:r>
          </a:p>
          <a:p>
            <a:r>
              <a:rPr lang="es-ES" dirty="0"/>
              <a:t>- Etapas y su relación en la planificación.</a:t>
            </a:r>
          </a:p>
          <a:p>
            <a:r>
              <a:rPr lang="es-ES" dirty="0"/>
              <a:t>- Hitos claves para la planificación.</a:t>
            </a:r>
          </a:p>
          <a:p>
            <a:r>
              <a:rPr lang="es-ES" dirty="0"/>
              <a:t>- Secuencia de etapas de una planificación de proyecto.</a:t>
            </a:r>
          </a:p>
          <a:p>
            <a:endParaRPr lang="es-CL" dirty="0"/>
          </a:p>
        </p:txBody>
      </p:sp>
    </p:spTree>
    <p:extLst>
      <p:ext uri="{BB962C8B-B14F-4D97-AF65-F5344CB8AC3E}">
        <p14:creationId xmlns:p14="http://schemas.microsoft.com/office/powerpoint/2010/main" val="3665966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8FDDA-8140-4E23-9A8B-C8DBBABDAD59}"/>
              </a:ext>
            </a:extLst>
          </p:cNvPr>
          <p:cNvSpPr>
            <a:spLocks noGrp="1"/>
          </p:cNvSpPr>
          <p:nvPr>
            <p:ph type="ctrTitle"/>
          </p:nvPr>
        </p:nvSpPr>
        <p:spPr>
          <a:xfrm>
            <a:off x="3714750" y="1113314"/>
            <a:ext cx="8001534" cy="1709737"/>
          </a:xfrm>
        </p:spPr>
        <p:txBody>
          <a:bodyPr>
            <a:normAutofit fontScale="90000"/>
          </a:bodyPr>
          <a:lstStyle/>
          <a:p>
            <a:r>
              <a:rPr lang="es-MX" dirty="0"/>
              <a:t>TPC401 – taller integrado de proyectos de programación</a:t>
            </a:r>
            <a:endParaRPr lang="es-CL" dirty="0"/>
          </a:p>
        </p:txBody>
      </p:sp>
      <p:sp>
        <p:nvSpPr>
          <p:cNvPr id="7" name="Subtítulo 6">
            <a:extLst>
              <a:ext uri="{FF2B5EF4-FFF2-40B4-BE49-F238E27FC236}">
                <a16:creationId xmlns:a16="http://schemas.microsoft.com/office/drawing/2014/main" id="{B00BC0CF-B17D-4A50-ABE9-4484FAE4760D}"/>
              </a:ext>
            </a:extLst>
          </p:cNvPr>
          <p:cNvSpPr>
            <a:spLocks noGrp="1"/>
          </p:cNvSpPr>
          <p:nvPr>
            <p:ph type="subTitle" idx="1"/>
          </p:nvPr>
        </p:nvSpPr>
        <p:spPr>
          <a:xfrm>
            <a:off x="3714750" y="5423227"/>
            <a:ext cx="7531005" cy="661379"/>
          </a:xfrm>
        </p:spPr>
        <p:txBody>
          <a:bodyPr/>
          <a:lstStyle/>
          <a:p>
            <a:r>
              <a:rPr lang="es-MX" dirty="0"/>
              <a:t>30 - Noviembre – 2020</a:t>
            </a:r>
          </a:p>
          <a:p>
            <a:r>
              <a:rPr lang="es-MX" dirty="0"/>
              <a:t>2 – 3 – Diciembre – 2020</a:t>
            </a:r>
          </a:p>
        </p:txBody>
      </p:sp>
      <p:sp>
        <p:nvSpPr>
          <p:cNvPr id="8" name="Marcador de texto 7">
            <a:extLst>
              <a:ext uri="{FF2B5EF4-FFF2-40B4-BE49-F238E27FC236}">
                <a16:creationId xmlns:a16="http://schemas.microsoft.com/office/drawing/2014/main" id="{24A6EDC5-665D-4C54-9434-DB56AD78E396}"/>
              </a:ext>
            </a:extLst>
          </p:cNvPr>
          <p:cNvSpPr>
            <a:spLocks noGrp="1"/>
          </p:cNvSpPr>
          <p:nvPr>
            <p:ph type="body" sz="quarter" idx="10"/>
          </p:nvPr>
        </p:nvSpPr>
        <p:spPr/>
        <p:txBody>
          <a:bodyPr>
            <a:normAutofit/>
          </a:bodyPr>
          <a:lstStyle/>
          <a:p>
            <a:r>
              <a:rPr lang="es-MX" dirty="0"/>
              <a:t>Semana  5 Sesión 1/2</a:t>
            </a:r>
            <a:endParaRPr lang="es-CL" dirty="0"/>
          </a:p>
        </p:txBody>
      </p:sp>
    </p:spTree>
    <p:extLst>
      <p:ext uri="{BB962C8B-B14F-4D97-AF65-F5344CB8AC3E}">
        <p14:creationId xmlns:p14="http://schemas.microsoft.com/office/powerpoint/2010/main" val="4093182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4216539"/>
          </a:xfrm>
          <a:prstGeom prst="rect">
            <a:avLst/>
          </a:prstGeom>
          <a:noFill/>
        </p:spPr>
        <p:txBody>
          <a:bodyPr wrap="square" rtlCol="0" anchor="t">
            <a:spAutoFit/>
          </a:bodyPr>
          <a:lstStyle/>
          <a:p>
            <a:r>
              <a:rPr lang="es-ES" sz="2800" b="1" dirty="0">
                <a:latin typeface="Arial"/>
                <a:ea typeface="ＭＳ Ｐゴシック"/>
                <a:cs typeface="Arial"/>
              </a:rPr>
              <a:t>Herramientas y Técnicas</a:t>
            </a:r>
            <a:endParaRPr lang="es-ES" sz="2800" dirty="0">
              <a:latin typeface="Arial"/>
              <a:ea typeface="ＭＳ Ｐゴシック"/>
              <a:cs typeface="Arial"/>
            </a:endParaRPr>
          </a:p>
          <a:p>
            <a:endParaRPr lang="es-ES" sz="2000" dirty="0">
              <a:cs typeface="Arial" charset="0"/>
            </a:endParaRPr>
          </a:p>
          <a:p>
            <a:r>
              <a:rPr lang="es-ES" sz="2000" b="1" dirty="0">
                <a:latin typeface="Arial"/>
                <a:ea typeface="ＭＳ Ｐゴシック"/>
                <a:cs typeface="Arial"/>
              </a:rPr>
              <a:t>Juicio de Expertos</a:t>
            </a:r>
            <a:endParaRPr lang="es-ES" sz="2000" b="1" dirty="0">
              <a:cs typeface="Arial"/>
            </a:endParaRPr>
          </a:p>
          <a:p>
            <a:endParaRPr lang="es-ES" sz="2000" b="1" dirty="0">
              <a:latin typeface="Arial"/>
              <a:ea typeface="ＭＳ Ｐゴシック"/>
              <a:cs typeface="Arial"/>
            </a:endParaRPr>
          </a:p>
          <a:p>
            <a:r>
              <a:rPr lang="es-ES" sz="2000" dirty="0">
                <a:latin typeface="Arial"/>
                <a:ea typeface="ＭＳ Ｐゴシック"/>
                <a:cs typeface="Arial"/>
              </a:rPr>
              <a:t>El juicio de expertos, guiado por la información histórica, puede proporcionar información sobre la estimación de la duración o duraciones máximas recomendadas, procedente de proyectos similares anteriores.</a:t>
            </a:r>
            <a:endParaRPr lang="es-ES" dirty="0">
              <a:cs typeface="Arial" charset="0"/>
            </a:endParaRPr>
          </a:p>
          <a:p>
            <a:endParaRPr lang="es-ES" sz="2000" dirty="0">
              <a:latin typeface="Arial"/>
              <a:ea typeface="ＭＳ Ｐゴシック"/>
              <a:cs typeface="Arial"/>
            </a:endParaRPr>
          </a:p>
          <a:p>
            <a:r>
              <a:rPr lang="es-ES" sz="2000" dirty="0">
                <a:latin typeface="Arial"/>
                <a:ea typeface="ＭＳ Ｐゴシック"/>
                <a:cs typeface="Arial"/>
              </a:rPr>
              <a:t>El juicio de expertos también puede utilizarse para determinar si es conveniente combinar métodos de estimación y cómo conciliar las diferencias entre ellos.</a:t>
            </a:r>
            <a:endParaRPr lang="es-ES" dirty="0">
              <a:cs typeface="Arial"/>
            </a:endParaRPr>
          </a:p>
          <a:p>
            <a:endParaRPr lang="es-ES" sz="2000" dirty="0">
              <a:cs typeface="Arial" charset="0"/>
            </a:endParaRPr>
          </a:p>
          <a:p>
            <a:endParaRPr lang="es-ES" sz="2000" dirty="0">
              <a:cs typeface="Arial" charset="0"/>
            </a:endParaRPr>
          </a:p>
          <a:p>
            <a:endParaRPr lang="es-ES" sz="2000" dirty="0">
              <a:cs typeface="Arial"/>
            </a:endParaRPr>
          </a:p>
        </p:txBody>
      </p:sp>
      <p:sp>
        <p:nvSpPr>
          <p:cNvPr id="18" name="Título 10">
            <a:extLst>
              <a:ext uri="{FF2B5EF4-FFF2-40B4-BE49-F238E27FC236}">
                <a16:creationId xmlns:a16="http://schemas.microsoft.com/office/drawing/2014/main" id="{3812ABDD-EA6A-465B-95CA-09AB6F37714E}"/>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1381946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3908762"/>
          </a:xfrm>
          <a:prstGeom prst="rect">
            <a:avLst/>
          </a:prstGeom>
          <a:noFill/>
        </p:spPr>
        <p:txBody>
          <a:bodyPr wrap="square" rtlCol="0" anchor="t">
            <a:spAutoFit/>
          </a:bodyPr>
          <a:lstStyle/>
          <a:p>
            <a:r>
              <a:rPr lang="es-ES" sz="2800" b="1" dirty="0">
                <a:latin typeface="Arial"/>
                <a:ea typeface="ＭＳ Ｐゴシック"/>
                <a:cs typeface="Arial"/>
              </a:rPr>
              <a:t>Herramientas y Técnicas</a:t>
            </a:r>
            <a:endParaRPr lang="es-ES" sz="2800" dirty="0">
              <a:latin typeface="Arial"/>
              <a:ea typeface="ＭＳ Ｐゴシック"/>
              <a:cs typeface="Arial"/>
            </a:endParaRPr>
          </a:p>
          <a:p>
            <a:endParaRPr lang="es-ES" sz="2000" dirty="0">
              <a:cs typeface="Arial" charset="0"/>
            </a:endParaRPr>
          </a:p>
          <a:p>
            <a:r>
              <a:rPr lang="es-ES" sz="2000" b="1" dirty="0">
                <a:latin typeface="Arial"/>
                <a:ea typeface="ＭＳ Ｐゴシック"/>
                <a:cs typeface="Arial"/>
              </a:rPr>
              <a:t>Estimación Análoga</a:t>
            </a:r>
            <a:endParaRPr lang="es-ES" sz="2000" b="1" dirty="0">
              <a:cs typeface="Arial"/>
            </a:endParaRPr>
          </a:p>
          <a:p>
            <a:endParaRPr lang="es-ES" sz="2000" b="1" dirty="0">
              <a:latin typeface="Arial"/>
              <a:ea typeface="ＭＳ Ｐゴシック"/>
              <a:cs typeface="Arial"/>
            </a:endParaRPr>
          </a:p>
          <a:p>
            <a:r>
              <a:rPr lang="es-ES" sz="2000" dirty="0">
                <a:latin typeface="Arial"/>
                <a:ea typeface="ＭＳ Ｐゴシック"/>
                <a:cs typeface="Arial"/>
              </a:rPr>
              <a:t>La estimación análoga es una técnica para estimar la duración o el costo de una actividad o de un proyecto mediante la utilización de datos históricos de una actividad o proyecto similar.</a:t>
            </a:r>
            <a:endParaRPr lang="es-ES" dirty="0">
              <a:cs typeface="Arial" charset="0"/>
            </a:endParaRPr>
          </a:p>
          <a:p>
            <a:endParaRPr lang="es-ES" sz="2000" dirty="0">
              <a:latin typeface="Arial"/>
              <a:ea typeface="ＭＳ Ｐゴシック"/>
              <a:cs typeface="Arial"/>
            </a:endParaRPr>
          </a:p>
          <a:p>
            <a:r>
              <a:rPr lang="es-ES" sz="2000" dirty="0">
                <a:latin typeface="Arial"/>
                <a:ea typeface="ＭＳ Ｐゴシック"/>
                <a:cs typeface="Arial"/>
              </a:rPr>
              <a:t>La estimación análoga utiliza parámetros de un proyecto anterior similar, tales como duración, presupuesto, tamaño, carga y complejidad, como base para estimar los mismos parámetros o medidas para un proyecto futuro.</a:t>
            </a:r>
            <a:endParaRPr lang="es-ES" dirty="0">
              <a:cs typeface="Arial"/>
            </a:endParaRPr>
          </a:p>
          <a:p>
            <a:endParaRPr lang="es-ES" sz="2000" dirty="0">
              <a:cs typeface="Arial" charset="0"/>
            </a:endParaRPr>
          </a:p>
        </p:txBody>
      </p:sp>
      <p:sp>
        <p:nvSpPr>
          <p:cNvPr id="18" name="Título 10">
            <a:extLst>
              <a:ext uri="{FF2B5EF4-FFF2-40B4-BE49-F238E27FC236}">
                <a16:creationId xmlns:a16="http://schemas.microsoft.com/office/drawing/2014/main" id="{CD6462CE-659E-44CE-9265-845E4918B937}"/>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1327032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4524315"/>
          </a:xfrm>
          <a:prstGeom prst="rect">
            <a:avLst/>
          </a:prstGeom>
          <a:noFill/>
        </p:spPr>
        <p:txBody>
          <a:bodyPr wrap="square" rtlCol="0" anchor="t">
            <a:spAutoFit/>
          </a:bodyPr>
          <a:lstStyle/>
          <a:p>
            <a:r>
              <a:rPr lang="es-ES" sz="2800" b="1" dirty="0">
                <a:latin typeface="Arial"/>
                <a:ea typeface="ＭＳ Ｐゴシック"/>
                <a:cs typeface="Arial"/>
              </a:rPr>
              <a:t>Herramientas y Técnicas</a:t>
            </a:r>
            <a:endParaRPr lang="es-ES" sz="2800" dirty="0">
              <a:latin typeface="Arial"/>
              <a:ea typeface="ＭＳ Ｐゴシック"/>
              <a:cs typeface="Arial"/>
            </a:endParaRPr>
          </a:p>
          <a:p>
            <a:endParaRPr lang="es-ES" sz="2000" dirty="0">
              <a:cs typeface="Arial" charset="0"/>
            </a:endParaRPr>
          </a:p>
          <a:p>
            <a:r>
              <a:rPr lang="es-ES" sz="2000" b="1" dirty="0">
                <a:latin typeface="Arial"/>
                <a:ea typeface="ＭＳ Ｐゴシック"/>
                <a:cs typeface="Arial"/>
              </a:rPr>
              <a:t>Estimación Análoga</a:t>
            </a:r>
            <a:endParaRPr lang="es-ES" sz="2000" b="1" dirty="0">
              <a:cs typeface="Arial"/>
            </a:endParaRPr>
          </a:p>
          <a:p>
            <a:endParaRPr lang="es-ES" sz="2000" b="1" dirty="0">
              <a:latin typeface="Arial"/>
              <a:ea typeface="ＭＳ Ｐゴシック"/>
              <a:cs typeface="Arial"/>
            </a:endParaRPr>
          </a:p>
          <a:p>
            <a:r>
              <a:rPr lang="es-ES" sz="2000" dirty="0">
                <a:latin typeface="Arial"/>
                <a:ea typeface="ＭＳ Ｐゴシック"/>
                <a:cs typeface="Arial"/>
              </a:rPr>
              <a:t>Cuando se trata de estimar duraciones, esta técnica utiliza la duración real de proyectos similares anteriores como base para estimar la duración del proyecto actual.</a:t>
            </a:r>
            <a:endParaRPr lang="es-ES" dirty="0">
              <a:cs typeface="Arial"/>
            </a:endParaRPr>
          </a:p>
          <a:p>
            <a:endParaRPr lang="es-ES" sz="2000" dirty="0">
              <a:latin typeface="Arial"/>
              <a:ea typeface="ＭＳ Ｐゴシック"/>
              <a:cs typeface="Arial"/>
            </a:endParaRPr>
          </a:p>
          <a:p>
            <a:r>
              <a:rPr lang="es-ES" sz="2000" dirty="0">
                <a:latin typeface="Arial"/>
                <a:ea typeface="ＭＳ Ｐゴシック"/>
                <a:cs typeface="Arial"/>
              </a:rPr>
              <a:t>Es un método de estimación del valor bruto, que en ocasiones se </a:t>
            </a:r>
            <a:endParaRPr lang="es-ES" dirty="0">
              <a:cs typeface="Arial"/>
            </a:endParaRPr>
          </a:p>
          <a:p>
            <a:r>
              <a:rPr lang="es-ES" sz="2000" dirty="0">
                <a:latin typeface="Arial"/>
                <a:ea typeface="ＭＳ Ｐゴシック"/>
                <a:cs typeface="Arial"/>
              </a:rPr>
              <a:t>ajusta en función de las diferencias conocidas en cuanto a la complejidad del proyecto.</a:t>
            </a:r>
            <a:endParaRPr lang="es-ES" dirty="0">
              <a:cs typeface="Arial" charset="0"/>
            </a:endParaRPr>
          </a:p>
          <a:p>
            <a:endParaRPr lang="es-ES" sz="2000" dirty="0">
              <a:latin typeface="Arial"/>
              <a:ea typeface="ＭＳ Ｐゴシック"/>
              <a:cs typeface="Arial"/>
            </a:endParaRPr>
          </a:p>
          <a:p>
            <a:r>
              <a:rPr lang="es-ES" sz="2000" dirty="0">
                <a:latin typeface="Arial"/>
                <a:ea typeface="ＭＳ Ｐゴシック"/>
                <a:cs typeface="Arial"/>
              </a:rPr>
              <a:t>La estimación análoga de la duración se emplea a menudo para estimar la duración de un proyecto cuando se dispone de escasa información de detalle sobre el mismo.</a:t>
            </a:r>
            <a:endParaRPr lang="es-ES" dirty="0">
              <a:cs typeface="Arial"/>
            </a:endParaRPr>
          </a:p>
        </p:txBody>
      </p:sp>
      <p:sp>
        <p:nvSpPr>
          <p:cNvPr id="18" name="Título 10">
            <a:extLst>
              <a:ext uri="{FF2B5EF4-FFF2-40B4-BE49-F238E27FC236}">
                <a16:creationId xmlns:a16="http://schemas.microsoft.com/office/drawing/2014/main" id="{EF96CB10-ABA1-434E-969C-971DF07B1E23}"/>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85027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3943"/>
            <a:ext cx="9867900" cy="4524315"/>
          </a:xfrm>
          <a:prstGeom prst="rect">
            <a:avLst/>
          </a:prstGeom>
          <a:noFill/>
        </p:spPr>
        <p:txBody>
          <a:bodyPr wrap="square" rtlCol="0" anchor="t">
            <a:spAutoFit/>
          </a:bodyPr>
          <a:lstStyle/>
          <a:p>
            <a:r>
              <a:rPr lang="es-ES" sz="2800" b="1" dirty="0">
                <a:latin typeface="Arial"/>
                <a:ea typeface="ＭＳ Ｐゴシック"/>
                <a:cs typeface="Arial"/>
              </a:rPr>
              <a:t>Herramientas y Técnicas</a:t>
            </a:r>
            <a:endParaRPr lang="es-ES" sz="2800" dirty="0">
              <a:latin typeface="Arial"/>
              <a:ea typeface="ＭＳ Ｐゴシック"/>
              <a:cs typeface="Arial"/>
            </a:endParaRPr>
          </a:p>
          <a:p>
            <a:endParaRPr lang="es-ES" sz="2000" dirty="0">
              <a:cs typeface="Arial" charset="0"/>
            </a:endParaRPr>
          </a:p>
          <a:p>
            <a:r>
              <a:rPr lang="es-ES" sz="2000" b="1" dirty="0">
                <a:latin typeface="Arial"/>
                <a:ea typeface="ＭＳ Ｐゴシック"/>
                <a:cs typeface="Arial"/>
              </a:rPr>
              <a:t>Estimación Análoga</a:t>
            </a:r>
            <a:endParaRPr lang="es-ES" sz="2000" b="1" dirty="0">
              <a:cs typeface="Arial"/>
            </a:endParaRPr>
          </a:p>
          <a:p>
            <a:endParaRPr lang="es-ES" sz="2000" b="1" dirty="0">
              <a:latin typeface="Arial"/>
              <a:ea typeface="ＭＳ Ｐゴシック"/>
              <a:cs typeface="Arial"/>
            </a:endParaRPr>
          </a:p>
          <a:p>
            <a:r>
              <a:rPr lang="es-ES" sz="2000" dirty="0">
                <a:latin typeface="Arial"/>
                <a:ea typeface="ＭＳ Ｐゴシック"/>
                <a:cs typeface="Arial"/>
              </a:rPr>
              <a:t>Por regla general, la estimación análoga es menos costosa y requiere menos tiempo que otras técnicas, pero también es menos exacta.</a:t>
            </a:r>
            <a:endParaRPr lang="es-ES" dirty="0">
              <a:cs typeface="Arial" charset="0"/>
            </a:endParaRPr>
          </a:p>
          <a:p>
            <a:endParaRPr lang="es-ES" sz="2000" dirty="0">
              <a:latin typeface="Arial"/>
              <a:ea typeface="ＭＳ Ｐゴシック"/>
              <a:cs typeface="Arial"/>
            </a:endParaRPr>
          </a:p>
          <a:p>
            <a:r>
              <a:rPr lang="es-ES" sz="2000" dirty="0">
                <a:latin typeface="Arial"/>
                <a:ea typeface="ＭＳ Ｐゴシック"/>
                <a:cs typeface="Arial"/>
              </a:rPr>
              <a:t>La estimación análoga de duraciones se puede aplicar a un proyecto en su totalidad o a partes del mismo, y puede utilizarse en conjunto con otros métodos de estimación.</a:t>
            </a:r>
            <a:endParaRPr lang="es-ES" dirty="0">
              <a:cs typeface="Arial"/>
            </a:endParaRPr>
          </a:p>
          <a:p>
            <a:endParaRPr lang="es-ES" sz="2000" dirty="0">
              <a:latin typeface="Arial"/>
              <a:ea typeface="ＭＳ Ｐゴシック"/>
              <a:cs typeface="Arial"/>
            </a:endParaRPr>
          </a:p>
          <a:p>
            <a:r>
              <a:rPr lang="es-ES" sz="2000" dirty="0">
                <a:latin typeface="Arial"/>
                <a:ea typeface="ＭＳ Ｐゴシック"/>
                <a:cs typeface="Arial"/>
              </a:rPr>
              <a:t>La estimación análoga es más fiable cuando las actividades anteriores son de hecho similares, no sólo en apariencia, y cuando los miembros del equipo del proyecto responsables de efectuar las estimaciones poseen la experiencia necesaria.</a:t>
            </a:r>
            <a:endParaRPr lang="es-ES" dirty="0">
              <a:cs typeface="Arial"/>
            </a:endParaRPr>
          </a:p>
          <a:p>
            <a:endParaRPr lang="es-ES" sz="2000" dirty="0">
              <a:cs typeface="Arial"/>
            </a:endParaRPr>
          </a:p>
        </p:txBody>
      </p:sp>
      <p:sp>
        <p:nvSpPr>
          <p:cNvPr id="19" name="Título 10">
            <a:extLst>
              <a:ext uri="{FF2B5EF4-FFF2-40B4-BE49-F238E27FC236}">
                <a16:creationId xmlns:a16="http://schemas.microsoft.com/office/drawing/2014/main" id="{CB937F51-308B-4A3C-8A67-ECBCC5850E62}"/>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1901127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4734" y="990337"/>
            <a:ext cx="9867899" cy="4216539"/>
          </a:xfrm>
          <a:prstGeom prst="rect">
            <a:avLst/>
          </a:prstGeom>
          <a:noFill/>
        </p:spPr>
        <p:txBody>
          <a:bodyPr wrap="square" rtlCol="0" anchor="t">
            <a:spAutoFit/>
          </a:bodyPr>
          <a:lstStyle/>
          <a:p>
            <a:r>
              <a:rPr lang="es-ES" sz="2800" b="1" dirty="0">
                <a:latin typeface="Arial"/>
                <a:ea typeface="ＭＳ Ｐゴシック"/>
                <a:cs typeface="Arial"/>
              </a:rPr>
              <a:t>Herramientas y Técnicas</a:t>
            </a:r>
            <a:endParaRPr lang="es-ES" sz="2800" dirty="0">
              <a:latin typeface="Arial"/>
              <a:ea typeface="ＭＳ Ｐゴシック"/>
              <a:cs typeface="Arial"/>
            </a:endParaRPr>
          </a:p>
          <a:p>
            <a:endParaRPr lang="es-ES" sz="2000" dirty="0">
              <a:cs typeface="Arial" charset="0"/>
            </a:endParaRPr>
          </a:p>
          <a:p>
            <a:r>
              <a:rPr lang="es-ES" sz="2000" b="1" dirty="0">
                <a:latin typeface="Arial"/>
                <a:ea typeface="ＭＳ Ｐゴシック"/>
                <a:cs typeface="Arial"/>
              </a:rPr>
              <a:t>Estimación Paramétrica</a:t>
            </a:r>
            <a:endParaRPr lang="es-ES" sz="2000" b="1" dirty="0">
              <a:cs typeface="Arial"/>
            </a:endParaRPr>
          </a:p>
          <a:p>
            <a:endParaRPr lang="es-ES" sz="2000" dirty="0">
              <a:latin typeface="Arial"/>
              <a:ea typeface="ＭＳ Ｐゴシック"/>
              <a:cs typeface="Arial"/>
            </a:endParaRPr>
          </a:p>
          <a:p>
            <a:r>
              <a:rPr lang="es-ES" sz="2000" dirty="0">
                <a:latin typeface="Arial"/>
                <a:ea typeface="ＭＳ Ｐゴシック"/>
                <a:cs typeface="Arial"/>
              </a:rPr>
              <a:t>La estimación paramétrica es una técnica de estimación en la que se utiliza un algoritmo para calcular el costo o la duración sobre la base de los datos históricos y los parámetros del proyecto.</a:t>
            </a:r>
          </a:p>
          <a:p>
            <a:endParaRPr lang="es-ES" sz="2000" dirty="0">
              <a:latin typeface="Arial"/>
              <a:ea typeface="ＭＳ Ｐゴシック"/>
              <a:cs typeface="Arial"/>
            </a:endParaRPr>
          </a:p>
          <a:p>
            <a:r>
              <a:rPr lang="es-ES" sz="2000" dirty="0">
                <a:latin typeface="Arial"/>
                <a:ea typeface="ＭＳ Ｐゴシック"/>
                <a:cs typeface="Arial"/>
              </a:rPr>
              <a:t>La estimación paramétrica utiliza una relación estadística entre datos históricos y otras variables (p.ej., metros cuadrados de construcción) para calcular una estimación de los parámetros de una actividad tales como costo, presupuesto y duración.</a:t>
            </a:r>
          </a:p>
          <a:p>
            <a:endParaRPr lang="es-ES" sz="2000" dirty="0">
              <a:cs typeface="Arial"/>
            </a:endParaRPr>
          </a:p>
        </p:txBody>
      </p:sp>
      <p:sp>
        <p:nvSpPr>
          <p:cNvPr id="18" name="Título 10">
            <a:extLst>
              <a:ext uri="{FF2B5EF4-FFF2-40B4-BE49-F238E27FC236}">
                <a16:creationId xmlns:a16="http://schemas.microsoft.com/office/drawing/2014/main" id="{C61D2D98-C156-4E0E-83B1-6C4178D36B62}"/>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492455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4216539"/>
          </a:xfrm>
          <a:prstGeom prst="rect">
            <a:avLst/>
          </a:prstGeom>
          <a:noFill/>
        </p:spPr>
        <p:txBody>
          <a:bodyPr wrap="square" rtlCol="0" anchor="t">
            <a:spAutoFit/>
          </a:bodyPr>
          <a:lstStyle/>
          <a:p>
            <a:r>
              <a:rPr lang="es-ES" sz="2800" b="1" dirty="0">
                <a:latin typeface="Arial"/>
                <a:ea typeface="ＭＳ Ｐゴシック"/>
                <a:cs typeface="Arial"/>
              </a:rPr>
              <a:t>Herramientas y Técnicas</a:t>
            </a:r>
            <a:endParaRPr lang="es-ES" sz="2800" dirty="0">
              <a:latin typeface="Arial"/>
              <a:ea typeface="ＭＳ Ｐゴシック"/>
              <a:cs typeface="Arial"/>
            </a:endParaRPr>
          </a:p>
          <a:p>
            <a:endParaRPr lang="es-ES" sz="2000" dirty="0">
              <a:cs typeface="Arial" charset="0"/>
            </a:endParaRPr>
          </a:p>
          <a:p>
            <a:r>
              <a:rPr lang="es-ES" sz="2000" b="1" dirty="0">
                <a:latin typeface="Arial"/>
                <a:ea typeface="ＭＳ Ｐゴシック"/>
                <a:cs typeface="Arial"/>
              </a:rPr>
              <a:t>Estimación Paramétrica</a:t>
            </a:r>
            <a:endParaRPr lang="es-ES" sz="2000" b="1" dirty="0">
              <a:cs typeface="Arial"/>
            </a:endParaRPr>
          </a:p>
          <a:p>
            <a:endParaRPr lang="es-ES" sz="2000" dirty="0">
              <a:latin typeface="Arial"/>
              <a:ea typeface="ＭＳ Ｐゴシック"/>
              <a:cs typeface="Arial"/>
            </a:endParaRPr>
          </a:p>
          <a:p>
            <a:r>
              <a:rPr lang="es-ES" sz="2000" dirty="0"/>
              <a:t>Las duraciones de las actividades pueden determinarse cuantitativamente multiplicando la cantidad de trabajo a realizar por la cantidad de horas de trabajo por unidad de trabajo.</a:t>
            </a:r>
          </a:p>
          <a:p>
            <a:endParaRPr lang="es-ES" sz="2000" dirty="0"/>
          </a:p>
          <a:p>
            <a:r>
              <a:rPr lang="es-ES" sz="2000" dirty="0"/>
              <a:t>Por ejemplo, en un proyecto de diseño, la duración de una actividad puede estimarse multiplicando el número de planos por la cantidad de</a:t>
            </a:r>
          </a:p>
          <a:p>
            <a:r>
              <a:rPr lang="es-ES" sz="2000" dirty="0"/>
              <a:t>horas de trabajo necesarias para cada plano; o para una instalación de cable, multiplicando los metros de cable por la cantidad de horas de trabajo necesarias para instalar cada metro de cable.</a:t>
            </a:r>
          </a:p>
          <a:p>
            <a:endParaRPr lang="es-ES" sz="2000" dirty="0"/>
          </a:p>
        </p:txBody>
      </p:sp>
      <p:sp>
        <p:nvSpPr>
          <p:cNvPr id="18" name="Título 10">
            <a:extLst>
              <a:ext uri="{FF2B5EF4-FFF2-40B4-BE49-F238E27FC236}">
                <a16:creationId xmlns:a16="http://schemas.microsoft.com/office/drawing/2014/main" id="{B2A48AA3-25E0-4389-8AC1-42DF4370970B}"/>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3285831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4216539"/>
          </a:xfrm>
          <a:prstGeom prst="rect">
            <a:avLst/>
          </a:prstGeom>
          <a:noFill/>
        </p:spPr>
        <p:txBody>
          <a:bodyPr wrap="square" rtlCol="0" anchor="t">
            <a:spAutoFit/>
          </a:bodyPr>
          <a:lstStyle/>
          <a:p>
            <a:r>
              <a:rPr lang="es-ES" sz="2800" b="1" dirty="0">
                <a:latin typeface="Arial"/>
                <a:ea typeface="ＭＳ Ｐゴシック"/>
                <a:cs typeface="Arial"/>
              </a:rPr>
              <a:t>Herramientas y Técnicas</a:t>
            </a:r>
            <a:endParaRPr lang="es-ES" sz="2800" dirty="0">
              <a:latin typeface="Arial"/>
              <a:ea typeface="ＭＳ Ｐゴシック"/>
              <a:cs typeface="Arial"/>
            </a:endParaRPr>
          </a:p>
          <a:p>
            <a:endParaRPr lang="es-ES" sz="2000" dirty="0">
              <a:cs typeface="Arial" charset="0"/>
            </a:endParaRPr>
          </a:p>
          <a:p>
            <a:r>
              <a:rPr lang="es-ES" sz="2000" b="1" dirty="0">
                <a:latin typeface="Arial"/>
                <a:ea typeface="ＭＳ Ｐゴシック"/>
                <a:cs typeface="Arial"/>
              </a:rPr>
              <a:t>Estimación Paramétrica</a:t>
            </a:r>
            <a:endParaRPr lang="es-ES" sz="2000" b="1" dirty="0">
              <a:cs typeface="Arial"/>
            </a:endParaRPr>
          </a:p>
          <a:p>
            <a:endParaRPr lang="es-ES" sz="2000" dirty="0">
              <a:latin typeface="Arial"/>
              <a:ea typeface="ＭＳ Ｐゴシック"/>
              <a:cs typeface="Arial"/>
            </a:endParaRPr>
          </a:p>
          <a:p>
            <a:r>
              <a:rPr lang="es-ES" sz="2000" dirty="0"/>
              <a:t>Si, por ejemplo, el recurso asignado es capaz de instalar 25 metros de cable por hora, la duración requerida para instalar 1.000 metros </a:t>
            </a:r>
            <a:r>
              <a:rPr lang="es-419" sz="2000" dirty="0"/>
              <a:t>sería de 40 horas. (1.000 metros divididos por 25 metros por hora).</a:t>
            </a:r>
          </a:p>
          <a:p>
            <a:endParaRPr lang="es-419" sz="2000" dirty="0">
              <a:cs typeface="Arial"/>
            </a:endParaRPr>
          </a:p>
          <a:p>
            <a:r>
              <a:rPr lang="es-ES" sz="2000" dirty="0">
                <a:cs typeface="Arial"/>
              </a:rPr>
              <a:t>Con esta técnica pueden lograrse niveles superiores de exactitud, dependiendo de la sofisticación y de los datos que utilice el modelo.</a:t>
            </a:r>
          </a:p>
          <a:p>
            <a:endParaRPr lang="es-ES" sz="2000" dirty="0">
              <a:cs typeface="Arial"/>
            </a:endParaRPr>
          </a:p>
          <a:p>
            <a:r>
              <a:rPr lang="es-ES" sz="2000" dirty="0">
                <a:cs typeface="Arial"/>
              </a:rPr>
              <a:t>La estimación paramétrica de tiempo puede aplicarse a un proyecto en su totalidad o a partes del mismo, en conjunto con otros métodos de estimación.</a:t>
            </a:r>
          </a:p>
        </p:txBody>
      </p:sp>
      <p:sp>
        <p:nvSpPr>
          <p:cNvPr id="18" name="Título 10">
            <a:extLst>
              <a:ext uri="{FF2B5EF4-FFF2-40B4-BE49-F238E27FC236}">
                <a16:creationId xmlns:a16="http://schemas.microsoft.com/office/drawing/2014/main" id="{89DE885B-4707-45ED-8223-E29391A808BA}"/>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1136592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3600986"/>
          </a:xfrm>
          <a:prstGeom prst="rect">
            <a:avLst/>
          </a:prstGeom>
          <a:noFill/>
        </p:spPr>
        <p:txBody>
          <a:bodyPr wrap="square" rtlCol="0" anchor="t">
            <a:spAutoFit/>
          </a:bodyPr>
          <a:lstStyle/>
          <a:p>
            <a:r>
              <a:rPr lang="es-ES" sz="2800" b="1" dirty="0">
                <a:latin typeface="Arial"/>
                <a:ea typeface="ＭＳ Ｐゴシック"/>
                <a:cs typeface="Arial"/>
              </a:rPr>
              <a:t>Herramientas y Técnicas</a:t>
            </a:r>
            <a:endParaRPr lang="es-ES" sz="2800" dirty="0">
              <a:latin typeface="Arial"/>
              <a:ea typeface="ＭＳ Ｐゴシック"/>
              <a:cs typeface="Arial"/>
            </a:endParaRPr>
          </a:p>
          <a:p>
            <a:endParaRPr lang="es-ES" sz="2000" dirty="0">
              <a:cs typeface="Arial" charset="0"/>
            </a:endParaRPr>
          </a:p>
          <a:p>
            <a:r>
              <a:rPr lang="es-ES" sz="2000" b="1" dirty="0">
                <a:latin typeface="Arial"/>
                <a:ea typeface="ＭＳ Ｐゴシック"/>
                <a:cs typeface="Arial"/>
              </a:rPr>
              <a:t>Estimación Por Tres Valores</a:t>
            </a:r>
            <a:endParaRPr lang="es-ES" sz="2000" b="1" dirty="0">
              <a:cs typeface="Arial"/>
            </a:endParaRPr>
          </a:p>
          <a:p>
            <a:endParaRPr lang="es-ES" sz="2000" dirty="0">
              <a:latin typeface="Arial"/>
              <a:ea typeface="ＭＳ Ｐゴシック"/>
              <a:cs typeface="Arial"/>
            </a:endParaRPr>
          </a:p>
          <a:p>
            <a:r>
              <a:rPr lang="es-ES" sz="2000" dirty="0"/>
              <a:t>La exactitud de las estimaciones de la duración de una actividad por un único valor puede mejorarse si se tienen en cuenta la incertidumbre y el riesgo.</a:t>
            </a:r>
          </a:p>
          <a:p>
            <a:endParaRPr lang="es-ES" sz="2000" dirty="0"/>
          </a:p>
          <a:p>
            <a:r>
              <a:rPr lang="es-ES" sz="2000" dirty="0"/>
              <a:t>Este concepto se originó con la Técnica de Revisión y Evaluación</a:t>
            </a:r>
          </a:p>
          <a:p>
            <a:r>
              <a:rPr lang="es-ES" sz="2000" dirty="0"/>
              <a:t>de Programas (PERT)</a:t>
            </a:r>
          </a:p>
          <a:p>
            <a:endParaRPr lang="es-ES" sz="2000" dirty="0"/>
          </a:p>
          <a:p>
            <a:endParaRPr lang="es-ES" sz="2000" dirty="0">
              <a:cs typeface="Arial"/>
            </a:endParaRPr>
          </a:p>
        </p:txBody>
      </p:sp>
      <p:sp>
        <p:nvSpPr>
          <p:cNvPr id="18" name="Título 10">
            <a:extLst>
              <a:ext uri="{FF2B5EF4-FFF2-40B4-BE49-F238E27FC236}">
                <a16:creationId xmlns:a16="http://schemas.microsoft.com/office/drawing/2014/main" id="{7D487AAB-AC88-4E0C-9DEF-D0EA731FD2AD}"/>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1080049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3908762"/>
          </a:xfrm>
          <a:prstGeom prst="rect">
            <a:avLst/>
          </a:prstGeom>
          <a:noFill/>
        </p:spPr>
        <p:txBody>
          <a:bodyPr wrap="square" rtlCol="0" anchor="t">
            <a:spAutoFit/>
          </a:bodyPr>
          <a:lstStyle/>
          <a:p>
            <a:r>
              <a:rPr lang="es-ES" sz="2800" b="1" dirty="0">
                <a:latin typeface="Arial"/>
                <a:ea typeface="ＭＳ Ｐゴシック"/>
                <a:cs typeface="Arial"/>
              </a:rPr>
              <a:t>Herramientas y Técnicas</a:t>
            </a:r>
            <a:endParaRPr lang="es-ES" sz="2800" dirty="0">
              <a:latin typeface="Arial"/>
              <a:ea typeface="ＭＳ Ｐゴシック"/>
              <a:cs typeface="Arial"/>
            </a:endParaRPr>
          </a:p>
          <a:p>
            <a:endParaRPr lang="es-ES" sz="2000" dirty="0">
              <a:cs typeface="Arial" charset="0"/>
            </a:endParaRPr>
          </a:p>
          <a:p>
            <a:r>
              <a:rPr lang="es-ES" sz="2000" b="1" dirty="0">
                <a:latin typeface="Arial"/>
                <a:ea typeface="ＭＳ Ｐゴシック"/>
                <a:cs typeface="Arial"/>
              </a:rPr>
              <a:t>Estimación Por Tres Valores</a:t>
            </a:r>
            <a:endParaRPr lang="es-ES" sz="2000" b="1" dirty="0">
              <a:cs typeface="Arial"/>
            </a:endParaRPr>
          </a:p>
          <a:p>
            <a:endParaRPr lang="es-ES" sz="2000" dirty="0">
              <a:latin typeface="Arial"/>
              <a:ea typeface="ＭＳ Ｐゴシック"/>
              <a:cs typeface="Arial"/>
            </a:endParaRPr>
          </a:p>
          <a:p>
            <a:r>
              <a:rPr lang="es-ES" sz="2000" dirty="0"/>
              <a:t>El método PERT utiliza tres estimaciones para definir un rango aproximado de duración de una actividad:</a:t>
            </a:r>
          </a:p>
          <a:p>
            <a:endParaRPr lang="es-ES" sz="2000" dirty="0">
              <a:cs typeface="Arial"/>
            </a:endParaRPr>
          </a:p>
          <a:p>
            <a:pPr marL="1257300" lvl="2" indent="-342900">
              <a:buFont typeface="Arial" panose="020B0604020202020204" pitchFamily="34" charset="0"/>
              <a:buChar char="•"/>
            </a:pPr>
            <a:r>
              <a:rPr lang="es-ES" sz="2000" dirty="0">
                <a:cs typeface="Arial"/>
              </a:rPr>
              <a:t>Más Probable (Realista)</a:t>
            </a:r>
          </a:p>
          <a:p>
            <a:pPr marL="1257300" lvl="2" indent="-342900">
              <a:buFont typeface="Arial" panose="020B0604020202020204" pitchFamily="34" charset="0"/>
              <a:buChar char="•"/>
            </a:pPr>
            <a:endParaRPr lang="es-ES" sz="2000" dirty="0">
              <a:cs typeface="Arial"/>
            </a:endParaRPr>
          </a:p>
          <a:p>
            <a:pPr marL="2171700" lvl="4" indent="-342900">
              <a:buFont typeface="Arial" panose="020B0604020202020204" pitchFamily="34" charset="0"/>
              <a:buChar char="•"/>
            </a:pPr>
            <a:r>
              <a:rPr lang="es-ES" sz="2000" dirty="0">
                <a:cs typeface="Arial"/>
              </a:rPr>
              <a:t>Optimista</a:t>
            </a:r>
          </a:p>
          <a:p>
            <a:pPr marL="2171700" lvl="4" indent="-342900">
              <a:buFont typeface="Arial" panose="020B0604020202020204" pitchFamily="34" charset="0"/>
              <a:buChar char="•"/>
            </a:pPr>
            <a:endParaRPr lang="es-ES" sz="2000" dirty="0">
              <a:cs typeface="Arial"/>
            </a:endParaRPr>
          </a:p>
          <a:p>
            <a:pPr marL="3086100" lvl="6" indent="-342900">
              <a:buFont typeface="Arial" panose="020B0604020202020204" pitchFamily="34" charset="0"/>
              <a:buChar char="•"/>
            </a:pPr>
            <a:r>
              <a:rPr lang="es-ES" sz="2000" dirty="0">
                <a:cs typeface="Arial"/>
              </a:rPr>
              <a:t>Pesimista</a:t>
            </a:r>
          </a:p>
        </p:txBody>
      </p:sp>
      <p:sp>
        <p:nvSpPr>
          <p:cNvPr id="18" name="Título 10">
            <a:extLst>
              <a:ext uri="{FF2B5EF4-FFF2-40B4-BE49-F238E27FC236}">
                <a16:creationId xmlns:a16="http://schemas.microsoft.com/office/drawing/2014/main" id="{A1685991-6C93-46B6-888A-8B72EE831C8B}"/>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4152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3908762"/>
          </a:xfrm>
          <a:prstGeom prst="rect">
            <a:avLst/>
          </a:prstGeom>
          <a:noFill/>
        </p:spPr>
        <p:txBody>
          <a:bodyPr wrap="square" rtlCol="0">
            <a:spAutoFit/>
          </a:bodyPr>
          <a:lstStyle/>
          <a:p>
            <a:r>
              <a:rPr lang="es-ES" sz="2800" b="1" dirty="0"/>
              <a:t>Estimación de la Duración de las Actividades</a:t>
            </a:r>
          </a:p>
          <a:p>
            <a:endParaRPr lang="es-ES" sz="2000" dirty="0"/>
          </a:p>
          <a:p>
            <a:r>
              <a:rPr lang="es-ES" sz="2000" b="1" dirty="0"/>
              <a:t>Introducción</a:t>
            </a:r>
          </a:p>
          <a:p>
            <a:endParaRPr lang="es-ES" sz="2000" dirty="0"/>
          </a:p>
          <a:p>
            <a:r>
              <a:rPr lang="es-ES" sz="2000" dirty="0"/>
              <a:t>Estimar la Duración de las Actividades es el proceso de realizar una estimación de la cantidad de períodos de trabajo necesarios para finalizar las actividades individuales con los recursos estimados.</a:t>
            </a:r>
          </a:p>
          <a:p>
            <a:endParaRPr lang="es-ES" sz="2000" dirty="0"/>
          </a:p>
          <a:p>
            <a:r>
              <a:rPr lang="es-ES" sz="2000" dirty="0"/>
              <a:t>El beneficio clave de este proceso es que establece la cantidad de tiempo necesario para finalizar cada una de las actividades, lo cual constituye una entrada fundamental para el proceso </a:t>
            </a:r>
            <a:r>
              <a:rPr lang="es-ES" sz="2000" b="1" dirty="0"/>
              <a:t>Desarrollar el Cronograma</a:t>
            </a:r>
            <a:r>
              <a:rPr lang="es-ES" sz="2000" dirty="0"/>
              <a:t>.</a:t>
            </a:r>
          </a:p>
          <a:p>
            <a:endParaRPr lang="es-ES" sz="2000" dirty="0"/>
          </a:p>
        </p:txBody>
      </p:sp>
      <p:sp>
        <p:nvSpPr>
          <p:cNvPr id="17" name="Título 10">
            <a:extLst>
              <a:ext uri="{FF2B5EF4-FFF2-40B4-BE49-F238E27FC236}">
                <a16:creationId xmlns:a16="http://schemas.microsoft.com/office/drawing/2014/main" id="{CC435959-FA88-42E4-98D5-B050D33CE692}"/>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a:t>
            </a:r>
            <a:r>
              <a:rPr lang="es-MX" dirty="0" err="1"/>
              <a:t>deL</a:t>
            </a:r>
            <a:r>
              <a:rPr lang="es-MX" dirty="0"/>
              <a:t> tiempo</a:t>
            </a:r>
            <a:endParaRPr lang="es-CL" dirty="0"/>
          </a:p>
        </p:txBody>
      </p:sp>
    </p:spTree>
    <p:extLst>
      <p:ext uri="{BB962C8B-B14F-4D97-AF65-F5344CB8AC3E}">
        <p14:creationId xmlns:p14="http://schemas.microsoft.com/office/powerpoint/2010/main" val="1720508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4524315"/>
          </a:xfrm>
          <a:prstGeom prst="rect">
            <a:avLst/>
          </a:prstGeom>
          <a:noFill/>
        </p:spPr>
        <p:txBody>
          <a:bodyPr wrap="square" rtlCol="0" anchor="t">
            <a:spAutoFit/>
          </a:bodyPr>
          <a:lstStyle/>
          <a:p>
            <a:r>
              <a:rPr lang="es-ES" sz="2800" b="1" dirty="0">
                <a:latin typeface="Arial"/>
                <a:ea typeface="ＭＳ Ｐゴシック"/>
                <a:cs typeface="Arial"/>
              </a:rPr>
              <a:t>Herramientas y Técnicas</a:t>
            </a:r>
            <a:endParaRPr lang="es-ES" sz="2800" dirty="0">
              <a:latin typeface="Arial"/>
              <a:ea typeface="ＭＳ Ｐゴシック"/>
              <a:cs typeface="Arial"/>
            </a:endParaRPr>
          </a:p>
          <a:p>
            <a:endParaRPr lang="es-ES" sz="2000" dirty="0">
              <a:cs typeface="Arial" charset="0"/>
            </a:endParaRPr>
          </a:p>
          <a:p>
            <a:r>
              <a:rPr lang="es-ES" sz="2000" b="1" dirty="0">
                <a:latin typeface="Arial"/>
                <a:ea typeface="ＭＳ Ｐゴシック"/>
                <a:cs typeface="Arial"/>
              </a:rPr>
              <a:t>Estimación Por Tres Valores</a:t>
            </a:r>
            <a:endParaRPr lang="es-ES" sz="2000" b="1" dirty="0">
              <a:cs typeface="Arial"/>
            </a:endParaRPr>
          </a:p>
          <a:p>
            <a:endParaRPr lang="es-ES" sz="2000" dirty="0">
              <a:latin typeface="Arial"/>
              <a:ea typeface="ＭＳ Ｐゴシック"/>
              <a:cs typeface="Arial"/>
            </a:endParaRPr>
          </a:p>
          <a:p>
            <a:r>
              <a:rPr lang="es-ES" sz="2000" b="1" dirty="0"/>
              <a:t>Más probable (</a:t>
            </a:r>
            <a:r>
              <a:rPr lang="es-ES" sz="2000" b="1" dirty="0" err="1"/>
              <a:t>tM</a:t>
            </a:r>
            <a:r>
              <a:rPr lang="es-ES" sz="2000" b="1" dirty="0"/>
              <a:t>). </a:t>
            </a:r>
            <a:r>
              <a:rPr lang="es-ES" sz="2000" dirty="0"/>
              <a:t>Esta estimación se basa en la duración de la actividad, en función de los recursos que probablemente le sean asignados, de su productividad, de las expectativas realistas de disponibilidad para la actividad, de las dependencias de otros participantes y de las interrupciones.</a:t>
            </a:r>
          </a:p>
          <a:p>
            <a:endParaRPr lang="es-ES" sz="2000" dirty="0"/>
          </a:p>
          <a:p>
            <a:r>
              <a:rPr lang="es-ES" sz="2000" b="1" dirty="0"/>
              <a:t>• Optimista (</a:t>
            </a:r>
            <a:r>
              <a:rPr lang="es-ES" sz="2000" b="1" dirty="0" err="1"/>
              <a:t>tO</a:t>
            </a:r>
            <a:r>
              <a:rPr lang="es-ES" sz="2000" b="1" dirty="0"/>
              <a:t>).</a:t>
            </a:r>
            <a:r>
              <a:rPr lang="es-ES" sz="2000" dirty="0"/>
              <a:t> Estima la duración de la actividad sobre la base del análisis del mejor escenario posible para esa actividad.</a:t>
            </a:r>
          </a:p>
          <a:p>
            <a:endParaRPr lang="es-ES" sz="2000" dirty="0"/>
          </a:p>
          <a:p>
            <a:r>
              <a:rPr lang="es-ES" sz="2000" b="1" dirty="0"/>
              <a:t>• Pesimista (</a:t>
            </a:r>
            <a:r>
              <a:rPr lang="es-ES" sz="2000" b="1" dirty="0" err="1"/>
              <a:t>tP</a:t>
            </a:r>
            <a:r>
              <a:rPr lang="es-ES" sz="2000" b="1" dirty="0"/>
              <a:t>). </a:t>
            </a:r>
            <a:r>
              <a:rPr lang="es-ES" sz="2000" dirty="0"/>
              <a:t>Estima la duración de la actividad sobre la base del análisis del peor escenario posible para esa actividad.</a:t>
            </a:r>
            <a:endParaRPr lang="es-ES" sz="2000" dirty="0">
              <a:cs typeface="Arial"/>
            </a:endParaRPr>
          </a:p>
        </p:txBody>
      </p:sp>
      <p:sp>
        <p:nvSpPr>
          <p:cNvPr id="18" name="Título 10">
            <a:extLst>
              <a:ext uri="{FF2B5EF4-FFF2-40B4-BE49-F238E27FC236}">
                <a16:creationId xmlns:a16="http://schemas.microsoft.com/office/drawing/2014/main" id="{2B2AB14E-249F-4683-AE12-CADF1CCB1539}"/>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1004104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2985433"/>
          </a:xfrm>
          <a:prstGeom prst="rect">
            <a:avLst/>
          </a:prstGeom>
          <a:noFill/>
        </p:spPr>
        <p:txBody>
          <a:bodyPr wrap="square" rtlCol="0" anchor="t">
            <a:spAutoFit/>
          </a:bodyPr>
          <a:lstStyle/>
          <a:p>
            <a:r>
              <a:rPr lang="es-ES" sz="2800" b="1" dirty="0">
                <a:latin typeface="Arial"/>
                <a:ea typeface="ＭＳ Ｐゴシック"/>
                <a:cs typeface="Arial"/>
              </a:rPr>
              <a:t>Herramientas y Técnicas</a:t>
            </a:r>
            <a:endParaRPr lang="es-ES" sz="2800" dirty="0">
              <a:latin typeface="Arial"/>
              <a:ea typeface="ＭＳ Ｐゴシック"/>
              <a:cs typeface="Arial"/>
            </a:endParaRPr>
          </a:p>
          <a:p>
            <a:endParaRPr lang="es-ES" sz="2000" dirty="0">
              <a:cs typeface="Arial" charset="0"/>
            </a:endParaRPr>
          </a:p>
          <a:p>
            <a:r>
              <a:rPr lang="es-ES" sz="2000" b="1" dirty="0">
                <a:latin typeface="Arial"/>
                <a:ea typeface="ＭＳ Ｐゴシック"/>
                <a:cs typeface="Arial"/>
              </a:rPr>
              <a:t>Estimación Por Tres Valores</a:t>
            </a:r>
            <a:endParaRPr lang="es-ES" sz="2000" b="1" dirty="0">
              <a:cs typeface="Arial"/>
            </a:endParaRPr>
          </a:p>
          <a:p>
            <a:endParaRPr lang="es-ES" sz="2000" dirty="0">
              <a:latin typeface="Arial"/>
              <a:ea typeface="ＭＳ Ｐゴシック"/>
              <a:cs typeface="Arial"/>
            </a:endParaRPr>
          </a:p>
          <a:p>
            <a:r>
              <a:rPr lang="es-ES" sz="2000" dirty="0"/>
              <a:t>Se puede calcular la duración esperada, </a:t>
            </a:r>
            <a:r>
              <a:rPr lang="es-ES" sz="2000" dirty="0" err="1"/>
              <a:t>tE</a:t>
            </a:r>
            <a:r>
              <a:rPr lang="es-ES" sz="2000" dirty="0"/>
              <a:t>, mediante el uso de una fórmula, en función de la distribución asumida de los valores dentro del rango de las tres estimaciones.</a:t>
            </a:r>
          </a:p>
          <a:p>
            <a:endParaRPr lang="es-ES" sz="2000" dirty="0"/>
          </a:p>
          <a:p>
            <a:r>
              <a:rPr lang="es-ES" sz="2000" dirty="0"/>
              <a:t>Dos de las fórmulas más utilizadas son las distribuciones beta y triangular.</a:t>
            </a:r>
          </a:p>
          <a:p>
            <a:endParaRPr lang="es-ES" sz="2000" dirty="0">
              <a:cs typeface="Arial"/>
            </a:endParaRPr>
          </a:p>
        </p:txBody>
      </p:sp>
      <p:sp>
        <p:nvSpPr>
          <p:cNvPr id="18" name="Título 10">
            <a:extLst>
              <a:ext uri="{FF2B5EF4-FFF2-40B4-BE49-F238E27FC236}">
                <a16:creationId xmlns:a16="http://schemas.microsoft.com/office/drawing/2014/main" id="{B45699EC-4C20-485F-8CE6-4782192D6C41}"/>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2280123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5447645"/>
          </a:xfrm>
          <a:prstGeom prst="rect">
            <a:avLst/>
          </a:prstGeom>
          <a:noFill/>
        </p:spPr>
        <p:txBody>
          <a:bodyPr wrap="square" rtlCol="0" anchor="t">
            <a:spAutoFit/>
          </a:bodyPr>
          <a:lstStyle/>
          <a:p>
            <a:r>
              <a:rPr lang="es-ES" sz="2800" b="1" dirty="0">
                <a:latin typeface="Arial"/>
                <a:ea typeface="ＭＳ Ｐゴシック"/>
                <a:cs typeface="Arial"/>
              </a:rPr>
              <a:t>Herramientas y Técnicas</a:t>
            </a:r>
            <a:endParaRPr lang="es-ES" sz="2800" dirty="0">
              <a:latin typeface="Arial"/>
              <a:ea typeface="ＭＳ Ｐゴシック"/>
              <a:cs typeface="Arial"/>
            </a:endParaRPr>
          </a:p>
          <a:p>
            <a:endParaRPr lang="es-ES" sz="2000" dirty="0">
              <a:cs typeface="Arial" charset="0"/>
            </a:endParaRPr>
          </a:p>
          <a:p>
            <a:r>
              <a:rPr lang="es-ES" sz="2000" b="1" dirty="0">
                <a:latin typeface="Arial"/>
                <a:ea typeface="ＭＳ Ｐゴシック"/>
                <a:cs typeface="Arial"/>
              </a:rPr>
              <a:t>Estimación Por Tres Valores</a:t>
            </a:r>
            <a:endParaRPr lang="es-ES" sz="2000" b="1" dirty="0">
              <a:cs typeface="Arial"/>
            </a:endParaRPr>
          </a:p>
          <a:p>
            <a:endParaRPr lang="es-ES" sz="2000" dirty="0">
              <a:latin typeface="Arial"/>
              <a:ea typeface="ＭＳ Ｐゴシック"/>
              <a:cs typeface="Arial"/>
            </a:endParaRPr>
          </a:p>
          <a:p>
            <a:r>
              <a:rPr lang="es-ES" sz="2000" dirty="0"/>
              <a:t>Las fórmulas son las siguientes:</a:t>
            </a:r>
          </a:p>
          <a:p>
            <a:endParaRPr lang="es-ES" sz="2000" dirty="0"/>
          </a:p>
          <a:p>
            <a:r>
              <a:rPr lang="es-ES" sz="2000" dirty="0"/>
              <a:t>• </a:t>
            </a:r>
            <a:r>
              <a:rPr lang="es-ES" sz="2000" b="1" dirty="0"/>
              <a:t>Distribución Triangular</a:t>
            </a:r>
            <a:r>
              <a:rPr lang="es-ES" sz="2000" dirty="0"/>
              <a:t>:</a:t>
            </a:r>
          </a:p>
          <a:p>
            <a:endParaRPr lang="es-ES" sz="2000" dirty="0"/>
          </a:p>
          <a:p>
            <a:pPr algn="ctr"/>
            <a:r>
              <a:rPr lang="es-ES" sz="2000" b="1" dirty="0" err="1"/>
              <a:t>tE</a:t>
            </a:r>
            <a:r>
              <a:rPr lang="es-ES" sz="2000" b="1" dirty="0"/>
              <a:t> = (</a:t>
            </a:r>
            <a:r>
              <a:rPr lang="es-ES" sz="2000" b="1" dirty="0" err="1"/>
              <a:t>tO</a:t>
            </a:r>
            <a:r>
              <a:rPr lang="es-ES" sz="2000" b="1" dirty="0"/>
              <a:t> + </a:t>
            </a:r>
            <a:r>
              <a:rPr lang="es-ES" sz="2000" b="1" dirty="0" err="1"/>
              <a:t>tM</a:t>
            </a:r>
            <a:r>
              <a:rPr lang="es-ES" sz="2000" b="1" dirty="0"/>
              <a:t> + </a:t>
            </a:r>
            <a:r>
              <a:rPr lang="es-ES" sz="2000" b="1" dirty="0" err="1"/>
              <a:t>tP</a:t>
            </a:r>
            <a:r>
              <a:rPr lang="es-ES" sz="2000" b="1" dirty="0"/>
              <a:t>) / 3</a:t>
            </a:r>
          </a:p>
          <a:p>
            <a:pPr algn="ctr"/>
            <a:endParaRPr lang="es-ES" sz="2000" dirty="0"/>
          </a:p>
          <a:p>
            <a:r>
              <a:rPr lang="es-ES" sz="2000" dirty="0"/>
              <a:t>• </a:t>
            </a:r>
            <a:r>
              <a:rPr lang="es-ES" sz="2000" b="1" dirty="0"/>
              <a:t>Distribución Beta </a:t>
            </a:r>
            <a:r>
              <a:rPr lang="es-ES" sz="2000" dirty="0"/>
              <a:t>(de la técnica PERT tradicional)</a:t>
            </a:r>
          </a:p>
          <a:p>
            <a:endParaRPr lang="es-ES" sz="2000" dirty="0"/>
          </a:p>
          <a:p>
            <a:pPr algn="ctr"/>
            <a:r>
              <a:rPr lang="es-ES" sz="2000" b="1" dirty="0"/>
              <a:t> </a:t>
            </a:r>
            <a:r>
              <a:rPr lang="es-ES" sz="2000" b="1" dirty="0" err="1"/>
              <a:t>tE</a:t>
            </a:r>
            <a:r>
              <a:rPr lang="es-ES" sz="2000" b="1" dirty="0"/>
              <a:t> = (</a:t>
            </a:r>
            <a:r>
              <a:rPr lang="es-ES" sz="2000" b="1" dirty="0" err="1"/>
              <a:t>tO</a:t>
            </a:r>
            <a:r>
              <a:rPr lang="es-ES" sz="2000" b="1" dirty="0"/>
              <a:t> + 4tM + </a:t>
            </a:r>
            <a:r>
              <a:rPr lang="es-ES" sz="2000" b="1" dirty="0" err="1"/>
              <a:t>tP</a:t>
            </a:r>
            <a:r>
              <a:rPr lang="es-ES" sz="2000" b="1" dirty="0"/>
              <a:t>) / 6</a:t>
            </a:r>
          </a:p>
          <a:p>
            <a:endParaRPr lang="es-ES" sz="2000" dirty="0"/>
          </a:p>
          <a:p>
            <a:pPr lvl="2"/>
            <a:r>
              <a:rPr lang="es-ES" sz="2000" dirty="0"/>
              <a:t>Las duraciones estimadas por tres valores con una distribución determinada proporcionan una duración esperada y despejan el grado de incertidumbre sobre la duración esperada.</a:t>
            </a:r>
            <a:endParaRPr lang="es-ES" sz="2000" dirty="0">
              <a:cs typeface="Arial"/>
            </a:endParaRPr>
          </a:p>
        </p:txBody>
      </p:sp>
      <p:sp>
        <p:nvSpPr>
          <p:cNvPr id="18" name="Título 10">
            <a:extLst>
              <a:ext uri="{FF2B5EF4-FFF2-40B4-BE49-F238E27FC236}">
                <a16:creationId xmlns:a16="http://schemas.microsoft.com/office/drawing/2014/main" id="{34BCF12F-688A-4D69-AC0E-7A913CE67A4B}"/>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457126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4832092"/>
          </a:xfrm>
          <a:prstGeom prst="rect">
            <a:avLst/>
          </a:prstGeom>
          <a:noFill/>
        </p:spPr>
        <p:txBody>
          <a:bodyPr wrap="square" rtlCol="0" anchor="t">
            <a:spAutoFit/>
          </a:bodyPr>
          <a:lstStyle/>
          <a:p>
            <a:r>
              <a:rPr lang="es-ES" sz="2800" b="1" dirty="0">
                <a:latin typeface="Arial"/>
                <a:ea typeface="ＭＳ Ｐゴシック"/>
                <a:cs typeface="Arial"/>
              </a:rPr>
              <a:t>Herramientas y Técnicas</a:t>
            </a:r>
            <a:endParaRPr lang="es-ES" sz="2800" dirty="0">
              <a:latin typeface="Arial"/>
              <a:ea typeface="ＭＳ Ｐゴシック"/>
              <a:cs typeface="Arial"/>
            </a:endParaRPr>
          </a:p>
          <a:p>
            <a:endParaRPr lang="es-ES" sz="2000" dirty="0">
              <a:cs typeface="Arial" charset="0"/>
            </a:endParaRPr>
          </a:p>
          <a:p>
            <a:r>
              <a:rPr lang="es-ES" sz="2000" b="1" dirty="0">
                <a:latin typeface="Arial"/>
                <a:ea typeface="ＭＳ Ｐゴシック"/>
                <a:cs typeface="Arial"/>
              </a:rPr>
              <a:t>Técnicas Grupales de Toma de Decisiones</a:t>
            </a:r>
            <a:endParaRPr lang="es-ES" sz="2000" b="1" dirty="0">
              <a:cs typeface="Arial"/>
            </a:endParaRPr>
          </a:p>
          <a:p>
            <a:endParaRPr lang="es-ES" sz="2000" dirty="0">
              <a:latin typeface="Arial"/>
              <a:ea typeface="ＭＳ Ｐゴシック"/>
              <a:cs typeface="Arial"/>
            </a:endParaRPr>
          </a:p>
          <a:p>
            <a:r>
              <a:rPr lang="es-ES" sz="2000" dirty="0"/>
              <a:t>Los enfoques grupales, tales como la tormenta de ideas o las técnicas Delphi o técnicas de grupo nominal, son útiles para involucrar a los miembros del equipo en la mejora de la exactitud de la estimación y del compromiso con las resultados de las estimaciones que se produzcan.</a:t>
            </a:r>
          </a:p>
          <a:p>
            <a:endParaRPr lang="es-ES" sz="2000" dirty="0"/>
          </a:p>
          <a:p>
            <a:r>
              <a:rPr lang="es-ES" sz="2000" dirty="0"/>
              <a:t>Mediante la participación en el proceso de estimación de un grupo estructurado de personas cercano a la ejecución técnica del trabajo, se obtiene información adicional y se obtienen estimaciones más precisas.</a:t>
            </a:r>
          </a:p>
          <a:p>
            <a:endParaRPr lang="es-ES" sz="2000" dirty="0"/>
          </a:p>
          <a:p>
            <a:r>
              <a:rPr lang="es-ES" sz="2000" dirty="0"/>
              <a:t>Además, cuando las personas se involucran en el proceso de estimación se incrementa su compromiso con la consecución de los resultados estimados.</a:t>
            </a:r>
            <a:endParaRPr lang="es-ES" sz="2000" dirty="0">
              <a:cs typeface="Arial"/>
            </a:endParaRPr>
          </a:p>
        </p:txBody>
      </p:sp>
      <p:sp>
        <p:nvSpPr>
          <p:cNvPr id="18" name="Título 10">
            <a:extLst>
              <a:ext uri="{FF2B5EF4-FFF2-40B4-BE49-F238E27FC236}">
                <a16:creationId xmlns:a16="http://schemas.microsoft.com/office/drawing/2014/main" id="{5953E8E2-F610-45FA-BCEB-7E8923697565}"/>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2844597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3600986"/>
          </a:xfrm>
          <a:prstGeom prst="rect">
            <a:avLst/>
          </a:prstGeom>
          <a:noFill/>
        </p:spPr>
        <p:txBody>
          <a:bodyPr wrap="square" rtlCol="0" anchor="t">
            <a:spAutoFit/>
          </a:bodyPr>
          <a:lstStyle/>
          <a:p>
            <a:r>
              <a:rPr lang="es-ES" sz="2800" b="1" dirty="0">
                <a:latin typeface="Arial"/>
                <a:ea typeface="ＭＳ Ｐゴシック"/>
                <a:cs typeface="Arial"/>
              </a:rPr>
              <a:t>Herramientas y Técnicas</a:t>
            </a:r>
            <a:endParaRPr lang="es-ES" sz="2800" dirty="0">
              <a:latin typeface="Arial"/>
              <a:ea typeface="ＭＳ Ｐゴシック"/>
              <a:cs typeface="Arial"/>
            </a:endParaRPr>
          </a:p>
          <a:p>
            <a:endParaRPr lang="es-ES" sz="2000" dirty="0">
              <a:cs typeface="Arial" charset="0"/>
            </a:endParaRPr>
          </a:p>
          <a:p>
            <a:r>
              <a:rPr lang="es-ES" sz="2000" b="1" dirty="0">
                <a:latin typeface="Arial"/>
                <a:ea typeface="ＭＳ Ｐゴシック"/>
                <a:cs typeface="Arial"/>
              </a:rPr>
              <a:t>Técnicas Grupales de Toma de Decisiones</a:t>
            </a:r>
            <a:endParaRPr lang="es-ES" sz="2000" b="1" dirty="0">
              <a:cs typeface="Arial"/>
            </a:endParaRPr>
          </a:p>
          <a:p>
            <a:endParaRPr lang="es-ES" sz="2000" dirty="0">
              <a:latin typeface="Arial"/>
              <a:ea typeface="ＭＳ Ｐゴシック"/>
              <a:cs typeface="Arial"/>
            </a:endParaRPr>
          </a:p>
          <a:p>
            <a:r>
              <a:rPr lang="es-ES" sz="2000" dirty="0"/>
              <a:t>Las estimaciones de la duración pueden incluir reservas para contingencias en el cronograma global del proyecto, denominadas en ocasiones reservas de tiempo o colchones, para tener en cuenta la incertidumbre del cronograma.</a:t>
            </a:r>
          </a:p>
          <a:p>
            <a:endParaRPr lang="es-ES" sz="2000" dirty="0"/>
          </a:p>
          <a:p>
            <a:r>
              <a:rPr lang="es-ES" sz="2000" dirty="0"/>
              <a:t>Las reservas para contingencias consisten en la duración estimada dentro de la línea base del cronograma que se asigna a los riesgos identificados y asumidos por la organización, para los cuales se han desarrollado respuestas de contingencia o mitigación.</a:t>
            </a:r>
          </a:p>
        </p:txBody>
      </p:sp>
      <p:sp>
        <p:nvSpPr>
          <p:cNvPr id="18" name="Título 10">
            <a:extLst>
              <a:ext uri="{FF2B5EF4-FFF2-40B4-BE49-F238E27FC236}">
                <a16:creationId xmlns:a16="http://schemas.microsoft.com/office/drawing/2014/main" id="{6A196216-F4C2-49FA-8A76-D462E39B08CA}"/>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3307728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4216539"/>
          </a:xfrm>
          <a:prstGeom prst="rect">
            <a:avLst/>
          </a:prstGeom>
          <a:noFill/>
        </p:spPr>
        <p:txBody>
          <a:bodyPr wrap="square" rtlCol="0" anchor="t">
            <a:spAutoFit/>
          </a:bodyPr>
          <a:lstStyle/>
          <a:p>
            <a:r>
              <a:rPr lang="es-ES" sz="2800" b="1" dirty="0">
                <a:latin typeface="Arial"/>
                <a:ea typeface="ＭＳ Ｐゴシック"/>
                <a:cs typeface="Arial"/>
              </a:rPr>
              <a:t>Herramientas y Técnicas</a:t>
            </a:r>
            <a:endParaRPr lang="es-ES" sz="2800" dirty="0">
              <a:latin typeface="Arial"/>
              <a:ea typeface="ＭＳ Ｐゴシック"/>
              <a:cs typeface="Arial"/>
            </a:endParaRPr>
          </a:p>
          <a:p>
            <a:endParaRPr lang="es-ES" sz="2000" dirty="0">
              <a:cs typeface="Arial" charset="0"/>
            </a:endParaRPr>
          </a:p>
          <a:p>
            <a:r>
              <a:rPr lang="es-ES" sz="2000" b="1" dirty="0">
                <a:latin typeface="Arial"/>
                <a:ea typeface="ＭＳ Ｐゴシック"/>
                <a:cs typeface="Arial"/>
              </a:rPr>
              <a:t>Técnicas Grupales de Toma de Decisiones</a:t>
            </a:r>
            <a:endParaRPr lang="es-ES" sz="2000" b="1" dirty="0">
              <a:cs typeface="Arial"/>
            </a:endParaRPr>
          </a:p>
          <a:p>
            <a:endParaRPr lang="es-ES" sz="2000" dirty="0">
              <a:latin typeface="Arial"/>
              <a:ea typeface="ＭＳ Ｐゴシック"/>
              <a:cs typeface="Arial"/>
            </a:endParaRPr>
          </a:p>
          <a:p>
            <a:r>
              <a:rPr lang="es-ES" sz="2000" dirty="0"/>
              <a:t>Las reservas para contingencias se asocian a los “conocidos-desconocidos”, que se pueden estimar para tener en cuenta esta cantidad desconocida de retrabajo.</a:t>
            </a:r>
          </a:p>
          <a:p>
            <a:endParaRPr lang="es-ES" sz="2000" dirty="0"/>
          </a:p>
          <a:p>
            <a:r>
              <a:rPr lang="es-ES" sz="2000" dirty="0"/>
              <a:t>La reserva para contingencias puede ser un porcentaje de la duración estimada de la actividad, una cantidad fija de períodos de trabajo, o puede calcularse utilizando métodos de análisis cuantitativos, como la simulación Monte Carlo.</a:t>
            </a:r>
          </a:p>
          <a:p>
            <a:endParaRPr lang="es-ES" sz="2000" dirty="0"/>
          </a:p>
          <a:p>
            <a:r>
              <a:rPr lang="es-ES" sz="2000" dirty="0"/>
              <a:t>Las reservas para contingencias pueden separarse de las actividades individuales y agregarse en colchones</a:t>
            </a:r>
            <a:endParaRPr lang="es-ES" sz="2000" dirty="0">
              <a:cs typeface="Arial"/>
            </a:endParaRPr>
          </a:p>
        </p:txBody>
      </p:sp>
      <p:sp>
        <p:nvSpPr>
          <p:cNvPr id="18" name="Título 10">
            <a:extLst>
              <a:ext uri="{FF2B5EF4-FFF2-40B4-BE49-F238E27FC236}">
                <a16:creationId xmlns:a16="http://schemas.microsoft.com/office/drawing/2014/main" id="{4A3B5DB9-573C-4487-827E-C9AF97601491}"/>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2843581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13279" y="993943"/>
            <a:ext cx="9864221" cy="4832092"/>
          </a:xfrm>
          <a:prstGeom prst="rect">
            <a:avLst/>
          </a:prstGeom>
          <a:noFill/>
        </p:spPr>
        <p:txBody>
          <a:bodyPr wrap="square" rtlCol="0" anchor="t">
            <a:spAutoFit/>
          </a:bodyPr>
          <a:lstStyle/>
          <a:p>
            <a:r>
              <a:rPr lang="es-ES" sz="2800" b="1" dirty="0">
                <a:latin typeface="Arial"/>
                <a:ea typeface="ＭＳ Ｐゴシック"/>
                <a:cs typeface="Arial"/>
              </a:rPr>
              <a:t>Herramientas y Técnicas</a:t>
            </a:r>
            <a:endParaRPr lang="es-ES" sz="2800" dirty="0">
              <a:latin typeface="Arial"/>
              <a:ea typeface="ＭＳ Ｐゴシック"/>
              <a:cs typeface="Arial"/>
            </a:endParaRPr>
          </a:p>
          <a:p>
            <a:endParaRPr lang="es-ES" sz="2000" dirty="0">
              <a:cs typeface="Arial" charset="0"/>
            </a:endParaRPr>
          </a:p>
          <a:p>
            <a:r>
              <a:rPr lang="es-ES" sz="2000" b="1" dirty="0">
                <a:latin typeface="Arial"/>
                <a:ea typeface="ＭＳ Ｐゴシック"/>
                <a:cs typeface="Arial"/>
              </a:rPr>
              <a:t>Técnicas Grupales de Toma de Decisiones</a:t>
            </a:r>
            <a:endParaRPr lang="es-ES" sz="2000" b="1" dirty="0">
              <a:cs typeface="Arial"/>
            </a:endParaRPr>
          </a:p>
          <a:p>
            <a:endParaRPr lang="es-ES" sz="2000" dirty="0">
              <a:latin typeface="Arial"/>
              <a:ea typeface="ＭＳ Ｐゴシック"/>
              <a:cs typeface="Arial"/>
            </a:endParaRPr>
          </a:p>
          <a:p>
            <a:r>
              <a:rPr lang="es-ES" sz="2000" dirty="0"/>
              <a:t>A medida que se dispone de información más precisa sobre el proyecto, se puede utilizar, reducir o eliminar la reserva para contingencias.</a:t>
            </a:r>
          </a:p>
          <a:p>
            <a:endParaRPr lang="es-ES" sz="2000" dirty="0"/>
          </a:p>
          <a:p>
            <a:r>
              <a:rPr lang="es-ES" sz="2000" dirty="0"/>
              <a:t>La contingencia debería estar claramente identificada en la documentación del cronograma.</a:t>
            </a:r>
          </a:p>
          <a:p>
            <a:endParaRPr lang="es-ES" sz="2000" dirty="0"/>
          </a:p>
          <a:p>
            <a:r>
              <a:rPr lang="es-ES" sz="2000" dirty="0"/>
              <a:t>También se pueden realizar estimaciones sobre la cantidad de tiempo de la reserva de gestión del proyecto.</a:t>
            </a:r>
          </a:p>
          <a:p>
            <a:endParaRPr lang="es-ES" sz="2000" dirty="0"/>
          </a:p>
          <a:p>
            <a:r>
              <a:rPr lang="es-ES" sz="2000" dirty="0"/>
              <a:t>Las reservas de gestión son cantidades específicas de la duración del proyecto que se retienen por control de gestión y que se reservan para cubrir trabajo no previsto en el ámbito del proyecto.</a:t>
            </a:r>
            <a:endParaRPr lang="es-ES" sz="2000" dirty="0">
              <a:cs typeface="Arial"/>
            </a:endParaRPr>
          </a:p>
        </p:txBody>
      </p:sp>
      <p:sp>
        <p:nvSpPr>
          <p:cNvPr id="17" name="Título 10">
            <a:extLst>
              <a:ext uri="{FF2B5EF4-FFF2-40B4-BE49-F238E27FC236}">
                <a16:creationId xmlns:a16="http://schemas.microsoft.com/office/drawing/2014/main" id="{8C83BA52-5CC4-4896-85DC-0BCFBF882A7A}"/>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3350119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4216539"/>
          </a:xfrm>
          <a:prstGeom prst="rect">
            <a:avLst/>
          </a:prstGeom>
          <a:noFill/>
        </p:spPr>
        <p:txBody>
          <a:bodyPr wrap="square" rtlCol="0" anchor="t">
            <a:spAutoFit/>
          </a:bodyPr>
          <a:lstStyle/>
          <a:p>
            <a:r>
              <a:rPr lang="es-ES" sz="2800" b="1" dirty="0">
                <a:latin typeface="Arial"/>
                <a:ea typeface="ＭＳ Ｐゴシック"/>
                <a:cs typeface="Arial"/>
              </a:rPr>
              <a:t>Herramientas y Técnicas</a:t>
            </a:r>
            <a:endParaRPr lang="es-ES" sz="2800" dirty="0">
              <a:latin typeface="Arial"/>
              <a:ea typeface="ＭＳ Ｐゴシック"/>
              <a:cs typeface="Arial"/>
            </a:endParaRPr>
          </a:p>
          <a:p>
            <a:endParaRPr lang="es-ES" sz="2000" dirty="0">
              <a:cs typeface="Arial" charset="0"/>
            </a:endParaRPr>
          </a:p>
          <a:p>
            <a:r>
              <a:rPr lang="es-ES" sz="2000" b="1" dirty="0">
                <a:latin typeface="Arial"/>
                <a:ea typeface="ＭＳ Ｐゴシック"/>
                <a:cs typeface="Arial"/>
              </a:rPr>
              <a:t>Técnicas Grupales de Toma de Decisiones</a:t>
            </a:r>
            <a:endParaRPr lang="es-ES" sz="2000" b="1" dirty="0">
              <a:cs typeface="Arial"/>
            </a:endParaRPr>
          </a:p>
          <a:p>
            <a:endParaRPr lang="es-ES" sz="2000" dirty="0">
              <a:latin typeface="Arial"/>
              <a:ea typeface="ＭＳ Ｐゴシック"/>
              <a:cs typeface="Arial"/>
            </a:endParaRPr>
          </a:p>
          <a:p>
            <a:endParaRPr lang="es-ES" sz="2000" dirty="0"/>
          </a:p>
          <a:p>
            <a:r>
              <a:rPr lang="es-ES" sz="2000" dirty="0"/>
              <a:t>El objetivo de las reservas de gestión es contemplar los casos de tipo “desconocidos-desconocidos” que pueden afectar a un proyecto.</a:t>
            </a:r>
          </a:p>
          <a:p>
            <a:endParaRPr lang="es-ES" sz="2000" dirty="0"/>
          </a:p>
          <a:p>
            <a:r>
              <a:rPr lang="es-ES" sz="2000" dirty="0"/>
              <a:t>La reserva de gestión no se incluye en la línea base del cronograma, pero forma parte de los requisitos generales de duración del proyecto.</a:t>
            </a:r>
          </a:p>
          <a:p>
            <a:endParaRPr lang="es-ES" sz="2000" dirty="0"/>
          </a:p>
          <a:p>
            <a:r>
              <a:rPr lang="es-ES" sz="2000" dirty="0"/>
              <a:t>Dependiendo de los términos del contrato las reservas de gestión pueden requerir un cambio en la línea base del proyecto.</a:t>
            </a:r>
            <a:endParaRPr lang="es-ES" sz="2000" dirty="0">
              <a:cs typeface="Arial"/>
            </a:endParaRPr>
          </a:p>
        </p:txBody>
      </p:sp>
      <p:sp>
        <p:nvSpPr>
          <p:cNvPr id="17" name="Título 10">
            <a:extLst>
              <a:ext uri="{FF2B5EF4-FFF2-40B4-BE49-F238E27FC236}">
                <a16:creationId xmlns:a16="http://schemas.microsoft.com/office/drawing/2014/main" id="{E0B98A6C-E80C-4CD0-AD77-DFB8762768EB}"/>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982685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2677656"/>
          </a:xfrm>
          <a:prstGeom prst="rect">
            <a:avLst/>
          </a:prstGeom>
          <a:noFill/>
        </p:spPr>
        <p:txBody>
          <a:bodyPr wrap="square" rtlCol="0" anchor="t">
            <a:spAutoFit/>
          </a:bodyPr>
          <a:lstStyle/>
          <a:p>
            <a:r>
              <a:rPr lang="es-ES" sz="2800" b="1" dirty="0">
                <a:latin typeface="Arial"/>
                <a:ea typeface="ＭＳ Ｐゴシック"/>
                <a:cs typeface="Arial"/>
              </a:rPr>
              <a:t>Salidas</a:t>
            </a:r>
            <a:endParaRPr lang="es-ES" sz="2800" dirty="0">
              <a:latin typeface="Arial"/>
              <a:ea typeface="ＭＳ Ｐゴシック"/>
              <a:cs typeface="Arial"/>
            </a:endParaRPr>
          </a:p>
          <a:p>
            <a:endParaRPr lang="es-ES" sz="2000" dirty="0">
              <a:cs typeface="Arial" charset="0"/>
            </a:endParaRPr>
          </a:p>
          <a:p>
            <a:r>
              <a:rPr lang="es-ES" sz="2000" b="1" dirty="0">
                <a:latin typeface="Arial"/>
                <a:ea typeface="ＭＳ Ｐゴシック"/>
                <a:cs typeface="Arial"/>
              </a:rPr>
              <a:t>Estimaciones de la Duración de las Actividades</a:t>
            </a:r>
            <a:endParaRPr lang="es-ES" sz="2000" b="1" dirty="0">
              <a:cs typeface="Arial"/>
            </a:endParaRPr>
          </a:p>
          <a:p>
            <a:endParaRPr lang="es-ES" sz="2000" dirty="0">
              <a:latin typeface="Arial"/>
              <a:ea typeface="ＭＳ Ｐゴシック"/>
              <a:cs typeface="Arial"/>
            </a:endParaRPr>
          </a:p>
          <a:p>
            <a:r>
              <a:rPr lang="es-ES" sz="2000" dirty="0"/>
              <a:t>Las estimaciones de la duración de las actividades son valoraciones cuantitativas de la cantidad probable de períodos de trabajo que se necesitarían para completar una actividad.</a:t>
            </a:r>
          </a:p>
          <a:p>
            <a:endParaRPr lang="es-ES" sz="2000" dirty="0"/>
          </a:p>
          <a:p>
            <a:r>
              <a:rPr lang="es-ES" sz="2000" dirty="0"/>
              <a:t>Las estimaciones de duración no incluyen retrasos.</a:t>
            </a:r>
          </a:p>
        </p:txBody>
      </p:sp>
      <p:sp>
        <p:nvSpPr>
          <p:cNvPr id="17" name="Título 10">
            <a:extLst>
              <a:ext uri="{FF2B5EF4-FFF2-40B4-BE49-F238E27FC236}">
                <a16:creationId xmlns:a16="http://schemas.microsoft.com/office/drawing/2014/main" id="{84347CA2-E5FC-48D0-B3E0-81B6D529F444}"/>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1845359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4524315"/>
          </a:xfrm>
          <a:prstGeom prst="rect">
            <a:avLst/>
          </a:prstGeom>
          <a:noFill/>
        </p:spPr>
        <p:txBody>
          <a:bodyPr wrap="square" rtlCol="0" anchor="t">
            <a:spAutoFit/>
          </a:bodyPr>
          <a:lstStyle/>
          <a:p>
            <a:r>
              <a:rPr lang="es-ES" sz="2800" b="1" dirty="0">
                <a:latin typeface="Arial"/>
                <a:ea typeface="ＭＳ Ｐゴシック"/>
                <a:cs typeface="Arial"/>
              </a:rPr>
              <a:t>Salidas</a:t>
            </a:r>
            <a:endParaRPr lang="es-ES" sz="2800" dirty="0">
              <a:latin typeface="Arial"/>
              <a:ea typeface="ＭＳ Ｐゴシック"/>
              <a:cs typeface="Arial"/>
            </a:endParaRPr>
          </a:p>
          <a:p>
            <a:endParaRPr lang="es-ES" sz="2000" dirty="0">
              <a:cs typeface="Arial" charset="0"/>
            </a:endParaRPr>
          </a:p>
          <a:p>
            <a:r>
              <a:rPr lang="es-ES" sz="2000" b="1" dirty="0">
                <a:latin typeface="Arial"/>
                <a:ea typeface="ＭＳ Ｐゴシック"/>
                <a:cs typeface="Arial"/>
              </a:rPr>
              <a:t>Estimaciones de la Duración de las Actividades</a:t>
            </a:r>
            <a:endParaRPr lang="es-ES" sz="2000" b="1" dirty="0">
              <a:cs typeface="Arial"/>
            </a:endParaRPr>
          </a:p>
          <a:p>
            <a:endParaRPr lang="es-ES" sz="2000" dirty="0">
              <a:latin typeface="Arial"/>
              <a:ea typeface="ＭＳ Ｐゴシック"/>
              <a:cs typeface="Arial"/>
            </a:endParaRPr>
          </a:p>
          <a:p>
            <a:r>
              <a:rPr lang="es-ES" sz="2000" dirty="0">
                <a:latin typeface="Arial"/>
                <a:ea typeface="ＭＳ Ｐゴシック"/>
                <a:cs typeface="Arial"/>
              </a:rPr>
              <a:t>Las estimaciones de la duración de las actividades pueden incluir alguna indicación del rango de resultados posibles </a:t>
            </a:r>
            <a:r>
              <a:rPr lang="es-ES" sz="2000">
                <a:latin typeface="Arial"/>
                <a:ea typeface="ＭＳ Ｐゴシック"/>
                <a:cs typeface="Arial"/>
              </a:rPr>
              <a:t>(tolerancia).</a:t>
            </a:r>
            <a:endParaRPr lang="es-ES" sz="2000" dirty="0">
              <a:latin typeface="Arial"/>
              <a:ea typeface="ＭＳ Ｐゴシック"/>
              <a:cs typeface="Arial"/>
            </a:endParaRPr>
          </a:p>
          <a:p>
            <a:endParaRPr lang="es-ES" sz="2000" dirty="0">
              <a:latin typeface="Arial"/>
              <a:ea typeface="ＭＳ Ｐゴシック"/>
              <a:cs typeface="Arial"/>
            </a:endParaRPr>
          </a:p>
          <a:p>
            <a:r>
              <a:rPr lang="es-ES" sz="2000" dirty="0"/>
              <a:t>Por ejemplo:</a:t>
            </a:r>
          </a:p>
          <a:p>
            <a:endParaRPr lang="es-ES" sz="2000" dirty="0"/>
          </a:p>
          <a:p>
            <a:pPr lvl="2"/>
            <a:r>
              <a:rPr lang="es-ES" sz="2000" dirty="0"/>
              <a:t>• 2 semanas ± 2 días, para indicar que la actividad durará al menos ocho días y no más de doce (se considera una semana laboral de cinco días).</a:t>
            </a:r>
          </a:p>
          <a:p>
            <a:pPr lvl="2"/>
            <a:endParaRPr lang="es-ES" sz="2000" dirty="0"/>
          </a:p>
          <a:p>
            <a:pPr lvl="2"/>
            <a:r>
              <a:rPr lang="es-ES" sz="2000" dirty="0"/>
              <a:t>• 15 % de probabilidad de exceder las tres semanas, para indicar una alta probabilidad - 85% - de que la actividad dure tres semanas o menos.</a:t>
            </a:r>
            <a:endParaRPr lang="es-ES" sz="2000" dirty="0">
              <a:cs typeface="Arial"/>
            </a:endParaRPr>
          </a:p>
        </p:txBody>
      </p:sp>
      <p:sp>
        <p:nvSpPr>
          <p:cNvPr id="17" name="Título 10">
            <a:extLst>
              <a:ext uri="{FF2B5EF4-FFF2-40B4-BE49-F238E27FC236}">
                <a16:creationId xmlns:a16="http://schemas.microsoft.com/office/drawing/2014/main" id="{9A272DA7-E50B-4763-A303-DF44225B8B15}"/>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2016500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7558" y="990337"/>
            <a:ext cx="9867899" cy="1323439"/>
          </a:xfrm>
          <a:prstGeom prst="rect">
            <a:avLst/>
          </a:prstGeom>
          <a:noFill/>
        </p:spPr>
        <p:txBody>
          <a:bodyPr wrap="square" rtlCol="0" anchor="t">
            <a:spAutoFit/>
          </a:bodyPr>
          <a:lstStyle/>
          <a:p>
            <a:r>
              <a:rPr lang="es-ES" sz="2000" b="1" dirty="0"/>
              <a:t>Introducción</a:t>
            </a:r>
          </a:p>
          <a:p>
            <a:endParaRPr lang="es-ES" sz="2000" dirty="0"/>
          </a:p>
          <a:p>
            <a:r>
              <a:rPr lang="es-ES" sz="2000" dirty="0"/>
              <a:t>El siguiente gráfico muestra las entradas, herramientas y técnicas, y salidas de este proceso.</a:t>
            </a:r>
          </a:p>
          <a:p>
            <a:endParaRPr lang="es-ES" sz="2000" dirty="0"/>
          </a:p>
        </p:txBody>
      </p:sp>
      <p:pic>
        <p:nvPicPr>
          <p:cNvPr id="17" name="Imagen 16">
            <a:extLst>
              <a:ext uri="{FF2B5EF4-FFF2-40B4-BE49-F238E27FC236}">
                <a16:creationId xmlns:a16="http://schemas.microsoft.com/office/drawing/2014/main" id="{B1387FA0-0A46-4B59-9460-BF8B57602A0D}"/>
              </a:ext>
            </a:extLst>
          </p:cNvPr>
          <p:cNvPicPr>
            <a:picLocks noChangeAspect="1"/>
          </p:cNvPicPr>
          <p:nvPr/>
        </p:nvPicPr>
        <p:blipFill>
          <a:blip r:embed="rId3"/>
          <a:stretch>
            <a:fillRect/>
          </a:stretch>
        </p:blipFill>
        <p:spPr>
          <a:xfrm>
            <a:off x="2169611" y="2830427"/>
            <a:ext cx="7852778" cy="3734272"/>
          </a:xfrm>
          <a:prstGeom prst="rect">
            <a:avLst/>
          </a:prstGeom>
        </p:spPr>
      </p:pic>
      <p:sp>
        <p:nvSpPr>
          <p:cNvPr id="19" name="Título 10">
            <a:extLst>
              <a:ext uri="{FF2B5EF4-FFF2-40B4-BE49-F238E27FC236}">
                <a16:creationId xmlns:a16="http://schemas.microsoft.com/office/drawing/2014/main" id="{B42A1219-4AEB-4A69-880C-B04EBC2B020F}"/>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la DURACIÓN</a:t>
            </a:r>
            <a:endParaRPr lang="es-CL" dirty="0"/>
          </a:p>
        </p:txBody>
      </p:sp>
    </p:spTree>
    <p:extLst>
      <p:ext uri="{BB962C8B-B14F-4D97-AF65-F5344CB8AC3E}">
        <p14:creationId xmlns:p14="http://schemas.microsoft.com/office/powerpoint/2010/main" val="41952018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6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4093428"/>
          </a:xfrm>
          <a:prstGeom prst="rect">
            <a:avLst/>
          </a:prstGeom>
          <a:noFill/>
        </p:spPr>
        <p:txBody>
          <a:bodyPr wrap="square" rtlCol="0" anchor="t">
            <a:spAutoFit/>
          </a:bodyPr>
          <a:lstStyle/>
          <a:p>
            <a:r>
              <a:rPr lang="es-ES" sz="2000" b="1" dirty="0"/>
              <a:t>Introducción</a:t>
            </a:r>
          </a:p>
          <a:p>
            <a:endParaRPr lang="es-ES" sz="2000" dirty="0"/>
          </a:p>
          <a:p>
            <a:r>
              <a:rPr lang="es-ES" sz="2000" dirty="0"/>
              <a:t>La estimación de la duración de las actividades utiliza información sobre el alcance del trabajo que conlleva la actividad, los tipos de recursos necesarios, las cantidades estimadas de los mismos y sus calendarios de utilización.</a:t>
            </a:r>
          </a:p>
          <a:p>
            <a:endParaRPr lang="es-ES" sz="2000" dirty="0"/>
          </a:p>
          <a:p>
            <a:r>
              <a:rPr lang="es-ES" sz="2000" dirty="0"/>
              <a:t>Las entradas para las estimaciones de la duración de las actividades provienen de la persona o grupo del equipo del proyecto que esté más familiarizado con la naturaleza del trabajo a desarrollar en cada actividad específica.</a:t>
            </a:r>
          </a:p>
          <a:p>
            <a:endParaRPr lang="es-ES" sz="2000" dirty="0"/>
          </a:p>
          <a:p>
            <a:r>
              <a:rPr lang="es-ES" sz="2000" dirty="0"/>
              <a:t>La estimación de la duración se elabora de manera progresiva, y el proceso tiene en cuenta la calidad y la disponibilidad de los datos de entrada.</a:t>
            </a:r>
          </a:p>
          <a:p>
            <a:endParaRPr lang="es-ES" sz="2000" dirty="0"/>
          </a:p>
        </p:txBody>
      </p:sp>
      <p:sp>
        <p:nvSpPr>
          <p:cNvPr id="21" name="Título 10">
            <a:extLst>
              <a:ext uri="{FF2B5EF4-FFF2-40B4-BE49-F238E27FC236}">
                <a16:creationId xmlns:a16="http://schemas.microsoft.com/office/drawing/2014/main" id="{A3EE195F-F458-4D1B-969E-A48C667AA504}"/>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la DURACIÓN</a:t>
            </a:r>
            <a:endParaRPr lang="es-CL" dirty="0"/>
          </a:p>
        </p:txBody>
      </p:sp>
    </p:spTree>
    <p:extLst>
      <p:ext uri="{BB962C8B-B14F-4D97-AF65-F5344CB8AC3E}">
        <p14:creationId xmlns:p14="http://schemas.microsoft.com/office/powerpoint/2010/main" val="1321632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4832092"/>
          </a:xfrm>
          <a:prstGeom prst="rect">
            <a:avLst/>
          </a:prstGeom>
          <a:noFill/>
        </p:spPr>
        <p:txBody>
          <a:bodyPr wrap="square" rtlCol="0" anchor="t">
            <a:spAutoFit/>
          </a:bodyPr>
          <a:lstStyle/>
          <a:p>
            <a:r>
              <a:rPr lang="es-ES" sz="2800" b="1" dirty="0">
                <a:latin typeface="Arial"/>
                <a:ea typeface="ＭＳ Ｐゴシック"/>
                <a:cs typeface="Arial"/>
              </a:rPr>
              <a:t>Gestión de la Duración de las Actividades</a:t>
            </a:r>
          </a:p>
          <a:p>
            <a:endParaRPr lang="es-ES" sz="2000" dirty="0"/>
          </a:p>
          <a:p>
            <a:r>
              <a:rPr lang="es-ES" sz="2000" b="1" dirty="0"/>
              <a:t>Introducción</a:t>
            </a:r>
          </a:p>
          <a:p>
            <a:endParaRPr lang="es-ES" sz="2000" dirty="0"/>
          </a:p>
          <a:p>
            <a:r>
              <a:rPr lang="es-ES" sz="2000" dirty="0"/>
              <a:t>Por ejemplo, conforme van estando disponibles datos más detallados y precisos sobre el trabajo de ingeniería y de diseño del proyecto, va aumentando la exactitud de las estimaciones de la duración.</a:t>
            </a:r>
          </a:p>
          <a:p>
            <a:endParaRPr lang="es-ES" sz="2000" dirty="0"/>
          </a:p>
          <a:p>
            <a:r>
              <a:rPr lang="es-ES" sz="2000" dirty="0"/>
              <a:t>Se puede asumir por lo tanto que la estimación de la duración será cada vez más precisa y de mejor calidad.</a:t>
            </a:r>
          </a:p>
          <a:p>
            <a:endParaRPr lang="es-ES" sz="2000" dirty="0"/>
          </a:p>
          <a:p>
            <a:r>
              <a:rPr lang="es-ES" sz="2000" dirty="0"/>
              <a:t>El proceso Estimar la Duración de las Actividades requiere que se realice una estimación del esfuerzo requerido y de la cantidad de recursos disponibles estimados para completar la actividad.</a:t>
            </a:r>
          </a:p>
          <a:p>
            <a:endParaRPr lang="es-ES" sz="2000" dirty="0"/>
          </a:p>
        </p:txBody>
      </p:sp>
      <p:sp>
        <p:nvSpPr>
          <p:cNvPr id="18" name="Título 10">
            <a:extLst>
              <a:ext uri="{FF2B5EF4-FFF2-40B4-BE49-F238E27FC236}">
                <a16:creationId xmlns:a16="http://schemas.microsoft.com/office/drawing/2014/main" id="{C2CBBDF1-15BD-4F51-AD3F-4D44383DA2DB}"/>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la DURACIÓN</a:t>
            </a:r>
            <a:endParaRPr lang="es-CL" dirty="0"/>
          </a:p>
        </p:txBody>
      </p:sp>
    </p:spTree>
    <p:extLst>
      <p:ext uri="{BB962C8B-B14F-4D97-AF65-F5344CB8AC3E}">
        <p14:creationId xmlns:p14="http://schemas.microsoft.com/office/powerpoint/2010/main" val="323426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2554545"/>
          </a:xfrm>
          <a:prstGeom prst="rect">
            <a:avLst/>
          </a:prstGeom>
          <a:noFill/>
        </p:spPr>
        <p:txBody>
          <a:bodyPr wrap="square" rtlCol="0" anchor="t">
            <a:spAutoFit/>
          </a:bodyPr>
          <a:lstStyle/>
          <a:p>
            <a:r>
              <a:rPr lang="es-ES" sz="2000" b="1" dirty="0"/>
              <a:t>Introducción</a:t>
            </a:r>
          </a:p>
          <a:p>
            <a:endParaRPr lang="es-ES" sz="2000" dirty="0"/>
          </a:p>
          <a:p>
            <a:r>
              <a:rPr lang="es-ES" sz="2000" dirty="0"/>
              <a:t>Estas estimaciones se utilizan para deducir de manera aproximada la cantidad de períodos de trabajo (duración de la actividad) necesarios para completar la actividad, mediante la utilización de los calendarios adecuados de proyecto y de recursos.</a:t>
            </a:r>
          </a:p>
          <a:p>
            <a:endParaRPr lang="es-ES" sz="2000" dirty="0"/>
          </a:p>
          <a:p>
            <a:r>
              <a:rPr lang="es-ES" sz="2000" dirty="0"/>
              <a:t>Para cada estimación de duración de una actividad se documentan todos los datos y supuestos que la sustentan.</a:t>
            </a:r>
          </a:p>
        </p:txBody>
      </p:sp>
      <p:sp>
        <p:nvSpPr>
          <p:cNvPr id="18" name="Título 10">
            <a:extLst>
              <a:ext uri="{FF2B5EF4-FFF2-40B4-BE49-F238E27FC236}">
                <a16:creationId xmlns:a16="http://schemas.microsoft.com/office/drawing/2014/main" id="{3146759D-0383-42A7-B0C6-1EFD03B21523}"/>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la DURACIÓN</a:t>
            </a:r>
            <a:endParaRPr lang="es-CL" dirty="0"/>
          </a:p>
        </p:txBody>
      </p:sp>
    </p:spTree>
    <p:extLst>
      <p:ext uri="{BB962C8B-B14F-4D97-AF65-F5344CB8AC3E}">
        <p14:creationId xmlns:p14="http://schemas.microsoft.com/office/powerpoint/2010/main" val="396111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2" y="990337"/>
            <a:ext cx="5321179" cy="3908762"/>
          </a:xfrm>
          <a:prstGeom prst="rect">
            <a:avLst/>
          </a:prstGeom>
          <a:noFill/>
        </p:spPr>
        <p:txBody>
          <a:bodyPr wrap="square" rtlCol="0" anchor="t">
            <a:spAutoFit/>
          </a:bodyPr>
          <a:lstStyle/>
          <a:p>
            <a:r>
              <a:rPr lang="es-ES" sz="2800" b="1" dirty="0"/>
              <a:t>Entradas</a:t>
            </a:r>
          </a:p>
          <a:p>
            <a:endParaRPr lang="es-ES" sz="2000" dirty="0"/>
          </a:p>
          <a:p>
            <a:r>
              <a:rPr lang="es-ES" sz="2000" b="1" dirty="0">
                <a:latin typeface="Arial"/>
                <a:ea typeface="ＭＳ Ｐゴシック"/>
                <a:cs typeface="Arial"/>
              </a:rPr>
              <a:t>Plan de Gestión del Cronograma</a:t>
            </a:r>
          </a:p>
          <a:p>
            <a:endParaRPr lang="es-ES" sz="2000" b="1" dirty="0">
              <a:latin typeface="Arial"/>
              <a:ea typeface="ＭＳ Ｐゴシック"/>
              <a:cs typeface="Arial"/>
            </a:endParaRPr>
          </a:p>
          <a:p>
            <a:r>
              <a:rPr lang="es-ES" sz="2000" dirty="0">
                <a:latin typeface="Arial"/>
                <a:ea typeface="ＭＳ Ｐゴシック"/>
                <a:cs typeface="Arial"/>
              </a:rPr>
              <a:t>El plan de gestión del cronograma define el método utilizado y el nivel de exactitud junto con otros criterios necesarios para estimar la duración de las actividades, incluido el ciclo de actualización del proyecto.</a:t>
            </a:r>
            <a:endParaRPr lang="es-ES" dirty="0"/>
          </a:p>
          <a:p>
            <a:endParaRPr lang="es-ES" sz="2000" b="1" dirty="0">
              <a:cs typeface="Arial"/>
            </a:endParaRPr>
          </a:p>
          <a:p>
            <a:endParaRPr lang="es-ES" sz="2000" dirty="0"/>
          </a:p>
          <a:p>
            <a:endParaRPr lang="es-ES" sz="2000" dirty="0">
              <a:cs typeface="Arial"/>
            </a:endParaRPr>
          </a:p>
        </p:txBody>
      </p:sp>
      <p:sp>
        <p:nvSpPr>
          <p:cNvPr id="18" name="Título 10">
            <a:extLst>
              <a:ext uri="{FF2B5EF4-FFF2-40B4-BE49-F238E27FC236}">
                <a16:creationId xmlns:a16="http://schemas.microsoft.com/office/drawing/2014/main" id="{73D717D1-32CE-4A4B-9A1B-32600809B18A}"/>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pic>
        <p:nvPicPr>
          <p:cNvPr id="2" name="Imagen 1">
            <a:extLst>
              <a:ext uri="{FF2B5EF4-FFF2-40B4-BE49-F238E27FC236}">
                <a16:creationId xmlns:a16="http://schemas.microsoft.com/office/drawing/2014/main" id="{B609B34C-7C36-4EFA-A23D-268C0D9C6299}"/>
              </a:ext>
            </a:extLst>
          </p:cNvPr>
          <p:cNvPicPr>
            <a:picLocks noChangeAspect="1"/>
          </p:cNvPicPr>
          <p:nvPr/>
        </p:nvPicPr>
        <p:blipFill>
          <a:blip r:embed="rId3"/>
          <a:stretch>
            <a:fillRect/>
          </a:stretch>
        </p:blipFill>
        <p:spPr>
          <a:xfrm>
            <a:off x="6992952" y="1123300"/>
            <a:ext cx="3398733" cy="5183068"/>
          </a:xfrm>
          <a:prstGeom prst="rect">
            <a:avLst/>
          </a:prstGeom>
        </p:spPr>
      </p:pic>
    </p:spTree>
    <p:extLst>
      <p:ext uri="{BB962C8B-B14F-4D97-AF65-F5344CB8AC3E}">
        <p14:creationId xmlns:p14="http://schemas.microsoft.com/office/powerpoint/2010/main" val="2028486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5355364" cy="3293209"/>
          </a:xfrm>
          <a:prstGeom prst="rect">
            <a:avLst/>
          </a:prstGeom>
          <a:noFill/>
        </p:spPr>
        <p:txBody>
          <a:bodyPr wrap="square" rtlCol="0" anchor="t">
            <a:spAutoFit/>
          </a:bodyPr>
          <a:lstStyle/>
          <a:p>
            <a:r>
              <a:rPr lang="es-ES" sz="2800" b="1" dirty="0"/>
              <a:t>Entradas</a:t>
            </a:r>
          </a:p>
          <a:p>
            <a:endParaRPr lang="es-ES" sz="2000" dirty="0"/>
          </a:p>
          <a:p>
            <a:r>
              <a:rPr lang="es-ES" sz="2000" b="1" dirty="0">
                <a:latin typeface="Arial"/>
                <a:ea typeface="ＭＳ Ｐゴシック"/>
                <a:cs typeface="Arial"/>
              </a:rPr>
              <a:t>Lista de Actividades</a:t>
            </a:r>
          </a:p>
          <a:p>
            <a:endParaRPr lang="es-ES" sz="2000" b="1" dirty="0">
              <a:latin typeface="Arial"/>
              <a:ea typeface="ＭＳ Ｐゴシック"/>
              <a:cs typeface="Arial"/>
            </a:endParaRPr>
          </a:p>
          <a:p>
            <a:r>
              <a:rPr lang="es-ES" sz="2000" dirty="0">
                <a:latin typeface="Arial"/>
                <a:ea typeface="ＭＳ Ｐゴシック"/>
                <a:cs typeface="Arial"/>
              </a:rPr>
              <a:t>La lista de actividades identifica las actividades que requerirán estimaciones de duración.</a:t>
            </a:r>
            <a:endParaRPr lang="es-ES" dirty="0"/>
          </a:p>
          <a:p>
            <a:endParaRPr lang="es-ES" sz="2000" dirty="0">
              <a:cs typeface="Arial"/>
            </a:endParaRPr>
          </a:p>
          <a:p>
            <a:endParaRPr lang="es-ES" sz="2000" dirty="0"/>
          </a:p>
          <a:p>
            <a:endParaRPr lang="es-ES" sz="2000" dirty="0">
              <a:cs typeface="Arial"/>
            </a:endParaRPr>
          </a:p>
        </p:txBody>
      </p:sp>
      <p:pic>
        <p:nvPicPr>
          <p:cNvPr id="2" name="Imagen 1">
            <a:extLst>
              <a:ext uri="{FF2B5EF4-FFF2-40B4-BE49-F238E27FC236}">
                <a16:creationId xmlns:a16="http://schemas.microsoft.com/office/drawing/2014/main" id="{0E3285A1-FFFC-449B-9308-790B7A68082D}"/>
              </a:ext>
            </a:extLst>
          </p:cNvPr>
          <p:cNvPicPr>
            <a:picLocks noChangeAspect="1"/>
          </p:cNvPicPr>
          <p:nvPr/>
        </p:nvPicPr>
        <p:blipFill>
          <a:blip r:embed="rId3"/>
          <a:stretch>
            <a:fillRect/>
          </a:stretch>
        </p:blipFill>
        <p:spPr>
          <a:xfrm>
            <a:off x="6702173" y="849835"/>
            <a:ext cx="4142440" cy="5780954"/>
          </a:xfrm>
          <a:prstGeom prst="rect">
            <a:avLst/>
          </a:prstGeom>
        </p:spPr>
      </p:pic>
      <p:sp>
        <p:nvSpPr>
          <p:cNvPr id="21" name="Título 10">
            <a:extLst>
              <a:ext uri="{FF2B5EF4-FFF2-40B4-BE49-F238E27FC236}">
                <a16:creationId xmlns:a16="http://schemas.microsoft.com/office/drawing/2014/main" id="{274D04B7-A4AE-47A0-BE49-3C5725CDE983}"/>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ESTIMACIÓN de la DURACIÓN</a:t>
            </a:r>
            <a:endParaRPr lang="es-CL" dirty="0"/>
          </a:p>
        </p:txBody>
      </p:sp>
    </p:spTree>
    <p:extLst>
      <p:ext uri="{BB962C8B-B14F-4D97-AF65-F5344CB8AC3E}">
        <p14:creationId xmlns:p14="http://schemas.microsoft.com/office/powerpoint/2010/main" val="7994666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3063</Words>
  <Application>Microsoft Office PowerPoint</Application>
  <PresentationFormat>Panorámica</PresentationFormat>
  <Paragraphs>413</Paragraphs>
  <Slides>40</Slides>
  <Notes>37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40</vt:i4>
      </vt:variant>
    </vt:vector>
  </HeadingPairs>
  <TitlesOfParts>
    <vt:vector size="43" baseType="lpstr">
      <vt:lpstr>Arial</vt:lpstr>
      <vt:lpstr>Calibri</vt:lpstr>
      <vt:lpstr>Tema de Office</vt:lpstr>
      <vt:lpstr>TPC401 – taller integrado de proyectos de programación</vt:lpstr>
      <vt:lpstr>PRESENTACIÓN DE LA CLASE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TPC401 – taller integrado de proyectos de programación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dc:title>
  <dc:creator>Christian Vargas Farias</dc:creator>
  <cp:lastModifiedBy>Alberto Carlos</cp:lastModifiedBy>
  <cp:revision>16</cp:revision>
  <dcterms:created xsi:type="dcterms:W3CDTF">2020-02-10T20:31:49Z</dcterms:created>
  <dcterms:modified xsi:type="dcterms:W3CDTF">2020-11-30T15:58:51Z</dcterms:modified>
</cp:coreProperties>
</file>