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403" r:id="rId4"/>
    <p:sldId id="401" r:id="rId5"/>
    <p:sldId id="402"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47" r:id="rId50"/>
    <p:sldId id="448" r:id="rId51"/>
    <p:sldId id="260" r:id="rId5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0" autoAdjust="0"/>
  </p:normalViewPr>
  <p:slideViewPr>
    <p:cSldViewPr snapToGrid="0">
      <p:cViewPr varScale="1">
        <p:scale>
          <a:sx n="112" d="100"/>
          <a:sy n="112" d="100"/>
        </p:scale>
        <p:origin x="354"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Carlos" userId="e15fa37413acfacc" providerId="LiveId" clId="{EE2E9A10-40A0-4B32-88CB-BEA1794BBE36}"/>
    <pc:docChg chg="undo custSel delSld modSld sldOrd">
      <pc:chgData name="Alberto Carlos" userId="e15fa37413acfacc" providerId="LiveId" clId="{EE2E9A10-40A0-4B32-88CB-BEA1794BBE36}" dt="2020-08-27T12:34:07.877" v="222" actId="6549"/>
      <pc:docMkLst>
        <pc:docMk/>
      </pc:docMkLst>
      <pc:sldChg chg="modSp">
        <pc:chgData name="Alberto Carlos" userId="e15fa37413acfacc" providerId="LiveId" clId="{EE2E9A10-40A0-4B32-88CB-BEA1794BBE36}" dt="2020-08-27T12:11:47.704" v="15" actId="27636"/>
        <pc:sldMkLst>
          <pc:docMk/>
          <pc:sldMk cId="655980967" sldId="256"/>
        </pc:sldMkLst>
        <pc:spChg chg="mod">
          <ac:chgData name="Alberto Carlos" userId="e15fa37413acfacc" providerId="LiveId" clId="{EE2E9A10-40A0-4B32-88CB-BEA1794BBE36}" dt="2020-08-27T12:11:47.704" v="15" actId="27636"/>
          <ac:spMkLst>
            <pc:docMk/>
            <pc:sldMk cId="655980967" sldId="256"/>
            <ac:spMk id="8" creationId="{24A6EDC5-665D-4C54-9434-DB56AD78E396}"/>
          </ac:spMkLst>
        </pc:spChg>
      </pc:sldChg>
      <pc:sldChg chg="modSp">
        <pc:chgData name="Alberto Carlos" userId="e15fa37413acfacc" providerId="LiveId" clId="{EE2E9A10-40A0-4B32-88CB-BEA1794BBE36}" dt="2020-08-27T12:13:50.873" v="33" actId="2711"/>
        <pc:sldMkLst>
          <pc:docMk/>
          <pc:sldMk cId="3665966782" sldId="257"/>
        </pc:sldMkLst>
        <pc:spChg chg="mod">
          <ac:chgData name="Alberto Carlos" userId="e15fa37413acfacc" providerId="LiveId" clId="{EE2E9A10-40A0-4B32-88CB-BEA1794BBE36}" dt="2020-08-27T12:13:50.873" v="33" actId="2711"/>
          <ac:spMkLst>
            <pc:docMk/>
            <pc:sldMk cId="3665966782" sldId="257"/>
            <ac:spMk id="10" creationId="{00000000-0000-0000-0000-000000000000}"/>
          </ac:spMkLst>
        </pc:spChg>
      </pc:sldChg>
      <pc:sldChg chg="del">
        <pc:chgData name="Alberto Carlos" userId="e15fa37413acfacc" providerId="LiveId" clId="{EE2E9A10-40A0-4B32-88CB-BEA1794BBE36}" dt="2020-08-27T12:14:16.458" v="35" actId="2696"/>
        <pc:sldMkLst>
          <pc:docMk/>
          <pc:sldMk cId="3601485759" sldId="269"/>
        </pc:sldMkLst>
      </pc:sldChg>
      <pc:sldChg chg="del">
        <pc:chgData name="Alberto Carlos" userId="e15fa37413acfacc" providerId="LiveId" clId="{EE2E9A10-40A0-4B32-88CB-BEA1794BBE36}" dt="2020-08-27T12:14:16.471" v="36" actId="2696"/>
        <pc:sldMkLst>
          <pc:docMk/>
          <pc:sldMk cId="2914900481" sldId="270"/>
        </pc:sldMkLst>
      </pc:sldChg>
      <pc:sldChg chg="del">
        <pc:chgData name="Alberto Carlos" userId="e15fa37413acfacc" providerId="LiveId" clId="{EE2E9A10-40A0-4B32-88CB-BEA1794BBE36}" dt="2020-08-27T12:12:46.877" v="18" actId="2696"/>
        <pc:sldMkLst>
          <pc:docMk/>
          <pc:sldMk cId="3675484532" sldId="271"/>
        </pc:sldMkLst>
      </pc:sldChg>
      <pc:sldChg chg="del">
        <pc:chgData name="Alberto Carlos" userId="e15fa37413acfacc" providerId="LiveId" clId="{EE2E9A10-40A0-4B32-88CB-BEA1794BBE36}" dt="2020-08-27T12:12:46.892" v="20" actId="2696"/>
        <pc:sldMkLst>
          <pc:docMk/>
          <pc:sldMk cId="159163342" sldId="272"/>
        </pc:sldMkLst>
      </pc:sldChg>
      <pc:sldChg chg="del">
        <pc:chgData name="Alberto Carlos" userId="e15fa37413acfacc" providerId="LiveId" clId="{EE2E9A10-40A0-4B32-88CB-BEA1794BBE36}" dt="2020-08-27T12:12:46.900" v="21" actId="2696"/>
        <pc:sldMkLst>
          <pc:docMk/>
          <pc:sldMk cId="127137117" sldId="273"/>
        </pc:sldMkLst>
      </pc:sldChg>
      <pc:sldChg chg="del">
        <pc:chgData name="Alberto Carlos" userId="e15fa37413acfacc" providerId="LiveId" clId="{EE2E9A10-40A0-4B32-88CB-BEA1794BBE36}" dt="2020-08-27T12:12:46.908" v="22" actId="2696"/>
        <pc:sldMkLst>
          <pc:docMk/>
          <pc:sldMk cId="2496229897" sldId="274"/>
        </pc:sldMkLst>
      </pc:sldChg>
      <pc:sldChg chg="del">
        <pc:chgData name="Alberto Carlos" userId="e15fa37413acfacc" providerId="LiveId" clId="{EE2E9A10-40A0-4B32-88CB-BEA1794BBE36}" dt="2020-08-27T12:12:46.917" v="23" actId="2696"/>
        <pc:sldMkLst>
          <pc:docMk/>
          <pc:sldMk cId="3670931214" sldId="275"/>
        </pc:sldMkLst>
      </pc:sldChg>
      <pc:sldChg chg="del">
        <pc:chgData name="Alberto Carlos" userId="e15fa37413acfacc" providerId="LiveId" clId="{EE2E9A10-40A0-4B32-88CB-BEA1794BBE36}" dt="2020-08-27T12:12:46.925" v="24" actId="2696"/>
        <pc:sldMkLst>
          <pc:docMk/>
          <pc:sldMk cId="3732046511" sldId="276"/>
        </pc:sldMkLst>
      </pc:sldChg>
      <pc:sldChg chg="del">
        <pc:chgData name="Alberto Carlos" userId="e15fa37413acfacc" providerId="LiveId" clId="{EE2E9A10-40A0-4B32-88CB-BEA1794BBE36}" dt="2020-08-27T12:12:46.937" v="25" actId="2696"/>
        <pc:sldMkLst>
          <pc:docMk/>
          <pc:sldMk cId="1776925737" sldId="365"/>
        </pc:sldMkLst>
      </pc:sldChg>
      <pc:sldChg chg="del">
        <pc:chgData name="Alberto Carlos" userId="e15fa37413acfacc" providerId="LiveId" clId="{EE2E9A10-40A0-4B32-88CB-BEA1794BBE36}" dt="2020-08-27T12:12:46.948" v="26" actId="2696"/>
        <pc:sldMkLst>
          <pc:docMk/>
          <pc:sldMk cId="2946693467" sldId="366"/>
        </pc:sldMkLst>
      </pc:sldChg>
      <pc:sldChg chg="del">
        <pc:chgData name="Alberto Carlos" userId="e15fa37413acfacc" providerId="LiveId" clId="{EE2E9A10-40A0-4B32-88CB-BEA1794BBE36}" dt="2020-08-27T12:12:46.962" v="27" actId="2696"/>
        <pc:sldMkLst>
          <pc:docMk/>
          <pc:sldMk cId="3428023845" sldId="367"/>
        </pc:sldMkLst>
      </pc:sldChg>
      <pc:sldChg chg="del">
        <pc:chgData name="Alberto Carlos" userId="e15fa37413acfacc" providerId="LiveId" clId="{EE2E9A10-40A0-4B32-88CB-BEA1794BBE36}" dt="2020-08-27T12:12:46.975" v="28" actId="2696"/>
        <pc:sldMkLst>
          <pc:docMk/>
          <pc:sldMk cId="2424852553" sldId="368"/>
        </pc:sldMkLst>
      </pc:sldChg>
      <pc:sldChg chg="del">
        <pc:chgData name="Alberto Carlos" userId="e15fa37413acfacc" providerId="LiveId" clId="{EE2E9A10-40A0-4B32-88CB-BEA1794BBE36}" dt="2020-08-27T12:12:46.987" v="29" actId="2696"/>
        <pc:sldMkLst>
          <pc:docMk/>
          <pc:sldMk cId="3216731148" sldId="369"/>
        </pc:sldMkLst>
      </pc:sldChg>
      <pc:sldChg chg="del">
        <pc:chgData name="Alberto Carlos" userId="e15fa37413acfacc" providerId="LiveId" clId="{EE2E9A10-40A0-4B32-88CB-BEA1794BBE36}" dt="2020-08-27T12:12:47.001" v="30" actId="2696"/>
        <pc:sldMkLst>
          <pc:docMk/>
          <pc:sldMk cId="2247878407" sldId="370"/>
        </pc:sldMkLst>
      </pc:sldChg>
      <pc:sldChg chg="addSp modSp">
        <pc:chgData name="Alberto Carlos" userId="e15fa37413acfacc" providerId="LiveId" clId="{EE2E9A10-40A0-4B32-88CB-BEA1794BBE36}" dt="2020-08-27T12:16:06.413" v="89" actId="255"/>
        <pc:sldMkLst>
          <pc:docMk/>
          <pc:sldMk cId="193524397" sldId="371"/>
        </pc:sldMkLst>
        <pc:spChg chg="add mod">
          <ac:chgData name="Alberto Carlos" userId="e15fa37413acfacc" providerId="LiveId" clId="{EE2E9A10-40A0-4B32-88CB-BEA1794BBE36}" dt="2020-08-27T12:14:41.740" v="61" actId="20577"/>
          <ac:spMkLst>
            <pc:docMk/>
            <pc:sldMk cId="193524397" sldId="371"/>
            <ac:spMk id="17" creationId="{C27652C2-E43E-4D10-84A0-E8E542458F7D}"/>
          </ac:spMkLst>
        </pc:spChg>
        <pc:spChg chg="mod">
          <ac:chgData name="Alberto Carlos" userId="e15fa37413acfacc" providerId="LiveId" clId="{EE2E9A10-40A0-4B32-88CB-BEA1794BBE36}" dt="2020-08-27T12:16:06.413" v="89" actId="255"/>
          <ac:spMkLst>
            <pc:docMk/>
            <pc:sldMk cId="193524397" sldId="371"/>
            <ac:spMk id="20" creationId="{00000000-0000-0000-0000-000000000000}"/>
          </ac:spMkLst>
        </pc:spChg>
      </pc:sldChg>
      <pc:sldChg chg="del">
        <pc:chgData name="Alberto Carlos" userId="e15fa37413acfacc" providerId="LiveId" clId="{EE2E9A10-40A0-4B32-88CB-BEA1794BBE36}" dt="2020-08-27T12:12:47.126" v="32" actId="2696"/>
        <pc:sldMkLst>
          <pc:docMk/>
          <pc:sldMk cId="1345547344" sldId="371"/>
        </pc:sldMkLst>
      </pc:sldChg>
      <pc:sldChg chg="del">
        <pc:chgData name="Alberto Carlos" userId="e15fa37413acfacc" providerId="LiveId" clId="{EE2E9A10-40A0-4B32-88CB-BEA1794BBE36}" dt="2020-08-27T12:12:47.014" v="31" actId="2696"/>
        <pc:sldMkLst>
          <pc:docMk/>
          <pc:sldMk cId="3158484219" sldId="372"/>
        </pc:sldMkLst>
      </pc:sldChg>
      <pc:sldChg chg="addSp modSp">
        <pc:chgData name="Alberto Carlos" userId="e15fa37413acfacc" providerId="LiveId" clId="{EE2E9A10-40A0-4B32-88CB-BEA1794BBE36}" dt="2020-08-27T12:16:36.665" v="95" actId="14100"/>
        <pc:sldMkLst>
          <pc:docMk/>
          <pc:sldMk cId="3218387102" sldId="372"/>
        </pc:sldMkLst>
        <pc:spChg chg="add">
          <ac:chgData name="Alberto Carlos" userId="e15fa37413acfacc" providerId="LiveId" clId="{EE2E9A10-40A0-4B32-88CB-BEA1794BBE36}" dt="2020-08-27T12:14:55.297" v="62"/>
          <ac:spMkLst>
            <pc:docMk/>
            <pc:sldMk cId="3218387102" sldId="372"/>
            <ac:spMk id="17" creationId="{A2B6CCB1-1931-44F5-B7F4-6F1653378C09}"/>
          </ac:spMkLst>
        </pc:spChg>
        <pc:spChg chg="mod">
          <ac:chgData name="Alberto Carlos" userId="e15fa37413acfacc" providerId="LiveId" clId="{EE2E9A10-40A0-4B32-88CB-BEA1794BBE36}" dt="2020-08-27T12:16:36.665" v="95" actId="14100"/>
          <ac:spMkLst>
            <pc:docMk/>
            <pc:sldMk cId="3218387102" sldId="372"/>
            <ac:spMk id="20" creationId="{00000000-0000-0000-0000-000000000000}"/>
          </ac:spMkLst>
        </pc:spChg>
      </pc:sldChg>
      <pc:sldChg chg="del">
        <pc:chgData name="Alberto Carlos" userId="e15fa37413acfacc" providerId="LiveId" clId="{EE2E9A10-40A0-4B32-88CB-BEA1794BBE36}" dt="2020-08-27T12:12:46.885" v="19" actId="2696"/>
        <pc:sldMkLst>
          <pc:docMk/>
          <pc:sldMk cId="55121737" sldId="373"/>
        </pc:sldMkLst>
      </pc:sldChg>
      <pc:sldChg chg="addSp modSp">
        <pc:chgData name="Alberto Carlos" userId="e15fa37413acfacc" providerId="LiveId" clId="{EE2E9A10-40A0-4B32-88CB-BEA1794BBE36}" dt="2020-08-27T12:18:22.737" v="103" actId="14100"/>
        <pc:sldMkLst>
          <pc:docMk/>
          <pc:sldMk cId="3289299862" sldId="373"/>
        </pc:sldMkLst>
        <pc:spChg chg="add">
          <ac:chgData name="Alberto Carlos" userId="e15fa37413acfacc" providerId="LiveId" clId="{EE2E9A10-40A0-4B32-88CB-BEA1794BBE36}" dt="2020-08-27T12:15:03.465" v="64"/>
          <ac:spMkLst>
            <pc:docMk/>
            <pc:sldMk cId="3289299862" sldId="373"/>
            <ac:spMk id="17" creationId="{34BDF2B0-991D-400D-A648-1C86773FFC76}"/>
          </ac:spMkLst>
        </pc:spChg>
        <pc:spChg chg="mod">
          <ac:chgData name="Alberto Carlos" userId="e15fa37413acfacc" providerId="LiveId" clId="{EE2E9A10-40A0-4B32-88CB-BEA1794BBE36}" dt="2020-08-27T12:18:22.737" v="103" actId="14100"/>
          <ac:spMkLst>
            <pc:docMk/>
            <pc:sldMk cId="3289299862" sldId="373"/>
            <ac:spMk id="20" creationId="{00000000-0000-0000-0000-000000000000}"/>
          </ac:spMkLst>
        </pc:spChg>
      </pc:sldChg>
      <pc:sldChg chg="addSp modSp">
        <pc:chgData name="Alberto Carlos" userId="e15fa37413acfacc" providerId="LiveId" clId="{EE2E9A10-40A0-4B32-88CB-BEA1794BBE36}" dt="2020-08-27T12:16:51.004" v="99" actId="1076"/>
        <pc:sldMkLst>
          <pc:docMk/>
          <pc:sldMk cId="3334016907" sldId="374"/>
        </pc:sldMkLst>
        <pc:spChg chg="add">
          <ac:chgData name="Alberto Carlos" userId="e15fa37413acfacc" providerId="LiveId" clId="{EE2E9A10-40A0-4B32-88CB-BEA1794BBE36}" dt="2020-08-27T12:15:00.584" v="63"/>
          <ac:spMkLst>
            <pc:docMk/>
            <pc:sldMk cId="3334016907" sldId="374"/>
            <ac:spMk id="17" creationId="{E0F5B8A6-A081-4408-A31D-E2E3CD590594}"/>
          </ac:spMkLst>
        </pc:spChg>
        <pc:spChg chg="mod">
          <ac:chgData name="Alberto Carlos" userId="e15fa37413acfacc" providerId="LiveId" clId="{EE2E9A10-40A0-4B32-88CB-BEA1794BBE36}" dt="2020-08-27T12:16:51.004" v="99" actId="1076"/>
          <ac:spMkLst>
            <pc:docMk/>
            <pc:sldMk cId="3334016907" sldId="374"/>
            <ac:spMk id="20" creationId="{00000000-0000-0000-0000-000000000000}"/>
          </ac:spMkLst>
        </pc:spChg>
      </pc:sldChg>
      <pc:sldChg chg="addSp modSp">
        <pc:chgData name="Alberto Carlos" userId="e15fa37413acfacc" providerId="LiveId" clId="{EE2E9A10-40A0-4B32-88CB-BEA1794BBE36}" dt="2020-08-27T12:18:42.985" v="107" actId="14100"/>
        <pc:sldMkLst>
          <pc:docMk/>
          <pc:sldMk cId="4018113039" sldId="375"/>
        </pc:sldMkLst>
        <pc:spChg chg="add">
          <ac:chgData name="Alberto Carlos" userId="e15fa37413acfacc" providerId="LiveId" clId="{EE2E9A10-40A0-4B32-88CB-BEA1794BBE36}" dt="2020-08-27T12:15:05.672" v="65"/>
          <ac:spMkLst>
            <pc:docMk/>
            <pc:sldMk cId="4018113039" sldId="375"/>
            <ac:spMk id="17" creationId="{D87A4DF6-16F9-4D78-9942-207563E66AE4}"/>
          </ac:spMkLst>
        </pc:spChg>
        <pc:spChg chg="mod">
          <ac:chgData name="Alberto Carlos" userId="e15fa37413acfacc" providerId="LiveId" clId="{EE2E9A10-40A0-4B32-88CB-BEA1794BBE36}" dt="2020-08-27T12:18:42.985" v="107" actId="14100"/>
          <ac:spMkLst>
            <pc:docMk/>
            <pc:sldMk cId="4018113039" sldId="375"/>
            <ac:spMk id="20" creationId="{00000000-0000-0000-0000-000000000000}"/>
          </ac:spMkLst>
        </pc:spChg>
      </pc:sldChg>
      <pc:sldChg chg="addSp modSp ord">
        <pc:chgData name="Alberto Carlos" userId="e15fa37413acfacc" providerId="LiveId" clId="{EE2E9A10-40A0-4B32-88CB-BEA1794BBE36}" dt="2020-08-27T12:21:26.191" v="130"/>
        <pc:sldMkLst>
          <pc:docMk/>
          <pc:sldMk cId="1687191684" sldId="376"/>
        </pc:sldMkLst>
        <pc:spChg chg="add">
          <ac:chgData name="Alberto Carlos" userId="e15fa37413acfacc" providerId="LiveId" clId="{EE2E9A10-40A0-4B32-88CB-BEA1794BBE36}" dt="2020-08-27T12:15:07.600" v="66"/>
          <ac:spMkLst>
            <pc:docMk/>
            <pc:sldMk cId="1687191684" sldId="376"/>
            <ac:spMk id="17" creationId="{704564BF-7350-4498-BF87-08176E0E0754}"/>
          </ac:spMkLst>
        </pc:spChg>
        <pc:spChg chg="mod">
          <ac:chgData name="Alberto Carlos" userId="e15fa37413acfacc" providerId="LiveId" clId="{EE2E9A10-40A0-4B32-88CB-BEA1794BBE36}" dt="2020-08-27T12:19:15.964" v="111" actId="6549"/>
          <ac:spMkLst>
            <pc:docMk/>
            <pc:sldMk cId="1687191684" sldId="376"/>
            <ac:spMk id="20" creationId="{00000000-0000-0000-0000-000000000000}"/>
          </ac:spMkLst>
        </pc:spChg>
      </pc:sldChg>
      <pc:sldChg chg="addSp modSp ord">
        <pc:chgData name="Alberto Carlos" userId="e15fa37413acfacc" providerId="LiveId" clId="{EE2E9A10-40A0-4B32-88CB-BEA1794BBE36}" dt="2020-08-27T12:30:22.916" v="182"/>
        <pc:sldMkLst>
          <pc:docMk/>
          <pc:sldMk cId="778602202" sldId="377"/>
        </pc:sldMkLst>
        <pc:spChg chg="add">
          <ac:chgData name="Alberto Carlos" userId="e15fa37413acfacc" providerId="LiveId" clId="{EE2E9A10-40A0-4B32-88CB-BEA1794BBE36}" dt="2020-08-27T12:15:09.655" v="67"/>
          <ac:spMkLst>
            <pc:docMk/>
            <pc:sldMk cId="778602202" sldId="377"/>
            <ac:spMk id="17" creationId="{1545779C-7246-482C-82C7-286B0754C14C}"/>
          </ac:spMkLst>
        </pc:spChg>
        <pc:spChg chg="mod">
          <ac:chgData name="Alberto Carlos" userId="e15fa37413acfacc" providerId="LiveId" clId="{EE2E9A10-40A0-4B32-88CB-BEA1794BBE36}" dt="2020-08-27T12:19:40.179" v="115" actId="6549"/>
          <ac:spMkLst>
            <pc:docMk/>
            <pc:sldMk cId="778602202" sldId="377"/>
            <ac:spMk id="20" creationId="{00000000-0000-0000-0000-000000000000}"/>
          </ac:spMkLst>
        </pc:spChg>
      </pc:sldChg>
      <pc:sldChg chg="addSp modSp ord">
        <pc:chgData name="Alberto Carlos" userId="e15fa37413acfacc" providerId="LiveId" clId="{EE2E9A10-40A0-4B32-88CB-BEA1794BBE36}" dt="2020-08-27T12:31:15.655" v="189"/>
        <pc:sldMkLst>
          <pc:docMk/>
          <pc:sldMk cId="657778642" sldId="378"/>
        </pc:sldMkLst>
        <pc:spChg chg="add">
          <ac:chgData name="Alberto Carlos" userId="e15fa37413acfacc" providerId="LiveId" clId="{EE2E9A10-40A0-4B32-88CB-BEA1794BBE36}" dt="2020-08-27T12:15:12.021" v="68"/>
          <ac:spMkLst>
            <pc:docMk/>
            <pc:sldMk cId="657778642" sldId="378"/>
            <ac:spMk id="17" creationId="{B0FF4B84-36FE-4872-9027-B7636F1AFE6A}"/>
          </ac:spMkLst>
        </pc:spChg>
        <pc:spChg chg="mod">
          <ac:chgData name="Alberto Carlos" userId="e15fa37413acfacc" providerId="LiveId" clId="{EE2E9A10-40A0-4B32-88CB-BEA1794BBE36}" dt="2020-08-27T12:19:57.093" v="119" actId="6549"/>
          <ac:spMkLst>
            <pc:docMk/>
            <pc:sldMk cId="657778642" sldId="378"/>
            <ac:spMk id="20" creationId="{00000000-0000-0000-0000-000000000000}"/>
          </ac:spMkLst>
        </pc:spChg>
      </pc:sldChg>
      <pc:sldChg chg="addSp modSp">
        <pc:chgData name="Alberto Carlos" userId="e15fa37413acfacc" providerId="LiveId" clId="{EE2E9A10-40A0-4B32-88CB-BEA1794BBE36}" dt="2020-08-27T12:20:12.789" v="123" actId="14100"/>
        <pc:sldMkLst>
          <pc:docMk/>
          <pc:sldMk cId="1224421072" sldId="379"/>
        </pc:sldMkLst>
        <pc:spChg chg="add">
          <ac:chgData name="Alberto Carlos" userId="e15fa37413acfacc" providerId="LiveId" clId="{EE2E9A10-40A0-4B32-88CB-BEA1794BBE36}" dt="2020-08-27T12:15:13.781" v="69"/>
          <ac:spMkLst>
            <pc:docMk/>
            <pc:sldMk cId="1224421072" sldId="379"/>
            <ac:spMk id="17" creationId="{A8168D95-CAC9-4102-9F2A-3B3B2DD5195D}"/>
          </ac:spMkLst>
        </pc:spChg>
        <pc:spChg chg="mod">
          <ac:chgData name="Alberto Carlos" userId="e15fa37413acfacc" providerId="LiveId" clId="{EE2E9A10-40A0-4B32-88CB-BEA1794BBE36}" dt="2020-08-27T12:20:12.789" v="123" actId="14100"/>
          <ac:spMkLst>
            <pc:docMk/>
            <pc:sldMk cId="1224421072" sldId="379"/>
            <ac:spMk id="20" creationId="{00000000-0000-0000-0000-000000000000}"/>
          </ac:spMkLst>
        </pc:spChg>
      </pc:sldChg>
      <pc:sldChg chg="addSp modSp">
        <pc:chgData name="Alberto Carlos" userId="e15fa37413acfacc" providerId="LiveId" clId="{EE2E9A10-40A0-4B32-88CB-BEA1794BBE36}" dt="2020-08-27T12:20:30.089" v="127" actId="14100"/>
        <pc:sldMkLst>
          <pc:docMk/>
          <pc:sldMk cId="60694429" sldId="380"/>
        </pc:sldMkLst>
        <pc:spChg chg="add">
          <ac:chgData name="Alberto Carlos" userId="e15fa37413acfacc" providerId="LiveId" clId="{EE2E9A10-40A0-4B32-88CB-BEA1794BBE36}" dt="2020-08-27T12:15:15.556" v="70"/>
          <ac:spMkLst>
            <pc:docMk/>
            <pc:sldMk cId="60694429" sldId="380"/>
            <ac:spMk id="17" creationId="{3F3EEC7B-4CCD-4A61-AE37-4739EED7F8CD}"/>
          </ac:spMkLst>
        </pc:spChg>
        <pc:spChg chg="mod">
          <ac:chgData name="Alberto Carlos" userId="e15fa37413acfacc" providerId="LiveId" clId="{EE2E9A10-40A0-4B32-88CB-BEA1794BBE36}" dt="2020-08-27T12:20:30.089" v="127" actId="14100"/>
          <ac:spMkLst>
            <pc:docMk/>
            <pc:sldMk cId="60694429" sldId="380"/>
            <ac:spMk id="20" creationId="{00000000-0000-0000-0000-000000000000}"/>
          </ac:spMkLst>
        </pc:spChg>
      </pc:sldChg>
      <pc:sldChg chg="addSp modSp">
        <pc:chgData name="Alberto Carlos" userId="e15fa37413acfacc" providerId="LiveId" clId="{EE2E9A10-40A0-4B32-88CB-BEA1794BBE36}" dt="2020-08-27T12:20:48.582" v="128" actId="1076"/>
        <pc:sldMkLst>
          <pc:docMk/>
          <pc:sldMk cId="3144619689" sldId="381"/>
        </pc:sldMkLst>
        <pc:spChg chg="add">
          <ac:chgData name="Alberto Carlos" userId="e15fa37413acfacc" providerId="LiveId" clId="{EE2E9A10-40A0-4B32-88CB-BEA1794BBE36}" dt="2020-08-27T12:15:16.999" v="71"/>
          <ac:spMkLst>
            <pc:docMk/>
            <pc:sldMk cId="3144619689" sldId="381"/>
            <ac:spMk id="17" creationId="{A42838AA-6387-4A14-86C1-0FC486DC0A26}"/>
          </ac:spMkLst>
        </pc:spChg>
        <pc:spChg chg="mod">
          <ac:chgData name="Alberto Carlos" userId="e15fa37413acfacc" providerId="LiveId" clId="{EE2E9A10-40A0-4B32-88CB-BEA1794BBE36}" dt="2020-08-27T12:20:48.582" v="128" actId="1076"/>
          <ac:spMkLst>
            <pc:docMk/>
            <pc:sldMk cId="3144619689" sldId="381"/>
            <ac:spMk id="20" creationId="{00000000-0000-0000-0000-000000000000}"/>
          </ac:spMkLst>
        </pc:spChg>
      </pc:sldChg>
      <pc:sldChg chg="addSp modSp">
        <pc:chgData name="Alberto Carlos" userId="e15fa37413acfacc" providerId="LiveId" clId="{EE2E9A10-40A0-4B32-88CB-BEA1794BBE36}" dt="2020-08-27T12:21:51.155" v="134" actId="14100"/>
        <pc:sldMkLst>
          <pc:docMk/>
          <pc:sldMk cId="2792674937" sldId="382"/>
        </pc:sldMkLst>
        <pc:spChg chg="add">
          <ac:chgData name="Alberto Carlos" userId="e15fa37413acfacc" providerId="LiveId" clId="{EE2E9A10-40A0-4B32-88CB-BEA1794BBE36}" dt="2020-08-27T12:15:18.905" v="72"/>
          <ac:spMkLst>
            <pc:docMk/>
            <pc:sldMk cId="2792674937" sldId="382"/>
            <ac:spMk id="17" creationId="{75EB6786-CBF7-4DCE-952E-28167E408385}"/>
          </ac:spMkLst>
        </pc:spChg>
        <pc:spChg chg="mod">
          <ac:chgData name="Alberto Carlos" userId="e15fa37413acfacc" providerId="LiveId" clId="{EE2E9A10-40A0-4B32-88CB-BEA1794BBE36}" dt="2020-08-27T12:21:51.155" v="134" actId="14100"/>
          <ac:spMkLst>
            <pc:docMk/>
            <pc:sldMk cId="2792674937" sldId="382"/>
            <ac:spMk id="20" creationId="{00000000-0000-0000-0000-000000000000}"/>
          </ac:spMkLst>
        </pc:spChg>
      </pc:sldChg>
      <pc:sldChg chg="addSp modSp">
        <pc:chgData name="Alberto Carlos" userId="e15fa37413acfacc" providerId="LiveId" clId="{EE2E9A10-40A0-4B32-88CB-BEA1794BBE36}" dt="2020-08-27T12:22:11.896" v="138" actId="6549"/>
        <pc:sldMkLst>
          <pc:docMk/>
          <pc:sldMk cId="740886318" sldId="383"/>
        </pc:sldMkLst>
        <pc:spChg chg="add">
          <ac:chgData name="Alberto Carlos" userId="e15fa37413acfacc" providerId="LiveId" clId="{EE2E9A10-40A0-4B32-88CB-BEA1794BBE36}" dt="2020-08-27T12:15:20.608" v="73"/>
          <ac:spMkLst>
            <pc:docMk/>
            <pc:sldMk cId="740886318" sldId="383"/>
            <ac:spMk id="17" creationId="{0BD09531-AC65-458A-9D02-4BDEF7D58737}"/>
          </ac:spMkLst>
        </pc:spChg>
        <pc:spChg chg="mod">
          <ac:chgData name="Alberto Carlos" userId="e15fa37413acfacc" providerId="LiveId" clId="{EE2E9A10-40A0-4B32-88CB-BEA1794BBE36}" dt="2020-08-27T12:22:11.896" v="138" actId="6549"/>
          <ac:spMkLst>
            <pc:docMk/>
            <pc:sldMk cId="740886318" sldId="383"/>
            <ac:spMk id="20" creationId="{00000000-0000-0000-0000-000000000000}"/>
          </ac:spMkLst>
        </pc:spChg>
      </pc:sldChg>
      <pc:sldChg chg="addSp modSp">
        <pc:chgData name="Alberto Carlos" userId="e15fa37413acfacc" providerId="LiveId" clId="{EE2E9A10-40A0-4B32-88CB-BEA1794BBE36}" dt="2020-08-27T12:22:29.006" v="142" actId="6549"/>
        <pc:sldMkLst>
          <pc:docMk/>
          <pc:sldMk cId="1897998983" sldId="384"/>
        </pc:sldMkLst>
        <pc:spChg chg="add">
          <ac:chgData name="Alberto Carlos" userId="e15fa37413acfacc" providerId="LiveId" clId="{EE2E9A10-40A0-4B32-88CB-BEA1794BBE36}" dt="2020-08-27T12:15:22.359" v="74"/>
          <ac:spMkLst>
            <pc:docMk/>
            <pc:sldMk cId="1897998983" sldId="384"/>
            <ac:spMk id="17" creationId="{F69F7ACE-9A58-4D86-A3BC-DCFF66AAA6A8}"/>
          </ac:spMkLst>
        </pc:spChg>
        <pc:spChg chg="mod">
          <ac:chgData name="Alberto Carlos" userId="e15fa37413acfacc" providerId="LiveId" clId="{EE2E9A10-40A0-4B32-88CB-BEA1794BBE36}" dt="2020-08-27T12:22:29.006" v="142" actId="6549"/>
          <ac:spMkLst>
            <pc:docMk/>
            <pc:sldMk cId="1897998983" sldId="384"/>
            <ac:spMk id="20" creationId="{00000000-0000-0000-0000-000000000000}"/>
          </ac:spMkLst>
        </pc:spChg>
      </pc:sldChg>
      <pc:sldChg chg="addSp modSp">
        <pc:chgData name="Alberto Carlos" userId="e15fa37413acfacc" providerId="LiveId" clId="{EE2E9A10-40A0-4B32-88CB-BEA1794BBE36}" dt="2020-08-27T12:22:45.654" v="146" actId="6549"/>
        <pc:sldMkLst>
          <pc:docMk/>
          <pc:sldMk cId="413875348" sldId="385"/>
        </pc:sldMkLst>
        <pc:spChg chg="add">
          <ac:chgData name="Alberto Carlos" userId="e15fa37413acfacc" providerId="LiveId" clId="{EE2E9A10-40A0-4B32-88CB-BEA1794BBE36}" dt="2020-08-27T12:15:23.482" v="75"/>
          <ac:spMkLst>
            <pc:docMk/>
            <pc:sldMk cId="413875348" sldId="385"/>
            <ac:spMk id="17" creationId="{1668A917-57C0-441C-98BC-7CE08E992C68}"/>
          </ac:spMkLst>
        </pc:spChg>
        <pc:spChg chg="mod">
          <ac:chgData name="Alberto Carlos" userId="e15fa37413acfacc" providerId="LiveId" clId="{EE2E9A10-40A0-4B32-88CB-BEA1794BBE36}" dt="2020-08-27T12:22:45.654" v="146" actId="6549"/>
          <ac:spMkLst>
            <pc:docMk/>
            <pc:sldMk cId="413875348" sldId="385"/>
            <ac:spMk id="20" creationId="{00000000-0000-0000-0000-000000000000}"/>
          </ac:spMkLst>
        </pc:spChg>
      </pc:sldChg>
      <pc:sldChg chg="addSp modSp">
        <pc:chgData name="Alberto Carlos" userId="e15fa37413acfacc" providerId="LiveId" clId="{EE2E9A10-40A0-4B32-88CB-BEA1794BBE36}" dt="2020-08-27T12:23:00.422" v="150" actId="6549"/>
        <pc:sldMkLst>
          <pc:docMk/>
          <pc:sldMk cId="3686702596" sldId="386"/>
        </pc:sldMkLst>
        <pc:spChg chg="add">
          <ac:chgData name="Alberto Carlos" userId="e15fa37413acfacc" providerId="LiveId" clId="{EE2E9A10-40A0-4B32-88CB-BEA1794BBE36}" dt="2020-08-27T12:15:25.775" v="76"/>
          <ac:spMkLst>
            <pc:docMk/>
            <pc:sldMk cId="3686702596" sldId="386"/>
            <ac:spMk id="17" creationId="{FD319D7E-3E45-448E-BCF0-52456503566A}"/>
          </ac:spMkLst>
        </pc:spChg>
        <pc:spChg chg="mod">
          <ac:chgData name="Alberto Carlos" userId="e15fa37413acfacc" providerId="LiveId" clId="{EE2E9A10-40A0-4B32-88CB-BEA1794BBE36}" dt="2020-08-27T12:23:00.422" v="150" actId="6549"/>
          <ac:spMkLst>
            <pc:docMk/>
            <pc:sldMk cId="3686702596" sldId="386"/>
            <ac:spMk id="20" creationId="{00000000-0000-0000-0000-000000000000}"/>
          </ac:spMkLst>
        </pc:spChg>
      </pc:sldChg>
      <pc:sldChg chg="addSp modSp">
        <pc:chgData name="Alberto Carlos" userId="e15fa37413acfacc" providerId="LiveId" clId="{EE2E9A10-40A0-4B32-88CB-BEA1794BBE36}" dt="2020-08-27T12:24:01.055" v="157" actId="1076"/>
        <pc:sldMkLst>
          <pc:docMk/>
          <pc:sldMk cId="2772801186" sldId="387"/>
        </pc:sldMkLst>
        <pc:spChg chg="add">
          <ac:chgData name="Alberto Carlos" userId="e15fa37413acfacc" providerId="LiveId" clId="{EE2E9A10-40A0-4B32-88CB-BEA1794BBE36}" dt="2020-08-27T12:15:28.104" v="78"/>
          <ac:spMkLst>
            <pc:docMk/>
            <pc:sldMk cId="2772801186" sldId="387"/>
            <ac:spMk id="18" creationId="{BD8FC9FB-F838-48C8-B983-A12C41028F63}"/>
          </ac:spMkLst>
        </pc:spChg>
        <pc:spChg chg="mod">
          <ac:chgData name="Alberto Carlos" userId="e15fa37413acfacc" providerId="LiveId" clId="{EE2E9A10-40A0-4B32-88CB-BEA1794BBE36}" dt="2020-08-27T12:23:54.283" v="156" actId="14100"/>
          <ac:spMkLst>
            <pc:docMk/>
            <pc:sldMk cId="2772801186" sldId="387"/>
            <ac:spMk id="20" creationId="{00000000-0000-0000-0000-000000000000}"/>
          </ac:spMkLst>
        </pc:spChg>
        <pc:picChg chg="mod">
          <ac:chgData name="Alberto Carlos" userId="e15fa37413acfacc" providerId="LiveId" clId="{EE2E9A10-40A0-4B32-88CB-BEA1794BBE36}" dt="2020-08-27T12:24:01.055" v="157" actId="1076"/>
          <ac:picMkLst>
            <pc:docMk/>
            <pc:sldMk cId="2772801186" sldId="387"/>
            <ac:picMk id="2" creationId="{A83BC784-E4D9-4808-81CC-F072F8161E47}"/>
          </ac:picMkLst>
        </pc:picChg>
      </pc:sldChg>
      <pc:sldChg chg="addSp modSp">
        <pc:chgData name="Alberto Carlos" userId="e15fa37413acfacc" providerId="LiveId" clId="{EE2E9A10-40A0-4B32-88CB-BEA1794BBE36}" dt="2020-08-27T12:23:25.582" v="154" actId="6549"/>
        <pc:sldMkLst>
          <pc:docMk/>
          <pc:sldMk cId="1345401167" sldId="388"/>
        </pc:sldMkLst>
        <pc:spChg chg="add">
          <ac:chgData name="Alberto Carlos" userId="e15fa37413acfacc" providerId="LiveId" clId="{EE2E9A10-40A0-4B32-88CB-BEA1794BBE36}" dt="2020-08-27T12:15:26.865" v="77"/>
          <ac:spMkLst>
            <pc:docMk/>
            <pc:sldMk cId="1345401167" sldId="388"/>
            <ac:spMk id="17" creationId="{4F739B3F-A76B-457F-B850-F631609FD4C8}"/>
          </ac:spMkLst>
        </pc:spChg>
        <pc:spChg chg="mod">
          <ac:chgData name="Alberto Carlos" userId="e15fa37413acfacc" providerId="LiveId" clId="{EE2E9A10-40A0-4B32-88CB-BEA1794BBE36}" dt="2020-08-27T12:23:25.582" v="154" actId="6549"/>
          <ac:spMkLst>
            <pc:docMk/>
            <pc:sldMk cId="1345401167" sldId="388"/>
            <ac:spMk id="20" creationId="{00000000-0000-0000-0000-000000000000}"/>
          </ac:spMkLst>
        </pc:spChg>
      </pc:sldChg>
      <pc:sldChg chg="addSp modSp">
        <pc:chgData name="Alberto Carlos" userId="e15fa37413acfacc" providerId="LiveId" clId="{EE2E9A10-40A0-4B32-88CB-BEA1794BBE36}" dt="2020-08-27T12:24:20.550" v="161" actId="6549"/>
        <pc:sldMkLst>
          <pc:docMk/>
          <pc:sldMk cId="1540575319" sldId="389"/>
        </pc:sldMkLst>
        <pc:spChg chg="add">
          <ac:chgData name="Alberto Carlos" userId="e15fa37413acfacc" providerId="LiveId" clId="{EE2E9A10-40A0-4B32-88CB-BEA1794BBE36}" dt="2020-08-27T12:15:29.960" v="79"/>
          <ac:spMkLst>
            <pc:docMk/>
            <pc:sldMk cId="1540575319" sldId="389"/>
            <ac:spMk id="17" creationId="{AA14B705-2E4A-4E92-B9BB-ACEAE5F12810}"/>
          </ac:spMkLst>
        </pc:spChg>
        <pc:spChg chg="mod">
          <ac:chgData name="Alberto Carlos" userId="e15fa37413acfacc" providerId="LiveId" clId="{EE2E9A10-40A0-4B32-88CB-BEA1794BBE36}" dt="2020-08-27T12:24:20.550" v="161" actId="6549"/>
          <ac:spMkLst>
            <pc:docMk/>
            <pc:sldMk cId="1540575319" sldId="389"/>
            <ac:spMk id="20" creationId="{00000000-0000-0000-0000-000000000000}"/>
          </ac:spMkLst>
        </pc:spChg>
      </pc:sldChg>
      <pc:sldChg chg="addSp modSp">
        <pc:chgData name="Alberto Carlos" userId="e15fa37413acfacc" providerId="LiveId" clId="{EE2E9A10-40A0-4B32-88CB-BEA1794BBE36}" dt="2020-08-27T12:25:17.393" v="172" actId="6549"/>
        <pc:sldMkLst>
          <pc:docMk/>
          <pc:sldMk cId="3079404154" sldId="390"/>
        </pc:sldMkLst>
        <pc:spChg chg="add">
          <ac:chgData name="Alberto Carlos" userId="e15fa37413acfacc" providerId="LiveId" clId="{EE2E9A10-40A0-4B32-88CB-BEA1794BBE36}" dt="2020-08-27T12:15:31.034" v="80"/>
          <ac:spMkLst>
            <pc:docMk/>
            <pc:sldMk cId="3079404154" sldId="390"/>
            <ac:spMk id="17" creationId="{7144884A-D0C0-4B85-891B-A630CFD0B25F}"/>
          </ac:spMkLst>
        </pc:spChg>
        <pc:spChg chg="mod">
          <ac:chgData name="Alberto Carlos" userId="e15fa37413acfacc" providerId="LiveId" clId="{EE2E9A10-40A0-4B32-88CB-BEA1794BBE36}" dt="2020-08-27T12:25:17.393" v="172" actId="6549"/>
          <ac:spMkLst>
            <pc:docMk/>
            <pc:sldMk cId="3079404154" sldId="390"/>
            <ac:spMk id="20" creationId="{00000000-0000-0000-0000-000000000000}"/>
          </ac:spMkLst>
        </pc:spChg>
      </pc:sldChg>
      <pc:sldChg chg="addSp delSp modSp">
        <pc:chgData name="Alberto Carlos" userId="e15fa37413acfacc" providerId="LiveId" clId="{EE2E9A10-40A0-4B32-88CB-BEA1794BBE36}" dt="2020-08-27T12:25:40.142" v="178" actId="6549"/>
        <pc:sldMkLst>
          <pc:docMk/>
          <pc:sldMk cId="985368944" sldId="391"/>
        </pc:sldMkLst>
        <pc:spChg chg="add">
          <ac:chgData name="Alberto Carlos" userId="e15fa37413acfacc" providerId="LiveId" clId="{EE2E9A10-40A0-4B32-88CB-BEA1794BBE36}" dt="2020-08-27T12:15:32.762" v="81"/>
          <ac:spMkLst>
            <pc:docMk/>
            <pc:sldMk cId="985368944" sldId="391"/>
            <ac:spMk id="17" creationId="{69B1641E-33EA-4F61-BDE4-90859D2F8FC4}"/>
          </ac:spMkLst>
        </pc:spChg>
        <pc:spChg chg="add del">
          <ac:chgData name="Alberto Carlos" userId="e15fa37413acfacc" providerId="LiveId" clId="{EE2E9A10-40A0-4B32-88CB-BEA1794BBE36}" dt="2020-08-27T12:15:37.684" v="83"/>
          <ac:spMkLst>
            <pc:docMk/>
            <pc:sldMk cId="985368944" sldId="391"/>
            <ac:spMk id="18" creationId="{C762A667-5F9A-49BC-8D10-FBD3086C77D7}"/>
          </ac:spMkLst>
        </pc:spChg>
        <pc:spChg chg="mod">
          <ac:chgData name="Alberto Carlos" userId="e15fa37413acfacc" providerId="LiveId" clId="{EE2E9A10-40A0-4B32-88CB-BEA1794BBE36}" dt="2020-08-27T12:25:40.142" v="178" actId="6549"/>
          <ac:spMkLst>
            <pc:docMk/>
            <pc:sldMk cId="985368944" sldId="391"/>
            <ac:spMk id="20" creationId="{00000000-0000-0000-0000-000000000000}"/>
          </ac:spMkLst>
        </pc:spChg>
      </pc:sldChg>
      <pc:sldChg chg="addSp modSp">
        <pc:chgData name="Alberto Carlos" userId="e15fa37413acfacc" providerId="LiveId" clId="{EE2E9A10-40A0-4B32-88CB-BEA1794BBE36}" dt="2020-08-27T12:30:30.925" v="184" actId="6549"/>
        <pc:sldMkLst>
          <pc:docMk/>
          <pc:sldMk cId="2644363165" sldId="392"/>
        </pc:sldMkLst>
        <pc:spChg chg="add">
          <ac:chgData name="Alberto Carlos" userId="e15fa37413acfacc" providerId="LiveId" clId="{EE2E9A10-40A0-4B32-88CB-BEA1794BBE36}" dt="2020-08-27T12:15:39.280" v="84"/>
          <ac:spMkLst>
            <pc:docMk/>
            <pc:sldMk cId="2644363165" sldId="392"/>
            <ac:spMk id="17" creationId="{F74E2A4C-F574-4754-9D05-915724B4453B}"/>
          </ac:spMkLst>
        </pc:spChg>
        <pc:spChg chg="mod">
          <ac:chgData name="Alberto Carlos" userId="e15fa37413acfacc" providerId="LiveId" clId="{EE2E9A10-40A0-4B32-88CB-BEA1794BBE36}" dt="2020-08-27T12:30:30.925" v="184" actId="6549"/>
          <ac:spMkLst>
            <pc:docMk/>
            <pc:sldMk cId="2644363165" sldId="392"/>
            <ac:spMk id="20" creationId="{00000000-0000-0000-0000-000000000000}"/>
          </ac:spMkLst>
        </pc:spChg>
      </pc:sldChg>
      <pc:sldChg chg="addSp modSp">
        <pc:chgData name="Alberto Carlos" userId="e15fa37413acfacc" providerId="LiveId" clId="{EE2E9A10-40A0-4B32-88CB-BEA1794BBE36}" dt="2020-08-27T12:30:46.777" v="187" actId="6549"/>
        <pc:sldMkLst>
          <pc:docMk/>
          <pc:sldMk cId="3446200731" sldId="393"/>
        </pc:sldMkLst>
        <pc:spChg chg="add">
          <ac:chgData name="Alberto Carlos" userId="e15fa37413acfacc" providerId="LiveId" clId="{EE2E9A10-40A0-4B32-88CB-BEA1794BBE36}" dt="2020-08-27T12:15:40.320" v="85"/>
          <ac:spMkLst>
            <pc:docMk/>
            <pc:sldMk cId="3446200731" sldId="393"/>
            <ac:spMk id="17" creationId="{144CA153-3CCF-40E7-ADD8-99BBE16FD8E2}"/>
          </ac:spMkLst>
        </pc:spChg>
        <pc:spChg chg="mod">
          <ac:chgData name="Alberto Carlos" userId="e15fa37413acfacc" providerId="LiveId" clId="{EE2E9A10-40A0-4B32-88CB-BEA1794BBE36}" dt="2020-08-27T12:30:46.777" v="187" actId="6549"/>
          <ac:spMkLst>
            <pc:docMk/>
            <pc:sldMk cId="3446200731" sldId="393"/>
            <ac:spMk id="20" creationId="{00000000-0000-0000-0000-000000000000}"/>
          </ac:spMkLst>
        </pc:spChg>
      </pc:sldChg>
      <pc:sldChg chg="addSp delSp modSp">
        <pc:chgData name="Alberto Carlos" userId="e15fa37413acfacc" providerId="LiveId" clId="{EE2E9A10-40A0-4B32-88CB-BEA1794BBE36}" dt="2020-08-27T12:32:27.556" v="200" actId="478"/>
        <pc:sldMkLst>
          <pc:docMk/>
          <pc:sldMk cId="1411042287" sldId="394"/>
        </pc:sldMkLst>
        <pc:spChg chg="add">
          <ac:chgData name="Alberto Carlos" userId="e15fa37413acfacc" providerId="LiveId" clId="{EE2E9A10-40A0-4B32-88CB-BEA1794BBE36}" dt="2020-08-27T12:15:42.433" v="86"/>
          <ac:spMkLst>
            <pc:docMk/>
            <pc:sldMk cId="1411042287" sldId="394"/>
            <ac:spMk id="17" creationId="{CCC151F8-160E-45BF-B361-61F3EDDAF893}"/>
          </ac:spMkLst>
        </pc:spChg>
        <pc:spChg chg="add del mod">
          <ac:chgData name="Alberto Carlos" userId="e15fa37413acfacc" providerId="LiveId" clId="{EE2E9A10-40A0-4B32-88CB-BEA1794BBE36}" dt="2020-08-27T12:32:27.556" v="200" actId="478"/>
          <ac:spMkLst>
            <pc:docMk/>
            <pc:sldMk cId="1411042287" sldId="394"/>
            <ac:spMk id="18" creationId="{A7B1C697-EDF0-4440-B68C-13709850617E}"/>
          </ac:spMkLst>
        </pc:spChg>
        <pc:spChg chg="mod">
          <ac:chgData name="Alberto Carlos" userId="e15fa37413acfacc" providerId="LiveId" clId="{EE2E9A10-40A0-4B32-88CB-BEA1794BBE36}" dt="2020-08-27T12:31:41.657" v="191" actId="6549"/>
          <ac:spMkLst>
            <pc:docMk/>
            <pc:sldMk cId="1411042287" sldId="394"/>
            <ac:spMk id="20" creationId="{00000000-0000-0000-0000-000000000000}"/>
          </ac:spMkLst>
        </pc:spChg>
      </pc:sldChg>
      <pc:sldChg chg="addSp modSp">
        <pc:chgData name="Alberto Carlos" userId="e15fa37413acfacc" providerId="LiveId" clId="{EE2E9A10-40A0-4B32-88CB-BEA1794BBE36}" dt="2020-08-27T12:32:49.134" v="204" actId="6549"/>
        <pc:sldMkLst>
          <pc:docMk/>
          <pc:sldMk cId="1892253060" sldId="395"/>
        </pc:sldMkLst>
        <pc:spChg chg="add">
          <ac:chgData name="Alberto Carlos" userId="e15fa37413acfacc" providerId="LiveId" clId="{EE2E9A10-40A0-4B32-88CB-BEA1794BBE36}" dt="2020-08-27T12:32:18.270" v="198"/>
          <ac:spMkLst>
            <pc:docMk/>
            <pc:sldMk cId="1892253060" sldId="395"/>
            <ac:spMk id="17" creationId="{4813C41D-FFFB-4759-A76A-929AF4EC0ACB}"/>
          </ac:spMkLst>
        </pc:spChg>
        <pc:spChg chg="mod">
          <ac:chgData name="Alberto Carlos" userId="e15fa37413acfacc" providerId="LiveId" clId="{EE2E9A10-40A0-4B32-88CB-BEA1794BBE36}" dt="2020-08-27T12:32:49.134" v="204" actId="6549"/>
          <ac:spMkLst>
            <pc:docMk/>
            <pc:sldMk cId="1892253060" sldId="395"/>
            <ac:spMk id="20" creationId="{00000000-0000-0000-0000-000000000000}"/>
          </ac:spMkLst>
        </pc:spChg>
      </pc:sldChg>
      <pc:sldChg chg="addSp modSp">
        <pc:chgData name="Alberto Carlos" userId="e15fa37413acfacc" providerId="LiveId" clId="{EE2E9A10-40A0-4B32-88CB-BEA1794BBE36}" dt="2020-08-27T12:33:05.023" v="207" actId="6549"/>
        <pc:sldMkLst>
          <pc:docMk/>
          <pc:sldMk cId="2071833947" sldId="396"/>
        </pc:sldMkLst>
        <pc:spChg chg="add">
          <ac:chgData name="Alberto Carlos" userId="e15fa37413acfacc" providerId="LiveId" clId="{EE2E9A10-40A0-4B32-88CB-BEA1794BBE36}" dt="2020-08-27T12:31:57.937" v="193"/>
          <ac:spMkLst>
            <pc:docMk/>
            <pc:sldMk cId="2071833947" sldId="396"/>
            <ac:spMk id="18" creationId="{909C6168-F730-4E34-BCAA-36784363BF7E}"/>
          </ac:spMkLst>
        </pc:spChg>
        <pc:spChg chg="mod">
          <ac:chgData name="Alberto Carlos" userId="e15fa37413acfacc" providerId="LiveId" clId="{EE2E9A10-40A0-4B32-88CB-BEA1794BBE36}" dt="2020-08-27T12:33:05.023" v="207" actId="6549"/>
          <ac:spMkLst>
            <pc:docMk/>
            <pc:sldMk cId="2071833947" sldId="396"/>
            <ac:spMk id="20" creationId="{00000000-0000-0000-0000-000000000000}"/>
          </ac:spMkLst>
        </pc:spChg>
      </pc:sldChg>
      <pc:sldChg chg="addSp modSp">
        <pc:chgData name="Alberto Carlos" userId="e15fa37413acfacc" providerId="LiveId" clId="{EE2E9A10-40A0-4B32-88CB-BEA1794BBE36}" dt="2020-08-27T12:33:39.421" v="214" actId="14"/>
        <pc:sldMkLst>
          <pc:docMk/>
          <pc:sldMk cId="283757680" sldId="397"/>
        </pc:sldMkLst>
        <pc:spChg chg="add">
          <ac:chgData name="Alberto Carlos" userId="e15fa37413acfacc" providerId="LiveId" clId="{EE2E9A10-40A0-4B32-88CB-BEA1794BBE36}" dt="2020-08-27T12:31:59.347" v="194"/>
          <ac:spMkLst>
            <pc:docMk/>
            <pc:sldMk cId="283757680" sldId="397"/>
            <ac:spMk id="17" creationId="{B66CD964-6D3A-44E7-81D7-9067615BA172}"/>
          </ac:spMkLst>
        </pc:spChg>
        <pc:spChg chg="mod">
          <ac:chgData name="Alberto Carlos" userId="e15fa37413acfacc" providerId="LiveId" clId="{EE2E9A10-40A0-4B32-88CB-BEA1794BBE36}" dt="2020-08-27T12:33:39.421" v="214" actId="14"/>
          <ac:spMkLst>
            <pc:docMk/>
            <pc:sldMk cId="283757680" sldId="397"/>
            <ac:spMk id="20" creationId="{00000000-0000-0000-0000-000000000000}"/>
          </ac:spMkLst>
        </pc:spChg>
      </pc:sldChg>
      <pc:sldChg chg="addSp modSp">
        <pc:chgData name="Alberto Carlos" userId="e15fa37413acfacc" providerId="LiveId" clId="{EE2E9A10-40A0-4B32-88CB-BEA1794BBE36}" dt="2020-08-27T12:33:52.675" v="218" actId="6549"/>
        <pc:sldMkLst>
          <pc:docMk/>
          <pc:sldMk cId="3828505730" sldId="398"/>
        </pc:sldMkLst>
        <pc:spChg chg="add">
          <ac:chgData name="Alberto Carlos" userId="e15fa37413acfacc" providerId="LiveId" clId="{EE2E9A10-40A0-4B32-88CB-BEA1794BBE36}" dt="2020-08-27T12:32:03.616" v="195"/>
          <ac:spMkLst>
            <pc:docMk/>
            <pc:sldMk cId="3828505730" sldId="398"/>
            <ac:spMk id="17" creationId="{EBF0877D-F3E6-4D24-8DFB-673ECED71DDB}"/>
          </ac:spMkLst>
        </pc:spChg>
        <pc:spChg chg="mod">
          <ac:chgData name="Alberto Carlos" userId="e15fa37413acfacc" providerId="LiveId" clId="{EE2E9A10-40A0-4B32-88CB-BEA1794BBE36}" dt="2020-08-27T12:33:52.675" v="218" actId="6549"/>
          <ac:spMkLst>
            <pc:docMk/>
            <pc:sldMk cId="3828505730" sldId="398"/>
            <ac:spMk id="20" creationId="{00000000-0000-0000-0000-000000000000}"/>
          </ac:spMkLst>
        </pc:spChg>
      </pc:sldChg>
      <pc:sldChg chg="addSp modSp">
        <pc:chgData name="Alberto Carlos" userId="e15fa37413acfacc" providerId="LiveId" clId="{EE2E9A10-40A0-4B32-88CB-BEA1794BBE36}" dt="2020-08-27T12:34:07.877" v="222" actId="6549"/>
        <pc:sldMkLst>
          <pc:docMk/>
          <pc:sldMk cId="2629818441" sldId="399"/>
        </pc:sldMkLst>
        <pc:spChg chg="add">
          <ac:chgData name="Alberto Carlos" userId="e15fa37413acfacc" providerId="LiveId" clId="{EE2E9A10-40A0-4B32-88CB-BEA1794BBE36}" dt="2020-08-27T12:32:06.279" v="196"/>
          <ac:spMkLst>
            <pc:docMk/>
            <pc:sldMk cId="2629818441" sldId="399"/>
            <ac:spMk id="17" creationId="{583E6719-7834-494F-A4FB-A483EFD7E743}"/>
          </ac:spMkLst>
        </pc:spChg>
        <pc:spChg chg="mod">
          <ac:chgData name="Alberto Carlos" userId="e15fa37413acfacc" providerId="LiveId" clId="{EE2E9A10-40A0-4B32-88CB-BEA1794BBE36}" dt="2020-08-27T12:34:07.877" v="222" actId="6549"/>
          <ac:spMkLst>
            <pc:docMk/>
            <pc:sldMk cId="2629818441" sldId="399"/>
            <ac:spMk id="20" creationId="{00000000-0000-0000-0000-000000000000}"/>
          </ac:spMkLst>
        </pc:spChg>
      </pc:sldChg>
    </pc:docChg>
  </pc:docChgLst>
  <pc:docChgLst>
    <pc:chgData name="Alberto Carlos" userId="e15fa37413acfacc" providerId="LiveId" clId="{5C74735E-26F0-4FF2-8AD2-C2D2720C50B2}"/>
    <pc:docChg chg="undo custSel delSld modSld">
      <pc:chgData name="Alberto Carlos" userId="e15fa37413acfacc" providerId="LiveId" clId="{5C74735E-26F0-4FF2-8AD2-C2D2720C50B2}" dt="2020-10-31T16:06:02.178" v="480" actId="20577"/>
      <pc:docMkLst>
        <pc:docMk/>
      </pc:docMkLst>
      <pc:sldChg chg="modSp">
        <pc:chgData name="Alberto Carlos" userId="e15fa37413acfacc" providerId="LiveId" clId="{5C74735E-26F0-4FF2-8AD2-C2D2720C50B2}" dt="2020-10-31T15:10:56.422" v="11" actId="20577"/>
        <pc:sldMkLst>
          <pc:docMk/>
          <pc:sldMk cId="655980967" sldId="256"/>
        </pc:sldMkLst>
        <pc:spChg chg="mod">
          <ac:chgData name="Alberto Carlos" userId="e15fa37413acfacc" providerId="LiveId" clId="{5C74735E-26F0-4FF2-8AD2-C2D2720C50B2}" dt="2020-10-31T15:10:50.831" v="9" actId="20577"/>
          <ac:spMkLst>
            <pc:docMk/>
            <pc:sldMk cId="655980967" sldId="256"/>
            <ac:spMk id="7" creationId="{B00BC0CF-B17D-4A50-ABE9-4484FAE4760D}"/>
          </ac:spMkLst>
        </pc:spChg>
        <pc:spChg chg="mod">
          <ac:chgData name="Alberto Carlos" userId="e15fa37413acfacc" providerId="LiveId" clId="{5C74735E-26F0-4FF2-8AD2-C2D2720C50B2}" dt="2020-10-31T15:10:56.422" v="11" actId="20577"/>
          <ac:spMkLst>
            <pc:docMk/>
            <pc:sldMk cId="655980967" sldId="256"/>
            <ac:spMk id="8" creationId="{24A6EDC5-665D-4C54-9434-DB56AD78E396}"/>
          </ac:spMkLst>
        </pc:spChg>
      </pc:sldChg>
      <pc:sldChg chg="modSp">
        <pc:chgData name="Alberto Carlos" userId="e15fa37413acfacc" providerId="LiveId" clId="{5C74735E-26F0-4FF2-8AD2-C2D2720C50B2}" dt="2020-10-31T15:09:03.375" v="4" actId="20577"/>
        <pc:sldMkLst>
          <pc:docMk/>
          <pc:sldMk cId="3665966782" sldId="257"/>
        </pc:sldMkLst>
        <pc:spChg chg="mod">
          <ac:chgData name="Alberto Carlos" userId="e15fa37413acfacc" providerId="LiveId" clId="{5C74735E-26F0-4FF2-8AD2-C2D2720C50B2}" dt="2020-10-31T15:09:03.375" v="4" actId="20577"/>
          <ac:spMkLst>
            <pc:docMk/>
            <pc:sldMk cId="3665966782" sldId="257"/>
            <ac:spMk id="10" creationId="{00000000-0000-0000-0000-000000000000}"/>
          </ac:spMkLst>
        </pc:spChg>
      </pc:sldChg>
      <pc:sldChg chg="del">
        <pc:chgData name="Alberto Carlos" userId="e15fa37413acfacc" providerId="LiveId" clId="{5C74735E-26F0-4FF2-8AD2-C2D2720C50B2}" dt="2020-10-31T15:10:33.002" v="6" actId="2696"/>
        <pc:sldMkLst>
          <pc:docMk/>
          <pc:sldMk cId="1348386947" sldId="400"/>
        </pc:sldMkLst>
      </pc:sldChg>
      <pc:sldChg chg="del">
        <pc:chgData name="Alberto Carlos" userId="e15fa37413acfacc" providerId="LiveId" clId="{5C74735E-26F0-4FF2-8AD2-C2D2720C50B2}" dt="2020-10-31T15:15:31.366" v="79" actId="2696"/>
        <pc:sldMkLst>
          <pc:docMk/>
          <pc:sldMk cId="748357329" sldId="402"/>
        </pc:sldMkLst>
      </pc:sldChg>
      <pc:sldChg chg="addSp modSp">
        <pc:chgData name="Alberto Carlos" userId="e15fa37413acfacc" providerId="LiveId" clId="{5C74735E-26F0-4FF2-8AD2-C2D2720C50B2}" dt="2020-10-31T15:12:12.601" v="37" actId="113"/>
        <pc:sldMkLst>
          <pc:docMk/>
          <pc:sldMk cId="1720508826" sldId="403"/>
        </pc:sldMkLst>
        <pc:spChg chg="add mod">
          <ac:chgData name="Alberto Carlos" userId="e15fa37413acfacc" providerId="LiveId" clId="{5C74735E-26F0-4FF2-8AD2-C2D2720C50B2}" dt="2020-10-31T15:11:26.959" v="33" actId="6549"/>
          <ac:spMkLst>
            <pc:docMk/>
            <pc:sldMk cId="1720508826" sldId="403"/>
            <ac:spMk id="17" creationId="{CC435959-FA88-42E4-98D5-B050D33CE692}"/>
          </ac:spMkLst>
        </pc:spChg>
        <pc:spChg chg="mod">
          <ac:chgData name="Alberto Carlos" userId="e15fa37413acfacc" providerId="LiveId" clId="{5C74735E-26F0-4FF2-8AD2-C2D2720C50B2}" dt="2020-10-31T15:12:12.601" v="37" actId="113"/>
          <ac:spMkLst>
            <pc:docMk/>
            <pc:sldMk cId="1720508826" sldId="403"/>
            <ac:spMk id="20" creationId="{00000000-0000-0000-0000-000000000000}"/>
          </ac:spMkLst>
        </pc:spChg>
      </pc:sldChg>
      <pc:sldChg chg="addSp delSp modSp">
        <pc:chgData name="Alberto Carlos" userId="e15fa37413acfacc" providerId="LiveId" clId="{5C74735E-26F0-4FF2-8AD2-C2D2720C50B2}" dt="2020-10-31T15:16:09.055" v="95" actId="6549"/>
        <pc:sldMkLst>
          <pc:docMk/>
          <pc:sldMk cId="4195201844" sldId="424"/>
        </pc:sldMkLst>
        <pc:spChg chg="add del">
          <ac:chgData name="Alberto Carlos" userId="e15fa37413acfacc" providerId="LiveId" clId="{5C74735E-26F0-4FF2-8AD2-C2D2720C50B2}" dt="2020-10-31T15:13:13.222" v="46" actId="478"/>
          <ac:spMkLst>
            <pc:docMk/>
            <pc:sldMk cId="4195201844" sldId="424"/>
            <ac:spMk id="18" creationId="{CB78C88A-B712-45DC-938C-5F846D7A08F0}"/>
          </ac:spMkLst>
        </pc:spChg>
        <pc:spChg chg="add mod">
          <ac:chgData name="Alberto Carlos" userId="e15fa37413acfacc" providerId="LiveId" clId="{5C74735E-26F0-4FF2-8AD2-C2D2720C50B2}" dt="2020-10-31T15:16:02.439" v="93" actId="20577"/>
          <ac:spMkLst>
            <pc:docMk/>
            <pc:sldMk cId="4195201844" sldId="424"/>
            <ac:spMk id="19" creationId="{B42A1219-4AEB-4A69-880C-B04EBC2B020F}"/>
          </ac:spMkLst>
        </pc:spChg>
        <pc:spChg chg="mod">
          <ac:chgData name="Alberto Carlos" userId="e15fa37413acfacc" providerId="LiveId" clId="{5C74735E-26F0-4FF2-8AD2-C2D2720C50B2}" dt="2020-10-31T15:16:09.055" v="95" actId="6549"/>
          <ac:spMkLst>
            <pc:docMk/>
            <pc:sldMk cId="4195201844" sldId="424"/>
            <ac:spMk id="20" creationId="{00000000-0000-0000-0000-000000000000}"/>
          </ac:spMkLst>
        </pc:spChg>
        <pc:picChg chg="mod">
          <ac:chgData name="Alberto Carlos" userId="e15fa37413acfacc" providerId="LiveId" clId="{5C74735E-26F0-4FF2-8AD2-C2D2720C50B2}" dt="2020-10-31T15:12:53.934" v="44" actId="1076"/>
          <ac:picMkLst>
            <pc:docMk/>
            <pc:sldMk cId="4195201844" sldId="424"/>
            <ac:picMk id="17" creationId="{B1387FA0-0A46-4B59-9460-BF8B57602A0D}"/>
          </ac:picMkLst>
        </pc:picChg>
      </pc:sldChg>
      <pc:sldChg chg="addSp delSp modSp">
        <pc:chgData name="Alberto Carlos" userId="e15fa37413acfacc" providerId="LiveId" clId="{5C74735E-26F0-4FF2-8AD2-C2D2720C50B2}" dt="2020-10-31T15:21:04.104" v="147" actId="6549"/>
        <pc:sldMkLst>
          <pc:docMk/>
          <pc:sldMk cId="1321632088" sldId="425"/>
        </pc:sldMkLst>
        <pc:spChg chg="add del">
          <ac:chgData name="Alberto Carlos" userId="e15fa37413acfacc" providerId="LiveId" clId="{5C74735E-26F0-4FF2-8AD2-C2D2720C50B2}" dt="2020-10-31T15:13:19.318" v="48" actId="478"/>
          <ac:spMkLst>
            <pc:docMk/>
            <pc:sldMk cId="1321632088" sldId="425"/>
            <ac:spMk id="17" creationId="{A91F3A2F-45AF-48AA-8CA6-013F3AC1715D}"/>
          </ac:spMkLst>
        </pc:spChg>
        <pc:spChg chg="add del">
          <ac:chgData name="Alberto Carlos" userId="e15fa37413acfacc" providerId="LiveId" clId="{5C74735E-26F0-4FF2-8AD2-C2D2720C50B2}" dt="2020-10-31T15:16:20.718" v="96" actId="478"/>
          <ac:spMkLst>
            <pc:docMk/>
            <pc:sldMk cId="1321632088" sldId="425"/>
            <ac:spMk id="18" creationId="{2C3B9985-C44E-48DD-90E9-2E7AC1949E32}"/>
          </ac:spMkLst>
        </pc:spChg>
        <pc:spChg chg="add del">
          <ac:chgData name="Alberto Carlos" userId="e15fa37413acfacc" providerId="LiveId" clId="{5C74735E-26F0-4FF2-8AD2-C2D2720C50B2}" dt="2020-10-31T15:16:37.423" v="98" actId="478"/>
          <ac:spMkLst>
            <pc:docMk/>
            <pc:sldMk cId="1321632088" sldId="425"/>
            <ac:spMk id="19" creationId="{1A3773E1-7115-4515-A2AD-C2627E4A57FD}"/>
          </ac:spMkLst>
        </pc:spChg>
        <pc:spChg chg="mod">
          <ac:chgData name="Alberto Carlos" userId="e15fa37413acfacc" providerId="LiveId" clId="{5C74735E-26F0-4FF2-8AD2-C2D2720C50B2}" dt="2020-10-31T15:21:04.104" v="147" actId="6549"/>
          <ac:spMkLst>
            <pc:docMk/>
            <pc:sldMk cId="1321632088" sldId="425"/>
            <ac:spMk id="20" creationId="{00000000-0000-0000-0000-000000000000}"/>
          </ac:spMkLst>
        </pc:spChg>
        <pc:spChg chg="add">
          <ac:chgData name="Alberto Carlos" userId="e15fa37413acfacc" providerId="LiveId" clId="{5C74735E-26F0-4FF2-8AD2-C2D2720C50B2}" dt="2020-10-31T15:16:39.528" v="99"/>
          <ac:spMkLst>
            <pc:docMk/>
            <pc:sldMk cId="1321632088" sldId="425"/>
            <ac:spMk id="21" creationId="{A3EE195F-F458-4D1B-969E-A48C667AA504}"/>
          </ac:spMkLst>
        </pc:spChg>
      </pc:sldChg>
      <pc:sldChg chg="addSp delSp modSp">
        <pc:chgData name="Alberto Carlos" userId="e15fa37413acfacc" providerId="LiveId" clId="{5C74735E-26F0-4FF2-8AD2-C2D2720C50B2}" dt="2020-10-31T15:21:24.323" v="149" actId="14100"/>
        <pc:sldMkLst>
          <pc:docMk/>
          <pc:sldMk cId="3234261691" sldId="426"/>
        </pc:sldMkLst>
        <pc:spChg chg="add del">
          <ac:chgData name="Alberto Carlos" userId="e15fa37413acfacc" providerId="LiveId" clId="{5C74735E-26F0-4FF2-8AD2-C2D2720C50B2}" dt="2020-10-31T15:16:47.399" v="100" actId="478"/>
          <ac:spMkLst>
            <pc:docMk/>
            <pc:sldMk cId="3234261691" sldId="426"/>
            <ac:spMk id="17" creationId="{4D03FF53-ABC9-482F-ADE0-67680D9B0E31}"/>
          </ac:spMkLst>
        </pc:spChg>
        <pc:spChg chg="add">
          <ac:chgData name="Alberto Carlos" userId="e15fa37413acfacc" providerId="LiveId" clId="{5C74735E-26F0-4FF2-8AD2-C2D2720C50B2}" dt="2020-10-31T15:16:49.508" v="101"/>
          <ac:spMkLst>
            <pc:docMk/>
            <pc:sldMk cId="3234261691" sldId="426"/>
            <ac:spMk id="18" creationId="{C2CBBDF1-15BD-4F51-AD3F-4D44383DA2DB}"/>
          </ac:spMkLst>
        </pc:spChg>
        <pc:spChg chg="mod">
          <ac:chgData name="Alberto Carlos" userId="e15fa37413acfacc" providerId="LiveId" clId="{5C74735E-26F0-4FF2-8AD2-C2D2720C50B2}" dt="2020-10-31T15:21:24.323" v="149" actId="14100"/>
          <ac:spMkLst>
            <pc:docMk/>
            <pc:sldMk cId="3234261691" sldId="426"/>
            <ac:spMk id="20" creationId="{00000000-0000-0000-0000-000000000000}"/>
          </ac:spMkLst>
        </pc:spChg>
      </pc:sldChg>
      <pc:sldChg chg="addSp delSp modSp">
        <pc:chgData name="Alberto Carlos" userId="e15fa37413acfacc" providerId="LiveId" clId="{5C74735E-26F0-4FF2-8AD2-C2D2720C50B2}" dt="2020-10-31T15:18:42.076" v="120" actId="14100"/>
        <pc:sldMkLst>
          <pc:docMk/>
          <pc:sldMk cId="3961117415" sldId="427"/>
        </pc:sldMkLst>
        <pc:spChg chg="add del">
          <ac:chgData name="Alberto Carlos" userId="e15fa37413acfacc" providerId="LiveId" clId="{5C74735E-26F0-4FF2-8AD2-C2D2720C50B2}" dt="2020-10-31T15:16:57.878" v="102" actId="478"/>
          <ac:spMkLst>
            <pc:docMk/>
            <pc:sldMk cId="3961117415" sldId="427"/>
            <ac:spMk id="17" creationId="{D6A5874A-C837-48EC-915A-E202C9C215FB}"/>
          </ac:spMkLst>
        </pc:spChg>
        <pc:spChg chg="add">
          <ac:chgData name="Alberto Carlos" userId="e15fa37413acfacc" providerId="LiveId" clId="{5C74735E-26F0-4FF2-8AD2-C2D2720C50B2}" dt="2020-10-31T15:16:59.836" v="103"/>
          <ac:spMkLst>
            <pc:docMk/>
            <pc:sldMk cId="3961117415" sldId="427"/>
            <ac:spMk id="18" creationId="{3146759D-0383-42A7-B0C6-1EFD03B21523}"/>
          </ac:spMkLst>
        </pc:spChg>
        <pc:spChg chg="mod">
          <ac:chgData name="Alberto Carlos" userId="e15fa37413acfacc" providerId="LiveId" clId="{5C74735E-26F0-4FF2-8AD2-C2D2720C50B2}" dt="2020-10-31T15:18:42.076" v="120" actId="14100"/>
          <ac:spMkLst>
            <pc:docMk/>
            <pc:sldMk cId="3961117415" sldId="427"/>
            <ac:spMk id="20" creationId="{00000000-0000-0000-0000-000000000000}"/>
          </ac:spMkLst>
        </pc:spChg>
      </pc:sldChg>
      <pc:sldChg chg="addSp delSp modSp">
        <pc:chgData name="Alberto Carlos" userId="e15fa37413acfacc" providerId="LiveId" clId="{5C74735E-26F0-4FF2-8AD2-C2D2720C50B2}" dt="2020-10-31T15:21:54.629" v="154" actId="1076"/>
        <pc:sldMkLst>
          <pc:docMk/>
          <pc:sldMk cId="2028486578" sldId="428"/>
        </pc:sldMkLst>
        <pc:spChg chg="add del">
          <ac:chgData name="Alberto Carlos" userId="e15fa37413acfacc" providerId="LiveId" clId="{5C74735E-26F0-4FF2-8AD2-C2D2720C50B2}" dt="2020-10-31T15:17:04.814" v="104" actId="478"/>
          <ac:spMkLst>
            <pc:docMk/>
            <pc:sldMk cId="2028486578" sldId="428"/>
            <ac:spMk id="17" creationId="{1A3900EF-FB58-4DD1-9A73-2A5983DA0337}"/>
          </ac:spMkLst>
        </pc:spChg>
        <pc:spChg chg="add mod">
          <ac:chgData name="Alberto Carlos" userId="e15fa37413acfacc" providerId="LiveId" clId="{5C74735E-26F0-4FF2-8AD2-C2D2720C50B2}" dt="2020-10-31T15:19:02.358" v="130" actId="20577"/>
          <ac:spMkLst>
            <pc:docMk/>
            <pc:sldMk cId="2028486578" sldId="428"/>
            <ac:spMk id="18" creationId="{73D717D1-32CE-4A4B-9A1B-32600809B18A}"/>
          </ac:spMkLst>
        </pc:spChg>
        <pc:spChg chg="mod">
          <ac:chgData name="Alberto Carlos" userId="e15fa37413acfacc" providerId="LiveId" clId="{5C74735E-26F0-4FF2-8AD2-C2D2720C50B2}" dt="2020-10-31T15:21:43.034" v="151" actId="14100"/>
          <ac:spMkLst>
            <pc:docMk/>
            <pc:sldMk cId="2028486578" sldId="428"/>
            <ac:spMk id="20" creationId="{00000000-0000-0000-0000-000000000000}"/>
          </ac:spMkLst>
        </pc:spChg>
        <pc:picChg chg="add mod">
          <ac:chgData name="Alberto Carlos" userId="e15fa37413acfacc" providerId="LiveId" clId="{5C74735E-26F0-4FF2-8AD2-C2D2720C50B2}" dt="2020-10-31T15:21:54.629" v="154" actId="1076"/>
          <ac:picMkLst>
            <pc:docMk/>
            <pc:sldMk cId="2028486578" sldId="428"/>
            <ac:picMk id="2" creationId="{B609B34C-7C36-4EFA-A23D-268C0D9C6299}"/>
          </ac:picMkLst>
        </pc:picChg>
      </pc:sldChg>
      <pc:sldChg chg="addSp delSp modSp">
        <pc:chgData name="Alberto Carlos" userId="e15fa37413acfacc" providerId="LiveId" clId="{5C74735E-26F0-4FF2-8AD2-C2D2720C50B2}" dt="2020-10-31T15:24:50.251" v="166"/>
        <pc:sldMkLst>
          <pc:docMk/>
          <pc:sldMk cId="799466629" sldId="429"/>
        </pc:sldMkLst>
        <pc:spChg chg="add del">
          <ac:chgData name="Alberto Carlos" userId="e15fa37413acfacc" providerId="LiveId" clId="{5C74735E-26F0-4FF2-8AD2-C2D2720C50B2}" dt="2020-10-31T15:17:14.222" v="106" actId="478"/>
          <ac:spMkLst>
            <pc:docMk/>
            <pc:sldMk cId="799466629" sldId="429"/>
            <ac:spMk id="17" creationId="{25436548-778E-4DA1-BF47-4B5B35A597E2}"/>
          </ac:spMkLst>
        </pc:spChg>
        <pc:spChg chg="add del">
          <ac:chgData name="Alberto Carlos" userId="e15fa37413acfacc" providerId="LiveId" clId="{5C74735E-26F0-4FF2-8AD2-C2D2720C50B2}" dt="2020-10-31T15:24:46.519" v="165" actId="478"/>
          <ac:spMkLst>
            <pc:docMk/>
            <pc:sldMk cId="799466629" sldId="429"/>
            <ac:spMk id="18" creationId="{55246F76-7DB9-4ABA-83BD-7DF62073117B}"/>
          </ac:spMkLst>
        </pc:spChg>
        <pc:spChg chg="mod">
          <ac:chgData name="Alberto Carlos" userId="e15fa37413acfacc" providerId="LiveId" clId="{5C74735E-26F0-4FF2-8AD2-C2D2720C50B2}" dt="2020-10-31T15:24:09.211" v="160" actId="14100"/>
          <ac:spMkLst>
            <pc:docMk/>
            <pc:sldMk cId="799466629" sldId="429"/>
            <ac:spMk id="20" creationId="{00000000-0000-0000-0000-000000000000}"/>
          </ac:spMkLst>
        </pc:spChg>
        <pc:spChg chg="add">
          <ac:chgData name="Alberto Carlos" userId="e15fa37413acfacc" providerId="LiveId" clId="{5C74735E-26F0-4FF2-8AD2-C2D2720C50B2}" dt="2020-10-31T15:24:50.251" v="166"/>
          <ac:spMkLst>
            <pc:docMk/>
            <pc:sldMk cId="799466629" sldId="429"/>
            <ac:spMk id="21" creationId="{274D04B7-A4AE-47A0-BE49-3C5725CDE983}"/>
          </ac:spMkLst>
        </pc:spChg>
        <pc:picChg chg="add mod">
          <ac:chgData name="Alberto Carlos" userId="e15fa37413acfacc" providerId="LiveId" clId="{5C74735E-26F0-4FF2-8AD2-C2D2720C50B2}" dt="2020-10-31T15:24:22.334" v="164" actId="1076"/>
          <ac:picMkLst>
            <pc:docMk/>
            <pc:sldMk cId="799466629" sldId="429"/>
            <ac:picMk id="2" creationId="{0E3285A1-FFFC-449B-9308-790B7A68082D}"/>
          </ac:picMkLst>
        </pc:picChg>
      </pc:sldChg>
      <pc:sldChg chg="addSp delSp modSp">
        <pc:chgData name="Alberto Carlos" userId="e15fa37413acfacc" providerId="LiveId" clId="{5C74735E-26F0-4FF2-8AD2-C2D2720C50B2}" dt="2020-10-31T15:27:16.744" v="220" actId="20577"/>
        <pc:sldMkLst>
          <pc:docMk/>
          <pc:sldMk cId="1152592341" sldId="430"/>
        </pc:sldMkLst>
        <pc:spChg chg="add del">
          <ac:chgData name="Alberto Carlos" userId="e15fa37413acfacc" providerId="LiveId" clId="{5C74735E-26F0-4FF2-8AD2-C2D2720C50B2}" dt="2020-10-31T15:17:20.879" v="108" actId="478"/>
          <ac:spMkLst>
            <pc:docMk/>
            <pc:sldMk cId="1152592341" sldId="430"/>
            <ac:spMk id="17" creationId="{17510422-F05C-4D91-B093-67126C9919DD}"/>
          </ac:spMkLst>
        </pc:spChg>
        <pc:spChg chg="add del">
          <ac:chgData name="Alberto Carlos" userId="e15fa37413acfacc" providerId="LiveId" clId="{5C74735E-26F0-4FF2-8AD2-C2D2720C50B2}" dt="2020-10-31T15:25:00.030" v="167" actId="478"/>
          <ac:spMkLst>
            <pc:docMk/>
            <pc:sldMk cId="1152592341" sldId="430"/>
            <ac:spMk id="18" creationId="{731ADB98-E0B7-47A9-A909-7B0CC973B4F3}"/>
          </ac:spMkLst>
        </pc:spChg>
        <pc:spChg chg="add">
          <ac:chgData name="Alberto Carlos" userId="e15fa37413acfacc" providerId="LiveId" clId="{5C74735E-26F0-4FF2-8AD2-C2D2720C50B2}" dt="2020-10-31T15:25:02.570" v="168"/>
          <ac:spMkLst>
            <pc:docMk/>
            <pc:sldMk cId="1152592341" sldId="430"/>
            <ac:spMk id="19" creationId="{EA4F8DA6-2A36-47A1-B4E6-E026D3138D3E}"/>
          </ac:spMkLst>
        </pc:spChg>
        <pc:spChg chg="mod">
          <ac:chgData name="Alberto Carlos" userId="e15fa37413acfacc" providerId="LiveId" clId="{5C74735E-26F0-4FF2-8AD2-C2D2720C50B2}" dt="2020-10-31T15:27:16.744" v="220" actId="20577"/>
          <ac:spMkLst>
            <pc:docMk/>
            <pc:sldMk cId="1152592341" sldId="430"/>
            <ac:spMk id="20" creationId="{00000000-0000-0000-0000-000000000000}"/>
          </ac:spMkLst>
        </pc:spChg>
      </pc:sldChg>
      <pc:sldChg chg="addSp delSp modSp">
        <pc:chgData name="Alberto Carlos" userId="e15fa37413acfacc" providerId="LiveId" clId="{5C74735E-26F0-4FF2-8AD2-C2D2720C50B2}" dt="2020-10-31T15:27:45.403" v="225" actId="6549"/>
        <pc:sldMkLst>
          <pc:docMk/>
          <pc:sldMk cId="2600730586" sldId="431"/>
        </pc:sldMkLst>
        <pc:spChg chg="add del">
          <ac:chgData name="Alberto Carlos" userId="e15fa37413acfacc" providerId="LiveId" clId="{5C74735E-26F0-4FF2-8AD2-C2D2720C50B2}" dt="2020-10-31T15:17:26.038" v="110" actId="478"/>
          <ac:spMkLst>
            <pc:docMk/>
            <pc:sldMk cId="2600730586" sldId="431"/>
            <ac:spMk id="17" creationId="{569FE928-CC77-4B70-90E0-977E57A55ABE}"/>
          </ac:spMkLst>
        </pc:spChg>
        <pc:spChg chg="add del">
          <ac:chgData name="Alberto Carlos" userId="e15fa37413acfacc" providerId="LiveId" clId="{5C74735E-26F0-4FF2-8AD2-C2D2720C50B2}" dt="2020-10-31T15:27:26.374" v="221" actId="478"/>
          <ac:spMkLst>
            <pc:docMk/>
            <pc:sldMk cId="2600730586" sldId="431"/>
            <ac:spMk id="18" creationId="{5DD03F09-6D8A-4041-9684-6EDDD0B903DE}"/>
          </ac:spMkLst>
        </pc:spChg>
        <pc:spChg chg="add">
          <ac:chgData name="Alberto Carlos" userId="e15fa37413acfacc" providerId="LiveId" clId="{5C74735E-26F0-4FF2-8AD2-C2D2720C50B2}" dt="2020-10-31T15:27:28.035" v="222"/>
          <ac:spMkLst>
            <pc:docMk/>
            <pc:sldMk cId="2600730586" sldId="431"/>
            <ac:spMk id="19" creationId="{403D7DCB-B9AF-4FF8-A7DE-5C5E82B21C70}"/>
          </ac:spMkLst>
        </pc:spChg>
        <pc:spChg chg="mod">
          <ac:chgData name="Alberto Carlos" userId="e15fa37413acfacc" providerId="LiveId" clId="{5C74735E-26F0-4FF2-8AD2-C2D2720C50B2}" dt="2020-10-31T15:27:45.403" v="225" actId="6549"/>
          <ac:spMkLst>
            <pc:docMk/>
            <pc:sldMk cId="2600730586" sldId="431"/>
            <ac:spMk id="20" creationId="{00000000-0000-0000-0000-000000000000}"/>
          </ac:spMkLst>
        </pc:spChg>
      </pc:sldChg>
      <pc:sldChg chg="addSp delSp modSp">
        <pc:chgData name="Alberto Carlos" userId="e15fa37413acfacc" providerId="LiveId" clId="{5C74735E-26F0-4FF2-8AD2-C2D2720C50B2}" dt="2020-10-31T15:32:33.662" v="257" actId="20577"/>
        <pc:sldMkLst>
          <pc:docMk/>
          <pc:sldMk cId="2187104513" sldId="432"/>
        </pc:sldMkLst>
        <pc:spChg chg="add del">
          <ac:chgData name="Alberto Carlos" userId="e15fa37413acfacc" providerId="LiveId" clId="{5C74735E-26F0-4FF2-8AD2-C2D2720C50B2}" dt="2020-10-31T15:17:40.423" v="114" actId="478"/>
          <ac:spMkLst>
            <pc:docMk/>
            <pc:sldMk cId="2187104513" sldId="432"/>
            <ac:spMk id="17" creationId="{904C4983-FA14-4154-A14B-09D78CEDC04F}"/>
          </ac:spMkLst>
        </pc:spChg>
        <pc:spChg chg="add del">
          <ac:chgData name="Alberto Carlos" userId="e15fa37413acfacc" providerId="LiveId" clId="{5C74735E-26F0-4FF2-8AD2-C2D2720C50B2}" dt="2020-10-31T15:17:38.038" v="113" actId="478"/>
          <ac:spMkLst>
            <pc:docMk/>
            <pc:sldMk cId="2187104513" sldId="432"/>
            <ac:spMk id="18" creationId="{220385A7-8860-4535-9429-07D8E7EEE695}"/>
          </ac:spMkLst>
        </pc:spChg>
        <pc:spChg chg="add del">
          <ac:chgData name="Alberto Carlos" userId="e15fa37413acfacc" providerId="LiveId" clId="{5C74735E-26F0-4FF2-8AD2-C2D2720C50B2}" dt="2020-10-31T15:30:07.977" v="226" actId="478"/>
          <ac:spMkLst>
            <pc:docMk/>
            <pc:sldMk cId="2187104513" sldId="432"/>
            <ac:spMk id="19" creationId="{15B097C5-8507-4ACA-9F56-5798DDB60F41}"/>
          </ac:spMkLst>
        </pc:spChg>
        <pc:spChg chg="mod">
          <ac:chgData name="Alberto Carlos" userId="e15fa37413acfacc" providerId="LiveId" clId="{5C74735E-26F0-4FF2-8AD2-C2D2720C50B2}" dt="2020-10-31T15:32:33.662" v="257" actId="20577"/>
          <ac:spMkLst>
            <pc:docMk/>
            <pc:sldMk cId="2187104513" sldId="432"/>
            <ac:spMk id="20" creationId="{00000000-0000-0000-0000-000000000000}"/>
          </ac:spMkLst>
        </pc:spChg>
        <pc:spChg chg="add">
          <ac:chgData name="Alberto Carlos" userId="e15fa37413acfacc" providerId="LiveId" clId="{5C74735E-26F0-4FF2-8AD2-C2D2720C50B2}" dt="2020-10-31T15:30:20.397" v="227"/>
          <ac:spMkLst>
            <pc:docMk/>
            <pc:sldMk cId="2187104513" sldId="432"/>
            <ac:spMk id="21" creationId="{7D147E21-1F76-4FAD-9FAC-3A3DB1A56F1F}"/>
          </ac:spMkLst>
        </pc:spChg>
      </pc:sldChg>
      <pc:sldChg chg="addSp delSp modSp">
        <pc:chgData name="Alberto Carlos" userId="e15fa37413acfacc" providerId="LiveId" clId="{5C74735E-26F0-4FF2-8AD2-C2D2720C50B2}" dt="2020-10-31T15:33:19.307" v="265" actId="6549"/>
        <pc:sldMkLst>
          <pc:docMk/>
          <pc:sldMk cId="2368205421" sldId="434"/>
        </pc:sldMkLst>
        <pc:spChg chg="add del">
          <ac:chgData name="Alberto Carlos" userId="e15fa37413acfacc" providerId="LiveId" clId="{5C74735E-26F0-4FF2-8AD2-C2D2720C50B2}" dt="2020-10-31T15:17:48.135" v="116" actId="478"/>
          <ac:spMkLst>
            <pc:docMk/>
            <pc:sldMk cId="2368205421" sldId="434"/>
            <ac:spMk id="17" creationId="{A6D41A94-7264-4A76-8B47-06EAC51D26BF}"/>
          </ac:spMkLst>
        </pc:spChg>
        <pc:spChg chg="add">
          <ac:chgData name="Alberto Carlos" userId="e15fa37413acfacc" providerId="LiveId" clId="{5C74735E-26F0-4FF2-8AD2-C2D2720C50B2}" dt="2020-10-31T15:33:00.896" v="262"/>
          <ac:spMkLst>
            <pc:docMk/>
            <pc:sldMk cId="2368205421" sldId="434"/>
            <ac:spMk id="19" creationId="{DC1B8735-1E47-4504-BE74-5D3CCCE09022}"/>
          </ac:spMkLst>
        </pc:spChg>
        <pc:spChg chg="mod">
          <ac:chgData name="Alberto Carlos" userId="e15fa37413acfacc" providerId="LiveId" clId="{5C74735E-26F0-4FF2-8AD2-C2D2720C50B2}" dt="2020-10-31T15:33:19.307" v="265" actId="6549"/>
          <ac:spMkLst>
            <pc:docMk/>
            <pc:sldMk cId="2368205421" sldId="434"/>
            <ac:spMk id="20" creationId="{00000000-0000-0000-0000-000000000000}"/>
          </ac:spMkLst>
        </pc:spChg>
        <pc:picChg chg="add del mod">
          <ac:chgData name="Alberto Carlos" userId="e15fa37413acfacc" providerId="LiveId" clId="{5C74735E-26F0-4FF2-8AD2-C2D2720C50B2}" dt="2020-10-31T15:32:56.580" v="261" actId="478"/>
          <ac:picMkLst>
            <pc:docMk/>
            <pc:sldMk cId="2368205421" sldId="434"/>
            <ac:picMk id="2" creationId="{F3E5746C-1778-4560-80DD-3CC732C20C2D}"/>
          </ac:picMkLst>
        </pc:picChg>
      </pc:sldChg>
      <pc:sldChg chg="addSp delSp modSp">
        <pc:chgData name="Alberto Carlos" userId="e15fa37413acfacc" providerId="LiveId" clId="{5C74735E-26F0-4FF2-8AD2-C2D2720C50B2}" dt="2020-10-31T15:33:58.260" v="272" actId="20577"/>
        <pc:sldMkLst>
          <pc:docMk/>
          <pc:sldMk cId="3484583680" sldId="435"/>
        </pc:sldMkLst>
        <pc:spChg chg="add del">
          <ac:chgData name="Alberto Carlos" userId="e15fa37413acfacc" providerId="LiveId" clId="{5C74735E-26F0-4FF2-8AD2-C2D2720C50B2}" dt="2020-10-31T15:33:31.177" v="266" actId="478"/>
          <ac:spMkLst>
            <pc:docMk/>
            <pc:sldMk cId="3484583680" sldId="435"/>
            <ac:spMk id="17" creationId="{69AAEDE1-B324-41B0-98AB-8FD9DC52F26A}"/>
          </ac:spMkLst>
        </pc:spChg>
        <pc:spChg chg="add">
          <ac:chgData name="Alberto Carlos" userId="e15fa37413acfacc" providerId="LiveId" clId="{5C74735E-26F0-4FF2-8AD2-C2D2720C50B2}" dt="2020-10-31T15:33:33.137" v="267"/>
          <ac:spMkLst>
            <pc:docMk/>
            <pc:sldMk cId="3484583680" sldId="435"/>
            <ac:spMk id="18" creationId="{EDA6B9F4-25F3-44E3-99F7-C6EC933FF6C8}"/>
          </ac:spMkLst>
        </pc:spChg>
        <pc:spChg chg="mod">
          <ac:chgData name="Alberto Carlos" userId="e15fa37413acfacc" providerId="LiveId" clId="{5C74735E-26F0-4FF2-8AD2-C2D2720C50B2}" dt="2020-10-31T15:33:58.260" v="272" actId="20577"/>
          <ac:spMkLst>
            <pc:docMk/>
            <pc:sldMk cId="3484583680" sldId="435"/>
            <ac:spMk id="20" creationId="{00000000-0000-0000-0000-000000000000}"/>
          </ac:spMkLst>
        </pc:spChg>
      </pc:sldChg>
      <pc:sldChg chg="addSp delSp modSp">
        <pc:chgData name="Alberto Carlos" userId="e15fa37413acfacc" providerId="LiveId" clId="{5C74735E-26F0-4FF2-8AD2-C2D2720C50B2}" dt="2020-10-31T15:34:19.602" v="277" actId="6549"/>
        <pc:sldMkLst>
          <pc:docMk/>
          <pc:sldMk cId="721441124" sldId="436"/>
        </pc:sldMkLst>
        <pc:spChg chg="add del">
          <ac:chgData name="Alberto Carlos" userId="e15fa37413acfacc" providerId="LiveId" clId="{5C74735E-26F0-4FF2-8AD2-C2D2720C50B2}" dt="2020-10-31T15:34:04.852" v="273" actId="478"/>
          <ac:spMkLst>
            <pc:docMk/>
            <pc:sldMk cId="721441124" sldId="436"/>
            <ac:spMk id="17" creationId="{1E15924B-154A-418E-B783-ACAAF7385CC7}"/>
          </ac:spMkLst>
        </pc:spChg>
        <pc:spChg chg="add">
          <ac:chgData name="Alberto Carlos" userId="e15fa37413acfacc" providerId="LiveId" clId="{5C74735E-26F0-4FF2-8AD2-C2D2720C50B2}" dt="2020-10-31T15:34:06.817" v="274"/>
          <ac:spMkLst>
            <pc:docMk/>
            <pc:sldMk cId="721441124" sldId="436"/>
            <ac:spMk id="18" creationId="{2119AF8E-36B5-426C-A44F-64D987B527CA}"/>
          </ac:spMkLst>
        </pc:spChg>
        <pc:spChg chg="mod">
          <ac:chgData name="Alberto Carlos" userId="e15fa37413acfacc" providerId="LiveId" clId="{5C74735E-26F0-4FF2-8AD2-C2D2720C50B2}" dt="2020-10-31T15:34:19.602" v="277" actId="6549"/>
          <ac:spMkLst>
            <pc:docMk/>
            <pc:sldMk cId="721441124" sldId="436"/>
            <ac:spMk id="20" creationId="{00000000-0000-0000-0000-000000000000}"/>
          </ac:spMkLst>
        </pc:spChg>
      </pc:sldChg>
      <pc:sldChg chg="addSp delSp modSp">
        <pc:chgData name="Alberto Carlos" userId="e15fa37413acfacc" providerId="LiveId" clId="{5C74735E-26F0-4FF2-8AD2-C2D2720C50B2}" dt="2020-10-31T15:35:38.644" v="287" actId="6549"/>
        <pc:sldMkLst>
          <pc:docMk/>
          <pc:sldMk cId="2329240767" sldId="437"/>
        </pc:sldMkLst>
        <pc:spChg chg="add del">
          <ac:chgData name="Alberto Carlos" userId="e15fa37413acfacc" providerId="LiveId" clId="{5C74735E-26F0-4FF2-8AD2-C2D2720C50B2}" dt="2020-10-31T15:35:23.817" v="283" actId="478"/>
          <ac:spMkLst>
            <pc:docMk/>
            <pc:sldMk cId="2329240767" sldId="437"/>
            <ac:spMk id="17" creationId="{F421E918-C58C-4F68-9015-318456566B99}"/>
          </ac:spMkLst>
        </pc:spChg>
        <pc:spChg chg="add">
          <ac:chgData name="Alberto Carlos" userId="e15fa37413acfacc" providerId="LiveId" clId="{5C74735E-26F0-4FF2-8AD2-C2D2720C50B2}" dt="2020-10-31T15:35:25.607" v="284"/>
          <ac:spMkLst>
            <pc:docMk/>
            <pc:sldMk cId="2329240767" sldId="437"/>
            <ac:spMk id="18" creationId="{9A49394D-4545-41E7-9625-D02612990F24}"/>
          </ac:spMkLst>
        </pc:spChg>
        <pc:spChg chg="mod">
          <ac:chgData name="Alberto Carlos" userId="e15fa37413acfacc" providerId="LiveId" clId="{5C74735E-26F0-4FF2-8AD2-C2D2720C50B2}" dt="2020-10-31T15:35:38.644" v="287" actId="6549"/>
          <ac:spMkLst>
            <pc:docMk/>
            <pc:sldMk cId="2329240767" sldId="437"/>
            <ac:spMk id="20" creationId="{00000000-0000-0000-0000-000000000000}"/>
          </ac:spMkLst>
        </pc:spChg>
      </pc:sldChg>
      <pc:sldChg chg="addSp delSp modSp">
        <pc:chgData name="Alberto Carlos" userId="e15fa37413acfacc" providerId="LiveId" clId="{5C74735E-26F0-4FF2-8AD2-C2D2720C50B2}" dt="2020-10-31T15:34:58.786" v="282" actId="6549"/>
        <pc:sldMkLst>
          <pc:docMk/>
          <pc:sldMk cId="2865114843" sldId="438"/>
        </pc:sldMkLst>
        <pc:spChg chg="add del">
          <ac:chgData name="Alberto Carlos" userId="e15fa37413acfacc" providerId="LiveId" clId="{5C74735E-26F0-4FF2-8AD2-C2D2720C50B2}" dt="2020-10-31T15:34:36.307" v="278" actId="478"/>
          <ac:spMkLst>
            <pc:docMk/>
            <pc:sldMk cId="2865114843" sldId="438"/>
            <ac:spMk id="17" creationId="{FE5A4548-3E5F-46A5-BB67-D261D41A625D}"/>
          </ac:spMkLst>
        </pc:spChg>
        <pc:spChg chg="add">
          <ac:chgData name="Alberto Carlos" userId="e15fa37413acfacc" providerId="LiveId" clId="{5C74735E-26F0-4FF2-8AD2-C2D2720C50B2}" dt="2020-10-31T15:34:37.856" v="279"/>
          <ac:spMkLst>
            <pc:docMk/>
            <pc:sldMk cId="2865114843" sldId="438"/>
            <ac:spMk id="18" creationId="{8B6F860E-5CDD-4A7A-BE88-B35DBDC9D7B8}"/>
          </ac:spMkLst>
        </pc:spChg>
        <pc:spChg chg="mod">
          <ac:chgData name="Alberto Carlos" userId="e15fa37413acfacc" providerId="LiveId" clId="{5C74735E-26F0-4FF2-8AD2-C2D2720C50B2}" dt="2020-10-31T15:34:58.786" v="282" actId="6549"/>
          <ac:spMkLst>
            <pc:docMk/>
            <pc:sldMk cId="2865114843" sldId="438"/>
            <ac:spMk id="20" creationId="{00000000-0000-0000-0000-000000000000}"/>
          </ac:spMkLst>
        </pc:spChg>
      </pc:sldChg>
      <pc:sldChg chg="addSp delSp modSp">
        <pc:chgData name="Alberto Carlos" userId="e15fa37413acfacc" providerId="LiveId" clId="{5C74735E-26F0-4FF2-8AD2-C2D2720C50B2}" dt="2020-10-31T15:37:11.057" v="292" actId="6549"/>
        <pc:sldMkLst>
          <pc:docMk/>
          <pc:sldMk cId="481629978" sldId="439"/>
        </pc:sldMkLst>
        <pc:spChg chg="add del">
          <ac:chgData name="Alberto Carlos" userId="e15fa37413acfacc" providerId="LiveId" clId="{5C74735E-26F0-4FF2-8AD2-C2D2720C50B2}" dt="2020-10-31T15:36:25.087" v="288" actId="478"/>
          <ac:spMkLst>
            <pc:docMk/>
            <pc:sldMk cId="481629978" sldId="439"/>
            <ac:spMk id="17" creationId="{4BC28A11-624B-48AA-96A9-9CAEB4D86B7D}"/>
          </ac:spMkLst>
        </pc:spChg>
        <pc:spChg chg="add">
          <ac:chgData name="Alberto Carlos" userId="e15fa37413acfacc" providerId="LiveId" clId="{5C74735E-26F0-4FF2-8AD2-C2D2720C50B2}" dt="2020-10-31T15:36:27.837" v="289"/>
          <ac:spMkLst>
            <pc:docMk/>
            <pc:sldMk cId="481629978" sldId="439"/>
            <ac:spMk id="18" creationId="{8ABAFB44-520E-4825-9AF0-ECA6676BB39A}"/>
          </ac:spMkLst>
        </pc:spChg>
        <pc:spChg chg="mod">
          <ac:chgData name="Alberto Carlos" userId="e15fa37413acfacc" providerId="LiveId" clId="{5C74735E-26F0-4FF2-8AD2-C2D2720C50B2}" dt="2020-10-31T15:37:11.057" v="292" actId="6549"/>
          <ac:spMkLst>
            <pc:docMk/>
            <pc:sldMk cId="481629978" sldId="439"/>
            <ac:spMk id="20" creationId="{00000000-0000-0000-0000-000000000000}"/>
          </ac:spMkLst>
        </pc:spChg>
      </pc:sldChg>
      <pc:sldChg chg="addSp delSp modSp">
        <pc:chgData name="Alberto Carlos" userId="e15fa37413acfacc" providerId="LiveId" clId="{5C74735E-26F0-4FF2-8AD2-C2D2720C50B2}" dt="2020-10-31T15:39:21.447" v="297" actId="6549"/>
        <pc:sldMkLst>
          <pc:docMk/>
          <pc:sldMk cId="3874806412" sldId="440"/>
        </pc:sldMkLst>
        <pc:spChg chg="add del">
          <ac:chgData name="Alberto Carlos" userId="e15fa37413acfacc" providerId="LiveId" clId="{5C74735E-26F0-4FF2-8AD2-C2D2720C50B2}" dt="2020-10-31T15:37:55.622" v="293" actId="478"/>
          <ac:spMkLst>
            <pc:docMk/>
            <pc:sldMk cId="3874806412" sldId="440"/>
            <ac:spMk id="17" creationId="{0354F936-4FD4-458B-B7DB-BBA3D7FEC4DE}"/>
          </ac:spMkLst>
        </pc:spChg>
        <pc:spChg chg="add">
          <ac:chgData name="Alberto Carlos" userId="e15fa37413acfacc" providerId="LiveId" clId="{5C74735E-26F0-4FF2-8AD2-C2D2720C50B2}" dt="2020-10-31T15:37:57.682" v="294"/>
          <ac:spMkLst>
            <pc:docMk/>
            <pc:sldMk cId="3874806412" sldId="440"/>
            <ac:spMk id="18" creationId="{D2766614-11E0-44A0-BA51-AFBABC03092D}"/>
          </ac:spMkLst>
        </pc:spChg>
        <pc:spChg chg="mod">
          <ac:chgData name="Alberto Carlos" userId="e15fa37413acfacc" providerId="LiveId" clId="{5C74735E-26F0-4FF2-8AD2-C2D2720C50B2}" dt="2020-10-31T15:39:21.447" v="297" actId="6549"/>
          <ac:spMkLst>
            <pc:docMk/>
            <pc:sldMk cId="3874806412" sldId="440"/>
            <ac:spMk id="20" creationId="{00000000-0000-0000-0000-000000000000}"/>
          </ac:spMkLst>
        </pc:spChg>
      </pc:sldChg>
      <pc:sldChg chg="addSp delSp modSp">
        <pc:chgData name="Alberto Carlos" userId="e15fa37413acfacc" providerId="LiveId" clId="{5C74735E-26F0-4FF2-8AD2-C2D2720C50B2}" dt="2020-10-31T15:39:52.947" v="304" actId="14100"/>
        <pc:sldMkLst>
          <pc:docMk/>
          <pc:sldMk cId="1381946712" sldId="441"/>
        </pc:sldMkLst>
        <pc:spChg chg="add del">
          <ac:chgData name="Alberto Carlos" userId="e15fa37413acfacc" providerId="LiveId" clId="{5C74735E-26F0-4FF2-8AD2-C2D2720C50B2}" dt="2020-10-31T15:39:32.387" v="298" actId="478"/>
          <ac:spMkLst>
            <pc:docMk/>
            <pc:sldMk cId="1381946712" sldId="441"/>
            <ac:spMk id="17" creationId="{771F87B4-2FAE-459E-9198-B3D141420956}"/>
          </ac:spMkLst>
        </pc:spChg>
        <pc:spChg chg="add">
          <ac:chgData name="Alberto Carlos" userId="e15fa37413acfacc" providerId="LiveId" clId="{5C74735E-26F0-4FF2-8AD2-C2D2720C50B2}" dt="2020-10-31T15:39:33.687" v="299"/>
          <ac:spMkLst>
            <pc:docMk/>
            <pc:sldMk cId="1381946712" sldId="441"/>
            <ac:spMk id="18" creationId="{3812ABDD-EA6A-465B-95CA-09AB6F37714E}"/>
          </ac:spMkLst>
        </pc:spChg>
        <pc:spChg chg="mod">
          <ac:chgData name="Alberto Carlos" userId="e15fa37413acfacc" providerId="LiveId" clId="{5C74735E-26F0-4FF2-8AD2-C2D2720C50B2}" dt="2020-10-31T15:39:52.947" v="304" actId="14100"/>
          <ac:spMkLst>
            <pc:docMk/>
            <pc:sldMk cId="1381946712" sldId="441"/>
            <ac:spMk id="20" creationId="{00000000-0000-0000-0000-000000000000}"/>
          </ac:spMkLst>
        </pc:spChg>
      </pc:sldChg>
      <pc:sldChg chg="addSp delSp modSp">
        <pc:chgData name="Alberto Carlos" userId="e15fa37413acfacc" providerId="LiveId" clId="{5C74735E-26F0-4FF2-8AD2-C2D2720C50B2}" dt="2020-10-31T15:40:12.927" v="311" actId="6549"/>
        <pc:sldMkLst>
          <pc:docMk/>
          <pc:sldMk cId="1327032329" sldId="442"/>
        </pc:sldMkLst>
        <pc:spChg chg="add del">
          <ac:chgData name="Alberto Carlos" userId="e15fa37413acfacc" providerId="LiveId" clId="{5C74735E-26F0-4FF2-8AD2-C2D2720C50B2}" dt="2020-10-31T15:39:57.607" v="305" actId="478"/>
          <ac:spMkLst>
            <pc:docMk/>
            <pc:sldMk cId="1327032329" sldId="442"/>
            <ac:spMk id="17" creationId="{3F4CF661-BDC1-47D8-8648-68DD717CB28B}"/>
          </ac:spMkLst>
        </pc:spChg>
        <pc:spChg chg="add">
          <ac:chgData name="Alberto Carlos" userId="e15fa37413acfacc" providerId="LiveId" clId="{5C74735E-26F0-4FF2-8AD2-C2D2720C50B2}" dt="2020-10-31T15:39:59.857" v="306"/>
          <ac:spMkLst>
            <pc:docMk/>
            <pc:sldMk cId="1327032329" sldId="442"/>
            <ac:spMk id="18" creationId="{CD6462CE-659E-44CE-9265-845E4918B937}"/>
          </ac:spMkLst>
        </pc:spChg>
        <pc:spChg chg="mod">
          <ac:chgData name="Alberto Carlos" userId="e15fa37413acfacc" providerId="LiveId" clId="{5C74735E-26F0-4FF2-8AD2-C2D2720C50B2}" dt="2020-10-31T15:40:12.927" v="311" actId="6549"/>
          <ac:spMkLst>
            <pc:docMk/>
            <pc:sldMk cId="1327032329" sldId="442"/>
            <ac:spMk id="20" creationId="{00000000-0000-0000-0000-000000000000}"/>
          </ac:spMkLst>
        </pc:spChg>
      </pc:sldChg>
      <pc:sldChg chg="addSp delSp modSp">
        <pc:chgData name="Alberto Carlos" userId="e15fa37413acfacc" providerId="LiveId" clId="{5C74735E-26F0-4FF2-8AD2-C2D2720C50B2}" dt="2020-10-31T15:40:37.528" v="318" actId="6549"/>
        <pc:sldMkLst>
          <pc:docMk/>
          <pc:sldMk cId="85027923" sldId="443"/>
        </pc:sldMkLst>
        <pc:spChg chg="add del">
          <ac:chgData name="Alberto Carlos" userId="e15fa37413acfacc" providerId="LiveId" clId="{5C74735E-26F0-4FF2-8AD2-C2D2720C50B2}" dt="2020-10-31T15:40:19.862" v="312" actId="478"/>
          <ac:spMkLst>
            <pc:docMk/>
            <pc:sldMk cId="85027923" sldId="443"/>
            <ac:spMk id="17" creationId="{C208FB03-63CA-4957-8837-3D76DC296B27}"/>
          </ac:spMkLst>
        </pc:spChg>
        <pc:spChg chg="add">
          <ac:chgData name="Alberto Carlos" userId="e15fa37413acfacc" providerId="LiveId" clId="{5C74735E-26F0-4FF2-8AD2-C2D2720C50B2}" dt="2020-10-31T15:40:22.517" v="313"/>
          <ac:spMkLst>
            <pc:docMk/>
            <pc:sldMk cId="85027923" sldId="443"/>
            <ac:spMk id="18" creationId="{EF96CB10-ABA1-434E-969C-971DF07B1E23}"/>
          </ac:spMkLst>
        </pc:spChg>
        <pc:spChg chg="mod">
          <ac:chgData name="Alberto Carlos" userId="e15fa37413acfacc" providerId="LiveId" clId="{5C74735E-26F0-4FF2-8AD2-C2D2720C50B2}" dt="2020-10-31T15:40:37.528" v="318" actId="6549"/>
          <ac:spMkLst>
            <pc:docMk/>
            <pc:sldMk cId="85027923" sldId="443"/>
            <ac:spMk id="20" creationId="{00000000-0000-0000-0000-000000000000}"/>
          </ac:spMkLst>
        </pc:spChg>
      </pc:sldChg>
      <pc:sldChg chg="addSp delSp modSp">
        <pc:chgData name="Alberto Carlos" userId="e15fa37413acfacc" providerId="LiveId" clId="{5C74735E-26F0-4FF2-8AD2-C2D2720C50B2}" dt="2020-10-31T15:49:26.458" v="327" actId="6549"/>
        <pc:sldMkLst>
          <pc:docMk/>
          <pc:sldMk cId="1901127503" sldId="444"/>
        </pc:sldMkLst>
        <pc:spChg chg="add del">
          <ac:chgData name="Alberto Carlos" userId="e15fa37413acfacc" providerId="LiveId" clId="{5C74735E-26F0-4FF2-8AD2-C2D2720C50B2}" dt="2020-10-31T15:49:10.464" v="321" actId="478"/>
          <ac:spMkLst>
            <pc:docMk/>
            <pc:sldMk cId="1901127503" sldId="444"/>
            <ac:spMk id="17" creationId="{C7E17546-AB27-4EC2-B77D-8840E62DD819}"/>
          </ac:spMkLst>
        </pc:spChg>
        <pc:spChg chg="add del">
          <ac:chgData name="Alberto Carlos" userId="e15fa37413acfacc" providerId="LiveId" clId="{5C74735E-26F0-4FF2-8AD2-C2D2720C50B2}" dt="2020-10-31T15:49:07.110" v="320"/>
          <ac:spMkLst>
            <pc:docMk/>
            <pc:sldMk cId="1901127503" sldId="444"/>
            <ac:spMk id="18" creationId="{918C8847-30DB-4DDD-A436-71D22EF8688B}"/>
          </ac:spMkLst>
        </pc:spChg>
        <pc:spChg chg="add">
          <ac:chgData name="Alberto Carlos" userId="e15fa37413acfacc" providerId="LiveId" clId="{5C74735E-26F0-4FF2-8AD2-C2D2720C50B2}" dt="2020-10-31T15:49:13.178" v="322"/>
          <ac:spMkLst>
            <pc:docMk/>
            <pc:sldMk cId="1901127503" sldId="444"/>
            <ac:spMk id="19" creationId="{CB937F51-308B-4A3C-8A67-ECBCC5850E62}"/>
          </ac:spMkLst>
        </pc:spChg>
        <pc:spChg chg="mod">
          <ac:chgData name="Alberto Carlos" userId="e15fa37413acfacc" providerId="LiveId" clId="{5C74735E-26F0-4FF2-8AD2-C2D2720C50B2}" dt="2020-10-31T15:49:26.458" v="327" actId="6549"/>
          <ac:spMkLst>
            <pc:docMk/>
            <pc:sldMk cId="1901127503" sldId="444"/>
            <ac:spMk id="20" creationId="{00000000-0000-0000-0000-000000000000}"/>
          </ac:spMkLst>
        </pc:spChg>
      </pc:sldChg>
      <pc:sldChg chg="addSp delSp modSp">
        <pc:chgData name="Alberto Carlos" userId="e15fa37413acfacc" providerId="LiveId" clId="{5C74735E-26F0-4FF2-8AD2-C2D2720C50B2}" dt="2020-10-31T15:49:57.647" v="334" actId="6549"/>
        <pc:sldMkLst>
          <pc:docMk/>
          <pc:sldMk cId="492455481" sldId="445"/>
        </pc:sldMkLst>
        <pc:spChg chg="add del">
          <ac:chgData name="Alberto Carlos" userId="e15fa37413acfacc" providerId="LiveId" clId="{5C74735E-26F0-4FF2-8AD2-C2D2720C50B2}" dt="2020-10-31T15:49:32.797" v="328" actId="478"/>
          <ac:spMkLst>
            <pc:docMk/>
            <pc:sldMk cId="492455481" sldId="445"/>
            <ac:spMk id="17" creationId="{7F1D299B-D69D-4EBA-BE7C-CBBE010AA67E}"/>
          </ac:spMkLst>
        </pc:spChg>
        <pc:spChg chg="add">
          <ac:chgData name="Alberto Carlos" userId="e15fa37413acfacc" providerId="LiveId" clId="{5C74735E-26F0-4FF2-8AD2-C2D2720C50B2}" dt="2020-10-31T15:49:36.577" v="329"/>
          <ac:spMkLst>
            <pc:docMk/>
            <pc:sldMk cId="492455481" sldId="445"/>
            <ac:spMk id="18" creationId="{C61D2D98-C156-4E0E-83B1-6C4178D36B62}"/>
          </ac:spMkLst>
        </pc:spChg>
        <pc:spChg chg="mod">
          <ac:chgData name="Alberto Carlos" userId="e15fa37413acfacc" providerId="LiveId" clId="{5C74735E-26F0-4FF2-8AD2-C2D2720C50B2}" dt="2020-10-31T15:49:57.647" v="334" actId="6549"/>
          <ac:spMkLst>
            <pc:docMk/>
            <pc:sldMk cId="492455481" sldId="445"/>
            <ac:spMk id="20" creationId="{00000000-0000-0000-0000-000000000000}"/>
          </ac:spMkLst>
        </pc:spChg>
      </pc:sldChg>
      <pc:sldChg chg="addSp delSp modSp">
        <pc:chgData name="Alberto Carlos" userId="e15fa37413acfacc" providerId="LiveId" clId="{5C74735E-26F0-4FF2-8AD2-C2D2720C50B2}" dt="2020-10-31T15:50:21.777" v="342" actId="6549"/>
        <pc:sldMkLst>
          <pc:docMk/>
          <pc:sldMk cId="3285831583" sldId="446"/>
        </pc:sldMkLst>
        <pc:spChg chg="add del">
          <ac:chgData name="Alberto Carlos" userId="e15fa37413acfacc" providerId="LiveId" clId="{5C74735E-26F0-4FF2-8AD2-C2D2720C50B2}" dt="2020-10-31T15:50:06.297" v="335" actId="478"/>
          <ac:spMkLst>
            <pc:docMk/>
            <pc:sldMk cId="3285831583" sldId="446"/>
            <ac:spMk id="17" creationId="{6DA9F25B-D14F-4B1A-91DF-2BBB66A5CD2C}"/>
          </ac:spMkLst>
        </pc:spChg>
        <pc:spChg chg="add">
          <ac:chgData name="Alberto Carlos" userId="e15fa37413acfacc" providerId="LiveId" clId="{5C74735E-26F0-4FF2-8AD2-C2D2720C50B2}" dt="2020-10-31T15:50:08.847" v="336"/>
          <ac:spMkLst>
            <pc:docMk/>
            <pc:sldMk cId="3285831583" sldId="446"/>
            <ac:spMk id="18" creationId="{B2A48AA3-25E0-4389-8AC1-42DF4370970B}"/>
          </ac:spMkLst>
        </pc:spChg>
        <pc:spChg chg="mod">
          <ac:chgData name="Alberto Carlos" userId="e15fa37413acfacc" providerId="LiveId" clId="{5C74735E-26F0-4FF2-8AD2-C2D2720C50B2}" dt="2020-10-31T15:50:21.777" v="342" actId="6549"/>
          <ac:spMkLst>
            <pc:docMk/>
            <pc:sldMk cId="3285831583" sldId="446"/>
            <ac:spMk id="20" creationId="{00000000-0000-0000-0000-000000000000}"/>
          </ac:spMkLst>
        </pc:spChg>
      </pc:sldChg>
      <pc:sldChg chg="addSp delSp modSp">
        <pc:chgData name="Alberto Carlos" userId="e15fa37413acfacc" providerId="LiveId" clId="{5C74735E-26F0-4FF2-8AD2-C2D2720C50B2}" dt="2020-10-31T15:50:43.022" v="351" actId="14100"/>
        <pc:sldMkLst>
          <pc:docMk/>
          <pc:sldMk cId="1136592998" sldId="447"/>
        </pc:sldMkLst>
        <pc:spChg chg="add del">
          <ac:chgData name="Alberto Carlos" userId="e15fa37413acfacc" providerId="LiveId" clId="{5C74735E-26F0-4FF2-8AD2-C2D2720C50B2}" dt="2020-10-31T15:50:27.017" v="343" actId="478"/>
          <ac:spMkLst>
            <pc:docMk/>
            <pc:sldMk cId="1136592998" sldId="447"/>
            <ac:spMk id="17" creationId="{F8521A7B-9B0B-435F-9239-AB4C444FD8FD}"/>
          </ac:spMkLst>
        </pc:spChg>
        <pc:spChg chg="add">
          <ac:chgData name="Alberto Carlos" userId="e15fa37413acfacc" providerId="LiveId" clId="{5C74735E-26F0-4FF2-8AD2-C2D2720C50B2}" dt="2020-10-31T15:50:28.967" v="344"/>
          <ac:spMkLst>
            <pc:docMk/>
            <pc:sldMk cId="1136592998" sldId="447"/>
            <ac:spMk id="18" creationId="{89DE885B-4707-45ED-8223-E29391A808BA}"/>
          </ac:spMkLst>
        </pc:spChg>
        <pc:spChg chg="mod">
          <ac:chgData name="Alberto Carlos" userId="e15fa37413acfacc" providerId="LiveId" clId="{5C74735E-26F0-4FF2-8AD2-C2D2720C50B2}" dt="2020-10-31T15:50:43.022" v="351" actId="14100"/>
          <ac:spMkLst>
            <pc:docMk/>
            <pc:sldMk cId="1136592998" sldId="447"/>
            <ac:spMk id="20" creationId="{00000000-0000-0000-0000-000000000000}"/>
          </ac:spMkLst>
        </pc:spChg>
      </pc:sldChg>
      <pc:sldChg chg="addSp delSp modSp">
        <pc:chgData name="Alberto Carlos" userId="e15fa37413acfacc" providerId="LiveId" clId="{5C74735E-26F0-4FF2-8AD2-C2D2720C50B2}" dt="2020-10-31T15:51:11.397" v="360" actId="20577"/>
        <pc:sldMkLst>
          <pc:docMk/>
          <pc:sldMk cId="1080049219" sldId="448"/>
        </pc:sldMkLst>
        <pc:spChg chg="add del">
          <ac:chgData name="Alberto Carlos" userId="e15fa37413acfacc" providerId="LiveId" clId="{5C74735E-26F0-4FF2-8AD2-C2D2720C50B2}" dt="2020-10-31T15:50:52.687" v="352" actId="478"/>
          <ac:spMkLst>
            <pc:docMk/>
            <pc:sldMk cId="1080049219" sldId="448"/>
            <ac:spMk id="17" creationId="{037F2998-AA19-4DB6-AED2-46FB81CB0384}"/>
          </ac:spMkLst>
        </pc:spChg>
        <pc:spChg chg="add">
          <ac:chgData name="Alberto Carlos" userId="e15fa37413acfacc" providerId="LiveId" clId="{5C74735E-26F0-4FF2-8AD2-C2D2720C50B2}" dt="2020-10-31T15:50:56.297" v="353"/>
          <ac:spMkLst>
            <pc:docMk/>
            <pc:sldMk cId="1080049219" sldId="448"/>
            <ac:spMk id="18" creationId="{7D487AAB-AC88-4E0C-9DEF-D0EA731FD2AD}"/>
          </ac:spMkLst>
        </pc:spChg>
        <pc:spChg chg="mod">
          <ac:chgData name="Alberto Carlos" userId="e15fa37413acfacc" providerId="LiveId" clId="{5C74735E-26F0-4FF2-8AD2-C2D2720C50B2}" dt="2020-10-31T15:51:11.397" v="360" actId="20577"/>
          <ac:spMkLst>
            <pc:docMk/>
            <pc:sldMk cId="1080049219" sldId="448"/>
            <ac:spMk id="20" creationId="{00000000-0000-0000-0000-000000000000}"/>
          </ac:spMkLst>
        </pc:spChg>
      </pc:sldChg>
      <pc:sldChg chg="addSp delSp modSp">
        <pc:chgData name="Alberto Carlos" userId="e15fa37413acfacc" providerId="LiveId" clId="{5C74735E-26F0-4FF2-8AD2-C2D2720C50B2}" dt="2020-10-31T15:51:58.477" v="382" actId="20577"/>
        <pc:sldMkLst>
          <pc:docMk/>
          <pc:sldMk cId="41523020" sldId="449"/>
        </pc:sldMkLst>
        <pc:spChg chg="add del">
          <ac:chgData name="Alberto Carlos" userId="e15fa37413acfacc" providerId="LiveId" clId="{5C74735E-26F0-4FF2-8AD2-C2D2720C50B2}" dt="2020-10-31T15:51:18.838" v="361" actId="478"/>
          <ac:spMkLst>
            <pc:docMk/>
            <pc:sldMk cId="41523020" sldId="449"/>
            <ac:spMk id="17" creationId="{35E9CF01-F980-4D9D-9C2A-441225318896}"/>
          </ac:spMkLst>
        </pc:spChg>
        <pc:spChg chg="add">
          <ac:chgData name="Alberto Carlos" userId="e15fa37413acfacc" providerId="LiveId" clId="{5C74735E-26F0-4FF2-8AD2-C2D2720C50B2}" dt="2020-10-31T15:51:21.348" v="362"/>
          <ac:spMkLst>
            <pc:docMk/>
            <pc:sldMk cId="41523020" sldId="449"/>
            <ac:spMk id="18" creationId="{A1685991-6C93-46B6-888A-8B72EE831C8B}"/>
          </ac:spMkLst>
        </pc:spChg>
        <pc:spChg chg="mod">
          <ac:chgData name="Alberto Carlos" userId="e15fa37413acfacc" providerId="LiveId" clId="{5C74735E-26F0-4FF2-8AD2-C2D2720C50B2}" dt="2020-10-31T15:51:58.477" v="382" actId="20577"/>
          <ac:spMkLst>
            <pc:docMk/>
            <pc:sldMk cId="41523020" sldId="449"/>
            <ac:spMk id="20" creationId="{00000000-0000-0000-0000-000000000000}"/>
          </ac:spMkLst>
        </pc:spChg>
      </pc:sldChg>
      <pc:sldChg chg="addSp delSp modSp">
        <pc:chgData name="Alberto Carlos" userId="e15fa37413acfacc" providerId="LiveId" clId="{5C74735E-26F0-4FF2-8AD2-C2D2720C50B2}" dt="2020-10-31T15:52:33.657" v="391" actId="6549"/>
        <pc:sldMkLst>
          <pc:docMk/>
          <pc:sldMk cId="1004104789" sldId="450"/>
        </pc:sldMkLst>
        <pc:spChg chg="add del">
          <ac:chgData name="Alberto Carlos" userId="e15fa37413acfacc" providerId="LiveId" clId="{5C74735E-26F0-4FF2-8AD2-C2D2720C50B2}" dt="2020-10-31T15:52:08.911" v="383" actId="478"/>
          <ac:spMkLst>
            <pc:docMk/>
            <pc:sldMk cId="1004104789" sldId="450"/>
            <ac:spMk id="17" creationId="{9F08E87C-4658-4D1A-8FDA-6E695F023EB4}"/>
          </ac:spMkLst>
        </pc:spChg>
        <pc:spChg chg="add">
          <ac:chgData name="Alberto Carlos" userId="e15fa37413acfacc" providerId="LiveId" clId="{5C74735E-26F0-4FF2-8AD2-C2D2720C50B2}" dt="2020-10-31T15:52:12.467" v="384"/>
          <ac:spMkLst>
            <pc:docMk/>
            <pc:sldMk cId="1004104789" sldId="450"/>
            <ac:spMk id="18" creationId="{2B2AB14E-249F-4683-AE12-CADF1CCB1539}"/>
          </ac:spMkLst>
        </pc:spChg>
        <pc:spChg chg="mod">
          <ac:chgData name="Alberto Carlos" userId="e15fa37413acfacc" providerId="LiveId" clId="{5C74735E-26F0-4FF2-8AD2-C2D2720C50B2}" dt="2020-10-31T15:52:33.657" v="391" actId="6549"/>
          <ac:spMkLst>
            <pc:docMk/>
            <pc:sldMk cId="1004104789" sldId="450"/>
            <ac:spMk id="20" creationId="{00000000-0000-0000-0000-000000000000}"/>
          </ac:spMkLst>
        </pc:spChg>
      </pc:sldChg>
      <pc:sldChg chg="addSp delSp modSp">
        <pc:chgData name="Alberto Carlos" userId="e15fa37413acfacc" providerId="LiveId" clId="{5C74735E-26F0-4FF2-8AD2-C2D2720C50B2}" dt="2020-10-31T15:53:03.367" v="398" actId="6549"/>
        <pc:sldMkLst>
          <pc:docMk/>
          <pc:sldMk cId="2280123135" sldId="451"/>
        </pc:sldMkLst>
        <pc:spChg chg="add del">
          <ac:chgData name="Alberto Carlos" userId="e15fa37413acfacc" providerId="LiveId" clId="{5C74735E-26F0-4FF2-8AD2-C2D2720C50B2}" dt="2020-10-31T15:52:46.857" v="392" actId="478"/>
          <ac:spMkLst>
            <pc:docMk/>
            <pc:sldMk cId="2280123135" sldId="451"/>
            <ac:spMk id="17" creationId="{DEE1D977-2F55-494B-87C4-B07997A6EAB4}"/>
          </ac:spMkLst>
        </pc:spChg>
        <pc:spChg chg="add">
          <ac:chgData name="Alberto Carlos" userId="e15fa37413acfacc" providerId="LiveId" clId="{5C74735E-26F0-4FF2-8AD2-C2D2720C50B2}" dt="2020-10-31T15:52:48.922" v="393"/>
          <ac:spMkLst>
            <pc:docMk/>
            <pc:sldMk cId="2280123135" sldId="451"/>
            <ac:spMk id="18" creationId="{B45699EC-4C20-485F-8CE6-4782192D6C41}"/>
          </ac:spMkLst>
        </pc:spChg>
        <pc:spChg chg="mod">
          <ac:chgData name="Alberto Carlos" userId="e15fa37413acfacc" providerId="LiveId" clId="{5C74735E-26F0-4FF2-8AD2-C2D2720C50B2}" dt="2020-10-31T15:53:03.367" v="398" actId="6549"/>
          <ac:spMkLst>
            <pc:docMk/>
            <pc:sldMk cId="2280123135" sldId="451"/>
            <ac:spMk id="20" creationId="{00000000-0000-0000-0000-000000000000}"/>
          </ac:spMkLst>
        </pc:spChg>
      </pc:sldChg>
      <pc:sldChg chg="addSp delSp modSp">
        <pc:chgData name="Alberto Carlos" userId="e15fa37413acfacc" providerId="LiveId" clId="{5C74735E-26F0-4FF2-8AD2-C2D2720C50B2}" dt="2020-10-31T15:53:49.656" v="407" actId="113"/>
        <pc:sldMkLst>
          <pc:docMk/>
          <pc:sldMk cId="457126335" sldId="452"/>
        </pc:sldMkLst>
        <pc:spChg chg="add del">
          <ac:chgData name="Alberto Carlos" userId="e15fa37413acfacc" providerId="LiveId" clId="{5C74735E-26F0-4FF2-8AD2-C2D2720C50B2}" dt="2020-10-31T15:53:11.607" v="399" actId="478"/>
          <ac:spMkLst>
            <pc:docMk/>
            <pc:sldMk cId="457126335" sldId="452"/>
            <ac:spMk id="17" creationId="{A5190BAB-EE58-4997-992D-ACB63A2EACD1}"/>
          </ac:spMkLst>
        </pc:spChg>
        <pc:spChg chg="add">
          <ac:chgData name="Alberto Carlos" userId="e15fa37413acfacc" providerId="LiveId" clId="{5C74735E-26F0-4FF2-8AD2-C2D2720C50B2}" dt="2020-10-31T15:53:13.807" v="400"/>
          <ac:spMkLst>
            <pc:docMk/>
            <pc:sldMk cId="457126335" sldId="452"/>
            <ac:spMk id="18" creationId="{34BCF12F-688A-4D69-AC0E-7A913CE67A4B}"/>
          </ac:spMkLst>
        </pc:spChg>
        <pc:spChg chg="mod">
          <ac:chgData name="Alberto Carlos" userId="e15fa37413acfacc" providerId="LiveId" clId="{5C74735E-26F0-4FF2-8AD2-C2D2720C50B2}" dt="2020-10-31T15:53:49.656" v="407" actId="113"/>
          <ac:spMkLst>
            <pc:docMk/>
            <pc:sldMk cId="457126335" sldId="452"/>
            <ac:spMk id="20" creationId="{00000000-0000-0000-0000-000000000000}"/>
          </ac:spMkLst>
        </pc:spChg>
      </pc:sldChg>
      <pc:sldChg chg="addSp delSp modSp">
        <pc:chgData name="Alberto Carlos" userId="e15fa37413acfacc" providerId="LiveId" clId="{5C74735E-26F0-4FF2-8AD2-C2D2720C50B2}" dt="2020-10-31T15:54:32.982" v="419" actId="20577"/>
        <pc:sldMkLst>
          <pc:docMk/>
          <pc:sldMk cId="2844597452" sldId="453"/>
        </pc:sldMkLst>
        <pc:spChg chg="add del">
          <ac:chgData name="Alberto Carlos" userId="e15fa37413acfacc" providerId="LiveId" clId="{5C74735E-26F0-4FF2-8AD2-C2D2720C50B2}" dt="2020-10-31T15:54:01.007" v="408" actId="478"/>
          <ac:spMkLst>
            <pc:docMk/>
            <pc:sldMk cId="2844597452" sldId="453"/>
            <ac:spMk id="17" creationId="{EB9AB6E3-1038-4F24-933E-89555152F046}"/>
          </ac:spMkLst>
        </pc:spChg>
        <pc:spChg chg="add">
          <ac:chgData name="Alberto Carlos" userId="e15fa37413acfacc" providerId="LiveId" clId="{5C74735E-26F0-4FF2-8AD2-C2D2720C50B2}" dt="2020-10-31T15:54:03.377" v="409"/>
          <ac:spMkLst>
            <pc:docMk/>
            <pc:sldMk cId="2844597452" sldId="453"/>
            <ac:spMk id="18" creationId="{5953E8E2-F610-45FA-BCEB-7E8923697565}"/>
          </ac:spMkLst>
        </pc:spChg>
        <pc:spChg chg="mod">
          <ac:chgData name="Alberto Carlos" userId="e15fa37413acfacc" providerId="LiveId" clId="{5C74735E-26F0-4FF2-8AD2-C2D2720C50B2}" dt="2020-10-31T15:54:32.982" v="419" actId="20577"/>
          <ac:spMkLst>
            <pc:docMk/>
            <pc:sldMk cId="2844597452" sldId="453"/>
            <ac:spMk id="20" creationId="{00000000-0000-0000-0000-000000000000}"/>
          </ac:spMkLst>
        </pc:spChg>
      </pc:sldChg>
      <pc:sldChg chg="addSp delSp modSp">
        <pc:chgData name="Alberto Carlos" userId="e15fa37413acfacc" providerId="LiveId" clId="{5C74735E-26F0-4FF2-8AD2-C2D2720C50B2}" dt="2020-10-31T15:55:08.422" v="426" actId="14100"/>
        <pc:sldMkLst>
          <pc:docMk/>
          <pc:sldMk cId="3307728205" sldId="454"/>
        </pc:sldMkLst>
        <pc:spChg chg="add del">
          <ac:chgData name="Alberto Carlos" userId="e15fa37413acfacc" providerId="LiveId" clId="{5C74735E-26F0-4FF2-8AD2-C2D2720C50B2}" dt="2020-10-31T15:54:55.557" v="420" actId="478"/>
          <ac:spMkLst>
            <pc:docMk/>
            <pc:sldMk cId="3307728205" sldId="454"/>
            <ac:spMk id="17" creationId="{F52FD539-FC8D-48CE-8577-E8E075A702DA}"/>
          </ac:spMkLst>
        </pc:spChg>
        <pc:spChg chg="add">
          <ac:chgData name="Alberto Carlos" userId="e15fa37413acfacc" providerId="LiveId" clId="{5C74735E-26F0-4FF2-8AD2-C2D2720C50B2}" dt="2020-10-31T15:54:57.287" v="421"/>
          <ac:spMkLst>
            <pc:docMk/>
            <pc:sldMk cId="3307728205" sldId="454"/>
            <ac:spMk id="18" creationId="{6A196216-F4C2-49FA-8A76-D462E39B08CA}"/>
          </ac:spMkLst>
        </pc:spChg>
        <pc:spChg chg="mod">
          <ac:chgData name="Alberto Carlos" userId="e15fa37413acfacc" providerId="LiveId" clId="{5C74735E-26F0-4FF2-8AD2-C2D2720C50B2}" dt="2020-10-31T15:55:08.422" v="426" actId="14100"/>
          <ac:spMkLst>
            <pc:docMk/>
            <pc:sldMk cId="3307728205" sldId="454"/>
            <ac:spMk id="20" creationId="{00000000-0000-0000-0000-000000000000}"/>
          </ac:spMkLst>
        </pc:spChg>
      </pc:sldChg>
      <pc:sldChg chg="addSp delSp modSp">
        <pc:chgData name="Alberto Carlos" userId="e15fa37413acfacc" providerId="LiveId" clId="{5C74735E-26F0-4FF2-8AD2-C2D2720C50B2}" dt="2020-10-31T15:55:29.549" v="435" actId="6549"/>
        <pc:sldMkLst>
          <pc:docMk/>
          <pc:sldMk cId="2843581484" sldId="455"/>
        </pc:sldMkLst>
        <pc:spChg chg="add del">
          <ac:chgData name="Alberto Carlos" userId="e15fa37413acfacc" providerId="LiveId" clId="{5C74735E-26F0-4FF2-8AD2-C2D2720C50B2}" dt="2020-10-31T15:55:13.732" v="427" actId="478"/>
          <ac:spMkLst>
            <pc:docMk/>
            <pc:sldMk cId="2843581484" sldId="455"/>
            <ac:spMk id="17" creationId="{BFE593E5-4B49-4C93-8091-46DB83163097}"/>
          </ac:spMkLst>
        </pc:spChg>
        <pc:spChg chg="add">
          <ac:chgData name="Alberto Carlos" userId="e15fa37413acfacc" providerId="LiveId" clId="{5C74735E-26F0-4FF2-8AD2-C2D2720C50B2}" dt="2020-10-31T15:55:15.897" v="428"/>
          <ac:spMkLst>
            <pc:docMk/>
            <pc:sldMk cId="2843581484" sldId="455"/>
            <ac:spMk id="18" creationId="{4A3B5DB9-573C-4487-827E-C9AF97601491}"/>
          </ac:spMkLst>
        </pc:spChg>
        <pc:spChg chg="mod">
          <ac:chgData name="Alberto Carlos" userId="e15fa37413acfacc" providerId="LiveId" clId="{5C74735E-26F0-4FF2-8AD2-C2D2720C50B2}" dt="2020-10-31T15:55:29.549" v="435" actId="6549"/>
          <ac:spMkLst>
            <pc:docMk/>
            <pc:sldMk cId="2843581484" sldId="455"/>
            <ac:spMk id="20" creationId="{00000000-0000-0000-0000-000000000000}"/>
          </ac:spMkLst>
        </pc:spChg>
      </pc:sldChg>
      <pc:sldChg chg="addSp modSp">
        <pc:chgData name="Alberto Carlos" userId="e15fa37413acfacc" providerId="LiveId" clId="{5C74735E-26F0-4FF2-8AD2-C2D2720C50B2}" dt="2020-10-31T15:56:06.557" v="443" actId="14"/>
        <pc:sldMkLst>
          <pc:docMk/>
          <pc:sldMk cId="3350119873" sldId="456"/>
        </pc:sldMkLst>
        <pc:spChg chg="add">
          <ac:chgData name="Alberto Carlos" userId="e15fa37413acfacc" providerId="LiveId" clId="{5C74735E-26F0-4FF2-8AD2-C2D2720C50B2}" dt="2020-10-31T15:55:49.307" v="436"/>
          <ac:spMkLst>
            <pc:docMk/>
            <pc:sldMk cId="3350119873" sldId="456"/>
            <ac:spMk id="17" creationId="{8C83BA52-5CC4-4896-85DC-0BCFBF882A7A}"/>
          </ac:spMkLst>
        </pc:spChg>
        <pc:spChg chg="mod">
          <ac:chgData name="Alberto Carlos" userId="e15fa37413acfacc" providerId="LiveId" clId="{5C74735E-26F0-4FF2-8AD2-C2D2720C50B2}" dt="2020-10-31T15:56:06.557" v="443" actId="14"/>
          <ac:spMkLst>
            <pc:docMk/>
            <pc:sldMk cId="3350119873" sldId="456"/>
            <ac:spMk id="20" creationId="{00000000-0000-0000-0000-000000000000}"/>
          </ac:spMkLst>
        </pc:spChg>
      </pc:sldChg>
      <pc:sldChg chg="addSp modSp">
        <pc:chgData name="Alberto Carlos" userId="e15fa37413acfacc" providerId="LiveId" clId="{5C74735E-26F0-4FF2-8AD2-C2D2720C50B2}" dt="2020-10-31T15:56:23.847" v="449" actId="6549"/>
        <pc:sldMkLst>
          <pc:docMk/>
          <pc:sldMk cId="982685093" sldId="457"/>
        </pc:sldMkLst>
        <pc:spChg chg="add">
          <ac:chgData name="Alberto Carlos" userId="e15fa37413acfacc" providerId="LiveId" clId="{5C74735E-26F0-4FF2-8AD2-C2D2720C50B2}" dt="2020-10-31T15:56:12.087" v="444"/>
          <ac:spMkLst>
            <pc:docMk/>
            <pc:sldMk cId="982685093" sldId="457"/>
            <ac:spMk id="17" creationId="{E0B98A6C-E80C-4CD0-AD77-DFB8762768EB}"/>
          </ac:spMkLst>
        </pc:spChg>
        <pc:spChg chg="mod">
          <ac:chgData name="Alberto Carlos" userId="e15fa37413acfacc" providerId="LiveId" clId="{5C74735E-26F0-4FF2-8AD2-C2D2720C50B2}" dt="2020-10-31T15:56:23.847" v="449" actId="6549"/>
          <ac:spMkLst>
            <pc:docMk/>
            <pc:sldMk cId="982685093" sldId="457"/>
            <ac:spMk id="20" creationId="{00000000-0000-0000-0000-000000000000}"/>
          </ac:spMkLst>
        </pc:spChg>
      </pc:sldChg>
      <pc:sldChg chg="addSp modSp">
        <pc:chgData name="Alberto Carlos" userId="e15fa37413acfacc" providerId="LiveId" clId="{5C74735E-26F0-4FF2-8AD2-C2D2720C50B2}" dt="2020-10-31T16:05:46.387" v="467" actId="6549"/>
        <pc:sldMkLst>
          <pc:docMk/>
          <pc:sldMk cId="1845359791" sldId="458"/>
        </pc:sldMkLst>
        <pc:spChg chg="add">
          <ac:chgData name="Alberto Carlos" userId="e15fa37413acfacc" providerId="LiveId" clId="{5C74735E-26F0-4FF2-8AD2-C2D2720C50B2}" dt="2020-10-31T16:04:01.208" v="450"/>
          <ac:spMkLst>
            <pc:docMk/>
            <pc:sldMk cId="1845359791" sldId="458"/>
            <ac:spMk id="17" creationId="{84347CA2-E5FC-48D0-B3E0-81B6D529F444}"/>
          </ac:spMkLst>
        </pc:spChg>
        <pc:spChg chg="mod">
          <ac:chgData name="Alberto Carlos" userId="e15fa37413acfacc" providerId="LiveId" clId="{5C74735E-26F0-4FF2-8AD2-C2D2720C50B2}" dt="2020-10-31T16:05:46.387" v="467" actId="6549"/>
          <ac:spMkLst>
            <pc:docMk/>
            <pc:sldMk cId="1845359791" sldId="458"/>
            <ac:spMk id="20" creationId="{00000000-0000-0000-0000-000000000000}"/>
          </ac:spMkLst>
        </pc:spChg>
      </pc:sldChg>
      <pc:sldChg chg="addSp modSp">
        <pc:chgData name="Alberto Carlos" userId="e15fa37413acfacc" providerId="LiveId" clId="{5C74735E-26F0-4FF2-8AD2-C2D2720C50B2}" dt="2020-10-31T16:06:02.178" v="480" actId="20577"/>
        <pc:sldMkLst>
          <pc:docMk/>
          <pc:sldMk cId="2016500799" sldId="459"/>
        </pc:sldMkLst>
        <pc:spChg chg="add">
          <ac:chgData name="Alberto Carlos" userId="e15fa37413acfacc" providerId="LiveId" clId="{5C74735E-26F0-4FF2-8AD2-C2D2720C50B2}" dt="2020-10-31T16:04:23.808" v="454"/>
          <ac:spMkLst>
            <pc:docMk/>
            <pc:sldMk cId="2016500799" sldId="459"/>
            <ac:spMk id="17" creationId="{9A272DA7-E50B-4763-A303-DF44225B8B15}"/>
          </ac:spMkLst>
        </pc:spChg>
        <pc:spChg chg="mod">
          <ac:chgData name="Alberto Carlos" userId="e15fa37413acfacc" providerId="LiveId" clId="{5C74735E-26F0-4FF2-8AD2-C2D2720C50B2}" dt="2020-10-31T16:06:02.178" v="480" actId="20577"/>
          <ac:spMkLst>
            <pc:docMk/>
            <pc:sldMk cId="2016500799" sldId="459"/>
            <ac:spMk id="20" creationId="{00000000-0000-0000-0000-000000000000}"/>
          </ac:spMkLst>
        </pc:spChg>
      </pc:sldChg>
      <pc:sldChg chg="del">
        <pc:chgData name="Alberto Carlos" userId="e15fa37413acfacc" providerId="LiveId" clId="{5C74735E-26F0-4FF2-8AD2-C2D2720C50B2}" dt="2020-10-31T16:04:55.099" v="459" actId="2696"/>
        <pc:sldMkLst>
          <pc:docMk/>
          <pc:sldMk cId="4285428591" sldId="460"/>
        </pc:sldMkLst>
      </pc:sldChg>
    </pc:docChg>
  </pc:docChgLst>
  <pc:docChgLst>
    <pc:chgData name="Alberto Carlos" userId="e15fa37413acfacc" providerId="LiveId" clId="{595D4B39-CE55-4470-9212-43568E2C5A5F}"/>
    <pc:docChg chg="undo custSel addSld delSld modSld sldOrd">
      <pc:chgData name="Alberto Carlos" userId="e15fa37413acfacc" providerId="LiveId" clId="{595D4B39-CE55-4470-9212-43568E2C5A5F}" dt="2020-04-05T23:01:49.045" v="1049"/>
      <pc:docMkLst>
        <pc:docMk/>
      </pc:docMkLst>
      <pc:sldChg chg="modSp">
        <pc:chgData name="Alberto Carlos" userId="e15fa37413acfacc" providerId="LiveId" clId="{595D4B39-CE55-4470-9212-43568E2C5A5F}" dt="2020-04-02T00:06:47.703" v="1046" actId="20577"/>
        <pc:sldMkLst>
          <pc:docMk/>
          <pc:sldMk cId="655980967" sldId="256"/>
        </pc:sldMkLst>
        <pc:spChg chg="mod">
          <ac:chgData name="Alberto Carlos" userId="e15fa37413acfacc" providerId="LiveId" clId="{595D4B39-CE55-4470-9212-43568E2C5A5F}" dt="2020-04-01T17:14:02.804" v="51" actId="20577"/>
          <ac:spMkLst>
            <pc:docMk/>
            <pc:sldMk cId="655980967" sldId="256"/>
            <ac:spMk id="2" creationId="{DDA8FDDA-8140-4E23-9A8B-C8DBBABDAD59}"/>
          </ac:spMkLst>
        </pc:spChg>
        <pc:spChg chg="mod">
          <ac:chgData name="Alberto Carlos" userId="e15fa37413acfacc" providerId="LiveId" clId="{595D4B39-CE55-4470-9212-43568E2C5A5F}" dt="2020-04-02T00:06:47.703" v="1046" actId="20577"/>
          <ac:spMkLst>
            <pc:docMk/>
            <pc:sldMk cId="655980967" sldId="256"/>
            <ac:spMk id="7" creationId="{B00BC0CF-B17D-4A50-ABE9-4484FAE4760D}"/>
          </ac:spMkLst>
        </pc:spChg>
        <pc:spChg chg="mod">
          <ac:chgData name="Alberto Carlos" userId="e15fa37413acfacc" providerId="LiveId" clId="{595D4B39-CE55-4470-9212-43568E2C5A5F}" dt="2020-04-02T00:06:25.870" v="1025" actId="20577"/>
          <ac:spMkLst>
            <pc:docMk/>
            <pc:sldMk cId="655980967" sldId="256"/>
            <ac:spMk id="8" creationId="{24A6EDC5-665D-4C54-9434-DB56AD78E396}"/>
          </ac:spMkLst>
        </pc:spChg>
      </pc:sldChg>
      <pc:sldChg chg="delSp modSp">
        <pc:chgData name="Alberto Carlos" userId="e15fa37413acfacc" providerId="LiveId" clId="{595D4B39-CE55-4470-9212-43568E2C5A5F}" dt="2020-04-01T23:59:11.177" v="1017" actId="6549"/>
        <pc:sldMkLst>
          <pc:docMk/>
          <pc:sldMk cId="3665966782" sldId="257"/>
        </pc:sldMkLst>
        <pc:spChg chg="mod">
          <ac:chgData name="Alberto Carlos" userId="e15fa37413acfacc" providerId="LiveId" clId="{595D4B39-CE55-4470-9212-43568E2C5A5F}" dt="2020-04-01T20:43:05.484" v="572" actId="2711"/>
          <ac:spMkLst>
            <pc:docMk/>
            <pc:sldMk cId="3665966782" sldId="257"/>
            <ac:spMk id="2" creationId="{00000000-0000-0000-0000-000000000000}"/>
          </ac:spMkLst>
        </pc:spChg>
        <pc:spChg chg="del mod">
          <ac:chgData name="Alberto Carlos" userId="e15fa37413acfacc" providerId="LiveId" clId="{595D4B39-CE55-4470-9212-43568E2C5A5F}" dt="2020-04-01T17:20:33.672" v="126" actId="478"/>
          <ac:spMkLst>
            <pc:docMk/>
            <pc:sldMk cId="3665966782" sldId="257"/>
            <ac:spMk id="9" creationId="{00000000-0000-0000-0000-000000000000}"/>
          </ac:spMkLst>
        </pc:spChg>
        <pc:spChg chg="mod">
          <ac:chgData name="Alberto Carlos" userId="e15fa37413acfacc" providerId="LiveId" clId="{595D4B39-CE55-4470-9212-43568E2C5A5F}" dt="2020-04-01T23:59:11.177" v="1017" actId="6549"/>
          <ac:spMkLst>
            <pc:docMk/>
            <pc:sldMk cId="3665966782" sldId="257"/>
            <ac:spMk id="10" creationId="{00000000-0000-0000-0000-000000000000}"/>
          </ac:spMkLst>
        </pc:spChg>
      </pc:sldChg>
      <pc:sldChg chg="del">
        <pc:chgData name="Alberto Carlos" userId="e15fa37413acfacc" providerId="LiveId" clId="{595D4B39-CE55-4470-9212-43568E2C5A5F}" dt="2020-04-01T17:27:03.868" v="199" actId="2696"/>
        <pc:sldMkLst>
          <pc:docMk/>
          <pc:sldMk cId="471992893" sldId="263"/>
        </pc:sldMkLst>
      </pc:sldChg>
      <pc:sldChg chg="del">
        <pc:chgData name="Alberto Carlos" userId="e15fa37413acfacc" providerId="LiveId" clId="{595D4B39-CE55-4470-9212-43568E2C5A5F}" dt="2020-04-01T17:27:03.868" v="199" actId="2696"/>
        <pc:sldMkLst>
          <pc:docMk/>
          <pc:sldMk cId="1472071775" sldId="264"/>
        </pc:sldMkLst>
      </pc:sldChg>
      <pc:sldChg chg="del">
        <pc:chgData name="Alberto Carlos" userId="e15fa37413acfacc" providerId="LiveId" clId="{595D4B39-CE55-4470-9212-43568E2C5A5F}" dt="2020-04-01T17:27:03.868" v="199" actId="2696"/>
        <pc:sldMkLst>
          <pc:docMk/>
          <pc:sldMk cId="144543312" sldId="265"/>
        </pc:sldMkLst>
      </pc:sldChg>
      <pc:sldChg chg="del">
        <pc:chgData name="Alberto Carlos" userId="e15fa37413acfacc" providerId="LiveId" clId="{595D4B39-CE55-4470-9212-43568E2C5A5F}" dt="2020-04-01T17:27:03.868" v="199" actId="2696"/>
        <pc:sldMkLst>
          <pc:docMk/>
          <pc:sldMk cId="212929549" sldId="268"/>
        </pc:sldMkLst>
      </pc:sldChg>
      <pc:sldChg chg="delSp modSp add">
        <pc:chgData name="Alberto Carlos" userId="e15fa37413acfacc" providerId="LiveId" clId="{595D4B39-CE55-4470-9212-43568E2C5A5F}" dt="2020-04-01T20:43:24.416" v="574" actId="2711"/>
        <pc:sldMkLst>
          <pc:docMk/>
          <pc:sldMk cId="3601485759" sldId="269"/>
        </pc:sldMkLst>
        <pc:spChg chg="mod">
          <ac:chgData name="Alberto Carlos" userId="e15fa37413acfacc" providerId="LiveId" clId="{595D4B39-CE55-4470-9212-43568E2C5A5F}" dt="2020-04-01T20:43:24.416" v="574" actId="2711"/>
          <ac:spMkLst>
            <pc:docMk/>
            <pc:sldMk cId="3601485759" sldId="269"/>
            <ac:spMk id="2" creationId="{00000000-0000-0000-0000-000000000000}"/>
          </ac:spMkLst>
        </pc:spChg>
        <pc:spChg chg="del">
          <ac:chgData name="Alberto Carlos" userId="e15fa37413acfacc" providerId="LiveId" clId="{595D4B39-CE55-4470-9212-43568E2C5A5F}" dt="2020-04-01T17:25:39.517" v="183" actId="478"/>
          <ac:spMkLst>
            <pc:docMk/>
            <pc:sldMk cId="3601485759" sldId="269"/>
            <ac:spMk id="10" creationId="{00000000-0000-0000-0000-000000000000}"/>
          </ac:spMkLst>
        </pc:spChg>
        <pc:spChg chg="mod">
          <ac:chgData name="Alberto Carlos" userId="e15fa37413acfacc" providerId="LiveId" clId="{595D4B39-CE55-4470-9212-43568E2C5A5F}" dt="2020-04-01T17:25:23.174" v="182" actId="20577"/>
          <ac:spMkLst>
            <pc:docMk/>
            <pc:sldMk cId="3601485759" sldId="269"/>
            <ac:spMk id="11" creationId="{6666D78C-C84D-4A43-AC56-6938A4F08916}"/>
          </ac:spMkLst>
        </pc:spChg>
      </pc:sldChg>
      <pc:sldChg chg="modSp add">
        <pc:chgData name="Alberto Carlos" userId="e15fa37413acfacc" providerId="LiveId" clId="{595D4B39-CE55-4470-9212-43568E2C5A5F}" dt="2020-04-01T17:29:46.074" v="229" actId="6549"/>
        <pc:sldMkLst>
          <pc:docMk/>
          <pc:sldMk cId="2231107297" sldId="270"/>
        </pc:sldMkLst>
        <pc:spChg chg="mod">
          <ac:chgData name="Alberto Carlos" userId="e15fa37413acfacc" providerId="LiveId" clId="{595D4B39-CE55-4470-9212-43568E2C5A5F}" dt="2020-04-01T17:29:46.074" v="229" actId="6549"/>
          <ac:spMkLst>
            <pc:docMk/>
            <pc:sldMk cId="2231107297" sldId="270"/>
            <ac:spMk id="2" creationId="{00000000-0000-0000-0000-000000000000}"/>
          </ac:spMkLst>
        </pc:spChg>
        <pc:spChg chg="mod">
          <ac:chgData name="Alberto Carlos" userId="e15fa37413acfacc" providerId="LiveId" clId="{595D4B39-CE55-4470-9212-43568E2C5A5F}" dt="2020-04-01T17:27:31.288" v="210" actId="20577"/>
          <ac:spMkLst>
            <pc:docMk/>
            <pc:sldMk cId="2231107297" sldId="270"/>
            <ac:spMk id="11" creationId="{6666D78C-C84D-4A43-AC56-6938A4F08916}"/>
          </ac:spMkLst>
        </pc:spChg>
      </pc:sldChg>
      <pc:sldChg chg="modSp add">
        <pc:chgData name="Alberto Carlos" userId="e15fa37413acfacc" providerId="LiveId" clId="{595D4B39-CE55-4470-9212-43568E2C5A5F}" dt="2020-04-01T17:30:38.970" v="237" actId="12"/>
        <pc:sldMkLst>
          <pc:docMk/>
          <pc:sldMk cId="951075463" sldId="271"/>
        </pc:sldMkLst>
        <pc:spChg chg="mod">
          <ac:chgData name="Alberto Carlos" userId="e15fa37413acfacc" providerId="LiveId" clId="{595D4B39-CE55-4470-9212-43568E2C5A5F}" dt="2020-04-01T17:30:38.970" v="237" actId="12"/>
          <ac:spMkLst>
            <pc:docMk/>
            <pc:sldMk cId="951075463" sldId="271"/>
            <ac:spMk id="2" creationId="{00000000-0000-0000-0000-000000000000}"/>
          </ac:spMkLst>
        </pc:spChg>
      </pc:sldChg>
      <pc:sldChg chg="modSp add">
        <pc:chgData name="Alberto Carlos" userId="e15fa37413acfacc" providerId="LiveId" clId="{595D4B39-CE55-4470-9212-43568E2C5A5F}" dt="2020-04-01T20:30:14.717" v="378"/>
        <pc:sldMkLst>
          <pc:docMk/>
          <pc:sldMk cId="3225267532" sldId="272"/>
        </pc:sldMkLst>
        <pc:spChg chg="mod">
          <ac:chgData name="Alberto Carlos" userId="e15fa37413acfacc" providerId="LiveId" clId="{595D4B39-CE55-4470-9212-43568E2C5A5F}" dt="2020-04-01T20:30:14.717" v="378"/>
          <ac:spMkLst>
            <pc:docMk/>
            <pc:sldMk cId="3225267532" sldId="272"/>
            <ac:spMk id="2" creationId="{00000000-0000-0000-0000-000000000000}"/>
          </ac:spMkLst>
        </pc:spChg>
        <pc:spChg chg="mod">
          <ac:chgData name="Alberto Carlos" userId="e15fa37413acfacc" providerId="LiveId" clId="{595D4B39-CE55-4470-9212-43568E2C5A5F}" dt="2020-04-01T20:21:12.296" v="280" actId="20577"/>
          <ac:spMkLst>
            <pc:docMk/>
            <pc:sldMk cId="3225267532" sldId="272"/>
            <ac:spMk id="11" creationId="{6666D78C-C84D-4A43-AC56-6938A4F08916}"/>
          </ac:spMkLst>
        </pc:spChg>
      </pc:sldChg>
      <pc:sldChg chg="modSp add del">
        <pc:chgData name="Alberto Carlos" userId="e15fa37413acfacc" providerId="LiveId" clId="{595D4B39-CE55-4470-9212-43568E2C5A5F}" dt="2020-04-01T20:28:30.869" v="364" actId="2696"/>
        <pc:sldMkLst>
          <pc:docMk/>
          <pc:sldMk cId="425528993" sldId="273"/>
        </pc:sldMkLst>
        <pc:spChg chg="mod">
          <ac:chgData name="Alberto Carlos" userId="e15fa37413acfacc" providerId="LiveId" clId="{595D4B39-CE55-4470-9212-43568E2C5A5F}" dt="2020-04-01T20:24:15.941" v="323" actId="313"/>
          <ac:spMkLst>
            <pc:docMk/>
            <pc:sldMk cId="425528993" sldId="273"/>
            <ac:spMk id="2" creationId="{00000000-0000-0000-0000-000000000000}"/>
          </ac:spMkLst>
        </pc:spChg>
      </pc:sldChg>
      <pc:sldChg chg="modSp add">
        <pc:chgData name="Alberto Carlos" userId="e15fa37413acfacc" providerId="LiveId" clId="{595D4B39-CE55-4470-9212-43568E2C5A5F}" dt="2020-04-01T20:31:49.271" v="397" actId="6549"/>
        <pc:sldMkLst>
          <pc:docMk/>
          <pc:sldMk cId="2231255451" sldId="273"/>
        </pc:sldMkLst>
        <pc:spChg chg="mod">
          <ac:chgData name="Alberto Carlos" userId="e15fa37413acfacc" providerId="LiveId" clId="{595D4B39-CE55-4470-9212-43568E2C5A5F}" dt="2020-04-01T20:31:49.271" v="397" actId="6549"/>
          <ac:spMkLst>
            <pc:docMk/>
            <pc:sldMk cId="2231255451" sldId="273"/>
            <ac:spMk id="2" creationId="{00000000-0000-0000-0000-000000000000}"/>
          </ac:spMkLst>
        </pc:spChg>
      </pc:sldChg>
      <pc:sldChg chg="modSp add">
        <pc:chgData name="Alberto Carlos" userId="e15fa37413acfacc" providerId="LiveId" clId="{595D4B39-CE55-4470-9212-43568E2C5A5F}" dt="2020-04-01T20:32:16.330" v="407" actId="20577"/>
        <pc:sldMkLst>
          <pc:docMk/>
          <pc:sldMk cId="4242943355" sldId="274"/>
        </pc:sldMkLst>
        <pc:spChg chg="mod">
          <ac:chgData name="Alberto Carlos" userId="e15fa37413acfacc" providerId="LiveId" clId="{595D4B39-CE55-4470-9212-43568E2C5A5F}" dt="2020-04-01T20:32:16.330" v="407" actId="20577"/>
          <ac:spMkLst>
            <pc:docMk/>
            <pc:sldMk cId="4242943355" sldId="274"/>
            <ac:spMk id="2" creationId="{00000000-0000-0000-0000-000000000000}"/>
          </ac:spMkLst>
        </pc:spChg>
      </pc:sldChg>
      <pc:sldChg chg="modSp add">
        <pc:chgData name="Alberto Carlos" userId="e15fa37413acfacc" providerId="LiveId" clId="{595D4B39-CE55-4470-9212-43568E2C5A5F}" dt="2020-04-01T20:34:02.578" v="448" actId="6549"/>
        <pc:sldMkLst>
          <pc:docMk/>
          <pc:sldMk cId="1600627247" sldId="275"/>
        </pc:sldMkLst>
        <pc:spChg chg="mod">
          <ac:chgData name="Alberto Carlos" userId="e15fa37413acfacc" providerId="LiveId" clId="{595D4B39-CE55-4470-9212-43568E2C5A5F}" dt="2020-04-01T20:34:02.578" v="448" actId="6549"/>
          <ac:spMkLst>
            <pc:docMk/>
            <pc:sldMk cId="1600627247" sldId="275"/>
            <ac:spMk id="2" creationId="{00000000-0000-0000-0000-000000000000}"/>
          </ac:spMkLst>
        </pc:spChg>
        <pc:spChg chg="mod">
          <ac:chgData name="Alberto Carlos" userId="e15fa37413acfacc" providerId="LiveId" clId="{595D4B39-CE55-4470-9212-43568E2C5A5F}" dt="2020-04-01T20:32:49.694" v="435" actId="20577"/>
          <ac:spMkLst>
            <pc:docMk/>
            <pc:sldMk cId="1600627247" sldId="275"/>
            <ac:spMk id="11" creationId="{6666D78C-C84D-4A43-AC56-6938A4F08916}"/>
          </ac:spMkLst>
        </pc:spChg>
      </pc:sldChg>
      <pc:sldChg chg="modSp add">
        <pc:chgData name="Alberto Carlos" userId="e15fa37413acfacc" providerId="LiveId" clId="{595D4B39-CE55-4470-9212-43568E2C5A5F}" dt="2020-04-01T20:34:26.141" v="454" actId="20577"/>
        <pc:sldMkLst>
          <pc:docMk/>
          <pc:sldMk cId="4198177631" sldId="276"/>
        </pc:sldMkLst>
        <pc:spChg chg="mod">
          <ac:chgData name="Alberto Carlos" userId="e15fa37413acfacc" providerId="LiveId" clId="{595D4B39-CE55-4470-9212-43568E2C5A5F}" dt="2020-04-01T20:34:26.141" v="454" actId="20577"/>
          <ac:spMkLst>
            <pc:docMk/>
            <pc:sldMk cId="4198177631" sldId="276"/>
            <ac:spMk id="2" creationId="{00000000-0000-0000-0000-000000000000}"/>
          </ac:spMkLst>
        </pc:spChg>
      </pc:sldChg>
      <pc:sldChg chg="modSp add">
        <pc:chgData name="Alberto Carlos" userId="e15fa37413acfacc" providerId="LiveId" clId="{595D4B39-CE55-4470-9212-43568E2C5A5F}" dt="2020-04-01T20:36:35.463" v="495" actId="12"/>
        <pc:sldMkLst>
          <pc:docMk/>
          <pc:sldMk cId="99836329" sldId="277"/>
        </pc:sldMkLst>
        <pc:spChg chg="mod">
          <ac:chgData name="Alberto Carlos" userId="e15fa37413acfacc" providerId="LiveId" clId="{595D4B39-CE55-4470-9212-43568E2C5A5F}" dt="2020-04-01T20:36:35.463" v="495" actId="12"/>
          <ac:spMkLst>
            <pc:docMk/>
            <pc:sldMk cId="99836329" sldId="277"/>
            <ac:spMk id="2" creationId="{00000000-0000-0000-0000-000000000000}"/>
          </ac:spMkLst>
        </pc:spChg>
        <pc:spChg chg="mod">
          <ac:chgData name="Alberto Carlos" userId="e15fa37413acfacc" providerId="LiveId" clId="{595D4B39-CE55-4470-9212-43568E2C5A5F}" dt="2020-04-01T20:34:46.352" v="460" actId="20577"/>
          <ac:spMkLst>
            <pc:docMk/>
            <pc:sldMk cId="99836329" sldId="277"/>
            <ac:spMk id="11" creationId="{6666D78C-C84D-4A43-AC56-6938A4F08916}"/>
          </ac:spMkLst>
        </pc:spChg>
      </pc:sldChg>
      <pc:sldChg chg="modSp add">
        <pc:chgData name="Alberto Carlos" userId="e15fa37413acfacc" providerId="LiveId" clId="{595D4B39-CE55-4470-9212-43568E2C5A5F}" dt="2020-04-01T20:39:31.754" v="524" actId="6549"/>
        <pc:sldMkLst>
          <pc:docMk/>
          <pc:sldMk cId="1982582083" sldId="278"/>
        </pc:sldMkLst>
        <pc:spChg chg="mod">
          <ac:chgData name="Alberto Carlos" userId="e15fa37413acfacc" providerId="LiveId" clId="{595D4B39-CE55-4470-9212-43568E2C5A5F}" dt="2020-04-01T20:39:31.754" v="524" actId="6549"/>
          <ac:spMkLst>
            <pc:docMk/>
            <pc:sldMk cId="1982582083" sldId="278"/>
            <ac:spMk id="2" creationId="{00000000-0000-0000-0000-000000000000}"/>
          </ac:spMkLst>
        </pc:spChg>
        <pc:spChg chg="mod">
          <ac:chgData name="Alberto Carlos" userId="e15fa37413acfacc" providerId="LiveId" clId="{595D4B39-CE55-4470-9212-43568E2C5A5F}" dt="2020-04-01T20:38:18.804" v="507" actId="20577"/>
          <ac:spMkLst>
            <pc:docMk/>
            <pc:sldMk cId="1982582083" sldId="278"/>
            <ac:spMk id="11" creationId="{6666D78C-C84D-4A43-AC56-6938A4F08916}"/>
          </ac:spMkLst>
        </pc:spChg>
      </pc:sldChg>
      <pc:sldChg chg="modSp add">
        <pc:chgData name="Alberto Carlos" userId="e15fa37413acfacc" providerId="LiveId" clId="{595D4B39-CE55-4470-9212-43568E2C5A5F}" dt="2020-04-01T20:41:15.095" v="552" actId="113"/>
        <pc:sldMkLst>
          <pc:docMk/>
          <pc:sldMk cId="2952513166" sldId="279"/>
        </pc:sldMkLst>
        <pc:spChg chg="mod">
          <ac:chgData name="Alberto Carlos" userId="e15fa37413acfacc" providerId="LiveId" clId="{595D4B39-CE55-4470-9212-43568E2C5A5F}" dt="2020-04-01T20:41:15.095" v="552" actId="113"/>
          <ac:spMkLst>
            <pc:docMk/>
            <pc:sldMk cId="2952513166" sldId="279"/>
            <ac:spMk id="2" creationId="{00000000-0000-0000-0000-000000000000}"/>
          </ac:spMkLst>
        </pc:spChg>
        <pc:spChg chg="mod">
          <ac:chgData name="Alberto Carlos" userId="e15fa37413acfacc" providerId="LiveId" clId="{595D4B39-CE55-4470-9212-43568E2C5A5F}" dt="2020-04-01T20:39:49.616" v="535" actId="20577"/>
          <ac:spMkLst>
            <pc:docMk/>
            <pc:sldMk cId="2952513166" sldId="279"/>
            <ac:spMk id="11" creationId="{6666D78C-C84D-4A43-AC56-6938A4F08916}"/>
          </ac:spMkLst>
        </pc:spChg>
      </pc:sldChg>
      <pc:sldChg chg="modSp add">
        <pc:chgData name="Alberto Carlos" userId="e15fa37413acfacc" providerId="LiveId" clId="{595D4B39-CE55-4470-9212-43568E2C5A5F}" dt="2020-04-01T20:43:48.975" v="575" actId="2711"/>
        <pc:sldMkLst>
          <pc:docMk/>
          <pc:sldMk cId="3741789351" sldId="280"/>
        </pc:sldMkLst>
        <pc:spChg chg="mod">
          <ac:chgData name="Alberto Carlos" userId="e15fa37413acfacc" providerId="LiveId" clId="{595D4B39-CE55-4470-9212-43568E2C5A5F}" dt="2020-04-01T20:43:48.975" v="575" actId="2711"/>
          <ac:spMkLst>
            <pc:docMk/>
            <pc:sldMk cId="3741789351" sldId="280"/>
            <ac:spMk id="2" creationId="{00000000-0000-0000-0000-000000000000}"/>
          </ac:spMkLst>
        </pc:spChg>
        <pc:spChg chg="mod">
          <ac:chgData name="Alberto Carlos" userId="e15fa37413acfacc" providerId="LiveId" clId="{595D4B39-CE55-4470-9212-43568E2C5A5F}" dt="2020-04-01T20:41:33.050" v="558" actId="20577"/>
          <ac:spMkLst>
            <pc:docMk/>
            <pc:sldMk cId="3741789351" sldId="280"/>
            <ac:spMk id="11" creationId="{6666D78C-C84D-4A43-AC56-6938A4F08916}"/>
          </ac:spMkLst>
        </pc:spChg>
      </pc:sldChg>
      <pc:sldChg chg="modSp add">
        <pc:chgData name="Alberto Carlos" userId="e15fa37413acfacc" providerId="LiveId" clId="{595D4B39-CE55-4470-9212-43568E2C5A5F}" dt="2020-04-01T20:45:17.785" v="603" actId="6549"/>
        <pc:sldMkLst>
          <pc:docMk/>
          <pc:sldMk cId="2467764294" sldId="281"/>
        </pc:sldMkLst>
        <pc:spChg chg="mod">
          <ac:chgData name="Alberto Carlos" userId="e15fa37413acfacc" providerId="LiveId" clId="{595D4B39-CE55-4470-9212-43568E2C5A5F}" dt="2020-04-01T20:45:17.785" v="603" actId="6549"/>
          <ac:spMkLst>
            <pc:docMk/>
            <pc:sldMk cId="2467764294" sldId="281"/>
            <ac:spMk id="2" creationId="{00000000-0000-0000-0000-000000000000}"/>
          </ac:spMkLst>
        </pc:spChg>
        <pc:spChg chg="mod">
          <ac:chgData name="Alberto Carlos" userId="e15fa37413acfacc" providerId="LiveId" clId="{595D4B39-CE55-4470-9212-43568E2C5A5F}" dt="2020-04-01T20:44:04.800" v="588" actId="20577"/>
          <ac:spMkLst>
            <pc:docMk/>
            <pc:sldMk cId="2467764294" sldId="281"/>
            <ac:spMk id="11" creationId="{6666D78C-C84D-4A43-AC56-6938A4F08916}"/>
          </ac:spMkLst>
        </pc:spChg>
      </pc:sldChg>
      <pc:sldChg chg="modSp add">
        <pc:chgData name="Alberto Carlos" userId="e15fa37413acfacc" providerId="LiveId" clId="{595D4B39-CE55-4470-9212-43568E2C5A5F}" dt="2020-04-01T20:46:20.421" v="626" actId="6549"/>
        <pc:sldMkLst>
          <pc:docMk/>
          <pc:sldMk cId="1493923077" sldId="282"/>
        </pc:sldMkLst>
        <pc:spChg chg="mod">
          <ac:chgData name="Alberto Carlos" userId="e15fa37413acfacc" providerId="LiveId" clId="{595D4B39-CE55-4470-9212-43568E2C5A5F}" dt="2020-04-01T20:46:20.421" v="626" actId="6549"/>
          <ac:spMkLst>
            <pc:docMk/>
            <pc:sldMk cId="1493923077" sldId="282"/>
            <ac:spMk id="2" creationId="{00000000-0000-0000-0000-000000000000}"/>
          </ac:spMkLst>
        </pc:spChg>
      </pc:sldChg>
      <pc:sldChg chg="modSp add">
        <pc:chgData name="Alberto Carlos" userId="e15fa37413acfacc" providerId="LiveId" clId="{595D4B39-CE55-4470-9212-43568E2C5A5F}" dt="2020-04-01T23:26:04.924" v="668" actId="6549"/>
        <pc:sldMkLst>
          <pc:docMk/>
          <pc:sldMk cId="4103367809" sldId="283"/>
        </pc:sldMkLst>
        <pc:spChg chg="mod">
          <ac:chgData name="Alberto Carlos" userId="e15fa37413acfacc" providerId="LiveId" clId="{595D4B39-CE55-4470-9212-43568E2C5A5F}" dt="2020-04-01T23:26:04.924" v="668" actId="6549"/>
          <ac:spMkLst>
            <pc:docMk/>
            <pc:sldMk cId="4103367809" sldId="283"/>
            <ac:spMk id="2" creationId="{00000000-0000-0000-0000-000000000000}"/>
          </ac:spMkLst>
        </pc:spChg>
        <pc:spChg chg="mod">
          <ac:chgData name="Alberto Carlos" userId="e15fa37413acfacc" providerId="LiveId" clId="{595D4B39-CE55-4470-9212-43568E2C5A5F}" dt="2020-04-01T23:21:21.230" v="653" actId="20577"/>
          <ac:spMkLst>
            <pc:docMk/>
            <pc:sldMk cId="4103367809" sldId="283"/>
            <ac:spMk id="11" creationId="{6666D78C-C84D-4A43-AC56-6938A4F08916}"/>
          </ac:spMkLst>
        </pc:spChg>
      </pc:sldChg>
      <pc:sldChg chg="modSp add">
        <pc:chgData name="Alberto Carlos" userId="e15fa37413acfacc" providerId="LiveId" clId="{595D4B39-CE55-4470-9212-43568E2C5A5F}" dt="2020-04-01T23:26:27.790" v="674" actId="20577"/>
        <pc:sldMkLst>
          <pc:docMk/>
          <pc:sldMk cId="2529652425" sldId="284"/>
        </pc:sldMkLst>
        <pc:spChg chg="mod">
          <ac:chgData name="Alberto Carlos" userId="e15fa37413acfacc" providerId="LiveId" clId="{595D4B39-CE55-4470-9212-43568E2C5A5F}" dt="2020-04-01T23:26:27.790" v="674" actId="20577"/>
          <ac:spMkLst>
            <pc:docMk/>
            <pc:sldMk cId="2529652425" sldId="284"/>
            <ac:spMk id="2" creationId="{00000000-0000-0000-0000-000000000000}"/>
          </ac:spMkLst>
        </pc:spChg>
      </pc:sldChg>
      <pc:sldChg chg="modSp add">
        <pc:chgData name="Alberto Carlos" userId="e15fa37413acfacc" providerId="LiveId" clId="{595D4B39-CE55-4470-9212-43568E2C5A5F}" dt="2020-04-01T23:30:39.996" v="717" actId="6549"/>
        <pc:sldMkLst>
          <pc:docMk/>
          <pc:sldMk cId="3407134305" sldId="285"/>
        </pc:sldMkLst>
        <pc:spChg chg="mod">
          <ac:chgData name="Alberto Carlos" userId="e15fa37413acfacc" providerId="LiveId" clId="{595D4B39-CE55-4470-9212-43568E2C5A5F}" dt="2020-04-01T23:30:39.996" v="717" actId="6549"/>
          <ac:spMkLst>
            <pc:docMk/>
            <pc:sldMk cId="3407134305" sldId="285"/>
            <ac:spMk id="2" creationId="{00000000-0000-0000-0000-000000000000}"/>
          </ac:spMkLst>
        </pc:spChg>
        <pc:spChg chg="mod">
          <ac:chgData name="Alberto Carlos" userId="e15fa37413acfacc" providerId="LiveId" clId="{595D4B39-CE55-4470-9212-43568E2C5A5F}" dt="2020-04-01T23:27:40.084" v="680" actId="20577"/>
          <ac:spMkLst>
            <pc:docMk/>
            <pc:sldMk cId="3407134305" sldId="285"/>
            <ac:spMk id="11" creationId="{6666D78C-C84D-4A43-AC56-6938A4F08916}"/>
          </ac:spMkLst>
        </pc:spChg>
      </pc:sldChg>
      <pc:sldChg chg="modSp add">
        <pc:chgData name="Alberto Carlos" userId="e15fa37413acfacc" providerId="LiveId" clId="{595D4B39-CE55-4470-9212-43568E2C5A5F}" dt="2020-04-01T23:32:52.589" v="738" actId="6549"/>
        <pc:sldMkLst>
          <pc:docMk/>
          <pc:sldMk cId="600113039" sldId="286"/>
        </pc:sldMkLst>
        <pc:spChg chg="mod">
          <ac:chgData name="Alberto Carlos" userId="e15fa37413acfacc" providerId="LiveId" clId="{595D4B39-CE55-4470-9212-43568E2C5A5F}" dt="2020-04-01T23:32:52.589" v="738" actId="6549"/>
          <ac:spMkLst>
            <pc:docMk/>
            <pc:sldMk cId="600113039" sldId="286"/>
            <ac:spMk id="2" creationId="{00000000-0000-0000-0000-000000000000}"/>
          </ac:spMkLst>
        </pc:spChg>
      </pc:sldChg>
      <pc:sldChg chg="modSp add">
        <pc:chgData name="Alberto Carlos" userId="e15fa37413acfacc" providerId="LiveId" clId="{595D4B39-CE55-4470-9212-43568E2C5A5F}" dt="2020-04-01T23:33:11.773" v="748" actId="20577"/>
        <pc:sldMkLst>
          <pc:docMk/>
          <pc:sldMk cId="1363440314" sldId="287"/>
        </pc:sldMkLst>
        <pc:spChg chg="mod">
          <ac:chgData name="Alberto Carlos" userId="e15fa37413acfacc" providerId="LiveId" clId="{595D4B39-CE55-4470-9212-43568E2C5A5F}" dt="2020-04-01T23:33:11.773" v="748" actId="20577"/>
          <ac:spMkLst>
            <pc:docMk/>
            <pc:sldMk cId="1363440314" sldId="287"/>
            <ac:spMk id="2" creationId="{00000000-0000-0000-0000-000000000000}"/>
          </ac:spMkLst>
        </pc:spChg>
      </pc:sldChg>
      <pc:sldChg chg="modSp add">
        <pc:chgData name="Alberto Carlos" userId="e15fa37413acfacc" providerId="LiveId" clId="{595D4B39-CE55-4470-9212-43568E2C5A5F}" dt="2020-04-01T23:34:55.728" v="773" actId="20577"/>
        <pc:sldMkLst>
          <pc:docMk/>
          <pc:sldMk cId="256970171" sldId="288"/>
        </pc:sldMkLst>
        <pc:spChg chg="mod">
          <ac:chgData name="Alberto Carlos" userId="e15fa37413acfacc" providerId="LiveId" clId="{595D4B39-CE55-4470-9212-43568E2C5A5F}" dt="2020-04-01T23:34:55.728" v="773" actId="20577"/>
          <ac:spMkLst>
            <pc:docMk/>
            <pc:sldMk cId="256970171" sldId="288"/>
            <ac:spMk id="2" creationId="{00000000-0000-0000-0000-000000000000}"/>
          </ac:spMkLst>
        </pc:spChg>
      </pc:sldChg>
      <pc:sldChg chg="modSp add">
        <pc:chgData name="Alberto Carlos" userId="e15fa37413acfacc" providerId="LiveId" clId="{595D4B39-CE55-4470-9212-43568E2C5A5F}" dt="2020-04-01T23:35:47.770" v="782" actId="20577"/>
        <pc:sldMkLst>
          <pc:docMk/>
          <pc:sldMk cId="2196327206" sldId="289"/>
        </pc:sldMkLst>
        <pc:spChg chg="mod">
          <ac:chgData name="Alberto Carlos" userId="e15fa37413acfacc" providerId="LiveId" clId="{595D4B39-CE55-4470-9212-43568E2C5A5F}" dt="2020-04-01T23:35:47.770" v="782" actId="20577"/>
          <ac:spMkLst>
            <pc:docMk/>
            <pc:sldMk cId="2196327206" sldId="289"/>
            <ac:spMk id="2" creationId="{00000000-0000-0000-0000-000000000000}"/>
          </ac:spMkLst>
        </pc:spChg>
      </pc:sldChg>
      <pc:sldChg chg="modSp add">
        <pc:chgData name="Alberto Carlos" userId="e15fa37413acfacc" providerId="LiveId" clId="{595D4B39-CE55-4470-9212-43568E2C5A5F}" dt="2020-04-01T23:37:23.964" v="800" actId="6549"/>
        <pc:sldMkLst>
          <pc:docMk/>
          <pc:sldMk cId="2407900128" sldId="290"/>
        </pc:sldMkLst>
        <pc:spChg chg="mod">
          <ac:chgData name="Alberto Carlos" userId="e15fa37413acfacc" providerId="LiveId" clId="{595D4B39-CE55-4470-9212-43568E2C5A5F}" dt="2020-04-01T23:37:23.964" v="800" actId="6549"/>
          <ac:spMkLst>
            <pc:docMk/>
            <pc:sldMk cId="2407900128" sldId="290"/>
            <ac:spMk id="2" creationId="{00000000-0000-0000-0000-000000000000}"/>
          </ac:spMkLst>
        </pc:spChg>
      </pc:sldChg>
      <pc:sldChg chg="modSp add">
        <pc:chgData name="Alberto Carlos" userId="e15fa37413acfacc" providerId="LiveId" clId="{595D4B39-CE55-4470-9212-43568E2C5A5F}" dt="2020-04-01T23:38:54.641" v="816" actId="6549"/>
        <pc:sldMkLst>
          <pc:docMk/>
          <pc:sldMk cId="96170302" sldId="291"/>
        </pc:sldMkLst>
        <pc:spChg chg="mod">
          <ac:chgData name="Alberto Carlos" userId="e15fa37413acfacc" providerId="LiveId" clId="{595D4B39-CE55-4470-9212-43568E2C5A5F}" dt="2020-04-01T23:38:54.641" v="816" actId="6549"/>
          <ac:spMkLst>
            <pc:docMk/>
            <pc:sldMk cId="96170302" sldId="291"/>
            <ac:spMk id="2" creationId="{00000000-0000-0000-0000-000000000000}"/>
          </ac:spMkLst>
        </pc:spChg>
      </pc:sldChg>
      <pc:sldChg chg="modSp add">
        <pc:chgData name="Alberto Carlos" userId="e15fa37413acfacc" providerId="LiveId" clId="{595D4B39-CE55-4470-9212-43568E2C5A5F}" dt="2020-04-01T23:39:41.341" v="823" actId="6549"/>
        <pc:sldMkLst>
          <pc:docMk/>
          <pc:sldMk cId="3530921086" sldId="292"/>
        </pc:sldMkLst>
        <pc:spChg chg="mod">
          <ac:chgData name="Alberto Carlos" userId="e15fa37413acfacc" providerId="LiveId" clId="{595D4B39-CE55-4470-9212-43568E2C5A5F}" dt="2020-04-01T23:39:41.341" v="823" actId="6549"/>
          <ac:spMkLst>
            <pc:docMk/>
            <pc:sldMk cId="3530921086" sldId="292"/>
            <ac:spMk id="2" creationId="{00000000-0000-0000-0000-000000000000}"/>
          </ac:spMkLst>
        </pc:spChg>
      </pc:sldChg>
      <pc:sldChg chg="modSp add">
        <pc:chgData name="Alberto Carlos" userId="e15fa37413acfacc" providerId="LiveId" clId="{595D4B39-CE55-4470-9212-43568E2C5A5F}" dt="2020-04-01T23:44:12.554" v="854" actId="6549"/>
        <pc:sldMkLst>
          <pc:docMk/>
          <pc:sldMk cId="2230814809" sldId="293"/>
        </pc:sldMkLst>
        <pc:spChg chg="mod">
          <ac:chgData name="Alberto Carlos" userId="e15fa37413acfacc" providerId="LiveId" clId="{595D4B39-CE55-4470-9212-43568E2C5A5F}" dt="2020-04-01T23:44:12.554" v="854" actId="6549"/>
          <ac:spMkLst>
            <pc:docMk/>
            <pc:sldMk cId="2230814809" sldId="293"/>
            <ac:spMk id="2" creationId="{00000000-0000-0000-0000-000000000000}"/>
          </ac:spMkLst>
        </pc:spChg>
        <pc:spChg chg="mod">
          <ac:chgData name="Alberto Carlos" userId="e15fa37413acfacc" providerId="LiveId" clId="{595D4B39-CE55-4470-9212-43568E2C5A5F}" dt="2020-04-01T23:44:08.078" v="852" actId="6549"/>
          <ac:spMkLst>
            <pc:docMk/>
            <pc:sldMk cId="2230814809" sldId="293"/>
            <ac:spMk id="11" creationId="{6666D78C-C84D-4A43-AC56-6938A4F08916}"/>
          </ac:spMkLst>
        </pc:spChg>
      </pc:sldChg>
      <pc:sldChg chg="addSp delSp modSp add">
        <pc:chgData name="Alberto Carlos" userId="e15fa37413acfacc" providerId="LiveId" clId="{595D4B39-CE55-4470-9212-43568E2C5A5F}" dt="2020-04-01T23:49:23.276" v="873" actId="6549"/>
        <pc:sldMkLst>
          <pc:docMk/>
          <pc:sldMk cId="3781009754" sldId="294"/>
        </pc:sldMkLst>
        <pc:spChg chg="mod">
          <ac:chgData name="Alberto Carlos" userId="e15fa37413acfacc" providerId="LiveId" clId="{595D4B39-CE55-4470-9212-43568E2C5A5F}" dt="2020-04-01T23:49:23.276" v="873" actId="6549"/>
          <ac:spMkLst>
            <pc:docMk/>
            <pc:sldMk cId="3781009754" sldId="294"/>
            <ac:spMk id="2" creationId="{00000000-0000-0000-0000-000000000000}"/>
          </ac:spMkLst>
        </pc:spChg>
        <pc:spChg chg="add del">
          <ac:chgData name="Alberto Carlos" userId="e15fa37413acfacc" providerId="LiveId" clId="{595D4B39-CE55-4470-9212-43568E2C5A5F}" dt="2020-04-01T23:47:30.105" v="857"/>
          <ac:spMkLst>
            <pc:docMk/>
            <pc:sldMk cId="3781009754" sldId="294"/>
            <ac:spMk id="3" creationId="{42667BEB-F632-4EEF-977E-A8A63B2E29EF}"/>
          </ac:spMkLst>
        </pc:spChg>
      </pc:sldChg>
      <pc:sldChg chg="modSp add">
        <pc:chgData name="Alberto Carlos" userId="e15fa37413acfacc" providerId="LiveId" clId="{595D4B39-CE55-4470-9212-43568E2C5A5F}" dt="2020-04-01T23:54:31.492" v="958" actId="6549"/>
        <pc:sldMkLst>
          <pc:docMk/>
          <pc:sldMk cId="885994651" sldId="295"/>
        </pc:sldMkLst>
        <pc:spChg chg="mod">
          <ac:chgData name="Alberto Carlos" userId="e15fa37413acfacc" providerId="LiveId" clId="{595D4B39-CE55-4470-9212-43568E2C5A5F}" dt="2020-04-01T23:54:31.492" v="958" actId="6549"/>
          <ac:spMkLst>
            <pc:docMk/>
            <pc:sldMk cId="885994651" sldId="295"/>
            <ac:spMk id="2" creationId="{00000000-0000-0000-0000-000000000000}"/>
          </ac:spMkLst>
        </pc:spChg>
      </pc:sldChg>
      <pc:sldChg chg="modSp add ord">
        <pc:chgData name="Alberto Carlos" userId="e15fa37413acfacc" providerId="LiveId" clId="{595D4B39-CE55-4470-9212-43568E2C5A5F}" dt="2020-04-01T23:54:07.927" v="945" actId="6549"/>
        <pc:sldMkLst>
          <pc:docMk/>
          <pc:sldMk cId="1268674011" sldId="296"/>
        </pc:sldMkLst>
        <pc:spChg chg="mod">
          <ac:chgData name="Alberto Carlos" userId="e15fa37413acfacc" providerId="LiveId" clId="{595D4B39-CE55-4470-9212-43568E2C5A5F}" dt="2020-04-01T23:54:07.927" v="945" actId="6549"/>
          <ac:spMkLst>
            <pc:docMk/>
            <pc:sldMk cId="1268674011" sldId="296"/>
            <ac:spMk id="2" creationId="{00000000-0000-0000-0000-000000000000}"/>
          </ac:spMkLst>
        </pc:spChg>
      </pc:sldChg>
      <pc:sldChg chg="modSp add">
        <pc:chgData name="Alberto Carlos" userId="e15fa37413acfacc" providerId="LiveId" clId="{595D4B39-CE55-4470-9212-43568E2C5A5F}" dt="2020-04-01T23:54:42.213" v="974" actId="20577"/>
        <pc:sldMkLst>
          <pc:docMk/>
          <pc:sldMk cId="1368021229" sldId="297"/>
        </pc:sldMkLst>
        <pc:spChg chg="mod">
          <ac:chgData name="Alberto Carlos" userId="e15fa37413acfacc" providerId="LiveId" clId="{595D4B39-CE55-4470-9212-43568E2C5A5F}" dt="2020-04-01T23:54:42.213" v="974" actId="20577"/>
          <ac:spMkLst>
            <pc:docMk/>
            <pc:sldMk cId="1368021229" sldId="297"/>
            <ac:spMk id="2" creationId="{00000000-0000-0000-0000-000000000000}"/>
          </ac:spMkLst>
        </pc:spChg>
      </pc:sldChg>
      <pc:sldChg chg="modSp add">
        <pc:chgData name="Alberto Carlos" userId="e15fa37413acfacc" providerId="LiveId" clId="{595D4B39-CE55-4470-9212-43568E2C5A5F}" dt="2020-04-01T23:56:04.044" v="999" actId="6549"/>
        <pc:sldMkLst>
          <pc:docMk/>
          <pc:sldMk cId="108085736" sldId="298"/>
        </pc:sldMkLst>
        <pc:spChg chg="mod">
          <ac:chgData name="Alberto Carlos" userId="e15fa37413acfacc" providerId="LiveId" clId="{595D4B39-CE55-4470-9212-43568E2C5A5F}" dt="2020-04-01T23:56:04.044" v="999" actId="6549"/>
          <ac:spMkLst>
            <pc:docMk/>
            <pc:sldMk cId="108085736" sldId="298"/>
            <ac:spMk id="2" creationId="{00000000-0000-0000-0000-000000000000}"/>
          </ac:spMkLst>
        </pc:spChg>
      </pc:sldChg>
      <pc:sldChg chg="modSp add">
        <pc:chgData name="Alberto Carlos" userId="e15fa37413acfacc" providerId="LiveId" clId="{595D4B39-CE55-4470-9212-43568E2C5A5F}" dt="2020-04-01T23:56:55.134" v="1016" actId="20577"/>
        <pc:sldMkLst>
          <pc:docMk/>
          <pc:sldMk cId="119467920" sldId="299"/>
        </pc:sldMkLst>
        <pc:spChg chg="mod">
          <ac:chgData name="Alberto Carlos" userId="e15fa37413acfacc" providerId="LiveId" clId="{595D4B39-CE55-4470-9212-43568E2C5A5F}" dt="2020-04-01T23:56:55.134" v="1016" actId="20577"/>
          <ac:spMkLst>
            <pc:docMk/>
            <pc:sldMk cId="119467920" sldId="299"/>
            <ac:spMk id="2" creationId="{00000000-0000-0000-0000-000000000000}"/>
          </ac:spMkLst>
        </pc:spChg>
      </pc:sldChg>
      <pc:sldChg chg="add ord">
        <pc:chgData name="Alberto Carlos" userId="e15fa37413acfacc" providerId="LiveId" clId="{595D4B39-CE55-4470-9212-43568E2C5A5F}" dt="2020-04-05T23:01:49.045" v="1049"/>
        <pc:sldMkLst>
          <pc:docMk/>
          <pc:sldMk cId="320380645" sldId="300"/>
        </pc:sldMkLst>
      </pc:sldChg>
    </pc:docChg>
  </pc:docChgLst>
  <pc:docChgLst>
    <pc:chgData name="Alberto Carlos" userId="e15fa37413acfacc" providerId="LiveId" clId="{AF915EAC-E6F7-476C-A756-5F5DAF759F07}"/>
    <pc:docChg chg="undo custSel addSld delSld modSld">
      <pc:chgData name="Alberto Carlos" userId="e15fa37413acfacc" providerId="LiveId" clId="{AF915EAC-E6F7-476C-A756-5F5DAF759F07}" dt="2020-09-16T15:26:34.157" v="354" actId="2696"/>
      <pc:docMkLst>
        <pc:docMk/>
      </pc:docMkLst>
      <pc:sldChg chg="add del">
        <pc:chgData name="Alberto Carlos" userId="e15fa37413acfacc" providerId="LiveId" clId="{AF915EAC-E6F7-476C-A756-5F5DAF759F07}" dt="2020-09-13T15:23:18.812" v="256" actId="2696"/>
        <pc:sldMkLst>
          <pc:docMk/>
          <pc:sldMk cId="1348386947" sldId="400"/>
        </pc:sldMkLst>
      </pc:sldChg>
      <pc:sldChg chg="addSp modSp">
        <pc:chgData name="Alberto Carlos" userId="e15fa37413acfacc" providerId="LiveId" clId="{AF915EAC-E6F7-476C-A756-5F5DAF759F07}" dt="2020-09-13T15:04:49.211" v="46" actId="6549"/>
        <pc:sldMkLst>
          <pc:docMk/>
          <pc:sldMk cId="2184719949" sldId="401"/>
        </pc:sldMkLst>
        <pc:spChg chg="add mod">
          <ac:chgData name="Alberto Carlos" userId="e15fa37413acfacc" providerId="LiveId" clId="{AF915EAC-E6F7-476C-A756-5F5DAF759F07}" dt="2020-09-13T15:04:44.818" v="44" actId="20577"/>
          <ac:spMkLst>
            <pc:docMk/>
            <pc:sldMk cId="2184719949" sldId="401"/>
            <ac:spMk id="17" creationId="{0839858D-A163-4545-9201-5FF0DCD0C212}"/>
          </ac:spMkLst>
        </pc:spChg>
        <pc:spChg chg="mod">
          <ac:chgData name="Alberto Carlos" userId="e15fa37413acfacc" providerId="LiveId" clId="{AF915EAC-E6F7-476C-A756-5F5DAF759F07}" dt="2020-09-13T15:04:49.211" v="46" actId="6549"/>
          <ac:spMkLst>
            <pc:docMk/>
            <pc:sldMk cId="2184719949" sldId="401"/>
            <ac:spMk id="20" creationId="{00000000-0000-0000-0000-000000000000}"/>
          </ac:spMkLst>
        </pc:spChg>
      </pc:sldChg>
      <pc:sldChg chg="del">
        <pc:chgData name="Alberto Carlos" userId="e15fa37413acfacc" providerId="LiveId" clId="{AF915EAC-E6F7-476C-A756-5F5DAF759F07}" dt="2020-09-13T15:23:19.539" v="297" actId="2696"/>
        <pc:sldMkLst>
          <pc:docMk/>
          <pc:sldMk cId="2175872598" sldId="402"/>
        </pc:sldMkLst>
      </pc:sldChg>
      <pc:sldChg chg="del">
        <pc:chgData name="Alberto Carlos" userId="e15fa37413acfacc" providerId="LiveId" clId="{AF915EAC-E6F7-476C-A756-5F5DAF759F07}" dt="2020-09-13T15:23:19.555" v="298" actId="2696"/>
        <pc:sldMkLst>
          <pc:docMk/>
          <pc:sldMk cId="2787706945" sldId="403"/>
        </pc:sldMkLst>
      </pc:sldChg>
      <pc:sldChg chg="del">
        <pc:chgData name="Alberto Carlos" userId="e15fa37413acfacc" providerId="LiveId" clId="{AF915EAC-E6F7-476C-A756-5F5DAF759F07}" dt="2020-09-13T15:23:19.570" v="299" actId="2696"/>
        <pc:sldMkLst>
          <pc:docMk/>
          <pc:sldMk cId="2075168917" sldId="404"/>
        </pc:sldMkLst>
      </pc:sldChg>
      <pc:sldChg chg="del">
        <pc:chgData name="Alberto Carlos" userId="e15fa37413acfacc" providerId="LiveId" clId="{AF915EAC-E6F7-476C-A756-5F5DAF759F07}" dt="2020-09-13T15:23:19.601" v="300" actId="2696"/>
        <pc:sldMkLst>
          <pc:docMk/>
          <pc:sldMk cId="2695493292" sldId="405"/>
        </pc:sldMkLst>
      </pc:sldChg>
      <pc:sldChg chg="del">
        <pc:chgData name="Alberto Carlos" userId="e15fa37413acfacc" providerId="LiveId" clId="{AF915EAC-E6F7-476C-A756-5F5DAF759F07}" dt="2020-09-13T15:23:19.617" v="301" actId="2696"/>
        <pc:sldMkLst>
          <pc:docMk/>
          <pc:sldMk cId="1952448962" sldId="406"/>
        </pc:sldMkLst>
      </pc:sldChg>
      <pc:sldChg chg="del">
        <pc:chgData name="Alberto Carlos" userId="e15fa37413acfacc" providerId="LiveId" clId="{AF915EAC-E6F7-476C-A756-5F5DAF759F07}" dt="2020-09-13T15:23:19.633" v="302" actId="2696"/>
        <pc:sldMkLst>
          <pc:docMk/>
          <pc:sldMk cId="4117554384" sldId="407"/>
        </pc:sldMkLst>
      </pc:sldChg>
      <pc:sldChg chg="del">
        <pc:chgData name="Alberto Carlos" userId="e15fa37413acfacc" providerId="LiveId" clId="{AF915EAC-E6F7-476C-A756-5F5DAF759F07}" dt="2020-09-13T15:23:19.664" v="304" actId="2696"/>
        <pc:sldMkLst>
          <pc:docMk/>
          <pc:sldMk cId="55989861" sldId="408"/>
        </pc:sldMkLst>
      </pc:sldChg>
      <pc:sldChg chg="del">
        <pc:chgData name="Alberto Carlos" userId="e15fa37413acfacc" providerId="LiveId" clId="{AF915EAC-E6F7-476C-A756-5F5DAF759F07}" dt="2020-09-13T15:23:19.680" v="305" actId="2696"/>
        <pc:sldMkLst>
          <pc:docMk/>
          <pc:sldMk cId="3472481983" sldId="409"/>
        </pc:sldMkLst>
      </pc:sldChg>
      <pc:sldChg chg="del">
        <pc:chgData name="Alberto Carlos" userId="e15fa37413acfacc" providerId="LiveId" clId="{AF915EAC-E6F7-476C-A756-5F5DAF759F07}" dt="2020-09-13T15:23:19.695" v="306" actId="2696"/>
        <pc:sldMkLst>
          <pc:docMk/>
          <pc:sldMk cId="1900114099" sldId="410"/>
        </pc:sldMkLst>
      </pc:sldChg>
      <pc:sldChg chg="del">
        <pc:chgData name="Alberto Carlos" userId="e15fa37413acfacc" providerId="LiveId" clId="{AF915EAC-E6F7-476C-A756-5F5DAF759F07}" dt="2020-09-13T15:23:19.726" v="308" actId="2696"/>
        <pc:sldMkLst>
          <pc:docMk/>
          <pc:sldMk cId="1239396190" sldId="412"/>
        </pc:sldMkLst>
      </pc:sldChg>
      <pc:sldChg chg="del">
        <pc:chgData name="Alberto Carlos" userId="e15fa37413acfacc" providerId="LiveId" clId="{AF915EAC-E6F7-476C-A756-5F5DAF759F07}" dt="2020-09-13T15:23:19.711" v="307" actId="2696"/>
        <pc:sldMkLst>
          <pc:docMk/>
          <pc:sldMk cId="1434052731" sldId="413"/>
        </pc:sldMkLst>
      </pc:sldChg>
      <pc:sldChg chg="del">
        <pc:chgData name="Alberto Carlos" userId="e15fa37413acfacc" providerId="LiveId" clId="{AF915EAC-E6F7-476C-A756-5F5DAF759F07}" dt="2020-09-13T15:23:19.742" v="309" actId="2696"/>
        <pc:sldMkLst>
          <pc:docMk/>
          <pc:sldMk cId="3923686118" sldId="414"/>
        </pc:sldMkLst>
      </pc:sldChg>
      <pc:sldChg chg="del">
        <pc:chgData name="Alberto Carlos" userId="e15fa37413acfacc" providerId="LiveId" clId="{AF915EAC-E6F7-476C-A756-5F5DAF759F07}" dt="2020-09-13T15:23:19.758" v="310" actId="2696"/>
        <pc:sldMkLst>
          <pc:docMk/>
          <pc:sldMk cId="2160116665" sldId="415"/>
        </pc:sldMkLst>
      </pc:sldChg>
      <pc:sldChg chg="del">
        <pc:chgData name="Alberto Carlos" userId="e15fa37413acfacc" providerId="LiveId" clId="{AF915EAC-E6F7-476C-A756-5F5DAF759F07}" dt="2020-09-13T15:23:19.773" v="311" actId="2696"/>
        <pc:sldMkLst>
          <pc:docMk/>
          <pc:sldMk cId="97728167" sldId="416"/>
        </pc:sldMkLst>
      </pc:sldChg>
      <pc:sldChg chg="del">
        <pc:chgData name="Alberto Carlos" userId="e15fa37413acfacc" providerId="LiveId" clId="{AF915EAC-E6F7-476C-A756-5F5DAF759F07}" dt="2020-09-13T15:23:19.898" v="312" actId="2696"/>
        <pc:sldMkLst>
          <pc:docMk/>
          <pc:sldMk cId="3068373287" sldId="417"/>
        </pc:sldMkLst>
      </pc:sldChg>
      <pc:sldChg chg="del">
        <pc:chgData name="Alberto Carlos" userId="e15fa37413acfacc" providerId="LiveId" clId="{AF915EAC-E6F7-476C-A756-5F5DAF759F07}" dt="2020-09-13T15:23:19.930" v="313" actId="2696"/>
        <pc:sldMkLst>
          <pc:docMk/>
          <pc:sldMk cId="307243857" sldId="418"/>
        </pc:sldMkLst>
      </pc:sldChg>
      <pc:sldChg chg="del">
        <pc:chgData name="Alberto Carlos" userId="e15fa37413acfacc" providerId="LiveId" clId="{AF915EAC-E6F7-476C-A756-5F5DAF759F07}" dt="2020-09-13T15:23:19.961" v="316" actId="2696"/>
        <pc:sldMkLst>
          <pc:docMk/>
          <pc:sldMk cId="3344435450" sldId="419"/>
        </pc:sldMkLst>
      </pc:sldChg>
      <pc:sldChg chg="del">
        <pc:chgData name="Alberto Carlos" userId="e15fa37413acfacc" providerId="LiveId" clId="{AF915EAC-E6F7-476C-A756-5F5DAF759F07}" dt="2020-09-13T15:23:19.945" v="314" actId="2696"/>
        <pc:sldMkLst>
          <pc:docMk/>
          <pc:sldMk cId="2527504590" sldId="420"/>
        </pc:sldMkLst>
      </pc:sldChg>
      <pc:sldChg chg="del">
        <pc:chgData name="Alberto Carlos" userId="e15fa37413acfacc" providerId="LiveId" clId="{AF915EAC-E6F7-476C-A756-5F5DAF759F07}" dt="2020-09-13T15:23:19.961" v="315" actId="2696"/>
        <pc:sldMkLst>
          <pc:docMk/>
          <pc:sldMk cId="2787803288" sldId="421"/>
        </pc:sldMkLst>
      </pc:sldChg>
      <pc:sldChg chg="del">
        <pc:chgData name="Alberto Carlos" userId="e15fa37413acfacc" providerId="LiveId" clId="{AF915EAC-E6F7-476C-A756-5F5DAF759F07}" dt="2020-09-13T15:23:19.508" v="295" actId="2696"/>
        <pc:sldMkLst>
          <pc:docMk/>
          <pc:sldMk cId="2990425880" sldId="422"/>
        </pc:sldMkLst>
      </pc:sldChg>
      <pc:sldChg chg="del">
        <pc:chgData name="Alberto Carlos" userId="e15fa37413acfacc" providerId="LiveId" clId="{AF915EAC-E6F7-476C-A756-5F5DAF759F07}" dt="2020-09-13T15:23:19.476" v="293" actId="2696"/>
        <pc:sldMkLst>
          <pc:docMk/>
          <pc:sldMk cId="510101220" sldId="423"/>
        </pc:sldMkLst>
      </pc:sldChg>
      <pc:sldChg chg="del">
        <pc:chgData name="Alberto Carlos" userId="e15fa37413acfacc" providerId="LiveId" clId="{AF915EAC-E6F7-476C-A756-5F5DAF759F07}" dt="2020-09-13T15:23:19.492" v="294" actId="2696"/>
        <pc:sldMkLst>
          <pc:docMk/>
          <pc:sldMk cId="2354181100" sldId="424"/>
        </pc:sldMkLst>
      </pc:sldChg>
      <pc:sldChg chg="del">
        <pc:chgData name="Alberto Carlos" userId="e15fa37413acfacc" providerId="LiveId" clId="{AF915EAC-E6F7-476C-A756-5F5DAF759F07}" dt="2020-09-13T15:23:19.523" v="296" actId="2696"/>
        <pc:sldMkLst>
          <pc:docMk/>
          <pc:sldMk cId="1149552366" sldId="425"/>
        </pc:sldMkLst>
      </pc:sldChg>
      <pc:sldChg chg="del">
        <pc:chgData name="Alberto Carlos" userId="e15fa37413acfacc" providerId="LiveId" clId="{AF915EAC-E6F7-476C-A756-5F5DAF759F07}" dt="2020-09-13T15:23:19.648" v="303" actId="2696"/>
        <pc:sldMkLst>
          <pc:docMk/>
          <pc:sldMk cId="965648442" sldId="426"/>
        </pc:sldMkLst>
      </pc:sldChg>
      <pc:sldChg chg="del">
        <pc:chgData name="Alberto Carlos" userId="e15fa37413acfacc" providerId="LiveId" clId="{AF915EAC-E6F7-476C-A756-5F5DAF759F07}" dt="2020-09-13T15:23:19.976" v="317" actId="2696"/>
        <pc:sldMkLst>
          <pc:docMk/>
          <pc:sldMk cId="1665563982" sldId="427"/>
        </pc:sldMkLst>
      </pc:sldChg>
      <pc:sldChg chg="del">
        <pc:chgData name="Alberto Carlos" userId="e15fa37413acfacc" providerId="LiveId" clId="{AF915EAC-E6F7-476C-A756-5F5DAF759F07}" dt="2020-09-13T15:23:19.992" v="318" actId="2696"/>
        <pc:sldMkLst>
          <pc:docMk/>
          <pc:sldMk cId="1747784585" sldId="428"/>
        </pc:sldMkLst>
      </pc:sldChg>
      <pc:sldChg chg="del">
        <pc:chgData name="Alberto Carlos" userId="e15fa37413acfacc" providerId="LiveId" clId="{AF915EAC-E6F7-476C-A756-5F5DAF759F07}" dt="2020-09-13T15:23:20.008" v="319" actId="2696"/>
        <pc:sldMkLst>
          <pc:docMk/>
          <pc:sldMk cId="193457853" sldId="429"/>
        </pc:sldMkLst>
      </pc:sldChg>
      <pc:sldChg chg="del">
        <pc:chgData name="Alberto Carlos" userId="e15fa37413acfacc" providerId="LiveId" clId="{AF915EAC-E6F7-476C-A756-5F5DAF759F07}" dt="2020-09-13T15:23:20.023" v="320" actId="2696"/>
        <pc:sldMkLst>
          <pc:docMk/>
          <pc:sldMk cId="311767411" sldId="430"/>
        </pc:sldMkLst>
      </pc:sldChg>
      <pc:sldChg chg="del">
        <pc:chgData name="Alberto Carlos" userId="e15fa37413acfacc" providerId="LiveId" clId="{AF915EAC-E6F7-476C-A756-5F5DAF759F07}" dt="2020-09-13T15:23:20.039" v="321" actId="2696"/>
        <pc:sldMkLst>
          <pc:docMk/>
          <pc:sldMk cId="2707945831" sldId="431"/>
        </pc:sldMkLst>
      </pc:sldChg>
      <pc:sldChg chg="del">
        <pc:chgData name="Alberto Carlos" userId="e15fa37413acfacc" providerId="LiveId" clId="{AF915EAC-E6F7-476C-A756-5F5DAF759F07}" dt="2020-09-13T15:23:20.054" v="322" actId="2696"/>
        <pc:sldMkLst>
          <pc:docMk/>
          <pc:sldMk cId="2650653672" sldId="432"/>
        </pc:sldMkLst>
      </pc:sldChg>
      <pc:sldChg chg="del">
        <pc:chgData name="Alberto Carlos" userId="e15fa37413acfacc" providerId="LiveId" clId="{AF915EAC-E6F7-476C-A756-5F5DAF759F07}" dt="2020-09-13T15:23:20.070" v="323" actId="2696"/>
        <pc:sldMkLst>
          <pc:docMk/>
          <pc:sldMk cId="1755970431" sldId="433"/>
        </pc:sldMkLst>
      </pc:sldChg>
      <pc:sldChg chg="del">
        <pc:chgData name="Alberto Carlos" userId="e15fa37413acfacc" providerId="LiveId" clId="{AF915EAC-E6F7-476C-A756-5F5DAF759F07}" dt="2020-09-13T15:23:20.086" v="324" actId="2696"/>
        <pc:sldMkLst>
          <pc:docMk/>
          <pc:sldMk cId="2312727666" sldId="434"/>
        </pc:sldMkLst>
      </pc:sldChg>
      <pc:sldChg chg="del">
        <pc:chgData name="Alberto Carlos" userId="e15fa37413acfacc" providerId="LiveId" clId="{AF915EAC-E6F7-476C-A756-5F5DAF759F07}" dt="2020-09-13T15:23:20.101" v="325" actId="2696"/>
        <pc:sldMkLst>
          <pc:docMk/>
          <pc:sldMk cId="2210172491" sldId="435"/>
        </pc:sldMkLst>
      </pc:sldChg>
      <pc:sldChg chg="del">
        <pc:chgData name="Alberto Carlos" userId="e15fa37413acfacc" providerId="LiveId" clId="{AF915EAC-E6F7-476C-A756-5F5DAF759F07}" dt="2020-09-13T15:23:20.117" v="326" actId="2696"/>
        <pc:sldMkLst>
          <pc:docMk/>
          <pc:sldMk cId="436134424" sldId="436"/>
        </pc:sldMkLst>
      </pc:sldChg>
      <pc:sldChg chg="del">
        <pc:chgData name="Alberto Carlos" userId="e15fa37413acfacc" providerId="LiveId" clId="{AF915EAC-E6F7-476C-A756-5F5DAF759F07}" dt="2020-09-13T15:23:20.117" v="327" actId="2696"/>
        <pc:sldMkLst>
          <pc:docMk/>
          <pc:sldMk cId="1504845025" sldId="437"/>
        </pc:sldMkLst>
      </pc:sldChg>
      <pc:sldChg chg="del">
        <pc:chgData name="Alberto Carlos" userId="e15fa37413acfacc" providerId="LiveId" clId="{AF915EAC-E6F7-476C-A756-5F5DAF759F07}" dt="2020-09-13T15:23:20.133" v="328" actId="2696"/>
        <pc:sldMkLst>
          <pc:docMk/>
          <pc:sldMk cId="3405136889" sldId="438"/>
        </pc:sldMkLst>
      </pc:sldChg>
      <pc:sldChg chg="add del">
        <pc:chgData name="Alberto Carlos" userId="e15fa37413acfacc" providerId="LiveId" clId="{AF915EAC-E6F7-476C-A756-5F5DAF759F07}" dt="2020-09-13T15:23:18.830" v="257" actId="2696"/>
        <pc:sldMkLst>
          <pc:docMk/>
          <pc:sldMk cId="21183161" sldId="439"/>
        </pc:sldMkLst>
      </pc:sldChg>
      <pc:sldChg chg="add del">
        <pc:chgData name="Alberto Carlos" userId="e15fa37413acfacc" providerId="LiveId" clId="{AF915EAC-E6F7-476C-A756-5F5DAF759F07}" dt="2020-09-13T15:23:18.851" v="258" actId="2696"/>
        <pc:sldMkLst>
          <pc:docMk/>
          <pc:sldMk cId="2243368608" sldId="440"/>
        </pc:sldMkLst>
      </pc:sldChg>
      <pc:sldChg chg="add del">
        <pc:chgData name="Alberto Carlos" userId="e15fa37413acfacc" providerId="LiveId" clId="{AF915EAC-E6F7-476C-A756-5F5DAF759F07}" dt="2020-09-13T15:23:18.863" v="259" actId="2696"/>
        <pc:sldMkLst>
          <pc:docMk/>
          <pc:sldMk cId="319742142" sldId="441"/>
        </pc:sldMkLst>
      </pc:sldChg>
      <pc:sldChg chg="add del">
        <pc:chgData name="Alberto Carlos" userId="e15fa37413acfacc" providerId="LiveId" clId="{AF915EAC-E6F7-476C-A756-5F5DAF759F07}" dt="2020-09-13T15:23:18.879" v="260" actId="2696"/>
        <pc:sldMkLst>
          <pc:docMk/>
          <pc:sldMk cId="3416607149" sldId="442"/>
        </pc:sldMkLst>
      </pc:sldChg>
      <pc:sldChg chg="add del">
        <pc:chgData name="Alberto Carlos" userId="e15fa37413acfacc" providerId="LiveId" clId="{AF915EAC-E6F7-476C-A756-5F5DAF759F07}" dt="2020-09-13T15:23:18.895" v="261" actId="2696"/>
        <pc:sldMkLst>
          <pc:docMk/>
          <pc:sldMk cId="2662974824" sldId="443"/>
        </pc:sldMkLst>
      </pc:sldChg>
      <pc:sldChg chg="add del">
        <pc:chgData name="Alberto Carlos" userId="e15fa37413acfacc" providerId="LiveId" clId="{AF915EAC-E6F7-476C-A756-5F5DAF759F07}" dt="2020-09-13T15:23:18.914" v="262" actId="2696"/>
        <pc:sldMkLst>
          <pc:docMk/>
          <pc:sldMk cId="138345140" sldId="444"/>
        </pc:sldMkLst>
      </pc:sldChg>
      <pc:sldChg chg="add del">
        <pc:chgData name="Alberto Carlos" userId="e15fa37413acfacc" providerId="LiveId" clId="{AF915EAC-E6F7-476C-A756-5F5DAF759F07}" dt="2020-09-13T15:23:18.945" v="263" actId="2696"/>
        <pc:sldMkLst>
          <pc:docMk/>
          <pc:sldMk cId="2233419688" sldId="445"/>
        </pc:sldMkLst>
      </pc:sldChg>
      <pc:sldChg chg="add del">
        <pc:chgData name="Alberto Carlos" userId="e15fa37413acfacc" providerId="LiveId" clId="{AF915EAC-E6F7-476C-A756-5F5DAF759F07}" dt="2020-09-13T15:23:18.961" v="264" actId="2696"/>
        <pc:sldMkLst>
          <pc:docMk/>
          <pc:sldMk cId="3233881042" sldId="446"/>
        </pc:sldMkLst>
      </pc:sldChg>
      <pc:sldChg chg="add del">
        <pc:chgData name="Alberto Carlos" userId="e15fa37413acfacc" providerId="LiveId" clId="{AF915EAC-E6F7-476C-A756-5F5DAF759F07}" dt="2020-09-13T15:23:18.977" v="265" actId="2696"/>
        <pc:sldMkLst>
          <pc:docMk/>
          <pc:sldMk cId="2789005877" sldId="447"/>
        </pc:sldMkLst>
      </pc:sldChg>
      <pc:sldChg chg="add del">
        <pc:chgData name="Alberto Carlos" userId="e15fa37413acfacc" providerId="LiveId" clId="{AF915EAC-E6F7-476C-A756-5F5DAF759F07}" dt="2020-09-13T15:23:18.992" v="266" actId="2696"/>
        <pc:sldMkLst>
          <pc:docMk/>
          <pc:sldMk cId="754456864" sldId="448"/>
        </pc:sldMkLst>
      </pc:sldChg>
      <pc:sldChg chg="add del">
        <pc:chgData name="Alberto Carlos" userId="e15fa37413acfacc" providerId="LiveId" clId="{AF915EAC-E6F7-476C-A756-5F5DAF759F07}" dt="2020-09-13T15:23:19.008" v="267" actId="2696"/>
        <pc:sldMkLst>
          <pc:docMk/>
          <pc:sldMk cId="2513439877" sldId="449"/>
        </pc:sldMkLst>
      </pc:sldChg>
      <pc:sldChg chg="add del">
        <pc:chgData name="Alberto Carlos" userId="e15fa37413acfacc" providerId="LiveId" clId="{AF915EAC-E6F7-476C-A756-5F5DAF759F07}" dt="2020-09-13T15:23:19.023" v="268" actId="2696"/>
        <pc:sldMkLst>
          <pc:docMk/>
          <pc:sldMk cId="1220674138" sldId="450"/>
        </pc:sldMkLst>
      </pc:sldChg>
      <pc:sldChg chg="add del">
        <pc:chgData name="Alberto Carlos" userId="e15fa37413acfacc" providerId="LiveId" clId="{AF915EAC-E6F7-476C-A756-5F5DAF759F07}" dt="2020-09-13T15:23:19.039" v="269" actId="2696"/>
        <pc:sldMkLst>
          <pc:docMk/>
          <pc:sldMk cId="1460398244" sldId="451"/>
        </pc:sldMkLst>
      </pc:sldChg>
      <pc:sldChg chg="add del">
        <pc:chgData name="Alberto Carlos" userId="e15fa37413acfacc" providerId="LiveId" clId="{AF915EAC-E6F7-476C-A756-5F5DAF759F07}" dt="2020-09-13T15:23:19.070" v="270" actId="2696"/>
        <pc:sldMkLst>
          <pc:docMk/>
          <pc:sldMk cId="2132079879" sldId="452"/>
        </pc:sldMkLst>
      </pc:sldChg>
      <pc:sldChg chg="add del">
        <pc:chgData name="Alberto Carlos" userId="e15fa37413acfacc" providerId="LiveId" clId="{AF915EAC-E6F7-476C-A756-5F5DAF759F07}" dt="2020-09-13T15:23:19.086" v="271" actId="2696"/>
        <pc:sldMkLst>
          <pc:docMk/>
          <pc:sldMk cId="313603447" sldId="453"/>
        </pc:sldMkLst>
      </pc:sldChg>
      <pc:sldChg chg="add del">
        <pc:chgData name="Alberto Carlos" userId="e15fa37413acfacc" providerId="LiveId" clId="{AF915EAC-E6F7-476C-A756-5F5DAF759F07}" dt="2020-09-13T15:23:19.117" v="272" actId="2696"/>
        <pc:sldMkLst>
          <pc:docMk/>
          <pc:sldMk cId="2241395681" sldId="454"/>
        </pc:sldMkLst>
      </pc:sldChg>
      <pc:sldChg chg="add del">
        <pc:chgData name="Alberto Carlos" userId="e15fa37413acfacc" providerId="LiveId" clId="{AF915EAC-E6F7-476C-A756-5F5DAF759F07}" dt="2020-09-13T15:23:19.133" v="273" actId="2696"/>
        <pc:sldMkLst>
          <pc:docMk/>
          <pc:sldMk cId="1749854156" sldId="455"/>
        </pc:sldMkLst>
      </pc:sldChg>
      <pc:sldChg chg="add del">
        <pc:chgData name="Alberto Carlos" userId="e15fa37413acfacc" providerId="LiveId" clId="{AF915EAC-E6F7-476C-A756-5F5DAF759F07}" dt="2020-09-13T15:23:19.148" v="274" actId="2696"/>
        <pc:sldMkLst>
          <pc:docMk/>
          <pc:sldMk cId="58002657" sldId="456"/>
        </pc:sldMkLst>
      </pc:sldChg>
      <pc:sldChg chg="add del">
        <pc:chgData name="Alberto Carlos" userId="e15fa37413acfacc" providerId="LiveId" clId="{AF915EAC-E6F7-476C-A756-5F5DAF759F07}" dt="2020-09-13T15:23:19.164" v="275" actId="2696"/>
        <pc:sldMkLst>
          <pc:docMk/>
          <pc:sldMk cId="826705460" sldId="457"/>
        </pc:sldMkLst>
      </pc:sldChg>
      <pc:sldChg chg="add del">
        <pc:chgData name="Alberto Carlos" userId="e15fa37413acfacc" providerId="LiveId" clId="{AF915EAC-E6F7-476C-A756-5F5DAF759F07}" dt="2020-09-13T15:23:19.180" v="276" actId="2696"/>
        <pc:sldMkLst>
          <pc:docMk/>
          <pc:sldMk cId="726551560" sldId="458"/>
        </pc:sldMkLst>
      </pc:sldChg>
      <pc:sldChg chg="add del">
        <pc:chgData name="Alberto Carlos" userId="e15fa37413acfacc" providerId="LiveId" clId="{AF915EAC-E6F7-476C-A756-5F5DAF759F07}" dt="2020-09-13T15:23:19.195" v="277" actId="2696"/>
        <pc:sldMkLst>
          <pc:docMk/>
          <pc:sldMk cId="2490012733" sldId="459"/>
        </pc:sldMkLst>
      </pc:sldChg>
      <pc:sldChg chg="add del">
        <pc:chgData name="Alberto Carlos" userId="e15fa37413acfacc" providerId="LiveId" clId="{AF915EAC-E6F7-476C-A756-5F5DAF759F07}" dt="2020-09-13T15:23:19.211" v="278" actId="2696"/>
        <pc:sldMkLst>
          <pc:docMk/>
          <pc:sldMk cId="2941111278" sldId="460"/>
        </pc:sldMkLst>
      </pc:sldChg>
      <pc:sldChg chg="add del">
        <pc:chgData name="Alberto Carlos" userId="e15fa37413acfacc" providerId="LiveId" clId="{AF915EAC-E6F7-476C-A756-5F5DAF759F07}" dt="2020-09-13T15:23:19.242" v="279" actId="2696"/>
        <pc:sldMkLst>
          <pc:docMk/>
          <pc:sldMk cId="767225697" sldId="461"/>
        </pc:sldMkLst>
      </pc:sldChg>
      <pc:sldChg chg="add del">
        <pc:chgData name="Alberto Carlos" userId="e15fa37413acfacc" providerId="LiveId" clId="{AF915EAC-E6F7-476C-A756-5F5DAF759F07}" dt="2020-09-13T15:23:19.258" v="280" actId="2696"/>
        <pc:sldMkLst>
          <pc:docMk/>
          <pc:sldMk cId="1220223237" sldId="462"/>
        </pc:sldMkLst>
      </pc:sldChg>
      <pc:sldChg chg="add del">
        <pc:chgData name="Alberto Carlos" userId="e15fa37413acfacc" providerId="LiveId" clId="{AF915EAC-E6F7-476C-A756-5F5DAF759F07}" dt="2020-09-13T15:23:19.273" v="281" actId="2696"/>
        <pc:sldMkLst>
          <pc:docMk/>
          <pc:sldMk cId="2648934795" sldId="463"/>
        </pc:sldMkLst>
      </pc:sldChg>
      <pc:sldChg chg="add del">
        <pc:chgData name="Alberto Carlos" userId="e15fa37413acfacc" providerId="LiveId" clId="{AF915EAC-E6F7-476C-A756-5F5DAF759F07}" dt="2020-09-13T15:23:19.305" v="282" actId="2696"/>
        <pc:sldMkLst>
          <pc:docMk/>
          <pc:sldMk cId="3632341488" sldId="464"/>
        </pc:sldMkLst>
      </pc:sldChg>
      <pc:sldChg chg="add del">
        <pc:chgData name="Alberto Carlos" userId="e15fa37413acfacc" providerId="LiveId" clId="{AF915EAC-E6F7-476C-A756-5F5DAF759F07}" dt="2020-09-13T15:23:19.320" v="283" actId="2696"/>
        <pc:sldMkLst>
          <pc:docMk/>
          <pc:sldMk cId="2353693575" sldId="465"/>
        </pc:sldMkLst>
      </pc:sldChg>
      <pc:sldChg chg="add del">
        <pc:chgData name="Alberto Carlos" userId="e15fa37413acfacc" providerId="LiveId" clId="{AF915EAC-E6F7-476C-A756-5F5DAF759F07}" dt="2020-09-13T15:23:19.336" v="284" actId="2696"/>
        <pc:sldMkLst>
          <pc:docMk/>
          <pc:sldMk cId="3047883529" sldId="466"/>
        </pc:sldMkLst>
      </pc:sldChg>
      <pc:sldChg chg="add del">
        <pc:chgData name="Alberto Carlos" userId="e15fa37413acfacc" providerId="LiveId" clId="{AF915EAC-E6F7-476C-A756-5F5DAF759F07}" dt="2020-09-13T15:23:19.352" v="285" actId="2696"/>
        <pc:sldMkLst>
          <pc:docMk/>
          <pc:sldMk cId="485950578" sldId="467"/>
        </pc:sldMkLst>
      </pc:sldChg>
      <pc:sldChg chg="add del">
        <pc:chgData name="Alberto Carlos" userId="e15fa37413acfacc" providerId="LiveId" clId="{AF915EAC-E6F7-476C-A756-5F5DAF759F07}" dt="2020-09-13T15:23:19.367" v="286" actId="2696"/>
        <pc:sldMkLst>
          <pc:docMk/>
          <pc:sldMk cId="3620809910" sldId="468"/>
        </pc:sldMkLst>
      </pc:sldChg>
      <pc:sldChg chg="add del">
        <pc:chgData name="Alberto Carlos" userId="e15fa37413acfacc" providerId="LiveId" clId="{AF915EAC-E6F7-476C-A756-5F5DAF759F07}" dt="2020-09-13T15:23:19.383" v="287" actId="2696"/>
        <pc:sldMkLst>
          <pc:docMk/>
          <pc:sldMk cId="2792931709" sldId="469"/>
        </pc:sldMkLst>
      </pc:sldChg>
      <pc:sldChg chg="add del">
        <pc:chgData name="Alberto Carlos" userId="e15fa37413acfacc" providerId="LiveId" clId="{AF915EAC-E6F7-476C-A756-5F5DAF759F07}" dt="2020-09-13T15:23:19.398" v="288" actId="2696"/>
        <pc:sldMkLst>
          <pc:docMk/>
          <pc:sldMk cId="335704483" sldId="470"/>
        </pc:sldMkLst>
      </pc:sldChg>
      <pc:sldChg chg="add del">
        <pc:chgData name="Alberto Carlos" userId="e15fa37413acfacc" providerId="LiveId" clId="{AF915EAC-E6F7-476C-A756-5F5DAF759F07}" dt="2020-09-13T15:23:19.414" v="289" actId="2696"/>
        <pc:sldMkLst>
          <pc:docMk/>
          <pc:sldMk cId="3367849749" sldId="471"/>
        </pc:sldMkLst>
      </pc:sldChg>
      <pc:sldChg chg="add del">
        <pc:chgData name="Alberto Carlos" userId="e15fa37413acfacc" providerId="LiveId" clId="{AF915EAC-E6F7-476C-A756-5F5DAF759F07}" dt="2020-09-13T15:23:19.430" v="290" actId="2696"/>
        <pc:sldMkLst>
          <pc:docMk/>
          <pc:sldMk cId="3988702060" sldId="472"/>
        </pc:sldMkLst>
      </pc:sldChg>
      <pc:sldChg chg="add del">
        <pc:chgData name="Alberto Carlos" userId="e15fa37413acfacc" providerId="LiveId" clId="{AF915EAC-E6F7-476C-A756-5F5DAF759F07}" dt="2020-09-13T15:23:19.445" v="291" actId="2696"/>
        <pc:sldMkLst>
          <pc:docMk/>
          <pc:sldMk cId="411876556" sldId="473"/>
        </pc:sldMkLst>
      </pc:sldChg>
      <pc:sldChg chg="add del">
        <pc:chgData name="Alberto Carlos" userId="e15fa37413acfacc" providerId="LiveId" clId="{AF915EAC-E6F7-476C-A756-5F5DAF759F07}" dt="2020-09-13T15:23:19.461" v="292" actId="2696"/>
        <pc:sldMkLst>
          <pc:docMk/>
          <pc:sldMk cId="1973911727" sldId="474"/>
        </pc:sldMkLst>
      </pc:sldChg>
      <pc:sldChg chg="add del">
        <pc:chgData name="Alberto Carlos" userId="e15fa37413acfacc" providerId="LiveId" clId="{AF915EAC-E6F7-476C-A756-5F5DAF759F07}" dt="2020-09-13T15:04:02.154" v="3" actId="2696"/>
        <pc:sldMkLst>
          <pc:docMk/>
          <pc:sldMk cId="443834002" sldId="475"/>
        </pc:sldMkLst>
      </pc:sldChg>
      <pc:sldChg chg="addSp modSp add">
        <pc:chgData name="Alberto Carlos" userId="e15fa37413acfacc" providerId="LiveId" clId="{AF915EAC-E6F7-476C-A756-5F5DAF759F07}" dt="2020-09-13T15:05:11.158" v="52" actId="6549"/>
        <pc:sldMkLst>
          <pc:docMk/>
          <pc:sldMk cId="72984405" sldId="476"/>
        </pc:sldMkLst>
        <pc:spChg chg="add">
          <ac:chgData name="Alberto Carlos" userId="e15fa37413acfacc" providerId="LiveId" clId="{AF915EAC-E6F7-476C-A756-5F5DAF759F07}" dt="2020-09-13T15:04:57.163" v="47"/>
          <ac:spMkLst>
            <pc:docMk/>
            <pc:sldMk cId="72984405" sldId="476"/>
            <ac:spMk id="17" creationId="{79D8203A-D1BC-4142-AC7B-81697086CBE3}"/>
          </ac:spMkLst>
        </pc:spChg>
        <pc:spChg chg="mod">
          <ac:chgData name="Alberto Carlos" userId="e15fa37413acfacc" providerId="LiveId" clId="{AF915EAC-E6F7-476C-A756-5F5DAF759F07}" dt="2020-09-13T15:05:11.158" v="52" actId="6549"/>
          <ac:spMkLst>
            <pc:docMk/>
            <pc:sldMk cId="72984405" sldId="476"/>
            <ac:spMk id="20" creationId="{00000000-0000-0000-0000-000000000000}"/>
          </ac:spMkLst>
        </pc:spChg>
      </pc:sldChg>
      <pc:sldChg chg="addSp modSp add">
        <pc:chgData name="Alberto Carlos" userId="e15fa37413acfacc" providerId="LiveId" clId="{AF915EAC-E6F7-476C-A756-5F5DAF759F07}" dt="2020-09-13T15:05:28.680" v="56" actId="6549"/>
        <pc:sldMkLst>
          <pc:docMk/>
          <pc:sldMk cId="448870613" sldId="477"/>
        </pc:sldMkLst>
        <pc:spChg chg="add">
          <ac:chgData name="Alberto Carlos" userId="e15fa37413acfacc" providerId="LiveId" clId="{AF915EAC-E6F7-476C-A756-5F5DAF759F07}" dt="2020-09-13T15:05:17.046" v="53"/>
          <ac:spMkLst>
            <pc:docMk/>
            <pc:sldMk cId="448870613" sldId="477"/>
            <ac:spMk id="17" creationId="{D09029C5-F349-41E5-9C87-108F062779F9}"/>
          </ac:spMkLst>
        </pc:spChg>
        <pc:spChg chg="mod">
          <ac:chgData name="Alberto Carlos" userId="e15fa37413acfacc" providerId="LiveId" clId="{AF915EAC-E6F7-476C-A756-5F5DAF759F07}" dt="2020-09-13T15:05:28.680" v="56" actId="6549"/>
          <ac:spMkLst>
            <pc:docMk/>
            <pc:sldMk cId="448870613" sldId="477"/>
            <ac:spMk id="20" creationId="{00000000-0000-0000-0000-000000000000}"/>
          </ac:spMkLst>
        </pc:spChg>
      </pc:sldChg>
      <pc:sldChg chg="addSp modSp add">
        <pc:chgData name="Alberto Carlos" userId="e15fa37413acfacc" providerId="LiveId" clId="{AF915EAC-E6F7-476C-A756-5F5DAF759F07}" dt="2020-09-13T15:05:40.282" v="60" actId="6549"/>
        <pc:sldMkLst>
          <pc:docMk/>
          <pc:sldMk cId="1826131770" sldId="478"/>
        </pc:sldMkLst>
        <pc:spChg chg="add">
          <ac:chgData name="Alberto Carlos" userId="e15fa37413acfacc" providerId="LiveId" clId="{AF915EAC-E6F7-476C-A756-5F5DAF759F07}" dt="2020-09-13T15:05:33.597" v="57"/>
          <ac:spMkLst>
            <pc:docMk/>
            <pc:sldMk cId="1826131770" sldId="478"/>
            <ac:spMk id="17" creationId="{F0D85DB4-39D7-4AD3-B985-117F189A5E8F}"/>
          </ac:spMkLst>
        </pc:spChg>
        <pc:spChg chg="mod">
          <ac:chgData name="Alberto Carlos" userId="e15fa37413acfacc" providerId="LiveId" clId="{AF915EAC-E6F7-476C-A756-5F5DAF759F07}" dt="2020-09-13T15:05:40.282" v="60" actId="6549"/>
          <ac:spMkLst>
            <pc:docMk/>
            <pc:sldMk cId="1826131770" sldId="478"/>
            <ac:spMk id="20" creationId="{00000000-0000-0000-0000-000000000000}"/>
          </ac:spMkLst>
        </pc:spChg>
      </pc:sldChg>
      <pc:sldChg chg="addSp modSp add">
        <pc:chgData name="Alberto Carlos" userId="e15fa37413acfacc" providerId="LiveId" clId="{AF915EAC-E6F7-476C-A756-5F5DAF759F07}" dt="2020-09-13T15:06:00.756" v="64" actId="6549"/>
        <pc:sldMkLst>
          <pc:docMk/>
          <pc:sldMk cId="1877508563" sldId="479"/>
        </pc:sldMkLst>
        <pc:spChg chg="add">
          <ac:chgData name="Alberto Carlos" userId="e15fa37413acfacc" providerId="LiveId" clId="{AF915EAC-E6F7-476C-A756-5F5DAF759F07}" dt="2020-09-13T15:05:47.508" v="61"/>
          <ac:spMkLst>
            <pc:docMk/>
            <pc:sldMk cId="1877508563" sldId="479"/>
            <ac:spMk id="17" creationId="{5195CC22-E9A3-4E17-83FA-88AF5EE84632}"/>
          </ac:spMkLst>
        </pc:spChg>
        <pc:spChg chg="mod">
          <ac:chgData name="Alberto Carlos" userId="e15fa37413acfacc" providerId="LiveId" clId="{AF915EAC-E6F7-476C-A756-5F5DAF759F07}" dt="2020-09-13T15:06:00.756" v="64" actId="6549"/>
          <ac:spMkLst>
            <pc:docMk/>
            <pc:sldMk cId="1877508563" sldId="479"/>
            <ac:spMk id="20" creationId="{00000000-0000-0000-0000-000000000000}"/>
          </ac:spMkLst>
        </pc:spChg>
      </pc:sldChg>
      <pc:sldChg chg="addSp modSp add">
        <pc:chgData name="Alberto Carlos" userId="e15fa37413acfacc" providerId="LiveId" clId="{AF915EAC-E6F7-476C-A756-5F5DAF759F07}" dt="2020-09-13T15:06:17.173" v="68" actId="6549"/>
        <pc:sldMkLst>
          <pc:docMk/>
          <pc:sldMk cId="2624823413" sldId="480"/>
        </pc:sldMkLst>
        <pc:spChg chg="add">
          <ac:chgData name="Alberto Carlos" userId="e15fa37413acfacc" providerId="LiveId" clId="{AF915EAC-E6F7-476C-A756-5F5DAF759F07}" dt="2020-09-13T15:06:07.893" v="65"/>
          <ac:spMkLst>
            <pc:docMk/>
            <pc:sldMk cId="2624823413" sldId="480"/>
            <ac:spMk id="17" creationId="{FF4D438E-4B4D-472D-AB46-8F1614176E25}"/>
          </ac:spMkLst>
        </pc:spChg>
        <pc:spChg chg="mod">
          <ac:chgData name="Alberto Carlos" userId="e15fa37413acfacc" providerId="LiveId" clId="{AF915EAC-E6F7-476C-A756-5F5DAF759F07}" dt="2020-09-13T15:06:17.173" v="68" actId="6549"/>
          <ac:spMkLst>
            <pc:docMk/>
            <pc:sldMk cId="2624823413" sldId="480"/>
            <ac:spMk id="20" creationId="{00000000-0000-0000-0000-000000000000}"/>
          </ac:spMkLst>
        </pc:spChg>
      </pc:sldChg>
      <pc:sldChg chg="addSp modSp add">
        <pc:chgData name="Alberto Carlos" userId="e15fa37413acfacc" providerId="LiveId" clId="{AF915EAC-E6F7-476C-A756-5F5DAF759F07}" dt="2020-09-13T15:06:46.157" v="74" actId="6549"/>
        <pc:sldMkLst>
          <pc:docMk/>
          <pc:sldMk cId="1372892267" sldId="481"/>
        </pc:sldMkLst>
        <pc:spChg chg="add">
          <ac:chgData name="Alberto Carlos" userId="e15fa37413acfacc" providerId="LiveId" clId="{AF915EAC-E6F7-476C-A756-5F5DAF759F07}" dt="2020-09-13T15:06:29.466" v="69"/>
          <ac:spMkLst>
            <pc:docMk/>
            <pc:sldMk cId="1372892267" sldId="481"/>
            <ac:spMk id="17" creationId="{1D6F58E0-3DA6-4FC2-9F78-DE961051ABC1}"/>
          </ac:spMkLst>
        </pc:spChg>
        <pc:spChg chg="mod">
          <ac:chgData name="Alberto Carlos" userId="e15fa37413acfacc" providerId="LiveId" clId="{AF915EAC-E6F7-476C-A756-5F5DAF759F07}" dt="2020-09-13T15:06:46.157" v="74" actId="6549"/>
          <ac:spMkLst>
            <pc:docMk/>
            <pc:sldMk cId="1372892267" sldId="481"/>
            <ac:spMk id="20" creationId="{00000000-0000-0000-0000-000000000000}"/>
          </ac:spMkLst>
        </pc:spChg>
      </pc:sldChg>
      <pc:sldChg chg="addSp modSp add">
        <pc:chgData name="Alberto Carlos" userId="e15fa37413acfacc" providerId="LiveId" clId="{AF915EAC-E6F7-476C-A756-5F5DAF759F07}" dt="2020-09-13T15:07:25.864" v="78" actId="6549"/>
        <pc:sldMkLst>
          <pc:docMk/>
          <pc:sldMk cId="4182396584" sldId="482"/>
        </pc:sldMkLst>
        <pc:spChg chg="add">
          <ac:chgData name="Alberto Carlos" userId="e15fa37413acfacc" providerId="LiveId" clId="{AF915EAC-E6F7-476C-A756-5F5DAF759F07}" dt="2020-09-13T15:07:15.602" v="75"/>
          <ac:spMkLst>
            <pc:docMk/>
            <pc:sldMk cId="4182396584" sldId="482"/>
            <ac:spMk id="17" creationId="{E9440A24-2C76-4207-83FD-D1138382AEF9}"/>
          </ac:spMkLst>
        </pc:spChg>
        <pc:spChg chg="mod">
          <ac:chgData name="Alberto Carlos" userId="e15fa37413acfacc" providerId="LiveId" clId="{AF915EAC-E6F7-476C-A756-5F5DAF759F07}" dt="2020-09-13T15:07:25.864" v="78" actId="6549"/>
          <ac:spMkLst>
            <pc:docMk/>
            <pc:sldMk cId="4182396584" sldId="482"/>
            <ac:spMk id="20" creationId="{00000000-0000-0000-0000-000000000000}"/>
          </ac:spMkLst>
        </pc:spChg>
      </pc:sldChg>
      <pc:sldChg chg="addSp modSp add">
        <pc:chgData name="Alberto Carlos" userId="e15fa37413acfacc" providerId="LiveId" clId="{AF915EAC-E6F7-476C-A756-5F5DAF759F07}" dt="2020-09-13T15:07:38.979" v="82" actId="6549"/>
        <pc:sldMkLst>
          <pc:docMk/>
          <pc:sldMk cId="591868673" sldId="483"/>
        </pc:sldMkLst>
        <pc:spChg chg="add">
          <ac:chgData name="Alberto Carlos" userId="e15fa37413acfacc" providerId="LiveId" clId="{AF915EAC-E6F7-476C-A756-5F5DAF759F07}" dt="2020-09-13T15:07:30.003" v="79"/>
          <ac:spMkLst>
            <pc:docMk/>
            <pc:sldMk cId="591868673" sldId="483"/>
            <ac:spMk id="17" creationId="{25DEB37D-617A-4A9A-A28B-8422078A9D98}"/>
          </ac:spMkLst>
        </pc:spChg>
        <pc:spChg chg="mod">
          <ac:chgData name="Alberto Carlos" userId="e15fa37413acfacc" providerId="LiveId" clId="{AF915EAC-E6F7-476C-A756-5F5DAF759F07}" dt="2020-09-13T15:07:38.979" v="82" actId="6549"/>
          <ac:spMkLst>
            <pc:docMk/>
            <pc:sldMk cId="591868673" sldId="483"/>
            <ac:spMk id="20" creationId="{00000000-0000-0000-0000-000000000000}"/>
          </ac:spMkLst>
        </pc:spChg>
      </pc:sldChg>
      <pc:sldChg chg="addSp modSp add">
        <pc:chgData name="Alberto Carlos" userId="e15fa37413acfacc" providerId="LiveId" clId="{AF915EAC-E6F7-476C-A756-5F5DAF759F07}" dt="2020-09-13T15:10:41.850" v="150" actId="20577"/>
        <pc:sldMkLst>
          <pc:docMk/>
          <pc:sldMk cId="3863339379" sldId="484"/>
        </pc:sldMkLst>
        <pc:spChg chg="add mod">
          <ac:chgData name="Alberto Carlos" userId="e15fa37413acfacc" providerId="LiveId" clId="{AF915EAC-E6F7-476C-A756-5F5DAF759F07}" dt="2020-09-13T15:10:41.850" v="150" actId="20577"/>
          <ac:spMkLst>
            <pc:docMk/>
            <pc:sldMk cId="3863339379" sldId="484"/>
            <ac:spMk id="17" creationId="{71955732-37E9-4F4E-8EDF-ADDAE877C73F}"/>
          </ac:spMkLst>
        </pc:spChg>
        <pc:spChg chg="mod">
          <ac:chgData name="Alberto Carlos" userId="e15fa37413acfacc" providerId="LiveId" clId="{AF915EAC-E6F7-476C-A756-5F5DAF759F07}" dt="2020-09-13T15:07:54.321" v="86" actId="6549"/>
          <ac:spMkLst>
            <pc:docMk/>
            <pc:sldMk cId="3863339379" sldId="484"/>
            <ac:spMk id="20" creationId="{00000000-0000-0000-0000-000000000000}"/>
          </ac:spMkLst>
        </pc:spChg>
      </pc:sldChg>
      <pc:sldChg chg="addSp modSp add">
        <pc:chgData name="Alberto Carlos" userId="e15fa37413acfacc" providerId="LiveId" clId="{AF915EAC-E6F7-476C-A756-5F5DAF759F07}" dt="2020-09-13T15:10:50.344" v="153" actId="20577"/>
        <pc:sldMkLst>
          <pc:docMk/>
          <pc:sldMk cId="3271555624" sldId="485"/>
        </pc:sldMkLst>
        <pc:spChg chg="add mod">
          <ac:chgData name="Alberto Carlos" userId="e15fa37413acfacc" providerId="LiveId" clId="{AF915EAC-E6F7-476C-A756-5F5DAF759F07}" dt="2020-09-13T15:10:50.344" v="153" actId="20577"/>
          <ac:spMkLst>
            <pc:docMk/>
            <pc:sldMk cId="3271555624" sldId="485"/>
            <ac:spMk id="17" creationId="{0039176E-A79B-4F1F-8150-EBBFFFE450A1}"/>
          </ac:spMkLst>
        </pc:spChg>
        <pc:spChg chg="mod">
          <ac:chgData name="Alberto Carlos" userId="e15fa37413acfacc" providerId="LiveId" clId="{AF915EAC-E6F7-476C-A756-5F5DAF759F07}" dt="2020-09-13T15:08:13.622" v="90" actId="6549"/>
          <ac:spMkLst>
            <pc:docMk/>
            <pc:sldMk cId="3271555624" sldId="485"/>
            <ac:spMk id="20" creationId="{00000000-0000-0000-0000-000000000000}"/>
          </ac:spMkLst>
        </pc:spChg>
      </pc:sldChg>
      <pc:sldChg chg="addSp delSp modSp add">
        <pc:chgData name="Alberto Carlos" userId="e15fa37413acfacc" providerId="LiveId" clId="{AF915EAC-E6F7-476C-A756-5F5DAF759F07}" dt="2020-09-13T15:10:56.911" v="157" actId="20577"/>
        <pc:sldMkLst>
          <pc:docMk/>
          <pc:sldMk cId="1745481498" sldId="486"/>
        </pc:sldMkLst>
        <pc:spChg chg="add mod">
          <ac:chgData name="Alberto Carlos" userId="e15fa37413acfacc" providerId="LiveId" clId="{AF915EAC-E6F7-476C-A756-5F5DAF759F07}" dt="2020-09-13T15:10:56.911" v="157" actId="20577"/>
          <ac:spMkLst>
            <pc:docMk/>
            <pc:sldMk cId="1745481498" sldId="486"/>
            <ac:spMk id="18" creationId="{9A6FFEB3-24BE-480B-A327-C4B2AB6C98DC}"/>
          </ac:spMkLst>
        </pc:spChg>
        <pc:spChg chg="del mod">
          <ac:chgData name="Alberto Carlos" userId="e15fa37413acfacc" providerId="LiveId" clId="{AF915EAC-E6F7-476C-A756-5F5DAF759F07}" dt="2020-09-13T15:08:42.914" v="94" actId="478"/>
          <ac:spMkLst>
            <pc:docMk/>
            <pc:sldMk cId="1745481498" sldId="486"/>
            <ac:spMk id="20" creationId="{00000000-0000-0000-0000-000000000000}"/>
          </ac:spMkLst>
        </pc:spChg>
        <pc:picChg chg="mod">
          <ac:chgData name="Alberto Carlos" userId="e15fa37413acfacc" providerId="LiveId" clId="{AF915EAC-E6F7-476C-A756-5F5DAF759F07}" dt="2020-09-13T15:09:05.374" v="97" actId="1076"/>
          <ac:picMkLst>
            <pc:docMk/>
            <pc:sldMk cId="1745481498" sldId="486"/>
            <ac:picMk id="2" creationId="{5F28BF44-2F0D-47EA-854C-457D08D58594}"/>
          </ac:picMkLst>
        </pc:picChg>
      </pc:sldChg>
      <pc:sldChg chg="addSp modSp add">
        <pc:chgData name="Alberto Carlos" userId="e15fa37413acfacc" providerId="LiveId" clId="{AF915EAC-E6F7-476C-A756-5F5DAF759F07}" dt="2020-09-13T15:09:37.283" v="103" actId="1076"/>
        <pc:sldMkLst>
          <pc:docMk/>
          <pc:sldMk cId="1132968513" sldId="487"/>
        </pc:sldMkLst>
        <pc:spChg chg="add">
          <ac:chgData name="Alberto Carlos" userId="e15fa37413acfacc" providerId="LiveId" clId="{AF915EAC-E6F7-476C-A756-5F5DAF759F07}" dt="2020-09-13T15:09:10.106" v="98"/>
          <ac:spMkLst>
            <pc:docMk/>
            <pc:sldMk cId="1132968513" sldId="487"/>
            <ac:spMk id="18" creationId="{BD50E15E-9EC5-41B1-8205-6E211627DED8}"/>
          </ac:spMkLst>
        </pc:spChg>
        <pc:spChg chg="mod">
          <ac:chgData name="Alberto Carlos" userId="e15fa37413acfacc" providerId="LiveId" clId="{AF915EAC-E6F7-476C-A756-5F5DAF759F07}" dt="2020-09-13T15:09:25.774" v="100" actId="1076"/>
          <ac:spMkLst>
            <pc:docMk/>
            <pc:sldMk cId="1132968513" sldId="487"/>
            <ac:spMk id="20" creationId="{00000000-0000-0000-0000-000000000000}"/>
          </ac:spMkLst>
        </pc:spChg>
        <pc:picChg chg="mod">
          <ac:chgData name="Alberto Carlos" userId="e15fa37413acfacc" providerId="LiveId" clId="{AF915EAC-E6F7-476C-A756-5F5DAF759F07}" dt="2020-09-13T15:09:37.283" v="103" actId="1076"/>
          <ac:picMkLst>
            <pc:docMk/>
            <pc:sldMk cId="1132968513" sldId="487"/>
            <ac:picMk id="2" creationId="{BC04A3A2-1492-4BB6-A3BA-B02FF98ADB2A}"/>
          </ac:picMkLst>
        </pc:picChg>
      </pc:sldChg>
      <pc:sldChg chg="addSp modSp add del">
        <pc:chgData name="Alberto Carlos" userId="e15fa37413acfacc" providerId="LiveId" clId="{AF915EAC-E6F7-476C-A756-5F5DAF759F07}" dt="2020-09-16T15:26:33.757" v="330" actId="2696"/>
        <pc:sldMkLst>
          <pc:docMk/>
          <pc:sldMk cId="2918197724" sldId="488"/>
        </pc:sldMkLst>
        <pc:spChg chg="add">
          <ac:chgData name="Alberto Carlos" userId="e15fa37413acfacc" providerId="LiveId" clId="{AF915EAC-E6F7-476C-A756-5F5DAF759F07}" dt="2020-09-13T15:11:07.084" v="158"/>
          <ac:spMkLst>
            <pc:docMk/>
            <pc:sldMk cId="2918197724" sldId="488"/>
            <ac:spMk id="17" creationId="{E348C317-5DEA-4075-8E12-76CD6F82E4E0}"/>
          </ac:spMkLst>
        </pc:spChg>
        <pc:spChg chg="mod">
          <ac:chgData name="Alberto Carlos" userId="e15fa37413acfacc" providerId="LiveId" clId="{AF915EAC-E6F7-476C-A756-5F5DAF759F07}" dt="2020-09-13T15:11:12.321" v="159" actId="1076"/>
          <ac:spMkLst>
            <pc:docMk/>
            <pc:sldMk cId="2918197724" sldId="488"/>
            <ac:spMk id="20" creationId="{00000000-0000-0000-0000-000000000000}"/>
          </ac:spMkLst>
        </pc:spChg>
      </pc:sldChg>
      <pc:sldChg chg="addSp modSp add del">
        <pc:chgData name="Alberto Carlos" userId="e15fa37413acfacc" providerId="LiveId" clId="{AF915EAC-E6F7-476C-A756-5F5DAF759F07}" dt="2020-09-16T15:26:33.776" v="331" actId="2696"/>
        <pc:sldMkLst>
          <pc:docMk/>
          <pc:sldMk cId="2952419430" sldId="489"/>
        </pc:sldMkLst>
        <pc:spChg chg="add">
          <ac:chgData name="Alberto Carlos" userId="e15fa37413acfacc" providerId="LiveId" clId="{AF915EAC-E6F7-476C-A756-5F5DAF759F07}" dt="2020-09-13T15:11:19.040" v="160"/>
          <ac:spMkLst>
            <pc:docMk/>
            <pc:sldMk cId="2952419430" sldId="489"/>
            <ac:spMk id="17" creationId="{BBCAB2B1-870E-473E-8FB5-FF3B9489AF1F}"/>
          </ac:spMkLst>
        </pc:spChg>
        <pc:spChg chg="mod">
          <ac:chgData name="Alberto Carlos" userId="e15fa37413acfacc" providerId="LiveId" clId="{AF915EAC-E6F7-476C-A756-5F5DAF759F07}" dt="2020-09-13T15:11:31.310" v="161" actId="1076"/>
          <ac:spMkLst>
            <pc:docMk/>
            <pc:sldMk cId="2952419430" sldId="489"/>
            <ac:spMk id="20" creationId="{00000000-0000-0000-0000-000000000000}"/>
          </ac:spMkLst>
        </pc:spChg>
      </pc:sldChg>
      <pc:sldChg chg="addSp modSp add del">
        <pc:chgData name="Alberto Carlos" userId="e15fa37413acfacc" providerId="LiveId" clId="{AF915EAC-E6F7-476C-A756-5F5DAF759F07}" dt="2020-09-16T15:26:33.794" v="332" actId="2696"/>
        <pc:sldMkLst>
          <pc:docMk/>
          <pc:sldMk cId="1724233607" sldId="490"/>
        </pc:sldMkLst>
        <pc:spChg chg="add">
          <ac:chgData name="Alberto Carlos" userId="e15fa37413acfacc" providerId="LiveId" clId="{AF915EAC-E6F7-476C-A756-5F5DAF759F07}" dt="2020-09-13T15:11:38.594" v="162"/>
          <ac:spMkLst>
            <pc:docMk/>
            <pc:sldMk cId="1724233607" sldId="490"/>
            <ac:spMk id="17" creationId="{7C198AE4-F294-4A0E-A8DF-CF83AB837E93}"/>
          </ac:spMkLst>
        </pc:spChg>
        <pc:spChg chg="mod">
          <ac:chgData name="Alberto Carlos" userId="e15fa37413acfacc" providerId="LiveId" clId="{AF915EAC-E6F7-476C-A756-5F5DAF759F07}" dt="2020-09-13T15:11:46.825" v="163" actId="1076"/>
          <ac:spMkLst>
            <pc:docMk/>
            <pc:sldMk cId="1724233607" sldId="490"/>
            <ac:spMk id="20" creationId="{00000000-0000-0000-0000-000000000000}"/>
          </ac:spMkLst>
        </pc:spChg>
      </pc:sldChg>
      <pc:sldChg chg="addSp modSp add del">
        <pc:chgData name="Alberto Carlos" userId="e15fa37413acfacc" providerId="LiveId" clId="{AF915EAC-E6F7-476C-A756-5F5DAF759F07}" dt="2020-09-16T15:26:33.811" v="333" actId="2696"/>
        <pc:sldMkLst>
          <pc:docMk/>
          <pc:sldMk cId="856317475" sldId="491"/>
        </pc:sldMkLst>
        <pc:spChg chg="add">
          <ac:chgData name="Alberto Carlos" userId="e15fa37413acfacc" providerId="LiveId" clId="{AF915EAC-E6F7-476C-A756-5F5DAF759F07}" dt="2020-09-13T15:11:50.961" v="164"/>
          <ac:spMkLst>
            <pc:docMk/>
            <pc:sldMk cId="856317475" sldId="491"/>
            <ac:spMk id="18" creationId="{9C6BB8AD-0E3F-4EB1-B8E2-67C032979534}"/>
          </ac:spMkLst>
        </pc:spChg>
        <pc:spChg chg="mod">
          <ac:chgData name="Alberto Carlos" userId="e15fa37413acfacc" providerId="LiveId" clId="{AF915EAC-E6F7-476C-A756-5F5DAF759F07}" dt="2020-09-13T15:12:21.759" v="167" actId="14100"/>
          <ac:spMkLst>
            <pc:docMk/>
            <pc:sldMk cId="856317475" sldId="491"/>
            <ac:spMk id="20" creationId="{00000000-0000-0000-0000-000000000000}"/>
          </ac:spMkLst>
        </pc:spChg>
        <pc:picChg chg="mod">
          <ac:chgData name="Alberto Carlos" userId="e15fa37413acfacc" providerId="LiveId" clId="{AF915EAC-E6F7-476C-A756-5F5DAF759F07}" dt="2020-09-13T15:12:40.090" v="171" actId="1076"/>
          <ac:picMkLst>
            <pc:docMk/>
            <pc:sldMk cId="856317475" sldId="491"/>
            <ac:picMk id="2" creationId="{C0A1BC88-0064-4C74-982E-BBBDB1F16515}"/>
          </ac:picMkLst>
        </pc:picChg>
      </pc:sldChg>
      <pc:sldChg chg="addSp modSp add del">
        <pc:chgData name="Alberto Carlos" userId="e15fa37413acfacc" providerId="LiveId" clId="{AF915EAC-E6F7-476C-A756-5F5DAF759F07}" dt="2020-09-16T15:26:33.828" v="334" actId="2696"/>
        <pc:sldMkLst>
          <pc:docMk/>
          <pc:sldMk cId="1566608367" sldId="492"/>
        </pc:sldMkLst>
        <pc:spChg chg="add">
          <ac:chgData name="Alberto Carlos" userId="e15fa37413acfacc" providerId="LiveId" clId="{AF915EAC-E6F7-476C-A756-5F5DAF759F07}" dt="2020-09-13T15:12:46.362" v="172"/>
          <ac:spMkLst>
            <pc:docMk/>
            <pc:sldMk cId="1566608367" sldId="492"/>
            <ac:spMk id="18" creationId="{C31A434D-8DA4-471A-9CF8-20C84C06F70B}"/>
          </ac:spMkLst>
        </pc:spChg>
        <pc:spChg chg="mod">
          <ac:chgData name="Alberto Carlos" userId="e15fa37413acfacc" providerId="LiveId" clId="{AF915EAC-E6F7-476C-A756-5F5DAF759F07}" dt="2020-09-13T15:12:51.005" v="173" actId="1076"/>
          <ac:spMkLst>
            <pc:docMk/>
            <pc:sldMk cId="1566608367" sldId="492"/>
            <ac:spMk id="20" creationId="{00000000-0000-0000-0000-000000000000}"/>
          </ac:spMkLst>
        </pc:spChg>
      </pc:sldChg>
      <pc:sldChg chg="addSp modSp add del">
        <pc:chgData name="Alberto Carlos" userId="e15fa37413acfacc" providerId="LiveId" clId="{AF915EAC-E6F7-476C-A756-5F5DAF759F07}" dt="2020-09-16T15:26:33.846" v="335" actId="2696"/>
        <pc:sldMkLst>
          <pc:docMk/>
          <pc:sldMk cId="173991892" sldId="493"/>
        </pc:sldMkLst>
        <pc:spChg chg="add">
          <ac:chgData name="Alberto Carlos" userId="e15fa37413acfacc" providerId="LiveId" clId="{AF915EAC-E6F7-476C-A756-5F5DAF759F07}" dt="2020-09-13T15:13:10.128" v="174"/>
          <ac:spMkLst>
            <pc:docMk/>
            <pc:sldMk cId="173991892" sldId="493"/>
            <ac:spMk id="18" creationId="{DD09112A-42A3-4535-8F28-83559613E6C0}"/>
          </ac:spMkLst>
        </pc:spChg>
        <pc:spChg chg="mod">
          <ac:chgData name="Alberto Carlos" userId="e15fa37413acfacc" providerId="LiveId" clId="{AF915EAC-E6F7-476C-A756-5F5DAF759F07}" dt="2020-09-13T15:13:14.840" v="175" actId="1076"/>
          <ac:spMkLst>
            <pc:docMk/>
            <pc:sldMk cId="173991892" sldId="493"/>
            <ac:spMk id="20" creationId="{00000000-0000-0000-0000-000000000000}"/>
          </ac:spMkLst>
        </pc:spChg>
      </pc:sldChg>
      <pc:sldChg chg="addSp modSp add del">
        <pc:chgData name="Alberto Carlos" userId="e15fa37413acfacc" providerId="LiveId" clId="{AF915EAC-E6F7-476C-A756-5F5DAF759F07}" dt="2020-09-16T15:26:33.861" v="336" actId="2696"/>
        <pc:sldMkLst>
          <pc:docMk/>
          <pc:sldMk cId="90837959" sldId="494"/>
        </pc:sldMkLst>
        <pc:spChg chg="add">
          <ac:chgData name="Alberto Carlos" userId="e15fa37413acfacc" providerId="LiveId" clId="{AF915EAC-E6F7-476C-A756-5F5DAF759F07}" dt="2020-09-13T15:13:19.711" v="176"/>
          <ac:spMkLst>
            <pc:docMk/>
            <pc:sldMk cId="90837959" sldId="494"/>
            <ac:spMk id="17" creationId="{A25CE345-3720-4B34-BFD2-A8AAD7C44AC4}"/>
          </ac:spMkLst>
        </pc:spChg>
        <pc:spChg chg="mod">
          <ac:chgData name="Alberto Carlos" userId="e15fa37413acfacc" providerId="LiveId" clId="{AF915EAC-E6F7-476C-A756-5F5DAF759F07}" dt="2020-09-13T15:13:24.861" v="177" actId="1076"/>
          <ac:spMkLst>
            <pc:docMk/>
            <pc:sldMk cId="90837959" sldId="494"/>
            <ac:spMk id="20" creationId="{00000000-0000-0000-0000-000000000000}"/>
          </ac:spMkLst>
        </pc:spChg>
      </pc:sldChg>
      <pc:sldChg chg="addSp modSp add del">
        <pc:chgData name="Alberto Carlos" userId="e15fa37413acfacc" providerId="LiveId" clId="{AF915EAC-E6F7-476C-A756-5F5DAF759F07}" dt="2020-09-16T15:26:33.881" v="337" actId="2696"/>
        <pc:sldMkLst>
          <pc:docMk/>
          <pc:sldMk cId="522148570" sldId="495"/>
        </pc:sldMkLst>
        <pc:spChg chg="add">
          <ac:chgData name="Alberto Carlos" userId="e15fa37413acfacc" providerId="LiveId" clId="{AF915EAC-E6F7-476C-A756-5F5DAF759F07}" dt="2020-09-13T15:13:30.248" v="178"/>
          <ac:spMkLst>
            <pc:docMk/>
            <pc:sldMk cId="522148570" sldId="495"/>
            <ac:spMk id="17" creationId="{2AB8B9C4-41A6-4B63-8B5A-0E7560DD3C1C}"/>
          </ac:spMkLst>
        </pc:spChg>
        <pc:spChg chg="mod">
          <ac:chgData name="Alberto Carlos" userId="e15fa37413acfacc" providerId="LiveId" clId="{AF915EAC-E6F7-476C-A756-5F5DAF759F07}" dt="2020-09-13T15:13:40.700" v="179" actId="1076"/>
          <ac:spMkLst>
            <pc:docMk/>
            <pc:sldMk cId="522148570" sldId="495"/>
            <ac:spMk id="20" creationId="{00000000-0000-0000-0000-000000000000}"/>
          </ac:spMkLst>
        </pc:spChg>
      </pc:sldChg>
      <pc:sldChg chg="addSp modSp add del">
        <pc:chgData name="Alberto Carlos" userId="e15fa37413acfacc" providerId="LiveId" clId="{AF915EAC-E6F7-476C-A756-5F5DAF759F07}" dt="2020-09-16T15:26:33.900" v="338" actId="2696"/>
        <pc:sldMkLst>
          <pc:docMk/>
          <pc:sldMk cId="3509626118" sldId="496"/>
        </pc:sldMkLst>
        <pc:spChg chg="add">
          <ac:chgData name="Alberto Carlos" userId="e15fa37413acfacc" providerId="LiveId" clId="{AF915EAC-E6F7-476C-A756-5F5DAF759F07}" dt="2020-09-13T15:13:46.048" v="180"/>
          <ac:spMkLst>
            <pc:docMk/>
            <pc:sldMk cId="3509626118" sldId="496"/>
            <ac:spMk id="17" creationId="{7627B288-9B3B-45FD-8B67-E28F5DEBA657}"/>
          </ac:spMkLst>
        </pc:spChg>
        <pc:spChg chg="mod">
          <ac:chgData name="Alberto Carlos" userId="e15fa37413acfacc" providerId="LiveId" clId="{AF915EAC-E6F7-476C-A756-5F5DAF759F07}" dt="2020-09-13T15:13:55.901" v="181" actId="1076"/>
          <ac:spMkLst>
            <pc:docMk/>
            <pc:sldMk cId="3509626118" sldId="496"/>
            <ac:spMk id="20" creationId="{00000000-0000-0000-0000-000000000000}"/>
          </ac:spMkLst>
        </pc:spChg>
      </pc:sldChg>
      <pc:sldChg chg="addSp modSp add del">
        <pc:chgData name="Alberto Carlos" userId="e15fa37413acfacc" providerId="LiveId" clId="{AF915EAC-E6F7-476C-A756-5F5DAF759F07}" dt="2020-09-16T15:26:33.921" v="339" actId="2696"/>
        <pc:sldMkLst>
          <pc:docMk/>
          <pc:sldMk cId="2318543509" sldId="497"/>
        </pc:sldMkLst>
        <pc:spChg chg="add">
          <ac:chgData name="Alberto Carlos" userId="e15fa37413acfacc" providerId="LiveId" clId="{AF915EAC-E6F7-476C-A756-5F5DAF759F07}" dt="2020-09-13T15:14:01.691" v="182"/>
          <ac:spMkLst>
            <pc:docMk/>
            <pc:sldMk cId="2318543509" sldId="497"/>
            <ac:spMk id="17" creationId="{5E74D589-A4DA-4300-8F32-1B3AE397FEE4}"/>
          </ac:spMkLst>
        </pc:spChg>
        <pc:spChg chg="mod">
          <ac:chgData name="Alberto Carlos" userId="e15fa37413acfacc" providerId="LiveId" clId="{AF915EAC-E6F7-476C-A756-5F5DAF759F07}" dt="2020-09-13T15:14:14.399" v="184" actId="14100"/>
          <ac:spMkLst>
            <pc:docMk/>
            <pc:sldMk cId="2318543509" sldId="497"/>
            <ac:spMk id="20" creationId="{00000000-0000-0000-0000-000000000000}"/>
          </ac:spMkLst>
        </pc:spChg>
      </pc:sldChg>
      <pc:sldChg chg="addSp modSp add del">
        <pc:chgData name="Alberto Carlos" userId="e15fa37413acfacc" providerId="LiveId" clId="{AF915EAC-E6F7-476C-A756-5F5DAF759F07}" dt="2020-09-16T15:26:33.939" v="340" actId="2696"/>
        <pc:sldMkLst>
          <pc:docMk/>
          <pc:sldMk cId="2751234336" sldId="498"/>
        </pc:sldMkLst>
        <pc:spChg chg="add">
          <ac:chgData name="Alberto Carlos" userId="e15fa37413acfacc" providerId="LiveId" clId="{AF915EAC-E6F7-476C-A756-5F5DAF759F07}" dt="2020-09-13T15:14:38.921" v="185"/>
          <ac:spMkLst>
            <pc:docMk/>
            <pc:sldMk cId="2751234336" sldId="498"/>
            <ac:spMk id="17" creationId="{2DDB2068-189D-4F45-919C-AF361BF6A8CD}"/>
          </ac:spMkLst>
        </pc:spChg>
        <pc:spChg chg="mod">
          <ac:chgData name="Alberto Carlos" userId="e15fa37413acfacc" providerId="LiveId" clId="{AF915EAC-E6F7-476C-A756-5F5DAF759F07}" dt="2020-09-13T15:14:54.473" v="188" actId="1076"/>
          <ac:spMkLst>
            <pc:docMk/>
            <pc:sldMk cId="2751234336" sldId="498"/>
            <ac:spMk id="20" creationId="{00000000-0000-0000-0000-000000000000}"/>
          </ac:spMkLst>
        </pc:spChg>
      </pc:sldChg>
      <pc:sldChg chg="addSp modSp add del">
        <pc:chgData name="Alberto Carlos" userId="e15fa37413acfacc" providerId="LiveId" clId="{AF915EAC-E6F7-476C-A756-5F5DAF759F07}" dt="2020-09-16T15:26:33.956" v="341" actId="2696"/>
        <pc:sldMkLst>
          <pc:docMk/>
          <pc:sldMk cId="2608291524" sldId="499"/>
        </pc:sldMkLst>
        <pc:spChg chg="add">
          <ac:chgData name="Alberto Carlos" userId="e15fa37413acfacc" providerId="LiveId" clId="{AF915EAC-E6F7-476C-A756-5F5DAF759F07}" dt="2020-09-13T15:15:04.886" v="189"/>
          <ac:spMkLst>
            <pc:docMk/>
            <pc:sldMk cId="2608291524" sldId="499"/>
            <ac:spMk id="17" creationId="{639EBB23-A121-4846-8B83-A3EDE3C0506B}"/>
          </ac:spMkLst>
        </pc:spChg>
        <pc:spChg chg="mod">
          <ac:chgData name="Alberto Carlos" userId="e15fa37413acfacc" providerId="LiveId" clId="{AF915EAC-E6F7-476C-A756-5F5DAF759F07}" dt="2020-09-13T15:15:17.986" v="191" actId="14100"/>
          <ac:spMkLst>
            <pc:docMk/>
            <pc:sldMk cId="2608291524" sldId="499"/>
            <ac:spMk id="20" creationId="{00000000-0000-0000-0000-000000000000}"/>
          </ac:spMkLst>
        </pc:spChg>
      </pc:sldChg>
      <pc:sldChg chg="addSp modSp add del">
        <pc:chgData name="Alberto Carlos" userId="e15fa37413acfacc" providerId="LiveId" clId="{AF915EAC-E6F7-476C-A756-5F5DAF759F07}" dt="2020-09-16T15:26:33.972" v="342" actId="2696"/>
        <pc:sldMkLst>
          <pc:docMk/>
          <pc:sldMk cId="4227846872" sldId="500"/>
        </pc:sldMkLst>
        <pc:spChg chg="add">
          <ac:chgData name="Alberto Carlos" userId="e15fa37413acfacc" providerId="LiveId" clId="{AF915EAC-E6F7-476C-A756-5F5DAF759F07}" dt="2020-09-13T15:15:25.621" v="192"/>
          <ac:spMkLst>
            <pc:docMk/>
            <pc:sldMk cId="4227846872" sldId="500"/>
            <ac:spMk id="18" creationId="{026C2886-F3B6-419F-90E4-F9221AEDB857}"/>
          </ac:spMkLst>
        </pc:spChg>
        <pc:spChg chg="mod">
          <ac:chgData name="Alberto Carlos" userId="e15fa37413acfacc" providerId="LiveId" clId="{AF915EAC-E6F7-476C-A756-5F5DAF759F07}" dt="2020-09-13T15:15:38.134" v="194" actId="14100"/>
          <ac:spMkLst>
            <pc:docMk/>
            <pc:sldMk cId="4227846872" sldId="500"/>
            <ac:spMk id="20" creationId="{00000000-0000-0000-0000-000000000000}"/>
          </ac:spMkLst>
        </pc:spChg>
        <pc:picChg chg="mod">
          <ac:chgData name="Alberto Carlos" userId="e15fa37413acfacc" providerId="LiveId" clId="{AF915EAC-E6F7-476C-A756-5F5DAF759F07}" dt="2020-09-13T15:15:43.010" v="195" actId="1076"/>
          <ac:picMkLst>
            <pc:docMk/>
            <pc:sldMk cId="4227846872" sldId="500"/>
            <ac:picMk id="3" creationId="{3BFDA216-F044-4D57-BC53-14BA54E06BC0}"/>
          </ac:picMkLst>
        </pc:picChg>
      </pc:sldChg>
      <pc:sldChg chg="addSp modSp add del">
        <pc:chgData name="Alberto Carlos" userId="e15fa37413acfacc" providerId="LiveId" clId="{AF915EAC-E6F7-476C-A756-5F5DAF759F07}" dt="2020-09-16T15:26:33.990" v="343" actId="2696"/>
        <pc:sldMkLst>
          <pc:docMk/>
          <pc:sldMk cId="1219775248" sldId="501"/>
        </pc:sldMkLst>
        <pc:spChg chg="add">
          <ac:chgData name="Alberto Carlos" userId="e15fa37413acfacc" providerId="LiveId" clId="{AF915EAC-E6F7-476C-A756-5F5DAF759F07}" dt="2020-09-13T15:15:48.250" v="196"/>
          <ac:spMkLst>
            <pc:docMk/>
            <pc:sldMk cId="1219775248" sldId="501"/>
            <ac:spMk id="17" creationId="{7511BD5A-F294-411B-AA50-6B4BF813EC54}"/>
          </ac:spMkLst>
        </pc:spChg>
        <pc:spChg chg="mod">
          <ac:chgData name="Alberto Carlos" userId="e15fa37413acfacc" providerId="LiveId" clId="{AF915EAC-E6F7-476C-A756-5F5DAF759F07}" dt="2020-09-13T15:15:59.834" v="198" actId="14100"/>
          <ac:spMkLst>
            <pc:docMk/>
            <pc:sldMk cId="1219775248" sldId="501"/>
            <ac:spMk id="20" creationId="{00000000-0000-0000-0000-000000000000}"/>
          </ac:spMkLst>
        </pc:spChg>
      </pc:sldChg>
      <pc:sldChg chg="addSp modSp add del">
        <pc:chgData name="Alberto Carlos" userId="e15fa37413acfacc" providerId="LiveId" clId="{AF915EAC-E6F7-476C-A756-5F5DAF759F07}" dt="2020-09-16T15:26:34.008" v="344" actId="2696"/>
        <pc:sldMkLst>
          <pc:docMk/>
          <pc:sldMk cId="3071180481" sldId="502"/>
        </pc:sldMkLst>
        <pc:spChg chg="add">
          <ac:chgData name="Alberto Carlos" userId="e15fa37413acfacc" providerId="LiveId" clId="{AF915EAC-E6F7-476C-A756-5F5DAF759F07}" dt="2020-09-13T15:16:12.537" v="199"/>
          <ac:spMkLst>
            <pc:docMk/>
            <pc:sldMk cId="3071180481" sldId="502"/>
            <ac:spMk id="17" creationId="{36EAA292-CFAC-480A-8B09-C01C359C37FB}"/>
          </ac:spMkLst>
        </pc:spChg>
        <pc:spChg chg="mod">
          <ac:chgData name="Alberto Carlos" userId="e15fa37413acfacc" providerId="LiveId" clId="{AF915EAC-E6F7-476C-A756-5F5DAF759F07}" dt="2020-09-13T15:16:25.464" v="201" actId="14100"/>
          <ac:spMkLst>
            <pc:docMk/>
            <pc:sldMk cId="3071180481" sldId="502"/>
            <ac:spMk id="20" creationId="{00000000-0000-0000-0000-000000000000}"/>
          </ac:spMkLst>
        </pc:spChg>
      </pc:sldChg>
      <pc:sldChg chg="addSp modSp add del">
        <pc:chgData name="Alberto Carlos" userId="e15fa37413acfacc" providerId="LiveId" clId="{AF915EAC-E6F7-476C-A756-5F5DAF759F07}" dt="2020-09-16T15:26:34.026" v="345" actId="2696"/>
        <pc:sldMkLst>
          <pc:docMk/>
          <pc:sldMk cId="3684907572" sldId="503"/>
        </pc:sldMkLst>
        <pc:spChg chg="add">
          <ac:chgData name="Alberto Carlos" userId="e15fa37413acfacc" providerId="LiveId" clId="{AF915EAC-E6F7-476C-A756-5F5DAF759F07}" dt="2020-09-13T15:16:37.428" v="202"/>
          <ac:spMkLst>
            <pc:docMk/>
            <pc:sldMk cId="3684907572" sldId="503"/>
            <ac:spMk id="17" creationId="{05432C53-D2A6-4C11-970B-50262296E5FA}"/>
          </ac:spMkLst>
        </pc:spChg>
        <pc:spChg chg="mod">
          <ac:chgData name="Alberto Carlos" userId="e15fa37413acfacc" providerId="LiveId" clId="{AF915EAC-E6F7-476C-A756-5F5DAF759F07}" dt="2020-09-13T15:18:38.404" v="227" actId="20577"/>
          <ac:spMkLst>
            <pc:docMk/>
            <pc:sldMk cId="3684907572" sldId="503"/>
            <ac:spMk id="20" creationId="{00000000-0000-0000-0000-000000000000}"/>
          </ac:spMkLst>
        </pc:spChg>
      </pc:sldChg>
      <pc:sldChg chg="addSp modSp add del">
        <pc:chgData name="Alberto Carlos" userId="e15fa37413acfacc" providerId="LiveId" clId="{AF915EAC-E6F7-476C-A756-5F5DAF759F07}" dt="2020-09-16T15:26:34.042" v="346" actId="2696"/>
        <pc:sldMkLst>
          <pc:docMk/>
          <pc:sldMk cId="2046518606" sldId="504"/>
        </pc:sldMkLst>
        <pc:spChg chg="add">
          <ac:chgData name="Alberto Carlos" userId="e15fa37413acfacc" providerId="LiveId" clId="{AF915EAC-E6F7-476C-A756-5F5DAF759F07}" dt="2020-09-13T15:18:44.433" v="228"/>
          <ac:spMkLst>
            <pc:docMk/>
            <pc:sldMk cId="2046518606" sldId="504"/>
            <ac:spMk id="17" creationId="{919B2D30-E4C0-4FE4-B8F7-408B1955E822}"/>
          </ac:spMkLst>
        </pc:spChg>
        <pc:spChg chg="mod">
          <ac:chgData name="Alberto Carlos" userId="e15fa37413acfacc" providerId="LiveId" clId="{AF915EAC-E6F7-476C-A756-5F5DAF759F07}" dt="2020-09-13T15:19:03.289" v="233" actId="20577"/>
          <ac:spMkLst>
            <pc:docMk/>
            <pc:sldMk cId="2046518606" sldId="504"/>
            <ac:spMk id="20" creationId="{00000000-0000-0000-0000-000000000000}"/>
          </ac:spMkLst>
        </pc:spChg>
      </pc:sldChg>
      <pc:sldChg chg="addSp modSp add del">
        <pc:chgData name="Alberto Carlos" userId="e15fa37413acfacc" providerId="LiveId" clId="{AF915EAC-E6F7-476C-A756-5F5DAF759F07}" dt="2020-09-16T15:26:34.059" v="347" actId="2696"/>
        <pc:sldMkLst>
          <pc:docMk/>
          <pc:sldMk cId="2231589189" sldId="505"/>
        </pc:sldMkLst>
        <pc:spChg chg="add">
          <ac:chgData name="Alberto Carlos" userId="e15fa37413acfacc" providerId="LiveId" clId="{AF915EAC-E6F7-476C-A756-5F5DAF759F07}" dt="2020-09-13T15:19:09.937" v="234"/>
          <ac:spMkLst>
            <pc:docMk/>
            <pc:sldMk cId="2231589189" sldId="505"/>
            <ac:spMk id="17" creationId="{76FC8698-C1AE-42BD-9C6D-33E74040221B}"/>
          </ac:spMkLst>
        </pc:spChg>
        <pc:spChg chg="mod">
          <ac:chgData name="Alberto Carlos" userId="e15fa37413acfacc" providerId="LiveId" clId="{AF915EAC-E6F7-476C-A756-5F5DAF759F07}" dt="2020-09-13T15:19:30.159" v="237" actId="14100"/>
          <ac:spMkLst>
            <pc:docMk/>
            <pc:sldMk cId="2231589189" sldId="505"/>
            <ac:spMk id="20" creationId="{00000000-0000-0000-0000-000000000000}"/>
          </ac:spMkLst>
        </pc:spChg>
      </pc:sldChg>
      <pc:sldChg chg="addSp modSp add del">
        <pc:chgData name="Alberto Carlos" userId="e15fa37413acfacc" providerId="LiveId" clId="{AF915EAC-E6F7-476C-A756-5F5DAF759F07}" dt="2020-09-16T15:26:34.075" v="348" actId="2696"/>
        <pc:sldMkLst>
          <pc:docMk/>
          <pc:sldMk cId="1304173141" sldId="506"/>
        </pc:sldMkLst>
        <pc:spChg chg="add">
          <ac:chgData name="Alberto Carlos" userId="e15fa37413acfacc" providerId="LiveId" clId="{AF915EAC-E6F7-476C-A756-5F5DAF759F07}" dt="2020-09-13T15:19:35.551" v="238"/>
          <ac:spMkLst>
            <pc:docMk/>
            <pc:sldMk cId="1304173141" sldId="506"/>
            <ac:spMk id="17" creationId="{755D761C-3D5C-41BE-B7FC-9FF7F9BBD260}"/>
          </ac:spMkLst>
        </pc:spChg>
        <pc:spChg chg="mod">
          <ac:chgData name="Alberto Carlos" userId="e15fa37413acfacc" providerId="LiveId" clId="{AF915EAC-E6F7-476C-A756-5F5DAF759F07}" dt="2020-09-13T15:19:47.954" v="240" actId="14100"/>
          <ac:spMkLst>
            <pc:docMk/>
            <pc:sldMk cId="1304173141" sldId="506"/>
            <ac:spMk id="20" creationId="{00000000-0000-0000-0000-000000000000}"/>
          </ac:spMkLst>
        </pc:spChg>
      </pc:sldChg>
      <pc:sldChg chg="addSp modSp add del">
        <pc:chgData name="Alberto Carlos" userId="e15fa37413acfacc" providerId="LiveId" clId="{AF915EAC-E6F7-476C-A756-5F5DAF759F07}" dt="2020-09-16T15:26:34.091" v="349" actId="2696"/>
        <pc:sldMkLst>
          <pc:docMk/>
          <pc:sldMk cId="280114318" sldId="507"/>
        </pc:sldMkLst>
        <pc:spChg chg="add">
          <ac:chgData name="Alberto Carlos" userId="e15fa37413acfacc" providerId="LiveId" clId="{AF915EAC-E6F7-476C-A756-5F5DAF759F07}" dt="2020-09-13T15:20:01.823" v="241"/>
          <ac:spMkLst>
            <pc:docMk/>
            <pc:sldMk cId="280114318" sldId="507"/>
            <ac:spMk id="17" creationId="{9612DE74-BA4E-4F8D-A470-A22BA95726FA}"/>
          </ac:spMkLst>
        </pc:spChg>
        <pc:spChg chg="mod">
          <ac:chgData name="Alberto Carlos" userId="e15fa37413acfacc" providerId="LiveId" clId="{AF915EAC-E6F7-476C-A756-5F5DAF759F07}" dt="2020-09-13T15:20:10.184" v="243" actId="14100"/>
          <ac:spMkLst>
            <pc:docMk/>
            <pc:sldMk cId="280114318" sldId="507"/>
            <ac:spMk id="20" creationId="{00000000-0000-0000-0000-000000000000}"/>
          </ac:spMkLst>
        </pc:spChg>
      </pc:sldChg>
      <pc:sldChg chg="addSp modSp add del">
        <pc:chgData name="Alberto Carlos" userId="e15fa37413acfacc" providerId="LiveId" clId="{AF915EAC-E6F7-476C-A756-5F5DAF759F07}" dt="2020-09-16T15:26:34.109" v="350" actId="2696"/>
        <pc:sldMkLst>
          <pc:docMk/>
          <pc:sldMk cId="1577623790" sldId="508"/>
        </pc:sldMkLst>
        <pc:spChg chg="add">
          <ac:chgData name="Alberto Carlos" userId="e15fa37413acfacc" providerId="LiveId" clId="{AF915EAC-E6F7-476C-A756-5F5DAF759F07}" dt="2020-09-13T15:20:23.635" v="244"/>
          <ac:spMkLst>
            <pc:docMk/>
            <pc:sldMk cId="1577623790" sldId="508"/>
            <ac:spMk id="17" creationId="{47A3B9E7-1277-4345-A02F-46081EFD0D88}"/>
          </ac:spMkLst>
        </pc:spChg>
        <pc:spChg chg="mod">
          <ac:chgData name="Alberto Carlos" userId="e15fa37413acfacc" providerId="LiveId" clId="{AF915EAC-E6F7-476C-A756-5F5DAF759F07}" dt="2020-09-13T15:20:38.357" v="246" actId="14100"/>
          <ac:spMkLst>
            <pc:docMk/>
            <pc:sldMk cId="1577623790" sldId="508"/>
            <ac:spMk id="20" creationId="{00000000-0000-0000-0000-000000000000}"/>
          </ac:spMkLst>
        </pc:spChg>
      </pc:sldChg>
      <pc:sldChg chg="addSp modSp add del">
        <pc:chgData name="Alberto Carlos" userId="e15fa37413acfacc" providerId="LiveId" clId="{AF915EAC-E6F7-476C-A756-5F5DAF759F07}" dt="2020-09-16T15:26:34.127" v="351" actId="2696"/>
        <pc:sldMkLst>
          <pc:docMk/>
          <pc:sldMk cId="2775584239" sldId="509"/>
        </pc:sldMkLst>
        <pc:spChg chg="add">
          <ac:chgData name="Alberto Carlos" userId="e15fa37413acfacc" providerId="LiveId" clId="{AF915EAC-E6F7-476C-A756-5F5DAF759F07}" dt="2020-09-13T15:20:46.737" v="247"/>
          <ac:spMkLst>
            <pc:docMk/>
            <pc:sldMk cId="2775584239" sldId="509"/>
            <ac:spMk id="17" creationId="{FCAACF46-2CC2-4520-B1E3-1DC30D01EA26}"/>
          </ac:spMkLst>
        </pc:spChg>
        <pc:spChg chg="mod">
          <ac:chgData name="Alberto Carlos" userId="e15fa37413acfacc" providerId="LiveId" clId="{AF915EAC-E6F7-476C-A756-5F5DAF759F07}" dt="2020-09-13T15:20:56.981" v="249" actId="14100"/>
          <ac:spMkLst>
            <pc:docMk/>
            <pc:sldMk cId="2775584239" sldId="509"/>
            <ac:spMk id="20" creationId="{00000000-0000-0000-0000-000000000000}"/>
          </ac:spMkLst>
        </pc:spChg>
      </pc:sldChg>
      <pc:sldChg chg="addSp modSp add del">
        <pc:chgData name="Alberto Carlos" userId="e15fa37413acfacc" providerId="LiveId" clId="{AF915EAC-E6F7-476C-A756-5F5DAF759F07}" dt="2020-09-16T15:26:34.142" v="352" actId="2696"/>
        <pc:sldMkLst>
          <pc:docMk/>
          <pc:sldMk cId="491452180" sldId="510"/>
        </pc:sldMkLst>
        <pc:spChg chg="add">
          <ac:chgData name="Alberto Carlos" userId="e15fa37413acfacc" providerId="LiveId" clId="{AF915EAC-E6F7-476C-A756-5F5DAF759F07}" dt="2020-09-13T15:21:06.960" v="250"/>
          <ac:spMkLst>
            <pc:docMk/>
            <pc:sldMk cId="491452180" sldId="510"/>
            <ac:spMk id="17" creationId="{A10CE1CB-6438-44B9-8092-9B056DBD001D}"/>
          </ac:spMkLst>
        </pc:spChg>
        <pc:spChg chg="mod">
          <ac:chgData name="Alberto Carlos" userId="e15fa37413acfacc" providerId="LiveId" clId="{AF915EAC-E6F7-476C-A756-5F5DAF759F07}" dt="2020-09-13T15:21:15.270" v="252" actId="14100"/>
          <ac:spMkLst>
            <pc:docMk/>
            <pc:sldMk cId="491452180" sldId="510"/>
            <ac:spMk id="20" creationId="{00000000-0000-0000-0000-000000000000}"/>
          </ac:spMkLst>
        </pc:spChg>
      </pc:sldChg>
      <pc:sldChg chg="addSp modSp add del">
        <pc:chgData name="Alberto Carlos" userId="e15fa37413acfacc" providerId="LiveId" clId="{AF915EAC-E6F7-476C-A756-5F5DAF759F07}" dt="2020-09-16T15:26:34.157" v="353" actId="2696"/>
        <pc:sldMkLst>
          <pc:docMk/>
          <pc:sldMk cId="3822574465" sldId="511"/>
        </pc:sldMkLst>
        <pc:spChg chg="add">
          <ac:chgData name="Alberto Carlos" userId="e15fa37413acfacc" providerId="LiveId" clId="{AF915EAC-E6F7-476C-A756-5F5DAF759F07}" dt="2020-09-13T15:21:22.059" v="253"/>
          <ac:spMkLst>
            <pc:docMk/>
            <pc:sldMk cId="3822574465" sldId="511"/>
            <ac:spMk id="17" creationId="{52FA9225-95B4-4BE7-A350-5BBF0841E633}"/>
          </ac:spMkLst>
        </pc:spChg>
        <pc:spChg chg="mod">
          <ac:chgData name="Alberto Carlos" userId="e15fa37413acfacc" providerId="LiveId" clId="{AF915EAC-E6F7-476C-A756-5F5DAF759F07}" dt="2020-09-13T15:21:35.260" v="255" actId="14100"/>
          <ac:spMkLst>
            <pc:docMk/>
            <pc:sldMk cId="3822574465" sldId="511"/>
            <ac:spMk id="20" creationId="{00000000-0000-0000-0000-000000000000}"/>
          </ac:spMkLst>
        </pc:spChg>
      </pc:sldChg>
      <pc:sldChg chg="del">
        <pc:chgData name="Alberto Carlos" userId="e15fa37413acfacc" providerId="LiveId" clId="{AF915EAC-E6F7-476C-A756-5F5DAF759F07}" dt="2020-09-16T15:26:33.735" v="329" actId="2696"/>
        <pc:sldMkLst>
          <pc:docMk/>
          <pc:sldMk cId="1690512793" sldId="512"/>
        </pc:sldMkLst>
      </pc:sldChg>
      <pc:sldMasterChg chg="delSldLayout">
        <pc:chgData name="Alberto Carlos" userId="e15fa37413acfacc" providerId="LiveId" clId="{AF915EAC-E6F7-476C-A756-5F5DAF759F07}" dt="2020-09-16T15:26:34.157" v="354" actId="2696"/>
        <pc:sldMasterMkLst>
          <pc:docMk/>
          <pc:sldMasterMk cId="2695584717" sldId="2147483648"/>
        </pc:sldMasterMkLst>
        <pc:sldLayoutChg chg="del">
          <pc:chgData name="Alberto Carlos" userId="e15fa37413acfacc" providerId="LiveId" clId="{AF915EAC-E6F7-476C-A756-5F5DAF759F07}" dt="2020-09-16T15:26:34.157" v="354" actId="2696"/>
          <pc:sldLayoutMkLst>
            <pc:docMk/>
            <pc:sldMasterMk cId="2695584717" sldId="2147483648"/>
            <pc:sldLayoutMk cId="3738525137" sldId="2147483661"/>
          </pc:sldLayoutMkLst>
        </pc:sldLayoutChg>
      </pc:sldMasterChg>
    </pc:docChg>
  </pc:docChgLst>
  <pc:docChgLst>
    <pc:chgData name="Alberto Carlos" userId="e15fa37413acfacc" providerId="LiveId" clId="{4CBA287C-4000-4008-B1F9-8CCC08E4530C}"/>
    <pc:docChg chg="custSel modSld">
      <pc:chgData name="Alberto Carlos" userId="e15fa37413acfacc" providerId="LiveId" clId="{4CBA287C-4000-4008-B1F9-8CCC08E4530C}" dt="2020-12-14T22:24:41.655" v="57" actId="20577"/>
      <pc:docMkLst>
        <pc:docMk/>
      </pc:docMkLst>
      <pc:sldChg chg="modSp mod">
        <pc:chgData name="Alberto Carlos" userId="e15fa37413acfacc" providerId="LiveId" clId="{4CBA287C-4000-4008-B1F9-8CCC08E4530C}" dt="2020-12-14T22:24:41.655" v="57" actId="20577"/>
        <pc:sldMkLst>
          <pc:docMk/>
          <pc:sldMk cId="655980967" sldId="256"/>
        </pc:sldMkLst>
        <pc:spChg chg="mod">
          <ac:chgData name="Alberto Carlos" userId="e15fa37413acfacc" providerId="LiveId" clId="{4CBA287C-4000-4008-B1F9-8CCC08E4530C}" dt="2020-12-14T22:24:21.719" v="56" actId="20577"/>
          <ac:spMkLst>
            <pc:docMk/>
            <pc:sldMk cId="655980967" sldId="256"/>
            <ac:spMk id="2" creationId="{DDA8FDDA-8140-4E23-9A8B-C8DBBABDAD59}"/>
          </ac:spMkLst>
        </pc:spChg>
        <pc:spChg chg="mod">
          <ac:chgData name="Alberto Carlos" userId="e15fa37413acfacc" providerId="LiveId" clId="{4CBA287C-4000-4008-B1F9-8CCC08E4530C}" dt="2020-12-14T22:24:41.655" v="57" actId="20577"/>
          <ac:spMkLst>
            <pc:docMk/>
            <pc:sldMk cId="655980967" sldId="256"/>
            <ac:spMk id="8" creationId="{24A6EDC5-665D-4C54-9434-DB56AD78E396}"/>
          </ac:spMkLst>
        </pc:spChg>
      </pc:sldChg>
    </pc:docChg>
  </pc:docChgLst>
  <pc:docChgLst>
    <pc:chgData name="Alberto Carlos" userId="e15fa37413acfacc" providerId="LiveId" clId="{84114FC8-DA77-405C-B03E-749C8F2FF20A}"/>
    <pc:docChg chg="undo custSel delSld modSld">
      <pc:chgData name="Alberto Carlos" userId="e15fa37413acfacc" providerId="LiveId" clId="{84114FC8-DA77-405C-B03E-749C8F2FF20A}" dt="2020-11-22T17:06:11.876" v="262" actId="179"/>
      <pc:docMkLst>
        <pc:docMk/>
      </pc:docMkLst>
      <pc:sldChg chg="modSp mod">
        <pc:chgData name="Alberto Carlos" userId="e15fa37413acfacc" providerId="LiveId" clId="{84114FC8-DA77-405C-B03E-749C8F2FF20A}" dt="2020-11-22T15:47:36.278" v="8" actId="20577"/>
        <pc:sldMkLst>
          <pc:docMk/>
          <pc:sldMk cId="655980967" sldId="256"/>
        </pc:sldMkLst>
        <pc:spChg chg="mod">
          <ac:chgData name="Alberto Carlos" userId="e15fa37413acfacc" providerId="LiveId" clId="{84114FC8-DA77-405C-B03E-749C8F2FF20A}" dt="2020-11-22T15:47:36.278" v="8" actId="20577"/>
          <ac:spMkLst>
            <pc:docMk/>
            <pc:sldMk cId="655980967" sldId="256"/>
            <ac:spMk id="7" creationId="{B00BC0CF-B17D-4A50-ABE9-4484FAE4760D}"/>
          </ac:spMkLst>
        </pc:spChg>
        <pc:spChg chg="mod">
          <ac:chgData name="Alberto Carlos" userId="e15fa37413acfacc" providerId="LiveId" clId="{84114FC8-DA77-405C-B03E-749C8F2FF20A}" dt="2020-11-22T15:46:55.608" v="0" actId="20577"/>
          <ac:spMkLst>
            <pc:docMk/>
            <pc:sldMk cId="655980967" sldId="256"/>
            <ac:spMk id="8" creationId="{24A6EDC5-665D-4C54-9434-DB56AD78E396}"/>
          </ac:spMkLst>
        </pc:spChg>
      </pc:sldChg>
      <pc:sldChg chg="modSp mod">
        <pc:chgData name="Alberto Carlos" userId="e15fa37413acfacc" providerId="LiveId" clId="{84114FC8-DA77-405C-B03E-749C8F2FF20A}" dt="2020-11-22T15:49:49.183" v="17" actId="20577"/>
        <pc:sldMkLst>
          <pc:docMk/>
          <pc:sldMk cId="3665966782" sldId="257"/>
        </pc:sldMkLst>
        <pc:spChg chg="mod">
          <ac:chgData name="Alberto Carlos" userId="e15fa37413acfacc" providerId="LiveId" clId="{84114FC8-DA77-405C-B03E-749C8F2FF20A}" dt="2020-11-22T15:49:07.520" v="9"/>
          <ac:spMkLst>
            <pc:docMk/>
            <pc:sldMk cId="3665966782" sldId="257"/>
            <ac:spMk id="2" creationId="{00000000-0000-0000-0000-000000000000}"/>
          </ac:spMkLst>
        </pc:spChg>
        <pc:spChg chg="mod">
          <ac:chgData name="Alberto Carlos" userId="e15fa37413acfacc" providerId="LiveId" clId="{84114FC8-DA77-405C-B03E-749C8F2FF20A}" dt="2020-11-22T15:49:49.183" v="17" actId="20577"/>
          <ac:spMkLst>
            <pc:docMk/>
            <pc:sldMk cId="3665966782" sldId="257"/>
            <ac:spMk id="10" creationId="{00000000-0000-0000-0000-000000000000}"/>
          </ac:spMkLst>
        </pc:spChg>
      </pc:sldChg>
      <pc:sldChg chg="addSp modSp mod">
        <pc:chgData name="Alberto Carlos" userId="e15fa37413acfacc" providerId="LiveId" clId="{84114FC8-DA77-405C-B03E-749C8F2FF20A}" dt="2020-11-22T15:56:26.104" v="95" actId="1076"/>
        <pc:sldMkLst>
          <pc:docMk/>
          <pc:sldMk cId="3933105839" sldId="401"/>
        </pc:sldMkLst>
        <pc:spChg chg="add mod">
          <ac:chgData name="Alberto Carlos" userId="e15fa37413acfacc" providerId="LiveId" clId="{84114FC8-DA77-405C-B03E-749C8F2FF20A}" dt="2020-11-22T15:52:13.669" v="43"/>
          <ac:spMkLst>
            <pc:docMk/>
            <pc:sldMk cId="3933105839" sldId="401"/>
            <ac:spMk id="18" creationId="{3BBD3FE4-447F-42AA-A63A-B0363D2F2902}"/>
          </ac:spMkLst>
        </pc:spChg>
        <pc:spChg chg="mod">
          <ac:chgData name="Alberto Carlos" userId="e15fa37413acfacc" providerId="LiveId" clId="{84114FC8-DA77-405C-B03E-749C8F2FF20A}" dt="2020-11-22T15:55:32.454" v="94" actId="1076"/>
          <ac:spMkLst>
            <pc:docMk/>
            <pc:sldMk cId="3933105839" sldId="401"/>
            <ac:spMk id="20" creationId="{00000000-0000-0000-0000-000000000000}"/>
          </ac:spMkLst>
        </pc:spChg>
        <pc:picChg chg="mod">
          <ac:chgData name="Alberto Carlos" userId="e15fa37413acfacc" providerId="LiveId" clId="{84114FC8-DA77-405C-B03E-749C8F2FF20A}" dt="2020-11-22T15:56:26.104" v="95" actId="1076"/>
          <ac:picMkLst>
            <pc:docMk/>
            <pc:sldMk cId="3933105839" sldId="401"/>
            <ac:picMk id="2" creationId="{88CF22AA-18F6-4553-A0C8-3F205A2B5626}"/>
          </ac:picMkLst>
        </pc:picChg>
      </pc:sldChg>
      <pc:sldChg chg="addSp modSp mod">
        <pc:chgData name="Alberto Carlos" userId="e15fa37413acfacc" providerId="LiveId" clId="{84114FC8-DA77-405C-B03E-749C8F2FF20A}" dt="2020-11-22T15:56:39.906" v="96" actId="1076"/>
        <pc:sldMkLst>
          <pc:docMk/>
          <pc:sldMk cId="3442137425" sldId="402"/>
        </pc:sldMkLst>
        <pc:spChg chg="add mod">
          <ac:chgData name="Alberto Carlos" userId="e15fa37413acfacc" providerId="LiveId" clId="{84114FC8-DA77-405C-B03E-749C8F2FF20A}" dt="2020-11-22T15:52:17.531" v="44"/>
          <ac:spMkLst>
            <pc:docMk/>
            <pc:sldMk cId="3442137425" sldId="402"/>
            <ac:spMk id="17" creationId="{DCF57C62-3A91-4B74-909F-894BE5E28468}"/>
          </ac:spMkLst>
        </pc:spChg>
        <pc:spChg chg="mod">
          <ac:chgData name="Alberto Carlos" userId="e15fa37413acfacc" providerId="LiveId" clId="{84114FC8-DA77-405C-B03E-749C8F2FF20A}" dt="2020-11-22T15:56:39.906" v="96" actId="1076"/>
          <ac:spMkLst>
            <pc:docMk/>
            <pc:sldMk cId="3442137425" sldId="402"/>
            <ac:spMk id="20" creationId="{00000000-0000-0000-0000-000000000000}"/>
          </ac:spMkLst>
        </pc:spChg>
      </pc:sldChg>
      <pc:sldChg chg="modSp mod">
        <pc:chgData name="Alberto Carlos" userId="e15fa37413acfacc" providerId="LiveId" clId="{84114FC8-DA77-405C-B03E-749C8F2FF20A}" dt="2020-11-22T15:51:37.515" v="42"/>
        <pc:sldMkLst>
          <pc:docMk/>
          <pc:sldMk cId="1720508826" sldId="403"/>
        </pc:sldMkLst>
        <pc:spChg chg="mod">
          <ac:chgData name="Alberto Carlos" userId="e15fa37413acfacc" providerId="LiveId" clId="{84114FC8-DA77-405C-B03E-749C8F2FF20A}" dt="2020-11-22T15:50:52.934" v="30" actId="20577"/>
          <ac:spMkLst>
            <pc:docMk/>
            <pc:sldMk cId="1720508826" sldId="403"/>
            <ac:spMk id="17" creationId="{CC435959-FA88-42E4-98D5-B050D33CE692}"/>
          </ac:spMkLst>
        </pc:spChg>
        <pc:spChg chg="mod">
          <ac:chgData name="Alberto Carlos" userId="e15fa37413acfacc" providerId="LiveId" clId="{84114FC8-DA77-405C-B03E-749C8F2FF20A}" dt="2020-11-22T15:51:37.515" v="42"/>
          <ac:spMkLst>
            <pc:docMk/>
            <pc:sldMk cId="1720508826" sldId="403"/>
            <ac:spMk id="20" creationId="{00000000-0000-0000-0000-000000000000}"/>
          </ac:spMkLst>
        </pc:spChg>
      </pc:sldChg>
      <pc:sldChg chg="addSp modSp mod">
        <pc:chgData name="Alberto Carlos" userId="e15fa37413acfacc" providerId="LiveId" clId="{84114FC8-DA77-405C-B03E-749C8F2FF20A}" dt="2020-11-22T15:57:29.405" v="105" actId="14100"/>
        <pc:sldMkLst>
          <pc:docMk/>
          <pc:sldMk cId="4177583813" sldId="404"/>
        </pc:sldMkLst>
        <pc:spChg chg="add mod">
          <ac:chgData name="Alberto Carlos" userId="e15fa37413acfacc" providerId="LiveId" clId="{84114FC8-DA77-405C-B03E-749C8F2FF20A}" dt="2020-11-22T15:52:20.100" v="45"/>
          <ac:spMkLst>
            <pc:docMk/>
            <pc:sldMk cId="4177583813" sldId="404"/>
            <ac:spMk id="17" creationId="{7BA13FA3-D1DA-42C2-8D4C-81563A14207B}"/>
          </ac:spMkLst>
        </pc:spChg>
        <pc:spChg chg="mod">
          <ac:chgData name="Alberto Carlos" userId="e15fa37413acfacc" providerId="LiveId" clId="{84114FC8-DA77-405C-B03E-749C8F2FF20A}" dt="2020-11-22T15:57:29.405" v="105" actId="14100"/>
          <ac:spMkLst>
            <pc:docMk/>
            <pc:sldMk cId="4177583813" sldId="404"/>
            <ac:spMk id="20" creationId="{00000000-0000-0000-0000-000000000000}"/>
          </ac:spMkLst>
        </pc:spChg>
      </pc:sldChg>
      <pc:sldChg chg="addSp modSp mod">
        <pc:chgData name="Alberto Carlos" userId="e15fa37413acfacc" providerId="LiveId" clId="{84114FC8-DA77-405C-B03E-749C8F2FF20A}" dt="2020-11-22T15:57:36.246" v="106" actId="14100"/>
        <pc:sldMkLst>
          <pc:docMk/>
          <pc:sldMk cId="1523639937" sldId="405"/>
        </pc:sldMkLst>
        <pc:spChg chg="add mod">
          <ac:chgData name="Alberto Carlos" userId="e15fa37413acfacc" providerId="LiveId" clId="{84114FC8-DA77-405C-B03E-749C8F2FF20A}" dt="2020-11-22T15:52:21.452" v="46"/>
          <ac:spMkLst>
            <pc:docMk/>
            <pc:sldMk cId="1523639937" sldId="405"/>
            <ac:spMk id="17" creationId="{29B5A556-854C-4CBC-BA72-AF8CCD889A7C}"/>
          </ac:spMkLst>
        </pc:spChg>
        <pc:spChg chg="mod">
          <ac:chgData name="Alberto Carlos" userId="e15fa37413acfacc" providerId="LiveId" clId="{84114FC8-DA77-405C-B03E-749C8F2FF20A}" dt="2020-11-22T15:57:36.246" v="106" actId="14100"/>
          <ac:spMkLst>
            <pc:docMk/>
            <pc:sldMk cId="1523639937" sldId="405"/>
            <ac:spMk id="20" creationId="{00000000-0000-0000-0000-000000000000}"/>
          </ac:spMkLst>
        </pc:spChg>
      </pc:sldChg>
      <pc:sldChg chg="addSp modSp mod">
        <pc:chgData name="Alberto Carlos" userId="e15fa37413acfacc" providerId="LiveId" clId="{84114FC8-DA77-405C-B03E-749C8F2FF20A}" dt="2020-11-22T15:57:19.745" v="104" actId="14100"/>
        <pc:sldMkLst>
          <pc:docMk/>
          <pc:sldMk cId="3090778355" sldId="406"/>
        </pc:sldMkLst>
        <pc:spChg chg="add mod">
          <ac:chgData name="Alberto Carlos" userId="e15fa37413acfacc" providerId="LiveId" clId="{84114FC8-DA77-405C-B03E-749C8F2FF20A}" dt="2020-11-22T15:52:23.529" v="47"/>
          <ac:spMkLst>
            <pc:docMk/>
            <pc:sldMk cId="3090778355" sldId="406"/>
            <ac:spMk id="17" creationId="{1F2343F6-7581-435C-BA22-D25D4066B0CC}"/>
          </ac:spMkLst>
        </pc:spChg>
        <pc:spChg chg="mod">
          <ac:chgData name="Alberto Carlos" userId="e15fa37413acfacc" providerId="LiveId" clId="{84114FC8-DA77-405C-B03E-749C8F2FF20A}" dt="2020-11-22T15:57:19.745" v="104" actId="14100"/>
          <ac:spMkLst>
            <pc:docMk/>
            <pc:sldMk cId="3090778355" sldId="406"/>
            <ac:spMk id="20" creationId="{00000000-0000-0000-0000-000000000000}"/>
          </ac:spMkLst>
        </pc:spChg>
      </pc:sldChg>
      <pc:sldChg chg="addSp modSp mod">
        <pc:chgData name="Alberto Carlos" userId="e15fa37413acfacc" providerId="LiveId" clId="{84114FC8-DA77-405C-B03E-749C8F2FF20A}" dt="2020-11-22T15:57:49.530" v="108" actId="14100"/>
        <pc:sldMkLst>
          <pc:docMk/>
          <pc:sldMk cId="1659801291" sldId="407"/>
        </pc:sldMkLst>
        <pc:spChg chg="add mod">
          <ac:chgData name="Alberto Carlos" userId="e15fa37413acfacc" providerId="LiveId" clId="{84114FC8-DA77-405C-B03E-749C8F2FF20A}" dt="2020-11-22T15:52:25.482" v="48"/>
          <ac:spMkLst>
            <pc:docMk/>
            <pc:sldMk cId="1659801291" sldId="407"/>
            <ac:spMk id="17" creationId="{3F74A8AD-D613-48F3-BE51-071C2C75F87B}"/>
          </ac:spMkLst>
        </pc:spChg>
        <pc:spChg chg="mod">
          <ac:chgData name="Alberto Carlos" userId="e15fa37413acfacc" providerId="LiveId" clId="{84114FC8-DA77-405C-B03E-749C8F2FF20A}" dt="2020-11-22T15:57:49.530" v="108" actId="14100"/>
          <ac:spMkLst>
            <pc:docMk/>
            <pc:sldMk cId="1659801291" sldId="407"/>
            <ac:spMk id="20" creationId="{00000000-0000-0000-0000-000000000000}"/>
          </ac:spMkLst>
        </pc:spChg>
      </pc:sldChg>
      <pc:sldChg chg="addSp modSp mod">
        <pc:chgData name="Alberto Carlos" userId="e15fa37413acfacc" providerId="LiveId" clId="{84114FC8-DA77-405C-B03E-749C8F2FF20A}" dt="2020-11-22T15:58:03.960" v="110" actId="14100"/>
        <pc:sldMkLst>
          <pc:docMk/>
          <pc:sldMk cId="3373550792" sldId="408"/>
        </pc:sldMkLst>
        <pc:spChg chg="add mod">
          <ac:chgData name="Alberto Carlos" userId="e15fa37413acfacc" providerId="LiveId" clId="{84114FC8-DA77-405C-B03E-749C8F2FF20A}" dt="2020-11-22T15:52:27.533" v="49"/>
          <ac:spMkLst>
            <pc:docMk/>
            <pc:sldMk cId="3373550792" sldId="408"/>
            <ac:spMk id="17" creationId="{8E08055B-044C-4F39-9CA9-6434506EE791}"/>
          </ac:spMkLst>
        </pc:spChg>
        <pc:spChg chg="mod">
          <ac:chgData name="Alberto Carlos" userId="e15fa37413acfacc" providerId="LiveId" clId="{84114FC8-DA77-405C-B03E-749C8F2FF20A}" dt="2020-11-22T15:58:03.960" v="110" actId="14100"/>
          <ac:spMkLst>
            <pc:docMk/>
            <pc:sldMk cId="3373550792" sldId="408"/>
            <ac:spMk id="20" creationId="{00000000-0000-0000-0000-000000000000}"/>
          </ac:spMkLst>
        </pc:spChg>
      </pc:sldChg>
      <pc:sldChg chg="addSp modSp mod">
        <pc:chgData name="Alberto Carlos" userId="e15fa37413acfacc" providerId="LiveId" clId="{84114FC8-DA77-405C-B03E-749C8F2FF20A}" dt="2020-11-22T16:45:38.291" v="116" actId="21"/>
        <pc:sldMkLst>
          <pc:docMk/>
          <pc:sldMk cId="2692888218" sldId="409"/>
        </pc:sldMkLst>
        <pc:spChg chg="add mod">
          <ac:chgData name="Alberto Carlos" userId="e15fa37413acfacc" providerId="LiveId" clId="{84114FC8-DA77-405C-B03E-749C8F2FF20A}" dt="2020-11-22T15:52:29.174" v="50"/>
          <ac:spMkLst>
            <pc:docMk/>
            <pc:sldMk cId="2692888218" sldId="409"/>
            <ac:spMk id="17" creationId="{85CC4AED-795B-48C0-B7CD-38F6EC0CD725}"/>
          </ac:spMkLst>
        </pc:spChg>
        <pc:spChg chg="mod">
          <ac:chgData name="Alberto Carlos" userId="e15fa37413acfacc" providerId="LiveId" clId="{84114FC8-DA77-405C-B03E-749C8F2FF20A}" dt="2020-11-22T16:45:38.291" v="116" actId="21"/>
          <ac:spMkLst>
            <pc:docMk/>
            <pc:sldMk cId="2692888218" sldId="409"/>
            <ac:spMk id="20" creationId="{00000000-0000-0000-0000-000000000000}"/>
          </ac:spMkLst>
        </pc:spChg>
      </pc:sldChg>
      <pc:sldChg chg="addSp modSp mod">
        <pc:chgData name="Alberto Carlos" userId="e15fa37413acfacc" providerId="LiveId" clId="{84114FC8-DA77-405C-B03E-749C8F2FF20A}" dt="2020-11-22T16:46:03.819" v="122" actId="113"/>
        <pc:sldMkLst>
          <pc:docMk/>
          <pc:sldMk cId="788515910" sldId="410"/>
        </pc:sldMkLst>
        <pc:spChg chg="add mod">
          <ac:chgData name="Alberto Carlos" userId="e15fa37413acfacc" providerId="LiveId" clId="{84114FC8-DA77-405C-B03E-749C8F2FF20A}" dt="2020-11-22T15:52:32.479" v="51"/>
          <ac:spMkLst>
            <pc:docMk/>
            <pc:sldMk cId="788515910" sldId="410"/>
            <ac:spMk id="17" creationId="{00A10CA0-DE1B-4640-AE68-9F3A1EC83B4F}"/>
          </ac:spMkLst>
        </pc:spChg>
        <pc:spChg chg="mod">
          <ac:chgData name="Alberto Carlos" userId="e15fa37413acfacc" providerId="LiveId" clId="{84114FC8-DA77-405C-B03E-749C8F2FF20A}" dt="2020-11-22T16:46:03.819" v="122" actId="113"/>
          <ac:spMkLst>
            <pc:docMk/>
            <pc:sldMk cId="788515910" sldId="410"/>
            <ac:spMk id="20" creationId="{00000000-0000-0000-0000-000000000000}"/>
          </ac:spMkLst>
        </pc:spChg>
      </pc:sldChg>
      <pc:sldChg chg="addSp modSp mod">
        <pc:chgData name="Alberto Carlos" userId="e15fa37413acfacc" providerId="LiveId" clId="{84114FC8-DA77-405C-B03E-749C8F2FF20A}" dt="2020-11-22T16:47:15.733" v="130" actId="20577"/>
        <pc:sldMkLst>
          <pc:docMk/>
          <pc:sldMk cId="771068107" sldId="411"/>
        </pc:sldMkLst>
        <pc:spChg chg="add mod">
          <ac:chgData name="Alberto Carlos" userId="e15fa37413acfacc" providerId="LiveId" clId="{84114FC8-DA77-405C-B03E-749C8F2FF20A}" dt="2020-11-22T15:52:40.120" v="52"/>
          <ac:spMkLst>
            <pc:docMk/>
            <pc:sldMk cId="771068107" sldId="411"/>
            <ac:spMk id="17" creationId="{0D1BD6D8-DD17-4D3C-878C-1DDA3686622B}"/>
          </ac:spMkLst>
        </pc:spChg>
        <pc:spChg chg="mod">
          <ac:chgData name="Alberto Carlos" userId="e15fa37413acfacc" providerId="LiveId" clId="{84114FC8-DA77-405C-B03E-749C8F2FF20A}" dt="2020-11-22T16:47:15.733" v="130" actId="20577"/>
          <ac:spMkLst>
            <pc:docMk/>
            <pc:sldMk cId="771068107" sldId="411"/>
            <ac:spMk id="20" creationId="{00000000-0000-0000-0000-000000000000}"/>
          </ac:spMkLst>
        </pc:spChg>
      </pc:sldChg>
      <pc:sldChg chg="addSp modSp mod">
        <pc:chgData name="Alberto Carlos" userId="e15fa37413acfacc" providerId="LiveId" clId="{84114FC8-DA77-405C-B03E-749C8F2FF20A}" dt="2020-11-22T16:47:37.538" v="132" actId="14100"/>
        <pc:sldMkLst>
          <pc:docMk/>
          <pc:sldMk cId="2033659118" sldId="412"/>
        </pc:sldMkLst>
        <pc:spChg chg="add mod">
          <ac:chgData name="Alberto Carlos" userId="e15fa37413acfacc" providerId="LiveId" clId="{84114FC8-DA77-405C-B03E-749C8F2FF20A}" dt="2020-11-22T15:52:42.287" v="53"/>
          <ac:spMkLst>
            <pc:docMk/>
            <pc:sldMk cId="2033659118" sldId="412"/>
            <ac:spMk id="17" creationId="{24E4FEFC-CD06-4B92-B486-79EB0CBFC045}"/>
          </ac:spMkLst>
        </pc:spChg>
        <pc:spChg chg="mod">
          <ac:chgData name="Alberto Carlos" userId="e15fa37413acfacc" providerId="LiveId" clId="{84114FC8-DA77-405C-B03E-749C8F2FF20A}" dt="2020-11-22T16:47:37.538" v="132" actId="14100"/>
          <ac:spMkLst>
            <pc:docMk/>
            <pc:sldMk cId="2033659118" sldId="412"/>
            <ac:spMk id="20" creationId="{00000000-0000-0000-0000-000000000000}"/>
          </ac:spMkLst>
        </pc:spChg>
      </pc:sldChg>
      <pc:sldChg chg="addSp modSp mod">
        <pc:chgData name="Alberto Carlos" userId="e15fa37413acfacc" providerId="LiveId" clId="{84114FC8-DA77-405C-B03E-749C8F2FF20A}" dt="2020-11-22T16:47:56.093" v="135" actId="14100"/>
        <pc:sldMkLst>
          <pc:docMk/>
          <pc:sldMk cId="3612421773" sldId="413"/>
        </pc:sldMkLst>
        <pc:spChg chg="add mod">
          <ac:chgData name="Alberto Carlos" userId="e15fa37413acfacc" providerId="LiveId" clId="{84114FC8-DA77-405C-B03E-749C8F2FF20A}" dt="2020-11-22T15:52:43.720" v="54"/>
          <ac:spMkLst>
            <pc:docMk/>
            <pc:sldMk cId="3612421773" sldId="413"/>
            <ac:spMk id="17" creationId="{71AEC4DE-86D3-41F7-8E03-BFA435863737}"/>
          </ac:spMkLst>
        </pc:spChg>
        <pc:spChg chg="mod">
          <ac:chgData name="Alberto Carlos" userId="e15fa37413acfacc" providerId="LiveId" clId="{84114FC8-DA77-405C-B03E-749C8F2FF20A}" dt="2020-11-22T16:47:56.093" v="135" actId="14100"/>
          <ac:spMkLst>
            <pc:docMk/>
            <pc:sldMk cId="3612421773" sldId="413"/>
            <ac:spMk id="20" creationId="{00000000-0000-0000-0000-000000000000}"/>
          </ac:spMkLst>
        </pc:spChg>
      </pc:sldChg>
      <pc:sldChg chg="addSp modSp mod">
        <pc:chgData name="Alberto Carlos" userId="e15fa37413acfacc" providerId="LiveId" clId="{84114FC8-DA77-405C-B03E-749C8F2FF20A}" dt="2020-11-22T16:48:38.848" v="137" actId="14100"/>
        <pc:sldMkLst>
          <pc:docMk/>
          <pc:sldMk cId="343625241" sldId="414"/>
        </pc:sldMkLst>
        <pc:spChg chg="add mod">
          <ac:chgData name="Alberto Carlos" userId="e15fa37413acfacc" providerId="LiveId" clId="{84114FC8-DA77-405C-B03E-749C8F2FF20A}" dt="2020-11-22T15:52:45.630" v="55"/>
          <ac:spMkLst>
            <pc:docMk/>
            <pc:sldMk cId="343625241" sldId="414"/>
            <ac:spMk id="17" creationId="{B56638D6-6F08-4E4D-A100-0FFC83086BD7}"/>
          </ac:spMkLst>
        </pc:spChg>
        <pc:spChg chg="mod">
          <ac:chgData name="Alberto Carlos" userId="e15fa37413acfacc" providerId="LiveId" clId="{84114FC8-DA77-405C-B03E-749C8F2FF20A}" dt="2020-11-22T16:48:38.848" v="137" actId="14100"/>
          <ac:spMkLst>
            <pc:docMk/>
            <pc:sldMk cId="343625241" sldId="414"/>
            <ac:spMk id="20" creationId="{00000000-0000-0000-0000-000000000000}"/>
          </ac:spMkLst>
        </pc:spChg>
      </pc:sldChg>
      <pc:sldChg chg="addSp delSp modSp mod">
        <pc:chgData name="Alberto Carlos" userId="e15fa37413acfacc" providerId="LiveId" clId="{84114FC8-DA77-405C-B03E-749C8F2FF20A}" dt="2020-11-22T16:49:00.623" v="139" actId="14100"/>
        <pc:sldMkLst>
          <pc:docMk/>
          <pc:sldMk cId="337544555" sldId="415"/>
        </pc:sldMkLst>
        <pc:spChg chg="add mod">
          <ac:chgData name="Alberto Carlos" userId="e15fa37413acfacc" providerId="LiveId" clId="{84114FC8-DA77-405C-B03E-749C8F2FF20A}" dt="2020-11-22T15:52:47.076" v="56"/>
          <ac:spMkLst>
            <pc:docMk/>
            <pc:sldMk cId="337544555" sldId="415"/>
            <ac:spMk id="17" creationId="{E09E3DEB-5B49-4DFB-AB85-95ECF1911E06}"/>
          </ac:spMkLst>
        </pc:spChg>
        <pc:spChg chg="add del mod">
          <ac:chgData name="Alberto Carlos" userId="e15fa37413acfacc" providerId="LiveId" clId="{84114FC8-DA77-405C-B03E-749C8F2FF20A}" dt="2020-11-22T15:52:54.498" v="58"/>
          <ac:spMkLst>
            <pc:docMk/>
            <pc:sldMk cId="337544555" sldId="415"/>
            <ac:spMk id="18" creationId="{69927EF6-C501-4E49-B45D-6DEE34FAC9AA}"/>
          </ac:spMkLst>
        </pc:spChg>
        <pc:spChg chg="mod">
          <ac:chgData name="Alberto Carlos" userId="e15fa37413acfacc" providerId="LiveId" clId="{84114FC8-DA77-405C-B03E-749C8F2FF20A}" dt="2020-11-22T16:49:00.623" v="139" actId="14100"/>
          <ac:spMkLst>
            <pc:docMk/>
            <pc:sldMk cId="337544555" sldId="415"/>
            <ac:spMk id="20" creationId="{00000000-0000-0000-0000-000000000000}"/>
          </ac:spMkLst>
        </pc:spChg>
      </pc:sldChg>
      <pc:sldChg chg="addSp modSp mod">
        <pc:chgData name="Alberto Carlos" userId="e15fa37413acfacc" providerId="LiveId" clId="{84114FC8-DA77-405C-B03E-749C8F2FF20A}" dt="2020-11-22T16:50:25.888" v="141" actId="14100"/>
        <pc:sldMkLst>
          <pc:docMk/>
          <pc:sldMk cId="3351456626" sldId="416"/>
        </pc:sldMkLst>
        <pc:spChg chg="add mod">
          <ac:chgData name="Alberto Carlos" userId="e15fa37413acfacc" providerId="LiveId" clId="{84114FC8-DA77-405C-B03E-749C8F2FF20A}" dt="2020-11-22T15:53:32.734" v="59"/>
          <ac:spMkLst>
            <pc:docMk/>
            <pc:sldMk cId="3351456626" sldId="416"/>
            <ac:spMk id="17" creationId="{554064E8-4B02-4AAE-BF97-CCA832273D68}"/>
          </ac:spMkLst>
        </pc:spChg>
        <pc:spChg chg="mod">
          <ac:chgData name="Alberto Carlos" userId="e15fa37413acfacc" providerId="LiveId" clId="{84114FC8-DA77-405C-B03E-749C8F2FF20A}" dt="2020-11-22T16:50:25.888" v="141" actId="14100"/>
          <ac:spMkLst>
            <pc:docMk/>
            <pc:sldMk cId="3351456626" sldId="416"/>
            <ac:spMk id="20" creationId="{00000000-0000-0000-0000-000000000000}"/>
          </ac:spMkLst>
        </pc:spChg>
      </pc:sldChg>
      <pc:sldChg chg="addSp modSp mod">
        <pc:chgData name="Alberto Carlos" userId="e15fa37413acfacc" providerId="LiveId" clId="{84114FC8-DA77-405C-B03E-749C8F2FF20A}" dt="2020-11-22T16:50:44.038" v="143" actId="14100"/>
        <pc:sldMkLst>
          <pc:docMk/>
          <pc:sldMk cId="1200057419" sldId="417"/>
        </pc:sldMkLst>
        <pc:spChg chg="add mod">
          <ac:chgData name="Alberto Carlos" userId="e15fa37413acfacc" providerId="LiveId" clId="{84114FC8-DA77-405C-B03E-749C8F2FF20A}" dt="2020-11-22T15:53:37.508" v="60"/>
          <ac:spMkLst>
            <pc:docMk/>
            <pc:sldMk cId="1200057419" sldId="417"/>
            <ac:spMk id="17" creationId="{1834025E-AACF-4EE6-BBBE-65F180959384}"/>
          </ac:spMkLst>
        </pc:spChg>
        <pc:spChg chg="mod">
          <ac:chgData name="Alberto Carlos" userId="e15fa37413acfacc" providerId="LiveId" clId="{84114FC8-DA77-405C-B03E-749C8F2FF20A}" dt="2020-11-22T16:50:44.038" v="143" actId="14100"/>
          <ac:spMkLst>
            <pc:docMk/>
            <pc:sldMk cId="1200057419" sldId="417"/>
            <ac:spMk id="20" creationId="{00000000-0000-0000-0000-000000000000}"/>
          </ac:spMkLst>
        </pc:spChg>
      </pc:sldChg>
      <pc:sldChg chg="addSp modSp mod">
        <pc:chgData name="Alberto Carlos" userId="e15fa37413acfacc" providerId="LiveId" clId="{84114FC8-DA77-405C-B03E-749C8F2FF20A}" dt="2020-11-22T16:52:36.703" v="162" actId="6549"/>
        <pc:sldMkLst>
          <pc:docMk/>
          <pc:sldMk cId="4086668146" sldId="418"/>
        </pc:sldMkLst>
        <pc:spChg chg="add mod">
          <ac:chgData name="Alberto Carlos" userId="e15fa37413acfacc" providerId="LiveId" clId="{84114FC8-DA77-405C-B03E-749C8F2FF20A}" dt="2020-11-22T15:53:39.159" v="61"/>
          <ac:spMkLst>
            <pc:docMk/>
            <pc:sldMk cId="4086668146" sldId="418"/>
            <ac:spMk id="17" creationId="{F38C8205-7D7E-4B11-9534-E9E7BD264FA9}"/>
          </ac:spMkLst>
        </pc:spChg>
        <pc:spChg chg="mod">
          <ac:chgData name="Alberto Carlos" userId="e15fa37413acfacc" providerId="LiveId" clId="{84114FC8-DA77-405C-B03E-749C8F2FF20A}" dt="2020-11-22T16:52:36.703" v="162" actId="6549"/>
          <ac:spMkLst>
            <pc:docMk/>
            <pc:sldMk cId="4086668146" sldId="418"/>
            <ac:spMk id="20" creationId="{00000000-0000-0000-0000-000000000000}"/>
          </ac:spMkLst>
        </pc:spChg>
      </pc:sldChg>
      <pc:sldChg chg="addSp modSp mod">
        <pc:chgData name="Alberto Carlos" userId="e15fa37413acfacc" providerId="LiveId" clId="{84114FC8-DA77-405C-B03E-749C8F2FF20A}" dt="2020-11-22T16:52:54.560" v="164" actId="14100"/>
        <pc:sldMkLst>
          <pc:docMk/>
          <pc:sldMk cId="4064845554" sldId="419"/>
        </pc:sldMkLst>
        <pc:spChg chg="add mod">
          <ac:chgData name="Alberto Carlos" userId="e15fa37413acfacc" providerId="LiveId" clId="{84114FC8-DA77-405C-B03E-749C8F2FF20A}" dt="2020-11-22T15:53:40.482" v="62"/>
          <ac:spMkLst>
            <pc:docMk/>
            <pc:sldMk cId="4064845554" sldId="419"/>
            <ac:spMk id="17" creationId="{0C3984DB-C5E1-451A-B8E1-24B96E0120BA}"/>
          </ac:spMkLst>
        </pc:spChg>
        <pc:spChg chg="mod">
          <ac:chgData name="Alberto Carlos" userId="e15fa37413acfacc" providerId="LiveId" clId="{84114FC8-DA77-405C-B03E-749C8F2FF20A}" dt="2020-11-22T16:52:54.560" v="164" actId="14100"/>
          <ac:spMkLst>
            <pc:docMk/>
            <pc:sldMk cId="4064845554" sldId="419"/>
            <ac:spMk id="20" creationId="{00000000-0000-0000-0000-000000000000}"/>
          </ac:spMkLst>
        </pc:spChg>
      </pc:sldChg>
      <pc:sldChg chg="addSp modSp mod">
        <pc:chgData name="Alberto Carlos" userId="e15fa37413acfacc" providerId="LiveId" clId="{84114FC8-DA77-405C-B03E-749C8F2FF20A}" dt="2020-11-22T16:53:27.188" v="168" actId="6549"/>
        <pc:sldMkLst>
          <pc:docMk/>
          <pc:sldMk cId="2863733868" sldId="420"/>
        </pc:sldMkLst>
        <pc:spChg chg="add mod">
          <ac:chgData name="Alberto Carlos" userId="e15fa37413acfacc" providerId="LiveId" clId="{84114FC8-DA77-405C-B03E-749C8F2FF20A}" dt="2020-11-22T15:53:42.721" v="63"/>
          <ac:spMkLst>
            <pc:docMk/>
            <pc:sldMk cId="2863733868" sldId="420"/>
            <ac:spMk id="17" creationId="{7C8B13C6-3D38-449B-A38C-9090A2A5CFCD}"/>
          </ac:spMkLst>
        </pc:spChg>
        <pc:spChg chg="mod">
          <ac:chgData name="Alberto Carlos" userId="e15fa37413acfacc" providerId="LiveId" clId="{84114FC8-DA77-405C-B03E-749C8F2FF20A}" dt="2020-11-22T16:53:27.188" v="168" actId="6549"/>
          <ac:spMkLst>
            <pc:docMk/>
            <pc:sldMk cId="2863733868" sldId="420"/>
            <ac:spMk id="20" creationId="{00000000-0000-0000-0000-000000000000}"/>
          </ac:spMkLst>
        </pc:spChg>
      </pc:sldChg>
      <pc:sldChg chg="addSp modSp mod">
        <pc:chgData name="Alberto Carlos" userId="e15fa37413acfacc" providerId="LiveId" clId="{84114FC8-DA77-405C-B03E-749C8F2FF20A}" dt="2020-11-22T16:53:39.303" v="170" actId="14100"/>
        <pc:sldMkLst>
          <pc:docMk/>
          <pc:sldMk cId="3393509135" sldId="421"/>
        </pc:sldMkLst>
        <pc:spChg chg="add mod">
          <ac:chgData name="Alberto Carlos" userId="e15fa37413acfacc" providerId="LiveId" clId="{84114FC8-DA77-405C-B03E-749C8F2FF20A}" dt="2020-11-22T15:53:44.227" v="64"/>
          <ac:spMkLst>
            <pc:docMk/>
            <pc:sldMk cId="3393509135" sldId="421"/>
            <ac:spMk id="17" creationId="{2095FBC1-F14D-433F-AD1F-830C9FD451AF}"/>
          </ac:spMkLst>
        </pc:spChg>
        <pc:spChg chg="mod">
          <ac:chgData name="Alberto Carlos" userId="e15fa37413acfacc" providerId="LiveId" clId="{84114FC8-DA77-405C-B03E-749C8F2FF20A}" dt="2020-11-22T16:53:39.303" v="170" actId="14100"/>
          <ac:spMkLst>
            <pc:docMk/>
            <pc:sldMk cId="3393509135" sldId="421"/>
            <ac:spMk id="20" creationId="{00000000-0000-0000-0000-000000000000}"/>
          </ac:spMkLst>
        </pc:spChg>
      </pc:sldChg>
      <pc:sldChg chg="addSp modSp mod">
        <pc:chgData name="Alberto Carlos" userId="e15fa37413acfacc" providerId="LiveId" clId="{84114FC8-DA77-405C-B03E-749C8F2FF20A}" dt="2020-11-22T16:53:51.830" v="172" actId="14100"/>
        <pc:sldMkLst>
          <pc:docMk/>
          <pc:sldMk cId="2319041576" sldId="422"/>
        </pc:sldMkLst>
        <pc:spChg chg="add mod">
          <ac:chgData name="Alberto Carlos" userId="e15fa37413acfacc" providerId="LiveId" clId="{84114FC8-DA77-405C-B03E-749C8F2FF20A}" dt="2020-11-22T15:53:46.078" v="65"/>
          <ac:spMkLst>
            <pc:docMk/>
            <pc:sldMk cId="2319041576" sldId="422"/>
            <ac:spMk id="17" creationId="{5B2D46EA-9D89-4EA9-B086-F34C7EBC40FC}"/>
          </ac:spMkLst>
        </pc:spChg>
        <pc:spChg chg="mod">
          <ac:chgData name="Alberto Carlos" userId="e15fa37413acfacc" providerId="LiveId" clId="{84114FC8-DA77-405C-B03E-749C8F2FF20A}" dt="2020-11-22T16:53:51.830" v="172" actId="14100"/>
          <ac:spMkLst>
            <pc:docMk/>
            <pc:sldMk cId="2319041576" sldId="422"/>
            <ac:spMk id="20" creationId="{00000000-0000-0000-0000-000000000000}"/>
          </ac:spMkLst>
        </pc:spChg>
      </pc:sldChg>
      <pc:sldChg chg="addSp modSp mod">
        <pc:chgData name="Alberto Carlos" userId="e15fa37413acfacc" providerId="LiveId" clId="{84114FC8-DA77-405C-B03E-749C8F2FF20A}" dt="2020-11-22T16:54:10.778" v="176" actId="6549"/>
        <pc:sldMkLst>
          <pc:docMk/>
          <pc:sldMk cId="1474589374" sldId="423"/>
        </pc:sldMkLst>
        <pc:spChg chg="add mod">
          <ac:chgData name="Alberto Carlos" userId="e15fa37413acfacc" providerId="LiveId" clId="{84114FC8-DA77-405C-B03E-749C8F2FF20A}" dt="2020-11-22T15:53:48.281" v="66"/>
          <ac:spMkLst>
            <pc:docMk/>
            <pc:sldMk cId="1474589374" sldId="423"/>
            <ac:spMk id="17" creationId="{62B0B29E-FF3B-456E-979C-D2D22FAFDC9E}"/>
          </ac:spMkLst>
        </pc:spChg>
        <pc:spChg chg="mod">
          <ac:chgData name="Alberto Carlos" userId="e15fa37413acfacc" providerId="LiveId" clId="{84114FC8-DA77-405C-B03E-749C8F2FF20A}" dt="2020-11-22T16:54:10.778" v="176" actId="6549"/>
          <ac:spMkLst>
            <pc:docMk/>
            <pc:sldMk cId="1474589374" sldId="423"/>
            <ac:spMk id="20" creationId="{00000000-0000-0000-0000-000000000000}"/>
          </ac:spMkLst>
        </pc:spChg>
      </pc:sldChg>
      <pc:sldChg chg="addSp delSp modSp mod">
        <pc:chgData name="Alberto Carlos" userId="e15fa37413acfacc" providerId="LiveId" clId="{84114FC8-DA77-405C-B03E-749C8F2FF20A}" dt="2020-11-22T16:54:22.253" v="178" actId="14100"/>
        <pc:sldMkLst>
          <pc:docMk/>
          <pc:sldMk cId="505709929" sldId="424"/>
        </pc:sldMkLst>
        <pc:spChg chg="add mod">
          <ac:chgData name="Alberto Carlos" userId="e15fa37413acfacc" providerId="LiveId" clId="{84114FC8-DA77-405C-B03E-749C8F2FF20A}" dt="2020-11-22T15:53:49.925" v="67"/>
          <ac:spMkLst>
            <pc:docMk/>
            <pc:sldMk cId="505709929" sldId="424"/>
            <ac:spMk id="17" creationId="{4D8EAD84-FFD4-40F5-BC2D-BA522C427BDA}"/>
          </ac:spMkLst>
        </pc:spChg>
        <pc:spChg chg="add del mod">
          <ac:chgData name="Alberto Carlos" userId="e15fa37413acfacc" providerId="LiveId" clId="{84114FC8-DA77-405C-B03E-749C8F2FF20A}" dt="2020-11-22T15:53:57.137" v="69"/>
          <ac:spMkLst>
            <pc:docMk/>
            <pc:sldMk cId="505709929" sldId="424"/>
            <ac:spMk id="18" creationId="{A5AA0B44-0914-4D2F-95C7-B240731DB12A}"/>
          </ac:spMkLst>
        </pc:spChg>
        <pc:spChg chg="mod">
          <ac:chgData name="Alberto Carlos" userId="e15fa37413acfacc" providerId="LiveId" clId="{84114FC8-DA77-405C-B03E-749C8F2FF20A}" dt="2020-11-22T16:54:22.253" v="178" actId="14100"/>
          <ac:spMkLst>
            <pc:docMk/>
            <pc:sldMk cId="505709929" sldId="424"/>
            <ac:spMk id="20" creationId="{00000000-0000-0000-0000-000000000000}"/>
          </ac:spMkLst>
        </pc:spChg>
      </pc:sldChg>
      <pc:sldChg chg="del">
        <pc:chgData name="Alberto Carlos" userId="e15fa37413acfacc" providerId="LiveId" clId="{84114FC8-DA77-405C-B03E-749C8F2FF20A}" dt="2020-11-22T15:51:15.441" v="41" actId="47"/>
        <pc:sldMkLst>
          <pc:docMk/>
          <pc:sldMk cId="4195201844" sldId="424"/>
        </pc:sldMkLst>
      </pc:sldChg>
      <pc:sldChg chg="addSp modSp mod">
        <pc:chgData name="Alberto Carlos" userId="e15fa37413acfacc" providerId="LiveId" clId="{84114FC8-DA77-405C-B03E-749C8F2FF20A}" dt="2020-11-22T16:54:40.328" v="180" actId="14100"/>
        <pc:sldMkLst>
          <pc:docMk/>
          <pc:sldMk cId="506091142" sldId="425"/>
        </pc:sldMkLst>
        <pc:spChg chg="add mod">
          <ac:chgData name="Alberto Carlos" userId="e15fa37413acfacc" providerId="LiveId" clId="{84114FC8-DA77-405C-B03E-749C8F2FF20A}" dt="2020-11-22T15:53:58.909" v="70"/>
          <ac:spMkLst>
            <pc:docMk/>
            <pc:sldMk cId="506091142" sldId="425"/>
            <ac:spMk id="17" creationId="{F0545A0F-77E2-49A3-A844-9817CF16D5D5}"/>
          </ac:spMkLst>
        </pc:spChg>
        <pc:spChg chg="mod">
          <ac:chgData name="Alberto Carlos" userId="e15fa37413acfacc" providerId="LiveId" clId="{84114FC8-DA77-405C-B03E-749C8F2FF20A}" dt="2020-11-22T16:54:40.328" v="180" actId="14100"/>
          <ac:spMkLst>
            <pc:docMk/>
            <pc:sldMk cId="506091142" sldId="425"/>
            <ac:spMk id="20" creationId="{00000000-0000-0000-0000-000000000000}"/>
          </ac:spMkLst>
        </pc:spChg>
      </pc:sldChg>
      <pc:sldChg chg="del">
        <pc:chgData name="Alberto Carlos" userId="e15fa37413acfacc" providerId="LiveId" clId="{84114FC8-DA77-405C-B03E-749C8F2FF20A}" dt="2020-11-22T15:51:15.441" v="41" actId="47"/>
        <pc:sldMkLst>
          <pc:docMk/>
          <pc:sldMk cId="1321632088" sldId="425"/>
        </pc:sldMkLst>
      </pc:sldChg>
      <pc:sldChg chg="addSp modSp mod">
        <pc:chgData name="Alberto Carlos" userId="e15fa37413acfacc" providerId="LiveId" clId="{84114FC8-DA77-405C-B03E-749C8F2FF20A}" dt="2020-11-22T16:55:46.278" v="183" actId="113"/>
        <pc:sldMkLst>
          <pc:docMk/>
          <pc:sldMk cId="1558222256" sldId="426"/>
        </pc:sldMkLst>
        <pc:spChg chg="add mod">
          <ac:chgData name="Alberto Carlos" userId="e15fa37413acfacc" providerId="LiveId" clId="{84114FC8-DA77-405C-B03E-749C8F2FF20A}" dt="2020-11-22T15:54:02" v="71"/>
          <ac:spMkLst>
            <pc:docMk/>
            <pc:sldMk cId="1558222256" sldId="426"/>
            <ac:spMk id="17" creationId="{7AFD0900-E2F0-429F-99D3-303E6C3889BE}"/>
          </ac:spMkLst>
        </pc:spChg>
        <pc:spChg chg="mod">
          <ac:chgData name="Alberto Carlos" userId="e15fa37413acfacc" providerId="LiveId" clId="{84114FC8-DA77-405C-B03E-749C8F2FF20A}" dt="2020-11-22T16:55:46.278" v="183" actId="113"/>
          <ac:spMkLst>
            <pc:docMk/>
            <pc:sldMk cId="1558222256" sldId="426"/>
            <ac:spMk id="20" creationId="{00000000-0000-0000-0000-000000000000}"/>
          </ac:spMkLst>
        </pc:spChg>
      </pc:sldChg>
      <pc:sldChg chg="del">
        <pc:chgData name="Alberto Carlos" userId="e15fa37413acfacc" providerId="LiveId" clId="{84114FC8-DA77-405C-B03E-749C8F2FF20A}" dt="2020-11-22T15:51:15.441" v="41" actId="47"/>
        <pc:sldMkLst>
          <pc:docMk/>
          <pc:sldMk cId="3234261691" sldId="426"/>
        </pc:sldMkLst>
      </pc:sldChg>
      <pc:sldChg chg="addSp modSp mod">
        <pc:chgData name="Alberto Carlos" userId="e15fa37413acfacc" providerId="LiveId" clId="{84114FC8-DA77-405C-B03E-749C8F2FF20A}" dt="2020-11-22T16:55:57.667" v="185" actId="14100"/>
        <pc:sldMkLst>
          <pc:docMk/>
          <pc:sldMk cId="1323283790" sldId="427"/>
        </pc:sldMkLst>
        <pc:spChg chg="add mod">
          <ac:chgData name="Alberto Carlos" userId="e15fa37413acfacc" providerId="LiveId" clId="{84114FC8-DA77-405C-B03E-749C8F2FF20A}" dt="2020-11-22T15:54:04.026" v="72"/>
          <ac:spMkLst>
            <pc:docMk/>
            <pc:sldMk cId="1323283790" sldId="427"/>
            <ac:spMk id="17" creationId="{D3ED7E70-7D2B-485E-80A2-5D77003F4535}"/>
          </ac:spMkLst>
        </pc:spChg>
        <pc:spChg chg="mod">
          <ac:chgData name="Alberto Carlos" userId="e15fa37413acfacc" providerId="LiveId" clId="{84114FC8-DA77-405C-B03E-749C8F2FF20A}" dt="2020-11-22T16:55:57.667" v="185" actId="14100"/>
          <ac:spMkLst>
            <pc:docMk/>
            <pc:sldMk cId="1323283790" sldId="427"/>
            <ac:spMk id="20" creationId="{00000000-0000-0000-0000-000000000000}"/>
          </ac:spMkLst>
        </pc:spChg>
      </pc:sldChg>
      <pc:sldChg chg="del">
        <pc:chgData name="Alberto Carlos" userId="e15fa37413acfacc" providerId="LiveId" clId="{84114FC8-DA77-405C-B03E-749C8F2FF20A}" dt="2020-11-22T15:51:15.441" v="41" actId="47"/>
        <pc:sldMkLst>
          <pc:docMk/>
          <pc:sldMk cId="3961117415" sldId="427"/>
        </pc:sldMkLst>
      </pc:sldChg>
      <pc:sldChg chg="del">
        <pc:chgData name="Alberto Carlos" userId="e15fa37413acfacc" providerId="LiveId" clId="{84114FC8-DA77-405C-B03E-749C8F2FF20A}" dt="2020-11-22T15:51:15.441" v="41" actId="47"/>
        <pc:sldMkLst>
          <pc:docMk/>
          <pc:sldMk cId="2028486578" sldId="428"/>
        </pc:sldMkLst>
      </pc:sldChg>
      <pc:sldChg chg="addSp modSp mod">
        <pc:chgData name="Alberto Carlos" userId="e15fa37413acfacc" providerId="LiveId" clId="{84114FC8-DA77-405C-B03E-749C8F2FF20A}" dt="2020-11-22T16:56:25.528" v="187" actId="14100"/>
        <pc:sldMkLst>
          <pc:docMk/>
          <pc:sldMk cId="2791090310" sldId="428"/>
        </pc:sldMkLst>
        <pc:spChg chg="add mod">
          <ac:chgData name="Alberto Carlos" userId="e15fa37413acfacc" providerId="LiveId" clId="{84114FC8-DA77-405C-B03E-749C8F2FF20A}" dt="2020-11-22T15:54:06.586" v="73"/>
          <ac:spMkLst>
            <pc:docMk/>
            <pc:sldMk cId="2791090310" sldId="428"/>
            <ac:spMk id="17" creationId="{7E9CA422-9111-4ACB-9F60-2E07DC3833B7}"/>
          </ac:spMkLst>
        </pc:spChg>
        <pc:spChg chg="mod">
          <ac:chgData name="Alberto Carlos" userId="e15fa37413acfacc" providerId="LiveId" clId="{84114FC8-DA77-405C-B03E-749C8F2FF20A}" dt="2020-11-22T16:56:25.528" v="187" actId="14100"/>
          <ac:spMkLst>
            <pc:docMk/>
            <pc:sldMk cId="2791090310" sldId="428"/>
            <ac:spMk id="20" creationId="{00000000-0000-0000-0000-000000000000}"/>
          </ac:spMkLst>
        </pc:spChg>
      </pc:sldChg>
      <pc:sldChg chg="del">
        <pc:chgData name="Alberto Carlos" userId="e15fa37413acfacc" providerId="LiveId" clId="{84114FC8-DA77-405C-B03E-749C8F2FF20A}" dt="2020-11-22T15:51:15.441" v="41" actId="47"/>
        <pc:sldMkLst>
          <pc:docMk/>
          <pc:sldMk cId="799466629" sldId="429"/>
        </pc:sldMkLst>
      </pc:sldChg>
      <pc:sldChg chg="addSp modSp mod">
        <pc:chgData name="Alberto Carlos" userId="e15fa37413acfacc" providerId="LiveId" clId="{84114FC8-DA77-405C-B03E-749C8F2FF20A}" dt="2020-11-22T16:56:42.862" v="191" actId="6549"/>
        <pc:sldMkLst>
          <pc:docMk/>
          <pc:sldMk cId="3147847305" sldId="429"/>
        </pc:sldMkLst>
        <pc:spChg chg="add mod">
          <ac:chgData name="Alberto Carlos" userId="e15fa37413acfacc" providerId="LiveId" clId="{84114FC8-DA77-405C-B03E-749C8F2FF20A}" dt="2020-11-22T15:54:08.823" v="74"/>
          <ac:spMkLst>
            <pc:docMk/>
            <pc:sldMk cId="3147847305" sldId="429"/>
            <ac:spMk id="17" creationId="{81428F41-480D-4EF7-9BDC-85D6C65B619C}"/>
          </ac:spMkLst>
        </pc:spChg>
        <pc:spChg chg="mod">
          <ac:chgData name="Alberto Carlos" userId="e15fa37413acfacc" providerId="LiveId" clId="{84114FC8-DA77-405C-B03E-749C8F2FF20A}" dt="2020-11-22T16:56:42.862" v="191" actId="6549"/>
          <ac:spMkLst>
            <pc:docMk/>
            <pc:sldMk cId="3147847305" sldId="429"/>
            <ac:spMk id="20" creationId="{00000000-0000-0000-0000-000000000000}"/>
          </ac:spMkLst>
        </pc:spChg>
      </pc:sldChg>
      <pc:sldChg chg="del">
        <pc:chgData name="Alberto Carlos" userId="e15fa37413acfacc" providerId="LiveId" clId="{84114FC8-DA77-405C-B03E-749C8F2FF20A}" dt="2020-11-22T15:51:15.441" v="41" actId="47"/>
        <pc:sldMkLst>
          <pc:docMk/>
          <pc:sldMk cId="1152592341" sldId="430"/>
        </pc:sldMkLst>
      </pc:sldChg>
      <pc:sldChg chg="addSp modSp mod">
        <pc:chgData name="Alberto Carlos" userId="e15fa37413acfacc" providerId="LiveId" clId="{84114FC8-DA77-405C-B03E-749C8F2FF20A}" dt="2020-11-22T16:57:06.788" v="193" actId="14100"/>
        <pc:sldMkLst>
          <pc:docMk/>
          <pc:sldMk cId="3734578209" sldId="430"/>
        </pc:sldMkLst>
        <pc:spChg chg="add mod">
          <ac:chgData name="Alberto Carlos" userId="e15fa37413acfacc" providerId="LiveId" clId="{84114FC8-DA77-405C-B03E-749C8F2FF20A}" dt="2020-11-22T15:54:10.735" v="75"/>
          <ac:spMkLst>
            <pc:docMk/>
            <pc:sldMk cId="3734578209" sldId="430"/>
            <ac:spMk id="17" creationId="{24A4391B-1199-4703-AB85-1708B27C5EB8}"/>
          </ac:spMkLst>
        </pc:spChg>
        <pc:spChg chg="mod">
          <ac:chgData name="Alberto Carlos" userId="e15fa37413acfacc" providerId="LiveId" clId="{84114FC8-DA77-405C-B03E-749C8F2FF20A}" dt="2020-11-22T16:57:06.788" v="193" actId="14100"/>
          <ac:spMkLst>
            <pc:docMk/>
            <pc:sldMk cId="3734578209" sldId="430"/>
            <ac:spMk id="20" creationId="{00000000-0000-0000-0000-000000000000}"/>
          </ac:spMkLst>
        </pc:spChg>
      </pc:sldChg>
      <pc:sldChg chg="addSp modSp mod">
        <pc:chgData name="Alberto Carlos" userId="e15fa37413acfacc" providerId="LiveId" clId="{84114FC8-DA77-405C-B03E-749C8F2FF20A}" dt="2020-11-22T16:57:30.182" v="197" actId="6549"/>
        <pc:sldMkLst>
          <pc:docMk/>
          <pc:sldMk cId="903189701" sldId="431"/>
        </pc:sldMkLst>
        <pc:spChg chg="add mod">
          <ac:chgData name="Alberto Carlos" userId="e15fa37413acfacc" providerId="LiveId" clId="{84114FC8-DA77-405C-B03E-749C8F2FF20A}" dt="2020-11-22T15:54:13.671" v="76"/>
          <ac:spMkLst>
            <pc:docMk/>
            <pc:sldMk cId="903189701" sldId="431"/>
            <ac:spMk id="17" creationId="{ED2F6AA6-426F-47E8-B741-67038B6A88FF}"/>
          </ac:spMkLst>
        </pc:spChg>
        <pc:spChg chg="mod">
          <ac:chgData name="Alberto Carlos" userId="e15fa37413acfacc" providerId="LiveId" clId="{84114FC8-DA77-405C-B03E-749C8F2FF20A}" dt="2020-11-22T16:57:30.182" v="197" actId="6549"/>
          <ac:spMkLst>
            <pc:docMk/>
            <pc:sldMk cId="903189701" sldId="431"/>
            <ac:spMk id="20" creationId="{00000000-0000-0000-0000-000000000000}"/>
          </ac:spMkLst>
        </pc:spChg>
      </pc:sldChg>
      <pc:sldChg chg="del">
        <pc:chgData name="Alberto Carlos" userId="e15fa37413acfacc" providerId="LiveId" clId="{84114FC8-DA77-405C-B03E-749C8F2FF20A}" dt="2020-11-22T15:51:15.441" v="41" actId="47"/>
        <pc:sldMkLst>
          <pc:docMk/>
          <pc:sldMk cId="2600730586" sldId="431"/>
        </pc:sldMkLst>
      </pc:sldChg>
      <pc:sldChg chg="addSp modSp mod">
        <pc:chgData name="Alberto Carlos" userId="e15fa37413acfacc" providerId="LiveId" clId="{84114FC8-DA77-405C-B03E-749C8F2FF20A}" dt="2020-11-22T16:58:07.627" v="200" actId="14100"/>
        <pc:sldMkLst>
          <pc:docMk/>
          <pc:sldMk cId="286658572" sldId="432"/>
        </pc:sldMkLst>
        <pc:spChg chg="add mod">
          <ac:chgData name="Alberto Carlos" userId="e15fa37413acfacc" providerId="LiveId" clId="{84114FC8-DA77-405C-B03E-749C8F2FF20A}" dt="2020-11-22T15:54:28.666" v="77"/>
          <ac:spMkLst>
            <pc:docMk/>
            <pc:sldMk cId="286658572" sldId="432"/>
            <ac:spMk id="17" creationId="{0AFBF838-91BC-40DF-8570-35F6AF047322}"/>
          </ac:spMkLst>
        </pc:spChg>
        <pc:spChg chg="mod">
          <ac:chgData name="Alberto Carlos" userId="e15fa37413acfacc" providerId="LiveId" clId="{84114FC8-DA77-405C-B03E-749C8F2FF20A}" dt="2020-11-22T16:58:07.627" v="200" actId="14100"/>
          <ac:spMkLst>
            <pc:docMk/>
            <pc:sldMk cId="286658572" sldId="432"/>
            <ac:spMk id="20" creationId="{00000000-0000-0000-0000-000000000000}"/>
          </ac:spMkLst>
        </pc:spChg>
      </pc:sldChg>
      <pc:sldChg chg="del">
        <pc:chgData name="Alberto Carlos" userId="e15fa37413acfacc" providerId="LiveId" clId="{84114FC8-DA77-405C-B03E-749C8F2FF20A}" dt="2020-11-22T15:51:15.441" v="41" actId="47"/>
        <pc:sldMkLst>
          <pc:docMk/>
          <pc:sldMk cId="2187104513" sldId="432"/>
        </pc:sldMkLst>
      </pc:sldChg>
      <pc:sldChg chg="addSp modSp mod">
        <pc:chgData name="Alberto Carlos" userId="e15fa37413acfacc" providerId="LiveId" clId="{84114FC8-DA77-405C-B03E-749C8F2FF20A}" dt="2020-11-22T16:58:36.727" v="205" actId="20577"/>
        <pc:sldMkLst>
          <pc:docMk/>
          <pc:sldMk cId="3687714470" sldId="433"/>
        </pc:sldMkLst>
        <pc:spChg chg="add mod">
          <ac:chgData name="Alberto Carlos" userId="e15fa37413acfacc" providerId="LiveId" clId="{84114FC8-DA77-405C-B03E-749C8F2FF20A}" dt="2020-11-22T15:54:30.716" v="78"/>
          <ac:spMkLst>
            <pc:docMk/>
            <pc:sldMk cId="3687714470" sldId="433"/>
            <ac:spMk id="17" creationId="{BC7CD055-88AC-4BA5-8FF7-032EF5E5845B}"/>
          </ac:spMkLst>
        </pc:spChg>
        <pc:spChg chg="mod">
          <ac:chgData name="Alberto Carlos" userId="e15fa37413acfacc" providerId="LiveId" clId="{84114FC8-DA77-405C-B03E-749C8F2FF20A}" dt="2020-11-22T16:58:36.727" v="205" actId="20577"/>
          <ac:spMkLst>
            <pc:docMk/>
            <pc:sldMk cId="3687714470" sldId="433"/>
            <ac:spMk id="20" creationId="{00000000-0000-0000-0000-000000000000}"/>
          </ac:spMkLst>
        </pc:spChg>
      </pc:sldChg>
      <pc:sldChg chg="addSp modSp mod">
        <pc:chgData name="Alberto Carlos" userId="e15fa37413acfacc" providerId="LiveId" clId="{84114FC8-DA77-405C-B03E-749C8F2FF20A}" dt="2020-11-22T16:59:34.188" v="214" actId="20577"/>
        <pc:sldMkLst>
          <pc:docMk/>
          <pc:sldMk cId="1928349122" sldId="434"/>
        </pc:sldMkLst>
        <pc:spChg chg="add mod">
          <ac:chgData name="Alberto Carlos" userId="e15fa37413acfacc" providerId="LiveId" clId="{84114FC8-DA77-405C-B03E-749C8F2FF20A}" dt="2020-11-22T15:54:32.044" v="79"/>
          <ac:spMkLst>
            <pc:docMk/>
            <pc:sldMk cId="1928349122" sldId="434"/>
            <ac:spMk id="17" creationId="{427DD72D-7045-4F66-B21D-49A582B429EC}"/>
          </ac:spMkLst>
        </pc:spChg>
        <pc:spChg chg="mod">
          <ac:chgData name="Alberto Carlos" userId="e15fa37413acfacc" providerId="LiveId" clId="{84114FC8-DA77-405C-B03E-749C8F2FF20A}" dt="2020-11-22T16:59:34.188" v="214" actId="20577"/>
          <ac:spMkLst>
            <pc:docMk/>
            <pc:sldMk cId="1928349122" sldId="434"/>
            <ac:spMk id="20" creationId="{00000000-0000-0000-0000-000000000000}"/>
          </ac:spMkLst>
        </pc:spChg>
      </pc:sldChg>
      <pc:sldChg chg="del">
        <pc:chgData name="Alberto Carlos" userId="e15fa37413acfacc" providerId="LiveId" clId="{84114FC8-DA77-405C-B03E-749C8F2FF20A}" dt="2020-11-22T15:51:15.441" v="41" actId="47"/>
        <pc:sldMkLst>
          <pc:docMk/>
          <pc:sldMk cId="2368205421" sldId="434"/>
        </pc:sldMkLst>
      </pc:sldChg>
      <pc:sldChg chg="addSp modSp mod">
        <pc:chgData name="Alberto Carlos" userId="e15fa37413acfacc" providerId="LiveId" clId="{84114FC8-DA77-405C-B03E-749C8F2FF20A}" dt="2020-11-22T16:59:54.862" v="216" actId="14100"/>
        <pc:sldMkLst>
          <pc:docMk/>
          <pc:sldMk cId="2878213540" sldId="435"/>
        </pc:sldMkLst>
        <pc:spChg chg="add mod">
          <ac:chgData name="Alberto Carlos" userId="e15fa37413acfacc" providerId="LiveId" clId="{84114FC8-DA77-405C-B03E-749C8F2FF20A}" dt="2020-11-22T15:54:33.746" v="80"/>
          <ac:spMkLst>
            <pc:docMk/>
            <pc:sldMk cId="2878213540" sldId="435"/>
            <ac:spMk id="17" creationId="{134890D7-4504-49D1-802C-229EE7211A0B}"/>
          </ac:spMkLst>
        </pc:spChg>
        <pc:spChg chg="mod">
          <ac:chgData name="Alberto Carlos" userId="e15fa37413acfacc" providerId="LiveId" clId="{84114FC8-DA77-405C-B03E-749C8F2FF20A}" dt="2020-11-22T16:59:54.862" v="216" actId="14100"/>
          <ac:spMkLst>
            <pc:docMk/>
            <pc:sldMk cId="2878213540" sldId="435"/>
            <ac:spMk id="20" creationId="{00000000-0000-0000-0000-000000000000}"/>
          </ac:spMkLst>
        </pc:spChg>
      </pc:sldChg>
      <pc:sldChg chg="del">
        <pc:chgData name="Alberto Carlos" userId="e15fa37413acfacc" providerId="LiveId" clId="{84114FC8-DA77-405C-B03E-749C8F2FF20A}" dt="2020-11-22T15:51:15.441" v="41" actId="47"/>
        <pc:sldMkLst>
          <pc:docMk/>
          <pc:sldMk cId="3484583680" sldId="435"/>
        </pc:sldMkLst>
      </pc:sldChg>
      <pc:sldChg chg="del">
        <pc:chgData name="Alberto Carlos" userId="e15fa37413acfacc" providerId="LiveId" clId="{84114FC8-DA77-405C-B03E-749C8F2FF20A}" dt="2020-11-22T15:51:15.441" v="41" actId="47"/>
        <pc:sldMkLst>
          <pc:docMk/>
          <pc:sldMk cId="721441124" sldId="436"/>
        </pc:sldMkLst>
      </pc:sldChg>
      <pc:sldChg chg="addSp modSp mod">
        <pc:chgData name="Alberto Carlos" userId="e15fa37413acfacc" providerId="LiveId" clId="{84114FC8-DA77-405C-B03E-749C8F2FF20A}" dt="2020-11-22T17:00:33.317" v="221" actId="6549"/>
        <pc:sldMkLst>
          <pc:docMk/>
          <pc:sldMk cId="948535345" sldId="436"/>
        </pc:sldMkLst>
        <pc:spChg chg="add mod">
          <ac:chgData name="Alberto Carlos" userId="e15fa37413acfacc" providerId="LiveId" clId="{84114FC8-DA77-405C-B03E-749C8F2FF20A}" dt="2020-11-22T15:54:39.216" v="81"/>
          <ac:spMkLst>
            <pc:docMk/>
            <pc:sldMk cId="948535345" sldId="436"/>
            <ac:spMk id="17" creationId="{64C80A31-E22E-433E-AD79-BF50A33606E4}"/>
          </ac:spMkLst>
        </pc:spChg>
        <pc:spChg chg="mod">
          <ac:chgData name="Alberto Carlos" userId="e15fa37413acfacc" providerId="LiveId" clId="{84114FC8-DA77-405C-B03E-749C8F2FF20A}" dt="2020-11-22T17:00:33.317" v="221" actId="6549"/>
          <ac:spMkLst>
            <pc:docMk/>
            <pc:sldMk cId="948535345" sldId="436"/>
            <ac:spMk id="20" creationId="{00000000-0000-0000-0000-000000000000}"/>
          </ac:spMkLst>
        </pc:spChg>
      </pc:sldChg>
      <pc:sldChg chg="addSp modSp mod">
        <pc:chgData name="Alberto Carlos" userId="e15fa37413acfacc" providerId="LiveId" clId="{84114FC8-DA77-405C-B03E-749C8F2FF20A}" dt="2020-11-22T17:00:46.117" v="223" actId="14100"/>
        <pc:sldMkLst>
          <pc:docMk/>
          <pc:sldMk cId="1528531269" sldId="437"/>
        </pc:sldMkLst>
        <pc:spChg chg="add mod">
          <ac:chgData name="Alberto Carlos" userId="e15fa37413acfacc" providerId="LiveId" clId="{84114FC8-DA77-405C-B03E-749C8F2FF20A}" dt="2020-11-22T15:54:40.632" v="82"/>
          <ac:spMkLst>
            <pc:docMk/>
            <pc:sldMk cId="1528531269" sldId="437"/>
            <ac:spMk id="17" creationId="{23D45552-0F25-4887-9714-FA9F82FA1DAD}"/>
          </ac:spMkLst>
        </pc:spChg>
        <pc:spChg chg="mod">
          <ac:chgData name="Alberto Carlos" userId="e15fa37413acfacc" providerId="LiveId" clId="{84114FC8-DA77-405C-B03E-749C8F2FF20A}" dt="2020-11-22T17:00:46.117" v="223" actId="14100"/>
          <ac:spMkLst>
            <pc:docMk/>
            <pc:sldMk cId="1528531269" sldId="437"/>
            <ac:spMk id="20" creationId="{00000000-0000-0000-0000-000000000000}"/>
          </ac:spMkLst>
        </pc:spChg>
      </pc:sldChg>
      <pc:sldChg chg="del">
        <pc:chgData name="Alberto Carlos" userId="e15fa37413acfacc" providerId="LiveId" clId="{84114FC8-DA77-405C-B03E-749C8F2FF20A}" dt="2020-11-22T15:51:15.441" v="41" actId="47"/>
        <pc:sldMkLst>
          <pc:docMk/>
          <pc:sldMk cId="2329240767" sldId="437"/>
        </pc:sldMkLst>
      </pc:sldChg>
      <pc:sldChg chg="addSp modSp mod">
        <pc:chgData name="Alberto Carlos" userId="e15fa37413acfacc" providerId="LiveId" clId="{84114FC8-DA77-405C-B03E-749C8F2FF20A}" dt="2020-11-22T17:01:55.357" v="227" actId="6549"/>
        <pc:sldMkLst>
          <pc:docMk/>
          <pc:sldMk cId="2247109603" sldId="438"/>
        </pc:sldMkLst>
        <pc:spChg chg="add mod">
          <ac:chgData name="Alberto Carlos" userId="e15fa37413acfacc" providerId="LiveId" clId="{84114FC8-DA77-405C-B03E-749C8F2FF20A}" dt="2020-11-22T15:54:45.771" v="83"/>
          <ac:spMkLst>
            <pc:docMk/>
            <pc:sldMk cId="2247109603" sldId="438"/>
            <ac:spMk id="17" creationId="{92AC8FB8-E9FD-46B6-BAC4-A75C0078B1D6}"/>
          </ac:spMkLst>
        </pc:spChg>
        <pc:spChg chg="mod">
          <ac:chgData name="Alberto Carlos" userId="e15fa37413acfacc" providerId="LiveId" clId="{84114FC8-DA77-405C-B03E-749C8F2FF20A}" dt="2020-11-22T17:01:55.357" v="227" actId="6549"/>
          <ac:spMkLst>
            <pc:docMk/>
            <pc:sldMk cId="2247109603" sldId="438"/>
            <ac:spMk id="20" creationId="{00000000-0000-0000-0000-000000000000}"/>
          </ac:spMkLst>
        </pc:spChg>
      </pc:sldChg>
      <pc:sldChg chg="del">
        <pc:chgData name="Alberto Carlos" userId="e15fa37413acfacc" providerId="LiveId" clId="{84114FC8-DA77-405C-B03E-749C8F2FF20A}" dt="2020-11-22T15:51:15.441" v="41" actId="47"/>
        <pc:sldMkLst>
          <pc:docMk/>
          <pc:sldMk cId="2865114843" sldId="438"/>
        </pc:sldMkLst>
      </pc:sldChg>
      <pc:sldChg chg="addSp modSp mod">
        <pc:chgData name="Alberto Carlos" userId="e15fa37413acfacc" providerId="LiveId" clId="{84114FC8-DA77-405C-B03E-749C8F2FF20A}" dt="2020-11-22T17:02:30.399" v="237" actId="6549"/>
        <pc:sldMkLst>
          <pc:docMk/>
          <pc:sldMk cId="193584027" sldId="439"/>
        </pc:sldMkLst>
        <pc:spChg chg="add mod">
          <ac:chgData name="Alberto Carlos" userId="e15fa37413acfacc" providerId="LiveId" clId="{84114FC8-DA77-405C-B03E-749C8F2FF20A}" dt="2020-11-22T15:54:47.923" v="84"/>
          <ac:spMkLst>
            <pc:docMk/>
            <pc:sldMk cId="193584027" sldId="439"/>
            <ac:spMk id="17" creationId="{18F811E7-1729-41C8-A238-1AA749ABE9EF}"/>
          </ac:spMkLst>
        </pc:spChg>
        <pc:spChg chg="mod">
          <ac:chgData name="Alberto Carlos" userId="e15fa37413acfacc" providerId="LiveId" clId="{84114FC8-DA77-405C-B03E-749C8F2FF20A}" dt="2020-11-22T17:02:30.399" v="237" actId="6549"/>
          <ac:spMkLst>
            <pc:docMk/>
            <pc:sldMk cId="193584027" sldId="439"/>
            <ac:spMk id="20" creationId="{00000000-0000-0000-0000-000000000000}"/>
          </ac:spMkLst>
        </pc:spChg>
      </pc:sldChg>
      <pc:sldChg chg="del">
        <pc:chgData name="Alberto Carlos" userId="e15fa37413acfacc" providerId="LiveId" clId="{84114FC8-DA77-405C-B03E-749C8F2FF20A}" dt="2020-11-22T15:51:15.441" v="41" actId="47"/>
        <pc:sldMkLst>
          <pc:docMk/>
          <pc:sldMk cId="481629978" sldId="439"/>
        </pc:sldMkLst>
      </pc:sldChg>
      <pc:sldChg chg="addSp modSp mod">
        <pc:chgData name="Alberto Carlos" userId="e15fa37413acfacc" providerId="LiveId" clId="{84114FC8-DA77-405C-B03E-749C8F2FF20A}" dt="2020-11-22T17:02:45.277" v="239" actId="14100"/>
        <pc:sldMkLst>
          <pc:docMk/>
          <pc:sldMk cId="696705406" sldId="440"/>
        </pc:sldMkLst>
        <pc:spChg chg="add mod">
          <ac:chgData name="Alberto Carlos" userId="e15fa37413acfacc" providerId="LiveId" clId="{84114FC8-DA77-405C-B03E-749C8F2FF20A}" dt="2020-11-22T15:54:49.779" v="85"/>
          <ac:spMkLst>
            <pc:docMk/>
            <pc:sldMk cId="696705406" sldId="440"/>
            <ac:spMk id="17" creationId="{EA8C6CFD-623A-41E0-AA9B-DA0AD545147B}"/>
          </ac:spMkLst>
        </pc:spChg>
        <pc:spChg chg="mod">
          <ac:chgData name="Alberto Carlos" userId="e15fa37413acfacc" providerId="LiveId" clId="{84114FC8-DA77-405C-B03E-749C8F2FF20A}" dt="2020-11-22T17:02:45.277" v="239" actId="14100"/>
          <ac:spMkLst>
            <pc:docMk/>
            <pc:sldMk cId="696705406" sldId="440"/>
            <ac:spMk id="20" creationId="{00000000-0000-0000-0000-000000000000}"/>
          </ac:spMkLst>
        </pc:spChg>
      </pc:sldChg>
      <pc:sldChg chg="del">
        <pc:chgData name="Alberto Carlos" userId="e15fa37413acfacc" providerId="LiveId" clId="{84114FC8-DA77-405C-B03E-749C8F2FF20A}" dt="2020-11-22T15:51:15.441" v="41" actId="47"/>
        <pc:sldMkLst>
          <pc:docMk/>
          <pc:sldMk cId="3874806412" sldId="440"/>
        </pc:sldMkLst>
      </pc:sldChg>
      <pc:sldChg chg="del">
        <pc:chgData name="Alberto Carlos" userId="e15fa37413acfacc" providerId="LiveId" clId="{84114FC8-DA77-405C-B03E-749C8F2FF20A}" dt="2020-11-22T15:51:15.441" v="41" actId="47"/>
        <pc:sldMkLst>
          <pc:docMk/>
          <pc:sldMk cId="1381946712" sldId="441"/>
        </pc:sldMkLst>
      </pc:sldChg>
      <pc:sldChg chg="addSp modSp mod">
        <pc:chgData name="Alberto Carlos" userId="e15fa37413acfacc" providerId="LiveId" clId="{84114FC8-DA77-405C-B03E-749C8F2FF20A}" dt="2020-11-22T17:03:04.447" v="241" actId="14100"/>
        <pc:sldMkLst>
          <pc:docMk/>
          <pc:sldMk cId="1751920847" sldId="441"/>
        </pc:sldMkLst>
        <pc:spChg chg="add mod">
          <ac:chgData name="Alberto Carlos" userId="e15fa37413acfacc" providerId="LiveId" clId="{84114FC8-DA77-405C-B03E-749C8F2FF20A}" dt="2020-11-22T15:54:51.773" v="86"/>
          <ac:spMkLst>
            <pc:docMk/>
            <pc:sldMk cId="1751920847" sldId="441"/>
            <ac:spMk id="17" creationId="{F524C02D-0857-45D2-BDFB-979B51F060D8}"/>
          </ac:spMkLst>
        </pc:spChg>
        <pc:spChg chg="mod">
          <ac:chgData name="Alberto Carlos" userId="e15fa37413acfacc" providerId="LiveId" clId="{84114FC8-DA77-405C-B03E-749C8F2FF20A}" dt="2020-11-22T17:03:04.447" v="241" actId="14100"/>
          <ac:spMkLst>
            <pc:docMk/>
            <pc:sldMk cId="1751920847" sldId="441"/>
            <ac:spMk id="20" creationId="{00000000-0000-0000-0000-000000000000}"/>
          </ac:spMkLst>
        </pc:spChg>
      </pc:sldChg>
      <pc:sldChg chg="addSp modSp mod">
        <pc:chgData name="Alberto Carlos" userId="e15fa37413acfacc" providerId="LiveId" clId="{84114FC8-DA77-405C-B03E-749C8F2FF20A}" dt="2020-11-22T17:03:24.286" v="243" actId="14100"/>
        <pc:sldMkLst>
          <pc:docMk/>
          <pc:sldMk cId="46154243" sldId="442"/>
        </pc:sldMkLst>
        <pc:spChg chg="add mod">
          <ac:chgData name="Alberto Carlos" userId="e15fa37413acfacc" providerId="LiveId" clId="{84114FC8-DA77-405C-B03E-749C8F2FF20A}" dt="2020-11-22T15:54:54.411" v="87"/>
          <ac:spMkLst>
            <pc:docMk/>
            <pc:sldMk cId="46154243" sldId="442"/>
            <ac:spMk id="17" creationId="{71534756-8460-4C3C-8167-4064A74964F1}"/>
          </ac:spMkLst>
        </pc:spChg>
        <pc:spChg chg="mod">
          <ac:chgData name="Alberto Carlos" userId="e15fa37413acfacc" providerId="LiveId" clId="{84114FC8-DA77-405C-B03E-749C8F2FF20A}" dt="2020-11-22T17:03:24.286" v="243" actId="14100"/>
          <ac:spMkLst>
            <pc:docMk/>
            <pc:sldMk cId="46154243" sldId="442"/>
            <ac:spMk id="20" creationId="{00000000-0000-0000-0000-000000000000}"/>
          </ac:spMkLst>
        </pc:spChg>
      </pc:sldChg>
      <pc:sldChg chg="del">
        <pc:chgData name="Alberto Carlos" userId="e15fa37413acfacc" providerId="LiveId" clId="{84114FC8-DA77-405C-B03E-749C8F2FF20A}" dt="2020-11-22T15:51:15.441" v="41" actId="47"/>
        <pc:sldMkLst>
          <pc:docMk/>
          <pc:sldMk cId="1327032329" sldId="442"/>
        </pc:sldMkLst>
      </pc:sldChg>
      <pc:sldChg chg="del">
        <pc:chgData name="Alberto Carlos" userId="e15fa37413acfacc" providerId="LiveId" clId="{84114FC8-DA77-405C-B03E-749C8F2FF20A}" dt="2020-11-22T15:51:15.441" v="41" actId="47"/>
        <pc:sldMkLst>
          <pc:docMk/>
          <pc:sldMk cId="85027923" sldId="443"/>
        </pc:sldMkLst>
      </pc:sldChg>
      <pc:sldChg chg="addSp modSp mod">
        <pc:chgData name="Alberto Carlos" userId="e15fa37413acfacc" providerId="LiveId" clId="{84114FC8-DA77-405C-B03E-749C8F2FF20A}" dt="2020-11-22T17:03:35.807" v="245" actId="14100"/>
        <pc:sldMkLst>
          <pc:docMk/>
          <pc:sldMk cId="3240844959" sldId="443"/>
        </pc:sldMkLst>
        <pc:spChg chg="add mod">
          <ac:chgData name="Alberto Carlos" userId="e15fa37413acfacc" providerId="LiveId" clId="{84114FC8-DA77-405C-B03E-749C8F2FF20A}" dt="2020-11-22T15:54:56.301" v="88"/>
          <ac:spMkLst>
            <pc:docMk/>
            <pc:sldMk cId="3240844959" sldId="443"/>
            <ac:spMk id="17" creationId="{EB60F98B-AB40-457D-835C-9B1B6DF668DD}"/>
          </ac:spMkLst>
        </pc:spChg>
        <pc:spChg chg="mod">
          <ac:chgData name="Alberto Carlos" userId="e15fa37413acfacc" providerId="LiveId" clId="{84114FC8-DA77-405C-B03E-749C8F2FF20A}" dt="2020-11-22T17:03:35.807" v="245" actId="14100"/>
          <ac:spMkLst>
            <pc:docMk/>
            <pc:sldMk cId="3240844959" sldId="443"/>
            <ac:spMk id="20" creationId="{00000000-0000-0000-0000-000000000000}"/>
          </ac:spMkLst>
        </pc:spChg>
      </pc:sldChg>
      <pc:sldChg chg="addSp modSp mod">
        <pc:chgData name="Alberto Carlos" userId="e15fa37413acfacc" providerId="LiveId" clId="{84114FC8-DA77-405C-B03E-749C8F2FF20A}" dt="2020-11-22T17:03:57.117" v="249" actId="14"/>
        <pc:sldMkLst>
          <pc:docMk/>
          <pc:sldMk cId="1806742229" sldId="444"/>
        </pc:sldMkLst>
        <pc:spChg chg="add mod">
          <ac:chgData name="Alberto Carlos" userId="e15fa37413acfacc" providerId="LiveId" clId="{84114FC8-DA77-405C-B03E-749C8F2FF20A}" dt="2020-11-22T15:54:58.069" v="89"/>
          <ac:spMkLst>
            <pc:docMk/>
            <pc:sldMk cId="1806742229" sldId="444"/>
            <ac:spMk id="17" creationId="{FB85FD1D-A9E0-400E-99BB-6C0238F604CF}"/>
          </ac:spMkLst>
        </pc:spChg>
        <pc:spChg chg="mod">
          <ac:chgData name="Alberto Carlos" userId="e15fa37413acfacc" providerId="LiveId" clId="{84114FC8-DA77-405C-B03E-749C8F2FF20A}" dt="2020-11-22T17:03:57.117" v="249" actId="14"/>
          <ac:spMkLst>
            <pc:docMk/>
            <pc:sldMk cId="1806742229" sldId="444"/>
            <ac:spMk id="20" creationId="{00000000-0000-0000-0000-000000000000}"/>
          </ac:spMkLst>
        </pc:spChg>
      </pc:sldChg>
      <pc:sldChg chg="del">
        <pc:chgData name="Alberto Carlos" userId="e15fa37413acfacc" providerId="LiveId" clId="{84114FC8-DA77-405C-B03E-749C8F2FF20A}" dt="2020-11-22T15:51:15.441" v="41" actId="47"/>
        <pc:sldMkLst>
          <pc:docMk/>
          <pc:sldMk cId="1901127503" sldId="444"/>
        </pc:sldMkLst>
      </pc:sldChg>
      <pc:sldChg chg="del">
        <pc:chgData name="Alberto Carlos" userId="e15fa37413acfacc" providerId="LiveId" clId="{84114FC8-DA77-405C-B03E-749C8F2FF20A}" dt="2020-11-22T15:51:15.441" v="41" actId="47"/>
        <pc:sldMkLst>
          <pc:docMk/>
          <pc:sldMk cId="492455481" sldId="445"/>
        </pc:sldMkLst>
      </pc:sldChg>
      <pc:sldChg chg="addSp modSp mod">
        <pc:chgData name="Alberto Carlos" userId="e15fa37413acfacc" providerId="LiveId" clId="{84114FC8-DA77-405C-B03E-749C8F2FF20A}" dt="2020-11-22T17:04:16.766" v="253" actId="6549"/>
        <pc:sldMkLst>
          <pc:docMk/>
          <pc:sldMk cId="1161514998" sldId="445"/>
        </pc:sldMkLst>
        <pc:spChg chg="add mod">
          <ac:chgData name="Alberto Carlos" userId="e15fa37413acfacc" providerId="LiveId" clId="{84114FC8-DA77-405C-B03E-749C8F2FF20A}" dt="2020-11-22T15:55:00.043" v="90"/>
          <ac:spMkLst>
            <pc:docMk/>
            <pc:sldMk cId="1161514998" sldId="445"/>
            <ac:spMk id="17" creationId="{376AE668-3E21-4695-82B2-B485D282E977}"/>
          </ac:spMkLst>
        </pc:spChg>
        <pc:spChg chg="mod">
          <ac:chgData name="Alberto Carlos" userId="e15fa37413acfacc" providerId="LiveId" clId="{84114FC8-DA77-405C-B03E-749C8F2FF20A}" dt="2020-11-22T17:04:16.766" v="253" actId="6549"/>
          <ac:spMkLst>
            <pc:docMk/>
            <pc:sldMk cId="1161514998" sldId="445"/>
            <ac:spMk id="20" creationId="{00000000-0000-0000-0000-000000000000}"/>
          </ac:spMkLst>
        </pc:spChg>
      </pc:sldChg>
      <pc:sldChg chg="addSp modSp mod">
        <pc:chgData name="Alberto Carlos" userId="e15fa37413acfacc" providerId="LiveId" clId="{84114FC8-DA77-405C-B03E-749C8F2FF20A}" dt="2020-11-22T17:04:27.657" v="255" actId="14100"/>
        <pc:sldMkLst>
          <pc:docMk/>
          <pc:sldMk cId="494077383" sldId="446"/>
        </pc:sldMkLst>
        <pc:spChg chg="add mod">
          <ac:chgData name="Alberto Carlos" userId="e15fa37413acfacc" providerId="LiveId" clId="{84114FC8-DA77-405C-B03E-749C8F2FF20A}" dt="2020-11-22T15:55:03.018" v="91"/>
          <ac:spMkLst>
            <pc:docMk/>
            <pc:sldMk cId="494077383" sldId="446"/>
            <ac:spMk id="17" creationId="{2E890692-EBDB-4D43-B162-AB899E8ACCF3}"/>
          </ac:spMkLst>
        </pc:spChg>
        <pc:spChg chg="mod">
          <ac:chgData name="Alberto Carlos" userId="e15fa37413acfacc" providerId="LiveId" clId="{84114FC8-DA77-405C-B03E-749C8F2FF20A}" dt="2020-11-22T17:04:27.657" v="255" actId="14100"/>
          <ac:spMkLst>
            <pc:docMk/>
            <pc:sldMk cId="494077383" sldId="446"/>
            <ac:spMk id="20" creationId="{00000000-0000-0000-0000-000000000000}"/>
          </ac:spMkLst>
        </pc:spChg>
      </pc:sldChg>
      <pc:sldChg chg="del">
        <pc:chgData name="Alberto Carlos" userId="e15fa37413acfacc" providerId="LiveId" clId="{84114FC8-DA77-405C-B03E-749C8F2FF20A}" dt="2020-11-22T15:51:15.441" v="41" actId="47"/>
        <pc:sldMkLst>
          <pc:docMk/>
          <pc:sldMk cId="3285831583" sldId="446"/>
        </pc:sldMkLst>
      </pc:sldChg>
      <pc:sldChg chg="del">
        <pc:chgData name="Alberto Carlos" userId="e15fa37413acfacc" providerId="LiveId" clId="{84114FC8-DA77-405C-B03E-749C8F2FF20A}" dt="2020-11-22T15:51:15.441" v="41" actId="47"/>
        <pc:sldMkLst>
          <pc:docMk/>
          <pc:sldMk cId="1136592998" sldId="447"/>
        </pc:sldMkLst>
      </pc:sldChg>
      <pc:sldChg chg="addSp modSp mod">
        <pc:chgData name="Alberto Carlos" userId="e15fa37413acfacc" providerId="LiveId" clId="{84114FC8-DA77-405C-B03E-749C8F2FF20A}" dt="2020-11-22T17:04:44.317" v="257" actId="14100"/>
        <pc:sldMkLst>
          <pc:docMk/>
          <pc:sldMk cId="2806646668" sldId="447"/>
        </pc:sldMkLst>
        <pc:spChg chg="add mod">
          <ac:chgData name="Alberto Carlos" userId="e15fa37413acfacc" providerId="LiveId" clId="{84114FC8-DA77-405C-B03E-749C8F2FF20A}" dt="2020-11-22T15:55:04.719" v="92"/>
          <ac:spMkLst>
            <pc:docMk/>
            <pc:sldMk cId="2806646668" sldId="447"/>
            <ac:spMk id="17" creationId="{9AAD986E-D0A4-46FB-B0E5-C59FFE63EFA8}"/>
          </ac:spMkLst>
        </pc:spChg>
        <pc:spChg chg="mod">
          <ac:chgData name="Alberto Carlos" userId="e15fa37413acfacc" providerId="LiveId" clId="{84114FC8-DA77-405C-B03E-749C8F2FF20A}" dt="2020-11-22T17:04:44.317" v="257" actId="14100"/>
          <ac:spMkLst>
            <pc:docMk/>
            <pc:sldMk cId="2806646668" sldId="447"/>
            <ac:spMk id="20" creationId="{00000000-0000-0000-0000-000000000000}"/>
          </ac:spMkLst>
        </pc:spChg>
      </pc:sldChg>
      <pc:sldChg chg="addSp modSp mod">
        <pc:chgData name="Alberto Carlos" userId="e15fa37413acfacc" providerId="LiveId" clId="{84114FC8-DA77-405C-B03E-749C8F2FF20A}" dt="2020-11-22T17:06:11.876" v="262" actId="179"/>
        <pc:sldMkLst>
          <pc:docMk/>
          <pc:sldMk cId="484574183" sldId="448"/>
        </pc:sldMkLst>
        <pc:spChg chg="add mod">
          <ac:chgData name="Alberto Carlos" userId="e15fa37413acfacc" providerId="LiveId" clId="{84114FC8-DA77-405C-B03E-749C8F2FF20A}" dt="2020-11-22T15:55:06.513" v="93"/>
          <ac:spMkLst>
            <pc:docMk/>
            <pc:sldMk cId="484574183" sldId="448"/>
            <ac:spMk id="17" creationId="{36DB0430-7CC3-421E-9A9E-EF2EFFFB0D29}"/>
          </ac:spMkLst>
        </pc:spChg>
        <pc:spChg chg="mod">
          <ac:chgData name="Alberto Carlos" userId="e15fa37413acfacc" providerId="LiveId" clId="{84114FC8-DA77-405C-B03E-749C8F2FF20A}" dt="2020-11-22T17:06:11.876" v="262" actId="179"/>
          <ac:spMkLst>
            <pc:docMk/>
            <pc:sldMk cId="484574183" sldId="448"/>
            <ac:spMk id="20" creationId="{00000000-0000-0000-0000-000000000000}"/>
          </ac:spMkLst>
        </pc:spChg>
      </pc:sldChg>
      <pc:sldChg chg="del">
        <pc:chgData name="Alberto Carlos" userId="e15fa37413acfacc" providerId="LiveId" clId="{84114FC8-DA77-405C-B03E-749C8F2FF20A}" dt="2020-11-22T15:51:15.441" v="41" actId="47"/>
        <pc:sldMkLst>
          <pc:docMk/>
          <pc:sldMk cId="1080049219" sldId="448"/>
        </pc:sldMkLst>
      </pc:sldChg>
      <pc:sldChg chg="del">
        <pc:chgData name="Alberto Carlos" userId="e15fa37413acfacc" providerId="LiveId" clId="{84114FC8-DA77-405C-B03E-749C8F2FF20A}" dt="2020-11-22T15:51:15.441" v="41" actId="47"/>
        <pc:sldMkLst>
          <pc:docMk/>
          <pc:sldMk cId="41523020" sldId="449"/>
        </pc:sldMkLst>
      </pc:sldChg>
      <pc:sldChg chg="del">
        <pc:chgData name="Alberto Carlos" userId="e15fa37413acfacc" providerId="LiveId" clId="{84114FC8-DA77-405C-B03E-749C8F2FF20A}" dt="2020-11-22T15:51:15.441" v="41" actId="47"/>
        <pc:sldMkLst>
          <pc:docMk/>
          <pc:sldMk cId="1004104789" sldId="450"/>
        </pc:sldMkLst>
      </pc:sldChg>
      <pc:sldChg chg="del">
        <pc:chgData name="Alberto Carlos" userId="e15fa37413acfacc" providerId="LiveId" clId="{84114FC8-DA77-405C-B03E-749C8F2FF20A}" dt="2020-11-22T15:51:15.441" v="41" actId="47"/>
        <pc:sldMkLst>
          <pc:docMk/>
          <pc:sldMk cId="2280123135" sldId="451"/>
        </pc:sldMkLst>
      </pc:sldChg>
      <pc:sldChg chg="del">
        <pc:chgData name="Alberto Carlos" userId="e15fa37413acfacc" providerId="LiveId" clId="{84114FC8-DA77-405C-B03E-749C8F2FF20A}" dt="2020-11-22T15:51:15.441" v="41" actId="47"/>
        <pc:sldMkLst>
          <pc:docMk/>
          <pc:sldMk cId="457126335" sldId="452"/>
        </pc:sldMkLst>
      </pc:sldChg>
      <pc:sldChg chg="del">
        <pc:chgData name="Alberto Carlos" userId="e15fa37413acfacc" providerId="LiveId" clId="{84114FC8-DA77-405C-B03E-749C8F2FF20A}" dt="2020-11-22T15:51:15.441" v="41" actId="47"/>
        <pc:sldMkLst>
          <pc:docMk/>
          <pc:sldMk cId="2844597452" sldId="453"/>
        </pc:sldMkLst>
      </pc:sldChg>
      <pc:sldChg chg="del">
        <pc:chgData name="Alberto Carlos" userId="e15fa37413acfacc" providerId="LiveId" clId="{84114FC8-DA77-405C-B03E-749C8F2FF20A}" dt="2020-11-22T15:51:15.441" v="41" actId="47"/>
        <pc:sldMkLst>
          <pc:docMk/>
          <pc:sldMk cId="3307728205" sldId="454"/>
        </pc:sldMkLst>
      </pc:sldChg>
      <pc:sldChg chg="del">
        <pc:chgData name="Alberto Carlos" userId="e15fa37413acfacc" providerId="LiveId" clId="{84114FC8-DA77-405C-B03E-749C8F2FF20A}" dt="2020-11-22T15:51:15.441" v="41" actId="47"/>
        <pc:sldMkLst>
          <pc:docMk/>
          <pc:sldMk cId="2843581484" sldId="455"/>
        </pc:sldMkLst>
      </pc:sldChg>
      <pc:sldChg chg="del">
        <pc:chgData name="Alberto Carlos" userId="e15fa37413acfacc" providerId="LiveId" clId="{84114FC8-DA77-405C-B03E-749C8F2FF20A}" dt="2020-11-22T15:51:15.441" v="41" actId="47"/>
        <pc:sldMkLst>
          <pc:docMk/>
          <pc:sldMk cId="3350119873" sldId="456"/>
        </pc:sldMkLst>
      </pc:sldChg>
      <pc:sldChg chg="del">
        <pc:chgData name="Alberto Carlos" userId="e15fa37413acfacc" providerId="LiveId" clId="{84114FC8-DA77-405C-B03E-749C8F2FF20A}" dt="2020-11-22T15:51:15.441" v="41" actId="47"/>
        <pc:sldMkLst>
          <pc:docMk/>
          <pc:sldMk cId="982685093" sldId="457"/>
        </pc:sldMkLst>
      </pc:sldChg>
      <pc:sldChg chg="del">
        <pc:chgData name="Alberto Carlos" userId="e15fa37413acfacc" providerId="LiveId" clId="{84114FC8-DA77-405C-B03E-749C8F2FF20A}" dt="2020-11-22T15:51:15.441" v="41" actId="47"/>
        <pc:sldMkLst>
          <pc:docMk/>
          <pc:sldMk cId="1845359791" sldId="458"/>
        </pc:sldMkLst>
      </pc:sldChg>
      <pc:sldChg chg="del">
        <pc:chgData name="Alberto Carlos" userId="e15fa37413acfacc" providerId="LiveId" clId="{84114FC8-DA77-405C-B03E-749C8F2FF20A}" dt="2020-11-22T15:51:15.441" v="41" actId="47"/>
        <pc:sldMkLst>
          <pc:docMk/>
          <pc:sldMk cId="2016500799" sldId="459"/>
        </pc:sldMkLst>
      </pc:sldChg>
    </pc:docChg>
  </pc:docChgLst>
  <pc:docChgLst>
    <pc:chgData name="Alberto Carlos" userId="e15fa37413acfacc" providerId="LiveId" clId="{A5800FEC-9146-480D-BB27-155D29E5E308}"/>
    <pc:docChg chg="undo custSel delSld modSld">
      <pc:chgData name="Alberto Carlos" userId="e15fa37413acfacc" providerId="LiveId" clId="{A5800FEC-9146-480D-BB27-155D29E5E308}" dt="2020-10-07T17:20:03.900" v="569" actId="14"/>
      <pc:docMkLst>
        <pc:docMk/>
      </pc:docMkLst>
      <pc:sldChg chg="modSp">
        <pc:chgData name="Alberto Carlos" userId="e15fa37413acfacc" providerId="LiveId" clId="{A5800FEC-9146-480D-BB27-155D29E5E308}" dt="2020-10-07T17:01:01.635" v="256" actId="20577"/>
        <pc:sldMkLst>
          <pc:docMk/>
          <pc:sldMk cId="655980967" sldId="256"/>
        </pc:sldMkLst>
        <pc:spChg chg="mod">
          <ac:chgData name="Alberto Carlos" userId="e15fa37413acfacc" providerId="LiveId" clId="{A5800FEC-9146-480D-BB27-155D29E5E308}" dt="2020-10-07T17:01:01.635" v="256" actId="20577"/>
          <ac:spMkLst>
            <pc:docMk/>
            <pc:sldMk cId="655980967" sldId="256"/>
            <ac:spMk id="7" creationId="{B00BC0CF-B17D-4A50-ABE9-4484FAE4760D}"/>
          </ac:spMkLst>
        </pc:spChg>
        <pc:spChg chg="mod">
          <ac:chgData name="Alberto Carlos" userId="e15fa37413acfacc" providerId="LiveId" clId="{A5800FEC-9146-480D-BB27-155D29E5E308}" dt="2020-10-07T17:00:32.058" v="254" actId="20577"/>
          <ac:spMkLst>
            <pc:docMk/>
            <pc:sldMk cId="655980967" sldId="256"/>
            <ac:spMk id="8" creationId="{24A6EDC5-665D-4C54-9434-DB56AD78E396}"/>
          </ac:spMkLst>
        </pc:spChg>
      </pc:sldChg>
      <pc:sldChg chg="modSp">
        <pc:chgData name="Alberto Carlos" userId="e15fa37413acfacc" providerId="LiveId" clId="{A5800FEC-9146-480D-BB27-155D29E5E308}" dt="2020-10-07T17:04:58.382" v="316" actId="20577"/>
        <pc:sldMkLst>
          <pc:docMk/>
          <pc:sldMk cId="3665966782" sldId="257"/>
        </pc:sldMkLst>
        <pc:spChg chg="mod">
          <ac:chgData name="Alberto Carlos" userId="e15fa37413acfacc" providerId="LiveId" clId="{A5800FEC-9146-480D-BB27-155D29E5E308}" dt="2020-09-27T16:05:02.255" v="48"/>
          <ac:spMkLst>
            <pc:docMk/>
            <pc:sldMk cId="3665966782" sldId="257"/>
            <ac:spMk id="2" creationId="{00000000-0000-0000-0000-000000000000}"/>
          </ac:spMkLst>
        </pc:spChg>
        <pc:spChg chg="mod">
          <ac:chgData name="Alberto Carlos" userId="e15fa37413acfacc" providerId="LiveId" clId="{A5800FEC-9146-480D-BB27-155D29E5E308}" dt="2020-10-07T17:04:58.382" v="316" actId="20577"/>
          <ac:spMkLst>
            <pc:docMk/>
            <pc:sldMk cId="3665966782" sldId="257"/>
            <ac:spMk id="10" creationId="{00000000-0000-0000-0000-000000000000}"/>
          </ac:spMkLst>
        </pc:spChg>
      </pc:sldChg>
      <pc:sldChg chg="del">
        <pc:chgData name="Alberto Carlos" userId="e15fa37413acfacc" providerId="LiveId" clId="{A5800FEC-9146-480D-BB27-155D29E5E308}" dt="2020-09-27T15:57:31.475" v="8" actId="2696"/>
        <pc:sldMkLst>
          <pc:docMk/>
          <pc:sldMk cId="1643083527" sldId="267"/>
        </pc:sldMkLst>
      </pc:sldChg>
      <pc:sldChg chg="del">
        <pc:chgData name="Alberto Carlos" userId="e15fa37413acfacc" providerId="LiveId" clId="{A5800FEC-9146-480D-BB27-155D29E5E308}" dt="2020-09-27T16:05:54.326" v="55" actId="2696"/>
        <pc:sldMkLst>
          <pc:docMk/>
          <pc:sldMk cId="1087563444" sldId="287"/>
        </pc:sldMkLst>
      </pc:sldChg>
      <pc:sldChg chg="addSp modSp del">
        <pc:chgData name="Alberto Carlos" userId="e15fa37413acfacc" providerId="LiveId" clId="{A5800FEC-9146-480D-BB27-155D29E5E308}" dt="2020-10-07T17:07:14.140" v="376" actId="255"/>
        <pc:sldMkLst>
          <pc:docMk/>
          <pc:sldMk cId="1348386947" sldId="400"/>
        </pc:sldMkLst>
        <pc:spChg chg="add mod">
          <ac:chgData name="Alberto Carlos" userId="e15fa37413acfacc" providerId="LiveId" clId="{A5800FEC-9146-480D-BB27-155D29E5E308}" dt="2020-10-04T23:00:40.504" v="117" actId="20577"/>
          <ac:spMkLst>
            <pc:docMk/>
            <pc:sldMk cId="1348386947" sldId="400"/>
            <ac:spMk id="17" creationId="{3AB78CA8-3008-4486-85DC-2E187393EE1A}"/>
          </ac:spMkLst>
        </pc:spChg>
        <pc:spChg chg="add mod">
          <ac:chgData name="Alberto Carlos" userId="e15fa37413acfacc" providerId="LiveId" clId="{A5800FEC-9146-480D-BB27-155D29E5E308}" dt="2020-10-07T17:06:56.238" v="372" actId="20577"/>
          <ac:spMkLst>
            <pc:docMk/>
            <pc:sldMk cId="1348386947" sldId="400"/>
            <ac:spMk id="17" creationId="{E1D7CA95-E332-43D4-A738-C27265654C34}"/>
          </ac:spMkLst>
        </pc:spChg>
        <pc:spChg chg="mod">
          <ac:chgData name="Alberto Carlos" userId="e15fa37413acfacc" providerId="LiveId" clId="{A5800FEC-9146-480D-BB27-155D29E5E308}" dt="2020-10-07T17:07:14.140" v="376" actId="255"/>
          <ac:spMkLst>
            <pc:docMk/>
            <pc:sldMk cId="1348386947" sldId="400"/>
            <ac:spMk id="20" creationId="{00000000-0000-0000-0000-000000000000}"/>
          </ac:spMkLst>
        </pc:spChg>
      </pc:sldChg>
      <pc:sldChg chg="del">
        <pc:chgData name="Alberto Carlos" userId="e15fa37413acfacc" providerId="LiveId" clId="{A5800FEC-9146-480D-BB27-155D29E5E308}" dt="2020-10-07T17:06:18.173" v="318" actId="2696"/>
        <pc:sldMkLst>
          <pc:docMk/>
          <pc:sldMk cId="2184719949" sldId="401"/>
        </pc:sldMkLst>
      </pc:sldChg>
      <pc:sldChg chg="addSp modSp del">
        <pc:chgData name="Alberto Carlos" userId="e15fa37413acfacc" providerId="LiveId" clId="{A5800FEC-9146-480D-BB27-155D29E5E308}" dt="2020-10-07T17:01:24.788" v="258" actId="2696"/>
        <pc:sldMkLst>
          <pc:docMk/>
          <pc:sldMk cId="252624441" sldId="402"/>
        </pc:sldMkLst>
        <pc:spChg chg="add">
          <ac:chgData name="Alberto Carlos" userId="e15fa37413acfacc" providerId="LiveId" clId="{A5800FEC-9146-480D-BB27-155D29E5E308}" dt="2020-10-04T23:00:52.640" v="118"/>
          <ac:spMkLst>
            <pc:docMk/>
            <pc:sldMk cId="252624441" sldId="402"/>
            <ac:spMk id="17" creationId="{121AC4A3-4370-4AB4-A7E8-C8426C0163AD}"/>
          </ac:spMkLst>
        </pc:spChg>
        <pc:spChg chg="mod">
          <ac:chgData name="Alberto Carlos" userId="e15fa37413acfacc" providerId="LiveId" clId="{A5800FEC-9146-480D-BB27-155D29E5E308}" dt="2020-10-04T23:01:10.557" v="122" actId="6549"/>
          <ac:spMkLst>
            <pc:docMk/>
            <pc:sldMk cId="252624441" sldId="402"/>
            <ac:spMk id="20" creationId="{00000000-0000-0000-0000-000000000000}"/>
          </ac:spMkLst>
        </pc:spChg>
      </pc:sldChg>
      <pc:sldChg chg="addSp modSp">
        <pc:chgData name="Alberto Carlos" userId="e15fa37413acfacc" providerId="LiveId" clId="{A5800FEC-9146-480D-BB27-155D29E5E308}" dt="2020-10-07T17:07:58.766" v="383" actId="1076"/>
        <pc:sldMkLst>
          <pc:docMk/>
          <pc:sldMk cId="748357329" sldId="402"/>
        </pc:sldMkLst>
        <pc:spChg chg="add">
          <ac:chgData name="Alberto Carlos" userId="e15fa37413acfacc" providerId="LiveId" clId="{A5800FEC-9146-480D-BB27-155D29E5E308}" dt="2020-10-07T17:07:31.651" v="377"/>
          <ac:spMkLst>
            <pc:docMk/>
            <pc:sldMk cId="748357329" sldId="402"/>
            <ac:spMk id="18" creationId="{0DB4688C-C51D-4512-8B8B-CF7541E55BE9}"/>
          </ac:spMkLst>
        </pc:spChg>
        <pc:spChg chg="mod">
          <ac:chgData name="Alberto Carlos" userId="e15fa37413acfacc" providerId="LiveId" clId="{A5800FEC-9146-480D-BB27-155D29E5E308}" dt="2020-10-07T17:07:48.769" v="381" actId="255"/>
          <ac:spMkLst>
            <pc:docMk/>
            <pc:sldMk cId="748357329" sldId="402"/>
            <ac:spMk id="20" creationId="{00000000-0000-0000-0000-000000000000}"/>
          </ac:spMkLst>
        </pc:spChg>
        <pc:picChg chg="mod">
          <ac:chgData name="Alberto Carlos" userId="e15fa37413acfacc" providerId="LiveId" clId="{A5800FEC-9146-480D-BB27-155D29E5E308}" dt="2020-10-07T17:07:58.766" v="383" actId="1076"/>
          <ac:picMkLst>
            <pc:docMk/>
            <pc:sldMk cId="748357329" sldId="402"/>
            <ac:picMk id="2" creationId="{29A054CD-FCB0-44B0-AE4D-DB726197B4FB}"/>
          </ac:picMkLst>
        </pc:picChg>
      </pc:sldChg>
      <pc:sldChg chg="addSp modSp">
        <pc:chgData name="Alberto Carlos" userId="e15fa37413acfacc" providerId="LiveId" clId="{A5800FEC-9146-480D-BB27-155D29E5E308}" dt="2020-10-07T17:20:03.900" v="569" actId="14"/>
        <pc:sldMkLst>
          <pc:docMk/>
          <pc:sldMk cId="131264051" sldId="403"/>
        </pc:sldMkLst>
        <pc:spChg chg="add">
          <ac:chgData name="Alberto Carlos" userId="e15fa37413acfacc" providerId="LiveId" clId="{A5800FEC-9146-480D-BB27-155D29E5E308}" dt="2020-10-07T17:08:05.553" v="384"/>
          <ac:spMkLst>
            <pc:docMk/>
            <pc:sldMk cId="131264051" sldId="403"/>
            <ac:spMk id="17" creationId="{AEF435E9-9C39-4F3B-98AD-644200C4E4A8}"/>
          </ac:spMkLst>
        </pc:spChg>
        <pc:spChg chg="mod">
          <ac:chgData name="Alberto Carlos" userId="e15fa37413acfacc" providerId="LiveId" clId="{A5800FEC-9146-480D-BB27-155D29E5E308}" dt="2020-10-07T17:20:03.900" v="569" actId="14"/>
          <ac:spMkLst>
            <pc:docMk/>
            <pc:sldMk cId="131264051" sldId="403"/>
            <ac:spMk id="20" creationId="{00000000-0000-0000-0000-000000000000}"/>
          </ac:spMkLst>
        </pc:spChg>
      </pc:sldChg>
      <pc:sldChg chg="addSp modSp del">
        <pc:chgData name="Alberto Carlos" userId="e15fa37413acfacc" providerId="LiveId" clId="{A5800FEC-9146-480D-BB27-155D29E5E308}" dt="2020-10-07T17:01:24.804" v="259" actId="2696"/>
        <pc:sldMkLst>
          <pc:docMk/>
          <pc:sldMk cId="3149046855" sldId="403"/>
        </pc:sldMkLst>
        <pc:spChg chg="mod">
          <ac:chgData name="Alberto Carlos" userId="e15fa37413acfacc" providerId="LiveId" clId="{A5800FEC-9146-480D-BB27-155D29E5E308}" dt="2020-10-04T23:10:53.318" v="126" actId="1076"/>
          <ac:spMkLst>
            <pc:docMk/>
            <pc:sldMk cId="3149046855" sldId="403"/>
            <ac:spMk id="4" creationId="{1741A873-74B7-4842-9774-98C4C7575046}"/>
          </ac:spMkLst>
        </pc:spChg>
        <pc:spChg chg="add">
          <ac:chgData name="Alberto Carlos" userId="e15fa37413acfacc" providerId="LiveId" clId="{A5800FEC-9146-480D-BB27-155D29E5E308}" dt="2020-10-04T23:10:32.514" v="123"/>
          <ac:spMkLst>
            <pc:docMk/>
            <pc:sldMk cId="3149046855" sldId="403"/>
            <ac:spMk id="19" creationId="{E990546F-CA77-440F-A862-0A5A7422D4AD}"/>
          </ac:spMkLst>
        </pc:spChg>
        <pc:spChg chg="mod">
          <ac:chgData name="Alberto Carlos" userId="e15fa37413acfacc" providerId="LiveId" clId="{A5800FEC-9146-480D-BB27-155D29E5E308}" dt="2020-10-04T23:11:28.214" v="131" actId="6549"/>
          <ac:spMkLst>
            <pc:docMk/>
            <pc:sldMk cId="3149046855" sldId="403"/>
            <ac:spMk id="20" creationId="{00000000-0000-0000-0000-000000000000}"/>
          </ac:spMkLst>
        </pc:spChg>
        <pc:picChg chg="mod">
          <ac:chgData name="Alberto Carlos" userId="e15fa37413acfacc" providerId="LiveId" clId="{A5800FEC-9146-480D-BB27-155D29E5E308}" dt="2020-10-04T23:10:58.889" v="128" actId="1076"/>
          <ac:picMkLst>
            <pc:docMk/>
            <pc:sldMk cId="3149046855" sldId="403"/>
            <ac:picMk id="2" creationId="{B7FC78EC-426C-4608-8D0A-4475FCA709B4}"/>
          </ac:picMkLst>
        </pc:picChg>
      </pc:sldChg>
      <pc:sldChg chg="addSp modSp">
        <pc:chgData name="Alberto Carlos" userId="e15fa37413acfacc" providerId="LiveId" clId="{A5800FEC-9146-480D-BB27-155D29E5E308}" dt="2020-10-07T17:19:55.370" v="567" actId="6549"/>
        <pc:sldMkLst>
          <pc:docMk/>
          <pc:sldMk cId="1043617689" sldId="404"/>
        </pc:sldMkLst>
        <pc:spChg chg="add">
          <ac:chgData name="Alberto Carlos" userId="e15fa37413acfacc" providerId="LiveId" clId="{A5800FEC-9146-480D-BB27-155D29E5E308}" dt="2020-10-07T17:08:43.740" v="389"/>
          <ac:spMkLst>
            <pc:docMk/>
            <pc:sldMk cId="1043617689" sldId="404"/>
            <ac:spMk id="17" creationId="{834D9843-69EC-497E-B600-C8AB0963B327}"/>
          </ac:spMkLst>
        </pc:spChg>
        <pc:spChg chg="mod">
          <ac:chgData name="Alberto Carlos" userId="e15fa37413acfacc" providerId="LiveId" clId="{A5800FEC-9146-480D-BB27-155D29E5E308}" dt="2020-10-07T17:19:55.370" v="567" actId="6549"/>
          <ac:spMkLst>
            <pc:docMk/>
            <pc:sldMk cId="1043617689" sldId="404"/>
            <ac:spMk id="20" creationId="{00000000-0000-0000-0000-000000000000}"/>
          </ac:spMkLst>
        </pc:spChg>
      </pc:sldChg>
      <pc:sldChg chg="addSp modSp del">
        <pc:chgData name="Alberto Carlos" userId="e15fa37413acfacc" providerId="LiveId" clId="{A5800FEC-9146-480D-BB27-155D29E5E308}" dt="2020-10-07T17:01:24.819" v="260" actId="2696"/>
        <pc:sldMkLst>
          <pc:docMk/>
          <pc:sldMk cId="1295763224" sldId="404"/>
        </pc:sldMkLst>
        <pc:spChg chg="add">
          <ac:chgData name="Alberto Carlos" userId="e15fa37413acfacc" providerId="LiveId" clId="{A5800FEC-9146-480D-BB27-155D29E5E308}" dt="2020-10-04T23:11:21.505" v="129"/>
          <ac:spMkLst>
            <pc:docMk/>
            <pc:sldMk cId="1295763224" sldId="404"/>
            <ac:spMk id="17" creationId="{5A9E83EF-93C7-43B2-8C80-4C76EACEC303}"/>
          </ac:spMkLst>
        </pc:spChg>
        <pc:spChg chg="mod">
          <ac:chgData name="Alberto Carlos" userId="e15fa37413acfacc" providerId="LiveId" clId="{A5800FEC-9146-480D-BB27-155D29E5E308}" dt="2020-10-04T23:11:47.255" v="135" actId="6549"/>
          <ac:spMkLst>
            <pc:docMk/>
            <pc:sldMk cId="1295763224" sldId="404"/>
            <ac:spMk id="20" creationId="{00000000-0000-0000-0000-000000000000}"/>
          </ac:spMkLst>
        </pc:spChg>
      </pc:sldChg>
      <pc:sldChg chg="addSp modSp">
        <pc:chgData name="Alberto Carlos" userId="e15fa37413acfacc" providerId="LiveId" clId="{A5800FEC-9146-480D-BB27-155D29E5E308}" dt="2020-10-07T17:19:49.536" v="565" actId="6549"/>
        <pc:sldMkLst>
          <pc:docMk/>
          <pc:sldMk cId="2289736544" sldId="405"/>
        </pc:sldMkLst>
        <pc:spChg chg="add">
          <ac:chgData name="Alberto Carlos" userId="e15fa37413acfacc" providerId="LiveId" clId="{A5800FEC-9146-480D-BB27-155D29E5E308}" dt="2020-10-07T17:09:22.422" v="395"/>
          <ac:spMkLst>
            <pc:docMk/>
            <pc:sldMk cId="2289736544" sldId="405"/>
            <ac:spMk id="17" creationId="{507AFFEE-A8AF-4AF2-B901-C1F83EDBB0B4}"/>
          </ac:spMkLst>
        </pc:spChg>
        <pc:spChg chg="mod">
          <ac:chgData name="Alberto Carlos" userId="e15fa37413acfacc" providerId="LiveId" clId="{A5800FEC-9146-480D-BB27-155D29E5E308}" dt="2020-10-07T17:19:49.536" v="565" actId="6549"/>
          <ac:spMkLst>
            <pc:docMk/>
            <pc:sldMk cId="2289736544" sldId="405"/>
            <ac:spMk id="20" creationId="{00000000-0000-0000-0000-000000000000}"/>
          </ac:spMkLst>
        </pc:spChg>
      </pc:sldChg>
      <pc:sldChg chg="addSp modSp del">
        <pc:chgData name="Alberto Carlos" userId="e15fa37413acfacc" providerId="LiveId" clId="{A5800FEC-9146-480D-BB27-155D29E5E308}" dt="2020-10-07T17:01:24.835" v="261" actId="2696"/>
        <pc:sldMkLst>
          <pc:docMk/>
          <pc:sldMk cId="2579922923" sldId="405"/>
        </pc:sldMkLst>
        <pc:spChg chg="add">
          <ac:chgData name="Alberto Carlos" userId="e15fa37413acfacc" providerId="LiveId" clId="{A5800FEC-9146-480D-BB27-155D29E5E308}" dt="2020-10-04T23:11:56.762" v="136"/>
          <ac:spMkLst>
            <pc:docMk/>
            <pc:sldMk cId="2579922923" sldId="405"/>
            <ac:spMk id="17" creationId="{ED5F78FB-BFD8-4C36-9E59-8F7D462A41CE}"/>
          </ac:spMkLst>
        </pc:spChg>
        <pc:spChg chg="mod">
          <ac:chgData name="Alberto Carlos" userId="e15fa37413acfacc" providerId="LiveId" clId="{A5800FEC-9146-480D-BB27-155D29E5E308}" dt="2020-10-04T23:12:14.114" v="140" actId="14100"/>
          <ac:spMkLst>
            <pc:docMk/>
            <pc:sldMk cId="2579922923" sldId="405"/>
            <ac:spMk id="20" creationId="{00000000-0000-0000-0000-000000000000}"/>
          </ac:spMkLst>
        </pc:spChg>
      </pc:sldChg>
      <pc:sldChg chg="addSp modSp del">
        <pc:chgData name="Alberto Carlos" userId="e15fa37413acfacc" providerId="LiveId" clId="{A5800FEC-9146-480D-BB27-155D29E5E308}" dt="2020-10-07T17:01:24.851" v="262" actId="2696"/>
        <pc:sldMkLst>
          <pc:docMk/>
          <pc:sldMk cId="292002833" sldId="406"/>
        </pc:sldMkLst>
        <pc:spChg chg="add">
          <ac:chgData name="Alberto Carlos" userId="e15fa37413acfacc" providerId="LiveId" clId="{A5800FEC-9146-480D-BB27-155D29E5E308}" dt="2020-10-04T23:12:17.452" v="141"/>
          <ac:spMkLst>
            <pc:docMk/>
            <pc:sldMk cId="292002833" sldId="406"/>
            <ac:spMk id="17" creationId="{565985A5-CECA-461E-901D-3E42DF018534}"/>
          </ac:spMkLst>
        </pc:spChg>
        <pc:spChg chg="mod">
          <ac:chgData name="Alberto Carlos" userId="e15fa37413acfacc" providerId="LiveId" clId="{A5800FEC-9146-480D-BB27-155D29E5E308}" dt="2020-10-04T23:12:39.230" v="147" actId="6549"/>
          <ac:spMkLst>
            <pc:docMk/>
            <pc:sldMk cId="292002833" sldId="406"/>
            <ac:spMk id="20" creationId="{00000000-0000-0000-0000-000000000000}"/>
          </ac:spMkLst>
        </pc:spChg>
      </pc:sldChg>
      <pc:sldChg chg="addSp modSp">
        <pc:chgData name="Alberto Carlos" userId="e15fa37413acfacc" providerId="LiveId" clId="{A5800FEC-9146-480D-BB27-155D29E5E308}" dt="2020-10-07T17:11:07.458" v="414" actId="6549"/>
        <pc:sldMkLst>
          <pc:docMk/>
          <pc:sldMk cId="3586449901" sldId="406"/>
        </pc:sldMkLst>
        <pc:spChg chg="add">
          <ac:chgData name="Alberto Carlos" userId="e15fa37413acfacc" providerId="LiveId" clId="{A5800FEC-9146-480D-BB27-155D29E5E308}" dt="2020-10-07T17:10:10.641" v="400"/>
          <ac:spMkLst>
            <pc:docMk/>
            <pc:sldMk cId="3586449901" sldId="406"/>
            <ac:spMk id="17" creationId="{DB16A2F3-4BBE-4BB3-B7E0-E2328C9C070A}"/>
          </ac:spMkLst>
        </pc:spChg>
        <pc:spChg chg="mod">
          <ac:chgData name="Alberto Carlos" userId="e15fa37413acfacc" providerId="LiveId" clId="{A5800FEC-9146-480D-BB27-155D29E5E308}" dt="2020-10-07T17:11:07.458" v="414" actId="6549"/>
          <ac:spMkLst>
            <pc:docMk/>
            <pc:sldMk cId="3586449901" sldId="406"/>
            <ac:spMk id="20" creationId="{00000000-0000-0000-0000-000000000000}"/>
          </ac:spMkLst>
        </pc:spChg>
      </pc:sldChg>
      <pc:sldChg chg="addSp delSp modSp">
        <pc:chgData name="Alberto Carlos" userId="e15fa37413acfacc" providerId="LiveId" clId="{A5800FEC-9146-480D-BB27-155D29E5E308}" dt="2020-10-07T17:18:45.911" v="563" actId="6549"/>
        <pc:sldMkLst>
          <pc:docMk/>
          <pc:sldMk cId="2133504568" sldId="407"/>
        </pc:sldMkLst>
        <pc:spChg chg="add del">
          <ac:chgData name="Alberto Carlos" userId="e15fa37413acfacc" providerId="LiveId" clId="{A5800FEC-9146-480D-BB27-155D29E5E308}" dt="2020-10-07T17:11:01.631" v="412"/>
          <ac:spMkLst>
            <pc:docMk/>
            <pc:sldMk cId="2133504568" sldId="407"/>
            <ac:spMk id="17" creationId="{D38EEBF1-7212-4EB6-85EE-A06C740490B2}"/>
          </ac:spMkLst>
        </pc:spChg>
        <pc:spChg chg="add">
          <ac:chgData name="Alberto Carlos" userId="e15fa37413acfacc" providerId="LiveId" clId="{A5800FEC-9146-480D-BB27-155D29E5E308}" dt="2020-10-07T17:11:21.249" v="415"/>
          <ac:spMkLst>
            <pc:docMk/>
            <pc:sldMk cId="2133504568" sldId="407"/>
            <ac:spMk id="18" creationId="{A6CFE4E3-E57A-435A-9101-963B16299384}"/>
          </ac:spMkLst>
        </pc:spChg>
        <pc:spChg chg="mod">
          <ac:chgData name="Alberto Carlos" userId="e15fa37413acfacc" providerId="LiveId" clId="{A5800FEC-9146-480D-BB27-155D29E5E308}" dt="2020-10-07T17:18:45.911" v="563" actId="6549"/>
          <ac:spMkLst>
            <pc:docMk/>
            <pc:sldMk cId="2133504568" sldId="407"/>
            <ac:spMk id="20" creationId="{00000000-0000-0000-0000-000000000000}"/>
          </ac:spMkLst>
        </pc:spChg>
      </pc:sldChg>
      <pc:sldChg chg="addSp modSp del">
        <pc:chgData name="Alberto Carlos" userId="e15fa37413acfacc" providerId="LiveId" clId="{A5800FEC-9146-480D-BB27-155D29E5E308}" dt="2020-10-07T17:01:24.866" v="263" actId="2696"/>
        <pc:sldMkLst>
          <pc:docMk/>
          <pc:sldMk cId="2405202619" sldId="407"/>
        </pc:sldMkLst>
        <pc:spChg chg="add">
          <ac:chgData name="Alberto Carlos" userId="e15fa37413acfacc" providerId="LiveId" clId="{A5800FEC-9146-480D-BB27-155D29E5E308}" dt="2020-10-04T23:12:45.873" v="148"/>
          <ac:spMkLst>
            <pc:docMk/>
            <pc:sldMk cId="2405202619" sldId="407"/>
            <ac:spMk id="17" creationId="{280F4304-2496-4FE7-A387-8031D86DC576}"/>
          </ac:spMkLst>
        </pc:spChg>
        <pc:spChg chg="mod">
          <ac:chgData name="Alberto Carlos" userId="e15fa37413acfacc" providerId="LiveId" clId="{A5800FEC-9146-480D-BB27-155D29E5E308}" dt="2020-10-04T23:13:13.270" v="152" actId="6549"/>
          <ac:spMkLst>
            <pc:docMk/>
            <pc:sldMk cId="2405202619" sldId="407"/>
            <ac:spMk id="20" creationId="{00000000-0000-0000-0000-000000000000}"/>
          </ac:spMkLst>
        </pc:spChg>
      </pc:sldChg>
      <pc:sldChg chg="addSp modSp del">
        <pc:chgData name="Alberto Carlos" userId="e15fa37413acfacc" providerId="LiveId" clId="{A5800FEC-9146-480D-BB27-155D29E5E308}" dt="2020-10-07T17:01:24.882" v="264" actId="2696"/>
        <pc:sldMkLst>
          <pc:docMk/>
          <pc:sldMk cId="391530636" sldId="408"/>
        </pc:sldMkLst>
        <pc:spChg chg="add">
          <ac:chgData name="Alberto Carlos" userId="e15fa37413acfacc" providerId="LiveId" clId="{A5800FEC-9146-480D-BB27-155D29E5E308}" dt="2020-10-04T23:13:55.055" v="153"/>
          <ac:spMkLst>
            <pc:docMk/>
            <pc:sldMk cId="391530636" sldId="408"/>
            <ac:spMk id="17" creationId="{75E523DF-D986-45AB-9C16-605B22AB752A}"/>
          </ac:spMkLst>
        </pc:spChg>
        <pc:spChg chg="mod">
          <ac:chgData name="Alberto Carlos" userId="e15fa37413acfacc" providerId="LiveId" clId="{A5800FEC-9146-480D-BB27-155D29E5E308}" dt="2020-10-04T23:14:23.934" v="157" actId="6549"/>
          <ac:spMkLst>
            <pc:docMk/>
            <pc:sldMk cId="391530636" sldId="408"/>
            <ac:spMk id="20" creationId="{00000000-0000-0000-0000-000000000000}"/>
          </ac:spMkLst>
        </pc:spChg>
      </pc:sldChg>
      <pc:sldChg chg="addSp delSp modSp">
        <pc:chgData name="Alberto Carlos" userId="e15fa37413acfacc" providerId="LiveId" clId="{A5800FEC-9146-480D-BB27-155D29E5E308}" dt="2020-10-07T17:12:37.605" v="424" actId="27309"/>
        <pc:sldMkLst>
          <pc:docMk/>
          <pc:sldMk cId="3098324458" sldId="408"/>
        </pc:sldMkLst>
        <pc:spChg chg="add">
          <ac:chgData name="Alberto Carlos" userId="e15fa37413acfacc" providerId="LiveId" clId="{A5800FEC-9146-480D-BB27-155D29E5E308}" dt="2020-10-07T17:12:11.460" v="419"/>
          <ac:spMkLst>
            <pc:docMk/>
            <pc:sldMk cId="3098324458" sldId="408"/>
            <ac:spMk id="17" creationId="{AF01573C-0691-4812-82D4-82E5D78EB371}"/>
          </ac:spMkLst>
        </pc:spChg>
        <pc:spChg chg="mod">
          <ac:chgData name="Alberto Carlos" userId="e15fa37413acfacc" providerId="LiveId" clId="{A5800FEC-9146-480D-BB27-155D29E5E308}" dt="2020-10-07T17:12:17.956" v="421" actId="14100"/>
          <ac:spMkLst>
            <pc:docMk/>
            <pc:sldMk cId="3098324458" sldId="408"/>
            <ac:spMk id="20" creationId="{00000000-0000-0000-0000-000000000000}"/>
          </ac:spMkLst>
        </pc:spChg>
        <pc:graphicFrameChg chg="add del modGraphic">
          <ac:chgData name="Alberto Carlos" userId="e15fa37413acfacc" providerId="LiveId" clId="{A5800FEC-9146-480D-BB27-155D29E5E308}" dt="2020-10-07T17:12:37.605" v="424" actId="27309"/>
          <ac:graphicFrameMkLst>
            <pc:docMk/>
            <pc:sldMk cId="3098324458" sldId="408"/>
            <ac:graphicFrameMk id="3" creationId="{5C8DF210-E796-4875-A3B0-D76F2FF0C327}"/>
          </ac:graphicFrameMkLst>
        </pc:graphicFrameChg>
      </pc:sldChg>
      <pc:sldChg chg="addSp modSp del">
        <pc:chgData name="Alberto Carlos" userId="e15fa37413acfacc" providerId="LiveId" clId="{A5800FEC-9146-480D-BB27-155D29E5E308}" dt="2020-10-07T17:01:24.897" v="265" actId="2696"/>
        <pc:sldMkLst>
          <pc:docMk/>
          <pc:sldMk cId="2347590405" sldId="409"/>
        </pc:sldMkLst>
        <pc:spChg chg="add">
          <ac:chgData name="Alberto Carlos" userId="e15fa37413acfacc" providerId="LiveId" clId="{A5800FEC-9146-480D-BB27-155D29E5E308}" dt="2020-10-04T23:14:30.480" v="158"/>
          <ac:spMkLst>
            <pc:docMk/>
            <pc:sldMk cId="2347590405" sldId="409"/>
            <ac:spMk id="17" creationId="{3F828756-14C3-4C99-BA87-0B14336DD3C4}"/>
          </ac:spMkLst>
        </pc:spChg>
        <pc:spChg chg="mod">
          <ac:chgData name="Alberto Carlos" userId="e15fa37413acfacc" providerId="LiveId" clId="{A5800FEC-9146-480D-BB27-155D29E5E308}" dt="2020-10-04T23:14:44.694" v="162" actId="6549"/>
          <ac:spMkLst>
            <pc:docMk/>
            <pc:sldMk cId="2347590405" sldId="409"/>
            <ac:spMk id="20" creationId="{00000000-0000-0000-0000-000000000000}"/>
          </ac:spMkLst>
        </pc:spChg>
      </pc:sldChg>
      <pc:sldChg chg="addSp modSp">
        <pc:chgData name="Alberto Carlos" userId="e15fa37413acfacc" providerId="LiveId" clId="{A5800FEC-9146-480D-BB27-155D29E5E308}" dt="2020-10-07T17:12:53.730" v="427" actId="14100"/>
        <pc:sldMkLst>
          <pc:docMk/>
          <pc:sldMk cId="4091348255" sldId="409"/>
        </pc:sldMkLst>
        <pc:spChg chg="add">
          <ac:chgData name="Alberto Carlos" userId="e15fa37413acfacc" providerId="LiveId" clId="{A5800FEC-9146-480D-BB27-155D29E5E308}" dt="2020-10-07T17:12:44.744" v="425"/>
          <ac:spMkLst>
            <pc:docMk/>
            <pc:sldMk cId="4091348255" sldId="409"/>
            <ac:spMk id="17" creationId="{BB72E26D-0802-436E-AA52-086281EDA330}"/>
          </ac:spMkLst>
        </pc:spChg>
        <pc:spChg chg="mod">
          <ac:chgData name="Alberto Carlos" userId="e15fa37413acfacc" providerId="LiveId" clId="{A5800FEC-9146-480D-BB27-155D29E5E308}" dt="2020-10-07T17:12:53.730" v="427" actId="14100"/>
          <ac:spMkLst>
            <pc:docMk/>
            <pc:sldMk cId="4091348255" sldId="409"/>
            <ac:spMk id="20" creationId="{00000000-0000-0000-0000-000000000000}"/>
          </ac:spMkLst>
        </pc:spChg>
      </pc:sldChg>
      <pc:sldChg chg="addSp modSp">
        <pc:chgData name="Alberto Carlos" userId="e15fa37413acfacc" providerId="LiveId" clId="{A5800FEC-9146-480D-BB27-155D29E5E308}" dt="2020-10-07T17:13:10.805" v="430" actId="14100"/>
        <pc:sldMkLst>
          <pc:docMk/>
          <pc:sldMk cId="265464124" sldId="410"/>
        </pc:sldMkLst>
        <pc:spChg chg="add">
          <ac:chgData name="Alberto Carlos" userId="e15fa37413acfacc" providerId="LiveId" clId="{A5800FEC-9146-480D-BB27-155D29E5E308}" dt="2020-10-07T17:13:03.901" v="428"/>
          <ac:spMkLst>
            <pc:docMk/>
            <pc:sldMk cId="265464124" sldId="410"/>
            <ac:spMk id="17" creationId="{4FE965A4-E745-46DC-84E8-6C7E43F866C9}"/>
          </ac:spMkLst>
        </pc:spChg>
        <pc:spChg chg="mod">
          <ac:chgData name="Alberto Carlos" userId="e15fa37413acfacc" providerId="LiveId" clId="{A5800FEC-9146-480D-BB27-155D29E5E308}" dt="2020-10-07T17:13:10.805" v="430" actId="14100"/>
          <ac:spMkLst>
            <pc:docMk/>
            <pc:sldMk cId="265464124" sldId="410"/>
            <ac:spMk id="20" creationId="{00000000-0000-0000-0000-000000000000}"/>
          </ac:spMkLst>
        </pc:spChg>
      </pc:sldChg>
      <pc:sldChg chg="addSp modSp del">
        <pc:chgData name="Alberto Carlos" userId="e15fa37413acfacc" providerId="LiveId" clId="{A5800FEC-9146-480D-BB27-155D29E5E308}" dt="2020-10-07T17:01:24.913" v="266" actId="2696"/>
        <pc:sldMkLst>
          <pc:docMk/>
          <pc:sldMk cId="3902192140" sldId="410"/>
        </pc:sldMkLst>
        <pc:spChg chg="add">
          <ac:chgData name="Alberto Carlos" userId="e15fa37413acfacc" providerId="LiveId" clId="{A5800FEC-9146-480D-BB27-155D29E5E308}" dt="2020-10-04T23:15:21.376" v="163"/>
          <ac:spMkLst>
            <pc:docMk/>
            <pc:sldMk cId="3902192140" sldId="410"/>
            <ac:spMk id="17" creationId="{CBF57E53-E6C6-4A0D-8DC4-115C0E30EC7E}"/>
          </ac:spMkLst>
        </pc:spChg>
        <pc:spChg chg="mod">
          <ac:chgData name="Alberto Carlos" userId="e15fa37413acfacc" providerId="LiveId" clId="{A5800FEC-9146-480D-BB27-155D29E5E308}" dt="2020-10-04T23:15:46.751" v="171" actId="20577"/>
          <ac:spMkLst>
            <pc:docMk/>
            <pc:sldMk cId="3902192140" sldId="410"/>
            <ac:spMk id="20" creationId="{00000000-0000-0000-0000-000000000000}"/>
          </ac:spMkLst>
        </pc:spChg>
      </pc:sldChg>
      <pc:sldChg chg="addSp modSp del">
        <pc:chgData name="Alberto Carlos" userId="e15fa37413acfacc" providerId="LiveId" clId="{A5800FEC-9146-480D-BB27-155D29E5E308}" dt="2020-10-07T17:01:24.929" v="267" actId="2696"/>
        <pc:sldMkLst>
          <pc:docMk/>
          <pc:sldMk cId="641558233" sldId="411"/>
        </pc:sldMkLst>
        <pc:spChg chg="add">
          <ac:chgData name="Alberto Carlos" userId="e15fa37413acfacc" providerId="LiveId" clId="{A5800FEC-9146-480D-BB27-155D29E5E308}" dt="2020-10-04T23:15:57.934" v="172"/>
          <ac:spMkLst>
            <pc:docMk/>
            <pc:sldMk cId="641558233" sldId="411"/>
            <ac:spMk id="17" creationId="{43608281-128B-4C0E-8894-3A65AB24BEE8}"/>
          </ac:spMkLst>
        </pc:spChg>
        <pc:spChg chg="mod">
          <ac:chgData name="Alberto Carlos" userId="e15fa37413acfacc" providerId="LiveId" clId="{A5800FEC-9146-480D-BB27-155D29E5E308}" dt="2020-10-04T23:16:29.881" v="178" actId="14"/>
          <ac:spMkLst>
            <pc:docMk/>
            <pc:sldMk cId="641558233" sldId="411"/>
            <ac:spMk id="20" creationId="{00000000-0000-0000-0000-000000000000}"/>
          </ac:spMkLst>
        </pc:spChg>
      </pc:sldChg>
      <pc:sldChg chg="addSp modSp">
        <pc:chgData name="Alberto Carlos" userId="e15fa37413acfacc" providerId="LiveId" clId="{A5800FEC-9146-480D-BB27-155D29E5E308}" dt="2020-10-07T17:13:22.721" v="433" actId="14100"/>
        <pc:sldMkLst>
          <pc:docMk/>
          <pc:sldMk cId="808486485" sldId="411"/>
        </pc:sldMkLst>
        <pc:spChg chg="add">
          <ac:chgData name="Alberto Carlos" userId="e15fa37413acfacc" providerId="LiveId" clId="{A5800FEC-9146-480D-BB27-155D29E5E308}" dt="2020-10-07T17:13:15.602" v="431"/>
          <ac:spMkLst>
            <pc:docMk/>
            <pc:sldMk cId="808486485" sldId="411"/>
            <ac:spMk id="17" creationId="{DDE0520F-CA76-4550-A053-D74DEA0B8EB3}"/>
          </ac:spMkLst>
        </pc:spChg>
        <pc:spChg chg="mod">
          <ac:chgData name="Alberto Carlos" userId="e15fa37413acfacc" providerId="LiveId" clId="{A5800FEC-9146-480D-BB27-155D29E5E308}" dt="2020-10-07T17:13:22.721" v="433" actId="14100"/>
          <ac:spMkLst>
            <pc:docMk/>
            <pc:sldMk cId="808486485" sldId="411"/>
            <ac:spMk id="20" creationId="{00000000-0000-0000-0000-000000000000}"/>
          </ac:spMkLst>
        </pc:spChg>
      </pc:sldChg>
      <pc:sldChg chg="addSp modSp del">
        <pc:chgData name="Alberto Carlos" userId="e15fa37413acfacc" providerId="LiveId" clId="{A5800FEC-9146-480D-BB27-155D29E5E308}" dt="2020-10-07T17:01:24.944" v="268" actId="2696"/>
        <pc:sldMkLst>
          <pc:docMk/>
          <pc:sldMk cId="2827215290" sldId="412"/>
        </pc:sldMkLst>
        <pc:spChg chg="add">
          <ac:chgData name="Alberto Carlos" userId="e15fa37413acfacc" providerId="LiveId" clId="{A5800FEC-9146-480D-BB27-155D29E5E308}" dt="2020-10-04T23:17:05.887" v="179"/>
          <ac:spMkLst>
            <pc:docMk/>
            <pc:sldMk cId="2827215290" sldId="412"/>
            <ac:spMk id="17" creationId="{D54BD3BD-E801-4114-AE3D-1971E5489CF8}"/>
          </ac:spMkLst>
        </pc:spChg>
        <pc:spChg chg="mod">
          <ac:chgData name="Alberto Carlos" userId="e15fa37413acfacc" providerId="LiveId" clId="{A5800FEC-9146-480D-BB27-155D29E5E308}" dt="2020-10-04T23:17:16.886" v="183" actId="6549"/>
          <ac:spMkLst>
            <pc:docMk/>
            <pc:sldMk cId="2827215290" sldId="412"/>
            <ac:spMk id="20" creationId="{00000000-0000-0000-0000-000000000000}"/>
          </ac:spMkLst>
        </pc:spChg>
      </pc:sldChg>
      <pc:sldChg chg="addSp modSp">
        <pc:chgData name="Alberto Carlos" userId="e15fa37413acfacc" providerId="LiveId" clId="{A5800FEC-9146-480D-BB27-155D29E5E308}" dt="2020-10-07T17:13:44.579" v="436" actId="14100"/>
        <pc:sldMkLst>
          <pc:docMk/>
          <pc:sldMk cId="3328792430" sldId="412"/>
        </pc:sldMkLst>
        <pc:spChg chg="add">
          <ac:chgData name="Alberto Carlos" userId="e15fa37413acfacc" providerId="LiveId" clId="{A5800FEC-9146-480D-BB27-155D29E5E308}" dt="2020-10-07T17:13:34.433" v="434"/>
          <ac:spMkLst>
            <pc:docMk/>
            <pc:sldMk cId="3328792430" sldId="412"/>
            <ac:spMk id="17" creationId="{87D9B71D-3AE9-47FE-9A3E-0301D901830E}"/>
          </ac:spMkLst>
        </pc:spChg>
        <pc:spChg chg="mod">
          <ac:chgData name="Alberto Carlos" userId="e15fa37413acfacc" providerId="LiveId" clId="{A5800FEC-9146-480D-BB27-155D29E5E308}" dt="2020-10-07T17:13:44.579" v="436" actId="14100"/>
          <ac:spMkLst>
            <pc:docMk/>
            <pc:sldMk cId="3328792430" sldId="412"/>
            <ac:spMk id="20" creationId="{00000000-0000-0000-0000-000000000000}"/>
          </ac:spMkLst>
        </pc:spChg>
      </pc:sldChg>
      <pc:sldChg chg="addSp modSp">
        <pc:chgData name="Alberto Carlos" userId="e15fa37413acfacc" providerId="LiveId" clId="{A5800FEC-9146-480D-BB27-155D29E5E308}" dt="2020-10-07T17:13:56.333" v="439" actId="14100"/>
        <pc:sldMkLst>
          <pc:docMk/>
          <pc:sldMk cId="1666660809" sldId="413"/>
        </pc:sldMkLst>
        <pc:spChg chg="add">
          <ac:chgData name="Alberto Carlos" userId="e15fa37413acfacc" providerId="LiveId" clId="{A5800FEC-9146-480D-BB27-155D29E5E308}" dt="2020-10-07T17:13:47.638" v="437"/>
          <ac:spMkLst>
            <pc:docMk/>
            <pc:sldMk cId="1666660809" sldId="413"/>
            <ac:spMk id="17" creationId="{74A157E0-6A6C-438C-AD67-EFD3783D1D03}"/>
          </ac:spMkLst>
        </pc:spChg>
        <pc:spChg chg="mod">
          <ac:chgData name="Alberto Carlos" userId="e15fa37413acfacc" providerId="LiveId" clId="{A5800FEC-9146-480D-BB27-155D29E5E308}" dt="2020-10-07T17:13:56.333" v="439" actId="14100"/>
          <ac:spMkLst>
            <pc:docMk/>
            <pc:sldMk cId="1666660809" sldId="413"/>
            <ac:spMk id="20" creationId="{00000000-0000-0000-0000-000000000000}"/>
          </ac:spMkLst>
        </pc:spChg>
      </pc:sldChg>
      <pc:sldChg chg="addSp modSp del">
        <pc:chgData name="Alberto Carlos" userId="e15fa37413acfacc" providerId="LiveId" clId="{A5800FEC-9146-480D-BB27-155D29E5E308}" dt="2020-10-07T17:01:24.944" v="269" actId="2696"/>
        <pc:sldMkLst>
          <pc:docMk/>
          <pc:sldMk cId="2628119995" sldId="413"/>
        </pc:sldMkLst>
        <pc:spChg chg="add">
          <ac:chgData name="Alberto Carlos" userId="e15fa37413acfacc" providerId="LiveId" clId="{A5800FEC-9146-480D-BB27-155D29E5E308}" dt="2020-10-04T23:17:23.139" v="184"/>
          <ac:spMkLst>
            <pc:docMk/>
            <pc:sldMk cId="2628119995" sldId="413"/>
            <ac:spMk id="17" creationId="{EC08BE21-A382-497D-A3E8-6C0E1FDDFEB1}"/>
          </ac:spMkLst>
        </pc:spChg>
        <pc:spChg chg="mod">
          <ac:chgData name="Alberto Carlos" userId="e15fa37413acfacc" providerId="LiveId" clId="{A5800FEC-9146-480D-BB27-155D29E5E308}" dt="2020-10-04T23:17:41.997" v="190" actId="14"/>
          <ac:spMkLst>
            <pc:docMk/>
            <pc:sldMk cId="2628119995" sldId="413"/>
            <ac:spMk id="20" creationId="{00000000-0000-0000-0000-000000000000}"/>
          </ac:spMkLst>
        </pc:spChg>
      </pc:sldChg>
      <pc:sldChg chg="addSp modSp del">
        <pc:chgData name="Alberto Carlos" userId="e15fa37413acfacc" providerId="LiveId" clId="{A5800FEC-9146-480D-BB27-155D29E5E308}" dt="2020-10-07T17:01:24.960" v="270" actId="2696"/>
        <pc:sldMkLst>
          <pc:docMk/>
          <pc:sldMk cId="1215418977" sldId="414"/>
        </pc:sldMkLst>
        <pc:spChg chg="add">
          <ac:chgData name="Alberto Carlos" userId="e15fa37413acfacc" providerId="LiveId" clId="{A5800FEC-9146-480D-BB27-155D29E5E308}" dt="2020-10-04T23:17:53.790" v="191"/>
          <ac:spMkLst>
            <pc:docMk/>
            <pc:sldMk cId="1215418977" sldId="414"/>
            <ac:spMk id="17" creationId="{238A3D12-171A-4D54-A8C1-3B39AAD14348}"/>
          </ac:spMkLst>
        </pc:spChg>
        <pc:spChg chg="mod">
          <ac:chgData name="Alberto Carlos" userId="e15fa37413acfacc" providerId="LiveId" clId="{A5800FEC-9146-480D-BB27-155D29E5E308}" dt="2020-10-04T23:18:18.715" v="198" actId="14"/>
          <ac:spMkLst>
            <pc:docMk/>
            <pc:sldMk cId="1215418977" sldId="414"/>
            <ac:spMk id="20" creationId="{00000000-0000-0000-0000-000000000000}"/>
          </ac:spMkLst>
        </pc:spChg>
      </pc:sldChg>
      <pc:sldChg chg="addSp modSp">
        <pc:chgData name="Alberto Carlos" userId="e15fa37413acfacc" providerId="LiveId" clId="{A5800FEC-9146-480D-BB27-155D29E5E308}" dt="2020-10-07T17:14:10.481" v="442" actId="14100"/>
        <pc:sldMkLst>
          <pc:docMk/>
          <pc:sldMk cId="3316374680" sldId="414"/>
        </pc:sldMkLst>
        <pc:spChg chg="add">
          <ac:chgData name="Alberto Carlos" userId="e15fa37413acfacc" providerId="LiveId" clId="{A5800FEC-9146-480D-BB27-155D29E5E308}" dt="2020-10-07T17:14:00.936" v="440"/>
          <ac:spMkLst>
            <pc:docMk/>
            <pc:sldMk cId="3316374680" sldId="414"/>
            <ac:spMk id="17" creationId="{7C5FE3F3-8F27-4466-A3C4-33F3C704427A}"/>
          </ac:spMkLst>
        </pc:spChg>
        <pc:spChg chg="mod">
          <ac:chgData name="Alberto Carlos" userId="e15fa37413acfacc" providerId="LiveId" clId="{A5800FEC-9146-480D-BB27-155D29E5E308}" dt="2020-10-07T17:14:10.481" v="442" actId="14100"/>
          <ac:spMkLst>
            <pc:docMk/>
            <pc:sldMk cId="3316374680" sldId="414"/>
            <ac:spMk id="20" creationId="{00000000-0000-0000-0000-000000000000}"/>
          </ac:spMkLst>
        </pc:spChg>
      </pc:sldChg>
      <pc:sldChg chg="addSp modSp del">
        <pc:chgData name="Alberto Carlos" userId="e15fa37413acfacc" providerId="LiveId" clId="{A5800FEC-9146-480D-BB27-155D29E5E308}" dt="2020-10-07T17:01:25.022" v="271" actId="2696"/>
        <pc:sldMkLst>
          <pc:docMk/>
          <pc:sldMk cId="1432965869" sldId="415"/>
        </pc:sldMkLst>
        <pc:spChg chg="add">
          <ac:chgData name="Alberto Carlos" userId="e15fa37413acfacc" providerId="LiveId" clId="{A5800FEC-9146-480D-BB27-155D29E5E308}" dt="2020-10-04T23:18:46.425" v="199"/>
          <ac:spMkLst>
            <pc:docMk/>
            <pc:sldMk cId="1432965869" sldId="415"/>
            <ac:spMk id="18" creationId="{544504BE-A5CE-4E7A-BED1-BC6436EE1081}"/>
          </ac:spMkLst>
        </pc:spChg>
        <pc:spChg chg="mod">
          <ac:chgData name="Alberto Carlos" userId="e15fa37413acfacc" providerId="LiveId" clId="{A5800FEC-9146-480D-BB27-155D29E5E308}" dt="2020-10-04T23:18:53.136" v="200" actId="1076"/>
          <ac:spMkLst>
            <pc:docMk/>
            <pc:sldMk cId="1432965869" sldId="415"/>
            <ac:spMk id="20" creationId="{00000000-0000-0000-0000-000000000000}"/>
          </ac:spMkLst>
        </pc:spChg>
        <pc:picChg chg="mod">
          <ac:chgData name="Alberto Carlos" userId="e15fa37413acfacc" providerId="LiveId" clId="{A5800FEC-9146-480D-BB27-155D29E5E308}" dt="2020-10-04T23:19:07.653" v="203" actId="1076"/>
          <ac:picMkLst>
            <pc:docMk/>
            <pc:sldMk cId="1432965869" sldId="415"/>
            <ac:picMk id="2" creationId="{A3053302-22EB-45A0-BB16-6C3F46C17C9E}"/>
          </ac:picMkLst>
        </pc:picChg>
      </pc:sldChg>
      <pc:sldChg chg="addSp modSp">
        <pc:chgData name="Alberto Carlos" userId="e15fa37413acfacc" providerId="LiveId" clId="{A5800FEC-9146-480D-BB27-155D29E5E308}" dt="2020-10-07T17:14:25.205" v="445" actId="14100"/>
        <pc:sldMkLst>
          <pc:docMk/>
          <pc:sldMk cId="3944939059" sldId="415"/>
        </pc:sldMkLst>
        <pc:spChg chg="add">
          <ac:chgData name="Alberto Carlos" userId="e15fa37413acfacc" providerId="LiveId" clId="{A5800FEC-9146-480D-BB27-155D29E5E308}" dt="2020-10-07T17:14:14.448" v="443"/>
          <ac:spMkLst>
            <pc:docMk/>
            <pc:sldMk cId="3944939059" sldId="415"/>
            <ac:spMk id="17" creationId="{7CC916B7-836C-41E4-BA6E-E5C40353AF51}"/>
          </ac:spMkLst>
        </pc:spChg>
        <pc:spChg chg="mod">
          <ac:chgData name="Alberto Carlos" userId="e15fa37413acfacc" providerId="LiveId" clId="{A5800FEC-9146-480D-BB27-155D29E5E308}" dt="2020-10-07T17:14:25.205" v="445" actId="14100"/>
          <ac:spMkLst>
            <pc:docMk/>
            <pc:sldMk cId="3944939059" sldId="415"/>
            <ac:spMk id="20" creationId="{00000000-0000-0000-0000-000000000000}"/>
          </ac:spMkLst>
        </pc:spChg>
      </pc:sldChg>
      <pc:sldChg chg="addSp modSp">
        <pc:chgData name="Alberto Carlos" userId="e15fa37413acfacc" providerId="LiveId" clId="{A5800FEC-9146-480D-BB27-155D29E5E308}" dt="2020-10-07T17:14:39.279" v="448" actId="14100"/>
        <pc:sldMkLst>
          <pc:docMk/>
          <pc:sldMk cId="515568754" sldId="416"/>
        </pc:sldMkLst>
        <pc:spChg chg="add">
          <ac:chgData name="Alberto Carlos" userId="e15fa37413acfacc" providerId="LiveId" clId="{A5800FEC-9146-480D-BB27-155D29E5E308}" dt="2020-10-07T17:14:31.689" v="446"/>
          <ac:spMkLst>
            <pc:docMk/>
            <pc:sldMk cId="515568754" sldId="416"/>
            <ac:spMk id="17" creationId="{0FD098D2-33D4-486F-BA83-9A1FE1C92022}"/>
          </ac:spMkLst>
        </pc:spChg>
        <pc:spChg chg="mod">
          <ac:chgData name="Alberto Carlos" userId="e15fa37413acfacc" providerId="LiveId" clId="{A5800FEC-9146-480D-BB27-155D29E5E308}" dt="2020-10-07T17:14:39.279" v="448" actId="14100"/>
          <ac:spMkLst>
            <pc:docMk/>
            <pc:sldMk cId="515568754" sldId="416"/>
            <ac:spMk id="20" creationId="{00000000-0000-0000-0000-000000000000}"/>
          </ac:spMkLst>
        </pc:spChg>
      </pc:sldChg>
      <pc:sldChg chg="addSp modSp del">
        <pc:chgData name="Alberto Carlos" userId="e15fa37413acfacc" providerId="LiveId" clId="{A5800FEC-9146-480D-BB27-155D29E5E308}" dt="2020-10-07T17:01:25.038" v="272" actId="2696"/>
        <pc:sldMkLst>
          <pc:docMk/>
          <pc:sldMk cId="1523312096" sldId="416"/>
        </pc:sldMkLst>
        <pc:spChg chg="add">
          <ac:chgData name="Alberto Carlos" userId="e15fa37413acfacc" providerId="LiveId" clId="{A5800FEC-9146-480D-BB27-155D29E5E308}" dt="2020-10-04T23:19:30.891" v="204"/>
          <ac:spMkLst>
            <pc:docMk/>
            <pc:sldMk cId="1523312096" sldId="416"/>
            <ac:spMk id="17" creationId="{D9DB4D17-0E50-45DB-85F5-1873980F2C3A}"/>
          </ac:spMkLst>
        </pc:spChg>
        <pc:spChg chg="mod">
          <ac:chgData name="Alberto Carlos" userId="e15fa37413acfacc" providerId="LiveId" clId="{A5800FEC-9146-480D-BB27-155D29E5E308}" dt="2020-10-04T23:19:49.495" v="206" actId="14100"/>
          <ac:spMkLst>
            <pc:docMk/>
            <pc:sldMk cId="1523312096" sldId="416"/>
            <ac:spMk id="20" creationId="{00000000-0000-0000-0000-000000000000}"/>
          </ac:spMkLst>
        </pc:spChg>
      </pc:sldChg>
      <pc:sldChg chg="addSp modSp del">
        <pc:chgData name="Alberto Carlos" userId="e15fa37413acfacc" providerId="LiveId" clId="{A5800FEC-9146-480D-BB27-155D29E5E308}" dt="2020-10-07T17:01:25.054" v="274" actId="2696"/>
        <pc:sldMkLst>
          <pc:docMk/>
          <pc:sldMk cId="2211662655" sldId="417"/>
        </pc:sldMkLst>
        <pc:spChg chg="add">
          <ac:chgData name="Alberto Carlos" userId="e15fa37413acfacc" providerId="LiveId" clId="{A5800FEC-9146-480D-BB27-155D29E5E308}" dt="2020-10-04T23:20:04.666" v="207"/>
          <ac:spMkLst>
            <pc:docMk/>
            <pc:sldMk cId="2211662655" sldId="417"/>
            <ac:spMk id="17" creationId="{CC61B547-2083-4ACF-84E7-F17B86D19BE7}"/>
          </ac:spMkLst>
        </pc:spChg>
        <pc:spChg chg="mod">
          <ac:chgData name="Alberto Carlos" userId="e15fa37413acfacc" providerId="LiveId" clId="{A5800FEC-9146-480D-BB27-155D29E5E308}" dt="2020-10-04T23:20:22.795" v="213" actId="6549"/>
          <ac:spMkLst>
            <pc:docMk/>
            <pc:sldMk cId="2211662655" sldId="417"/>
            <ac:spMk id="20" creationId="{00000000-0000-0000-0000-000000000000}"/>
          </ac:spMkLst>
        </pc:spChg>
      </pc:sldChg>
      <pc:sldChg chg="addSp modSp">
        <pc:chgData name="Alberto Carlos" userId="e15fa37413acfacc" providerId="LiveId" clId="{A5800FEC-9146-480D-BB27-155D29E5E308}" dt="2020-10-07T17:15:40.467" v="486" actId="20577"/>
        <pc:sldMkLst>
          <pc:docMk/>
          <pc:sldMk cId="3973042411" sldId="417"/>
        </pc:sldMkLst>
        <pc:spChg chg="add">
          <ac:chgData name="Alberto Carlos" userId="e15fa37413acfacc" providerId="LiveId" clId="{A5800FEC-9146-480D-BB27-155D29E5E308}" dt="2020-10-07T17:14:44.243" v="449"/>
          <ac:spMkLst>
            <pc:docMk/>
            <pc:sldMk cId="3973042411" sldId="417"/>
            <ac:spMk id="17" creationId="{16C118B1-7C21-43D0-8251-E88568B2AF34}"/>
          </ac:spMkLst>
        </pc:spChg>
        <pc:spChg chg="mod">
          <ac:chgData name="Alberto Carlos" userId="e15fa37413acfacc" providerId="LiveId" clId="{A5800FEC-9146-480D-BB27-155D29E5E308}" dt="2020-10-07T17:15:40.467" v="486" actId="20577"/>
          <ac:spMkLst>
            <pc:docMk/>
            <pc:sldMk cId="3973042411" sldId="417"/>
            <ac:spMk id="20" creationId="{00000000-0000-0000-0000-000000000000}"/>
          </ac:spMkLst>
        </pc:spChg>
      </pc:sldChg>
      <pc:sldChg chg="addSp modSp del">
        <pc:chgData name="Alberto Carlos" userId="e15fa37413acfacc" providerId="LiveId" clId="{A5800FEC-9146-480D-BB27-155D29E5E308}" dt="2020-10-07T17:01:25.069" v="275" actId="2696"/>
        <pc:sldMkLst>
          <pc:docMk/>
          <pc:sldMk cId="2258224755" sldId="418"/>
        </pc:sldMkLst>
        <pc:spChg chg="add">
          <ac:chgData name="Alberto Carlos" userId="e15fa37413acfacc" providerId="LiveId" clId="{A5800FEC-9146-480D-BB27-155D29E5E308}" dt="2020-10-04T23:20:43.247" v="214"/>
          <ac:spMkLst>
            <pc:docMk/>
            <pc:sldMk cId="2258224755" sldId="418"/>
            <ac:spMk id="18" creationId="{D3C6FC1D-5226-4206-9C39-D7BE0D4E8564}"/>
          </ac:spMkLst>
        </pc:spChg>
        <pc:spChg chg="mod">
          <ac:chgData name="Alberto Carlos" userId="e15fa37413acfacc" providerId="LiveId" clId="{A5800FEC-9146-480D-BB27-155D29E5E308}" dt="2020-10-04T23:20:51.234" v="215" actId="1076"/>
          <ac:spMkLst>
            <pc:docMk/>
            <pc:sldMk cId="2258224755" sldId="418"/>
            <ac:spMk id="20" creationId="{00000000-0000-0000-0000-000000000000}"/>
          </ac:spMkLst>
        </pc:spChg>
      </pc:sldChg>
      <pc:sldChg chg="addSp modSp">
        <pc:chgData name="Alberto Carlos" userId="e15fa37413acfacc" providerId="LiveId" clId="{A5800FEC-9146-480D-BB27-155D29E5E308}" dt="2020-10-07T17:15:54.976" v="489" actId="14100"/>
        <pc:sldMkLst>
          <pc:docMk/>
          <pc:sldMk cId="3912118404" sldId="418"/>
        </pc:sldMkLst>
        <pc:spChg chg="add">
          <ac:chgData name="Alberto Carlos" userId="e15fa37413acfacc" providerId="LiveId" clId="{A5800FEC-9146-480D-BB27-155D29E5E308}" dt="2020-10-07T17:15:46.301" v="487"/>
          <ac:spMkLst>
            <pc:docMk/>
            <pc:sldMk cId="3912118404" sldId="418"/>
            <ac:spMk id="17" creationId="{EC1391C9-BB90-4D80-92DC-1022777BDC14}"/>
          </ac:spMkLst>
        </pc:spChg>
        <pc:spChg chg="mod">
          <ac:chgData name="Alberto Carlos" userId="e15fa37413acfacc" providerId="LiveId" clId="{A5800FEC-9146-480D-BB27-155D29E5E308}" dt="2020-10-07T17:15:54.976" v="489" actId="14100"/>
          <ac:spMkLst>
            <pc:docMk/>
            <pc:sldMk cId="3912118404" sldId="418"/>
            <ac:spMk id="20" creationId="{00000000-0000-0000-0000-000000000000}"/>
          </ac:spMkLst>
        </pc:spChg>
      </pc:sldChg>
      <pc:sldChg chg="addSp modSp del">
        <pc:chgData name="Alberto Carlos" userId="e15fa37413acfacc" providerId="LiveId" clId="{A5800FEC-9146-480D-BB27-155D29E5E308}" dt="2020-10-07T17:01:25.101" v="276" actId="2696"/>
        <pc:sldMkLst>
          <pc:docMk/>
          <pc:sldMk cId="1391742972" sldId="419"/>
        </pc:sldMkLst>
        <pc:spChg chg="add">
          <ac:chgData name="Alberto Carlos" userId="e15fa37413acfacc" providerId="LiveId" clId="{A5800FEC-9146-480D-BB27-155D29E5E308}" dt="2020-10-04T23:21:34.812" v="216"/>
          <ac:spMkLst>
            <pc:docMk/>
            <pc:sldMk cId="1391742972" sldId="419"/>
            <ac:spMk id="18" creationId="{C80ED840-7214-4D0D-92B7-9D704E4F2BE8}"/>
          </ac:spMkLst>
        </pc:spChg>
        <pc:spChg chg="mod">
          <ac:chgData name="Alberto Carlos" userId="e15fa37413acfacc" providerId="LiveId" clId="{A5800FEC-9146-480D-BB27-155D29E5E308}" dt="2020-10-04T23:21:42.702" v="217" actId="1076"/>
          <ac:spMkLst>
            <pc:docMk/>
            <pc:sldMk cId="1391742972" sldId="419"/>
            <ac:spMk id="20" creationId="{00000000-0000-0000-0000-000000000000}"/>
          </ac:spMkLst>
        </pc:spChg>
      </pc:sldChg>
      <pc:sldChg chg="addSp modSp">
        <pc:chgData name="Alberto Carlos" userId="e15fa37413acfacc" providerId="LiveId" clId="{A5800FEC-9146-480D-BB27-155D29E5E308}" dt="2020-10-07T17:16:07.744" v="492" actId="14100"/>
        <pc:sldMkLst>
          <pc:docMk/>
          <pc:sldMk cId="4052258232" sldId="419"/>
        </pc:sldMkLst>
        <pc:spChg chg="add">
          <ac:chgData name="Alberto Carlos" userId="e15fa37413acfacc" providerId="LiveId" clId="{A5800FEC-9146-480D-BB27-155D29E5E308}" dt="2020-10-07T17:16:01.831" v="490"/>
          <ac:spMkLst>
            <pc:docMk/>
            <pc:sldMk cId="4052258232" sldId="419"/>
            <ac:spMk id="17" creationId="{75022C0D-5B2D-4EC1-AD96-210CC0D9557E}"/>
          </ac:spMkLst>
        </pc:spChg>
        <pc:spChg chg="mod">
          <ac:chgData name="Alberto Carlos" userId="e15fa37413acfacc" providerId="LiveId" clId="{A5800FEC-9146-480D-BB27-155D29E5E308}" dt="2020-10-07T17:16:07.744" v="492" actId="14100"/>
          <ac:spMkLst>
            <pc:docMk/>
            <pc:sldMk cId="4052258232" sldId="419"/>
            <ac:spMk id="20" creationId="{00000000-0000-0000-0000-000000000000}"/>
          </ac:spMkLst>
        </pc:spChg>
      </pc:sldChg>
      <pc:sldChg chg="addSp modSp">
        <pc:chgData name="Alberto Carlos" userId="e15fa37413acfacc" providerId="LiveId" clId="{A5800FEC-9146-480D-BB27-155D29E5E308}" dt="2020-10-07T17:16:22.345" v="495" actId="14100"/>
        <pc:sldMkLst>
          <pc:docMk/>
          <pc:sldMk cId="2367902131" sldId="420"/>
        </pc:sldMkLst>
        <pc:spChg chg="add">
          <ac:chgData name="Alberto Carlos" userId="e15fa37413acfacc" providerId="LiveId" clId="{A5800FEC-9146-480D-BB27-155D29E5E308}" dt="2020-10-07T17:16:14.485" v="493"/>
          <ac:spMkLst>
            <pc:docMk/>
            <pc:sldMk cId="2367902131" sldId="420"/>
            <ac:spMk id="17" creationId="{7CE4386E-A987-4ED6-84BD-D1BAB45BB72F}"/>
          </ac:spMkLst>
        </pc:spChg>
        <pc:spChg chg="mod">
          <ac:chgData name="Alberto Carlos" userId="e15fa37413acfacc" providerId="LiveId" clId="{A5800FEC-9146-480D-BB27-155D29E5E308}" dt="2020-10-07T17:16:22.345" v="495" actId="14100"/>
          <ac:spMkLst>
            <pc:docMk/>
            <pc:sldMk cId="2367902131" sldId="420"/>
            <ac:spMk id="20" creationId="{00000000-0000-0000-0000-000000000000}"/>
          </ac:spMkLst>
        </pc:spChg>
      </pc:sldChg>
      <pc:sldChg chg="addSp modSp del">
        <pc:chgData name="Alberto Carlos" userId="e15fa37413acfacc" providerId="LiveId" clId="{A5800FEC-9146-480D-BB27-155D29E5E308}" dt="2020-10-07T17:01:25.116" v="277" actId="2696"/>
        <pc:sldMkLst>
          <pc:docMk/>
          <pc:sldMk cId="2500880186" sldId="420"/>
        </pc:sldMkLst>
        <pc:spChg chg="add">
          <ac:chgData name="Alberto Carlos" userId="e15fa37413acfacc" providerId="LiveId" clId="{A5800FEC-9146-480D-BB27-155D29E5E308}" dt="2020-10-04T23:21:59.046" v="218"/>
          <ac:spMkLst>
            <pc:docMk/>
            <pc:sldMk cId="2500880186" sldId="420"/>
            <ac:spMk id="17" creationId="{61F31680-CC83-4CE6-887A-E3D1D5D8DE67}"/>
          </ac:spMkLst>
        </pc:spChg>
        <pc:spChg chg="mod">
          <ac:chgData name="Alberto Carlos" userId="e15fa37413acfacc" providerId="LiveId" clId="{A5800FEC-9146-480D-BB27-155D29E5E308}" dt="2020-10-04T23:22:12.518" v="221" actId="1076"/>
          <ac:spMkLst>
            <pc:docMk/>
            <pc:sldMk cId="2500880186" sldId="420"/>
            <ac:spMk id="20" creationId="{00000000-0000-0000-0000-000000000000}"/>
          </ac:spMkLst>
        </pc:spChg>
      </pc:sldChg>
      <pc:sldChg chg="addSp modSp del">
        <pc:chgData name="Alberto Carlos" userId="e15fa37413acfacc" providerId="LiveId" clId="{A5800FEC-9146-480D-BB27-155D29E5E308}" dt="2020-10-07T17:01:25.132" v="278" actId="2696"/>
        <pc:sldMkLst>
          <pc:docMk/>
          <pc:sldMk cId="135741058" sldId="421"/>
        </pc:sldMkLst>
        <pc:spChg chg="add">
          <ac:chgData name="Alberto Carlos" userId="e15fa37413acfacc" providerId="LiveId" clId="{A5800FEC-9146-480D-BB27-155D29E5E308}" dt="2020-10-04T23:22:39.911" v="222"/>
          <ac:spMkLst>
            <pc:docMk/>
            <pc:sldMk cId="135741058" sldId="421"/>
            <ac:spMk id="17" creationId="{118417E0-55DB-4730-8498-018A44A13113}"/>
          </ac:spMkLst>
        </pc:spChg>
        <pc:spChg chg="mod">
          <ac:chgData name="Alberto Carlos" userId="e15fa37413acfacc" providerId="LiveId" clId="{A5800FEC-9146-480D-BB27-155D29E5E308}" dt="2020-10-04T23:22:49.399" v="224" actId="14100"/>
          <ac:spMkLst>
            <pc:docMk/>
            <pc:sldMk cId="135741058" sldId="421"/>
            <ac:spMk id="20" creationId="{00000000-0000-0000-0000-000000000000}"/>
          </ac:spMkLst>
        </pc:spChg>
      </pc:sldChg>
      <pc:sldChg chg="addSp modSp">
        <pc:chgData name="Alberto Carlos" userId="e15fa37413acfacc" providerId="LiveId" clId="{A5800FEC-9146-480D-BB27-155D29E5E308}" dt="2020-10-07T17:16:51.618" v="498" actId="14100"/>
        <pc:sldMkLst>
          <pc:docMk/>
          <pc:sldMk cId="1634956325" sldId="421"/>
        </pc:sldMkLst>
        <pc:spChg chg="add">
          <ac:chgData name="Alberto Carlos" userId="e15fa37413acfacc" providerId="LiveId" clId="{A5800FEC-9146-480D-BB27-155D29E5E308}" dt="2020-10-07T17:16:43.410" v="496"/>
          <ac:spMkLst>
            <pc:docMk/>
            <pc:sldMk cId="1634956325" sldId="421"/>
            <ac:spMk id="17" creationId="{859E66E9-6685-429C-BD48-4CA939BCE3B0}"/>
          </ac:spMkLst>
        </pc:spChg>
        <pc:spChg chg="mod">
          <ac:chgData name="Alberto Carlos" userId="e15fa37413acfacc" providerId="LiveId" clId="{A5800FEC-9146-480D-BB27-155D29E5E308}" dt="2020-10-07T17:16:51.618" v="498" actId="14100"/>
          <ac:spMkLst>
            <pc:docMk/>
            <pc:sldMk cId="1634956325" sldId="421"/>
            <ac:spMk id="20" creationId="{00000000-0000-0000-0000-000000000000}"/>
          </ac:spMkLst>
        </pc:spChg>
      </pc:sldChg>
      <pc:sldChg chg="addSp modSp del">
        <pc:chgData name="Alberto Carlos" userId="e15fa37413acfacc" providerId="LiveId" clId="{A5800FEC-9146-480D-BB27-155D29E5E308}" dt="2020-10-07T17:01:25.147" v="279" actId="2696"/>
        <pc:sldMkLst>
          <pc:docMk/>
          <pc:sldMk cId="1435293641" sldId="422"/>
        </pc:sldMkLst>
        <pc:spChg chg="add">
          <ac:chgData name="Alberto Carlos" userId="e15fa37413acfacc" providerId="LiveId" clId="{A5800FEC-9146-480D-BB27-155D29E5E308}" dt="2020-10-04T23:22:54.553" v="225"/>
          <ac:spMkLst>
            <pc:docMk/>
            <pc:sldMk cId="1435293641" sldId="422"/>
            <ac:spMk id="17" creationId="{3523FEAA-F492-4D6C-98D5-6AB5BEDA1AE4}"/>
          </ac:spMkLst>
        </pc:spChg>
        <pc:spChg chg="mod">
          <ac:chgData name="Alberto Carlos" userId="e15fa37413acfacc" providerId="LiveId" clId="{A5800FEC-9146-480D-BB27-155D29E5E308}" dt="2020-10-04T23:23:03.573" v="227" actId="14100"/>
          <ac:spMkLst>
            <pc:docMk/>
            <pc:sldMk cId="1435293641" sldId="422"/>
            <ac:spMk id="20" creationId="{00000000-0000-0000-0000-000000000000}"/>
          </ac:spMkLst>
        </pc:spChg>
      </pc:sldChg>
      <pc:sldChg chg="addSp modSp">
        <pc:chgData name="Alberto Carlos" userId="e15fa37413acfacc" providerId="LiveId" clId="{A5800FEC-9146-480D-BB27-155D29E5E308}" dt="2020-10-07T17:17:04.846" v="501" actId="14100"/>
        <pc:sldMkLst>
          <pc:docMk/>
          <pc:sldMk cId="3588665583" sldId="422"/>
        </pc:sldMkLst>
        <pc:spChg chg="add">
          <ac:chgData name="Alberto Carlos" userId="e15fa37413acfacc" providerId="LiveId" clId="{A5800FEC-9146-480D-BB27-155D29E5E308}" dt="2020-10-07T17:16:57.011" v="499"/>
          <ac:spMkLst>
            <pc:docMk/>
            <pc:sldMk cId="3588665583" sldId="422"/>
            <ac:spMk id="17" creationId="{80F20A99-4CB7-46B4-B655-FF9DD0E56E1B}"/>
          </ac:spMkLst>
        </pc:spChg>
        <pc:spChg chg="mod">
          <ac:chgData name="Alberto Carlos" userId="e15fa37413acfacc" providerId="LiveId" clId="{A5800FEC-9146-480D-BB27-155D29E5E308}" dt="2020-10-07T17:17:04.846" v="501" actId="14100"/>
          <ac:spMkLst>
            <pc:docMk/>
            <pc:sldMk cId="3588665583" sldId="422"/>
            <ac:spMk id="20" creationId="{00000000-0000-0000-0000-000000000000}"/>
          </ac:spMkLst>
        </pc:spChg>
      </pc:sldChg>
      <pc:sldChg chg="addSp modSp">
        <pc:chgData name="Alberto Carlos" userId="e15fa37413acfacc" providerId="LiveId" clId="{A5800FEC-9146-480D-BB27-155D29E5E308}" dt="2020-10-07T17:17:19.432" v="504" actId="14100"/>
        <pc:sldMkLst>
          <pc:docMk/>
          <pc:sldMk cId="1945382883" sldId="423"/>
        </pc:sldMkLst>
        <pc:spChg chg="add">
          <ac:chgData name="Alberto Carlos" userId="e15fa37413acfacc" providerId="LiveId" clId="{A5800FEC-9146-480D-BB27-155D29E5E308}" dt="2020-10-07T17:17:11.169" v="502"/>
          <ac:spMkLst>
            <pc:docMk/>
            <pc:sldMk cId="1945382883" sldId="423"/>
            <ac:spMk id="17" creationId="{176B557C-CA4D-4A3F-B51F-59CE3305EE50}"/>
          </ac:spMkLst>
        </pc:spChg>
        <pc:spChg chg="mod">
          <ac:chgData name="Alberto Carlos" userId="e15fa37413acfacc" providerId="LiveId" clId="{A5800FEC-9146-480D-BB27-155D29E5E308}" dt="2020-10-07T17:17:19.432" v="504" actId="14100"/>
          <ac:spMkLst>
            <pc:docMk/>
            <pc:sldMk cId="1945382883" sldId="423"/>
            <ac:spMk id="20" creationId="{00000000-0000-0000-0000-000000000000}"/>
          </ac:spMkLst>
        </pc:spChg>
      </pc:sldChg>
      <pc:sldChg chg="addSp modSp del">
        <pc:chgData name="Alberto Carlos" userId="e15fa37413acfacc" providerId="LiveId" clId="{A5800FEC-9146-480D-BB27-155D29E5E308}" dt="2020-10-07T17:01:25.163" v="280" actId="2696"/>
        <pc:sldMkLst>
          <pc:docMk/>
          <pc:sldMk cId="2888553333" sldId="423"/>
        </pc:sldMkLst>
        <pc:spChg chg="add">
          <ac:chgData name="Alberto Carlos" userId="e15fa37413acfacc" providerId="LiveId" clId="{A5800FEC-9146-480D-BB27-155D29E5E308}" dt="2020-10-04T23:23:25.496" v="228"/>
          <ac:spMkLst>
            <pc:docMk/>
            <pc:sldMk cId="2888553333" sldId="423"/>
            <ac:spMk id="17" creationId="{AA5C61A8-2E24-476C-A9BB-E5B322AF0D59}"/>
          </ac:spMkLst>
        </pc:spChg>
        <pc:spChg chg="mod">
          <ac:chgData name="Alberto Carlos" userId="e15fa37413acfacc" providerId="LiveId" clId="{A5800FEC-9146-480D-BB27-155D29E5E308}" dt="2020-10-04T23:23:35.341" v="230" actId="14100"/>
          <ac:spMkLst>
            <pc:docMk/>
            <pc:sldMk cId="2888553333" sldId="423"/>
            <ac:spMk id="20" creationId="{00000000-0000-0000-0000-000000000000}"/>
          </ac:spMkLst>
        </pc:spChg>
      </pc:sldChg>
      <pc:sldChg chg="addSp modSp">
        <pc:chgData name="Alberto Carlos" userId="e15fa37413acfacc" providerId="LiveId" clId="{A5800FEC-9146-480D-BB27-155D29E5E308}" dt="2020-10-07T17:17:32.676" v="507" actId="14100"/>
        <pc:sldMkLst>
          <pc:docMk/>
          <pc:sldMk cId="894512670" sldId="424"/>
        </pc:sldMkLst>
        <pc:spChg chg="add">
          <ac:chgData name="Alberto Carlos" userId="e15fa37413acfacc" providerId="LiveId" clId="{A5800FEC-9146-480D-BB27-155D29E5E308}" dt="2020-10-07T17:17:23.571" v="505"/>
          <ac:spMkLst>
            <pc:docMk/>
            <pc:sldMk cId="894512670" sldId="424"/>
            <ac:spMk id="17" creationId="{CE7124DB-E8BB-4A22-8196-D25B99798F8C}"/>
          </ac:spMkLst>
        </pc:spChg>
        <pc:spChg chg="mod">
          <ac:chgData name="Alberto Carlos" userId="e15fa37413acfacc" providerId="LiveId" clId="{A5800FEC-9146-480D-BB27-155D29E5E308}" dt="2020-10-07T17:17:32.676" v="507" actId="14100"/>
          <ac:spMkLst>
            <pc:docMk/>
            <pc:sldMk cId="894512670" sldId="424"/>
            <ac:spMk id="20" creationId="{00000000-0000-0000-0000-000000000000}"/>
          </ac:spMkLst>
        </pc:spChg>
      </pc:sldChg>
      <pc:sldChg chg="addSp modSp del">
        <pc:chgData name="Alberto Carlos" userId="e15fa37413acfacc" providerId="LiveId" clId="{A5800FEC-9146-480D-BB27-155D29E5E308}" dt="2020-10-07T17:01:25.179" v="281" actId="2696"/>
        <pc:sldMkLst>
          <pc:docMk/>
          <pc:sldMk cId="1903578120" sldId="424"/>
        </pc:sldMkLst>
        <pc:spChg chg="add">
          <ac:chgData name="Alberto Carlos" userId="e15fa37413acfacc" providerId="LiveId" clId="{A5800FEC-9146-480D-BB27-155D29E5E308}" dt="2020-10-04T23:23:50.908" v="231"/>
          <ac:spMkLst>
            <pc:docMk/>
            <pc:sldMk cId="1903578120" sldId="424"/>
            <ac:spMk id="17" creationId="{9B793B9C-7634-4105-A623-514C055F921F}"/>
          </ac:spMkLst>
        </pc:spChg>
        <pc:spChg chg="mod">
          <ac:chgData name="Alberto Carlos" userId="e15fa37413acfacc" providerId="LiveId" clId="{A5800FEC-9146-480D-BB27-155D29E5E308}" dt="2020-10-04T23:23:58.391" v="233" actId="14100"/>
          <ac:spMkLst>
            <pc:docMk/>
            <pc:sldMk cId="1903578120" sldId="424"/>
            <ac:spMk id="20" creationId="{00000000-0000-0000-0000-000000000000}"/>
          </ac:spMkLst>
        </pc:spChg>
      </pc:sldChg>
      <pc:sldChg chg="addSp modSp del">
        <pc:chgData name="Alberto Carlos" userId="e15fa37413acfacc" providerId="LiveId" clId="{A5800FEC-9146-480D-BB27-155D29E5E308}" dt="2020-10-07T17:01:25.210" v="282" actId="2696"/>
        <pc:sldMkLst>
          <pc:docMk/>
          <pc:sldMk cId="432111923" sldId="425"/>
        </pc:sldMkLst>
        <pc:spChg chg="add">
          <ac:chgData name="Alberto Carlos" userId="e15fa37413acfacc" providerId="LiveId" clId="{A5800FEC-9146-480D-BB27-155D29E5E308}" dt="2020-10-04T23:24:41.993" v="234"/>
          <ac:spMkLst>
            <pc:docMk/>
            <pc:sldMk cId="432111923" sldId="425"/>
            <ac:spMk id="18" creationId="{73C662F1-20A6-4347-A84C-D9B656A36522}"/>
          </ac:spMkLst>
        </pc:spChg>
        <pc:spChg chg="mod">
          <ac:chgData name="Alberto Carlos" userId="e15fa37413acfacc" providerId="LiveId" clId="{A5800FEC-9146-480D-BB27-155D29E5E308}" dt="2020-10-04T23:24:50.714" v="236" actId="14100"/>
          <ac:spMkLst>
            <pc:docMk/>
            <pc:sldMk cId="432111923" sldId="425"/>
            <ac:spMk id="20" creationId="{00000000-0000-0000-0000-000000000000}"/>
          </ac:spMkLst>
        </pc:spChg>
        <pc:picChg chg="mod">
          <ac:chgData name="Alberto Carlos" userId="e15fa37413acfacc" providerId="LiveId" clId="{A5800FEC-9146-480D-BB27-155D29E5E308}" dt="2020-10-04T23:24:57.882" v="237" actId="14100"/>
          <ac:picMkLst>
            <pc:docMk/>
            <pc:sldMk cId="432111923" sldId="425"/>
            <ac:picMk id="2" creationId="{3E8E2670-A206-447B-B8BE-5B54DB2CD227}"/>
          </ac:picMkLst>
        </pc:picChg>
      </pc:sldChg>
      <pc:sldChg chg="addSp modSp del">
        <pc:chgData name="Alberto Carlos" userId="e15fa37413acfacc" providerId="LiveId" clId="{A5800FEC-9146-480D-BB27-155D29E5E308}" dt="2020-10-07T17:01:25.210" v="283" actId="2696"/>
        <pc:sldMkLst>
          <pc:docMk/>
          <pc:sldMk cId="1858070153" sldId="426"/>
        </pc:sldMkLst>
        <pc:spChg chg="add">
          <ac:chgData name="Alberto Carlos" userId="e15fa37413acfacc" providerId="LiveId" clId="{A5800FEC-9146-480D-BB27-155D29E5E308}" dt="2020-10-04T23:25:08.427" v="238"/>
          <ac:spMkLst>
            <pc:docMk/>
            <pc:sldMk cId="1858070153" sldId="426"/>
            <ac:spMk id="17" creationId="{4F56ECD9-219E-461E-8ABE-CF5D34519C8E}"/>
          </ac:spMkLst>
        </pc:spChg>
        <pc:spChg chg="mod">
          <ac:chgData name="Alberto Carlos" userId="e15fa37413acfacc" providerId="LiveId" clId="{A5800FEC-9146-480D-BB27-155D29E5E308}" dt="2020-10-04T23:25:15.220" v="240" actId="14100"/>
          <ac:spMkLst>
            <pc:docMk/>
            <pc:sldMk cId="1858070153" sldId="426"/>
            <ac:spMk id="20" creationId="{00000000-0000-0000-0000-000000000000}"/>
          </ac:spMkLst>
        </pc:spChg>
      </pc:sldChg>
      <pc:sldChg chg="addSp modSp del">
        <pc:chgData name="Alberto Carlos" userId="e15fa37413acfacc" providerId="LiveId" clId="{A5800FEC-9146-480D-BB27-155D29E5E308}" dt="2020-10-07T17:01:25.225" v="284" actId="2696"/>
        <pc:sldMkLst>
          <pc:docMk/>
          <pc:sldMk cId="1985399682" sldId="427"/>
        </pc:sldMkLst>
        <pc:spChg chg="add">
          <ac:chgData name="Alberto Carlos" userId="e15fa37413acfacc" providerId="LiveId" clId="{A5800FEC-9146-480D-BB27-155D29E5E308}" dt="2020-10-04T23:25:28.477" v="241"/>
          <ac:spMkLst>
            <pc:docMk/>
            <pc:sldMk cId="1985399682" sldId="427"/>
            <ac:spMk id="18" creationId="{B35DDEFB-EB29-4FCB-98BE-43398726A8B9}"/>
          </ac:spMkLst>
        </pc:spChg>
        <pc:spChg chg="mod">
          <ac:chgData name="Alberto Carlos" userId="e15fa37413acfacc" providerId="LiveId" clId="{A5800FEC-9146-480D-BB27-155D29E5E308}" dt="2020-10-04T23:25:34.001" v="242" actId="1076"/>
          <ac:spMkLst>
            <pc:docMk/>
            <pc:sldMk cId="1985399682" sldId="427"/>
            <ac:spMk id="20" creationId="{00000000-0000-0000-0000-000000000000}"/>
          </ac:spMkLst>
        </pc:spChg>
        <pc:picChg chg="mod">
          <ac:chgData name="Alberto Carlos" userId="e15fa37413acfacc" providerId="LiveId" clId="{A5800FEC-9146-480D-BB27-155D29E5E308}" dt="2020-10-04T23:25:41.821" v="244" actId="1076"/>
          <ac:picMkLst>
            <pc:docMk/>
            <pc:sldMk cId="1985399682" sldId="427"/>
            <ac:picMk id="2" creationId="{7A6FA7A7-4730-483A-A886-215F4AB5ECA7}"/>
          </ac:picMkLst>
        </pc:picChg>
      </pc:sldChg>
      <pc:sldChg chg="addSp modSp del">
        <pc:chgData name="Alberto Carlos" userId="e15fa37413acfacc" providerId="LiveId" clId="{A5800FEC-9146-480D-BB27-155D29E5E308}" dt="2020-10-07T17:01:25.257" v="285" actId="2696"/>
        <pc:sldMkLst>
          <pc:docMk/>
          <pc:sldMk cId="3989063251" sldId="428"/>
        </pc:sldMkLst>
        <pc:spChg chg="add">
          <ac:chgData name="Alberto Carlos" userId="e15fa37413acfacc" providerId="LiveId" clId="{A5800FEC-9146-480D-BB27-155D29E5E308}" dt="2020-10-04T23:25:55.943" v="245"/>
          <ac:spMkLst>
            <pc:docMk/>
            <pc:sldMk cId="3989063251" sldId="428"/>
            <ac:spMk id="17" creationId="{972AA310-D1A6-4FCB-A0A8-786E40C07B09}"/>
          </ac:spMkLst>
        </pc:spChg>
        <pc:spChg chg="mod">
          <ac:chgData name="Alberto Carlos" userId="e15fa37413acfacc" providerId="LiveId" clId="{A5800FEC-9146-480D-BB27-155D29E5E308}" dt="2020-10-04T23:26:02.559" v="247" actId="14100"/>
          <ac:spMkLst>
            <pc:docMk/>
            <pc:sldMk cId="3989063251" sldId="428"/>
            <ac:spMk id="20" creationId="{00000000-0000-0000-0000-000000000000}"/>
          </ac:spMkLst>
        </pc:spChg>
      </pc:sldChg>
      <pc:sldChg chg="addSp modSp del">
        <pc:chgData name="Alberto Carlos" userId="e15fa37413acfacc" providerId="LiveId" clId="{A5800FEC-9146-480D-BB27-155D29E5E308}" dt="2020-10-07T17:01:25.257" v="286" actId="2696"/>
        <pc:sldMkLst>
          <pc:docMk/>
          <pc:sldMk cId="2479371812" sldId="429"/>
        </pc:sldMkLst>
        <pc:spChg chg="add">
          <ac:chgData name="Alberto Carlos" userId="e15fa37413acfacc" providerId="LiveId" clId="{A5800FEC-9146-480D-BB27-155D29E5E308}" dt="2020-10-04T23:26:10.595" v="248"/>
          <ac:spMkLst>
            <pc:docMk/>
            <pc:sldMk cId="2479371812" sldId="429"/>
            <ac:spMk id="18" creationId="{C77B6555-D428-4A3D-A09F-FEEEAE5B627C}"/>
          </ac:spMkLst>
        </pc:spChg>
        <pc:spChg chg="mod">
          <ac:chgData name="Alberto Carlos" userId="e15fa37413acfacc" providerId="LiveId" clId="{A5800FEC-9146-480D-BB27-155D29E5E308}" dt="2020-10-04T23:26:19.821" v="250" actId="14100"/>
          <ac:spMkLst>
            <pc:docMk/>
            <pc:sldMk cId="2479371812" sldId="429"/>
            <ac:spMk id="20" creationId="{00000000-0000-0000-0000-000000000000}"/>
          </ac:spMkLst>
        </pc:spChg>
        <pc:picChg chg="mod">
          <ac:chgData name="Alberto Carlos" userId="e15fa37413acfacc" providerId="LiveId" clId="{A5800FEC-9146-480D-BB27-155D29E5E308}" dt="2020-10-04T23:26:25.220" v="251" actId="1076"/>
          <ac:picMkLst>
            <pc:docMk/>
            <pc:sldMk cId="2479371812" sldId="429"/>
            <ac:picMk id="2" creationId="{C8CA279C-0C68-4F51-AA1E-1E72D4828D27}"/>
          </ac:picMkLst>
        </pc:picChg>
      </pc:sldChg>
      <pc:sldChg chg="del">
        <pc:chgData name="Alberto Carlos" userId="e15fa37413acfacc" providerId="LiveId" clId="{A5800FEC-9146-480D-BB27-155D29E5E308}" dt="2020-10-07T17:01:25.054" v="273" actId="2696"/>
        <pc:sldMkLst>
          <pc:docMk/>
          <pc:sldMk cId="1716961137" sldId="430"/>
        </pc:sldMkLst>
      </pc:sldChg>
      <pc:sldChg chg="del">
        <pc:chgData name="Alberto Carlos" userId="e15fa37413acfacc" providerId="LiveId" clId="{A5800FEC-9146-480D-BB27-155D29E5E308}" dt="2020-09-27T16:00:49.120" v="9" actId="2696"/>
        <pc:sldMkLst>
          <pc:docMk/>
          <pc:sldMk cId="72984405" sldId="476"/>
        </pc:sldMkLst>
      </pc:sldChg>
      <pc:sldChg chg="del">
        <pc:chgData name="Alberto Carlos" userId="e15fa37413acfacc" providerId="LiveId" clId="{A5800FEC-9146-480D-BB27-155D29E5E308}" dt="2020-09-27T16:00:49.136" v="10" actId="2696"/>
        <pc:sldMkLst>
          <pc:docMk/>
          <pc:sldMk cId="448870613" sldId="477"/>
        </pc:sldMkLst>
      </pc:sldChg>
      <pc:sldChg chg="del">
        <pc:chgData name="Alberto Carlos" userId="e15fa37413acfacc" providerId="LiveId" clId="{A5800FEC-9146-480D-BB27-155D29E5E308}" dt="2020-09-27T16:00:49.141" v="11" actId="2696"/>
        <pc:sldMkLst>
          <pc:docMk/>
          <pc:sldMk cId="1826131770" sldId="478"/>
        </pc:sldMkLst>
      </pc:sldChg>
      <pc:sldChg chg="del">
        <pc:chgData name="Alberto Carlos" userId="e15fa37413acfacc" providerId="LiveId" clId="{A5800FEC-9146-480D-BB27-155D29E5E308}" dt="2020-09-27T16:00:49.155" v="12" actId="2696"/>
        <pc:sldMkLst>
          <pc:docMk/>
          <pc:sldMk cId="1877508563" sldId="479"/>
        </pc:sldMkLst>
      </pc:sldChg>
      <pc:sldChg chg="del">
        <pc:chgData name="Alberto Carlos" userId="e15fa37413acfacc" providerId="LiveId" clId="{A5800FEC-9146-480D-BB27-155D29E5E308}" dt="2020-09-27T16:00:49.169" v="13" actId="2696"/>
        <pc:sldMkLst>
          <pc:docMk/>
          <pc:sldMk cId="2624823413" sldId="480"/>
        </pc:sldMkLst>
      </pc:sldChg>
      <pc:sldChg chg="del">
        <pc:chgData name="Alberto Carlos" userId="e15fa37413acfacc" providerId="LiveId" clId="{A5800FEC-9146-480D-BB27-155D29E5E308}" dt="2020-09-27T16:00:49.189" v="14" actId="2696"/>
        <pc:sldMkLst>
          <pc:docMk/>
          <pc:sldMk cId="1372892267" sldId="481"/>
        </pc:sldMkLst>
      </pc:sldChg>
      <pc:sldChg chg="del">
        <pc:chgData name="Alberto Carlos" userId="e15fa37413acfacc" providerId="LiveId" clId="{A5800FEC-9146-480D-BB27-155D29E5E308}" dt="2020-09-27T16:00:49.194" v="15" actId="2696"/>
        <pc:sldMkLst>
          <pc:docMk/>
          <pc:sldMk cId="4182396584" sldId="482"/>
        </pc:sldMkLst>
      </pc:sldChg>
      <pc:sldChg chg="del">
        <pc:chgData name="Alberto Carlos" userId="e15fa37413acfacc" providerId="LiveId" clId="{A5800FEC-9146-480D-BB27-155D29E5E308}" dt="2020-09-27T16:00:49.210" v="16" actId="2696"/>
        <pc:sldMkLst>
          <pc:docMk/>
          <pc:sldMk cId="591868673" sldId="483"/>
        </pc:sldMkLst>
      </pc:sldChg>
      <pc:sldChg chg="del">
        <pc:chgData name="Alberto Carlos" userId="e15fa37413acfacc" providerId="LiveId" clId="{A5800FEC-9146-480D-BB27-155D29E5E308}" dt="2020-09-27T16:00:49.222" v="17" actId="2696"/>
        <pc:sldMkLst>
          <pc:docMk/>
          <pc:sldMk cId="3863339379" sldId="484"/>
        </pc:sldMkLst>
      </pc:sldChg>
      <pc:sldChg chg="del">
        <pc:chgData name="Alberto Carlos" userId="e15fa37413acfacc" providerId="LiveId" clId="{A5800FEC-9146-480D-BB27-155D29E5E308}" dt="2020-09-27T16:00:49.236" v="18" actId="2696"/>
        <pc:sldMkLst>
          <pc:docMk/>
          <pc:sldMk cId="3271555624" sldId="485"/>
        </pc:sldMkLst>
      </pc:sldChg>
      <pc:sldChg chg="del">
        <pc:chgData name="Alberto Carlos" userId="e15fa37413acfacc" providerId="LiveId" clId="{A5800FEC-9146-480D-BB27-155D29E5E308}" dt="2020-09-27T16:00:49.244" v="19" actId="2696"/>
        <pc:sldMkLst>
          <pc:docMk/>
          <pc:sldMk cId="1745481498" sldId="486"/>
        </pc:sldMkLst>
      </pc:sldChg>
      <pc:sldChg chg="del">
        <pc:chgData name="Alberto Carlos" userId="e15fa37413acfacc" providerId="LiveId" clId="{A5800FEC-9146-480D-BB27-155D29E5E308}" dt="2020-09-27T16:00:49.254" v="20" actId="2696"/>
        <pc:sldMkLst>
          <pc:docMk/>
          <pc:sldMk cId="1132968513" sldId="487"/>
        </pc:sldMkLst>
      </pc:sldChg>
    </pc:docChg>
  </pc:docChgLst>
  <pc:docChgLst>
    <pc:chgData name="Alberto Carlos" userId="e15fa37413acfacc" providerId="LiveId" clId="{D1145911-58EF-49F7-A73F-1864BC526006}"/>
    <pc:docChg chg="undo custSel addSld delSld modSld sldOrd">
      <pc:chgData name="Alberto Carlos" userId="e15fa37413acfacc" providerId="LiveId" clId="{D1145911-58EF-49F7-A73F-1864BC526006}" dt="2020-08-18T15:16:43.041" v="325" actId="14100"/>
      <pc:docMkLst>
        <pc:docMk/>
      </pc:docMkLst>
      <pc:sldChg chg="modSp">
        <pc:chgData name="Alberto Carlos" userId="e15fa37413acfacc" providerId="LiveId" clId="{D1145911-58EF-49F7-A73F-1864BC526006}" dt="2020-08-17T20:01:28.640" v="34" actId="20577"/>
        <pc:sldMkLst>
          <pc:docMk/>
          <pc:sldMk cId="655980967" sldId="256"/>
        </pc:sldMkLst>
        <pc:spChg chg="mod">
          <ac:chgData name="Alberto Carlos" userId="e15fa37413acfacc" providerId="LiveId" clId="{D1145911-58EF-49F7-A73F-1864BC526006}" dt="2020-08-17T20:01:28.640" v="34" actId="20577"/>
          <ac:spMkLst>
            <pc:docMk/>
            <pc:sldMk cId="655980967" sldId="256"/>
            <ac:spMk id="7" creationId="{B00BC0CF-B17D-4A50-ABE9-4484FAE4760D}"/>
          </ac:spMkLst>
        </pc:spChg>
        <pc:spChg chg="mod">
          <ac:chgData name="Alberto Carlos" userId="e15fa37413acfacc" providerId="LiveId" clId="{D1145911-58EF-49F7-A73F-1864BC526006}" dt="2020-08-17T20:01:04.578" v="23" actId="20577"/>
          <ac:spMkLst>
            <pc:docMk/>
            <pc:sldMk cId="655980967" sldId="256"/>
            <ac:spMk id="8" creationId="{24A6EDC5-665D-4C54-9434-DB56AD78E396}"/>
          </ac:spMkLst>
        </pc:spChg>
      </pc:sldChg>
      <pc:sldChg chg="modSp">
        <pc:chgData name="Alberto Carlos" userId="e15fa37413acfacc" providerId="LiveId" clId="{D1145911-58EF-49F7-A73F-1864BC526006}" dt="2020-08-17T20:03:31.978" v="38" actId="12"/>
        <pc:sldMkLst>
          <pc:docMk/>
          <pc:sldMk cId="3665966782" sldId="257"/>
        </pc:sldMkLst>
        <pc:spChg chg="mod">
          <ac:chgData name="Alberto Carlos" userId="e15fa37413acfacc" providerId="LiveId" clId="{D1145911-58EF-49F7-A73F-1864BC526006}" dt="2020-08-17T20:02:19.079" v="36"/>
          <ac:spMkLst>
            <pc:docMk/>
            <pc:sldMk cId="3665966782" sldId="257"/>
            <ac:spMk id="2" creationId="{00000000-0000-0000-0000-000000000000}"/>
          </ac:spMkLst>
        </pc:spChg>
        <pc:spChg chg="mod">
          <ac:chgData name="Alberto Carlos" userId="e15fa37413acfacc" providerId="LiveId" clId="{D1145911-58EF-49F7-A73F-1864BC526006}" dt="2020-08-17T20:03:31.978" v="38" actId="12"/>
          <ac:spMkLst>
            <pc:docMk/>
            <pc:sldMk cId="3665966782" sldId="257"/>
            <ac:spMk id="10" creationId="{00000000-0000-0000-0000-000000000000}"/>
          </ac:spMkLst>
        </pc:spChg>
      </pc:sldChg>
      <pc:sldChg chg="del">
        <pc:chgData name="Alberto Carlos" userId="e15fa37413acfacc" providerId="LiveId" clId="{D1145911-58EF-49F7-A73F-1864BC526006}" dt="2020-08-17T20:06:48.446" v="55"/>
        <pc:sldMkLst>
          <pc:docMk/>
          <pc:sldMk cId="3776452573" sldId="261"/>
        </pc:sldMkLst>
      </pc:sldChg>
      <pc:sldChg chg="del">
        <pc:chgData name="Alberto Carlos" userId="e15fa37413acfacc" providerId="LiveId" clId="{D1145911-58EF-49F7-A73F-1864BC526006}" dt="2020-08-17T20:06:48.446" v="55"/>
        <pc:sldMkLst>
          <pc:docMk/>
          <pc:sldMk cId="133215201" sldId="262"/>
        </pc:sldMkLst>
      </pc:sldChg>
      <pc:sldChg chg="del">
        <pc:chgData name="Alberto Carlos" userId="e15fa37413acfacc" providerId="LiveId" clId="{D1145911-58EF-49F7-A73F-1864BC526006}" dt="2020-08-17T20:06:48.446" v="55"/>
        <pc:sldMkLst>
          <pc:docMk/>
          <pc:sldMk cId="3670210696" sldId="263"/>
        </pc:sldMkLst>
      </pc:sldChg>
      <pc:sldChg chg="del">
        <pc:chgData name="Alberto Carlos" userId="e15fa37413acfacc" providerId="LiveId" clId="{D1145911-58EF-49F7-A73F-1864BC526006}" dt="2020-08-17T20:06:48.446" v="55"/>
        <pc:sldMkLst>
          <pc:docMk/>
          <pc:sldMk cId="2042806254" sldId="264"/>
        </pc:sldMkLst>
      </pc:sldChg>
      <pc:sldChg chg="del">
        <pc:chgData name="Alberto Carlos" userId="e15fa37413acfacc" providerId="LiveId" clId="{D1145911-58EF-49F7-A73F-1864BC526006}" dt="2020-08-17T20:06:48.446" v="55"/>
        <pc:sldMkLst>
          <pc:docMk/>
          <pc:sldMk cId="3004726716" sldId="265"/>
        </pc:sldMkLst>
      </pc:sldChg>
      <pc:sldChg chg="del">
        <pc:chgData name="Alberto Carlos" userId="e15fa37413acfacc" providerId="LiveId" clId="{D1145911-58EF-49F7-A73F-1864BC526006}" dt="2020-08-17T20:06:48.446" v="55"/>
        <pc:sldMkLst>
          <pc:docMk/>
          <pc:sldMk cId="940248406" sldId="268"/>
        </pc:sldMkLst>
      </pc:sldChg>
      <pc:sldChg chg="modSp">
        <pc:chgData name="Alberto Carlos" userId="e15fa37413acfacc" providerId="LiveId" clId="{D1145911-58EF-49F7-A73F-1864BC526006}" dt="2020-08-18T14:54:58.465" v="163" actId="255"/>
        <pc:sldMkLst>
          <pc:docMk/>
          <pc:sldMk cId="3601485759" sldId="269"/>
        </pc:sldMkLst>
        <pc:spChg chg="mod">
          <ac:chgData name="Alberto Carlos" userId="e15fa37413acfacc" providerId="LiveId" clId="{D1145911-58EF-49F7-A73F-1864BC526006}" dt="2020-08-18T14:54:58.465" v="163" actId="255"/>
          <ac:spMkLst>
            <pc:docMk/>
            <pc:sldMk cId="3601485759" sldId="269"/>
            <ac:spMk id="2" creationId="{00000000-0000-0000-0000-000000000000}"/>
          </ac:spMkLst>
        </pc:spChg>
      </pc:sldChg>
      <pc:sldChg chg="del">
        <pc:chgData name="Alberto Carlos" userId="e15fa37413acfacc" providerId="LiveId" clId="{D1145911-58EF-49F7-A73F-1864BC526006}" dt="2020-08-17T20:06:48.446" v="55"/>
        <pc:sldMkLst>
          <pc:docMk/>
          <pc:sldMk cId="1494725156" sldId="270"/>
        </pc:sldMkLst>
      </pc:sldChg>
      <pc:sldChg chg="modSp add">
        <pc:chgData name="Alberto Carlos" userId="e15fa37413acfacc" providerId="LiveId" clId="{D1145911-58EF-49F7-A73F-1864BC526006}" dt="2020-08-18T15:13:17.576" v="301" actId="6549"/>
        <pc:sldMkLst>
          <pc:docMk/>
          <pc:sldMk cId="2914900481" sldId="270"/>
        </pc:sldMkLst>
        <pc:spChg chg="mod">
          <ac:chgData name="Alberto Carlos" userId="e15fa37413acfacc" providerId="LiveId" clId="{D1145911-58EF-49F7-A73F-1864BC526006}" dt="2020-08-18T15:13:17.576" v="301" actId="6549"/>
          <ac:spMkLst>
            <pc:docMk/>
            <pc:sldMk cId="2914900481" sldId="270"/>
            <ac:spMk id="2" creationId="{00000000-0000-0000-0000-000000000000}"/>
          </ac:spMkLst>
        </pc:spChg>
      </pc:sldChg>
      <pc:sldChg chg="del">
        <pc:chgData name="Alberto Carlos" userId="e15fa37413acfacc" providerId="LiveId" clId="{D1145911-58EF-49F7-A73F-1864BC526006}" dt="2020-08-17T20:06:48.446" v="55"/>
        <pc:sldMkLst>
          <pc:docMk/>
          <pc:sldMk cId="2248026619" sldId="271"/>
        </pc:sldMkLst>
      </pc:sldChg>
      <pc:sldChg chg="modSp add">
        <pc:chgData name="Alberto Carlos" userId="e15fa37413acfacc" providerId="LiveId" clId="{D1145911-58EF-49F7-A73F-1864BC526006}" dt="2020-08-18T14:54:39.875" v="161" actId="255"/>
        <pc:sldMkLst>
          <pc:docMk/>
          <pc:sldMk cId="3675484532" sldId="271"/>
        </pc:sldMkLst>
        <pc:spChg chg="mod">
          <ac:chgData name="Alberto Carlos" userId="e15fa37413acfacc" providerId="LiveId" clId="{D1145911-58EF-49F7-A73F-1864BC526006}" dt="2020-08-18T14:54:39.875" v="161" actId="255"/>
          <ac:spMkLst>
            <pc:docMk/>
            <pc:sldMk cId="3675484532" sldId="271"/>
            <ac:spMk id="2" creationId="{00000000-0000-0000-0000-000000000000}"/>
          </ac:spMkLst>
        </pc:spChg>
      </pc:sldChg>
      <pc:sldChg chg="modSp add">
        <pc:chgData name="Alberto Carlos" userId="e15fa37413acfacc" providerId="LiveId" clId="{D1145911-58EF-49F7-A73F-1864BC526006}" dt="2020-08-18T14:54:31.735" v="160" actId="255"/>
        <pc:sldMkLst>
          <pc:docMk/>
          <pc:sldMk cId="159163342" sldId="272"/>
        </pc:sldMkLst>
        <pc:spChg chg="mod">
          <ac:chgData name="Alberto Carlos" userId="e15fa37413acfacc" providerId="LiveId" clId="{D1145911-58EF-49F7-A73F-1864BC526006}" dt="2020-08-18T14:54:31.735" v="160" actId="255"/>
          <ac:spMkLst>
            <pc:docMk/>
            <pc:sldMk cId="159163342" sldId="272"/>
            <ac:spMk id="2" creationId="{00000000-0000-0000-0000-000000000000}"/>
          </ac:spMkLst>
        </pc:spChg>
      </pc:sldChg>
      <pc:sldChg chg="modSp add">
        <pc:chgData name="Alberto Carlos" userId="e15fa37413acfacc" providerId="LiveId" clId="{D1145911-58EF-49F7-A73F-1864BC526006}" dt="2020-08-18T14:54:22.070" v="159" actId="255"/>
        <pc:sldMkLst>
          <pc:docMk/>
          <pc:sldMk cId="127137117" sldId="273"/>
        </pc:sldMkLst>
        <pc:spChg chg="mod">
          <ac:chgData name="Alberto Carlos" userId="e15fa37413acfacc" providerId="LiveId" clId="{D1145911-58EF-49F7-A73F-1864BC526006}" dt="2020-08-18T14:54:22.070" v="159" actId="255"/>
          <ac:spMkLst>
            <pc:docMk/>
            <pc:sldMk cId="127137117" sldId="273"/>
            <ac:spMk id="2" creationId="{00000000-0000-0000-0000-000000000000}"/>
          </ac:spMkLst>
        </pc:spChg>
      </pc:sldChg>
      <pc:sldChg chg="modSp add">
        <pc:chgData name="Alberto Carlos" userId="e15fa37413acfacc" providerId="LiveId" clId="{D1145911-58EF-49F7-A73F-1864BC526006}" dt="2020-08-18T14:54:14.224" v="158" actId="255"/>
        <pc:sldMkLst>
          <pc:docMk/>
          <pc:sldMk cId="2496229897" sldId="274"/>
        </pc:sldMkLst>
        <pc:spChg chg="mod">
          <ac:chgData name="Alberto Carlos" userId="e15fa37413acfacc" providerId="LiveId" clId="{D1145911-58EF-49F7-A73F-1864BC526006}" dt="2020-08-18T14:54:14.224" v="158" actId="255"/>
          <ac:spMkLst>
            <pc:docMk/>
            <pc:sldMk cId="2496229897" sldId="274"/>
            <ac:spMk id="2" creationId="{00000000-0000-0000-0000-000000000000}"/>
          </ac:spMkLst>
        </pc:spChg>
      </pc:sldChg>
      <pc:sldChg chg="modSp add">
        <pc:chgData name="Alberto Carlos" userId="e15fa37413acfacc" providerId="LiveId" clId="{D1145911-58EF-49F7-A73F-1864BC526006}" dt="2020-08-18T14:54:05.865" v="157" actId="255"/>
        <pc:sldMkLst>
          <pc:docMk/>
          <pc:sldMk cId="3670931214" sldId="275"/>
        </pc:sldMkLst>
        <pc:spChg chg="mod">
          <ac:chgData name="Alberto Carlos" userId="e15fa37413acfacc" providerId="LiveId" clId="{D1145911-58EF-49F7-A73F-1864BC526006}" dt="2020-08-18T14:54:05.865" v="157" actId="255"/>
          <ac:spMkLst>
            <pc:docMk/>
            <pc:sldMk cId="3670931214" sldId="275"/>
            <ac:spMk id="2" creationId="{00000000-0000-0000-0000-000000000000}"/>
          </ac:spMkLst>
        </pc:spChg>
      </pc:sldChg>
      <pc:sldChg chg="modSp add">
        <pc:chgData name="Alberto Carlos" userId="e15fa37413acfacc" providerId="LiveId" clId="{D1145911-58EF-49F7-A73F-1864BC526006}" dt="2020-08-18T14:53:58.640" v="156" actId="255"/>
        <pc:sldMkLst>
          <pc:docMk/>
          <pc:sldMk cId="3732046511" sldId="276"/>
        </pc:sldMkLst>
        <pc:spChg chg="mod">
          <ac:chgData name="Alberto Carlos" userId="e15fa37413acfacc" providerId="LiveId" clId="{D1145911-58EF-49F7-A73F-1864BC526006}" dt="2020-08-18T14:53:58.640" v="156" actId="255"/>
          <ac:spMkLst>
            <pc:docMk/>
            <pc:sldMk cId="3732046511" sldId="276"/>
            <ac:spMk id="2" creationId="{00000000-0000-0000-0000-000000000000}"/>
          </ac:spMkLst>
        </pc:spChg>
      </pc:sldChg>
      <pc:sldChg chg="addSp modSp">
        <pc:chgData name="Alberto Carlos" userId="e15fa37413acfacc" providerId="LiveId" clId="{D1145911-58EF-49F7-A73F-1864BC526006}" dt="2020-08-18T14:53:48.366" v="155" actId="255"/>
        <pc:sldMkLst>
          <pc:docMk/>
          <pc:sldMk cId="1776925737" sldId="365"/>
        </pc:sldMkLst>
        <pc:spChg chg="add">
          <ac:chgData name="Alberto Carlos" userId="e15fa37413acfacc" providerId="LiveId" clId="{D1145911-58EF-49F7-A73F-1864BC526006}" dt="2020-08-18T14:46:20.908" v="79"/>
          <ac:spMkLst>
            <pc:docMk/>
            <pc:sldMk cId="1776925737" sldId="365"/>
            <ac:spMk id="17" creationId="{D63F9B31-BDE3-4E70-ABAF-20189ED5D10F}"/>
          </ac:spMkLst>
        </pc:spChg>
        <pc:spChg chg="mod">
          <ac:chgData name="Alberto Carlos" userId="e15fa37413acfacc" providerId="LiveId" clId="{D1145911-58EF-49F7-A73F-1864BC526006}" dt="2020-08-18T14:53:48.366" v="155" actId="255"/>
          <ac:spMkLst>
            <pc:docMk/>
            <pc:sldMk cId="1776925737" sldId="365"/>
            <ac:spMk id="20" creationId="{00000000-0000-0000-0000-000000000000}"/>
          </ac:spMkLst>
        </pc:spChg>
      </pc:sldChg>
      <pc:sldChg chg="addSp modSp">
        <pc:chgData name="Alberto Carlos" userId="e15fa37413acfacc" providerId="LiveId" clId="{D1145911-58EF-49F7-A73F-1864BC526006}" dt="2020-08-18T14:53:37.785" v="154" actId="255"/>
        <pc:sldMkLst>
          <pc:docMk/>
          <pc:sldMk cId="2946693467" sldId="366"/>
        </pc:sldMkLst>
        <pc:spChg chg="add">
          <ac:chgData name="Alberto Carlos" userId="e15fa37413acfacc" providerId="LiveId" clId="{D1145911-58EF-49F7-A73F-1864BC526006}" dt="2020-08-18T14:46:23.715" v="80"/>
          <ac:spMkLst>
            <pc:docMk/>
            <pc:sldMk cId="2946693467" sldId="366"/>
            <ac:spMk id="17" creationId="{293F859A-65E5-4A3F-AD2D-1A2397E58B97}"/>
          </ac:spMkLst>
        </pc:spChg>
        <pc:spChg chg="mod">
          <ac:chgData name="Alberto Carlos" userId="e15fa37413acfacc" providerId="LiveId" clId="{D1145911-58EF-49F7-A73F-1864BC526006}" dt="2020-08-18T14:53:37.785" v="154" actId="255"/>
          <ac:spMkLst>
            <pc:docMk/>
            <pc:sldMk cId="2946693467" sldId="366"/>
            <ac:spMk id="20" creationId="{00000000-0000-0000-0000-000000000000}"/>
          </ac:spMkLst>
        </pc:spChg>
      </pc:sldChg>
      <pc:sldChg chg="addSp modSp">
        <pc:chgData name="Alberto Carlos" userId="e15fa37413acfacc" providerId="LiveId" clId="{D1145911-58EF-49F7-A73F-1864BC526006}" dt="2020-08-18T14:53:17.535" v="153" actId="255"/>
        <pc:sldMkLst>
          <pc:docMk/>
          <pc:sldMk cId="3428023845" sldId="367"/>
        </pc:sldMkLst>
        <pc:spChg chg="add">
          <ac:chgData name="Alberto Carlos" userId="e15fa37413acfacc" providerId="LiveId" clId="{D1145911-58EF-49F7-A73F-1864BC526006}" dt="2020-08-18T14:46:26.135" v="81"/>
          <ac:spMkLst>
            <pc:docMk/>
            <pc:sldMk cId="3428023845" sldId="367"/>
            <ac:spMk id="18" creationId="{5DCB45DA-6D68-4E1E-BCA3-3D36DAC2FAEB}"/>
          </ac:spMkLst>
        </pc:spChg>
        <pc:spChg chg="mod">
          <ac:chgData name="Alberto Carlos" userId="e15fa37413acfacc" providerId="LiveId" clId="{D1145911-58EF-49F7-A73F-1864BC526006}" dt="2020-08-18T14:53:17.535" v="153" actId="255"/>
          <ac:spMkLst>
            <pc:docMk/>
            <pc:sldMk cId="3428023845" sldId="367"/>
            <ac:spMk id="20" creationId="{00000000-0000-0000-0000-000000000000}"/>
          </ac:spMkLst>
        </pc:spChg>
        <pc:picChg chg="mod">
          <ac:chgData name="Alberto Carlos" userId="e15fa37413acfacc" providerId="LiveId" clId="{D1145911-58EF-49F7-A73F-1864BC526006}" dt="2020-08-18T14:48:40.615" v="101" actId="1076"/>
          <ac:picMkLst>
            <pc:docMk/>
            <pc:sldMk cId="3428023845" sldId="367"/>
            <ac:picMk id="2" creationId="{511DDA50-DBE0-4467-879A-F388706E416A}"/>
          </ac:picMkLst>
        </pc:picChg>
      </pc:sldChg>
      <pc:sldChg chg="addSp modSp">
        <pc:chgData name="Alberto Carlos" userId="e15fa37413acfacc" providerId="LiveId" clId="{D1145911-58EF-49F7-A73F-1864BC526006}" dt="2020-08-18T14:53:05.314" v="150" actId="255"/>
        <pc:sldMkLst>
          <pc:docMk/>
          <pc:sldMk cId="2424852553" sldId="368"/>
        </pc:sldMkLst>
        <pc:spChg chg="add">
          <ac:chgData name="Alberto Carlos" userId="e15fa37413acfacc" providerId="LiveId" clId="{D1145911-58EF-49F7-A73F-1864BC526006}" dt="2020-08-18T14:46:28.164" v="82"/>
          <ac:spMkLst>
            <pc:docMk/>
            <pc:sldMk cId="2424852553" sldId="368"/>
            <ac:spMk id="17" creationId="{4F6D738E-5889-43EA-B6E2-F99039B41208}"/>
          </ac:spMkLst>
        </pc:spChg>
        <pc:spChg chg="mod">
          <ac:chgData name="Alberto Carlos" userId="e15fa37413acfacc" providerId="LiveId" clId="{D1145911-58EF-49F7-A73F-1864BC526006}" dt="2020-08-18T14:53:05.314" v="150" actId="255"/>
          <ac:spMkLst>
            <pc:docMk/>
            <pc:sldMk cId="2424852553" sldId="368"/>
            <ac:spMk id="20" creationId="{00000000-0000-0000-0000-000000000000}"/>
          </ac:spMkLst>
        </pc:spChg>
      </pc:sldChg>
      <pc:sldChg chg="addSp delSp modSp">
        <pc:chgData name="Alberto Carlos" userId="e15fa37413acfacc" providerId="LiveId" clId="{D1145911-58EF-49F7-A73F-1864BC526006}" dt="2020-08-18T14:52:56.814" v="149" actId="255"/>
        <pc:sldMkLst>
          <pc:docMk/>
          <pc:sldMk cId="3216731148" sldId="369"/>
        </pc:sldMkLst>
        <pc:spChg chg="add">
          <ac:chgData name="Alberto Carlos" userId="e15fa37413acfacc" providerId="LiveId" clId="{D1145911-58EF-49F7-A73F-1864BC526006}" dt="2020-08-18T14:46:30.745" v="83"/>
          <ac:spMkLst>
            <pc:docMk/>
            <pc:sldMk cId="3216731148" sldId="369"/>
            <ac:spMk id="17" creationId="{495D2F53-64B4-4997-B15D-DC19392D83CC}"/>
          </ac:spMkLst>
        </pc:spChg>
        <pc:spChg chg="add del mod">
          <ac:chgData name="Alberto Carlos" userId="e15fa37413acfacc" providerId="LiveId" clId="{D1145911-58EF-49F7-A73F-1864BC526006}" dt="2020-08-18T14:49:44.425" v="108" actId="478"/>
          <ac:spMkLst>
            <pc:docMk/>
            <pc:sldMk cId="3216731148" sldId="369"/>
            <ac:spMk id="18" creationId="{653285EB-6013-487D-AA3F-785A6D6A560D}"/>
          </ac:spMkLst>
        </pc:spChg>
        <pc:spChg chg="mod">
          <ac:chgData name="Alberto Carlos" userId="e15fa37413acfacc" providerId="LiveId" clId="{D1145911-58EF-49F7-A73F-1864BC526006}" dt="2020-08-18T14:52:56.814" v="149" actId="255"/>
          <ac:spMkLst>
            <pc:docMk/>
            <pc:sldMk cId="3216731148" sldId="369"/>
            <ac:spMk id="20" creationId="{00000000-0000-0000-0000-000000000000}"/>
          </ac:spMkLst>
        </pc:spChg>
      </pc:sldChg>
      <pc:sldChg chg="addSp modSp">
        <pc:chgData name="Alberto Carlos" userId="e15fa37413acfacc" providerId="LiveId" clId="{D1145911-58EF-49F7-A73F-1864BC526006}" dt="2020-08-18T14:52:47.307" v="148" actId="255"/>
        <pc:sldMkLst>
          <pc:docMk/>
          <pc:sldMk cId="2247878407" sldId="370"/>
        </pc:sldMkLst>
        <pc:spChg chg="add">
          <ac:chgData name="Alberto Carlos" userId="e15fa37413acfacc" providerId="LiveId" clId="{D1145911-58EF-49F7-A73F-1864BC526006}" dt="2020-08-18T14:46:35.785" v="85"/>
          <ac:spMkLst>
            <pc:docMk/>
            <pc:sldMk cId="2247878407" sldId="370"/>
            <ac:spMk id="18" creationId="{CA531913-B6AC-4FC8-BF89-E31B4E02C09F}"/>
          </ac:spMkLst>
        </pc:spChg>
        <pc:spChg chg="mod">
          <ac:chgData name="Alberto Carlos" userId="e15fa37413acfacc" providerId="LiveId" clId="{D1145911-58EF-49F7-A73F-1864BC526006}" dt="2020-08-18T14:52:47.307" v="148" actId="255"/>
          <ac:spMkLst>
            <pc:docMk/>
            <pc:sldMk cId="2247878407" sldId="370"/>
            <ac:spMk id="20" creationId="{00000000-0000-0000-0000-000000000000}"/>
          </ac:spMkLst>
        </pc:spChg>
      </pc:sldChg>
      <pc:sldChg chg="modSp add ord">
        <pc:chgData name="Alberto Carlos" userId="e15fa37413acfacc" providerId="LiveId" clId="{D1145911-58EF-49F7-A73F-1864BC526006}" dt="2020-08-18T15:00:01.207" v="286" actId="20577"/>
        <pc:sldMkLst>
          <pc:docMk/>
          <pc:sldMk cId="1345547344" sldId="371"/>
        </pc:sldMkLst>
        <pc:spChg chg="mod">
          <ac:chgData name="Alberto Carlos" userId="e15fa37413acfacc" providerId="LiveId" clId="{D1145911-58EF-49F7-A73F-1864BC526006}" dt="2020-08-18T15:00:01.207" v="286" actId="20577"/>
          <ac:spMkLst>
            <pc:docMk/>
            <pc:sldMk cId="1345547344" sldId="371"/>
            <ac:spMk id="17" creationId="{495D2F53-64B4-4997-B15D-DC19392D83CC}"/>
          </ac:spMkLst>
        </pc:spChg>
        <pc:spChg chg="mod">
          <ac:chgData name="Alberto Carlos" userId="e15fa37413acfacc" providerId="LiveId" clId="{D1145911-58EF-49F7-A73F-1864BC526006}" dt="2020-08-18T14:59:09.080" v="261" actId="313"/>
          <ac:spMkLst>
            <pc:docMk/>
            <pc:sldMk cId="1345547344" sldId="371"/>
            <ac:spMk id="20" creationId="{00000000-0000-0000-0000-000000000000}"/>
          </ac:spMkLst>
        </pc:spChg>
      </pc:sldChg>
      <pc:sldChg chg="addSp modSp add">
        <pc:chgData name="Alberto Carlos" userId="e15fa37413acfacc" providerId="LiveId" clId="{D1145911-58EF-49F7-A73F-1864BC526006}" dt="2020-08-18T15:02:30.667" v="300" actId="167"/>
        <pc:sldMkLst>
          <pc:docMk/>
          <pc:sldMk cId="3158484219" sldId="372"/>
        </pc:sldMkLst>
        <pc:spChg chg="mod">
          <ac:chgData name="Alberto Carlos" userId="e15fa37413acfacc" providerId="LiveId" clId="{D1145911-58EF-49F7-A73F-1864BC526006}" dt="2020-08-18T14:59:49.783" v="273" actId="20577"/>
          <ac:spMkLst>
            <pc:docMk/>
            <pc:sldMk cId="3158484219" sldId="372"/>
            <ac:spMk id="17" creationId="{495D2F53-64B4-4997-B15D-DC19392D83CC}"/>
          </ac:spMkLst>
        </pc:spChg>
        <pc:spChg chg="mod">
          <ac:chgData name="Alberto Carlos" userId="e15fa37413acfacc" providerId="LiveId" clId="{D1145911-58EF-49F7-A73F-1864BC526006}" dt="2020-08-18T15:02:03.287" v="296" actId="1076"/>
          <ac:spMkLst>
            <pc:docMk/>
            <pc:sldMk cId="3158484219" sldId="372"/>
            <ac:spMk id="20" creationId="{00000000-0000-0000-0000-000000000000}"/>
          </ac:spMkLst>
        </pc:spChg>
        <pc:picChg chg="add mod">
          <ac:chgData name="Alberto Carlos" userId="e15fa37413acfacc" providerId="LiveId" clId="{D1145911-58EF-49F7-A73F-1864BC526006}" dt="2020-08-18T15:02:25.747" v="299" actId="1076"/>
          <ac:picMkLst>
            <pc:docMk/>
            <pc:sldMk cId="3158484219" sldId="372"/>
            <ac:picMk id="2" creationId="{B363125E-05AA-454B-97B9-102BF1F2EC0D}"/>
          </ac:picMkLst>
        </pc:picChg>
        <pc:picChg chg="add mod ord">
          <ac:chgData name="Alberto Carlos" userId="e15fa37413acfacc" providerId="LiveId" clId="{D1145911-58EF-49F7-A73F-1864BC526006}" dt="2020-08-18T15:02:30.667" v="300" actId="167"/>
          <ac:picMkLst>
            <pc:docMk/>
            <pc:sldMk cId="3158484219" sldId="372"/>
            <ac:picMk id="3" creationId="{38C2E3CB-E2B4-460C-BDA9-C3AE626D9087}"/>
          </ac:picMkLst>
        </pc:picChg>
      </pc:sldChg>
      <pc:sldChg chg="addSp delSp modSp add">
        <pc:chgData name="Alberto Carlos" userId="e15fa37413acfacc" providerId="LiveId" clId="{D1145911-58EF-49F7-A73F-1864BC526006}" dt="2020-08-18T15:16:43.041" v="325" actId="14100"/>
        <pc:sldMkLst>
          <pc:docMk/>
          <pc:sldMk cId="55121737" sldId="373"/>
        </pc:sldMkLst>
        <pc:spChg chg="mod">
          <ac:chgData name="Alberto Carlos" userId="e15fa37413acfacc" providerId="LiveId" clId="{D1145911-58EF-49F7-A73F-1864BC526006}" dt="2020-08-18T15:13:47.787" v="303" actId="6549"/>
          <ac:spMkLst>
            <pc:docMk/>
            <pc:sldMk cId="55121737" sldId="373"/>
            <ac:spMk id="2" creationId="{00000000-0000-0000-0000-000000000000}"/>
          </ac:spMkLst>
        </pc:spChg>
        <pc:spChg chg="add mod topLvl">
          <ac:chgData name="Alberto Carlos" userId="e15fa37413acfacc" providerId="LiveId" clId="{D1145911-58EF-49F7-A73F-1864BC526006}" dt="2020-08-18T15:16:31.496" v="323" actId="164"/>
          <ac:spMkLst>
            <pc:docMk/>
            <pc:sldMk cId="55121737" sldId="373"/>
            <ac:spMk id="4" creationId="{50977F28-1F61-47FB-B321-4885312869E6}"/>
          </ac:spMkLst>
        </pc:spChg>
        <pc:grpChg chg="add del mod">
          <ac:chgData name="Alberto Carlos" userId="e15fa37413acfacc" providerId="LiveId" clId="{D1145911-58EF-49F7-A73F-1864BC526006}" dt="2020-08-18T15:15:55.717" v="317" actId="165"/>
          <ac:grpSpMkLst>
            <pc:docMk/>
            <pc:sldMk cId="55121737" sldId="373"/>
            <ac:grpSpMk id="5" creationId="{AFFBFB4D-40B0-4AED-989B-EA704129ED41}"/>
          </ac:grpSpMkLst>
        </pc:grpChg>
        <pc:grpChg chg="add mod">
          <ac:chgData name="Alberto Carlos" userId="e15fa37413acfacc" providerId="LiveId" clId="{D1145911-58EF-49F7-A73F-1864BC526006}" dt="2020-08-18T15:16:43.041" v="325" actId="14100"/>
          <ac:grpSpMkLst>
            <pc:docMk/>
            <pc:sldMk cId="55121737" sldId="373"/>
            <ac:grpSpMk id="6" creationId="{BE5133EE-DE7F-4AAA-B91E-7E6B42CF29C0}"/>
          </ac:grpSpMkLst>
        </pc:grpChg>
        <pc:picChg chg="add mod topLvl">
          <ac:chgData name="Alberto Carlos" userId="e15fa37413acfacc" providerId="LiveId" clId="{D1145911-58EF-49F7-A73F-1864BC526006}" dt="2020-08-18T15:16:31.496" v="323" actId="164"/>
          <ac:picMkLst>
            <pc:docMk/>
            <pc:sldMk cId="55121737" sldId="373"/>
            <ac:picMk id="3" creationId="{D0F42D55-39DA-4F36-8D0F-49FBC8AFAD0D}"/>
          </ac:picMkLst>
        </pc:picChg>
      </pc:sldChg>
    </pc:docChg>
  </pc:docChgLst>
  <pc:docChgLst>
    <pc:chgData name="Alberto Carlos" userId="e15fa37413acfacc" providerId="LiveId" clId="{45486D34-DE6D-445E-B8A6-9D87F22D8097}"/>
    <pc:docChg chg="delSld modSld">
      <pc:chgData name="Alberto Carlos" userId="e15fa37413acfacc" providerId="LiveId" clId="{45486D34-DE6D-445E-B8A6-9D87F22D8097}" dt="2020-10-25T17:21:15.065" v="63"/>
      <pc:docMkLst>
        <pc:docMk/>
      </pc:docMkLst>
      <pc:sldChg chg="modSp">
        <pc:chgData name="Alberto Carlos" userId="e15fa37413acfacc" providerId="LiveId" clId="{45486D34-DE6D-445E-B8A6-9D87F22D8097}" dt="2020-10-25T17:18:26.416" v="25" actId="6549"/>
        <pc:sldMkLst>
          <pc:docMk/>
          <pc:sldMk cId="655980967" sldId="256"/>
        </pc:sldMkLst>
        <pc:spChg chg="mod">
          <ac:chgData name="Alberto Carlos" userId="e15fa37413acfacc" providerId="LiveId" clId="{45486D34-DE6D-445E-B8A6-9D87F22D8097}" dt="2020-10-25T17:18:26.416" v="25" actId="6549"/>
          <ac:spMkLst>
            <pc:docMk/>
            <pc:sldMk cId="655980967" sldId="256"/>
            <ac:spMk id="7" creationId="{B00BC0CF-B17D-4A50-ABE9-4484FAE4760D}"/>
          </ac:spMkLst>
        </pc:spChg>
        <pc:spChg chg="mod">
          <ac:chgData name="Alberto Carlos" userId="e15fa37413acfacc" providerId="LiveId" clId="{45486D34-DE6D-445E-B8A6-9D87F22D8097}" dt="2020-10-25T17:17:57.943" v="2" actId="6549"/>
          <ac:spMkLst>
            <pc:docMk/>
            <pc:sldMk cId="655980967" sldId="256"/>
            <ac:spMk id="8" creationId="{24A6EDC5-665D-4C54-9434-DB56AD78E396}"/>
          </ac:spMkLst>
        </pc:spChg>
      </pc:sldChg>
      <pc:sldChg chg="modSp">
        <pc:chgData name="Alberto Carlos" userId="e15fa37413acfacc" providerId="LiveId" clId="{45486D34-DE6D-445E-B8A6-9D87F22D8097}" dt="2020-10-25T17:21:15.065" v="63"/>
        <pc:sldMkLst>
          <pc:docMk/>
          <pc:sldMk cId="3665966782" sldId="257"/>
        </pc:sldMkLst>
        <pc:spChg chg="mod">
          <ac:chgData name="Alberto Carlos" userId="e15fa37413acfacc" providerId="LiveId" clId="{45486D34-DE6D-445E-B8A6-9D87F22D8097}" dt="2020-10-25T17:21:15.065" v="63"/>
          <ac:spMkLst>
            <pc:docMk/>
            <pc:sldMk cId="3665966782" sldId="257"/>
            <ac:spMk id="2" creationId="{00000000-0000-0000-0000-000000000000}"/>
          </ac:spMkLst>
        </pc:spChg>
        <pc:spChg chg="mod">
          <ac:chgData name="Alberto Carlos" userId="e15fa37413acfacc" providerId="LiveId" clId="{45486D34-DE6D-445E-B8A6-9D87F22D8097}" dt="2020-10-25T17:19:45.912" v="58" actId="20577"/>
          <ac:spMkLst>
            <pc:docMk/>
            <pc:sldMk cId="3665966782" sldId="257"/>
            <ac:spMk id="10" creationId="{00000000-0000-0000-0000-000000000000}"/>
          </ac:spMkLst>
        </pc:spChg>
      </pc:sldChg>
      <pc:sldChg chg="del">
        <pc:chgData name="Alberto Carlos" userId="e15fa37413acfacc" providerId="LiveId" clId="{45486D34-DE6D-445E-B8A6-9D87F22D8097}" dt="2020-10-25T17:18:40.005" v="26" actId="2696"/>
        <pc:sldMkLst>
          <pc:docMk/>
          <pc:sldMk cId="131264051" sldId="403"/>
        </pc:sldMkLst>
      </pc:sldChg>
      <pc:sldChg chg="del">
        <pc:chgData name="Alberto Carlos" userId="e15fa37413acfacc" providerId="LiveId" clId="{45486D34-DE6D-445E-B8A6-9D87F22D8097}" dt="2020-10-25T17:18:40.049" v="27" actId="2696"/>
        <pc:sldMkLst>
          <pc:docMk/>
          <pc:sldMk cId="1043617689" sldId="404"/>
        </pc:sldMkLst>
      </pc:sldChg>
      <pc:sldChg chg="del">
        <pc:chgData name="Alberto Carlos" userId="e15fa37413acfacc" providerId="LiveId" clId="{45486D34-DE6D-445E-B8A6-9D87F22D8097}" dt="2020-10-25T17:18:40.063" v="28" actId="2696"/>
        <pc:sldMkLst>
          <pc:docMk/>
          <pc:sldMk cId="2289736544" sldId="405"/>
        </pc:sldMkLst>
      </pc:sldChg>
      <pc:sldChg chg="del">
        <pc:chgData name="Alberto Carlos" userId="e15fa37413acfacc" providerId="LiveId" clId="{45486D34-DE6D-445E-B8A6-9D87F22D8097}" dt="2020-10-25T17:18:40.075" v="29" actId="2696"/>
        <pc:sldMkLst>
          <pc:docMk/>
          <pc:sldMk cId="3586449901" sldId="406"/>
        </pc:sldMkLst>
      </pc:sldChg>
      <pc:sldChg chg="del">
        <pc:chgData name="Alberto Carlos" userId="e15fa37413acfacc" providerId="LiveId" clId="{45486D34-DE6D-445E-B8A6-9D87F22D8097}" dt="2020-10-25T17:18:40.089" v="30" actId="2696"/>
        <pc:sldMkLst>
          <pc:docMk/>
          <pc:sldMk cId="2133504568" sldId="407"/>
        </pc:sldMkLst>
      </pc:sldChg>
      <pc:sldChg chg="del">
        <pc:chgData name="Alberto Carlos" userId="e15fa37413acfacc" providerId="LiveId" clId="{45486D34-DE6D-445E-B8A6-9D87F22D8097}" dt="2020-10-25T17:18:40.102" v="31" actId="2696"/>
        <pc:sldMkLst>
          <pc:docMk/>
          <pc:sldMk cId="3098324458" sldId="408"/>
        </pc:sldMkLst>
      </pc:sldChg>
      <pc:sldChg chg="del">
        <pc:chgData name="Alberto Carlos" userId="e15fa37413acfacc" providerId="LiveId" clId="{45486D34-DE6D-445E-B8A6-9D87F22D8097}" dt="2020-10-25T17:18:40.114" v="32" actId="2696"/>
        <pc:sldMkLst>
          <pc:docMk/>
          <pc:sldMk cId="4091348255" sldId="409"/>
        </pc:sldMkLst>
      </pc:sldChg>
      <pc:sldChg chg="del">
        <pc:chgData name="Alberto Carlos" userId="e15fa37413acfacc" providerId="LiveId" clId="{45486D34-DE6D-445E-B8A6-9D87F22D8097}" dt="2020-10-25T17:18:40.126" v="33" actId="2696"/>
        <pc:sldMkLst>
          <pc:docMk/>
          <pc:sldMk cId="265464124" sldId="410"/>
        </pc:sldMkLst>
      </pc:sldChg>
      <pc:sldChg chg="del">
        <pc:chgData name="Alberto Carlos" userId="e15fa37413acfacc" providerId="LiveId" clId="{45486D34-DE6D-445E-B8A6-9D87F22D8097}" dt="2020-10-25T17:18:40.139" v="34" actId="2696"/>
        <pc:sldMkLst>
          <pc:docMk/>
          <pc:sldMk cId="808486485" sldId="411"/>
        </pc:sldMkLst>
      </pc:sldChg>
      <pc:sldChg chg="del">
        <pc:chgData name="Alberto Carlos" userId="e15fa37413acfacc" providerId="LiveId" clId="{45486D34-DE6D-445E-B8A6-9D87F22D8097}" dt="2020-10-25T17:18:40.151" v="35" actId="2696"/>
        <pc:sldMkLst>
          <pc:docMk/>
          <pc:sldMk cId="3328792430" sldId="412"/>
        </pc:sldMkLst>
      </pc:sldChg>
      <pc:sldChg chg="del">
        <pc:chgData name="Alberto Carlos" userId="e15fa37413acfacc" providerId="LiveId" clId="{45486D34-DE6D-445E-B8A6-9D87F22D8097}" dt="2020-10-25T17:18:40.162" v="36" actId="2696"/>
        <pc:sldMkLst>
          <pc:docMk/>
          <pc:sldMk cId="1666660809" sldId="413"/>
        </pc:sldMkLst>
      </pc:sldChg>
      <pc:sldChg chg="del">
        <pc:chgData name="Alberto Carlos" userId="e15fa37413acfacc" providerId="LiveId" clId="{45486D34-DE6D-445E-B8A6-9D87F22D8097}" dt="2020-10-25T17:18:40.173" v="37" actId="2696"/>
        <pc:sldMkLst>
          <pc:docMk/>
          <pc:sldMk cId="3316374680" sldId="414"/>
        </pc:sldMkLst>
      </pc:sldChg>
      <pc:sldChg chg="del">
        <pc:chgData name="Alberto Carlos" userId="e15fa37413acfacc" providerId="LiveId" clId="{45486D34-DE6D-445E-B8A6-9D87F22D8097}" dt="2020-10-25T17:18:40.185" v="38" actId="2696"/>
        <pc:sldMkLst>
          <pc:docMk/>
          <pc:sldMk cId="3944939059" sldId="415"/>
        </pc:sldMkLst>
      </pc:sldChg>
      <pc:sldChg chg="del">
        <pc:chgData name="Alberto Carlos" userId="e15fa37413acfacc" providerId="LiveId" clId="{45486D34-DE6D-445E-B8A6-9D87F22D8097}" dt="2020-10-25T17:18:40.196" v="39" actId="2696"/>
        <pc:sldMkLst>
          <pc:docMk/>
          <pc:sldMk cId="515568754" sldId="416"/>
        </pc:sldMkLst>
      </pc:sldChg>
      <pc:sldChg chg="del">
        <pc:chgData name="Alberto Carlos" userId="e15fa37413acfacc" providerId="LiveId" clId="{45486D34-DE6D-445E-B8A6-9D87F22D8097}" dt="2020-10-25T17:18:40.211" v="40" actId="2696"/>
        <pc:sldMkLst>
          <pc:docMk/>
          <pc:sldMk cId="3973042411" sldId="417"/>
        </pc:sldMkLst>
      </pc:sldChg>
      <pc:sldChg chg="del">
        <pc:chgData name="Alberto Carlos" userId="e15fa37413acfacc" providerId="LiveId" clId="{45486D34-DE6D-445E-B8A6-9D87F22D8097}" dt="2020-10-25T17:18:40.222" v="41" actId="2696"/>
        <pc:sldMkLst>
          <pc:docMk/>
          <pc:sldMk cId="3912118404" sldId="418"/>
        </pc:sldMkLst>
      </pc:sldChg>
      <pc:sldChg chg="del">
        <pc:chgData name="Alberto Carlos" userId="e15fa37413acfacc" providerId="LiveId" clId="{45486D34-DE6D-445E-B8A6-9D87F22D8097}" dt="2020-10-25T17:18:40.234" v="42" actId="2696"/>
        <pc:sldMkLst>
          <pc:docMk/>
          <pc:sldMk cId="4052258232" sldId="419"/>
        </pc:sldMkLst>
      </pc:sldChg>
      <pc:sldChg chg="del">
        <pc:chgData name="Alberto Carlos" userId="e15fa37413acfacc" providerId="LiveId" clId="{45486D34-DE6D-445E-B8A6-9D87F22D8097}" dt="2020-10-25T17:18:40.244" v="43" actId="2696"/>
        <pc:sldMkLst>
          <pc:docMk/>
          <pc:sldMk cId="2367902131" sldId="420"/>
        </pc:sldMkLst>
      </pc:sldChg>
      <pc:sldChg chg="del">
        <pc:chgData name="Alberto Carlos" userId="e15fa37413acfacc" providerId="LiveId" clId="{45486D34-DE6D-445E-B8A6-9D87F22D8097}" dt="2020-10-25T17:18:40.257" v="44" actId="2696"/>
        <pc:sldMkLst>
          <pc:docMk/>
          <pc:sldMk cId="1634956325" sldId="421"/>
        </pc:sldMkLst>
      </pc:sldChg>
      <pc:sldChg chg="del">
        <pc:chgData name="Alberto Carlos" userId="e15fa37413acfacc" providerId="LiveId" clId="{45486D34-DE6D-445E-B8A6-9D87F22D8097}" dt="2020-10-25T17:18:40.270" v="45" actId="2696"/>
        <pc:sldMkLst>
          <pc:docMk/>
          <pc:sldMk cId="3588665583" sldId="422"/>
        </pc:sldMkLst>
      </pc:sldChg>
      <pc:sldChg chg="del">
        <pc:chgData name="Alberto Carlos" userId="e15fa37413acfacc" providerId="LiveId" clId="{45486D34-DE6D-445E-B8A6-9D87F22D8097}" dt="2020-10-25T17:18:40.280" v="46" actId="2696"/>
        <pc:sldMkLst>
          <pc:docMk/>
          <pc:sldMk cId="1945382883" sldId="423"/>
        </pc:sldMkLst>
      </pc:sldChg>
      <pc:sldChg chg="del">
        <pc:chgData name="Alberto Carlos" userId="e15fa37413acfacc" providerId="LiveId" clId="{45486D34-DE6D-445E-B8A6-9D87F22D8097}" dt="2020-10-25T17:18:40.291" v="47" actId="2696"/>
        <pc:sldMkLst>
          <pc:docMk/>
          <pc:sldMk cId="894512670" sldId="424"/>
        </pc:sldMkLst>
      </pc:sldChg>
    </pc:docChg>
  </pc:docChgLst>
  <pc:docChgLst>
    <pc:chgData name="Alberto Carlos" userId="e15fa37413acfacc" providerId="LiveId" clId="{1EDA9429-80FA-4369-B1C3-B5F7DF100FBA}"/>
    <pc:docChg chg="addSld modSld sldOrd">
      <pc:chgData name="Alberto Carlos" userId="e15fa37413acfacc" providerId="LiveId" clId="{1EDA9429-80FA-4369-B1C3-B5F7DF100FBA}" dt="2020-04-08T20:39:00.627" v="1"/>
      <pc:docMkLst>
        <pc:docMk/>
      </pc:docMkLst>
      <pc:sldChg chg="add ord">
        <pc:chgData name="Alberto Carlos" userId="e15fa37413acfacc" providerId="LiveId" clId="{1EDA9429-80FA-4369-B1C3-B5F7DF100FBA}" dt="2020-04-08T20:39:00.627" v="1"/>
        <pc:sldMkLst>
          <pc:docMk/>
          <pc:sldMk cId="3773646395" sldId="301"/>
        </pc:sldMkLst>
      </pc:sldChg>
    </pc:docChg>
  </pc:docChgLst>
  <pc:docChgLst>
    <pc:chgData name="Christian Alonso Vargas Farias" userId="f0800195-5237-4b13-8d8e-9b32f3e89b5d" providerId="ADAL" clId="{D365B59F-56F5-4702-BBB5-D2F3ABBAE7DF}"/>
    <pc:docChg chg="undo custSel addSld delSld modSld sldOrd delMainMaster modMainMaster">
      <pc:chgData name="Christian Alonso Vargas Farias" userId="f0800195-5237-4b13-8d8e-9b32f3e89b5d" providerId="ADAL" clId="{D365B59F-56F5-4702-BBB5-D2F3ABBAE7DF}" dt="2020-02-12T14:43:17.735" v="921" actId="167"/>
      <pc:docMkLst>
        <pc:docMk/>
      </pc:docMkLst>
      <pc:sldChg chg="addSp delSp modSp add">
        <pc:chgData name="Christian Alonso Vargas Farias" userId="f0800195-5237-4b13-8d8e-9b32f3e89b5d" providerId="ADAL" clId="{D365B59F-56F5-4702-BBB5-D2F3ABBAE7DF}" dt="2020-02-11T13:53:35.659" v="828"/>
        <pc:sldMkLst>
          <pc:docMk/>
          <pc:sldMk cId="655980967" sldId="256"/>
        </pc:sldMkLst>
        <pc:spChg chg="mod">
          <ac:chgData name="Christian Alonso Vargas Farias" userId="f0800195-5237-4b13-8d8e-9b32f3e89b5d" providerId="ADAL" clId="{D365B59F-56F5-4702-BBB5-D2F3ABBAE7DF}" dt="2020-02-10T22:20:42.763" v="761" actId="20577"/>
          <ac:spMkLst>
            <pc:docMk/>
            <pc:sldMk cId="655980967" sldId="256"/>
            <ac:spMk id="2" creationId="{DDA8FDDA-8140-4E23-9A8B-C8DBBABDAD59}"/>
          </ac:spMkLst>
        </pc:spChg>
        <pc:spChg chg="del mod">
          <ac:chgData name="Christian Alonso Vargas Farias" userId="f0800195-5237-4b13-8d8e-9b32f3e89b5d" providerId="ADAL" clId="{D365B59F-56F5-4702-BBB5-D2F3ABBAE7DF}" dt="2020-02-11T13:52:54.853" v="825"/>
          <ac:spMkLst>
            <pc:docMk/>
            <pc:sldMk cId="655980967" sldId="256"/>
            <ac:spMk id="3" creationId="{60347C06-8C6D-43B9-94C3-6706BA4DE2A3}"/>
          </ac:spMkLst>
        </pc:spChg>
        <pc:spChg chg="add del mod">
          <ac:chgData name="Christian Alonso Vargas Farias" userId="f0800195-5237-4b13-8d8e-9b32f3e89b5d" providerId="ADAL" clId="{D365B59F-56F5-4702-BBB5-D2F3ABBAE7DF}" dt="2020-02-11T13:53:32.678" v="827"/>
          <ac:spMkLst>
            <pc:docMk/>
            <pc:sldMk cId="655980967" sldId="256"/>
            <ac:spMk id="4" creationId="{4317E7DE-45A8-4D1A-99B5-356A25F98110}"/>
          </ac:spMkLst>
        </pc:spChg>
        <pc:spChg chg="add del mod">
          <ac:chgData name="Christian Alonso Vargas Farias" userId="f0800195-5237-4b13-8d8e-9b32f3e89b5d" providerId="ADAL" clId="{D365B59F-56F5-4702-BBB5-D2F3ABBAE7DF}" dt="2020-02-11T13:53:32.678" v="827"/>
          <ac:spMkLst>
            <pc:docMk/>
            <pc:sldMk cId="655980967" sldId="256"/>
            <ac:spMk id="5" creationId="{84D80C76-5A7A-488F-8ED3-97343D7394C6}"/>
          </ac:spMkLst>
        </pc:spChg>
        <pc:spChg chg="add del mod">
          <ac:chgData name="Christian Alonso Vargas Farias" userId="f0800195-5237-4b13-8d8e-9b32f3e89b5d" providerId="ADAL" clId="{D365B59F-56F5-4702-BBB5-D2F3ABBAE7DF}" dt="2020-02-11T13:53:35.659" v="828"/>
          <ac:spMkLst>
            <pc:docMk/>
            <pc:sldMk cId="655980967" sldId="256"/>
            <ac:spMk id="6" creationId="{B15A9142-2EB9-4B62-9C38-D257F054A441}"/>
          </ac:spMkLst>
        </pc:spChg>
        <pc:spChg chg="add mod">
          <ac:chgData name="Christian Alonso Vargas Farias" userId="f0800195-5237-4b13-8d8e-9b32f3e89b5d" providerId="ADAL" clId="{D365B59F-56F5-4702-BBB5-D2F3ABBAE7DF}" dt="2020-02-11T13:53:35.659" v="828"/>
          <ac:spMkLst>
            <pc:docMk/>
            <pc:sldMk cId="655980967" sldId="256"/>
            <ac:spMk id="7" creationId="{B00BC0CF-B17D-4A50-ABE9-4484FAE4760D}"/>
          </ac:spMkLst>
        </pc:spChg>
        <pc:spChg chg="add mod">
          <ac:chgData name="Christian Alonso Vargas Farias" userId="f0800195-5237-4b13-8d8e-9b32f3e89b5d" providerId="ADAL" clId="{D365B59F-56F5-4702-BBB5-D2F3ABBAE7DF}" dt="2020-02-11T13:53:35.659" v="828"/>
          <ac:spMkLst>
            <pc:docMk/>
            <pc:sldMk cId="655980967" sldId="256"/>
            <ac:spMk id="8" creationId="{24A6EDC5-665D-4C54-9434-DB56AD78E396}"/>
          </ac:spMkLst>
        </pc:spChg>
      </pc:sldChg>
      <pc:sldChg chg="addSp delSp modSp add modAnim">
        <pc:chgData name="Christian Alonso Vargas Farias" userId="f0800195-5237-4b13-8d8e-9b32f3e89b5d" providerId="ADAL" clId="{D365B59F-56F5-4702-BBB5-D2F3ABBAE7DF}" dt="2020-02-10T22:02:59.652" v="586"/>
        <pc:sldMkLst>
          <pc:docMk/>
          <pc:sldMk cId="3665966782" sldId="257"/>
        </pc:sldMkLst>
        <pc:spChg chg="del">
          <ac:chgData name="Christian Alonso Vargas Farias" userId="f0800195-5237-4b13-8d8e-9b32f3e89b5d" providerId="ADAL" clId="{D365B59F-56F5-4702-BBB5-D2F3ABBAE7DF}" dt="2020-02-10T20:36:52.779" v="5"/>
          <ac:spMkLst>
            <pc:docMk/>
            <pc:sldMk cId="3665966782" sldId="257"/>
            <ac:spMk id="2" creationId="{DDA8FDDA-8140-4E23-9A8B-C8DBBABDAD59}"/>
          </ac:spMkLst>
        </pc:spChg>
        <pc:spChg chg="del">
          <ac:chgData name="Christian Alonso Vargas Farias" userId="f0800195-5237-4b13-8d8e-9b32f3e89b5d" providerId="ADAL" clId="{D365B59F-56F5-4702-BBB5-D2F3ABBAE7DF}" dt="2020-02-10T20:36:52.779" v="5"/>
          <ac:spMkLst>
            <pc:docMk/>
            <pc:sldMk cId="3665966782" sldId="257"/>
            <ac:spMk id="3" creationId="{60347C06-8C6D-43B9-94C3-6706BA4DE2A3}"/>
          </ac:spMkLst>
        </pc:spChg>
        <pc:spChg chg="add del">
          <ac:chgData name="Christian Alonso Vargas Farias" userId="f0800195-5237-4b13-8d8e-9b32f3e89b5d" providerId="ADAL" clId="{D365B59F-56F5-4702-BBB5-D2F3ABBAE7DF}" dt="2020-02-10T20:36:59.207" v="7"/>
          <ac:spMkLst>
            <pc:docMk/>
            <pc:sldMk cId="3665966782" sldId="257"/>
            <ac:spMk id="4" creationId="{3B754503-4B27-4918-835D-71BDF50F86F6}"/>
          </ac:spMkLst>
        </pc:spChg>
        <pc:spChg chg="add del">
          <ac:chgData name="Christian Alonso Vargas Farias" userId="f0800195-5237-4b13-8d8e-9b32f3e89b5d" providerId="ADAL" clId="{D365B59F-56F5-4702-BBB5-D2F3ABBAE7DF}" dt="2020-02-10T20:36:59.207" v="7"/>
          <ac:spMkLst>
            <pc:docMk/>
            <pc:sldMk cId="3665966782" sldId="257"/>
            <ac:spMk id="5" creationId="{EA8CF9E7-CF44-4BFB-BC76-5E03539DB66E}"/>
          </ac:spMkLst>
        </pc:spChg>
        <pc:spChg chg="add del mod">
          <ac:chgData name="Christian Alonso Vargas Farias" userId="f0800195-5237-4b13-8d8e-9b32f3e89b5d" providerId="ADAL" clId="{D365B59F-56F5-4702-BBB5-D2F3ABBAE7DF}" dt="2020-02-10T20:42:45.243" v="93"/>
          <ac:spMkLst>
            <pc:docMk/>
            <pc:sldMk cId="3665966782" sldId="257"/>
            <ac:spMk id="6" creationId="{4803C638-0717-48E5-A6F5-95088BD6B81C}"/>
          </ac:spMkLst>
        </pc:spChg>
        <pc:spChg chg="add del mod">
          <ac:chgData name="Christian Alonso Vargas Farias" userId="f0800195-5237-4b13-8d8e-9b32f3e89b5d" providerId="ADAL" clId="{D365B59F-56F5-4702-BBB5-D2F3ABBAE7DF}" dt="2020-02-10T20:42:45.243" v="93"/>
          <ac:spMkLst>
            <pc:docMk/>
            <pc:sldMk cId="3665966782" sldId="257"/>
            <ac:spMk id="7" creationId="{EF7AADDF-3B36-4820-A2A4-C426BA15BB5B}"/>
          </ac:spMkLst>
        </pc:spChg>
        <pc:spChg chg="add del mod">
          <ac:chgData name="Christian Alonso Vargas Farias" userId="f0800195-5237-4b13-8d8e-9b32f3e89b5d" providerId="ADAL" clId="{D365B59F-56F5-4702-BBB5-D2F3ABBAE7DF}" dt="2020-02-10T21:31:48.596" v="306"/>
          <ac:spMkLst>
            <pc:docMk/>
            <pc:sldMk cId="3665966782" sldId="257"/>
            <ac:spMk id="8" creationId="{73145D07-5576-4A0E-B74C-7B22335885D0}"/>
          </ac:spMkLst>
        </pc:spChg>
        <pc:spChg chg="add del mod">
          <ac:chgData name="Christian Alonso Vargas Farias" userId="f0800195-5237-4b13-8d8e-9b32f3e89b5d" providerId="ADAL" clId="{D365B59F-56F5-4702-BBB5-D2F3ABBAE7DF}" dt="2020-02-10T22:02:59.652" v="586"/>
          <ac:spMkLst>
            <pc:docMk/>
            <pc:sldMk cId="3665966782" sldId="257"/>
            <ac:spMk id="9" creationId="{357FDD56-3353-4F15-A255-1BD8DE5742F8}"/>
          </ac:spMkLst>
        </pc:spChg>
        <pc:spChg chg="add del mod">
          <ac:chgData name="Christian Alonso Vargas Farias" userId="f0800195-5237-4b13-8d8e-9b32f3e89b5d" providerId="ADAL" clId="{D365B59F-56F5-4702-BBB5-D2F3ABBAE7DF}" dt="2020-02-10T22:02:59.652" v="586"/>
          <ac:spMkLst>
            <pc:docMk/>
            <pc:sldMk cId="3665966782" sldId="257"/>
            <ac:spMk id="10" creationId="{3C3E6B70-23C8-4013-B0BF-1E2461290AAD}"/>
          </ac:spMkLst>
        </pc:spChg>
        <pc:spChg chg="add mod">
          <ac:chgData name="Christian Alonso Vargas Farias" userId="f0800195-5237-4b13-8d8e-9b32f3e89b5d" providerId="ADAL" clId="{D365B59F-56F5-4702-BBB5-D2F3ABBAE7DF}" dt="2020-02-10T22:02:59.652" v="586"/>
          <ac:spMkLst>
            <pc:docMk/>
            <pc:sldMk cId="3665966782" sldId="257"/>
            <ac:spMk id="11" creationId="{6666D78C-C84D-4A43-AC56-6938A4F08916}"/>
          </ac:spMkLst>
        </pc:spChg>
        <pc:spChg chg="add mod">
          <ac:chgData name="Christian Alonso Vargas Farias" userId="f0800195-5237-4b13-8d8e-9b32f3e89b5d" providerId="ADAL" clId="{D365B59F-56F5-4702-BBB5-D2F3ABBAE7DF}" dt="2020-02-10T22:02:59.652" v="586"/>
          <ac:spMkLst>
            <pc:docMk/>
            <pc:sldMk cId="3665966782" sldId="257"/>
            <ac:spMk id="12" creationId="{C63504B2-84AD-4F15-AF75-37DB95653093}"/>
          </ac:spMkLst>
        </pc:spChg>
      </pc:sldChg>
      <pc:sldChg chg="addSp delSp modSp add ord">
        <pc:chgData name="Christian Alonso Vargas Farias" userId="f0800195-5237-4b13-8d8e-9b32f3e89b5d" providerId="ADAL" clId="{D365B59F-56F5-4702-BBB5-D2F3ABBAE7DF}" dt="2020-02-11T15:11:54.045" v="906"/>
        <pc:sldMkLst>
          <pc:docMk/>
          <pc:sldMk cId="1888070224" sldId="258"/>
        </pc:sldMkLst>
        <pc:spChg chg="add mod">
          <ac:chgData name="Christian Alonso Vargas Farias" userId="f0800195-5237-4b13-8d8e-9b32f3e89b5d" providerId="ADAL" clId="{D365B59F-56F5-4702-BBB5-D2F3ABBAE7DF}" dt="2020-02-11T15:11:54.045" v="906"/>
          <ac:spMkLst>
            <pc:docMk/>
            <pc:sldMk cId="1888070224" sldId="258"/>
            <ac:spMk id="2" creationId="{780D37AA-34BA-4549-BCF4-C1D196008147}"/>
          </ac:spMkLst>
        </pc:spChg>
        <pc:spChg chg="del">
          <ac:chgData name="Christian Alonso Vargas Farias" userId="f0800195-5237-4b13-8d8e-9b32f3e89b5d" providerId="ADAL" clId="{D365B59F-56F5-4702-BBB5-D2F3ABBAE7DF}" dt="2020-02-10T21:12:54.814" v="263"/>
          <ac:spMkLst>
            <pc:docMk/>
            <pc:sldMk cId="1888070224" sldId="258"/>
            <ac:spMk id="2" creationId="{DDA8FDDA-8140-4E23-9A8B-C8DBBABDAD59}"/>
          </ac:spMkLst>
        </pc:spChg>
        <pc:spChg chg="del">
          <ac:chgData name="Christian Alonso Vargas Farias" userId="f0800195-5237-4b13-8d8e-9b32f3e89b5d" providerId="ADAL" clId="{D365B59F-56F5-4702-BBB5-D2F3ABBAE7DF}" dt="2020-02-10T21:12:54.814" v="263"/>
          <ac:spMkLst>
            <pc:docMk/>
            <pc:sldMk cId="1888070224" sldId="258"/>
            <ac:spMk id="3" creationId="{60347C06-8C6D-43B9-94C3-6706BA4DE2A3}"/>
          </ac:spMkLst>
        </pc:spChg>
        <pc:spChg chg="add mod">
          <ac:chgData name="Christian Alonso Vargas Farias" userId="f0800195-5237-4b13-8d8e-9b32f3e89b5d" providerId="ADAL" clId="{D365B59F-56F5-4702-BBB5-D2F3ABBAE7DF}" dt="2020-02-11T15:11:54.045" v="906"/>
          <ac:spMkLst>
            <pc:docMk/>
            <pc:sldMk cId="1888070224" sldId="258"/>
            <ac:spMk id="3" creationId="{9E7B4E90-90A0-4FA6-8D76-CC3AF6261CD7}"/>
          </ac:spMkLst>
        </pc:spChg>
        <pc:spChg chg="add del mod">
          <ac:chgData name="Christian Alonso Vargas Farias" userId="f0800195-5237-4b13-8d8e-9b32f3e89b5d" providerId="ADAL" clId="{D365B59F-56F5-4702-BBB5-D2F3ABBAE7DF}" dt="2020-02-10T22:03:59.829" v="587"/>
          <ac:spMkLst>
            <pc:docMk/>
            <pc:sldMk cId="1888070224" sldId="258"/>
            <ac:spMk id="4" creationId="{9A715591-B1FC-4487-B9EB-496EE4E8CF1A}"/>
          </ac:spMkLst>
        </pc:spChg>
        <pc:spChg chg="add del mod">
          <ac:chgData name="Christian Alonso Vargas Farias" userId="f0800195-5237-4b13-8d8e-9b32f3e89b5d" providerId="ADAL" clId="{D365B59F-56F5-4702-BBB5-D2F3ABBAE7DF}" dt="2020-02-10T21:12:58.106" v="264"/>
          <ac:spMkLst>
            <pc:docMk/>
            <pc:sldMk cId="1888070224" sldId="258"/>
            <ac:spMk id="5" creationId="{5DC32F6C-48D0-40D7-8175-FDB8B2C8574B}"/>
          </ac:spMkLst>
        </pc:spChg>
        <pc:spChg chg="add del mod">
          <ac:chgData name="Christian Alonso Vargas Farias" userId="f0800195-5237-4b13-8d8e-9b32f3e89b5d" providerId="ADAL" clId="{D365B59F-56F5-4702-BBB5-D2F3ABBAE7DF}" dt="2020-02-10T21:13:25.484" v="271"/>
          <ac:spMkLst>
            <pc:docMk/>
            <pc:sldMk cId="1888070224" sldId="258"/>
            <ac:spMk id="9" creationId="{4BFF27E8-3E10-4BBD-A358-CC1263C46F43}"/>
          </ac:spMkLst>
        </pc:spChg>
        <pc:spChg chg="add del mod">
          <ac:chgData name="Christian Alonso Vargas Farias" userId="f0800195-5237-4b13-8d8e-9b32f3e89b5d" providerId="ADAL" clId="{D365B59F-56F5-4702-BBB5-D2F3ABBAE7DF}" dt="2020-02-10T21:14:46.418" v="290" actId="478"/>
          <ac:spMkLst>
            <pc:docMk/>
            <pc:sldMk cId="1888070224" sldId="258"/>
            <ac:spMk id="12" creationId="{F3712E4F-62C6-4757-9BF0-78958C3A17AD}"/>
          </ac:spMkLst>
        </pc:spChg>
        <pc:spChg chg="add del mod">
          <ac:chgData name="Christian Alonso Vargas Farias" userId="f0800195-5237-4b13-8d8e-9b32f3e89b5d" providerId="ADAL" clId="{D365B59F-56F5-4702-BBB5-D2F3ABBAE7DF}" dt="2020-02-10T22:08:13.845" v="635"/>
          <ac:spMkLst>
            <pc:docMk/>
            <pc:sldMk cId="1888070224" sldId="258"/>
            <ac:spMk id="13" creationId="{6428585D-450B-47B4-A9CE-72A6BA7A2313}"/>
          </ac:spMkLst>
        </pc:spChg>
        <pc:spChg chg="add del mod">
          <ac:chgData name="Christian Alonso Vargas Farias" userId="f0800195-5237-4b13-8d8e-9b32f3e89b5d" providerId="ADAL" clId="{D365B59F-56F5-4702-BBB5-D2F3ABBAE7DF}" dt="2020-02-10T22:13:54.528" v="676"/>
          <ac:spMkLst>
            <pc:docMk/>
            <pc:sldMk cId="1888070224" sldId="258"/>
            <ac:spMk id="14" creationId="{3BE9B698-69AC-4DD5-A404-72BCB58654A0}"/>
          </ac:spMkLst>
        </pc:spChg>
        <pc:spChg chg="add del mod">
          <ac:chgData name="Christian Alonso Vargas Farias" userId="f0800195-5237-4b13-8d8e-9b32f3e89b5d" providerId="ADAL" clId="{D365B59F-56F5-4702-BBB5-D2F3ABBAE7DF}" dt="2020-02-10T22:16:25.802" v="703"/>
          <ac:spMkLst>
            <pc:docMk/>
            <pc:sldMk cId="1888070224" sldId="258"/>
            <ac:spMk id="15" creationId="{47C76009-AE61-4283-BA3F-FC9B1820236B}"/>
          </ac:spMkLst>
        </pc:spChg>
        <pc:spChg chg="add del mod">
          <ac:chgData name="Christian Alonso Vargas Farias" userId="f0800195-5237-4b13-8d8e-9b32f3e89b5d" providerId="ADAL" clId="{D365B59F-56F5-4702-BBB5-D2F3ABBAE7DF}" dt="2020-02-10T22:20:25.852" v="748"/>
          <ac:spMkLst>
            <pc:docMk/>
            <pc:sldMk cId="1888070224" sldId="258"/>
            <ac:spMk id="16" creationId="{34B3E0A7-7246-48B6-AA88-3B713992EF73}"/>
          </ac:spMkLst>
        </pc:spChg>
        <pc:spChg chg="add del mod">
          <ac:chgData name="Christian Alonso Vargas Farias" userId="f0800195-5237-4b13-8d8e-9b32f3e89b5d" providerId="ADAL" clId="{D365B59F-56F5-4702-BBB5-D2F3ABBAE7DF}" dt="2020-02-10T22:16:31.356" v="704" actId="931"/>
          <ac:spMkLst>
            <pc:docMk/>
            <pc:sldMk cId="1888070224" sldId="258"/>
            <ac:spMk id="17" creationId="{8E14753B-9058-4E61-B2AB-C21DCB3C88B6}"/>
          </ac:spMkLst>
        </pc:spChg>
        <pc:spChg chg="add del mod">
          <ac:chgData name="Christian Alonso Vargas Farias" userId="f0800195-5237-4b13-8d8e-9b32f3e89b5d" providerId="ADAL" clId="{D365B59F-56F5-4702-BBB5-D2F3ABBAE7DF}" dt="2020-02-10T22:18:42.897" v="731" actId="931"/>
          <ac:spMkLst>
            <pc:docMk/>
            <pc:sldMk cId="1888070224" sldId="258"/>
            <ac:spMk id="21" creationId="{ACE003CE-C767-4626-A392-59CB5B173E3B}"/>
          </ac:spMkLst>
        </pc:spChg>
        <pc:spChg chg="add del mod">
          <ac:chgData name="Christian Alonso Vargas Farias" userId="f0800195-5237-4b13-8d8e-9b32f3e89b5d" providerId="ADAL" clId="{D365B59F-56F5-4702-BBB5-D2F3ABBAE7DF}" dt="2020-02-10T22:20:25.852" v="748"/>
          <ac:spMkLst>
            <pc:docMk/>
            <pc:sldMk cId="1888070224" sldId="258"/>
            <ac:spMk id="25" creationId="{9F5D4B2C-0841-4154-AC9B-620B7FA36E14}"/>
          </ac:spMkLst>
        </pc:spChg>
        <pc:spChg chg="add del mod">
          <ac:chgData name="Christian Alonso Vargas Farias" userId="f0800195-5237-4b13-8d8e-9b32f3e89b5d" providerId="ADAL" clId="{D365B59F-56F5-4702-BBB5-D2F3ABBAE7DF}" dt="2020-02-10T22:20:30.844" v="749"/>
          <ac:spMkLst>
            <pc:docMk/>
            <pc:sldMk cId="1888070224" sldId="258"/>
            <ac:spMk id="26" creationId="{F3A8C7E2-1914-4261-B6AB-CEB9B641500C}"/>
          </ac:spMkLst>
        </pc:spChg>
        <pc:spChg chg="add del mod">
          <ac:chgData name="Christian Alonso Vargas Farias" userId="f0800195-5237-4b13-8d8e-9b32f3e89b5d" providerId="ADAL" clId="{D365B59F-56F5-4702-BBB5-D2F3ABBAE7DF}" dt="2020-02-10T22:20:30.844" v="749"/>
          <ac:spMkLst>
            <pc:docMk/>
            <pc:sldMk cId="1888070224" sldId="258"/>
            <ac:spMk id="27" creationId="{8F32B12D-383D-4561-B687-DB8BB0036E70}"/>
          </ac:spMkLst>
        </pc:spChg>
        <pc:spChg chg="add mod">
          <ac:chgData name="Christian Alonso Vargas Farias" userId="f0800195-5237-4b13-8d8e-9b32f3e89b5d" providerId="ADAL" clId="{D365B59F-56F5-4702-BBB5-D2F3ABBAE7DF}" dt="2020-02-10T22:20:37.693" v="755" actId="20577"/>
          <ac:spMkLst>
            <pc:docMk/>
            <pc:sldMk cId="1888070224" sldId="258"/>
            <ac:spMk id="28" creationId="{8D9E26A3-9FC5-4974-92EC-586B2E5D3301}"/>
          </ac:spMkLst>
        </pc:spChg>
        <pc:spChg chg="add del mod">
          <ac:chgData name="Christian Alonso Vargas Farias" userId="f0800195-5237-4b13-8d8e-9b32f3e89b5d" providerId="ADAL" clId="{D365B59F-56F5-4702-BBB5-D2F3ABBAE7DF}" dt="2020-02-11T15:11:54.045" v="906"/>
          <ac:spMkLst>
            <pc:docMk/>
            <pc:sldMk cId="1888070224" sldId="258"/>
            <ac:spMk id="29" creationId="{2E5E6B4A-1799-4889-A366-1287F8CA491D}"/>
          </ac:spMkLst>
        </pc:spChg>
        <pc:picChg chg="add del mod">
          <ac:chgData name="Christian Alonso Vargas Farias" userId="f0800195-5237-4b13-8d8e-9b32f3e89b5d" providerId="ADAL" clId="{D365B59F-56F5-4702-BBB5-D2F3ABBAE7DF}" dt="2020-02-10T21:13:07.950" v="269" actId="478"/>
          <ac:picMkLst>
            <pc:docMk/>
            <pc:sldMk cId="1888070224" sldId="258"/>
            <ac:picMk id="7" creationId="{D68E0E3E-5A1A-4B18-A4CB-11ED2957E39B}"/>
          </ac:picMkLst>
        </pc:picChg>
        <pc:picChg chg="add del mod ord">
          <ac:chgData name="Christian Alonso Vargas Farias" userId="f0800195-5237-4b13-8d8e-9b32f3e89b5d" providerId="ADAL" clId="{D365B59F-56F5-4702-BBB5-D2F3ABBAE7DF}" dt="2020-02-10T21:13:36.747" v="277"/>
          <ac:picMkLst>
            <pc:docMk/>
            <pc:sldMk cId="1888070224" sldId="258"/>
            <ac:picMk id="11" creationId="{322B4B2B-7DFD-49F3-8100-B0FA642BB595}"/>
          </ac:picMkLst>
        </pc:picChg>
        <pc:picChg chg="add del mod">
          <ac:chgData name="Christian Alonso Vargas Farias" userId="f0800195-5237-4b13-8d8e-9b32f3e89b5d" providerId="ADAL" clId="{D365B59F-56F5-4702-BBB5-D2F3ABBAE7DF}" dt="2020-02-10T22:16:37.315" v="707" actId="478"/>
          <ac:picMkLst>
            <pc:docMk/>
            <pc:sldMk cId="1888070224" sldId="258"/>
            <ac:picMk id="19" creationId="{1CA6095C-572C-4647-9F22-FE10CB79F4FD}"/>
          </ac:picMkLst>
        </pc:picChg>
        <pc:picChg chg="add del mod ord">
          <ac:chgData name="Christian Alonso Vargas Farias" userId="f0800195-5237-4b13-8d8e-9b32f3e89b5d" providerId="ADAL" clId="{D365B59F-56F5-4702-BBB5-D2F3ABBAE7DF}" dt="2020-02-10T22:18:52.632" v="735" actId="478"/>
          <ac:picMkLst>
            <pc:docMk/>
            <pc:sldMk cId="1888070224" sldId="258"/>
            <ac:picMk id="23" creationId="{73A9FD7A-FE9F-434B-8DB4-BF8293E875FF}"/>
          </ac:picMkLst>
        </pc:picChg>
      </pc:sldChg>
      <pc:sldChg chg="addSp delSp modSp add del">
        <pc:chgData name="Christian Alonso Vargas Farias" userId="f0800195-5237-4b13-8d8e-9b32f3e89b5d" providerId="ADAL" clId="{D365B59F-56F5-4702-BBB5-D2F3ABBAE7DF}" dt="2020-02-10T22:14:26.929" v="684" actId="2696"/>
        <pc:sldMkLst>
          <pc:docMk/>
          <pc:sldMk cId="720758439" sldId="259"/>
        </pc:sldMkLst>
        <pc:spChg chg="del">
          <ac:chgData name="Christian Alonso Vargas Farias" userId="f0800195-5237-4b13-8d8e-9b32f3e89b5d" providerId="ADAL" clId="{D365B59F-56F5-4702-BBB5-D2F3ABBAE7DF}" dt="2020-02-10T21:31:53.681" v="307"/>
          <ac:spMkLst>
            <pc:docMk/>
            <pc:sldMk cId="720758439" sldId="259"/>
            <ac:spMk id="2" creationId="{DDA8FDDA-8140-4E23-9A8B-C8DBBABDAD59}"/>
          </ac:spMkLst>
        </pc:spChg>
        <pc:spChg chg="del">
          <ac:chgData name="Christian Alonso Vargas Farias" userId="f0800195-5237-4b13-8d8e-9b32f3e89b5d" providerId="ADAL" clId="{D365B59F-56F5-4702-BBB5-D2F3ABBAE7DF}" dt="2020-02-10T21:31:53.681" v="307"/>
          <ac:spMkLst>
            <pc:docMk/>
            <pc:sldMk cId="720758439" sldId="259"/>
            <ac:spMk id="3" creationId="{60347C06-8C6D-43B9-94C3-6706BA4DE2A3}"/>
          </ac:spMkLst>
        </pc:spChg>
        <pc:spChg chg="add del mod">
          <ac:chgData name="Christian Alonso Vargas Farias" userId="f0800195-5237-4b13-8d8e-9b32f3e89b5d" providerId="ADAL" clId="{D365B59F-56F5-4702-BBB5-D2F3ABBAE7DF}" dt="2020-02-10T22:14:09.192" v="679"/>
          <ac:spMkLst>
            <pc:docMk/>
            <pc:sldMk cId="720758439" sldId="259"/>
            <ac:spMk id="4" creationId="{6CD39762-E776-42C4-8FEF-13A41E3207B9}"/>
          </ac:spMkLst>
        </pc:spChg>
        <pc:spChg chg="add mod">
          <ac:chgData name="Christian Alonso Vargas Farias" userId="f0800195-5237-4b13-8d8e-9b32f3e89b5d" providerId="ADAL" clId="{D365B59F-56F5-4702-BBB5-D2F3ABBAE7DF}" dt="2020-02-10T22:14:09.192" v="679"/>
          <ac:spMkLst>
            <pc:docMk/>
            <pc:sldMk cId="720758439" sldId="259"/>
            <ac:spMk id="5" creationId="{59800F2D-1147-4BF6-88EB-753797E86828}"/>
          </ac:spMkLst>
        </pc:spChg>
        <pc:spChg chg="add del mod">
          <ac:chgData name="Christian Alonso Vargas Farias" userId="f0800195-5237-4b13-8d8e-9b32f3e89b5d" providerId="ADAL" clId="{D365B59F-56F5-4702-BBB5-D2F3ABBAE7DF}" dt="2020-02-10T22:14:15.073" v="680" actId="931"/>
          <ac:spMkLst>
            <pc:docMk/>
            <pc:sldMk cId="720758439" sldId="259"/>
            <ac:spMk id="6" creationId="{B966258A-875D-4D8E-9BD2-7F7EC306492F}"/>
          </ac:spMkLst>
        </pc:spChg>
        <pc:spChg chg="add mod">
          <ac:chgData name="Christian Alonso Vargas Farias" userId="f0800195-5237-4b13-8d8e-9b32f3e89b5d" providerId="ADAL" clId="{D365B59F-56F5-4702-BBB5-D2F3ABBAE7DF}" dt="2020-02-10T22:14:23.825" v="683" actId="478"/>
          <ac:spMkLst>
            <pc:docMk/>
            <pc:sldMk cId="720758439" sldId="259"/>
            <ac:spMk id="10" creationId="{EA2045E3-6B87-4969-B54C-75171011AA84}"/>
          </ac:spMkLst>
        </pc:spChg>
        <pc:picChg chg="add del mod">
          <ac:chgData name="Christian Alonso Vargas Farias" userId="f0800195-5237-4b13-8d8e-9b32f3e89b5d" providerId="ADAL" clId="{D365B59F-56F5-4702-BBB5-D2F3ABBAE7DF}" dt="2020-02-10T22:14:23.825" v="683" actId="478"/>
          <ac:picMkLst>
            <pc:docMk/>
            <pc:sldMk cId="720758439" sldId="259"/>
            <ac:picMk id="8" creationId="{C0DEB0D2-EA56-46F8-A846-3DA6300E48A1}"/>
          </ac:picMkLst>
        </pc:picChg>
      </pc:sldChg>
      <pc:sldChg chg="addSp delSp modSp add">
        <pc:chgData name="Christian Alonso Vargas Farias" userId="f0800195-5237-4b13-8d8e-9b32f3e89b5d" providerId="ADAL" clId="{D365B59F-56F5-4702-BBB5-D2F3ABBAE7DF}" dt="2020-02-11T14:33:55.472" v="868"/>
        <pc:sldMkLst>
          <pc:docMk/>
          <pc:sldMk cId="2354456568" sldId="260"/>
        </pc:sldMkLst>
        <pc:spChg chg="del">
          <ac:chgData name="Christian Alonso Vargas Farias" userId="f0800195-5237-4b13-8d8e-9b32f3e89b5d" providerId="ADAL" clId="{D365B59F-56F5-4702-BBB5-D2F3ABBAE7DF}" dt="2020-02-11T13:53:46.749" v="829"/>
          <ac:spMkLst>
            <pc:docMk/>
            <pc:sldMk cId="2354456568" sldId="260"/>
            <ac:spMk id="2" creationId="{DDA8FDDA-8140-4E23-9A8B-C8DBBABDAD59}"/>
          </ac:spMkLst>
        </pc:spChg>
        <pc:spChg chg="del mod">
          <ac:chgData name="Christian Alonso Vargas Farias" userId="f0800195-5237-4b13-8d8e-9b32f3e89b5d" providerId="ADAL" clId="{D365B59F-56F5-4702-BBB5-D2F3ABBAE7DF}" dt="2020-02-11T13:53:46.749" v="829"/>
          <ac:spMkLst>
            <pc:docMk/>
            <pc:sldMk cId="2354456568" sldId="260"/>
            <ac:spMk id="3" creationId="{60347C06-8C6D-43B9-94C3-6706BA4DE2A3}"/>
          </ac:spMkLst>
        </pc:spChg>
        <pc:spChg chg="add del mod">
          <ac:chgData name="Christian Alonso Vargas Farias" userId="f0800195-5237-4b13-8d8e-9b32f3e89b5d" providerId="ADAL" clId="{D365B59F-56F5-4702-BBB5-D2F3ABBAE7DF}" dt="2020-02-11T14:33:55.472" v="868"/>
          <ac:spMkLst>
            <pc:docMk/>
            <pc:sldMk cId="2354456568" sldId="260"/>
            <ac:spMk id="4" creationId="{CAAF2257-27B2-4A5E-9514-CF5BC3653ED9}"/>
          </ac:spMkLst>
        </pc:spChg>
        <pc:spChg chg="add del mod">
          <ac:chgData name="Christian Alonso Vargas Farias" userId="f0800195-5237-4b13-8d8e-9b32f3e89b5d" providerId="ADAL" clId="{D365B59F-56F5-4702-BBB5-D2F3ABBAE7DF}" dt="2020-02-11T14:33:55.472" v="868"/>
          <ac:spMkLst>
            <pc:docMk/>
            <pc:sldMk cId="2354456568" sldId="260"/>
            <ac:spMk id="5" creationId="{EE45C1C9-A38B-4211-ADEA-B35440543F3D}"/>
          </ac:spMkLst>
        </pc:spChg>
        <pc:spChg chg="add del mod">
          <ac:chgData name="Christian Alonso Vargas Farias" userId="f0800195-5237-4b13-8d8e-9b32f3e89b5d" providerId="ADAL" clId="{D365B59F-56F5-4702-BBB5-D2F3ABBAE7DF}" dt="2020-02-11T14:33:55.472" v="868"/>
          <ac:spMkLst>
            <pc:docMk/>
            <pc:sldMk cId="2354456568" sldId="260"/>
            <ac:spMk id="6" creationId="{CB25F053-51B2-46A4-B8DB-CD7A974C8C7C}"/>
          </ac:spMkLst>
        </pc:spChg>
      </pc:sldChg>
      <pc:sldChg chg="add ord">
        <pc:chgData name="Christian Alonso Vargas Farias" userId="f0800195-5237-4b13-8d8e-9b32f3e89b5d" providerId="ADAL" clId="{D365B59F-56F5-4702-BBB5-D2F3ABBAE7DF}" dt="2020-02-10T22:18:27.063" v="729"/>
        <pc:sldMkLst>
          <pc:docMk/>
          <pc:sldMk cId="1604834296" sldId="261"/>
        </pc:sldMkLst>
      </pc:sldChg>
      <pc:sldChg chg="addSp delSp modSp add">
        <pc:chgData name="Christian Alonso Vargas Farias" userId="f0800195-5237-4b13-8d8e-9b32f3e89b5d" providerId="ADAL" clId="{D365B59F-56F5-4702-BBB5-D2F3ABBAE7DF}" dt="2020-02-11T19:02:28.640" v="912"/>
        <pc:sldMkLst>
          <pc:docMk/>
          <pc:sldMk cId="2853443170" sldId="262"/>
        </pc:sldMkLst>
        <pc:spChg chg="del">
          <ac:chgData name="Christian Alonso Vargas Farias" userId="f0800195-5237-4b13-8d8e-9b32f3e89b5d" providerId="ADAL" clId="{D365B59F-56F5-4702-BBB5-D2F3ABBAE7DF}" dt="2020-02-11T19:02:28.640" v="912"/>
          <ac:spMkLst>
            <pc:docMk/>
            <pc:sldMk cId="2853443170" sldId="262"/>
            <ac:spMk id="2" creationId="{780D37AA-34BA-4549-BCF4-C1D196008147}"/>
          </ac:spMkLst>
        </pc:spChg>
        <pc:spChg chg="del">
          <ac:chgData name="Christian Alonso Vargas Farias" userId="f0800195-5237-4b13-8d8e-9b32f3e89b5d" providerId="ADAL" clId="{D365B59F-56F5-4702-BBB5-D2F3ABBAE7DF}" dt="2020-02-11T19:02:28.640" v="912"/>
          <ac:spMkLst>
            <pc:docMk/>
            <pc:sldMk cId="2853443170" sldId="262"/>
            <ac:spMk id="3" creationId="{9E7B4E90-90A0-4FA6-8D76-CC3AF6261CD7}"/>
          </ac:spMkLst>
        </pc:spChg>
        <pc:spChg chg="add mod">
          <ac:chgData name="Christian Alonso Vargas Farias" userId="f0800195-5237-4b13-8d8e-9b32f3e89b5d" providerId="ADAL" clId="{D365B59F-56F5-4702-BBB5-D2F3ABBAE7DF}" dt="2020-02-11T19:02:28.640" v="912"/>
          <ac:spMkLst>
            <pc:docMk/>
            <pc:sldMk cId="2853443170" sldId="262"/>
            <ac:spMk id="4" creationId="{46F5D4AA-4009-43F6-9C6C-44E711E9E840}"/>
          </ac:spMkLst>
        </pc:spChg>
      </pc:sldChg>
      <pc:sldMasterChg chg="addSp delSp modSp delAnim modAnim delSldLayout modSldLayout">
        <pc:chgData name="Christian Alonso Vargas Farias" userId="f0800195-5237-4b13-8d8e-9b32f3e89b5d" providerId="ADAL" clId="{D365B59F-56F5-4702-BBB5-D2F3ABBAE7DF}" dt="2020-02-12T14:43:17.735" v="921" actId="167"/>
        <pc:sldMasterMkLst>
          <pc:docMk/>
          <pc:sldMasterMk cId="2695584717" sldId="2147483648"/>
        </pc:sldMasterMkLst>
        <pc:spChg chg="add del mod ord">
          <ac:chgData name="Christian Alonso Vargas Farias" userId="f0800195-5237-4b13-8d8e-9b32f3e89b5d" providerId="ADAL" clId="{D365B59F-56F5-4702-BBB5-D2F3ABBAE7DF}" dt="2020-02-10T21:42:36.302" v="394" actId="14100"/>
          <ac:spMkLst>
            <pc:docMk/>
            <pc:sldMasterMk cId="2695584717" sldId="2147483648"/>
            <ac:spMk id="2" creationId="{E34B6424-8960-4519-BBB2-AB139747F9E4}"/>
          </ac:spMkLst>
        </pc:spChg>
        <pc:spChg chg="add del mod">
          <ac:chgData name="Christian Alonso Vargas Farias" userId="f0800195-5237-4b13-8d8e-9b32f3e89b5d" providerId="ADAL" clId="{D365B59F-56F5-4702-BBB5-D2F3ABBAE7DF}" dt="2020-02-10T21:56:00.377" v="536" actId="207"/>
          <ac:spMkLst>
            <pc:docMk/>
            <pc:sldMasterMk cId="2695584717" sldId="2147483648"/>
            <ac:spMk id="3" creationId="{99885DB4-1D31-4EAA-B861-83CF135D3FCF}"/>
          </ac:spMkLst>
        </pc:spChg>
        <pc:spChg chg="del">
          <ac:chgData name="Christian Alonso Vargas Farias" userId="f0800195-5237-4b13-8d8e-9b32f3e89b5d" providerId="ADAL" clId="{D365B59F-56F5-4702-BBB5-D2F3ABBAE7DF}" dt="2020-02-10T20:39:19.770" v="65" actId="478"/>
          <ac:spMkLst>
            <pc:docMk/>
            <pc:sldMasterMk cId="2695584717" sldId="2147483648"/>
            <ac:spMk id="4" creationId="{EF14DCA0-0230-40D3-B187-7218A6DCCC08}"/>
          </ac:spMkLst>
        </pc:spChg>
        <pc:spChg chg="del">
          <ac:chgData name="Christian Alonso Vargas Farias" userId="f0800195-5237-4b13-8d8e-9b32f3e89b5d" providerId="ADAL" clId="{D365B59F-56F5-4702-BBB5-D2F3ABBAE7DF}" dt="2020-02-10T20:39:21.610" v="66" actId="478"/>
          <ac:spMkLst>
            <pc:docMk/>
            <pc:sldMasterMk cId="2695584717" sldId="2147483648"/>
            <ac:spMk id="5" creationId="{F770CE6E-087F-41C0-9DF1-B94C35013776}"/>
          </ac:spMkLst>
        </pc:spChg>
        <pc:spChg chg="del">
          <ac:chgData name="Christian Alonso Vargas Farias" userId="f0800195-5237-4b13-8d8e-9b32f3e89b5d" providerId="ADAL" clId="{D365B59F-56F5-4702-BBB5-D2F3ABBAE7DF}" dt="2020-02-10T20:39:22.968" v="67" actId="478"/>
          <ac:spMkLst>
            <pc:docMk/>
            <pc:sldMasterMk cId="2695584717" sldId="2147483648"/>
            <ac:spMk id="6" creationId="{2DF3038D-62FC-45B8-941A-CAE1D0711DD3}"/>
          </ac:spMkLst>
        </pc:spChg>
        <pc:spChg chg="add del">
          <ac:chgData name="Christian Alonso Vargas Farias" userId="f0800195-5237-4b13-8d8e-9b32f3e89b5d" providerId="ADAL" clId="{D365B59F-56F5-4702-BBB5-D2F3ABBAE7DF}" dt="2020-02-10T20:38:22.854" v="48" actId="478"/>
          <ac:spMkLst>
            <pc:docMk/>
            <pc:sldMasterMk cId="2695584717" sldId="2147483648"/>
            <ac:spMk id="7" creationId="{645DBB90-937A-4682-B967-797E401BEE24}"/>
          </ac:spMkLst>
        </pc:spChg>
        <pc:spChg chg="add del">
          <ac:chgData name="Christian Alonso Vargas Farias" userId="f0800195-5237-4b13-8d8e-9b32f3e89b5d" providerId="ADAL" clId="{D365B59F-56F5-4702-BBB5-D2F3ABBAE7DF}" dt="2020-02-10T20:38:21.341" v="47" actId="478"/>
          <ac:spMkLst>
            <pc:docMk/>
            <pc:sldMasterMk cId="2695584717" sldId="2147483648"/>
            <ac:spMk id="8" creationId="{C55C4289-51B3-462A-8A81-55F44AD3ACF2}"/>
          </ac:spMkLst>
        </pc:spChg>
        <pc:spChg chg="add del mod">
          <ac:chgData name="Christian Alonso Vargas Farias" userId="f0800195-5237-4b13-8d8e-9b32f3e89b5d" providerId="ADAL" clId="{D365B59F-56F5-4702-BBB5-D2F3ABBAE7DF}" dt="2020-02-10T20:38:41.543" v="52" actId="478"/>
          <ac:spMkLst>
            <pc:docMk/>
            <pc:sldMasterMk cId="2695584717" sldId="2147483648"/>
            <ac:spMk id="9" creationId="{AA16E363-CCEC-424E-A56B-B04339D95494}"/>
          </ac:spMkLst>
        </pc:spChg>
        <pc:spChg chg="add del mod">
          <ac:chgData name="Christian Alonso Vargas Farias" userId="f0800195-5237-4b13-8d8e-9b32f3e89b5d" providerId="ADAL" clId="{D365B59F-56F5-4702-BBB5-D2F3ABBAE7DF}" dt="2020-02-10T20:38:40.295" v="51" actId="478"/>
          <ac:spMkLst>
            <pc:docMk/>
            <pc:sldMasterMk cId="2695584717" sldId="2147483648"/>
            <ac:spMk id="10" creationId="{96F008E7-2311-4C02-9307-03EF62543177}"/>
          </ac:spMkLst>
        </pc:spChg>
        <pc:spChg chg="add del mod">
          <ac:chgData name="Christian Alonso Vargas Farias" userId="f0800195-5237-4b13-8d8e-9b32f3e89b5d" providerId="ADAL" clId="{D365B59F-56F5-4702-BBB5-D2F3ABBAE7DF}" dt="2020-02-10T20:45:39.863" v="109" actId="478"/>
          <ac:spMkLst>
            <pc:docMk/>
            <pc:sldMasterMk cId="2695584717" sldId="2147483648"/>
            <ac:spMk id="11" creationId="{C7896696-13A8-4359-A0B4-FDE2CB9B3AD1}"/>
          </ac:spMkLst>
        </pc:spChg>
        <pc:spChg chg="add del mod">
          <ac:chgData name="Christian Alonso Vargas Farias" userId="f0800195-5237-4b13-8d8e-9b32f3e89b5d" providerId="ADAL" clId="{D365B59F-56F5-4702-BBB5-D2F3ABBAE7DF}" dt="2020-02-10T20:45:55.962" v="115" actId="478"/>
          <ac:spMkLst>
            <pc:docMk/>
            <pc:sldMasterMk cId="2695584717" sldId="2147483648"/>
            <ac:spMk id="47" creationId="{1485EEEC-D710-468C-B8C5-3696A8B3BAF6}"/>
          </ac:spMkLst>
        </pc:spChg>
        <pc:spChg chg="add mod">
          <ac:chgData name="Christian Alonso Vargas Farias" userId="f0800195-5237-4b13-8d8e-9b32f3e89b5d" providerId="ADAL" clId="{D365B59F-56F5-4702-BBB5-D2F3ABBAE7DF}" dt="2020-02-10T21:34:43.047" v="337" actId="571"/>
          <ac:spMkLst>
            <pc:docMk/>
            <pc:sldMasterMk cId="2695584717" sldId="2147483648"/>
            <ac:spMk id="49" creationId="{2A07C161-1EC6-478E-BB81-572EBE067A40}"/>
          </ac:spMkLst>
        </pc:spChg>
        <pc:spChg chg="add del">
          <ac:chgData name="Christian Alonso Vargas Farias" userId="f0800195-5237-4b13-8d8e-9b32f3e89b5d" providerId="ADAL" clId="{D365B59F-56F5-4702-BBB5-D2F3ABBAE7DF}" dt="2020-02-10T21:42:22.761" v="390"/>
          <ac:spMkLst>
            <pc:docMk/>
            <pc:sldMasterMk cId="2695584717" sldId="2147483648"/>
            <ac:spMk id="57" creationId="{CE6D68F7-161C-435C-9993-65EF5122DB16}"/>
          </ac:spMkLst>
        </pc:spChg>
        <pc:grpChg chg="mod">
          <ac:chgData name="Christian Alonso Vargas Farias" userId="f0800195-5237-4b13-8d8e-9b32f3e89b5d" providerId="ADAL" clId="{D365B59F-56F5-4702-BBB5-D2F3ABBAE7DF}" dt="2020-02-10T21:37:49.694" v="357" actId="1035"/>
          <ac:grpSpMkLst>
            <pc:docMk/>
            <pc:sldMasterMk cId="2695584717" sldId="2147483648"/>
            <ac:grpSpMk id="13" creationId="{798CC407-1B90-4C68-96E0-0030B6EA325A}"/>
          </ac:grpSpMkLst>
        </pc:grpChg>
        <pc:grpChg chg="mod">
          <ac:chgData name="Christian Alonso Vargas Farias" userId="f0800195-5237-4b13-8d8e-9b32f3e89b5d" providerId="ADAL" clId="{D365B59F-56F5-4702-BBB5-D2F3ABBAE7DF}" dt="2020-02-10T21:37:49.694" v="357" actId="1035"/>
          <ac:grpSpMkLst>
            <pc:docMk/>
            <pc:sldMasterMk cId="2695584717" sldId="2147483648"/>
            <ac:grpSpMk id="18" creationId="{A7315C0A-A1A8-4332-A786-592306DA8500}"/>
          </ac:grpSpMkLst>
        </pc:grpChg>
        <pc:grpChg chg="mod">
          <ac:chgData name="Christian Alonso Vargas Farias" userId="f0800195-5237-4b13-8d8e-9b32f3e89b5d" providerId="ADAL" clId="{D365B59F-56F5-4702-BBB5-D2F3ABBAE7DF}" dt="2020-02-10T21:37:14.828" v="347" actId="14100"/>
          <ac:grpSpMkLst>
            <pc:docMk/>
            <pc:sldMasterMk cId="2695584717" sldId="2147483648"/>
            <ac:grpSpMk id="51" creationId="{D9EC7CC7-8487-484A-A43C-A99ECB15EBAE}"/>
          </ac:grpSpMkLst>
        </pc:grpChg>
        <pc:picChg chg="add del mod">
          <ac:chgData name="Christian Alonso Vargas Farias" userId="f0800195-5237-4b13-8d8e-9b32f3e89b5d" providerId="ADAL" clId="{D365B59F-56F5-4702-BBB5-D2F3ABBAE7DF}" dt="2020-02-10T20:40:56.378" v="75" actId="27803"/>
          <ac:picMkLst>
            <pc:docMk/>
            <pc:sldMasterMk cId="2695584717" sldId="2147483648"/>
            <ac:picMk id="12" creationId="{798CC407-1B90-4C68-96E0-0030B6EA325A}"/>
          </ac:picMkLst>
        </pc:picChg>
        <pc:picChg chg="add del">
          <ac:chgData name="Christian Alonso Vargas Farias" userId="f0800195-5237-4b13-8d8e-9b32f3e89b5d" providerId="ADAL" clId="{D365B59F-56F5-4702-BBB5-D2F3ABBAE7DF}" dt="2020-02-10T20:41:22.353" v="79" actId="27803"/>
          <ac:picMkLst>
            <pc:docMk/>
            <pc:sldMasterMk cId="2695584717" sldId="2147483648"/>
            <ac:picMk id="17" creationId="{A7315C0A-A1A8-4332-A786-592306DA8500}"/>
          </ac:picMkLst>
        </pc:picChg>
        <pc:picChg chg="add del mod">
          <ac:chgData name="Christian Alonso Vargas Farias" userId="f0800195-5237-4b13-8d8e-9b32f3e89b5d" providerId="ADAL" clId="{D365B59F-56F5-4702-BBB5-D2F3ABBAE7DF}" dt="2020-02-10T21:35:42.273" v="340" actId="27803"/>
          <ac:picMkLst>
            <pc:docMk/>
            <pc:sldMasterMk cId="2695584717" sldId="2147483648"/>
            <ac:picMk id="48" creationId="{D9EC7CC7-8487-484A-A43C-A99ECB15EBAE}"/>
          </ac:picMkLst>
        </pc:picChg>
        <pc:picChg chg="add mod">
          <ac:chgData name="Christian Alonso Vargas Farias" userId="f0800195-5237-4b13-8d8e-9b32f3e89b5d" providerId="ADAL" clId="{D365B59F-56F5-4702-BBB5-D2F3ABBAE7DF}" dt="2020-02-10T21:34:43.047" v="337" actId="571"/>
          <ac:picMkLst>
            <pc:docMk/>
            <pc:sldMasterMk cId="2695584717" sldId="2147483648"/>
            <ac:picMk id="50" creationId="{9960C1FE-881B-4F35-8FD3-86CC0D3591A3}"/>
          </ac:picMkLst>
        </pc:picChg>
        <pc:sldLayoutChg chg="addSp delSp modSp">
          <pc:chgData name="Christian Alonso Vargas Farias" userId="f0800195-5237-4b13-8d8e-9b32f3e89b5d" providerId="ADAL" clId="{D365B59F-56F5-4702-BBB5-D2F3ABBAE7DF}" dt="2020-02-12T14:40:03.627" v="913" actId="197"/>
          <pc:sldLayoutMkLst>
            <pc:docMk/>
            <pc:sldMasterMk cId="2695584717" sldId="2147483648"/>
            <pc:sldLayoutMk cId="3916248093" sldId="2147483649"/>
          </pc:sldLayoutMkLst>
          <pc:spChg chg="mod">
            <ac:chgData name="Christian Alonso Vargas Farias" userId="f0800195-5237-4b13-8d8e-9b32f3e89b5d" providerId="ADAL" clId="{D365B59F-56F5-4702-BBB5-D2F3ABBAE7DF}" dt="2020-02-10T21:41:27.631" v="385" actId="552"/>
            <ac:spMkLst>
              <pc:docMk/>
              <pc:sldMasterMk cId="2695584717" sldId="2147483648"/>
              <pc:sldLayoutMk cId="3916248093" sldId="2147483649"/>
              <ac:spMk id="2" creationId="{69FC8C93-64E0-40FA-BCCC-AE84C4637AE1}"/>
            </ac:spMkLst>
          </pc:spChg>
          <pc:spChg chg="mod">
            <ac:chgData name="Christian Alonso Vargas Farias" userId="f0800195-5237-4b13-8d8e-9b32f3e89b5d" providerId="ADAL" clId="{D365B59F-56F5-4702-BBB5-D2F3ABBAE7DF}" dt="2020-02-10T21:48:25.232" v="464" actId="242"/>
            <ac:spMkLst>
              <pc:docMk/>
              <pc:sldMasterMk cId="2695584717" sldId="2147483648"/>
              <pc:sldLayoutMk cId="3916248093" sldId="2147483649"/>
              <ac:spMk id="3" creationId="{342C6252-2DDB-43C0-8241-75FA02D53CF9}"/>
            </ac:spMkLst>
          </pc:spChg>
          <pc:spChg chg="del">
            <ac:chgData name="Christian Alonso Vargas Farias" userId="f0800195-5237-4b13-8d8e-9b32f3e89b5d" providerId="ADAL" clId="{D365B59F-56F5-4702-BBB5-D2F3ABBAE7DF}" dt="2020-02-10T20:47:20.376" v="127" actId="478"/>
            <ac:spMkLst>
              <pc:docMk/>
              <pc:sldMasterMk cId="2695584717" sldId="2147483648"/>
              <pc:sldLayoutMk cId="3916248093" sldId="2147483649"/>
              <ac:spMk id="4" creationId="{EEB48EB4-2221-4F7C-8A2C-AE5351DBA379}"/>
            </ac:spMkLst>
          </pc:spChg>
          <pc:spChg chg="del">
            <ac:chgData name="Christian Alonso Vargas Farias" userId="f0800195-5237-4b13-8d8e-9b32f3e89b5d" providerId="ADAL" clId="{D365B59F-56F5-4702-BBB5-D2F3ABBAE7DF}" dt="2020-02-10T20:47:22.841" v="128" actId="478"/>
            <ac:spMkLst>
              <pc:docMk/>
              <pc:sldMasterMk cId="2695584717" sldId="2147483648"/>
              <pc:sldLayoutMk cId="3916248093" sldId="2147483649"/>
              <ac:spMk id="5" creationId="{A21302D4-0DA6-4C90-AD6F-DA8D3C7ED22A}"/>
            </ac:spMkLst>
          </pc:spChg>
          <pc:spChg chg="del">
            <ac:chgData name="Christian Alonso Vargas Farias" userId="f0800195-5237-4b13-8d8e-9b32f3e89b5d" providerId="ADAL" clId="{D365B59F-56F5-4702-BBB5-D2F3ABBAE7DF}" dt="2020-02-10T20:47:24.104" v="129" actId="478"/>
            <ac:spMkLst>
              <pc:docMk/>
              <pc:sldMasterMk cId="2695584717" sldId="2147483648"/>
              <pc:sldLayoutMk cId="3916248093" sldId="2147483649"/>
              <ac:spMk id="6" creationId="{2E1A710F-2593-4B6A-A52A-C759D50CDB53}"/>
            </ac:spMkLst>
          </pc:spChg>
          <pc:spChg chg="add del mod">
            <ac:chgData name="Christian Alonso Vargas Farias" userId="f0800195-5237-4b13-8d8e-9b32f3e89b5d" providerId="ADAL" clId="{D365B59F-56F5-4702-BBB5-D2F3ABBAE7DF}" dt="2020-02-10T22:11:03.878" v="650" actId="478"/>
            <ac:spMkLst>
              <pc:docMk/>
              <pc:sldMasterMk cId="2695584717" sldId="2147483648"/>
              <pc:sldLayoutMk cId="3916248093" sldId="2147483649"/>
              <ac:spMk id="15" creationId="{35C7C893-A7C8-407C-BA08-634FA7D675C5}"/>
            </ac:spMkLst>
          </pc:spChg>
          <pc:spChg chg="add del mod">
            <ac:chgData name="Christian Alonso Vargas Farias" userId="f0800195-5237-4b13-8d8e-9b32f3e89b5d" providerId="ADAL" clId="{D365B59F-56F5-4702-BBB5-D2F3ABBAE7DF}" dt="2020-02-10T22:07:50.383" v="634" actId="478"/>
            <ac:spMkLst>
              <pc:docMk/>
              <pc:sldMasterMk cId="2695584717" sldId="2147483648"/>
              <pc:sldLayoutMk cId="3916248093" sldId="2147483649"/>
              <ac:spMk id="17" creationId="{4599C6DB-97EE-4ED6-B37E-6AF68606EC72}"/>
            </ac:spMkLst>
          </pc:spChg>
          <pc:spChg chg="add del">
            <ac:chgData name="Christian Alonso Vargas Farias" userId="f0800195-5237-4b13-8d8e-9b32f3e89b5d" providerId="ADAL" clId="{D365B59F-56F5-4702-BBB5-D2F3ABBAE7DF}" dt="2020-02-10T22:10:12.204" v="636" actId="11529"/>
            <ac:spMkLst>
              <pc:docMk/>
              <pc:sldMasterMk cId="2695584717" sldId="2147483648"/>
              <pc:sldLayoutMk cId="3916248093" sldId="2147483649"/>
              <ac:spMk id="18" creationId="{2009BA43-61BE-4CEF-89D8-1F094CDBC098}"/>
            </ac:spMkLst>
          </pc:spChg>
          <pc:spChg chg="add mod">
            <ac:chgData name="Christian Alonso Vargas Farias" userId="f0800195-5237-4b13-8d8e-9b32f3e89b5d" providerId="ADAL" clId="{D365B59F-56F5-4702-BBB5-D2F3ABBAE7DF}" dt="2020-02-10T22:11:01.382" v="649" actId="242"/>
            <ac:spMkLst>
              <pc:docMk/>
              <pc:sldMasterMk cId="2695584717" sldId="2147483648"/>
              <pc:sldLayoutMk cId="3916248093" sldId="2147483649"/>
              <ac:spMk id="19" creationId="{9DA36818-F61B-4B28-B280-572A83C6FC95}"/>
            </ac:spMkLst>
          </pc:spChg>
          <pc:picChg chg="add mod">
            <ac:chgData name="Christian Alonso Vargas Farias" userId="f0800195-5237-4b13-8d8e-9b32f3e89b5d" providerId="ADAL" clId="{D365B59F-56F5-4702-BBB5-D2F3ABBAE7DF}" dt="2020-02-10T21:08:22.750" v="170" actId="1076"/>
            <ac:picMkLst>
              <pc:docMk/>
              <pc:sldMasterMk cId="2695584717" sldId="2147483648"/>
              <pc:sldLayoutMk cId="3916248093" sldId="2147483649"/>
              <ac:picMk id="7" creationId="{37A3CFA5-8624-405F-88D5-77DBFD476C4B}"/>
            </ac:picMkLst>
          </pc:picChg>
          <pc:picChg chg="add del mod ord">
            <ac:chgData name="Christian Alonso Vargas Farias" userId="f0800195-5237-4b13-8d8e-9b32f3e89b5d" providerId="ADAL" clId="{D365B59F-56F5-4702-BBB5-D2F3ABBAE7DF}" dt="2020-02-10T21:09:55.134" v="213" actId="478"/>
            <ac:picMkLst>
              <pc:docMk/>
              <pc:sldMasterMk cId="2695584717" sldId="2147483648"/>
              <pc:sldLayoutMk cId="3916248093" sldId="2147483649"/>
              <ac:picMk id="9" creationId="{D7F036B0-7BAB-4CD0-9267-6F0BF8AFE6E4}"/>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0" creationId="{48340E14-8D20-44CD-9DB5-D8C14158CEA1}"/>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1" creationId="{7331C72A-CEAF-43B1-BC2C-65EE3D4F9F18}"/>
            </ac:picMkLst>
          </pc:picChg>
          <pc:picChg chg="add mod ord">
            <ac:chgData name="Christian Alonso Vargas Farias" userId="f0800195-5237-4b13-8d8e-9b32f3e89b5d" providerId="ADAL" clId="{D365B59F-56F5-4702-BBB5-D2F3ABBAE7DF}" dt="2020-02-12T14:40:03.627" v="913" actId="197"/>
            <ac:picMkLst>
              <pc:docMk/>
              <pc:sldMasterMk cId="2695584717" sldId="2147483648"/>
              <pc:sldLayoutMk cId="3916248093" sldId="2147483649"/>
              <ac:picMk id="12" creationId="{F3E43A05-558E-4AB4-8A61-B280805FE751}"/>
            </ac:picMkLst>
          </pc:picChg>
          <pc:picChg chg="add mod ord">
            <ac:chgData name="Christian Alonso Vargas Farias" userId="f0800195-5237-4b13-8d8e-9b32f3e89b5d" providerId="ADAL" clId="{D365B59F-56F5-4702-BBB5-D2F3ABBAE7DF}" dt="2020-02-10T21:40:44.356" v="365" actId="1076"/>
            <ac:picMkLst>
              <pc:docMk/>
              <pc:sldMasterMk cId="2695584717" sldId="2147483648"/>
              <pc:sldLayoutMk cId="3916248093" sldId="2147483649"/>
              <ac:picMk id="14" creationId="{15E1FBFF-3347-496D-99A1-DFB16468ACC9}"/>
            </ac:picMkLst>
          </pc:picChg>
          <pc:picChg chg="add mod">
            <ac:chgData name="Christian Alonso Vargas Farias" userId="f0800195-5237-4b13-8d8e-9b32f3e89b5d" providerId="ADAL" clId="{D365B59F-56F5-4702-BBB5-D2F3ABBAE7DF}" dt="2020-02-10T21:57:06.148" v="546" actId="1036"/>
            <ac:picMkLst>
              <pc:docMk/>
              <pc:sldMasterMk cId="2695584717" sldId="2147483648"/>
              <pc:sldLayoutMk cId="3916248093" sldId="2147483649"/>
              <ac:picMk id="16" creationId="{7C16ECB8-BC9A-415C-9C71-1BF995F5C0AF}"/>
            </ac:picMkLst>
          </pc:picChg>
        </pc:sldLayoutChg>
        <pc:sldLayoutChg chg="addSp delSp modSp">
          <pc:chgData name="Christian Alonso Vargas Farias" userId="f0800195-5237-4b13-8d8e-9b32f3e89b5d" providerId="ADAL" clId="{D365B59F-56F5-4702-BBB5-D2F3ABBAE7DF}" dt="2020-02-10T22:12:23.002" v="660" actId="478"/>
          <pc:sldLayoutMkLst>
            <pc:docMk/>
            <pc:sldMasterMk cId="2695584717" sldId="2147483648"/>
            <pc:sldLayoutMk cId="3092147257" sldId="2147483650"/>
          </pc:sldLayoutMkLst>
          <pc:spChg chg="del">
            <ac:chgData name="Christian Alonso Vargas Farias" userId="f0800195-5237-4b13-8d8e-9b32f3e89b5d" providerId="ADAL" clId="{D365B59F-56F5-4702-BBB5-D2F3ABBAE7DF}" dt="2020-02-10T21:05:42.303" v="152" actId="478"/>
            <ac:spMkLst>
              <pc:docMk/>
              <pc:sldMasterMk cId="2695584717" sldId="2147483648"/>
              <pc:sldLayoutMk cId="3092147257" sldId="2147483650"/>
              <ac:spMk id="2" creationId="{D163DA7A-73C8-4CC4-A13A-AAF1DE65F7F5}"/>
            </ac:spMkLst>
          </pc:spChg>
          <pc:spChg chg="mod">
            <ac:chgData name="Christian Alonso Vargas Farias" userId="f0800195-5237-4b13-8d8e-9b32f3e89b5d" providerId="ADAL" clId="{D365B59F-56F5-4702-BBB5-D2F3ABBAE7DF}" dt="2020-02-10T21:49:09.974" v="526" actId="1036"/>
            <ac:spMkLst>
              <pc:docMk/>
              <pc:sldMasterMk cId="2695584717" sldId="2147483648"/>
              <pc:sldLayoutMk cId="3092147257" sldId="2147483650"/>
              <ac:spMk id="3" creationId="{59DA4E72-5B16-44F6-9635-C5BD9AF62810}"/>
            </ac:spMkLst>
          </pc:spChg>
          <pc:spChg chg="del">
            <ac:chgData name="Christian Alonso Vargas Farias" userId="f0800195-5237-4b13-8d8e-9b32f3e89b5d" providerId="ADAL" clId="{D365B59F-56F5-4702-BBB5-D2F3ABBAE7DF}" dt="2020-02-10T20:47:28.347" v="130" actId="478"/>
            <ac:spMkLst>
              <pc:docMk/>
              <pc:sldMasterMk cId="2695584717" sldId="2147483648"/>
              <pc:sldLayoutMk cId="3092147257" sldId="2147483650"/>
              <ac:spMk id="4" creationId="{32F03883-30EB-4975-9F0C-67F19B2596CB}"/>
            </ac:spMkLst>
          </pc:spChg>
          <pc:spChg chg="del">
            <ac:chgData name="Christian Alonso Vargas Farias" userId="f0800195-5237-4b13-8d8e-9b32f3e89b5d" providerId="ADAL" clId="{D365B59F-56F5-4702-BBB5-D2F3ABBAE7DF}" dt="2020-02-10T20:47:30.141" v="131" actId="478"/>
            <ac:spMkLst>
              <pc:docMk/>
              <pc:sldMasterMk cId="2695584717" sldId="2147483648"/>
              <pc:sldLayoutMk cId="3092147257" sldId="2147483650"/>
              <ac:spMk id="5" creationId="{7A80EABE-BD66-4F5B-8DD1-FA9CAD8ED1CF}"/>
            </ac:spMkLst>
          </pc:spChg>
          <pc:spChg chg="del">
            <ac:chgData name="Christian Alonso Vargas Farias" userId="f0800195-5237-4b13-8d8e-9b32f3e89b5d" providerId="ADAL" clId="{D365B59F-56F5-4702-BBB5-D2F3ABBAE7DF}" dt="2020-02-10T20:47:31.733" v="132" actId="478"/>
            <ac:spMkLst>
              <pc:docMk/>
              <pc:sldMasterMk cId="2695584717" sldId="2147483648"/>
              <pc:sldLayoutMk cId="3092147257" sldId="2147483650"/>
              <ac:spMk id="6" creationId="{766F97CC-5BE8-4737-AB26-816147A0DF40}"/>
            </ac:spMkLst>
          </pc:spChg>
          <pc:spChg chg="add del">
            <ac:chgData name="Christian Alonso Vargas Farias" userId="f0800195-5237-4b13-8d8e-9b32f3e89b5d" providerId="ADAL" clId="{D365B59F-56F5-4702-BBB5-D2F3ABBAE7DF}" dt="2020-02-10T21:36:15.173" v="343" actId="478"/>
            <ac:spMkLst>
              <pc:docMk/>
              <pc:sldMasterMk cId="2695584717" sldId="2147483648"/>
              <pc:sldLayoutMk cId="3092147257" sldId="2147483650"/>
              <ac:spMk id="7" creationId="{D21E3BA7-E9F8-45F4-BF76-C737AC962814}"/>
            </ac:spMkLst>
          </pc:spChg>
          <pc:spChg chg="add mod">
            <ac:chgData name="Christian Alonso Vargas Farias" userId="f0800195-5237-4b13-8d8e-9b32f3e89b5d" providerId="ADAL" clId="{D365B59F-56F5-4702-BBB5-D2F3ABBAE7DF}" dt="2020-02-10T21:38:23.187" v="361" actId="14100"/>
            <ac:spMkLst>
              <pc:docMk/>
              <pc:sldMasterMk cId="2695584717" sldId="2147483648"/>
              <pc:sldLayoutMk cId="3092147257" sldId="2147483650"/>
              <ac:spMk id="8" creationId="{01F0777D-47A6-4CCF-BC6D-32AE8E27C566}"/>
            </ac:spMkLst>
          </pc:spChg>
          <pc:spChg chg="add del">
            <ac:chgData name="Christian Alonso Vargas Farias" userId="f0800195-5237-4b13-8d8e-9b32f3e89b5d" providerId="ADAL" clId="{D365B59F-56F5-4702-BBB5-D2F3ABBAE7DF}" dt="2020-02-10T22:11:24.236" v="651" actId="11529"/>
            <ac:spMkLst>
              <pc:docMk/>
              <pc:sldMasterMk cId="2695584717" sldId="2147483648"/>
              <pc:sldLayoutMk cId="3092147257" sldId="2147483650"/>
              <ac:spMk id="9" creationId="{1ADEF2BD-1022-45AD-BC3B-BAA55C28F0A9}"/>
            </ac:spMkLst>
          </pc:spChg>
          <pc:spChg chg="add del mod">
            <ac:chgData name="Christian Alonso Vargas Farias" userId="f0800195-5237-4b13-8d8e-9b32f3e89b5d" providerId="ADAL" clId="{D365B59F-56F5-4702-BBB5-D2F3ABBAE7DF}" dt="2020-02-10T22:12:23.002" v="660" actId="478"/>
            <ac:spMkLst>
              <pc:docMk/>
              <pc:sldMasterMk cId="2695584717" sldId="2147483648"/>
              <pc:sldLayoutMk cId="3092147257" sldId="2147483650"/>
              <ac:spMk id="10" creationId="{BF384FBB-DBA9-4AE4-89D4-457515ED2705}"/>
            </ac:spMkLst>
          </pc:spChg>
        </pc:sldLayoutChg>
        <pc:sldLayoutChg chg="del">
          <pc:chgData name="Christian Alonso Vargas Farias" userId="f0800195-5237-4b13-8d8e-9b32f3e89b5d" providerId="ADAL" clId="{D365B59F-56F5-4702-BBB5-D2F3ABBAE7DF}" dt="2020-02-10T20:46:56.555" v="122" actId="2696"/>
          <pc:sldLayoutMkLst>
            <pc:docMk/>
            <pc:sldMasterMk cId="2695584717" sldId="2147483648"/>
            <pc:sldLayoutMk cId="1581080241" sldId="2147483651"/>
          </pc:sldLayoutMkLst>
        </pc:sldLayoutChg>
        <pc:sldLayoutChg chg="addSp delSp modSp del">
          <pc:chgData name="Christian Alonso Vargas Farias" userId="f0800195-5237-4b13-8d8e-9b32f3e89b5d" providerId="ADAL" clId="{D365B59F-56F5-4702-BBB5-D2F3ABBAE7DF}" dt="2020-02-10T22:17:29.702" v="722" actId="2696"/>
          <pc:sldLayoutMkLst>
            <pc:docMk/>
            <pc:sldMasterMk cId="2695584717" sldId="2147483648"/>
            <pc:sldLayoutMk cId="3648491893" sldId="2147483652"/>
          </pc:sldLayoutMkLst>
          <pc:spChg chg="del">
            <ac:chgData name="Christian Alonso Vargas Farias" userId="f0800195-5237-4b13-8d8e-9b32f3e89b5d" providerId="ADAL" clId="{D365B59F-56F5-4702-BBB5-D2F3ABBAE7DF}" dt="2020-02-10T21:05:34.362" v="150" actId="478"/>
            <ac:spMkLst>
              <pc:docMk/>
              <pc:sldMasterMk cId="2695584717" sldId="2147483648"/>
              <pc:sldLayoutMk cId="3648491893" sldId="2147483652"/>
              <ac:spMk id="2" creationId="{BA5FCFB0-3C18-4000-8A4B-B48449BC40B6}"/>
            </ac:spMkLst>
          </pc:spChg>
          <pc:spChg chg="del">
            <ac:chgData name="Christian Alonso Vargas Farias" userId="f0800195-5237-4b13-8d8e-9b32f3e89b5d" providerId="ADAL" clId="{D365B59F-56F5-4702-BBB5-D2F3ABBAE7DF}" dt="2020-02-10T21:04:34.173" v="136" actId="478"/>
            <ac:spMkLst>
              <pc:docMk/>
              <pc:sldMasterMk cId="2695584717" sldId="2147483648"/>
              <pc:sldLayoutMk cId="3648491893" sldId="2147483652"/>
              <ac:spMk id="3" creationId="{54456B2F-FCD2-4267-BB40-AE577A808EF1}"/>
            </ac:spMkLst>
          </pc:spChg>
          <pc:spChg chg="del mod">
            <ac:chgData name="Christian Alonso Vargas Farias" userId="f0800195-5237-4b13-8d8e-9b32f3e89b5d" providerId="ADAL" clId="{D365B59F-56F5-4702-BBB5-D2F3ABBAE7DF}" dt="2020-02-10T21:06:17.565" v="156" actId="478"/>
            <ac:spMkLst>
              <pc:docMk/>
              <pc:sldMasterMk cId="2695584717" sldId="2147483648"/>
              <pc:sldLayoutMk cId="3648491893" sldId="2147483652"/>
              <ac:spMk id="4" creationId="{AD3F5EE1-5589-45A6-8587-2B70DAEAE944}"/>
            </ac:spMkLst>
          </pc:spChg>
          <pc:spChg chg="del">
            <ac:chgData name="Christian Alonso Vargas Farias" userId="f0800195-5237-4b13-8d8e-9b32f3e89b5d" providerId="ADAL" clId="{D365B59F-56F5-4702-BBB5-D2F3ABBAE7DF}" dt="2020-02-10T20:47:35.430" v="133" actId="478"/>
            <ac:spMkLst>
              <pc:docMk/>
              <pc:sldMasterMk cId="2695584717" sldId="2147483648"/>
              <pc:sldLayoutMk cId="3648491893" sldId="2147483652"/>
              <ac:spMk id="5" creationId="{D2998B14-77E6-4DC3-A7DF-D4461FA6C630}"/>
            </ac:spMkLst>
          </pc:spChg>
          <pc:spChg chg="del">
            <ac:chgData name="Christian Alonso Vargas Farias" userId="f0800195-5237-4b13-8d8e-9b32f3e89b5d" providerId="ADAL" clId="{D365B59F-56F5-4702-BBB5-D2F3ABBAE7DF}" dt="2020-02-10T20:47:37.099" v="134" actId="478"/>
            <ac:spMkLst>
              <pc:docMk/>
              <pc:sldMasterMk cId="2695584717" sldId="2147483648"/>
              <pc:sldLayoutMk cId="3648491893" sldId="2147483652"/>
              <ac:spMk id="6" creationId="{D0E20A94-4D4D-486B-BAAD-DB82D09AA21E}"/>
            </ac:spMkLst>
          </pc:spChg>
          <pc:spChg chg="del">
            <ac:chgData name="Christian Alonso Vargas Farias" userId="f0800195-5237-4b13-8d8e-9b32f3e89b5d" providerId="ADAL" clId="{D365B59F-56F5-4702-BBB5-D2F3ABBAE7DF}" dt="2020-02-10T20:47:38.550" v="135" actId="478"/>
            <ac:spMkLst>
              <pc:docMk/>
              <pc:sldMasterMk cId="2695584717" sldId="2147483648"/>
              <pc:sldLayoutMk cId="3648491893" sldId="2147483652"/>
              <ac:spMk id="7" creationId="{AA523486-DA3E-4C3E-872B-A26182CDB9F3}"/>
            </ac:spMkLst>
          </pc:spChg>
          <pc:spChg chg="del mod ord">
            <ac:chgData name="Christian Alonso Vargas Farias" userId="f0800195-5237-4b13-8d8e-9b32f3e89b5d" providerId="ADAL" clId="{D365B59F-56F5-4702-BBB5-D2F3ABBAE7DF}" dt="2020-02-10T21:11:06.270" v="241" actId="478"/>
            <ac:spMkLst>
              <pc:docMk/>
              <pc:sldMasterMk cId="2695584717" sldId="2147483648"/>
              <pc:sldLayoutMk cId="3648491893" sldId="2147483652"/>
              <ac:spMk id="9" creationId="{82D327EC-2F06-499B-98B4-9113D840A3C9}"/>
            </ac:spMkLst>
          </pc:spChg>
          <pc:spChg chg="add del">
            <ac:chgData name="Christian Alonso Vargas Farias" userId="f0800195-5237-4b13-8d8e-9b32f3e89b5d" providerId="ADAL" clId="{D365B59F-56F5-4702-BBB5-D2F3ABBAE7DF}" dt="2020-02-10T21:11:19.280" v="242" actId="478"/>
            <ac:spMkLst>
              <pc:docMk/>
              <pc:sldMasterMk cId="2695584717" sldId="2147483648"/>
              <pc:sldLayoutMk cId="3648491893" sldId="2147483652"/>
              <ac:spMk id="12" creationId="{1D96F74E-D55B-4F62-90A4-2863C6C3D888}"/>
            </ac:spMkLst>
          </pc:spChg>
          <pc:spChg chg="add del mod">
            <ac:chgData name="Christian Alonso Vargas Farias" userId="f0800195-5237-4b13-8d8e-9b32f3e89b5d" providerId="ADAL" clId="{D365B59F-56F5-4702-BBB5-D2F3ABBAE7DF}" dt="2020-02-10T21:11:20.653" v="243" actId="478"/>
            <ac:spMkLst>
              <pc:docMk/>
              <pc:sldMasterMk cId="2695584717" sldId="2147483648"/>
              <pc:sldLayoutMk cId="3648491893" sldId="2147483652"/>
              <ac:spMk id="13" creationId="{8A9BF9D4-09D6-426C-A424-21439C3E6562}"/>
            </ac:spMkLst>
          </pc:spChg>
          <pc:spChg chg="add mod ord">
            <ac:chgData name="Christian Alonso Vargas Farias" userId="f0800195-5237-4b13-8d8e-9b32f3e89b5d" providerId="ADAL" clId="{D365B59F-56F5-4702-BBB5-D2F3ABBAE7DF}" dt="2020-02-10T21:46:24.516" v="409" actId="207"/>
            <ac:spMkLst>
              <pc:docMk/>
              <pc:sldMasterMk cId="2695584717" sldId="2147483648"/>
              <pc:sldLayoutMk cId="3648491893" sldId="2147483652"/>
              <ac:spMk id="14" creationId="{9F2011CA-BDCF-4A04-9773-7239AE2D8C1B}"/>
            </ac:spMkLst>
          </pc:spChg>
          <pc:spChg chg="add del mod">
            <ac:chgData name="Christian Alonso Vargas Farias" userId="f0800195-5237-4b13-8d8e-9b32f3e89b5d" providerId="ADAL" clId="{D365B59F-56F5-4702-BBB5-D2F3ABBAE7DF}" dt="2020-02-10T21:13:46.216" v="278" actId="478"/>
            <ac:spMkLst>
              <pc:docMk/>
              <pc:sldMasterMk cId="2695584717" sldId="2147483648"/>
              <pc:sldLayoutMk cId="3648491893" sldId="2147483652"/>
              <ac:spMk id="16" creationId="{8C8B651C-67CF-4533-B6C3-8EFD6F94150C}"/>
            </ac:spMkLst>
          </pc:spChg>
          <pc:spChg chg="add del mod ord">
            <ac:chgData name="Christian Alonso Vargas Farias" userId="f0800195-5237-4b13-8d8e-9b32f3e89b5d" providerId="ADAL" clId="{D365B59F-56F5-4702-BBB5-D2F3ABBAE7DF}" dt="2020-02-10T21:44:50.609" v="397" actId="478"/>
            <ac:spMkLst>
              <pc:docMk/>
              <pc:sldMasterMk cId="2695584717" sldId="2147483648"/>
              <pc:sldLayoutMk cId="3648491893" sldId="2147483652"/>
              <ac:spMk id="20" creationId="{C19C4813-71AB-4E2F-B17B-25DED9DD17D3}"/>
            </ac:spMkLst>
          </pc:spChg>
          <pc:spChg chg="add del mod">
            <ac:chgData name="Christian Alonso Vargas Farias" userId="f0800195-5237-4b13-8d8e-9b32f3e89b5d" providerId="ADAL" clId="{D365B59F-56F5-4702-BBB5-D2F3ABBAE7DF}" dt="2020-02-10T22:04:34.945" v="591" actId="478"/>
            <ac:spMkLst>
              <pc:docMk/>
              <pc:sldMasterMk cId="2695584717" sldId="2147483648"/>
              <pc:sldLayoutMk cId="3648491893" sldId="2147483652"/>
              <ac:spMk id="23" creationId="{10E5184C-E4D6-4C80-8AB1-BFA79D7F8916}"/>
            </ac:spMkLst>
          </pc:spChg>
          <pc:spChg chg="add del mod">
            <ac:chgData name="Christian Alonso Vargas Farias" userId="f0800195-5237-4b13-8d8e-9b32f3e89b5d" providerId="ADAL" clId="{D365B59F-56F5-4702-BBB5-D2F3ABBAE7DF}" dt="2020-02-10T22:06:45.705" v="601" actId="478"/>
            <ac:spMkLst>
              <pc:docMk/>
              <pc:sldMasterMk cId="2695584717" sldId="2147483648"/>
              <pc:sldLayoutMk cId="3648491893" sldId="2147483652"/>
              <ac:spMk id="70" creationId="{1E77C31B-6C28-4380-9605-4D7062718180}"/>
            </ac:spMkLst>
          </pc:spChg>
          <pc:spChg chg="add del mod">
            <ac:chgData name="Christian Alonso Vargas Farias" userId="f0800195-5237-4b13-8d8e-9b32f3e89b5d" providerId="ADAL" clId="{D365B59F-56F5-4702-BBB5-D2F3ABBAE7DF}" dt="2020-02-10T22:05:56.035" v="600" actId="478"/>
            <ac:spMkLst>
              <pc:docMk/>
              <pc:sldMasterMk cId="2695584717" sldId="2147483648"/>
              <pc:sldLayoutMk cId="3648491893" sldId="2147483652"/>
              <ac:spMk id="71" creationId="{9E28515C-5576-4A43-BE28-D374C2E92B55}"/>
            </ac:spMkLst>
          </pc:spChg>
          <pc:spChg chg="add del mod">
            <ac:chgData name="Christian Alonso Vargas Farias" userId="f0800195-5237-4b13-8d8e-9b32f3e89b5d" providerId="ADAL" clId="{D365B59F-56F5-4702-BBB5-D2F3ABBAE7DF}" dt="2020-02-10T22:16:09.219" v="699" actId="478"/>
            <ac:spMkLst>
              <pc:docMk/>
              <pc:sldMasterMk cId="2695584717" sldId="2147483648"/>
              <pc:sldLayoutMk cId="3648491893" sldId="2147483652"/>
              <ac:spMk id="72" creationId="{2AE517C0-858F-4BD7-B3D9-4CD67605E9B5}"/>
            </ac:spMkLst>
          </pc:spChg>
          <pc:spChg chg="add del">
            <ac:chgData name="Christian Alonso Vargas Farias" userId="f0800195-5237-4b13-8d8e-9b32f3e89b5d" providerId="ADAL" clId="{D365B59F-56F5-4702-BBB5-D2F3ABBAE7DF}" dt="2020-02-10T22:15:42.668" v="691" actId="11529"/>
            <ac:spMkLst>
              <pc:docMk/>
              <pc:sldMasterMk cId="2695584717" sldId="2147483648"/>
              <pc:sldLayoutMk cId="3648491893" sldId="2147483652"/>
              <ac:spMk id="73" creationId="{558F19FE-1B46-4AF5-A06A-76F087F4CBA5}"/>
            </ac:spMkLst>
          </pc:spChg>
          <pc:spChg chg="add mod">
            <ac:chgData name="Christian Alonso Vargas Farias" userId="f0800195-5237-4b13-8d8e-9b32f3e89b5d" providerId="ADAL" clId="{D365B59F-56F5-4702-BBB5-D2F3ABBAE7DF}" dt="2020-02-10T22:16:15.163" v="702" actId="1076"/>
            <ac:spMkLst>
              <pc:docMk/>
              <pc:sldMasterMk cId="2695584717" sldId="2147483648"/>
              <pc:sldLayoutMk cId="3648491893" sldId="2147483652"/>
              <ac:spMk id="74" creationId="{C2D17432-8437-40FC-B86B-A464E677D812}"/>
            </ac:spMkLst>
          </pc:s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5" creationId="{34B87826-B8E1-4EBC-9C29-F6F53EA302CB}"/>
            </ac:grpSpMkLst>
          </pc:gr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9" creationId="{E27BC9AD-0E15-485D-9A88-0D1078788AB4}"/>
            </ac:grpSpMkLst>
          </pc:grpChg>
          <pc:grpChg chg="add del">
            <ac:chgData name="Christian Alonso Vargas Farias" userId="f0800195-5237-4b13-8d8e-9b32f3e89b5d" providerId="ADAL" clId="{D365B59F-56F5-4702-BBB5-D2F3ABBAE7DF}" dt="2020-02-10T21:50:10.658" v="533" actId="478"/>
            <ac:grpSpMkLst>
              <pc:docMk/>
              <pc:sldMasterMk cId="2695584717" sldId="2147483648"/>
              <pc:sldLayoutMk cId="3648491893" sldId="2147483652"/>
              <ac:grpSpMk id="58" creationId="{ADBFAC75-C2E8-439B-96E4-80F98BF1282D}"/>
            </ac:grpSpMkLst>
          </pc:grpChg>
          <pc:picChg chg="add del">
            <ac:chgData name="Christian Alonso Vargas Farias" userId="f0800195-5237-4b13-8d8e-9b32f3e89b5d" providerId="ADAL" clId="{D365B59F-56F5-4702-BBB5-D2F3ABBAE7DF}" dt="2020-02-10T21:04:44.819" v="138" actId="27803"/>
            <ac:picMkLst>
              <pc:docMk/>
              <pc:sldMasterMk cId="2695584717" sldId="2147483648"/>
              <pc:sldLayoutMk cId="3648491893" sldId="2147483652"/>
              <ac:picMk id="8" creationId="{82D327EC-2F06-499B-98B4-9113D840A3C9}"/>
            </ac:picMkLst>
          </pc:picChg>
          <pc:picChg chg="add del mod ord modCrop">
            <ac:chgData name="Christian Alonso Vargas Farias" userId="f0800195-5237-4b13-8d8e-9b32f3e89b5d" providerId="ADAL" clId="{D365B59F-56F5-4702-BBB5-D2F3ABBAE7DF}" dt="2020-02-10T21:10:50.888" v="239" actId="478"/>
            <ac:picMkLst>
              <pc:docMk/>
              <pc:sldMasterMk cId="2695584717" sldId="2147483648"/>
              <pc:sldLayoutMk cId="3648491893" sldId="2147483652"/>
              <ac:picMk id="11" creationId="{ACA4D681-DF0F-4EBF-8784-59A19AA8A0B0}"/>
            </ac:picMkLst>
          </pc:picChg>
          <pc:picChg chg="add del mod ord">
            <ac:chgData name="Christian Alonso Vargas Farias" userId="f0800195-5237-4b13-8d8e-9b32f3e89b5d" providerId="ADAL" clId="{D365B59F-56F5-4702-BBB5-D2F3ABBAE7DF}" dt="2020-02-10T21:32:46.222" v="308" actId="478"/>
            <ac:picMkLst>
              <pc:docMk/>
              <pc:sldMasterMk cId="2695584717" sldId="2147483648"/>
              <pc:sldLayoutMk cId="3648491893" sldId="2147483652"/>
              <ac:picMk id="15" creationId="{CB165141-118E-4968-ADA2-3DA898DCBE60}"/>
            </ac:picMkLst>
          </pc:picChg>
          <pc:picChg chg="add del mod ord modCrop">
            <ac:chgData name="Christian Alonso Vargas Farias" userId="f0800195-5237-4b13-8d8e-9b32f3e89b5d" providerId="ADAL" clId="{D365B59F-56F5-4702-BBB5-D2F3ABBAE7DF}" dt="2020-02-10T21:32:46.830" v="309" actId="478"/>
            <ac:picMkLst>
              <pc:docMk/>
              <pc:sldMasterMk cId="2695584717" sldId="2147483648"/>
              <pc:sldLayoutMk cId="3648491893" sldId="2147483652"/>
              <ac:picMk id="17" creationId="{370CFF7A-EE4B-4E0D-B26C-CC3380B3FE76}"/>
            </ac:picMkLst>
          </pc:picChg>
          <pc:picChg chg="add del">
            <ac:chgData name="Christian Alonso Vargas Farias" userId="f0800195-5237-4b13-8d8e-9b32f3e89b5d" providerId="ADAL" clId="{D365B59F-56F5-4702-BBB5-D2F3ABBAE7DF}" dt="2020-02-10T21:45:21.170" v="404" actId="478"/>
            <ac:picMkLst>
              <pc:docMk/>
              <pc:sldMasterMk cId="2695584717" sldId="2147483648"/>
              <pc:sldLayoutMk cId="3648491893" sldId="2147483652"/>
              <ac:picMk id="18" creationId="{3FB532DA-CEFE-4E6B-B114-5AF19F18E890}"/>
            </ac:picMkLst>
          </pc:picChg>
          <pc:picChg chg="add">
            <ac:chgData name="Christian Alonso Vargas Farias" userId="f0800195-5237-4b13-8d8e-9b32f3e89b5d" providerId="ADAL" clId="{D365B59F-56F5-4702-BBB5-D2F3ABBAE7DF}" dt="2020-02-10T21:32:56.031" v="311"/>
            <ac:picMkLst>
              <pc:docMk/>
              <pc:sldMasterMk cId="2695584717" sldId="2147483648"/>
              <pc:sldLayoutMk cId="3648491893" sldId="2147483652"/>
              <ac:picMk id="19" creationId="{92ACFD0D-A4A8-41B5-9E81-82F013C44979}"/>
            </ac:picMkLst>
          </pc:picChg>
          <pc:picChg chg="add del mod ord modCrop">
            <ac:chgData name="Christian Alonso Vargas Farias" userId="f0800195-5237-4b13-8d8e-9b32f3e89b5d" providerId="ADAL" clId="{D365B59F-56F5-4702-BBB5-D2F3ABBAE7DF}" dt="2020-02-10T21:47:58.244" v="461" actId="167"/>
            <ac:picMkLst>
              <pc:docMk/>
              <pc:sldMasterMk cId="2695584717" sldId="2147483648"/>
              <pc:sldLayoutMk cId="3648491893" sldId="2147483652"/>
              <ac:picMk id="22" creationId="{B8B00757-DB99-422A-8988-CAAD8080C79D}"/>
            </ac:picMkLst>
          </pc:picChg>
          <pc:picChg chg="add mod ord">
            <ac:chgData name="Christian Alonso Vargas Farias" userId="f0800195-5237-4b13-8d8e-9b32f3e89b5d" providerId="ADAL" clId="{D365B59F-56F5-4702-BBB5-D2F3ABBAE7DF}" dt="2020-02-10T22:16:11.154" v="701" actId="1076"/>
            <ac:picMkLst>
              <pc:docMk/>
              <pc:sldMasterMk cId="2695584717" sldId="2147483648"/>
              <pc:sldLayoutMk cId="3648491893" sldId="2147483652"/>
              <ac:picMk id="24" creationId="{D10B4DBD-0B1A-46C6-A923-B5E52C24A813}"/>
            </ac:picMkLst>
          </pc:picChg>
          <pc:picChg chg="add mod">
            <ac:chgData name="Christian Alonso Vargas Farias" userId="f0800195-5237-4b13-8d8e-9b32f3e89b5d" providerId="ADAL" clId="{D365B59F-56F5-4702-BBB5-D2F3ABBAE7DF}" dt="2020-02-10T21:57:55.272" v="554" actId="1076"/>
            <ac:picMkLst>
              <pc:docMk/>
              <pc:sldMasterMk cId="2695584717" sldId="2147483648"/>
              <pc:sldLayoutMk cId="3648491893" sldId="2147483652"/>
              <ac:picMk id="64" creationId="{12EDF32C-FB8F-400C-B0E0-BD1D6BADF55B}"/>
            </ac:picMkLst>
          </pc:picChg>
          <pc:picChg chg="add mod">
            <ac:chgData name="Christian Alonso Vargas Farias" userId="f0800195-5237-4b13-8d8e-9b32f3e89b5d" providerId="ADAL" clId="{D365B59F-56F5-4702-BBB5-D2F3ABBAE7DF}" dt="2020-02-10T21:58:07.487" v="557" actId="1076"/>
            <ac:picMkLst>
              <pc:docMk/>
              <pc:sldMasterMk cId="2695584717" sldId="2147483648"/>
              <pc:sldLayoutMk cId="3648491893" sldId="2147483652"/>
              <ac:picMk id="65" creationId="{8B8F24E2-2475-4C70-A7F3-30C600077461}"/>
            </ac:picMkLst>
          </pc:picChg>
          <pc:picChg chg="add mod">
            <ac:chgData name="Christian Alonso Vargas Farias" userId="f0800195-5237-4b13-8d8e-9b32f3e89b5d" providerId="ADAL" clId="{D365B59F-56F5-4702-BBB5-D2F3ABBAE7DF}" dt="2020-02-10T21:59:47.001" v="563" actId="1076"/>
            <ac:picMkLst>
              <pc:docMk/>
              <pc:sldMasterMk cId="2695584717" sldId="2147483648"/>
              <pc:sldLayoutMk cId="3648491893" sldId="2147483652"/>
              <ac:picMk id="66" creationId="{98098F8E-EB42-45D2-A091-75A0883FC056}"/>
            </ac:picMkLst>
          </pc:picChg>
          <pc:picChg chg="add del mod">
            <ac:chgData name="Christian Alonso Vargas Farias" userId="f0800195-5237-4b13-8d8e-9b32f3e89b5d" providerId="ADAL" clId="{D365B59F-56F5-4702-BBB5-D2F3ABBAE7DF}" dt="2020-02-10T22:00:39.292" v="567" actId="478"/>
            <ac:picMkLst>
              <pc:docMk/>
              <pc:sldMasterMk cId="2695584717" sldId="2147483648"/>
              <pc:sldLayoutMk cId="3648491893" sldId="2147483652"/>
              <ac:picMk id="67" creationId="{4CC847CB-D03B-491B-A27E-0E87E25CA256}"/>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8" creationId="{3094224F-EBA0-45A8-AD0D-CF13DA6F172C}"/>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9" creationId="{8EF4AE33-F2B2-493A-838D-33CF64F40749}"/>
            </ac:picMkLst>
          </pc:picChg>
        </pc:sldLayoutChg>
        <pc:sldLayoutChg chg="del">
          <pc:chgData name="Christian Alonso Vargas Farias" userId="f0800195-5237-4b13-8d8e-9b32f3e89b5d" providerId="ADAL" clId="{D365B59F-56F5-4702-BBB5-D2F3ABBAE7DF}" dt="2020-02-10T20:46:46.103" v="121" actId="2696"/>
          <pc:sldLayoutMkLst>
            <pc:docMk/>
            <pc:sldMasterMk cId="2695584717" sldId="2147483648"/>
            <pc:sldLayoutMk cId="866328131" sldId="2147483653"/>
          </pc:sldLayoutMkLst>
        </pc:sldLayoutChg>
        <pc:sldLayoutChg chg="delSp">
          <pc:chgData name="Christian Alonso Vargas Farias" userId="f0800195-5237-4b13-8d8e-9b32f3e89b5d" providerId="ADAL" clId="{D365B59F-56F5-4702-BBB5-D2F3ABBAE7DF}" dt="2020-02-10T20:47:04.339" v="126" actId="478"/>
          <pc:sldLayoutMkLst>
            <pc:docMk/>
            <pc:sldMasterMk cId="2695584717" sldId="2147483648"/>
            <pc:sldLayoutMk cId="516077080" sldId="2147483654"/>
          </pc:sldLayoutMkLst>
          <pc:spChg chg="del">
            <ac:chgData name="Christian Alonso Vargas Farias" userId="f0800195-5237-4b13-8d8e-9b32f3e89b5d" providerId="ADAL" clId="{D365B59F-56F5-4702-BBB5-D2F3ABBAE7DF}" dt="2020-02-10T20:47:04.339" v="126" actId="478"/>
            <ac:spMkLst>
              <pc:docMk/>
              <pc:sldMasterMk cId="2695584717" sldId="2147483648"/>
              <pc:sldLayoutMk cId="516077080" sldId="2147483654"/>
              <ac:spMk id="2" creationId="{522BA96F-6E5B-4251-B487-5EC76C499EA0}"/>
            </ac:spMkLst>
          </pc:spChg>
          <pc:spChg chg="del">
            <ac:chgData name="Christian Alonso Vargas Farias" userId="f0800195-5237-4b13-8d8e-9b32f3e89b5d" providerId="ADAL" clId="{D365B59F-56F5-4702-BBB5-D2F3ABBAE7DF}" dt="2020-02-10T20:46:59.253" v="123" actId="478"/>
            <ac:spMkLst>
              <pc:docMk/>
              <pc:sldMasterMk cId="2695584717" sldId="2147483648"/>
              <pc:sldLayoutMk cId="516077080" sldId="2147483654"/>
              <ac:spMk id="3" creationId="{80E2A7F0-E75C-45E4-8AEA-D9CAA121AF96}"/>
            </ac:spMkLst>
          </pc:spChg>
          <pc:spChg chg="del">
            <ac:chgData name="Christian Alonso Vargas Farias" userId="f0800195-5237-4b13-8d8e-9b32f3e89b5d" providerId="ADAL" clId="{D365B59F-56F5-4702-BBB5-D2F3ABBAE7DF}" dt="2020-02-10T20:47:01.266" v="124" actId="478"/>
            <ac:spMkLst>
              <pc:docMk/>
              <pc:sldMasterMk cId="2695584717" sldId="2147483648"/>
              <pc:sldLayoutMk cId="516077080" sldId="2147483654"/>
              <ac:spMk id="4" creationId="{751F1F55-FA70-49BD-80C6-68F65CC9215E}"/>
            </ac:spMkLst>
          </pc:spChg>
          <pc:spChg chg="del">
            <ac:chgData name="Christian Alonso Vargas Farias" userId="f0800195-5237-4b13-8d8e-9b32f3e89b5d" providerId="ADAL" clId="{D365B59F-56F5-4702-BBB5-D2F3ABBAE7DF}" dt="2020-02-10T20:47:02.545" v="125" actId="478"/>
            <ac:spMkLst>
              <pc:docMk/>
              <pc:sldMasterMk cId="2695584717" sldId="2147483648"/>
              <pc:sldLayoutMk cId="516077080" sldId="2147483654"/>
              <ac:spMk id="5" creationId="{71E5CC14-ED63-4EE9-AD17-440BCC74ED78}"/>
            </ac:spMkLst>
          </pc:spChg>
        </pc:sldLayoutChg>
        <pc:sldLayoutChg chg="del">
          <pc:chgData name="Christian Alonso Vargas Farias" userId="f0800195-5237-4b13-8d8e-9b32f3e89b5d" providerId="ADAL" clId="{D365B59F-56F5-4702-BBB5-D2F3ABBAE7DF}" dt="2020-02-10T21:46:30.319" v="410" actId="2696"/>
          <pc:sldLayoutMkLst>
            <pc:docMk/>
            <pc:sldMasterMk cId="2695584717" sldId="2147483648"/>
            <pc:sldLayoutMk cId="139587658" sldId="2147483655"/>
          </pc:sldLayoutMkLst>
        </pc:sldLayoutChg>
        <pc:sldLayoutChg chg="del">
          <pc:chgData name="Christian Alonso Vargas Farias" userId="f0800195-5237-4b13-8d8e-9b32f3e89b5d" providerId="ADAL" clId="{D365B59F-56F5-4702-BBB5-D2F3ABBAE7DF}" dt="2020-02-10T20:46:43.856" v="120" actId="2696"/>
          <pc:sldLayoutMkLst>
            <pc:docMk/>
            <pc:sldMasterMk cId="2695584717" sldId="2147483648"/>
            <pc:sldLayoutMk cId="796377885" sldId="2147483655"/>
          </pc:sldLayoutMkLst>
        </pc:sldLayoutChg>
        <pc:sldLayoutChg chg="del">
          <pc:chgData name="Christian Alonso Vargas Farias" userId="f0800195-5237-4b13-8d8e-9b32f3e89b5d" providerId="ADAL" clId="{D365B59F-56F5-4702-BBB5-D2F3ABBAE7DF}" dt="2020-02-10T21:56:19.659" v="538" actId="2696"/>
          <pc:sldLayoutMkLst>
            <pc:docMk/>
            <pc:sldMasterMk cId="2695584717" sldId="2147483648"/>
            <pc:sldLayoutMk cId="4099773708" sldId="2147483655"/>
          </pc:sldLayoutMkLst>
        </pc:sldLayoutChg>
        <pc:sldLayoutChg chg="addSp delSp modSp del">
          <pc:chgData name="Christian Alonso Vargas Farias" userId="f0800195-5237-4b13-8d8e-9b32f3e89b5d" providerId="ADAL" clId="{D365B59F-56F5-4702-BBB5-D2F3ABBAE7DF}" dt="2020-02-11T15:13:28.024" v="907" actId="2696"/>
          <pc:sldLayoutMkLst>
            <pc:docMk/>
            <pc:sldMasterMk cId="2695584717" sldId="2147483648"/>
            <pc:sldLayoutMk cId="4203758753" sldId="2147483655"/>
          </pc:sldLayoutMkLst>
          <pc:spChg chg="add del">
            <ac:chgData name="Christian Alonso Vargas Farias" userId="f0800195-5237-4b13-8d8e-9b32f3e89b5d" providerId="ADAL" clId="{D365B59F-56F5-4702-BBB5-D2F3ABBAE7DF}" dt="2020-02-10T22:12:55.746" v="662" actId="11529"/>
            <ac:spMkLst>
              <pc:docMk/>
              <pc:sldMasterMk cId="2695584717" sldId="2147483648"/>
              <pc:sldLayoutMk cId="4203758753" sldId="2147483655"/>
              <ac:spMk id="2" creationId="{E2935435-5B43-4AED-9BAD-42956934D225}"/>
            </ac:spMkLst>
          </pc:spChg>
          <pc:spChg chg="add del mod ord">
            <ac:chgData name="Christian Alonso Vargas Farias" userId="f0800195-5237-4b13-8d8e-9b32f3e89b5d" providerId="ADAL" clId="{D365B59F-56F5-4702-BBB5-D2F3ABBAE7DF}" dt="2020-02-11T15:10:54.142" v="904" actId="478"/>
            <ac:spMkLst>
              <pc:docMk/>
              <pc:sldMasterMk cId="2695584717" sldId="2147483648"/>
              <pc:sldLayoutMk cId="4203758753" sldId="2147483655"/>
              <ac:spMk id="3" creationId="{4C5A065B-5323-463C-921E-5649E76314CD}"/>
            </ac:spMkLst>
          </pc:spChg>
          <pc:spChg chg="add del">
            <ac:chgData name="Christian Alonso Vargas Farias" userId="f0800195-5237-4b13-8d8e-9b32f3e89b5d" providerId="ADAL" clId="{D365B59F-56F5-4702-BBB5-D2F3ABBAE7DF}" dt="2020-02-10T22:17:44.974" v="724" actId="11529"/>
            <ac:spMkLst>
              <pc:docMk/>
              <pc:sldMasterMk cId="2695584717" sldId="2147483648"/>
              <pc:sldLayoutMk cId="4203758753" sldId="2147483655"/>
              <ac:spMk id="4" creationId="{414F457D-B4D1-40CA-9BC2-17DB088E50C5}"/>
            </ac:spMkLst>
          </pc:spChg>
          <pc:spChg chg="add del mod">
            <ac:chgData name="Christian Alonso Vargas Farias" userId="f0800195-5237-4b13-8d8e-9b32f3e89b5d" providerId="ADAL" clId="{D365B59F-56F5-4702-BBB5-D2F3ABBAE7DF}" dt="2020-02-10T22:20:06.664" v="743" actId="478"/>
            <ac:spMkLst>
              <pc:docMk/>
              <pc:sldMasterMk cId="2695584717" sldId="2147483648"/>
              <pc:sldLayoutMk cId="4203758753" sldId="2147483655"/>
              <ac:spMk id="5" creationId="{7AC40728-20BD-41D4-84DF-82115064D946}"/>
            </ac:spMkLst>
          </pc:spChg>
          <pc:spChg chg="add del mod">
            <ac:chgData name="Christian Alonso Vargas Farias" userId="f0800195-5237-4b13-8d8e-9b32f3e89b5d" providerId="ADAL" clId="{D365B59F-56F5-4702-BBB5-D2F3ABBAE7DF}" dt="2020-02-10T22:19:08.623" v="741"/>
            <ac:spMkLst>
              <pc:docMk/>
              <pc:sldMasterMk cId="2695584717" sldId="2147483648"/>
              <pc:sldLayoutMk cId="4203758753" sldId="2147483655"/>
              <ac:spMk id="6" creationId="{AE689056-401D-44E8-B0FF-47608CD5C065}"/>
            </ac:spMkLst>
          </pc:spChg>
          <pc:spChg chg="add del">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14" creationId="{9F2011CA-BDCF-4A04-9773-7239AE2D8C1B}"/>
            </ac:spMkLst>
          </pc:spChg>
          <pc:spChg chg="add del mod">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58" creationId="{F2093161-B4AB-4843-9EC6-576CB627D45C}"/>
            </ac:spMkLst>
          </pc:spChg>
          <pc:spChg chg="del mod">
            <ac:chgData name="Christian Alonso Vargas Farias" userId="f0800195-5237-4b13-8d8e-9b32f3e89b5d" providerId="ADAL" clId="{D365B59F-56F5-4702-BBB5-D2F3ABBAE7DF}" dt="2020-02-10T22:17:32.978" v="723" actId="478"/>
            <ac:spMkLst>
              <pc:docMk/>
              <pc:sldMasterMk cId="2695584717" sldId="2147483648"/>
              <pc:sldLayoutMk cId="4203758753" sldId="2147483655"/>
              <ac:spMk id="72" creationId="{2AE517C0-858F-4BD7-B3D9-4CD67605E9B5}"/>
            </ac:spMkLst>
          </pc:sp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19" creationId="{92ACFD0D-A4A8-41B5-9E81-82F013C44979}"/>
            </ac:picMkLst>
          </pc:picChg>
          <pc:picChg chg="del">
            <ac:chgData name="Christian Alonso Vargas Farias" userId="f0800195-5237-4b13-8d8e-9b32f3e89b5d" providerId="ADAL" clId="{D365B59F-56F5-4702-BBB5-D2F3ABBAE7DF}" dt="2020-02-10T22:12:46.823" v="661" actId="478"/>
            <ac:picMkLst>
              <pc:docMk/>
              <pc:sldMasterMk cId="2695584717" sldId="2147483648"/>
              <pc:sldLayoutMk cId="4203758753" sldId="2147483655"/>
              <ac:picMk id="22" creationId="{B8B00757-DB99-422A-8988-CAAD8080C79D}"/>
            </ac:picMkLst>
          </pc:picChg>
          <pc:picChg chg="del">
            <ac:chgData name="Christian Alonso Vargas Farias" userId="f0800195-5237-4b13-8d8e-9b32f3e89b5d" providerId="ADAL" clId="{D365B59F-56F5-4702-BBB5-D2F3ABBAE7DF}" dt="2020-02-10T22:15:21.889" v="690" actId="478"/>
            <ac:picMkLst>
              <pc:docMk/>
              <pc:sldMasterMk cId="2695584717" sldId="2147483648"/>
              <pc:sldLayoutMk cId="4203758753" sldId="2147483655"/>
              <ac:picMk id="24" creationId="{D10B4DBD-0B1A-46C6-A923-B5E52C24A813}"/>
            </ac:picMkLst>
          </pc:picChg>
          <pc:picChg chg="del mod">
            <ac:chgData name="Christian Alonso Vargas Farias" userId="f0800195-5237-4b13-8d8e-9b32f3e89b5d" providerId="ADAL" clId="{D365B59F-56F5-4702-BBB5-D2F3ABBAE7DF}" dt="2020-02-10T22:18:59.045" v="736" actId="478"/>
            <ac:picMkLst>
              <pc:docMk/>
              <pc:sldMasterMk cId="2695584717" sldId="2147483648"/>
              <pc:sldLayoutMk cId="4203758753" sldId="2147483655"/>
              <ac:picMk id="64" creationId="{12EDF32C-FB8F-400C-B0E0-BD1D6BADF55B}"/>
            </ac:picMkLst>
          </pc:picChg>
          <pc:picChg chg="del mod">
            <ac:chgData name="Christian Alonso Vargas Farias" userId="f0800195-5237-4b13-8d8e-9b32f3e89b5d" providerId="ADAL" clId="{D365B59F-56F5-4702-BBB5-D2F3ABBAE7DF}" dt="2020-02-10T22:19:01.806" v="738" actId="478"/>
            <ac:picMkLst>
              <pc:docMk/>
              <pc:sldMasterMk cId="2695584717" sldId="2147483648"/>
              <pc:sldLayoutMk cId="4203758753" sldId="2147483655"/>
              <ac:picMk id="65" creationId="{8B8F24E2-2475-4C70-A7F3-30C600077461}"/>
            </ac:picMkLst>
          </pc:picChg>
          <pc:picChg chg="del mod">
            <ac:chgData name="Christian Alonso Vargas Farias" userId="f0800195-5237-4b13-8d8e-9b32f3e89b5d" providerId="ADAL" clId="{D365B59F-56F5-4702-BBB5-D2F3ABBAE7DF}" dt="2020-02-10T22:19:00.340" v="737" actId="478"/>
            <ac:picMkLst>
              <pc:docMk/>
              <pc:sldMasterMk cId="2695584717" sldId="2147483648"/>
              <pc:sldLayoutMk cId="4203758753" sldId="2147483655"/>
              <ac:picMk id="66" creationId="{98098F8E-EB42-45D2-A091-75A0883FC056}"/>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8" creationId="{3094224F-EBA0-45A8-AD0D-CF13DA6F172C}"/>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9" creationId="{8EF4AE33-F2B2-493A-838D-33CF64F40749}"/>
            </ac:picMkLst>
          </pc:picChg>
        </pc:sldLayoutChg>
        <pc:sldLayoutChg chg="del">
          <pc:chgData name="Christian Alonso Vargas Farias" userId="f0800195-5237-4b13-8d8e-9b32f3e89b5d" providerId="ADAL" clId="{D365B59F-56F5-4702-BBB5-D2F3ABBAE7DF}" dt="2020-02-10T21:56:19.737" v="539" actId="2696"/>
          <pc:sldLayoutMkLst>
            <pc:docMk/>
            <pc:sldMasterMk cId="2695584717" sldId="2147483648"/>
            <pc:sldLayoutMk cId="1892865223" sldId="2147483656"/>
          </pc:sldLayoutMkLst>
        </pc:sldLayoutChg>
        <pc:sldLayoutChg chg="del">
          <pc:chgData name="Christian Alonso Vargas Farias" userId="f0800195-5237-4b13-8d8e-9b32f3e89b5d" providerId="ADAL" clId="{D365B59F-56F5-4702-BBB5-D2F3ABBAE7DF}" dt="2020-02-10T21:46:30.351" v="411" actId="2696"/>
          <pc:sldLayoutMkLst>
            <pc:docMk/>
            <pc:sldMasterMk cId="2695584717" sldId="2147483648"/>
            <pc:sldLayoutMk cId="3426529048" sldId="2147483656"/>
          </pc:sldLayoutMkLst>
        </pc:sldLayoutChg>
        <pc:sldLayoutChg chg="del">
          <pc:chgData name="Christian Alonso Vargas Farias" userId="f0800195-5237-4b13-8d8e-9b32f3e89b5d" providerId="ADAL" clId="{D365B59F-56F5-4702-BBB5-D2F3ABBAE7DF}" dt="2020-02-10T20:46:35.354" v="119" actId="2696"/>
          <pc:sldLayoutMkLst>
            <pc:docMk/>
            <pc:sldMasterMk cId="2695584717" sldId="2147483648"/>
            <pc:sldLayoutMk cId="3677462003" sldId="2147483656"/>
          </pc:sldLayoutMkLst>
        </pc:sldLayoutChg>
        <pc:sldLayoutChg chg="del">
          <pc:chgData name="Christian Alonso Vargas Farias" userId="f0800195-5237-4b13-8d8e-9b32f3e89b5d" providerId="ADAL" clId="{D365B59F-56F5-4702-BBB5-D2F3ABBAE7DF}" dt="2020-02-11T12:58:46.845" v="763" actId="2696"/>
          <pc:sldLayoutMkLst>
            <pc:docMk/>
            <pc:sldMasterMk cId="2695584717" sldId="2147483648"/>
            <pc:sldLayoutMk cId="4254779758" sldId="2147483656"/>
          </pc:sldLayoutMkLst>
        </pc:sldLayoutChg>
        <pc:sldLayoutChg chg="del">
          <pc:chgData name="Christian Alonso Vargas Farias" userId="f0800195-5237-4b13-8d8e-9b32f3e89b5d" providerId="ADAL" clId="{D365B59F-56F5-4702-BBB5-D2F3ABBAE7DF}" dt="2020-02-11T13:53:22.451" v="826" actId="2696"/>
          <pc:sldLayoutMkLst>
            <pc:docMk/>
            <pc:sldMasterMk cId="1508707299" sldId="2147483656"/>
            <pc:sldLayoutMk cId="1283916674" sldId="2147483657"/>
          </pc:sldLayoutMkLst>
        </pc:sldLayoutChg>
        <pc:sldLayoutChg chg="del">
          <pc:chgData name="Christian Alonso Vargas Farias" userId="f0800195-5237-4b13-8d8e-9b32f3e89b5d" providerId="ADAL" clId="{D365B59F-56F5-4702-BBB5-D2F3ABBAE7DF}" dt="2020-02-10T20:46:33.857" v="118" actId="2696"/>
          <pc:sldLayoutMkLst>
            <pc:docMk/>
            <pc:sldMasterMk cId="2695584717" sldId="2147483648"/>
            <pc:sldLayoutMk cId="3259249935" sldId="2147483657"/>
          </pc:sldLayoutMkLst>
        </pc:sldLayoutChg>
        <pc:sldLayoutChg chg="addSp delSp modSp">
          <pc:chgData name="Christian Alonso Vargas Farias" userId="f0800195-5237-4b13-8d8e-9b32f3e89b5d" providerId="ADAL" clId="{D365B59F-56F5-4702-BBB5-D2F3ABBAE7DF}" dt="2020-02-12T14:42:49.145" v="916"/>
          <pc:sldLayoutMkLst>
            <pc:docMk/>
            <pc:sldMasterMk cId="2695584717" sldId="2147483648"/>
            <pc:sldLayoutMk cId="126941514" sldId="2147483658"/>
          </pc:sldLayoutMkLst>
          <pc:spChg chg="mod">
            <ac:chgData name="Christian Alonso Vargas Farias" userId="f0800195-5237-4b13-8d8e-9b32f3e89b5d" providerId="ADAL" clId="{D365B59F-56F5-4702-BBB5-D2F3ABBAE7DF}" dt="2020-02-11T15:10:15.844" v="900" actId="20577"/>
            <ac:spMkLst>
              <pc:docMk/>
              <pc:sldMasterMk cId="2695584717" sldId="2147483648"/>
              <pc:sldLayoutMk cId="126941514" sldId="2147483658"/>
              <ac:spMk id="2" creationId="{46C451D7-CBAA-4570-889D-CAB4B51D773C}"/>
            </ac:spMkLst>
          </pc:spChg>
          <pc:spChg chg="mod">
            <ac:chgData name="Christian Alonso Vargas Farias" userId="f0800195-5237-4b13-8d8e-9b32f3e89b5d" providerId="ADAL" clId="{D365B59F-56F5-4702-BBB5-D2F3ABBAE7DF}" dt="2020-02-11T15:10:38.622" v="903" actId="242"/>
            <ac:spMkLst>
              <pc:docMk/>
              <pc:sldMasterMk cId="2695584717" sldId="2147483648"/>
              <pc:sldLayoutMk cId="126941514" sldId="2147483658"/>
              <ac:spMk id="3" creationId="{CA290FE7-7D94-42C2-84BB-EE1ECD8280D5}"/>
            </ac:spMkLst>
          </pc:spChg>
          <pc:spChg chg="del">
            <ac:chgData name="Christian Alonso Vargas Farias" userId="f0800195-5237-4b13-8d8e-9b32f3e89b5d" providerId="ADAL" clId="{D365B59F-56F5-4702-BBB5-D2F3ABBAE7DF}" dt="2020-02-11T14:35:29.481" v="870" actId="478"/>
            <ac:spMkLst>
              <pc:docMk/>
              <pc:sldMasterMk cId="2695584717" sldId="2147483648"/>
              <pc:sldLayoutMk cId="126941514" sldId="2147483658"/>
              <ac:spMk id="4" creationId="{0AB64B77-8EB1-44AD-A22E-3CE7B8A13A8C}"/>
            </ac:spMkLst>
          </pc:spChg>
          <pc:spChg chg="del">
            <ac:chgData name="Christian Alonso Vargas Farias" userId="f0800195-5237-4b13-8d8e-9b32f3e89b5d" providerId="ADAL" clId="{D365B59F-56F5-4702-BBB5-D2F3ABBAE7DF}" dt="2020-02-11T14:35:31.251" v="871" actId="478"/>
            <ac:spMkLst>
              <pc:docMk/>
              <pc:sldMasterMk cId="2695584717" sldId="2147483648"/>
              <pc:sldLayoutMk cId="126941514" sldId="2147483658"/>
              <ac:spMk id="5" creationId="{12575B52-0E4A-4005-92EC-A2B515FAAD08}"/>
            </ac:spMkLst>
          </pc:spChg>
          <pc:spChg chg="del">
            <ac:chgData name="Christian Alonso Vargas Farias" userId="f0800195-5237-4b13-8d8e-9b32f3e89b5d" providerId="ADAL" clId="{D365B59F-56F5-4702-BBB5-D2F3ABBAE7DF}" dt="2020-02-11T14:35:32.511" v="872" actId="478"/>
            <ac:spMkLst>
              <pc:docMk/>
              <pc:sldMasterMk cId="2695584717" sldId="2147483648"/>
              <pc:sldLayoutMk cId="126941514" sldId="2147483658"/>
              <ac:spMk id="6" creationId="{05613AA4-CFD0-4245-ADE5-63578A0F6EEA}"/>
            </ac:spMkLst>
          </pc:spChg>
          <pc:spChg chg="add mod">
            <ac:chgData name="Christian Alonso Vargas Farias" userId="f0800195-5237-4b13-8d8e-9b32f3e89b5d" providerId="ADAL" clId="{D365B59F-56F5-4702-BBB5-D2F3ABBAE7DF}" dt="2020-02-12T14:42:49.145" v="916"/>
            <ac:spMkLst>
              <pc:docMk/>
              <pc:sldMasterMk cId="2695584717" sldId="2147483648"/>
              <pc:sldLayoutMk cId="126941514" sldId="2147483658"/>
              <ac:spMk id="7" creationId="{D6E60A2D-DFBA-4D40-BA5E-8FDD28981406}"/>
            </ac:spMkLst>
          </pc:spChg>
          <pc:spChg chg="add mod">
            <ac:chgData name="Christian Alonso Vargas Farias" userId="f0800195-5237-4b13-8d8e-9b32f3e89b5d" providerId="ADAL" clId="{D365B59F-56F5-4702-BBB5-D2F3ABBAE7DF}" dt="2020-02-11T14:36:04.674" v="876" actId="2085"/>
            <ac:spMkLst>
              <pc:docMk/>
              <pc:sldMasterMk cId="2695584717" sldId="2147483648"/>
              <pc:sldLayoutMk cId="126941514" sldId="2147483658"/>
              <ac:spMk id="11" creationId="{CB004D1E-7A65-479F-AB76-014D2C4A210A}"/>
            </ac:spMkLst>
          </pc:spChg>
          <pc:spChg chg="add del mod">
            <ac:chgData name="Christian Alonso Vargas Farias" userId="f0800195-5237-4b13-8d8e-9b32f3e89b5d" providerId="ADAL" clId="{D365B59F-56F5-4702-BBB5-D2F3ABBAE7DF}" dt="2020-02-11T15:09:42.086" v="884" actId="478"/>
            <ac:spMkLst>
              <pc:docMk/>
              <pc:sldMasterMk cId="2695584717" sldId="2147483648"/>
              <pc:sldLayoutMk cId="126941514" sldId="2147483658"/>
              <ac:spMk id="12" creationId="{EAEF6CD1-15F1-45FA-BE4E-0684D697B056}"/>
            </ac:spMkLst>
          </pc:spChg>
          <pc:spChg chg="add del mod">
            <ac:chgData name="Christian Alonso Vargas Farias" userId="f0800195-5237-4b13-8d8e-9b32f3e89b5d" providerId="ADAL" clId="{D365B59F-56F5-4702-BBB5-D2F3ABBAE7DF}" dt="2020-02-11T15:10:04.684" v="890" actId="478"/>
            <ac:spMkLst>
              <pc:docMk/>
              <pc:sldMasterMk cId="2695584717" sldId="2147483648"/>
              <pc:sldLayoutMk cId="126941514" sldId="2147483658"/>
              <ac:spMk id="13" creationId="{F3E850EA-274C-4458-9903-80741087737B}"/>
            </ac:spMkLst>
          </pc:sp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8" creationId="{59686318-6B29-40A8-A3FA-EBB04C106F2A}"/>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9" creationId="{1C2065E5-F751-485E-B8DF-F6F6173CB812}"/>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10" creationId="{0CA4040A-B20C-47F8-8062-527C2C61A199}"/>
            </ac:picMkLst>
          </pc:picChg>
        </pc:sldLayoutChg>
        <pc:sldLayoutChg chg="del">
          <pc:chgData name="Christian Alonso Vargas Farias" userId="f0800195-5237-4b13-8d8e-9b32f3e89b5d" providerId="ADAL" clId="{D365B59F-56F5-4702-BBB5-D2F3ABBAE7DF}" dt="2020-02-10T20:46:32.326" v="117" actId="2696"/>
          <pc:sldLayoutMkLst>
            <pc:docMk/>
            <pc:sldMasterMk cId="2695584717" sldId="2147483648"/>
            <pc:sldLayoutMk cId="2993323880" sldId="2147483658"/>
          </pc:sldLayoutMkLst>
        </pc:sldLayoutChg>
        <pc:sldLayoutChg chg="del">
          <pc:chgData name="Christian Alonso Vargas Farias" userId="f0800195-5237-4b13-8d8e-9b32f3e89b5d" providerId="ADAL" clId="{D365B59F-56F5-4702-BBB5-D2F3ABBAE7DF}" dt="2020-02-10T20:46:30.797" v="116" actId="2696"/>
          <pc:sldLayoutMkLst>
            <pc:docMk/>
            <pc:sldMasterMk cId="2695584717" sldId="2147483648"/>
            <pc:sldLayoutMk cId="1852611251" sldId="2147483659"/>
          </pc:sldLayoutMkLst>
        </pc:sldLayoutChg>
        <pc:sldLayoutChg chg="addSp delSp modSp">
          <pc:chgData name="Christian Alonso Vargas Farias" userId="f0800195-5237-4b13-8d8e-9b32f3e89b5d" providerId="ADAL" clId="{D365B59F-56F5-4702-BBB5-D2F3ABBAE7DF}" dt="2020-02-12T14:43:17.735" v="921" actId="167"/>
          <pc:sldLayoutMkLst>
            <pc:docMk/>
            <pc:sldMasterMk cId="2695584717" sldId="2147483648"/>
            <pc:sldLayoutMk cId="2206713571" sldId="2147483659"/>
          </pc:sldLayoutMkLst>
          <pc:spChg chg="del mod">
            <ac:chgData name="Christian Alonso Vargas Farias" userId="f0800195-5237-4b13-8d8e-9b32f3e89b5d" providerId="ADAL" clId="{D365B59F-56F5-4702-BBB5-D2F3ABBAE7DF}" dt="2020-02-11T13:55:16.499" v="866" actId="478"/>
            <ac:spMkLst>
              <pc:docMk/>
              <pc:sldMasterMk cId="2695584717" sldId="2147483648"/>
              <pc:sldLayoutMk cId="2206713571" sldId="2147483659"/>
              <ac:spMk id="2" creationId="{69FC8C93-64E0-40FA-BCCC-AE84C4637AE1}"/>
            </ac:spMkLst>
          </pc:spChg>
          <pc:spChg chg="del">
            <ac:chgData name="Christian Alonso Vargas Farias" userId="f0800195-5237-4b13-8d8e-9b32f3e89b5d" providerId="ADAL" clId="{D365B59F-56F5-4702-BBB5-D2F3ABBAE7DF}" dt="2020-02-11T13:54:37.895" v="831" actId="478"/>
            <ac:spMkLst>
              <pc:docMk/>
              <pc:sldMasterMk cId="2695584717" sldId="2147483648"/>
              <pc:sldLayoutMk cId="2206713571" sldId="2147483659"/>
              <ac:spMk id="3" creationId="{342C6252-2DDB-43C0-8241-75FA02D53CF9}"/>
            </ac:spMkLst>
          </pc:spChg>
          <pc:spChg chg="add mod">
            <ac:chgData name="Christian Alonso Vargas Farias" userId="f0800195-5237-4b13-8d8e-9b32f3e89b5d" providerId="ADAL" clId="{D365B59F-56F5-4702-BBB5-D2F3ABBAE7DF}" dt="2020-02-11T13:55:21.099" v="867" actId="1076"/>
            <ac:spMkLst>
              <pc:docMk/>
              <pc:sldMasterMk cId="2695584717" sldId="2147483648"/>
              <pc:sldLayoutMk cId="2206713571" sldId="2147483659"/>
              <ac:spMk id="4" creationId="{4F70C511-72C5-4DA8-80A5-9C968DFCAEE1}"/>
            </ac:spMkLst>
          </pc:spChg>
          <pc:spChg chg="del">
            <ac:chgData name="Christian Alonso Vargas Farias" userId="f0800195-5237-4b13-8d8e-9b32f3e89b5d" providerId="ADAL" clId="{D365B59F-56F5-4702-BBB5-D2F3ABBAE7DF}" dt="2020-02-11T13:54:35.755" v="830" actId="478"/>
            <ac:spMkLst>
              <pc:docMk/>
              <pc:sldMasterMk cId="2695584717" sldId="2147483648"/>
              <pc:sldLayoutMk cId="2206713571" sldId="2147483659"/>
              <ac:spMk id="19" creationId="{9DA36818-F61B-4B28-B280-572A83C6FC95}"/>
            </ac:spMkLst>
          </pc:spChg>
          <pc:picChg chg="add 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9" creationId="{072303AE-2C5D-4DCC-A5E2-A6B5615EBFDA}"/>
            </ac:picMkLst>
          </pc:picChg>
          <pc:picChg chg="del">
            <ac:chgData name="Christian Alonso Vargas Farias" userId="f0800195-5237-4b13-8d8e-9b32f3e89b5d" providerId="ADAL" clId="{D365B59F-56F5-4702-BBB5-D2F3ABBAE7DF}" dt="2020-02-12T14:43:12.475" v="919" actId="478"/>
            <ac:picMkLst>
              <pc:docMk/>
              <pc:sldMasterMk cId="2695584717" sldId="2147483648"/>
              <pc:sldLayoutMk cId="2206713571" sldId="2147483659"/>
              <ac:picMk id="12" creationId="{F3E43A05-558E-4AB4-8A61-B280805FE751}"/>
            </ac:picMkLst>
          </pc:picChg>
          <pc:picChg chg="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14" creationId="{15E1FBFF-3347-496D-99A1-DFB16468ACC9}"/>
            </ac:picMkLst>
          </pc:picChg>
        </pc:sldLayoutChg>
        <pc:sldLayoutChg chg="addSp delSp">
          <pc:chgData name="Christian Alonso Vargas Farias" userId="f0800195-5237-4b13-8d8e-9b32f3e89b5d" providerId="ADAL" clId="{D365B59F-56F5-4702-BBB5-D2F3ABBAE7DF}" dt="2020-02-12T14:43:01.620" v="918"/>
          <pc:sldLayoutMkLst>
            <pc:docMk/>
            <pc:sldMasterMk cId="2695584717" sldId="2147483648"/>
            <pc:sldLayoutMk cId="3508438015" sldId="2147483660"/>
          </pc:sldLayoutMkLst>
          <pc:spChg chg="del">
            <ac:chgData name="Christian Alonso Vargas Farias" userId="f0800195-5237-4b13-8d8e-9b32f3e89b5d" providerId="ADAL" clId="{D365B59F-56F5-4702-BBB5-D2F3ABBAE7DF}" dt="2020-02-11T15:39:21.813" v="908" actId="478"/>
            <ac:spMkLst>
              <pc:docMk/>
              <pc:sldMasterMk cId="2695584717" sldId="2147483648"/>
              <pc:sldLayoutMk cId="3508438015" sldId="2147483660"/>
              <ac:spMk id="3" creationId="{CA290FE7-7D94-42C2-84BB-EE1ECD8280D5}"/>
            </ac:spMkLst>
          </pc:spChg>
          <pc:spChg chg="add">
            <ac:chgData name="Christian Alonso Vargas Farias" userId="f0800195-5237-4b13-8d8e-9b32f3e89b5d" providerId="ADAL" clId="{D365B59F-56F5-4702-BBB5-D2F3ABBAE7DF}" dt="2020-02-12T14:43:01.620" v="918"/>
            <ac:spMkLst>
              <pc:docMk/>
              <pc:sldMasterMk cId="2695584717" sldId="2147483648"/>
              <pc:sldLayoutMk cId="3508438015" sldId="2147483660"/>
              <ac:spMk id="6" creationId="{7174B5D1-C089-4DE6-83C8-818A8281A9DB}"/>
            </ac:spMkLst>
          </pc:spChg>
          <pc:spChg chg="del">
            <ac:chgData name="Christian Alonso Vargas Farias" userId="f0800195-5237-4b13-8d8e-9b32f3e89b5d" providerId="ADAL" clId="{D365B59F-56F5-4702-BBB5-D2F3ABBAE7DF}" dt="2020-02-12T14:42:59.366" v="917" actId="478"/>
            <ac:spMkLst>
              <pc:docMk/>
              <pc:sldMasterMk cId="2695584717" sldId="2147483648"/>
              <pc:sldLayoutMk cId="3508438015" sldId="2147483660"/>
              <ac:spMk id="7" creationId="{D6E60A2D-DFBA-4D40-BA5E-8FDD28981406}"/>
            </ac:spMkLst>
          </pc:spChg>
          <pc:picChg chg="del">
            <ac:chgData name="Christian Alonso Vargas Farias" userId="f0800195-5237-4b13-8d8e-9b32f3e89b5d" providerId="ADAL" clId="{D365B59F-56F5-4702-BBB5-D2F3ABBAE7DF}" dt="2020-02-11T15:39:22.693" v="909" actId="478"/>
            <ac:picMkLst>
              <pc:docMk/>
              <pc:sldMasterMk cId="2695584717" sldId="2147483648"/>
              <pc:sldLayoutMk cId="3508438015" sldId="2147483660"/>
              <ac:picMk id="9" creationId="{1C2065E5-F751-485E-B8DF-F6F6173CB812}"/>
            </ac:picMkLst>
          </pc:picChg>
          <pc:picChg chg="del">
            <ac:chgData name="Christian Alonso Vargas Farias" userId="f0800195-5237-4b13-8d8e-9b32f3e89b5d" providerId="ADAL" clId="{D365B59F-56F5-4702-BBB5-D2F3ABBAE7DF}" dt="2020-02-11T15:39:23.773" v="910" actId="478"/>
            <ac:picMkLst>
              <pc:docMk/>
              <pc:sldMasterMk cId="2695584717" sldId="2147483648"/>
              <pc:sldLayoutMk cId="3508438015" sldId="2147483660"/>
              <ac:picMk id="10" creationId="{0CA4040A-B20C-47F8-8062-527C2C61A199}"/>
            </ac:picMkLst>
          </pc:picChg>
        </pc:sldLayoutChg>
      </pc:sldMasterChg>
      <pc:sldMasterChg chg="addSp modSp">
        <pc:chgData name="Christian Alonso Vargas Farias" userId="f0800195-5237-4b13-8d8e-9b32f3e89b5d" providerId="ADAL" clId="{D365B59F-56F5-4702-BBB5-D2F3ABBAE7DF}" dt="2020-02-11T12:58:26.226" v="762"/>
        <pc:sldMasterMkLst>
          <pc:docMk/>
          <pc:sldMasterMk cId="1286178393" sldId="2147483656"/>
        </pc:sldMasterMkLst>
        <pc:spChg chg="add mod">
          <ac:chgData name="Christian Alonso Vargas Farias" userId="f0800195-5237-4b13-8d8e-9b32f3e89b5d" providerId="ADAL" clId="{D365B59F-56F5-4702-BBB5-D2F3ABBAE7DF}" dt="2020-02-11T12:58:26.226" v="762"/>
          <ac:spMkLst>
            <pc:docMk/>
            <pc:sldMasterMk cId="1286178393" sldId="2147483656"/>
            <ac:spMk id="2" creationId="{AFE203C2-491D-440F-A3FC-31EB37F744F7}"/>
          </ac:spMkLst>
        </pc:spChg>
        <pc:spChg chg="add mod">
          <ac:chgData name="Christian Alonso Vargas Farias" userId="f0800195-5237-4b13-8d8e-9b32f3e89b5d" providerId="ADAL" clId="{D365B59F-56F5-4702-BBB5-D2F3ABBAE7DF}" dt="2020-02-11T12:58:26.226" v="762"/>
          <ac:spMkLst>
            <pc:docMk/>
            <pc:sldMasterMk cId="1286178393" sldId="2147483656"/>
            <ac:spMk id="3" creationId="{F88BA9F9-EF1D-4D23-99A9-3DB20BE9FC9D}"/>
          </ac:spMkLst>
        </pc:spChg>
        <pc:spChg chg="add mod">
          <ac:chgData name="Christian Alonso Vargas Farias" userId="f0800195-5237-4b13-8d8e-9b32f3e89b5d" providerId="ADAL" clId="{D365B59F-56F5-4702-BBB5-D2F3ABBAE7DF}" dt="2020-02-11T12:58:26.226" v="762"/>
          <ac:spMkLst>
            <pc:docMk/>
            <pc:sldMasterMk cId="1286178393" sldId="2147483656"/>
            <ac:spMk id="4" creationId="{F8550031-A32C-484F-B8AA-66DB2C6B3222}"/>
          </ac:spMkLst>
        </pc:spChg>
        <pc:spChg chg="add mod">
          <ac:chgData name="Christian Alonso Vargas Farias" userId="f0800195-5237-4b13-8d8e-9b32f3e89b5d" providerId="ADAL" clId="{D365B59F-56F5-4702-BBB5-D2F3ABBAE7DF}" dt="2020-02-11T12:58:26.226" v="762"/>
          <ac:spMkLst>
            <pc:docMk/>
            <pc:sldMasterMk cId="1286178393" sldId="2147483656"/>
            <ac:spMk id="5" creationId="{B2325CA3-5B69-45F8-87FA-094270006A17}"/>
          </ac:spMkLst>
        </pc:spChg>
        <pc:spChg chg="add mod">
          <ac:chgData name="Christian Alonso Vargas Farias" userId="f0800195-5237-4b13-8d8e-9b32f3e89b5d" providerId="ADAL" clId="{D365B59F-56F5-4702-BBB5-D2F3ABBAE7DF}" dt="2020-02-11T12:58:26.226" v="762"/>
          <ac:spMkLst>
            <pc:docMk/>
            <pc:sldMasterMk cId="1286178393" sldId="2147483656"/>
            <ac:spMk id="6" creationId="{EF676B0F-20B6-4098-B84B-E6A640A9AA53}"/>
          </ac:spMkLst>
        </pc:spChg>
      </pc:sldMasterChg>
      <pc:sldMasterChg chg="addSp modSp del delSldLayout modSldLayout">
        <pc:chgData name="Christian Alonso Vargas Farias" userId="f0800195-5237-4b13-8d8e-9b32f3e89b5d" providerId="ADAL" clId="{D365B59F-56F5-4702-BBB5-D2F3ABBAE7DF}" dt="2020-02-11T13:04:16.574" v="824" actId="120"/>
        <pc:sldMasterMkLst>
          <pc:docMk/>
          <pc:sldMasterMk cId="1508707299" sldId="2147483656"/>
        </pc:sldMasterMkLst>
        <pc:spChg chg="add mod">
          <ac:chgData name="Christian Alonso Vargas Farias" userId="f0800195-5237-4b13-8d8e-9b32f3e89b5d" providerId="ADAL" clId="{D365B59F-56F5-4702-BBB5-D2F3ABBAE7DF}" dt="2020-02-11T12:58:50.835" v="764"/>
          <ac:spMkLst>
            <pc:docMk/>
            <pc:sldMasterMk cId="1508707299" sldId="2147483656"/>
            <ac:spMk id="2" creationId="{9CAB06C7-801C-4B9F-911D-02D826A648F3}"/>
          </ac:spMkLst>
        </pc:spChg>
        <pc:spChg chg="add mod">
          <ac:chgData name="Christian Alonso Vargas Farias" userId="f0800195-5237-4b13-8d8e-9b32f3e89b5d" providerId="ADAL" clId="{D365B59F-56F5-4702-BBB5-D2F3ABBAE7DF}" dt="2020-02-11T12:58:50.835" v="764"/>
          <ac:spMkLst>
            <pc:docMk/>
            <pc:sldMasterMk cId="1508707299" sldId="2147483656"/>
            <ac:spMk id="3" creationId="{88C8F345-1437-41EE-86C4-2A23D8419EB4}"/>
          </ac:spMkLst>
        </pc:spChg>
        <pc:spChg chg="add mod">
          <ac:chgData name="Christian Alonso Vargas Farias" userId="f0800195-5237-4b13-8d8e-9b32f3e89b5d" providerId="ADAL" clId="{D365B59F-56F5-4702-BBB5-D2F3ABBAE7DF}" dt="2020-02-11T12:58:50.835" v="764"/>
          <ac:spMkLst>
            <pc:docMk/>
            <pc:sldMasterMk cId="1508707299" sldId="2147483656"/>
            <ac:spMk id="4" creationId="{000D165E-CB5D-4CDA-8C4E-44D765776B86}"/>
          </ac:spMkLst>
        </pc:spChg>
        <pc:spChg chg="add mod">
          <ac:chgData name="Christian Alonso Vargas Farias" userId="f0800195-5237-4b13-8d8e-9b32f3e89b5d" providerId="ADAL" clId="{D365B59F-56F5-4702-BBB5-D2F3ABBAE7DF}" dt="2020-02-11T12:58:50.835" v="764"/>
          <ac:spMkLst>
            <pc:docMk/>
            <pc:sldMasterMk cId="1508707299" sldId="2147483656"/>
            <ac:spMk id="5" creationId="{3918985A-2FB3-456E-9D23-C83823764FA5}"/>
          </ac:spMkLst>
        </pc:spChg>
        <pc:spChg chg="add mod">
          <ac:chgData name="Christian Alonso Vargas Farias" userId="f0800195-5237-4b13-8d8e-9b32f3e89b5d" providerId="ADAL" clId="{D365B59F-56F5-4702-BBB5-D2F3ABBAE7DF}" dt="2020-02-11T12:58:50.835" v="764"/>
          <ac:spMkLst>
            <pc:docMk/>
            <pc:sldMasterMk cId="1508707299" sldId="2147483656"/>
            <ac:spMk id="6" creationId="{228F4306-EA93-495A-B378-6B00281C7ABE}"/>
          </ac:spMkLst>
        </pc:spChg>
        <pc:sldLayoutChg chg="addSp delSp modSp setBg">
          <pc:chgData name="Christian Alonso Vargas Farias" userId="f0800195-5237-4b13-8d8e-9b32f3e89b5d" providerId="ADAL" clId="{D365B59F-56F5-4702-BBB5-D2F3ABBAE7DF}" dt="2020-02-11T13:04:16.574" v="824" actId="120"/>
          <pc:sldLayoutMkLst>
            <pc:docMk/>
            <pc:sldMasterMk cId="1508707299" sldId="2147483656"/>
            <pc:sldLayoutMk cId="1283916674" sldId="2147483657"/>
          </pc:sldLayoutMkLst>
          <pc:spChg chg="mod">
            <ac:chgData name="Christian Alonso Vargas Farias" userId="f0800195-5237-4b13-8d8e-9b32f3e89b5d" providerId="ADAL" clId="{D365B59F-56F5-4702-BBB5-D2F3ABBAE7DF}" dt="2020-02-11T13:02:14.341" v="799" actId="1035"/>
            <ac:spMkLst>
              <pc:docMk/>
              <pc:sldMasterMk cId="1508707299" sldId="2147483656"/>
              <pc:sldLayoutMk cId="1283916674" sldId="2147483657"/>
              <ac:spMk id="2" creationId="{46C451D7-CBAA-4570-889D-CAB4B51D773C}"/>
            </ac:spMkLst>
          </pc:spChg>
          <pc:spChg chg="mod">
            <ac:chgData name="Christian Alonso Vargas Farias" userId="f0800195-5237-4b13-8d8e-9b32f3e89b5d" providerId="ADAL" clId="{D365B59F-56F5-4702-BBB5-D2F3ABBAE7DF}" dt="2020-02-11T13:04:16.574" v="824" actId="120"/>
            <ac:spMkLst>
              <pc:docMk/>
              <pc:sldMasterMk cId="1508707299" sldId="2147483656"/>
              <pc:sldLayoutMk cId="1283916674" sldId="2147483657"/>
              <ac:spMk id="3" creationId="{CA290FE7-7D94-42C2-84BB-EE1ECD8280D5}"/>
            </ac:spMkLst>
          </pc:spChg>
          <pc:spChg chg="mod">
            <ac:chgData name="Christian Alonso Vargas Farias" userId="f0800195-5237-4b13-8d8e-9b32f3e89b5d" providerId="ADAL" clId="{D365B59F-56F5-4702-BBB5-D2F3ABBAE7DF}" dt="2020-02-11T13:03:59.666" v="819" actId="14100"/>
            <ac:spMkLst>
              <pc:docMk/>
              <pc:sldMasterMk cId="1508707299" sldId="2147483656"/>
              <pc:sldLayoutMk cId="1283916674" sldId="2147483657"/>
              <ac:spMk id="4" creationId="{0AB64B77-8EB1-44AD-A22E-3CE7B8A13A8C}"/>
            </ac:spMkLst>
          </pc:spChg>
          <pc:spChg chg="del mod">
            <ac:chgData name="Christian Alonso Vargas Farias" userId="f0800195-5237-4b13-8d8e-9b32f3e89b5d" providerId="ADAL" clId="{D365B59F-56F5-4702-BBB5-D2F3ABBAE7DF}" dt="2020-02-11T13:04:06.994" v="823" actId="478"/>
            <ac:spMkLst>
              <pc:docMk/>
              <pc:sldMasterMk cId="1508707299" sldId="2147483656"/>
              <pc:sldLayoutMk cId="1283916674" sldId="2147483657"/>
              <ac:spMk id="5" creationId="{12575B52-0E4A-4005-92EC-A2B515FAAD08}"/>
            </ac:spMkLst>
          </pc:spChg>
          <pc:spChg chg="del mod">
            <ac:chgData name="Christian Alonso Vargas Farias" userId="f0800195-5237-4b13-8d8e-9b32f3e89b5d" providerId="ADAL" clId="{D365B59F-56F5-4702-BBB5-D2F3ABBAE7DF}" dt="2020-02-11T13:04:01.356" v="820" actId="478"/>
            <ac:spMkLst>
              <pc:docMk/>
              <pc:sldMasterMk cId="1508707299" sldId="2147483656"/>
              <pc:sldLayoutMk cId="1283916674" sldId="2147483657"/>
              <ac:spMk id="6" creationId="{05613AA4-CFD0-4245-ADE5-63578A0F6EEA}"/>
            </ac:spMkLst>
          </pc:spChg>
          <pc:spChg chg="add del mod">
            <ac:chgData name="Christian Alonso Vargas Farias" userId="f0800195-5237-4b13-8d8e-9b32f3e89b5d" providerId="ADAL" clId="{D365B59F-56F5-4702-BBB5-D2F3ABBAE7DF}" dt="2020-02-11T13:02:53.700" v="808" actId="478"/>
            <ac:spMkLst>
              <pc:docMk/>
              <pc:sldMasterMk cId="1508707299" sldId="2147483656"/>
              <pc:sldLayoutMk cId="1283916674" sldId="2147483657"/>
              <ac:spMk id="13" creationId="{76617AE2-8281-49B1-9850-2E6AD4D9ABC5}"/>
            </ac:spMkLst>
          </pc:spChg>
          <pc:spChg chg="add del mod">
            <ac:chgData name="Christian Alonso Vargas Farias" userId="f0800195-5237-4b13-8d8e-9b32f3e89b5d" providerId="ADAL" clId="{D365B59F-56F5-4702-BBB5-D2F3ABBAE7DF}" dt="2020-02-11T13:03:20.995" v="816" actId="478"/>
            <ac:spMkLst>
              <pc:docMk/>
              <pc:sldMasterMk cId="1508707299" sldId="2147483656"/>
              <pc:sldLayoutMk cId="1283916674" sldId="2147483657"/>
              <ac:spMk id="14" creationId="{1DDDDBD0-15F3-4A03-AE57-F3B7E1255572}"/>
            </ac:spMkLst>
          </pc:sp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7" creationId="{7C23D658-D927-4D52-91D0-76CBC4C630B7}"/>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8" creationId="{52BCEFCD-D2C5-4D7E-B74A-6132470B2111}"/>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9" creationId="{2E2220DD-EC57-42DA-B91F-EE4841A74170}"/>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10" creationId="{E37DDDDB-990A-4791-8A44-5A8EDE0E452D}"/>
            </ac:picMkLst>
          </pc:picChg>
          <pc:picChg chg="add">
            <ac:chgData name="Christian Alonso Vargas Farias" userId="f0800195-5237-4b13-8d8e-9b32f3e89b5d" providerId="ADAL" clId="{D365B59F-56F5-4702-BBB5-D2F3ABBAE7DF}" dt="2020-02-11T12:59:40.707" v="779"/>
            <ac:picMkLst>
              <pc:docMk/>
              <pc:sldMasterMk cId="1508707299" sldId="2147483656"/>
              <pc:sldLayoutMk cId="1283916674" sldId="2147483657"/>
              <ac:picMk id="11" creationId="{89DCA559-6E43-413C-859E-0ABBF4ED9341}"/>
            </ac:picMkLst>
          </pc:picChg>
          <pc:picChg chg="add del ord">
            <ac:chgData name="Christian Alonso Vargas Farias" userId="f0800195-5237-4b13-8d8e-9b32f3e89b5d" providerId="ADAL" clId="{D365B59F-56F5-4702-BBB5-D2F3ABBAE7DF}" dt="2020-02-11T13:04:05.034" v="822" actId="478"/>
            <ac:picMkLst>
              <pc:docMk/>
              <pc:sldMasterMk cId="1508707299" sldId="2147483656"/>
              <pc:sldLayoutMk cId="1283916674" sldId="2147483657"/>
              <ac:picMk id="12" creationId="{6CBE2BB9-C779-43BB-88DF-5A95B30DE3D3}"/>
            </ac:picMkLst>
          </pc:picChg>
        </pc:sldLayoutChg>
        <pc:sldLayoutChg chg="del">
          <pc:chgData name="Christian Alonso Vargas Farias" userId="f0800195-5237-4b13-8d8e-9b32f3e89b5d" providerId="ADAL" clId="{D365B59F-56F5-4702-BBB5-D2F3ABBAE7DF}" dt="2020-02-11T12:58:57.606" v="766" actId="2696"/>
          <pc:sldLayoutMkLst>
            <pc:docMk/>
            <pc:sldMasterMk cId="1508707299" sldId="2147483656"/>
            <pc:sldLayoutMk cId="2491576849" sldId="2147483658"/>
          </pc:sldLayoutMkLst>
        </pc:sldLayoutChg>
        <pc:sldLayoutChg chg="del">
          <pc:chgData name="Christian Alonso Vargas Farias" userId="f0800195-5237-4b13-8d8e-9b32f3e89b5d" providerId="ADAL" clId="{D365B59F-56F5-4702-BBB5-D2F3ABBAE7DF}" dt="2020-02-11T12:58:57.606" v="767" actId="2696"/>
          <pc:sldLayoutMkLst>
            <pc:docMk/>
            <pc:sldMasterMk cId="1508707299" sldId="2147483656"/>
            <pc:sldLayoutMk cId="847728096" sldId="2147483659"/>
          </pc:sldLayoutMkLst>
        </pc:sldLayoutChg>
        <pc:sldLayoutChg chg="del">
          <pc:chgData name="Christian Alonso Vargas Farias" userId="f0800195-5237-4b13-8d8e-9b32f3e89b5d" providerId="ADAL" clId="{D365B59F-56F5-4702-BBB5-D2F3ABBAE7DF}" dt="2020-02-11T12:58:57.606" v="768" actId="2696"/>
          <pc:sldLayoutMkLst>
            <pc:docMk/>
            <pc:sldMasterMk cId="1508707299" sldId="2147483656"/>
            <pc:sldLayoutMk cId="4083583910" sldId="2147483660"/>
          </pc:sldLayoutMkLst>
        </pc:sldLayoutChg>
        <pc:sldLayoutChg chg="del">
          <pc:chgData name="Christian Alonso Vargas Farias" userId="f0800195-5237-4b13-8d8e-9b32f3e89b5d" providerId="ADAL" clId="{D365B59F-56F5-4702-BBB5-D2F3ABBAE7DF}" dt="2020-02-11T12:58:57.606" v="769" actId="2696"/>
          <pc:sldLayoutMkLst>
            <pc:docMk/>
            <pc:sldMasterMk cId="1508707299" sldId="2147483656"/>
            <pc:sldLayoutMk cId="3243765119" sldId="2147483661"/>
          </pc:sldLayoutMkLst>
        </pc:sldLayoutChg>
        <pc:sldLayoutChg chg="del">
          <pc:chgData name="Christian Alonso Vargas Farias" userId="f0800195-5237-4b13-8d8e-9b32f3e89b5d" providerId="ADAL" clId="{D365B59F-56F5-4702-BBB5-D2F3ABBAE7DF}" dt="2020-02-11T12:58:57.616" v="770" actId="2696"/>
          <pc:sldLayoutMkLst>
            <pc:docMk/>
            <pc:sldMasterMk cId="1508707299" sldId="2147483656"/>
            <pc:sldLayoutMk cId="2370025393" sldId="2147483662"/>
          </pc:sldLayoutMkLst>
        </pc:sldLayoutChg>
        <pc:sldLayoutChg chg="del">
          <pc:chgData name="Christian Alonso Vargas Farias" userId="f0800195-5237-4b13-8d8e-9b32f3e89b5d" providerId="ADAL" clId="{D365B59F-56F5-4702-BBB5-D2F3ABBAE7DF}" dt="2020-02-11T12:58:57.616" v="771" actId="2696"/>
          <pc:sldLayoutMkLst>
            <pc:docMk/>
            <pc:sldMasterMk cId="1508707299" sldId="2147483656"/>
            <pc:sldLayoutMk cId="1981491712" sldId="2147483663"/>
          </pc:sldLayoutMkLst>
        </pc:sldLayoutChg>
        <pc:sldLayoutChg chg="del">
          <pc:chgData name="Christian Alonso Vargas Farias" userId="f0800195-5237-4b13-8d8e-9b32f3e89b5d" providerId="ADAL" clId="{D365B59F-56F5-4702-BBB5-D2F3ABBAE7DF}" dt="2020-02-11T12:58:57.616" v="772" actId="2696"/>
          <pc:sldLayoutMkLst>
            <pc:docMk/>
            <pc:sldMasterMk cId="1508707299" sldId="2147483656"/>
            <pc:sldLayoutMk cId="3805060545" sldId="2147483664"/>
          </pc:sldLayoutMkLst>
        </pc:sldLayoutChg>
        <pc:sldLayoutChg chg="del">
          <pc:chgData name="Christian Alonso Vargas Farias" userId="f0800195-5237-4b13-8d8e-9b32f3e89b5d" providerId="ADAL" clId="{D365B59F-56F5-4702-BBB5-D2F3ABBAE7DF}" dt="2020-02-11T12:58:57.626" v="773" actId="2696"/>
          <pc:sldLayoutMkLst>
            <pc:docMk/>
            <pc:sldMasterMk cId="1508707299" sldId="2147483656"/>
            <pc:sldLayoutMk cId="2329073370" sldId="2147483665"/>
          </pc:sldLayoutMkLst>
        </pc:sldLayoutChg>
        <pc:sldLayoutChg chg="del">
          <pc:chgData name="Christian Alonso Vargas Farias" userId="f0800195-5237-4b13-8d8e-9b32f3e89b5d" providerId="ADAL" clId="{D365B59F-56F5-4702-BBB5-D2F3ABBAE7DF}" dt="2020-02-11T12:58:57.626" v="774" actId="2696"/>
          <pc:sldLayoutMkLst>
            <pc:docMk/>
            <pc:sldMasterMk cId="1508707299" sldId="2147483656"/>
            <pc:sldLayoutMk cId="929103787" sldId="2147483666"/>
          </pc:sldLayoutMkLst>
        </pc:sldLayoutChg>
        <pc:sldLayoutChg chg="del">
          <pc:chgData name="Christian Alonso Vargas Farias" userId="f0800195-5237-4b13-8d8e-9b32f3e89b5d" providerId="ADAL" clId="{D365B59F-56F5-4702-BBB5-D2F3ABBAE7DF}" dt="2020-02-11T12:58:57.626" v="775" actId="2696"/>
          <pc:sldLayoutMkLst>
            <pc:docMk/>
            <pc:sldMasterMk cId="1508707299" sldId="2147483656"/>
            <pc:sldLayoutMk cId="3255893446" sldId="2147483667"/>
          </pc:sldLayoutMkLst>
        </pc:sldLayoutChg>
      </pc:sldMasterChg>
    </pc:docChg>
  </pc:docChgLst>
  <pc:docChgLst>
    <pc:chgData name="Alberto Carlos" userId="e15fa37413acfacc" providerId="LiveId" clId="{1D9278B1-768E-428F-A4B3-44BB82BD5C07}"/>
    <pc:docChg chg="custSel delSld modSld">
      <pc:chgData name="Alberto Carlos" userId="e15fa37413acfacc" providerId="LiveId" clId="{1D9278B1-768E-428F-A4B3-44BB82BD5C07}" dt="2020-08-17T19:51:52.980" v="118" actId="2696"/>
      <pc:docMkLst>
        <pc:docMk/>
      </pc:docMkLst>
      <pc:sldChg chg="modSp">
        <pc:chgData name="Alberto Carlos" userId="e15fa37413acfacc" providerId="LiveId" clId="{1D9278B1-768E-428F-A4B3-44BB82BD5C07}" dt="2020-08-17T19:51:39.213" v="86" actId="6549"/>
        <pc:sldMkLst>
          <pc:docMk/>
          <pc:sldMk cId="655980967" sldId="256"/>
        </pc:sldMkLst>
        <pc:spChg chg="mod">
          <ac:chgData name="Alberto Carlos" userId="e15fa37413acfacc" providerId="LiveId" clId="{1D9278B1-768E-428F-A4B3-44BB82BD5C07}" dt="2020-08-17T19:50:55.219" v="57" actId="14100"/>
          <ac:spMkLst>
            <pc:docMk/>
            <pc:sldMk cId="655980967" sldId="256"/>
            <ac:spMk id="2" creationId="{DDA8FDDA-8140-4E23-9A8B-C8DBBABDAD59}"/>
          </ac:spMkLst>
        </pc:spChg>
        <pc:spChg chg="mod">
          <ac:chgData name="Alberto Carlos" userId="e15fa37413acfacc" providerId="LiveId" clId="{1D9278B1-768E-428F-A4B3-44BB82BD5C07}" dt="2020-08-17T19:51:39.213" v="86" actId="6549"/>
          <ac:spMkLst>
            <pc:docMk/>
            <pc:sldMk cId="655980967" sldId="256"/>
            <ac:spMk id="7" creationId="{B00BC0CF-B17D-4A50-ABE9-4484FAE4760D}"/>
          </ac:spMkLst>
        </pc:spChg>
        <pc:spChg chg="mod">
          <ac:chgData name="Alberto Carlos" userId="e15fa37413acfacc" providerId="LiveId" clId="{1D9278B1-768E-428F-A4B3-44BB82BD5C07}" dt="2020-08-17T19:51:02.861" v="62" actId="20577"/>
          <ac:spMkLst>
            <pc:docMk/>
            <pc:sldMk cId="655980967" sldId="256"/>
            <ac:spMk id="8" creationId="{24A6EDC5-665D-4C54-9434-DB56AD78E396}"/>
          </ac:spMkLst>
        </pc:spChg>
      </pc:sldChg>
      <pc:sldChg chg="del">
        <pc:chgData name="Alberto Carlos" userId="e15fa37413acfacc" providerId="LiveId" clId="{1D9278B1-768E-428F-A4B3-44BB82BD5C07}" dt="2020-08-17T19:51:52.705" v="87" actId="2696"/>
        <pc:sldMkLst>
          <pc:docMk/>
          <pc:sldMk cId="2231107297" sldId="270"/>
        </pc:sldMkLst>
      </pc:sldChg>
      <pc:sldChg chg="del">
        <pc:chgData name="Alberto Carlos" userId="e15fa37413acfacc" providerId="LiveId" clId="{1D9278B1-768E-428F-A4B3-44BB82BD5C07}" dt="2020-08-17T19:51:52.720" v="88" actId="2696"/>
        <pc:sldMkLst>
          <pc:docMk/>
          <pc:sldMk cId="951075463" sldId="271"/>
        </pc:sldMkLst>
      </pc:sldChg>
      <pc:sldChg chg="del">
        <pc:chgData name="Alberto Carlos" userId="e15fa37413acfacc" providerId="LiveId" clId="{1D9278B1-768E-428F-A4B3-44BB82BD5C07}" dt="2020-08-17T19:51:52.729" v="89" actId="2696"/>
        <pc:sldMkLst>
          <pc:docMk/>
          <pc:sldMk cId="3225267532" sldId="272"/>
        </pc:sldMkLst>
      </pc:sldChg>
      <pc:sldChg chg="del">
        <pc:chgData name="Alberto Carlos" userId="e15fa37413acfacc" providerId="LiveId" clId="{1D9278B1-768E-428F-A4B3-44BB82BD5C07}" dt="2020-08-17T19:51:52.729" v="90" actId="2696"/>
        <pc:sldMkLst>
          <pc:docMk/>
          <pc:sldMk cId="2231255451" sldId="273"/>
        </pc:sldMkLst>
      </pc:sldChg>
      <pc:sldChg chg="del">
        <pc:chgData name="Alberto Carlos" userId="e15fa37413acfacc" providerId="LiveId" clId="{1D9278B1-768E-428F-A4B3-44BB82BD5C07}" dt="2020-08-17T19:51:52.746" v="91" actId="2696"/>
        <pc:sldMkLst>
          <pc:docMk/>
          <pc:sldMk cId="4242943355" sldId="274"/>
        </pc:sldMkLst>
      </pc:sldChg>
      <pc:sldChg chg="del">
        <pc:chgData name="Alberto Carlos" userId="e15fa37413acfacc" providerId="LiveId" clId="{1D9278B1-768E-428F-A4B3-44BB82BD5C07}" dt="2020-08-17T19:51:52.746" v="92" actId="2696"/>
        <pc:sldMkLst>
          <pc:docMk/>
          <pc:sldMk cId="1600627247" sldId="275"/>
        </pc:sldMkLst>
      </pc:sldChg>
      <pc:sldChg chg="del">
        <pc:chgData name="Alberto Carlos" userId="e15fa37413acfacc" providerId="LiveId" clId="{1D9278B1-768E-428F-A4B3-44BB82BD5C07}" dt="2020-08-17T19:51:52.762" v="93" actId="2696"/>
        <pc:sldMkLst>
          <pc:docMk/>
          <pc:sldMk cId="4198177631" sldId="276"/>
        </pc:sldMkLst>
      </pc:sldChg>
      <pc:sldChg chg="del">
        <pc:chgData name="Alberto Carlos" userId="e15fa37413acfacc" providerId="LiveId" clId="{1D9278B1-768E-428F-A4B3-44BB82BD5C07}" dt="2020-08-17T19:51:52.762" v="94" actId="2696"/>
        <pc:sldMkLst>
          <pc:docMk/>
          <pc:sldMk cId="99836329" sldId="277"/>
        </pc:sldMkLst>
      </pc:sldChg>
      <pc:sldChg chg="del">
        <pc:chgData name="Alberto Carlos" userId="e15fa37413acfacc" providerId="LiveId" clId="{1D9278B1-768E-428F-A4B3-44BB82BD5C07}" dt="2020-08-17T19:51:52.777" v="96" actId="2696"/>
        <pc:sldMkLst>
          <pc:docMk/>
          <pc:sldMk cId="1982582083" sldId="278"/>
        </pc:sldMkLst>
      </pc:sldChg>
      <pc:sldChg chg="del">
        <pc:chgData name="Alberto Carlos" userId="e15fa37413acfacc" providerId="LiveId" clId="{1D9278B1-768E-428F-A4B3-44BB82BD5C07}" dt="2020-08-17T19:51:52.793" v="97" actId="2696"/>
        <pc:sldMkLst>
          <pc:docMk/>
          <pc:sldMk cId="2952513166" sldId="279"/>
        </pc:sldMkLst>
      </pc:sldChg>
      <pc:sldChg chg="del">
        <pc:chgData name="Alberto Carlos" userId="e15fa37413acfacc" providerId="LiveId" clId="{1D9278B1-768E-428F-A4B3-44BB82BD5C07}" dt="2020-08-17T19:51:52.809" v="98" actId="2696"/>
        <pc:sldMkLst>
          <pc:docMk/>
          <pc:sldMk cId="3741789351" sldId="280"/>
        </pc:sldMkLst>
      </pc:sldChg>
      <pc:sldChg chg="del">
        <pc:chgData name="Alberto Carlos" userId="e15fa37413acfacc" providerId="LiveId" clId="{1D9278B1-768E-428F-A4B3-44BB82BD5C07}" dt="2020-08-17T19:51:52.809" v="99" actId="2696"/>
        <pc:sldMkLst>
          <pc:docMk/>
          <pc:sldMk cId="2467764294" sldId="281"/>
        </pc:sldMkLst>
      </pc:sldChg>
      <pc:sldChg chg="del">
        <pc:chgData name="Alberto Carlos" userId="e15fa37413acfacc" providerId="LiveId" clId="{1D9278B1-768E-428F-A4B3-44BB82BD5C07}" dt="2020-08-17T19:51:52.824" v="100" actId="2696"/>
        <pc:sldMkLst>
          <pc:docMk/>
          <pc:sldMk cId="1493923077" sldId="282"/>
        </pc:sldMkLst>
      </pc:sldChg>
      <pc:sldChg chg="del">
        <pc:chgData name="Alberto Carlos" userId="e15fa37413acfacc" providerId="LiveId" clId="{1D9278B1-768E-428F-A4B3-44BB82BD5C07}" dt="2020-08-17T19:51:52.824" v="101" actId="2696"/>
        <pc:sldMkLst>
          <pc:docMk/>
          <pc:sldMk cId="4103367809" sldId="283"/>
        </pc:sldMkLst>
      </pc:sldChg>
      <pc:sldChg chg="del">
        <pc:chgData name="Alberto Carlos" userId="e15fa37413acfacc" providerId="LiveId" clId="{1D9278B1-768E-428F-A4B3-44BB82BD5C07}" dt="2020-08-17T19:51:52.840" v="102" actId="2696"/>
        <pc:sldMkLst>
          <pc:docMk/>
          <pc:sldMk cId="2529652425" sldId="284"/>
        </pc:sldMkLst>
      </pc:sldChg>
      <pc:sldChg chg="del">
        <pc:chgData name="Alberto Carlos" userId="e15fa37413acfacc" providerId="LiveId" clId="{1D9278B1-768E-428F-A4B3-44BB82BD5C07}" dt="2020-08-17T19:51:52.840" v="103" actId="2696"/>
        <pc:sldMkLst>
          <pc:docMk/>
          <pc:sldMk cId="3407134305" sldId="285"/>
        </pc:sldMkLst>
      </pc:sldChg>
      <pc:sldChg chg="del">
        <pc:chgData name="Alberto Carlos" userId="e15fa37413acfacc" providerId="LiveId" clId="{1D9278B1-768E-428F-A4B3-44BB82BD5C07}" dt="2020-08-17T19:51:52.856" v="104" actId="2696"/>
        <pc:sldMkLst>
          <pc:docMk/>
          <pc:sldMk cId="600113039" sldId="286"/>
        </pc:sldMkLst>
      </pc:sldChg>
      <pc:sldChg chg="del">
        <pc:chgData name="Alberto Carlos" userId="e15fa37413acfacc" providerId="LiveId" clId="{1D9278B1-768E-428F-A4B3-44BB82BD5C07}" dt="2020-08-17T19:51:52.856" v="105" actId="2696"/>
        <pc:sldMkLst>
          <pc:docMk/>
          <pc:sldMk cId="1363440314" sldId="287"/>
        </pc:sldMkLst>
      </pc:sldChg>
      <pc:sldChg chg="del">
        <pc:chgData name="Alberto Carlos" userId="e15fa37413acfacc" providerId="LiveId" clId="{1D9278B1-768E-428F-A4B3-44BB82BD5C07}" dt="2020-08-17T19:51:52.871" v="106" actId="2696"/>
        <pc:sldMkLst>
          <pc:docMk/>
          <pc:sldMk cId="256970171" sldId="288"/>
        </pc:sldMkLst>
      </pc:sldChg>
      <pc:sldChg chg="del">
        <pc:chgData name="Alberto Carlos" userId="e15fa37413acfacc" providerId="LiveId" clId="{1D9278B1-768E-428F-A4B3-44BB82BD5C07}" dt="2020-08-17T19:51:52.871" v="107" actId="2696"/>
        <pc:sldMkLst>
          <pc:docMk/>
          <pc:sldMk cId="2196327206" sldId="289"/>
        </pc:sldMkLst>
      </pc:sldChg>
      <pc:sldChg chg="del">
        <pc:chgData name="Alberto Carlos" userId="e15fa37413acfacc" providerId="LiveId" clId="{1D9278B1-768E-428F-A4B3-44BB82BD5C07}" dt="2020-08-17T19:51:52.887" v="108" actId="2696"/>
        <pc:sldMkLst>
          <pc:docMk/>
          <pc:sldMk cId="2407900128" sldId="290"/>
        </pc:sldMkLst>
      </pc:sldChg>
      <pc:sldChg chg="del">
        <pc:chgData name="Alberto Carlos" userId="e15fa37413acfacc" providerId="LiveId" clId="{1D9278B1-768E-428F-A4B3-44BB82BD5C07}" dt="2020-08-17T19:51:52.887" v="109" actId="2696"/>
        <pc:sldMkLst>
          <pc:docMk/>
          <pc:sldMk cId="96170302" sldId="291"/>
        </pc:sldMkLst>
      </pc:sldChg>
      <pc:sldChg chg="del">
        <pc:chgData name="Alberto Carlos" userId="e15fa37413acfacc" providerId="LiveId" clId="{1D9278B1-768E-428F-A4B3-44BB82BD5C07}" dt="2020-08-17T19:51:52.918" v="111" actId="2696"/>
        <pc:sldMkLst>
          <pc:docMk/>
          <pc:sldMk cId="3530921086" sldId="292"/>
        </pc:sldMkLst>
      </pc:sldChg>
      <pc:sldChg chg="del">
        <pc:chgData name="Alberto Carlos" userId="e15fa37413acfacc" providerId="LiveId" clId="{1D9278B1-768E-428F-A4B3-44BB82BD5C07}" dt="2020-08-17T19:51:52.918" v="112" actId="2696"/>
        <pc:sldMkLst>
          <pc:docMk/>
          <pc:sldMk cId="2230814809" sldId="293"/>
        </pc:sldMkLst>
      </pc:sldChg>
      <pc:sldChg chg="del">
        <pc:chgData name="Alberto Carlos" userId="e15fa37413acfacc" providerId="LiveId" clId="{1D9278B1-768E-428F-A4B3-44BB82BD5C07}" dt="2020-08-17T19:51:52.934" v="113" actId="2696"/>
        <pc:sldMkLst>
          <pc:docMk/>
          <pc:sldMk cId="3781009754" sldId="294"/>
        </pc:sldMkLst>
      </pc:sldChg>
      <pc:sldChg chg="del">
        <pc:chgData name="Alberto Carlos" userId="e15fa37413acfacc" providerId="LiveId" clId="{1D9278B1-768E-428F-A4B3-44BB82BD5C07}" dt="2020-08-17T19:51:52.949" v="115" actId="2696"/>
        <pc:sldMkLst>
          <pc:docMk/>
          <pc:sldMk cId="885994651" sldId="295"/>
        </pc:sldMkLst>
      </pc:sldChg>
      <pc:sldChg chg="del">
        <pc:chgData name="Alberto Carlos" userId="e15fa37413acfacc" providerId="LiveId" clId="{1D9278B1-768E-428F-A4B3-44BB82BD5C07}" dt="2020-08-17T19:51:52.949" v="114" actId="2696"/>
        <pc:sldMkLst>
          <pc:docMk/>
          <pc:sldMk cId="1268674011" sldId="296"/>
        </pc:sldMkLst>
      </pc:sldChg>
      <pc:sldChg chg="del">
        <pc:chgData name="Alberto Carlos" userId="e15fa37413acfacc" providerId="LiveId" clId="{1D9278B1-768E-428F-A4B3-44BB82BD5C07}" dt="2020-08-17T19:51:52.965" v="116" actId="2696"/>
        <pc:sldMkLst>
          <pc:docMk/>
          <pc:sldMk cId="1368021229" sldId="297"/>
        </pc:sldMkLst>
      </pc:sldChg>
      <pc:sldChg chg="del">
        <pc:chgData name="Alberto Carlos" userId="e15fa37413acfacc" providerId="LiveId" clId="{1D9278B1-768E-428F-A4B3-44BB82BD5C07}" dt="2020-08-17T19:51:52.980" v="117" actId="2696"/>
        <pc:sldMkLst>
          <pc:docMk/>
          <pc:sldMk cId="108085736" sldId="298"/>
        </pc:sldMkLst>
      </pc:sldChg>
      <pc:sldChg chg="del">
        <pc:chgData name="Alberto Carlos" userId="e15fa37413acfacc" providerId="LiveId" clId="{1D9278B1-768E-428F-A4B3-44BB82BD5C07}" dt="2020-08-17T19:51:52.980" v="118" actId="2696"/>
        <pc:sldMkLst>
          <pc:docMk/>
          <pc:sldMk cId="119467920" sldId="299"/>
        </pc:sldMkLst>
      </pc:sldChg>
      <pc:sldChg chg="del">
        <pc:chgData name="Alberto Carlos" userId="e15fa37413acfacc" providerId="LiveId" clId="{1D9278B1-768E-428F-A4B3-44BB82BD5C07}" dt="2020-08-17T19:51:52.777" v="95" actId="2696"/>
        <pc:sldMkLst>
          <pc:docMk/>
          <pc:sldMk cId="320380645" sldId="300"/>
        </pc:sldMkLst>
      </pc:sldChg>
      <pc:sldChg chg="del">
        <pc:chgData name="Alberto Carlos" userId="e15fa37413acfacc" providerId="LiveId" clId="{1D9278B1-768E-428F-A4B3-44BB82BD5C07}" dt="2020-08-17T19:51:52.902" v="110" actId="2696"/>
        <pc:sldMkLst>
          <pc:docMk/>
          <pc:sldMk cId="3773646395" sldId="301"/>
        </pc:sldMkLst>
      </pc:sldChg>
    </pc:docChg>
  </pc:docChgLst>
  <pc:docChgLst>
    <pc:chgData name="Alberto Carlos" userId="e15fa37413acfacc" providerId="LiveId" clId="{4ED520AE-977A-4542-BFFB-083104022459}"/>
    <pc:docChg chg="delSld modSld">
      <pc:chgData name="Alberto Carlos" userId="e15fa37413acfacc" providerId="LiveId" clId="{4ED520AE-977A-4542-BFFB-083104022459}" dt="2020-09-13T15:00:27.993" v="21" actId="20577"/>
      <pc:docMkLst>
        <pc:docMk/>
      </pc:docMkLst>
      <pc:sldChg chg="modSp">
        <pc:chgData name="Alberto Carlos" userId="e15fa37413acfacc" providerId="LiveId" clId="{4ED520AE-977A-4542-BFFB-083104022459}" dt="2020-09-13T15:00:27.993" v="21" actId="20577"/>
        <pc:sldMkLst>
          <pc:docMk/>
          <pc:sldMk cId="655980967" sldId="256"/>
        </pc:sldMkLst>
        <pc:spChg chg="mod">
          <ac:chgData name="Alberto Carlos" userId="e15fa37413acfacc" providerId="LiveId" clId="{4ED520AE-977A-4542-BFFB-083104022459}" dt="2020-09-13T15:00:27.993" v="21" actId="20577"/>
          <ac:spMkLst>
            <pc:docMk/>
            <pc:sldMk cId="655980967" sldId="256"/>
            <ac:spMk id="7" creationId="{B00BC0CF-B17D-4A50-ABE9-4484FAE4760D}"/>
          </ac:spMkLst>
        </pc:spChg>
        <pc:spChg chg="mod">
          <ac:chgData name="Alberto Carlos" userId="e15fa37413acfacc" providerId="LiveId" clId="{4ED520AE-977A-4542-BFFB-083104022459}" dt="2020-09-13T15:00:22.517" v="19" actId="20577"/>
          <ac:spMkLst>
            <pc:docMk/>
            <pc:sldMk cId="655980967" sldId="256"/>
            <ac:spMk id="8" creationId="{24A6EDC5-665D-4C54-9434-DB56AD78E396}"/>
          </ac:spMkLst>
        </pc:spChg>
      </pc:sldChg>
      <pc:sldChg chg="del">
        <pc:chgData name="Alberto Carlos" userId="e15fa37413acfacc" providerId="LiveId" clId="{4ED520AE-977A-4542-BFFB-083104022459}" dt="2020-09-13T14:59:58.982" v="0" actId="2696"/>
        <pc:sldMkLst>
          <pc:docMk/>
          <pc:sldMk cId="2806078495" sldId="401"/>
        </pc:sldMkLst>
      </pc:sldChg>
      <pc:sldChg chg="del">
        <pc:chgData name="Alberto Carlos" userId="e15fa37413acfacc" providerId="LiveId" clId="{4ED520AE-977A-4542-BFFB-083104022459}" dt="2020-09-13T14:59:58.992" v="1" actId="2696"/>
        <pc:sldMkLst>
          <pc:docMk/>
          <pc:sldMk cId="1842416850" sldId="402"/>
        </pc:sldMkLst>
      </pc:sldChg>
      <pc:sldChg chg="del">
        <pc:chgData name="Alberto Carlos" userId="e15fa37413acfacc" providerId="LiveId" clId="{4ED520AE-977A-4542-BFFB-083104022459}" dt="2020-09-13T14:59:59.012" v="2" actId="2696"/>
        <pc:sldMkLst>
          <pc:docMk/>
          <pc:sldMk cId="1551778085" sldId="403"/>
        </pc:sldMkLst>
      </pc:sldChg>
      <pc:sldChg chg="del">
        <pc:chgData name="Alberto Carlos" userId="e15fa37413acfacc" providerId="LiveId" clId="{4ED520AE-977A-4542-BFFB-083104022459}" dt="2020-09-13T14:59:59.025" v="3" actId="2696"/>
        <pc:sldMkLst>
          <pc:docMk/>
          <pc:sldMk cId="237619349" sldId="404"/>
        </pc:sldMkLst>
      </pc:sldChg>
      <pc:sldChg chg="del">
        <pc:chgData name="Alberto Carlos" userId="e15fa37413acfacc" providerId="LiveId" clId="{4ED520AE-977A-4542-BFFB-083104022459}" dt="2020-09-13T14:59:59.042" v="4" actId="2696"/>
        <pc:sldMkLst>
          <pc:docMk/>
          <pc:sldMk cId="817582270" sldId="405"/>
        </pc:sldMkLst>
      </pc:sldChg>
      <pc:sldChg chg="del">
        <pc:chgData name="Alberto Carlos" userId="e15fa37413acfacc" providerId="LiveId" clId="{4ED520AE-977A-4542-BFFB-083104022459}" dt="2020-09-13T14:59:59.058" v="5" actId="2696"/>
        <pc:sldMkLst>
          <pc:docMk/>
          <pc:sldMk cId="969789181" sldId="406"/>
        </pc:sldMkLst>
      </pc:sldChg>
      <pc:sldChg chg="del">
        <pc:chgData name="Alberto Carlos" userId="e15fa37413acfacc" providerId="LiveId" clId="{4ED520AE-977A-4542-BFFB-083104022459}" dt="2020-09-13T14:59:59.073" v="6" actId="2696"/>
        <pc:sldMkLst>
          <pc:docMk/>
          <pc:sldMk cId="3115946882" sldId="407"/>
        </pc:sldMkLst>
      </pc:sldChg>
      <pc:sldChg chg="del">
        <pc:chgData name="Alberto Carlos" userId="e15fa37413acfacc" providerId="LiveId" clId="{4ED520AE-977A-4542-BFFB-083104022459}" dt="2020-09-13T14:59:59.089" v="7" actId="2696"/>
        <pc:sldMkLst>
          <pc:docMk/>
          <pc:sldMk cId="2718165695" sldId="408"/>
        </pc:sldMkLst>
      </pc:sldChg>
      <pc:sldChg chg="del">
        <pc:chgData name="Alberto Carlos" userId="e15fa37413acfacc" providerId="LiveId" clId="{4ED520AE-977A-4542-BFFB-083104022459}" dt="2020-09-13T14:59:59.105" v="8" actId="2696"/>
        <pc:sldMkLst>
          <pc:docMk/>
          <pc:sldMk cId="980510449" sldId="409"/>
        </pc:sldMkLst>
      </pc:sldChg>
      <pc:sldChg chg="del">
        <pc:chgData name="Alberto Carlos" userId="e15fa37413acfacc" providerId="LiveId" clId="{4ED520AE-977A-4542-BFFB-083104022459}" dt="2020-09-13T14:59:59.129" v="9" actId="2696"/>
        <pc:sldMkLst>
          <pc:docMk/>
          <pc:sldMk cId="3975128975" sldId="410"/>
        </pc:sldMkLst>
      </pc:sldChg>
      <pc:sldChg chg="del">
        <pc:chgData name="Alberto Carlos" userId="e15fa37413acfacc" providerId="LiveId" clId="{4ED520AE-977A-4542-BFFB-083104022459}" dt="2020-09-13T14:59:59.145" v="10" actId="2696"/>
        <pc:sldMkLst>
          <pc:docMk/>
          <pc:sldMk cId="2812271769" sldId="411"/>
        </pc:sldMkLst>
      </pc:sldChg>
      <pc:sldChg chg="del">
        <pc:chgData name="Alberto Carlos" userId="e15fa37413acfacc" providerId="LiveId" clId="{4ED520AE-977A-4542-BFFB-083104022459}" dt="2020-09-13T14:59:59.160" v="11" actId="2696"/>
        <pc:sldMkLst>
          <pc:docMk/>
          <pc:sldMk cId="3689222060" sldId="412"/>
        </pc:sldMkLst>
      </pc:sldChg>
      <pc:sldChg chg="del">
        <pc:chgData name="Alberto Carlos" userId="e15fa37413acfacc" providerId="LiveId" clId="{4ED520AE-977A-4542-BFFB-083104022459}" dt="2020-09-13T14:59:59.176" v="12" actId="2696"/>
        <pc:sldMkLst>
          <pc:docMk/>
          <pc:sldMk cId="375348428" sldId="413"/>
        </pc:sldMkLst>
      </pc:sldChg>
      <pc:sldChg chg="del">
        <pc:chgData name="Alberto Carlos" userId="e15fa37413acfacc" providerId="LiveId" clId="{4ED520AE-977A-4542-BFFB-083104022459}" dt="2020-09-13T14:59:59.192" v="13" actId="2696"/>
        <pc:sldMkLst>
          <pc:docMk/>
          <pc:sldMk cId="4157512185" sldId="414"/>
        </pc:sldMkLst>
      </pc:sldChg>
      <pc:sldChg chg="del">
        <pc:chgData name="Alberto Carlos" userId="e15fa37413acfacc" providerId="LiveId" clId="{4ED520AE-977A-4542-BFFB-083104022459}" dt="2020-09-13T14:59:59.207" v="14" actId="2696"/>
        <pc:sldMkLst>
          <pc:docMk/>
          <pc:sldMk cId="2801822931" sldId="415"/>
        </pc:sldMkLst>
      </pc:sldChg>
      <pc:sldChg chg="del">
        <pc:chgData name="Alberto Carlos" userId="e15fa37413acfacc" providerId="LiveId" clId="{4ED520AE-977A-4542-BFFB-083104022459}" dt="2020-09-13T14:59:59.223" v="15" actId="2696"/>
        <pc:sldMkLst>
          <pc:docMk/>
          <pc:sldMk cId="2945187526" sldId="416"/>
        </pc:sldMkLst>
      </pc:sldChg>
      <pc:sldChg chg="del">
        <pc:chgData name="Alberto Carlos" userId="e15fa37413acfacc" providerId="LiveId" clId="{4ED520AE-977A-4542-BFFB-083104022459}" dt="2020-09-13T14:59:59.238" v="16" actId="2696"/>
        <pc:sldMkLst>
          <pc:docMk/>
          <pc:sldMk cId="3618382047" sldId="417"/>
        </pc:sldMkLst>
      </pc:sldChg>
      <pc:sldChg chg="del">
        <pc:chgData name="Alberto Carlos" userId="e15fa37413acfacc" providerId="LiveId" clId="{4ED520AE-977A-4542-BFFB-083104022459}" dt="2020-09-13T14:59:59.270" v="17" actId="2696"/>
        <pc:sldMkLst>
          <pc:docMk/>
          <pc:sldMk cId="4200012572" sldId="418"/>
        </pc:sldMkLst>
      </pc:sldChg>
      <pc:sldChg chg="del">
        <pc:chgData name="Alberto Carlos" userId="e15fa37413acfacc" providerId="LiveId" clId="{4ED520AE-977A-4542-BFFB-083104022459}" dt="2020-09-13T14:59:59.270" v="18" actId="2696"/>
        <pc:sldMkLst>
          <pc:docMk/>
          <pc:sldMk cId="758427826" sldId="419"/>
        </pc:sldMkLst>
      </pc:sldChg>
    </pc:docChg>
  </pc:docChgLst>
  <pc:docChgLst>
    <pc:chgData name="Alberto Carlos" userId="e15fa37413acfacc" providerId="LiveId" clId="{15F76C50-3A39-4BF3-B1F5-76FFEB1C7529}"/>
    <pc:docChg chg="custSel addSld delSld modSld">
      <pc:chgData name="Alberto Carlos" userId="e15fa37413acfacc" providerId="LiveId" clId="{15F76C50-3A39-4BF3-B1F5-76FFEB1C7529}" dt="2020-09-02T23:35:16.225" v="397" actId="6549"/>
      <pc:docMkLst>
        <pc:docMk/>
      </pc:docMkLst>
      <pc:sldChg chg="modSp">
        <pc:chgData name="Alberto Carlos" userId="e15fa37413acfacc" providerId="LiveId" clId="{15F76C50-3A39-4BF3-B1F5-76FFEB1C7529}" dt="2020-09-02T23:09:32.324" v="29" actId="6549"/>
        <pc:sldMkLst>
          <pc:docMk/>
          <pc:sldMk cId="655980967" sldId="256"/>
        </pc:sldMkLst>
        <pc:spChg chg="mod">
          <ac:chgData name="Alberto Carlos" userId="e15fa37413acfacc" providerId="LiveId" clId="{15F76C50-3A39-4BF3-B1F5-76FFEB1C7529}" dt="2020-09-02T23:09:32.324" v="29" actId="6549"/>
          <ac:spMkLst>
            <pc:docMk/>
            <pc:sldMk cId="655980967" sldId="256"/>
            <ac:spMk id="7" creationId="{B00BC0CF-B17D-4A50-ABE9-4484FAE4760D}"/>
          </ac:spMkLst>
        </pc:spChg>
        <pc:spChg chg="mod">
          <ac:chgData name="Alberto Carlos" userId="e15fa37413acfacc" providerId="LiveId" clId="{15F76C50-3A39-4BF3-B1F5-76FFEB1C7529}" dt="2020-09-02T23:09:16.782" v="7" actId="6549"/>
          <ac:spMkLst>
            <pc:docMk/>
            <pc:sldMk cId="655980967" sldId="256"/>
            <ac:spMk id="8" creationId="{24A6EDC5-665D-4C54-9434-DB56AD78E396}"/>
          </ac:spMkLst>
        </pc:spChg>
      </pc:sldChg>
      <pc:sldChg chg="modSp">
        <pc:chgData name="Alberto Carlos" userId="e15fa37413acfacc" providerId="LiveId" clId="{15F76C50-3A39-4BF3-B1F5-76FFEB1C7529}" dt="2020-09-02T23:17:07.860" v="59"/>
        <pc:sldMkLst>
          <pc:docMk/>
          <pc:sldMk cId="3665966782" sldId="257"/>
        </pc:sldMkLst>
        <pc:spChg chg="mod">
          <ac:chgData name="Alberto Carlos" userId="e15fa37413acfacc" providerId="LiveId" clId="{15F76C50-3A39-4BF3-B1F5-76FFEB1C7529}" dt="2020-09-02T23:17:07.860" v="59"/>
          <ac:spMkLst>
            <pc:docMk/>
            <pc:sldMk cId="3665966782" sldId="257"/>
            <ac:spMk id="10" creationId="{00000000-0000-0000-0000-000000000000}"/>
          </ac:spMkLst>
        </pc:spChg>
      </pc:sldChg>
      <pc:sldChg chg="del">
        <pc:chgData name="Alberto Carlos" userId="e15fa37413acfacc" providerId="LiveId" clId="{15F76C50-3A39-4BF3-B1F5-76FFEB1C7529}" dt="2020-09-02T23:18:55.643" v="79" actId="2696"/>
        <pc:sldMkLst>
          <pc:docMk/>
          <pc:sldMk cId="193524397" sldId="371"/>
        </pc:sldMkLst>
      </pc:sldChg>
      <pc:sldChg chg="del">
        <pc:chgData name="Alberto Carlos" userId="e15fa37413acfacc" providerId="LiveId" clId="{15F76C50-3A39-4BF3-B1F5-76FFEB1C7529}" dt="2020-09-02T23:09:59.645" v="31" actId="2696"/>
        <pc:sldMkLst>
          <pc:docMk/>
          <pc:sldMk cId="3218387102" sldId="372"/>
        </pc:sldMkLst>
      </pc:sldChg>
      <pc:sldChg chg="del">
        <pc:chgData name="Alberto Carlos" userId="e15fa37413acfacc" providerId="LiveId" clId="{15F76C50-3A39-4BF3-B1F5-76FFEB1C7529}" dt="2020-09-02T23:09:59.661" v="33" actId="2696"/>
        <pc:sldMkLst>
          <pc:docMk/>
          <pc:sldMk cId="3289299862" sldId="373"/>
        </pc:sldMkLst>
      </pc:sldChg>
      <pc:sldChg chg="del">
        <pc:chgData name="Alberto Carlos" userId="e15fa37413acfacc" providerId="LiveId" clId="{15F76C50-3A39-4BF3-B1F5-76FFEB1C7529}" dt="2020-09-02T23:09:59.661" v="32" actId="2696"/>
        <pc:sldMkLst>
          <pc:docMk/>
          <pc:sldMk cId="3334016907" sldId="374"/>
        </pc:sldMkLst>
      </pc:sldChg>
      <pc:sldChg chg="del">
        <pc:chgData name="Alberto Carlos" userId="e15fa37413acfacc" providerId="LiveId" clId="{15F76C50-3A39-4BF3-B1F5-76FFEB1C7529}" dt="2020-09-02T23:09:59.676" v="35" actId="2696"/>
        <pc:sldMkLst>
          <pc:docMk/>
          <pc:sldMk cId="4018113039" sldId="375"/>
        </pc:sldMkLst>
      </pc:sldChg>
      <pc:sldChg chg="del">
        <pc:chgData name="Alberto Carlos" userId="e15fa37413acfacc" providerId="LiveId" clId="{15F76C50-3A39-4BF3-B1F5-76FFEB1C7529}" dt="2020-09-02T23:09:59.692" v="38" actId="2696"/>
        <pc:sldMkLst>
          <pc:docMk/>
          <pc:sldMk cId="1687191684" sldId="376"/>
        </pc:sldMkLst>
      </pc:sldChg>
      <pc:sldChg chg="del">
        <pc:chgData name="Alberto Carlos" userId="e15fa37413acfacc" providerId="LiveId" clId="{15F76C50-3A39-4BF3-B1F5-76FFEB1C7529}" dt="2020-09-02T23:09:59.755" v="50" actId="2696"/>
        <pc:sldMkLst>
          <pc:docMk/>
          <pc:sldMk cId="778602202" sldId="377"/>
        </pc:sldMkLst>
      </pc:sldChg>
      <pc:sldChg chg="del">
        <pc:chgData name="Alberto Carlos" userId="e15fa37413acfacc" providerId="LiveId" clId="{15F76C50-3A39-4BF3-B1F5-76FFEB1C7529}" dt="2020-09-02T23:09:59.770" v="53" actId="2696"/>
        <pc:sldMkLst>
          <pc:docMk/>
          <pc:sldMk cId="657778642" sldId="378"/>
        </pc:sldMkLst>
      </pc:sldChg>
      <pc:sldChg chg="del">
        <pc:chgData name="Alberto Carlos" userId="e15fa37413acfacc" providerId="LiveId" clId="{15F76C50-3A39-4BF3-B1F5-76FFEB1C7529}" dt="2020-09-02T23:09:59.676" v="36" actId="2696"/>
        <pc:sldMkLst>
          <pc:docMk/>
          <pc:sldMk cId="1224421072" sldId="379"/>
        </pc:sldMkLst>
      </pc:sldChg>
      <pc:sldChg chg="del">
        <pc:chgData name="Alberto Carlos" userId="e15fa37413acfacc" providerId="LiveId" clId="{15F76C50-3A39-4BF3-B1F5-76FFEB1C7529}" dt="2020-09-02T23:09:59.676" v="37" actId="2696"/>
        <pc:sldMkLst>
          <pc:docMk/>
          <pc:sldMk cId="60694429" sldId="380"/>
        </pc:sldMkLst>
      </pc:sldChg>
      <pc:sldChg chg="del">
        <pc:chgData name="Alberto Carlos" userId="e15fa37413acfacc" providerId="LiveId" clId="{15F76C50-3A39-4BF3-B1F5-76FFEB1C7529}" dt="2020-09-02T23:09:59.692" v="39" actId="2696"/>
        <pc:sldMkLst>
          <pc:docMk/>
          <pc:sldMk cId="3144619689" sldId="381"/>
        </pc:sldMkLst>
      </pc:sldChg>
      <pc:sldChg chg="del">
        <pc:chgData name="Alberto Carlos" userId="e15fa37413acfacc" providerId="LiveId" clId="{15F76C50-3A39-4BF3-B1F5-76FFEB1C7529}" dt="2020-09-02T23:09:59.692" v="40" actId="2696"/>
        <pc:sldMkLst>
          <pc:docMk/>
          <pc:sldMk cId="2792674937" sldId="382"/>
        </pc:sldMkLst>
      </pc:sldChg>
      <pc:sldChg chg="del">
        <pc:chgData name="Alberto Carlos" userId="e15fa37413acfacc" providerId="LiveId" clId="{15F76C50-3A39-4BF3-B1F5-76FFEB1C7529}" dt="2020-09-02T23:09:59.708" v="41" actId="2696"/>
        <pc:sldMkLst>
          <pc:docMk/>
          <pc:sldMk cId="740886318" sldId="383"/>
        </pc:sldMkLst>
      </pc:sldChg>
      <pc:sldChg chg="del">
        <pc:chgData name="Alberto Carlos" userId="e15fa37413acfacc" providerId="LiveId" clId="{15F76C50-3A39-4BF3-B1F5-76FFEB1C7529}" dt="2020-09-02T23:09:59.708" v="42" actId="2696"/>
        <pc:sldMkLst>
          <pc:docMk/>
          <pc:sldMk cId="1897998983" sldId="384"/>
        </pc:sldMkLst>
      </pc:sldChg>
      <pc:sldChg chg="del">
        <pc:chgData name="Alberto Carlos" userId="e15fa37413acfacc" providerId="LiveId" clId="{15F76C50-3A39-4BF3-B1F5-76FFEB1C7529}" dt="2020-09-02T23:09:59.723" v="43" actId="2696"/>
        <pc:sldMkLst>
          <pc:docMk/>
          <pc:sldMk cId="413875348" sldId="385"/>
        </pc:sldMkLst>
      </pc:sldChg>
      <pc:sldChg chg="del">
        <pc:chgData name="Alberto Carlos" userId="e15fa37413acfacc" providerId="LiveId" clId="{15F76C50-3A39-4BF3-B1F5-76FFEB1C7529}" dt="2020-09-02T23:09:59.723" v="44" actId="2696"/>
        <pc:sldMkLst>
          <pc:docMk/>
          <pc:sldMk cId="3686702596" sldId="386"/>
        </pc:sldMkLst>
      </pc:sldChg>
      <pc:sldChg chg="del">
        <pc:chgData name="Alberto Carlos" userId="e15fa37413acfacc" providerId="LiveId" clId="{15F76C50-3A39-4BF3-B1F5-76FFEB1C7529}" dt="2020-09-02T23:09:59.739" v="46" actId="2696"/>
        <pc:sldMkLst>
          <pc:docMk/>
          <pc:sldMk cId="2772801186" sldId="387"/>
        </pc:sldMkLst>
      </pc:sldChg>
      <pc:sldChg chg="del">
        <pc:chgData name="Alberto Carlos" userId="e15fa37413acfacc" providerId="LiveId" clId="{15F76C50-3A39-4BF3-B1F5-76FFEB1C7529}" dt="2020-09-02T23:09:59.723" v="45" actId="2696"/>
        <pc:sldMkLst>
          <pc:docMk/>
          <pc:sldMk cId="1345401167" sldId="388"/>
        </pc:sldMkLst>
      </pc:sldChg>
      <pc:sldChg chg="del">
        <pc:chgData name="Alberto Carlos" userId="e15fa37413acfacc" providerId="LiveId" clId="{15F76C50-3A39-4BF3-B1F5-76FFEB1C7529}" dt="2020-09-02T23:09:59.739" v="47" actId="2696"/>
        <pc:sldMkLst>
          <pc:docMk/>
          <pc:sldMk cId="1540575319" sldId="389"/>
        </pc:sldMkLst>
      </pc:sldChg>
      <pc:sldChg chg="del">
        <pc:chgData name="Alberto Carlos" userId="e15fa37413acfacc" providerId="LiveId" clId="{15F76C50-3A39-4BF3-B1F5-76FFEB1C7529}" dt="2020-09-02T23:09:59.739" v="48" actId="2696"/>
        <pc:sldMkLst>
          <pc:docMk/>
          <pc:sldMk cId="3079404154" sldId="390"/>
        </pc:sldMkLst>
      </pc:sldChg>
      <pc:sldChg chg="del">
        <pc:chgData name="Alberto Carlos" userId="e15fa37413acfacc" providerId="LiveId" clId="{15F76C50-3A39-4BF3-B1F5-76FFEB1C7529}" dt="2020-09-02T23:09:59.755" v="49" actId="2696"/>
        <pc:sldMkLst>
          <pc:docMk/>
          <pc:sldMk cId="985368944" sldId="391"/>
        </pc:sldMkLst>
      </pc:sldChg>
      <pc:sldChg chg="del">
        <pc:chgData name="Alberto Carlos" userId="e15fa37413acfacc" providerId="LiveId" clId="{15F76C50-3A39-4BF3-B1F5-76FFEB1C7529}" dt="2020-09-02T23:09:59.755" v="51" actId="2696"/>
        <pc:sldMkLst>
          <pc:docMk/>
          <pc:sldMk cId="2644363165" sldId="392"/>
        </pc:sldMkLst>
      </pc:sldChg>
      <pc:sldChg chg="del">
        <pc:chgData name="Alberto Carlos" userId="e15fa37413acfacc" providerId="LiveId" clId="{15F76C50-3A39-4BF3-B1F5-76FFEB1C7529}" dt="2020-09-02T23:09:59.770" v="52" actId="2696"/>
        <pc:sldMkLst>
          <pc:docMk/>
          <pc:sldMk cId="3446200731" sldId="393"/>
        </pc:sldMkLst>
      </pc:sldChg>
      <pc:sldChg chg="del">
        <pc:chgData name="Alberto Carlos" userId="e15fa37413acfacc" providerId="LiveId" clId="{15F76C50-3A39-4BF3-B1F5-76FFEB1C7529}" dt="2020-09-02T23:09:59.770" v="54" actId="2696"/>
        <pc:sldMkLst>
          <pc:docMk/>
          <pc:sldMk cId="1411042287" sldId="394"/>
        </pc:sldMkLst>
      </pc:sldChg>
      <pc:sldChg chg="del">
        <pc:chgData name="Alberto Carlos" userId="e15fa37413acfacc" providerId="LiveId" clId="{15F76C50-3A39-4BF3-B1F5-76FFEB1C7529}" dt="2020-09-02T23:09:59.786" v="55" actId="2696"/>
        <pc:sldMkLst>
          <pc:docMk/>
          <pc:sldMk cId="1892253060" sldId="395"/>
        </pc:sldMkLst>
      </pc:sldChg>
      <pc:sldChg chg="del">
        <pc:chgData name="Alberto Carlos" userId="e15fa37413acfacc" providerId="LiveId" clId="{15F76C50-3A39-4BF3-B1F5-76FFEB1C7529}" dt="2020-09-02T23:09:59.786" v="56" actId="2696"/>
        <pc:sldMkLst>
          <pc:docMk/>
          <pc:sldMk cId="2071833947" sldId="396"/>
        </pc:sldMkLst>
      </pc:sldChg>
      <pc:sldChg chg="del">
        <pc:chgData name="Alberto Carlos" userId="e15fa37413acfacc" providerId="LiveId" clId="{15F76C50-3A39-4BF3-B1F5-76FFEB1C7529}" dt="2020-09-02T23:09:59.786" v="57" actId="2696"/>
        <pc:sldMkLst>
          <pc:docMk/>
          <pc:sldMk cId="283757680" sldId="397"/>
        </pc:sldMkLst>
      </pc:sldChg>
      <pc:sldChg chg="del">
        <pc:chgData name="Alberto Carlos" userId="e15fa37413acfacc" providerId="LiveId" clId="{15F76C50-3A39-4BF3-B1F5-76FFEB1C7529}" dt="2020-09-02T23:09:59.801" v="58" actId="2696"/>
        <pc:sldMkLst>
          <pc:docMk/>
          <pc:sldMk cId="3828505730" sldId="398"/>
        </pc:sldMkLst>
      </pc:sldChg>
      <pc:sldChg chg="del">
        <pc:chgData name="Alberto Carlos" userId="e15fa37413acfacc" providerId="LiveId" clId="{15F76C50-3A39-4BF3-B1F5-76FFEB1C7529}" dt="2020-09-02T23:09:59.645" v="30" actId="2696"/>
        <pc:sldMkLst>
          <pc:docMk/>
          <pc:sldMk cId="2629818441" sldId="399"/>
        </pc:sldMkLst>
      </pc:sldChg>
      <pc:sldChg chg="del">
        <pc:chgData name="Alberto Carlos" userId="e15fa37413acfacc" providerId="LiveId" clId="{15F76C50-3A39-4BF3-B1F5-76FFEB1C7529}" dt="2020-09-02T23:09:59.661" v="34" actId="2696"/>
        <pc:sldMkLst>
          <pc:docMk/>
          <pc:sldMk cId="1099674675" sldId="400"/>
        </pc:sldMkLst>
      </pc:sldChg>
      <pc:sldChg chg="addSp delSp modSp">
        <pc:chgData name="Alberto Carlos" userId="e15fa37413acfacc" providerId="LiveId" clId="{15F76C50-3A39-4BF3-B1F5-76FFEB1C7529}" dt="2020-09-02T23:32:40.879" v="169"/>
        <pc:sldMkLst>
          <pc:docMk/>
          <pc:sldMk cId="1348386947" sldId="400"/>
        </pc:sldMkLst>
        <pc:spChg chg="add del mod">
          <ac:chgData name="Alberto Carlos" userId="e15fa37413acfacc" providerId="LiveId" clId="{15F76C50-3A39-4BF3-B1F5-76FFEB1C7529}" dt="2020-09-02T23:32:39.327" v="168" actId="478"/>
          <ac:spMkLst>
            <pc:docMk/>
            <pc:sldMk cId="1348386947" sldId="400"/>
            <ac:spMk id="17" creationId="{A7D3E8BC-9407-4992-9C08-2A94E6E4ABB1}"/>
          </ac:spMkLst>
        </pc:spChg>
        <pc:spChg chg="add">
          <ac:chgData name="Alberto Carlos" userId="e15fa37413acfacc" providerId="LiveId" clId="{15F76C50-3A39-4BF3-B1F5-76FFEB1C7529}" dt="2020-09-02T23:32:40.879" v="169"/>
          <ac:spMkLst>
            <pc:docMk/>
            <pc:sldMk cId="1348386947" sldId="400"/>
            <ac:spMk id="18" creationId="{B03A3C75-BB27-4D66-BA7A-DE20EB96A2D4}"/>
          </ac:spMkLst>
        </pc:spChg>
        <pc:spChg chg="mod">
          <ac:chgData name="Alberto Carlos" userId="e15fa37413acfacc" providerId="LiveId" clId="{15F76C50-3A39-4BF3-B1F5-76FFEB1C7529}" dt="2020-09-02T23:18:47.994" v="78" actId="6549"/>
          <ac:spMkLst>
            <pc:docMk/>
            <pc:sldMk cId="1348386947" sldId="400"/>
            <ac:spMk id="20" creationId="{00000000-0000-0000-0000-000000000000}"/>
          </ac:spMkLst>
        </pc:spChg>
      </pc:sldChg>
      <pc:sldChg chg="addSp delSp modSp">
        <pc:chgData name="Alberto Carlos" userId="e15fa37413acfacc" providerId="LiveId" clId="{15F76C50-3A39-4BF3-B1F5-76FFEB1C7529}" dt="2020-09-02T23:32:49.637" v="181" actId="6549"/>
        <pc:sldMkLst>
          <pc:docMk/>
          <pc:sldMk cId="2806078495" sldId="401"/>
        </pc:sldMkLst>
        <pc:spChg chg="add del">
          <ac:chgData name="Alberto Carlos" userId="e15fa37413acfacc" providerId="LiveId" clId="{15F76C50-3A39-4BF3-B1F5-76FFEB1C7529}" dt="2020-09-02T23:19:17.627" v="82" actId="478"/>
          <ac:spMkLst>
            <pc:docMk/>
            <pc:sldMk cId="2806078495" sldId="401"/>
            <ac:spMk id="17" creationId="{D0D1E121-C83F-4BD3-AFFE-7EAEFE8760F1}"/>
          </ac:spMkLst>
        </pc:spChg>
        <pc:spChg chg="add mod">
          <ac:chgData name="Alberto Carlos" userId="e15fa37413acfacc" providerId="LiveId" clId="{15F76C50-3A39-4BF3-B1F5-76FFEB1C7529}" dt="2020-09-02T23:32:49.637" v="181" actId="6549"/>
          <ac:spMkLst>
            <pc:docMk/>
            <pc:sldMk cId="2806078495" sldId="401"/>
            <ac:spMk id="18" creationId="{AF2D80C0-300F-4506-AB6E-960516C8A3F3}"/>
          </ac:spMkLst>
        </pc:spChg>
        <pc:spChg chg="mod">
          <ac:chgData name="Alberto Carlos" userId="e15fa37413acfacc" providerId="LiveId" clId="{15F76C50-3A39-4BF3-B1F5-76FFEB1C7529}" dt="2020-09-02T23:19:39.091" v="86" actId="6549"/>
          <ac:spMkLst>
            <pc:docMk/>
            <pc:sldMk cId="2806078495" sldId="401"/>
            <ac:spMk id="20" creationId="{00000000-0000-0000-0000-000000000000}"/>
          </ac:spMkLst>
        </pc:spChg>
      </pc:sldChg>
      <pc:sldChg chg="addSp modSp">
        <pc:chgData name="Alberto Carlos" userId="e15fa37413acfacc" providerId="LiveId" clId="{15F76C50-3A39-4BF3-B1F5-76FFEB1C7529}" dt="2020-09-02T23:32:57.218" v="193" actId="6549"/>
        <pc:sldMkLst>
          <pc:docMk/>
          <pc:sldMk cId="1842416850" sldId="402"/>
        </pc:sldMkLst>
        <pc:spChg chg="add mod">
          <ac:chgData name="Alberto Carlos" userId="e15fa37413acfacc" providerId="LiveId" clId="{15F76C50-3A39-4BF3-B1F5-76FFEB1C7529}" dt="2020-09-02T23:32:57.218" v="193" actId="6549"/>
          <ac:spMkLst>
            <pc:docMk/>
            <pc:sldMk cId="1842416850" sldId="402"/>
            <ac:spMk id="17" creationId="{39A402B4-4E2A-4D8B-AD42-E9F9E2A399F1}"/>
          </ac:spMkLst>
        </pc:spChg>
        <pc:spChg chg="mod">
          <ac:chgData name="Alberto Carlos" userId="e15fa37413acfacc" providerId="LiveId" clId="{15F76C50-3A39-4BF3-B1F5-76FFEB1C7529}" dt="2020-09-02T23:21:16.470" v="90" actId="6549"/>
          <ac:spMkLst>
            <pc:docMk/>
            <pc:sldMk cId="1842416850" sldId="402"/>
            <ac:spMk id="20" creationId="{00000000-0000-0000-0000-000000000000}"/>
          </ac:spMkLst>
        </pc:spChg>
      </pc:sldChg>
      <pc:sldChg chg="addSp delSp modSp">
        <pc:chgData name="Alberto Carlos" userId="e15fa37413acfacc" providerId="LiveId" clId="{15F76C50-3A39-4BF3-B1F5-76FFEB1C7529}" dt="2020-09-02T23:33:05.383" v="205" actId="6549"/>
        <pc:sldMkLst>
          <pc:docMk/>
          <pc:sldMk cId="1551778085" sldId="403"/>
        </pc:sldMkLst>
        <pc:spChg chg="add mod">
          <ac:chgData name="Alberto Carlos" userId="e15fa37413acfacc" providerId="LiveId" clId="{15F76C50-3A39-4BF3-B1F5-76FFEB1C7529}" dt="2020-09-02T23:33:05.383" v="205" actId="6549"/>
          <ac:spMkLst>
            <pc:docMk/>
            <pc:sldMk cId="1551778085" sldId="403"/>
            <ac:spMk id="18" creationId="{1A975935-9774-4CC7-A6E9-B75B764511C0}"/>
          </ac:spMkLst>
        </pc:spChg>
        <pc:spChg chg="mod">
          <ac:chgData name="Alberto Carlos" userId="e15fa37413acfacc" providerId="LiveId" clId="{15F76C50-3A39-4BF3-B1F5-76FFEB1C7529}" dt="2020-09-02T23:21:38.604" v="96" actId="6549"/>
          <ac:spMkLst>
            <pc:docMk/>
            <pc:sldMk cId="1551778085" sldId="403"/>
            <ac:spMk id="20" creationId="{00000000-0000-0000-0000-000000000000}"/>
          </ac:spMkLst>
        </pc:spChg>
        <pc:picChg chg="add del">
          <ac:chgData name="Alberto Carlos" userId="e15fa37413acfacc" providerId="LiveId" clId="{15F76C50-3A39-4BF3-B1F5-76FFEB1C7529}" dt="2020-09-02T23:21:27.749" v="92"/>
          <ac:picMkLst>
            <pc:docMk/>
            <pc:sldMk cId="1551778085" sldId="403"/>
            <ac:picMk id="2" creationId="{AB9B4E3E-E910-4D7C-A54A-43FE1BFB7B49}"/>
          </ac:picMkLst>
        </pc:picChg>
      </pc:sldChg>
      <pc:sldChg chg="addSp modSp">
        <pc:chgData name="Alberto Carlos" userId="e15fa37413acfacc" providerId="LiveId" clId="{15F76C50-3A39-4BF3-B1F5-76FFEB1C7529}" dt="2020-09-02T23:33:15.088" v="217" actId="6549"/>
        <pc:sldMkLst>
          <pc:docMk/>
          <pc:sldMk cId="237619349" sldId="404"/>
        </pc:sldMkLst>
        <pc:spChg chg="add mod">
          <ac:chgData name="Alberto Carlos" userId="e15fa37413acfacc" providerId="LiveId" clId="{15F76C50-3A39-4BF3-B1F5-76FFEB1C7529}" dt="2020-09-02T23:33:15.088" v="217" actId="6549"/>
          <ac:spMkLst>
            <pc:docMk/>
            <pc:sldMk cId="237619349" sldId="404"/>
            <ac:spMk id="17" creationId="{403EAE20-BFBA-41EA-A7A7-B1ECB90A6AB3}"/>
          </ac:spMkLst>
        </pc:spChg>
        <pc:spChg chg="mod">
          <ac:chgData name="Alberto Carlos" userId="e15fa37413acfacc" providerId="LiveId" clId="{15F76C50-3A39-4BF3-B1F5-76FFEB1C7529}" dt="2020-09-02T23:21:57.538" v="100" actId="6549"/>
          <ac:spMkLst>
            <pc:docMk/>
            <pc:sldMk cId="237619349" sldId="404"/>
            <ac:spMk id="20" creationId="{00000000-0000-0000-0000-000000000000}"/>
          </ac:spMkLst>
        </pc:spChg>
      </pc:sldChg>
      <pc:sldChg chg="addSp modSp">
        <pc:chgData name="Alberto Carlos" userId="e15fa37413acfacc" providerId="LiveId" clId="{15F76C50-3A39-4BF3-B1F5-76FFEB1C7529}" dt="2020-09-02T23:33:22.288" v="229" actId="6549"/>
        <pc:sldMkLst>
          <pc:docMk/>
          <pc:sldMk cId="817582270" sldId="405"/>
        </pc:sldMkLst>
        <pc:spChg chg="add mod">
          <ac:chgData name="Alberto Carlos" userId="e15fa37413acfacc" providerId="LiveId" clId="{15F76C50-3A39-4BF3-B1F5-76FFEB1C7529}" dt="2020-09-02T23:33:22.288" v="229" actId="6549"/>
          <ac:spMkLst>
            <pc:docMk/>
            <pc:sldMk cId="817582270" sldId="405"/>
            <ac:spMk id="17" creationId="{2E599A57-08AF-49C4-95AF-CC31F22672D5}"/>
          </ac:spMkLst>
        </pc:spChg>
        <pc:spChg chg="mod">
          <ac:chgData name="Alberto Carlos" userId="e15fa37413acfacc" providerId="LiveId" clId="{15F76C50-3A39-4BF3-B1F5-76FFEB1C7529}" dt="2020-09-02T23:22:17.237" v="104" actId="6549"/>
          <ac:spMkLst>
            <pc:docMk/>
            <pc:sldMk cId="817582270" sldId="405"/>
            <ac:spMk id="20" creationId="{00000000-0000-0000-0000-000000000000}"/>
          </ac:spMkLst>
        </pc:spChg>
      </pc:sldChg>
      <pc:sldChg chg="addSp modSp">
        <pc:chgData name="Alberto Carlos" userId="e15fa37413acfacc" providerId="LiveId" clId="{15F76C50-3A39-4BF3-B1F5-76FFEB1C7529}" dt="2020-09-02T23:33:29.965" v="241" actId="6549"/>
        <pc:sldMkLst>
          <pc:docMk/>
          <pc:sldMk cId="969789181" sldId="406"/>
        </pc:sldMkLst>
        <pc:spChg chg="add mod">
          <ac:chgData name="Alberto Carlos" userId="e15fa37413acfacc" providerId="LiveId" clId="{15F76C50-3A39-4BF3-B1F5-76FFEB1C7529}" dt="2020-09-02T23:33:29.965" v="241" actId="6549"/>
          <ac:spMkLst>
            <pc:docMk/>
            <pc:sldMk cId="969789181" sldId="406"/>
            <ac:spMk id="17" creationId="{2DBBECC4-D512-4490-8ACA-1BECCDED0655}"/>
          </ac:spMkLst>
        </pc:spChg>
        <pc:spChg chg="mod">
          <ac:chgData name="Alberto Carlos" userId="e15fa37413acfacc" providerId="LiveId" clId="{15F76C50-3A39-4BF3-B1F5-76FFEB1C7529}" dt="2020-09-02T23:23:24.220" v="108" actId="6549"/>
          <ac:spMkLst>
            <pc:docMk/>
            <pc:sldMk cId="969789181" sldId="406"/>
            <ac:spMk id="20" creationId="{00000000-0000-0000-0000-000000000000}"/>
          </ac:spMkLst>
        </pc:spChg>
      </pc:sldChg>
      <pc:sldChg chg="addSp modSp">
        <pc:chgData name="Alberto Carlos" userId="e15fa37413acfacc" providerId="LiveId" clId="{15F76C50-3A39-4BF3-B1F5-76FFEB1C7529}" dt="2020-09-02T23:33:38.085" v="253" actId="6549"/>
        <pc:sldMkLst>
          <pc:docMk/>
          <pc:sldMk cId="3115946882" sldId="407"/>
        </pc:sldMkLst>
        <pc:spChg chg="add mod">
          <ac:chgData name="Alberto Carlos" userId="e15fa37413acfacc" providerId="LiveId" clId="{15F76C50-3A39-4BF3-B1F5-76FFEB1C7529}" dt="2020-09-02T23:33:38.085" v="253" actId="6549"/>
          <ac:spMkLst>
            <pc:docMk/>
            <pc:sldMk cId="3115946882" sldId="407"/>
            <ac:spMk id="17" creationId="{ED6C7F1D-8340-4033-B6DE-EC24F42DAAE7}"/>
          </ac:spMkLst>
        </pc:spChg>
        <pc:spChg chg="mod">
          <ac:chgData name="Alberto Carlos" userId="e15fa37413acfacc" providerId="LiveId" clId="{15F76C50-3A39-4BF3-B1F5-76FFEB1C7529}" dt="2020-09-02T23:23:44.285" v="112" actId="6549"/>
          <ac:spMkLst>
            <pc:docMk/>
            <pc:sldMk cId="3115946882" sldId="407"/>
            <ac:spMk id="20" creationId="{00000000-0000-0000-0000-000000000000}"/>
          </ac:spMkLst>
        </pc:spChg>
      </pc:sldChg>
      <pc:sldChg chg="addSp modSp">
        <pc:chgData name="Alberto Carlos" userId="e15fa37413acfacc" providerId="LiveId" clId="{15F76C50-3A39-4BF3-B1F5-76FFEB1C7529}" dt="2020-09-02T23:33:45.568" v="265" actId="6549"/>
        <pc:sldMkLst>
          <pc:docMk/>
          <pc:sldMk cId="2718165695" sldId="408"/>
        </pc:sldMkLst>
        <pc:spChg chg="add mod">
          <ac:chgData name="Alberto Carlos" userId="e15fa37413acfacc" providerId="LiveId" clId="{15F76C50-3A39-4BF3-B1F5-76FFEB1C7529}" dt="2020-09-02T23:33:45.568" v="265" actId="6549"/>
          <ac:spMkLst>
            <pc:docMk/>
            <pc:sldMk cId="2718165695" sldId="408"/>
            <ac:spMk id="17" creationId="{AC603DA2-7386-4CEF-B628-A8B5BD9C5A5A}"/>
          </ac:spMkLst>
        </pc:spChg>
        <pc:spChg chg="mod">
          <ac:chgData name="Alberto Carlos" userId="e15fa37413acfacc" providerId="LiveId" clId="{15F76C50-3A39-4BF3-B1F5-76FFEB1C7529}" dt="2020-09-02T23:23:58.600" v="116" actId="6549"/>
          <ac:spMkLst>
            <pc:docMk/>
            <pc:sldMk cId="2718165695" sldId="408"/>
            <ac:spMk id="20" creationId="{00000000-0000-0000-0000-000000000000}"/>
          </ac:spMkLst>
        </pc:spChg>
      </pc:sldChg>
      <pc:sldChg chg="addSp modSp">
        <pc:chgData name="Alberto Carlos" userId="e15fa37413acfacc" providerId="LiveId" clId="{15F76C50-3A39-4BF3-B1F5-76FFEB1C7529}" dt="2020-09-02T23:33:53.037" v="277" actId="6549"/>
        <pc:sldMkLst>
          <pc:docMk/>
          <pc:sldMk cId="980510449" sldId="409"/>
        </pc:sldMkLst>
        <pc:spChg chg="add mod">
          <ac:chgData name="Alberto Carlos" userId="e15fa37413acfacc" providerId="LiveId" clId="{15F76C50-3A39-4BF3-B1F5-76FFEB1C7529}" dt="2020-09-02T23:33:53.037" v="277" actId="6549"/>
          <ac:spMkLst>
            <pc:docMk/>
            <pc:sldMk cId="980510449" sldId="409"/>
            <ac:spMk id="18" creationId="{0BA7A9FF-F1D0-47C6-B927-77145C9096FB}"/>
          </ac:spMkLst>
        </pc:spChg>
        <pc:spChg chg="mod">
          <ac:chgData name="Alberto Carlos" userId="e15fa37413acfacc" providerId="LiveId" clId="{15F76C50-3A39-4BF3-B1F5-76FFEB1C7529}" dt="2020-09-02T23:24:21.605" v="121" actId="6549"/>
          <ac:spMkLst>
            <pc:docMk/>
            <pc:sldMk cId="980510449" sldId="409"/>
            <ac:spMk id="20" creationId="{00000000-0000-0000-0000-000000000000}"/>
          </ac:spMkLst>
        </pc:spChg>
        <pc:picChg chg="mod">
          <ac:chgData name="Alberto Carlos" userId="e15fa37413acfacc" providerId="LiveId" clId="{15F76C50-3A39-4BF3-B1F5-76FFEB1C7529}" dt="2020-09-02T23:24:02.058" v="117" actId="1076"/>
          <ac:picMkLst>
            <pc:docMk/>
            <pc:sldMk cId="980510449" sldId="409"/>
            <ac:picMk id="2" creationId="{66832A58-2ED8-45F0-A018-C6730541C8C5}"/>
          </ac:picMkLst>
        </pc:picChg>
      </pc:sldChg>
      <pc:sldChg chg="addSp modSp">
        <pc:chgData name="Alberto Carlos" userId="e15fa37413acfacc" providerId="LiveId" clId="{15F76C50-3A39-4BF3-B1F5-76FFEB1C7529}" dt="2020-09-02T23:33:59.776" v="289" actId="6549"/>
        <pc:sldMkLst>
          <pc:docMk/>
          <pc:sldMk cId="3975128975" sldId="410"/>
        </pc:sldMkLst>
        <pc:spChg chg="add mod">
          <ac:chgData name="Alberto Carlos" userId="e15fa37413acfacc" providerId="LiveId" clId="{15F76C50-3A39-4BF3-B1F5-76FFEB1C7529}" dt="2020-09-02T23:33:59.776" v="289" actId="6549"/>
          <ac:spMkLst>
            <pc:docMk/>
            <pc:sldMk cId="3975128975" sldId="410"/>
            <ac:spMk id="17" creationId="{7BB65503-F768-4A61-982A-468FF02E6AAA}"/>
          </ac:spMkLst>
        </pc:spChg>
        <pc:spChg chg="mod">
          <ac:chgData name="Alberto Carlos" userId="e15fa37413acfacc" providerId="LiveId" clId="{15F76C50-3A39-4BF3-B1F5-76FFEB1C7529}" dt="2020-09-02T23:25:14.141" v="125" actId="6549"/>
          <ac:spMkLst>
            <pc:docMk/>
            <pc:sldMk cId="3975128975" sldId="410"/>
            <ac:spMk id="20" creationId="{00000000-0000-0000-0000-000000000000}"/>
          </ac:spMkLst>
        </pc:spChg>
      </pc:sldChg>
      <pc:sldChg chg="addSp modSp">
        <pc:chgData name="Alberto Carlos" userId="e15fa37413acfacc" providerId="LiveId" clId="{15F76C50-3A39-4BF3-B1F5-76FFEB1C7529}" dt="2020-09-02T23:34:08.282" v="301" actId="6549"/>
        <pc:sldMkLst>
          <pc:docMk/>
          <pc:sldMk cId="2812271769" sldId="411"/>
        </pc:sldMkLst>
        <pc:spChg chg="add mod">
          <ac:chgData name="Alberto Carlos" userId="e15fa37413acfacc" providerId="LiveId" clId="{15F76C50-3A39-4BF3-B1F5-76FFEB1C7529}" dt="2020-09-02T23:34:08.282" v="301" actId="6549"/>
          <ac:spMkLst>
            <pc:docMk/>
            <pc:sldMk cId="2812271769" sldId="411"/>
            <ac:spMk id="17" creationId="{37542704-0EC6-49C9-B1E9-F2625A723582}"/>
          </ac:spMkLst>
        </pc:spChg>
        <pc:spChg chg="mod">
          <ac:chgData name="Alberto Carlos" userId="e15fa37413acfacc" providerId="LiveId" clId="{15F76C50-3A39-4BF3-B1F5-76FFEB1C7529}" dt="2020-09-02T23:25:29.985" v="129" actId="6549"/>
          <ac:spMkLst>
            <pc:docMk/>
            <pc:sldMk cId="2812271769" sldId="411"/>
            <ac:spMk id="20" creationId="{00000000-0000-0000-0000-000000000000}"/>
          </ac:spMkLst>
        </pc:spChg>
      </pc:sldChg>
      <pc:sldChg chg="addSp modSp">
        <pc:chgData name="Alberto Carlos" userId="e15fa37413acfacc" providerId="LiveId" clId="{15F76C50-3A39-4BF3-B1F5-76FFEB1C7529}" dt="2020-09-02T23:34:24.716" v="313" actId="6549"/>
        <pc:sldMkLst>
          <pc:docMk/>
          <pc:sldMk cId="3689222060" sldId="412"/>
        </pc:sldMkLst>
        <pc:spChg chg="add mod">
          <ac:chgData name="Alberto Carlos" userId="e15fa37413acfacc" providerId="LiveId" clId="{15F76C50-3A39-4BF3-B1F5-76FFEB1C7529}" dt="2020-09-02T23:34:24.716" v="313" actId="6549"/>
          <ac:spMkLst>
            <pc:docMk/>
            <pc:sldMk cId="3689222060" sldId="412"/>
            <ac:spMk id="17" creationId="{E66DAAA2-F5FF-47DE-B159-F094AA60B0DD}"/>
          </ac:spMkLst>
        </pc:spChg>
        <pc:spChg chg="mod">
          <ac:chgData name="Alberto Carlos" userId="e15fa37413acfacc" providerId="LiveId" clId="{15F76C50-3A39-4BF3-B1F5-76FFEB1C7529}" dt="2020-09-02T23:25:49.043" v="133" actId="6549"/>
          <ac:spMkLst>
            <pc:docMk/>
            <pc:sldMk cId="3689222060" sldId="412"/>
            <ac:spMk id="20" creationId="{00000000-0000-0000-0000-000000000000}"/>
          </ac:spMkLst>
        </pc:spChg>
      </pc:sldChg>
      <pc:sldChg chg="addSp modSp">
        <pc:chgData name="Alberto Carlos" userId="e15fa37413acfacc" providerId="LiveId" clId="{15F76C50-3A39-4BF3-B1F5-76FFEB1C7529}" dt="2020-09-02T23:34:30.319" v="325" actId="6549"/>
        <pc:sldMkLst>
          <pc:docMk/>
          <pc:sldMk cId="375348428" sldId="413"/>
        </pc:sldMkLst>
        <pc:spChg chg="add mod">
          <ac:chgData name="Alberto Carlos" userId="e15fa37413acfacc" providerId="LiveId" clId="{15F76C50-3A39-4BF3-B1F5-76FFEB1C7529}" dt="2020-09-02T23:34:30.319" v="325" actId="6549"/>
          <ac:spMkLst>
            <pc:docMk/>
            <pc:sldMk cId="375348428" sldId="413"/>
            <ac:spMk id="17" creationId="{9BB3EA04-9BC9-4D18-B921-94779BEBBAF8}"/>
          </ac:spMkLst>
        </pc:spChg>
        <pc:spChg chg="mod">
          <ac:chgData name="Alberto Carlos" userId="e15fa37413acfacc" providerId="LiveId" clId="{15F76C50-3A39-4BF3-B1F5-76FFEB1C7529}" dt="2020-09-02T23:26:04.548" v="137" actId="6549"/>
          <ac:spMkLst>
            <pc:docMk/>
            <pc:sldMk cId="375348428" sldId="413"/>
            <ac:spMk id="20" creationId="{00000000-0000-0000-0000-000000000000}"/>
          </ac:spMkLst>
        </pc:spChg>
      </pc:sldChg>
      <pc:sldChg chg="addSp modSp">
        <pc:chgData name="Alberto Carlos" userId="e15fa37413acfacc" providerId="LiveId" clId="{15F76C50-3A39-4BF3-B1F5-76FFEB1C7529}" dt="2020-09-02T23:34:38.356" v="337" actId="6549"/>
        <pc:sldMkLst>
          <pc:docMk/>
          <pc:sldMk cId="4157512185" sldId="414"/>
        </pc:sldMkLst>
        <pc:spChg chg="add mod">
          <ac:chgData name="Alberto Carlos" userId="e15fa37413acfacc" providerId="LiveId" clId="{15F76C50-3A39-4BF3-B1F5-76FFEB1C7529}" dt="2020-09-02T23:34:38.356" v="337" actId="6549"/>
          <ac:spMkLst>
            <pc:docMk/>
            <pc:sldMk cId="4157512185" sldId="414"/>
            <ac:spMk id="18" creationId="{8E5971C6-1F31-41CC-AB90-C218E8625735}"/>
          </ac:spMkLst>
        </pc:spChg>
        <pc:spChg chg="mod">
          <ac:chgData name="Alberto Carlos" userId="e15fa37413acfacc" providerId="LiveId" clId="{15F76C50-3A39-4BF3-B1F5-76FFEB1C7529}" dt="2020-09-02T23:26:28.774" v="141" actId="6549"/>
          <ac:spMkLst>
            <pc:docMk/>
            <pc:sldMk cId="4157512185" sldId="414"/>
            <ac:spMk id="20" creationId="{00000000-0000-0000-0000-000000000000}"/>
          </ac:spMkLst>
        </pc:spChg>
      </pc:sldChg>
      <pc:sldChg chg="addSp modSp">
        <pc:chgData name="Alberto Carlos" userId="e15fa37413acfacc" providerId="LiveId" clId="{15F76C50-3A39-4BF3-B1F5-76FFEB1C7529}" dt="2020-09-02T23:34:47.287" v="349" actId="6549"/>
        <pc:sldMkLst>
          <pc:docMk/>
          <pc:sldMk cId="2801822931" sldId="415"/>
        </pc:sldMkLst>
        <pc:spChg chg="add mod">
          <ac:chgData name="Alberto Carlos" userId="e15fa37413acfacc" providerId="LiveId" clId="{15F76C50-3A39-4BF3-B1F5-76FFEB1C7529}" dt="2020-09-02T23:34:47.287" v="349" actId="6549"/>
          <ac:spMkLst>
            <pc:docMk/>
            <pc:sldMk cId="2801822931" sldId="415"/>
            <ac:spMk id="17" creationId="{2C721577-58AB-449C-A674-535684518CF4}"/>
          </ac:spMkLst>
        </pc:spChg>
        <pc:spChg chg="mod">
          <ac:chgData name="Alberto Carlos" userId="e15fa37413acfacc" providerId="LiveId" clId="{15F76C50-3A39-4BF3-B1F5-76FFEB1C7529}" dt="2020-09-02T23:26:45.728" v="145" actId="6549"/>
          <ac:spMkLst>
            <pc:docMk/>
            <pc:sldMk cId="2801822931" sldId="415"/>
            <ac:spMk id="20" creationId="{00000000-0000-0000-0000-000000000000}"/>
          </ac:spMkLst>
        </pc:spChg>
      </pc:sldChg>
      <pc:sldChg chg="addSp modSp">
        <pc:chgData name="Alberto Carlos" userId="e15fa37413acfacc" providerId="LiveId" clId="{15F76C50-3A39-4BF3-B1F5-76FFEB1C7529}" dt="2020-09-02T23:34:54.691" v="361" actId="6549"/>
        <pc:sldMkLst>
          <pc:docMk/>
          <pc:sldMk cId="2945187526" sldId="416"/>
        </pc:sldMkLst>
        <pc:spChg chg="add mod">
          <ac:chgData name="Alberto Carlos" userId="e15fa37413acfacc" providerId="LiveId" clId="{15F76C50-3A39-4BF3-B1F5-76FFEB1C7529}" dt="2020-09-02T23:34:54.691" v="361" actId="6549"/>
          <ac:spMkLst>
            <pc:docMk/>
            <pc:sldMk cId="2945187526" sldId="416"/>
            <ac:spMk id="17" creationId="{86460C3C-DD4A-4A20-85AB-E94B02AC5D0D}"/>
          </ac:spMkLst>
        </pc:spChg>
        <pc:spChg chg="mod">
          <ac:chgData name="Alberto Carlos" userId="e15fa37413acfacc" providerId="LiveId" clId="{15F76C50-3A39-4BF3-B1F5-76FFEB1C7529}" dt="2020-09-02T23:27:05.716" v="149" actId="6549"/>
          <ac:spMkLst>
            <pc:docMk/>
            <pc:sldMk cId="2945187526" sldId="416"/>
            <ac:spMk id="20" creationId="{00000000-0000-0000-0000-000000000000}"/>
          </ac:spMkLst>
        </pc:spChg>
      </pc:sldChg>
      <pc:sldChg chg="addSp modSp">
        <pc:chgData name="Alberto Carlos" userId="e15fa37413acfacc" providerId="LiveId" clId="{15F76C50-3A39-4BF3-B1F5-76FFEB1C7529}" dt="2020-09-02T23:35:02.256" v="373" actId="6549"/>
        <pc:sldMkLst>
          <pc:docMk/>
          <pc:sldMk cId="3618382047" sldId="417"/>
        </pc:sldMkLst>
        <pc:spChg chg="add mod">
          <ac:chgData name="Alberto Carlos" userId="e15fa37413acfacc" providerId="LiveId" clId="{15F76C50-3A39-4BF3-B1F5-76FFEB1C7529}" dt="2020-09-02T23:35:02.256" v="373" actId="6549"/>
          <ac:spMkLst>
            <pc:docMk/>
            <pc:sldMk cId="3618382047" sldId="417"/>
            <ac:spMk id="17" creationId="{A1D54C35-6146-4719-BDC6-66E2A504FC41}"/>
          </ac:spMkLst>
        </pc:spChg>
        <pc:spChg chg="mod">
          <ac:chgData name="Alberto Carlos" userId="e15fa37413acfacc" providerId="LiveId" clId="{15F76C50-3A39-4BF3-B1F5-76FFEB1C7529}" dt="2020-09-02T23:27:27.125" v="155" actId="14"/>
          <ac:spMkLst>
            <pc:docMk/>
            <pc:sldMk cId="3618382047" sldId="417"/>
            <ac:spMk id="20" creationId="{00000000-0000-0000-0000-000000000000}"/>
          </ac:spMkLst>
        </pc:spChg>
      </pc:sldChg>
      <pc:sldChg chg="addSp modSp">
        <pc:chgData name="Alberto Carlos" userId="e15fa37413acfacc" providerId="LiveId" clId="{15F76C50-3A39-4BF3-B1F5-76FFEB1C7529}" dt="2020-09-02T23:35:08.904" v="385" actId="6549"/>
        <pc:sldMkLst>
          <pc:docMk/>
          <pc:sldMk cId="4200012572" sldId="418"/>
        </pc:sldMkLst>
        <pc:spChg chg="add mod">
          <ac:chgData name="Alberto Carlos" userId="e15fa37413acfacc" providerId="LiveId" clId="{15F76C50-3A39-4BF3-B1F5-76FFEB1C7529}" dt="2020-09-02T23:35:08.904" v="385" actId="6549"/>
          <ac:spMkLst>
            <pc:docMk/>
            <pc:sldMk cId="4200012572" sldId="418"/>
            <ac:spMk id="17" creationId="{386C111D-3B60-4C57-B7C2-52C01BD718F6}"/>
          </ac:spMkLst>
        </pc:spChg>
        <pc:spChg chg="mod">
          <ac:chgData name="Alberto Carlos" userId="e15fa37413acfacc" providerId="LiveId" clId="{15F76C50-3A39-4BF3-B1F5-76FFEB1C7529}" dt="2020-09-02T23:27:50.592" v="161" actId="14"/>
          <ac:spMkLst>
            <pc:docMk/>
            <pc:sldMk cId="4200012572" sldId="418"/>
            <ac:spMk id="20" creationId="{00000000-0000-0000-0000-000000000000}"/>
          </ac:spMkLst>
        </pc:spChg>
      </pc:sldChg>
      <pc:sldChg chg="addSp modSp">
        <pc:chgData name="Alberto Carlos" userId="e15fa37413acfacc" providerId="LiveId" clId="{15F76C50-3A39-4BF3-B1F5-76FFEB1C7529}" dt="2020-09-02T23:35:16.225" v="397" actId="6549"/>
        <pc:sldMkLst>
          <pc:docMk/>
          <pc:sldMk cId="758427826" sldId="419"/>
        </pc:sldMkLst>
        <pc:spChg chg="add mod">
          <ac:chgData name="Alberto Carlos" userId="e15fa37413acfacc" providerId="LiveId" clId="{15F76C50-3A39-4BF3-B1F5-76FFEB1C7529}" dt="2020-09-02T23:35:16.225" v="397" actId="6549"/>
          <ac:spMkLst>
            <pc:docMk/>
            <pc:sldMk cId="758427826" sldId="419"/>
            <ac:spMk id="17" creationId="{8503AE40-53F2-4226-98CF-C621826A00E8}"/>
          </ac:spMkLst>
        </pc:spChg>
        <pc:spChg chg="mod">
          <ac:chgData name="Alberto Carlos" userId="e15fa37413acfacc" providerId="LiveId" clId="{15F76C50-3A39-4BF3-B1F5-76FFEB1C7529}" dt="2020-09-02T23:28:21.208" v="167" actId="14"/>
          <ac:spMkLst>
            <pc:docMk/>
            <pc:sldMk cId="758427826" sldId="419"/>
            <ac:spMk id="20" creationId="{00000000-0000-0000-0000-000000000000}"/>
          </ac:spMkLst>
        </pc:spChg>
      </pc:sldChg>
      <pc:sldChg chg="add del">
        <pc:chgData name="Alberto Carlos" userId="e15fa37413acfacc" providerId="LiveId" clId="{15F76C50-3A39-4BF3-B1F5-76FFEB1C7529}" dt="2020-09-02T23:17:51.980" v="61"/>
        <pc:sldMkLst>
          <pc:docMk/>
          <pc:sldMk cId="931787290" sldId="420"/>
        </pc:sldMkLst>
      </pc:sldChg>
      <pc:sldChg chg="add del">
        <pc:chgData name="Alberto Carlos" userId="e15fa37413acfacc" providerId="LiveId" clId="{15F76C50-3A39-4BF3-B1F5-76FFEB1C7529}" dt="2020-09-02T23:17:51.980" v="61"/>
        <pc:sldMkLst>
          <pc:docMk/>
          <pc:sldMk cId="3170365575" sldId="421"/>
        </pc:sldMkLst>
      </pc:sldChg>
      <pc:sldChg chg="add del">
        <pc:chgData name="Alberto Carlos" userId="e15fa37413acfacc" providerId="LiveId" clId="{15F76C50-3A39-4BF3-B1F5-76FFEB1C7529}" dt="2020-09-02T23:17:51.980" v="61"/>
        <pc:sldMkLst>
          <pc:docMk/>
          <pc:sldMk cId="4210631482" sldId="422"/>
        </pc:sldMkLst>
      </pc:sldChg>
      <pc:sldChg chg="add del">
        <pc:chgData name="Alberto Carlos" userId="e15fa37413acfacc" providerId="LiveId" clId="{15F76C50-3A39-4BF3-B1F5-76FFEB1C7529}" dt="2020-09-02T23:17:51.980" v="61"/>
        <pc:sldMkLst>
          <pc:docMk/>
          <pc:sldMk cId="892683973" sldId="423"/>
        </pc:sldMkLst>
      </pc:sldChg>
      <pc:sldChg chg="add del">
        <pc:chgData name="Alberto Carlos" userId="e15fa37413acfacc" providerId="LiveId" clId="{15F76C50-3A39-4BF3-B1F5-76FFEB1C7529}" dt="2020-09-02T23:17:51.980" v="61"/>
        <pc:sldMkLst>
          <pc:docMk/>
          <pc:sldMk cId="231207299" sldId="424"/>
        </pc:sldMkLst>
      </pc:sldChg>
      <pc:sldChg chg="add del">
        <pc:chgData name="Alberto Carlos" userId="e15fa37413acfacc" providerId="LiveId" clId="{15F76C50-3A39-4BF3-B1F5-76FFEB1C7529}" dt="2020-09-02T23:17:51.980" v="61"/>
        <pc:sldMkLst>
          <pc:docMk/>
          <pc:sldMk cId="569556298" sldId="425"/>
        </pc:sldMkLst>
      </pc:sldChg>
      <pc:sldChg chg="add del">
        <pc:chgData name="Alberto Carlos" userId="e15fa37413acfacc" providerId="LiveId" clId="{15F76C50-3A39-4BF3-B1F5-76FFEB1C7529}" dt="2020-09-02T23:17:51.980" v="61"/>
        <pc:sldMkLst>
          <pc:docMk/>
          <pc:sldMk cId="1340613646" sldId="426"/>
        </pc:sldMkLst>
      </pc:sldChg>
      <pc:sldChg chg="add del">
        <pc:chgData name="Alberto Carlos" userId="e15fa37413acfacc" providerId="LiveId" clId="{15F76C50-3A39-4BF3-B1F5-76FFEB1C7529}" dt="2020-09-02T23:17:51.980" v="61"/>
        <pc:sldMkLst>
          <pc:docMk/>
          <pc:sldMk cId="315907604" sldId="427"/>
        </pc:sldMkLst>
      </pc:sldChg>
      <pc:sldChg chg="add del">
        <pc:chgData name="Alberto Carlos" userId="e15fa37413acfacc" providerId="LiveId" clId="{15F76C50-3A39-4BF3-B1F5-76FFEB1C7529}" dt="2020-09-02T23:17:51.980" v="61"/>
        <pc:sldMkLst>
          <pc:docMk/>
          <pc:sldMk cId="788753243" sldId="428"/>
        </pc:sldMkLst>
      </pc:sldChg>
      <pc:sldChg chg="add del">
        <pc:chgData name="Alberto Carlos" userId="e15fa37413acfacc" providerId="LiveId" clId="{15F76C50-3A39-4BF3-B1F5-76FFEB1C7529}" dt="2020-09-02T23:17:51.980" v="61"/>
        <pc:sldMkLst>
          <pc:docMk/>
          <pc:sldMk cId="2063519283" sldId="429"/>
        </pc:sldMkLst>
      </pc:sldChg>
      <pc:sldChg chg="add del">
        <pc:chgData name="Alberto Carlos" userId="e15fa37413acfacc" providerId="LiveId" clId="{15F76C50-3A39-4BF3-B1F5-76FFEB1C7529}" dt="2020-09-02T23:17:51.980" v="61"/>
        <pc:sldMkLst>
          <pc:docMk/>
          <pc:sldMk cId="3426741210" sldId="430"/>
        </pc:sldMkLst>
      </pc:sldChg>
      <pc:sldChg chg="add del">
        <pc:chgData name="Alberto Carlos" userId="e15fa37413acfacc" providerId="LiveId" clId="{15F76C50-3A39-4BF3-B1F5-76FFEB1C7529}" dt="2020-09-02T23:17:51.980" v="61"/>
        <pc:sldMkLst>
          <pc:docMk/>
          <pc:sldMk cId="3476321418" sldId="431"/>
        </pc:sldMkLst>
      </pc:sldChg>
      <pc:sldChg chg="add del">
        <pc:chgData name="Alberto Carlos" userId="e15fa37413acfacc" providerId="LiveId" clId="{15F76C50-3A39-4BF3-B1F5-76FFEB1C7529}" dt="2020-09-02T23:17:51.980" v="61"/>
        <pc:sldMkLst>
          <pc:docMk/>
          <pc:sldMk cId="1642603222" sldId="432"/>
        </pc:sldMkLst>
      </pc:sldChg>
      <pc:sldChg chg="add del">
        <pc:chgData name="Alberto Carlos" userId="e15fa37413acfacc" providerId="LiveId" clId="{15F76C50-3A39-4BF3-B1F5-76FFEB1C7529}" dt="2020-09-02T23:17:51.980" v="61"/>
        <pc:sldMkLst>
          <pc:docMk/>
          <pc:sldMk cId="1569389154" sldId="433"/>
        </pc:sldMkLst>
      </pc:sldChg>
      <pc:sldChg chg="add del">
        <pc:chgData name="Alberto Carlos" userId="e15fa37413acfacc" providerId="LiveId" clId="{15F76C50-3A39-4BF3-B1F5-76FFEB1C7529}" dt="2020-09-02T23:17:51.980" v="61"/>
        <pc:sldMkLst>
          <pc:docMk/>
          <pc:sldMk cId="2765098950" sldId="434"/>
        </pc:sldMkLst>
      </pc:sldChg>
      <pc:sldChg chg="add del">
        <pc:chgData name="Alberto Carlos" userId="e15fa37413acfacc" providerId="LiveId" clId="{15F76C50-3A39-4BF3-B1F5-76FFEB1C7529}" dt="2020-09-02T23:17:51.980" v="61"/>
        <pc:sldMkLst>
          <pc:docMk/>
          <pc:sldMk cId="490805930" sldId="435"/>
        </pc:sldMkLst>
      </pc:sldChg>
      <pc:sldChg chg="add del">
        <pc:chgData name="Alberto Carlos" userId="e15fa37413acfacc" providerId="LiveId" clId="{15F76C50-3A39-4BF3-B1F5-76FFEB1C7529}" dt="2020-09-02T23:17:51.980" v="61"/>
        <pc:sldMkLst>
          <pc:docMk/>
          <pc:sldMk cId="138899216" sldId="436"/>
        </pc:sldMkLst>
      </pc:sldChg>
      <pc:sldChg chg="add del">
        <pc:chgData name="Alberto Carlos" userId="e15fa37413acfacc" providerId="LiveId" clId="{15F76C50-3A39-4BF3-B1F5-76FFEB1C7529}" dt="2020-09-02T23:17:51.980" v="61"/>
        <pc:sldMkLst>
          <pc:docMk/>
          <pc:sldMk cId="2499984651" sldId="437"/>
        </pc:sldMkLst>
      </pc:sldChg>
      <pc:sldChg chg="add del">
        <pc:chgData name="Alberto Carlos" userId="e15fa37413acfacc" providerId="LiveId" clId="{15F76C50-3A39-4BF3-B1F5-76FFEB1C7529}" dt="2020-09-02T23:17:51.980" v="61"/>
        <pc:sldMkLst>
          <pc:docMk/>
          <pc:sldMk cId="391158783" sldId="438"/>
        </pc:sldMkLst>
      </pc:sldChg>
      <pc:sldChg chg="add del">
        <pc:chgData name="Alberto Carlos" userId="e15fa37413acfacc" providerId="LiveId" clId="{15F76C50-3A39-4BF3-B1F5-76FFEB1C7529}" dt="2020-09-02T23:17:51.980" v="61"/>
        <pc:sldMkLst>
          <pc:docMk/>
          <pc:sldMk cId="1373642619" sldId="4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1BA22-9437-4ADB-8F8C-1586DECE0B63}" type="datetimeFigureOut">
              <a:rPr lang="es-CL" smtClean="0"/>
              <a:t>14-12-2020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CD550-1FBE-4F9B-8DD3-3BE21DC431F9}" type="slidenum">
              <a:rPr lang="es-CL" smtClean="0"/>
              <a:t>‹Nº›</a:t>
            </a:fld>
            <a:endParaRPr lang="es-CL"/>
          </a:p>
        </p:txBody>
      </p:sp>
    </p:spTree>
    <p:extLst>
      <p:ext uri="{BB962C8B-B14F-4D97-AF65-F5344CB8AC3E}">
        <p14:creationId xmlns:p14="http://schemas.microsoft.com/office/powerpoint/2010/main" val="80484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Tiempo: máximo 3% de los minutos de la clase</a:t>
            </a:r>
          </a:p>
          <a:p>
            <a:r>
              <a:rPr lang="es-MX" dirty="0"/>
              <a:t>El docente:</a:t>
            </a:r>
          </a:p>
          <a:p>
            <a:r>
              <a:rPr lang="es-MX" dirty="0"/>
              <a:t>- Recuerda a los estudiantes el aprendizaje esperado, los criterios de evaluación y los contenidos a abordar en la clase.</a:t>
            </a:r>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2</a:t>
            </a:fld>
            <a:endParaRPr lang="es-CL"/>
          </a:p>
        </p:txBody>
      </p:sp>
    </p:spTree>
    <p:extLst>
      <p:ext uri="{BB962C8B-B14F-4D97-AF65-F5344CB8AC3E}">
        <p14:creationId xmlns:p14="http://schemas.microsoft.com/office/powerpoint/2010/main" val="2460435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11</a:t>
            </a:fld>
            <a:endParaRPr lang="es-CL"/>
          </a:p>
        </p:txBody>
      </p:sp>
    </p:spTree>
    <p:extLst>
      <p:ext uri="{BB962C8B-B14F-4D97-AF65-F5344CB8AC3E}">
        <p14:creationId xmlns:p14="http://schemas.microsoft.com/office/powerpoint/2010/main" val="255630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12</a:t>
            </a:fld>
            <a:endParaRPr lang="es-CL"/>
          </a:p>
        </p:txBody>
      </p:sp>
    </p:spTree>
    <p:extLst>
      <p:ext uri="{BB962C8B-B14F-4D97-AF65-F5344CB8AC3E}">
        <p14:creationId xmlns:p14="http://schemas.microsoft.com/office/powerpoint/2010/main" val="3112816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13</a:t>
            </a:fld>
            <a:endParaRPr lang="es-CL"/>
          </a:p>
        </p:txBody>
      </p:sp>
    </p:spTree>
    <p:extLst>
      <p:ext uri="{BB962C8B-B14F-4D97-AF65-F5344CB8AC3E}">
        <p14:creationId xmlns:p14="http://schemas.microsoft.com/office/powerpoint/2010/main" val="112128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14</a:t>
            </a:fld>
            <a:endParaRPr lang="es-CL"/>
          </a:p>
        </p:txBody>
      </p:sp>
    </p:spTree>
    <p:extLst>
      <p:ext uri="{BB962C8B-B14F-4D97-AF65-F5344CB8AC3E}">
        <p14:creationId xmlns:p14="http://schemas.microsoft.com/office/powerpoint/2010/main" val="3516215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15</a:t>
            </a:fld>
            <a:endParaRPr lang="es-CL"/>
          </a:p>
        </p:txBody>
      </p:sp>
    </p:spTree>
    <p:extLst>
      <p:ext uri="{BB962C8B-B14F-4D97-AF65-F5344CB8AC3E}">
        <p14:creationId xmlns:p14="http://schemas.microsoft.com/office/powerpoint/2010/main" val="3312999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16</a:t>
            </a:fld>
            <a:endParaRPr lang="es-CL"/>
          </a:p>
        </p:txBody>
      </p:sp>
    </p:spTree>
    <p:extLst>
      <p:ext uri="{BB962C8B-B14F-4D97-AF65-F5344CB8AC3E}">
        <p14:creationId xmlns:p14="http://schemas.microsoft.com/office/powerpoint/2010/main" val="421315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17</a:t>
            </a:fld>
            <a:endParaRPr lang="es-CL"/>
          </a:p>
        </p:txBody>
      </p:sp>
    </p:spTree>
    <p:extLst>
      <p:ext uri="{BB962C8B-B14F-4D97-AF65-F5344CB8AC3E}">
        <p14:creationId xmlns:p14="http://schemas.microsoft.com/office/powerpoint/2010/main" val="333335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18</a:t>
            </a:fld>
            <a:endParaRPr lang="es-CL"/>
          </a:p>
        </p:txBody>
      </p:sp>
    </p:spTree>
    <p:extLst>
      <p:ext uri="{BB962C8B-B14F-4D97-AF65-F5344CB8AC3E}">
        <p14:creationId xmlns:p14="http://schemas.microsoft.com/office/powerpoint/2010/main" val="1425786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19</a:t>
            </a:fld>
            <a:endParaRPr lang="es-CL"/>
          </a:p>
        </p:txBody>
      </p:sp>
    </p:spTree>
    <p:extLst>
      <p:ext uri="{BB962C8B-B14F-4D97-AF65-F5344CB8AC3E}">
        <p14:creationId xmlns:p14="http://schemas.microsoft.com/office/powerpoint/2010/main" val="3486943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20</a:t>
            </a:fld>
            <a:endParaRPr lang="es-CL"/>
          </a:p>
        </p:txBody>
      </p:sp>
    </p:spTree>
    <p:extLst>
      <p:ext uri="{BB962C8B-B14F-4D97-AF65-F5344CB8AC3E}">
        <p14:creationId xmlns:p14="http://schemas.microsoft.com/office/powerpoint/2010/main" val="261206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a:t>
            </a:fld>
            <a:endParaRPr lang="es-CL"/>
          </a:p>
        </p:txBody>
      </p:sp>
    </p:spTree>
    <p:extLst>
      <p:ext uri="{BB962C8B-B14F-4D97-AF65-F5344CB8AC3E}">
        <p14:creationId xmlns:p14="http://schemas.microsoft.com/office/powerpoint/2010/main" val="2004537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21</a:t>
            </a:fld>
            <a:endParaRPr lang="es-CL"/>
          </a:p>
        </p:txBody>
      </p:sp>
    </p:spTree>
    <p:extLst>
      <p:ext uri="{BB962C8B-B14F-4D97-AF65-F5344CB8AC3E}">
        <p14:creationId xmlns:p14="http://schemas.microsoft.com/office/powerpoint/2010/main" val="1894769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22</a:t>
            </a:fld>
            <a:endParaRPr lang="es-CL"/>
          </a:p>
        </p:txBody>
      </p:sp>
    </p:spTree>
    <p:extLst>
      <p:ext uri="{BB962C8B-B14F-4D97-AF65-F5344CB8AC3E}">
        <p14:creationId xmlns:p14="http://schemas.microsoft.com/office/powerpoint/2010/main" val="3297495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23</a:t>
            </a:fld>
            <a:endParaRPr lang="es-CL"/>
          </a:p>
        </p:txBody>
      </p:sp>
    </p:spTree>
    <p:extLst>
      <p:ext uri="{BB962C8B-B14F-4D97-AF65-F5344CB8AC3E}">
        <p14:creationId xmlns:p14="http://schemas.microsoft.com/office/powerpoint/2010/main" val="196718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24</a:t>
            </a:fld>
            <a:endParaRPr lang="es-CL"/>
          </a:p>
        </p:txBody>
      </p:sp>
    </p:spTree>
    <p:extLst>
      <p:ext uri="{BB962C8B-B14F-4D97-AF65-F5344CB8AC3E}">
        <p14:creationId xmlns:p14="http://schemas.microsoft.com/office/powerpoint/2010/main" val="2847144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25</a:t>
            </a:fld>
            <a:endParaRPr lang="es-CL"/>
          </a:p>
        </p:txBody>
      </p:sp>
    </p:spTree>
    <p:extLst>
      <p:ext uri="{BB962C8B-B14F-4D97-AF65-F5344CB8AC3E}">
        <p14:creationId xmlns:p14="http://schemas.microsoft.com/office/powerpoint/2010/main" val="443135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26</a:t>
            </a:fld>
            <a:endParaRPr lang="es-CL"/>
          </a:p>
        </p:txBody>
      </p:sp>
    </p:spTree>
    <p:extLst>
      <p:ext uri="{BB962C8B-B14F-4D97-AF65-F5344CB8AC3E}">
        <p14:creationId xmlns:p14="http://schemas.microsoft.com/office/powerpoint/2010/main" val="719623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27</a:t>
            </a:fld>
            <a:endParaRPr lang="es-CL"/>
          </a:p>
        </p:txBody>
      </p:sp>
    </p:spTree>
    <p:extLst>
      <p:ext uri="{BB962C8B-B14F-4D97-AF65-F5344CB8AC3E}">
        <p14:creationId xmlns:p14="http://schemas.microsoft.com/office/powerpoint/2010/main" val="1217394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28</a:t>
            </a:fld>
            <a:endParaRPr lang="es-CL"/>
          </a:p>
        </p:txBody>
      </p:sp>
    </p:spTree>
    <p:extLst>
      <p:ext uri="{BB962C8B-B14F-4D97-AF65-F5344CB8AC3E}">
        <p14:creationId xmlns:p14="http://schemas.microsoft.com/office/powerpoint/2010/main" val="428150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29</a:t>
            </a:fld>
            <a:endParaRPr lang="es-CL"/>
          </a:p>
        </p:txBody>
      </p:sp>
    </p:spTree>
    <p:extLst>
      <p:ext uri="{BB962C8B-B14F-4D97-AF65-F5344CB8AC3E}">
        <p14:creationId xmlns:p14="http://schemas.microsoft.com/office/powerpoint/2010/main" val="2267859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30</a:t>
            </a:fld>
            <a:endParaRPr lang="es-CL"/>
          </a:p>
        </p:txBody>
      </p:sp>
    </p:spTree>
    <p:extLst>
      <p:ext uri="{BB962C8B-B14F-4D97-AF65-F5344CB8AC3E}">
        <p14:creationId xmlns:p14="http://schemas.microsoft.com/office/powerpoint/2010/main" val="419623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a:t>
            </a:fld>
            <a:endParaRPr lang="es-CL"/>
          </a:p>
        </p:txBody>
      </p:sp>
    </p:spTree>
    <p:extLst>
      <p:ext uri="{BB962C8B-B14F-4D97-AF65-F5344CB8AC3E}">
        <p14:creationId xmlns:p14="http://schemas.microsoft.com/office/powerpoint/2010/main" val="593773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31</a:t>
            </a:fld>
            <a:endParaRPr lang="es-CL"/>
          </a:p>
        </p:txBody>
      </p:sp>
    </p:spTree>
    <p:extLst>
      <p:ext uri="{BB962C8B-B14F-4D97-AF65-F5344CB8AC3E}">
        <p14:creationId xmlns:p14="http://schemas.microsoft.com/office/powerpoint/2010/main" val="4281678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32</a:t>
            </a:fld>
            <a:endParaRPr lang="es-CL"/>
          </a:p>
        </p:txBody>
      </p:sp>
    </p:spTree>
    <p:extLst>
      <p:ext uri="{BB962C8B-B14F-4D97-AF65-F5344CB8AC3E}">
        <p14:creationId xmlns:p14="http://schemas.microsoft.com/office/powerpoint/2010/main" val="757584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33</a:t>
            </a:fld>
            <a:endParaRPr lang="es-CL"/>
          </a:p>
        </p:txBody>
      </p:sp>
    </p:spTree>
    <p:extLst>
      <p:ext uri="{BB962C8B-B14F-4D97-AF65-F5344CB8AC3E}">
        <p14:creationId xmlns:p14="http://schemas.microsoft.com/office/powerpoint/2010/main" val="34323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34</a:t>
            </a:fld>
            <a:endParaRPr lang="es-CL"/>
          </a:p>
        </p:txBody>
      </p:sp>
    </p:spTree>
    <p:extLst>
      <p:ext uri="{BB962C8B-B14F-4D97-AF65-F5344CB8AC3E}">
        <p14:creationId xmlns:p14="http://schemas.microsoft.com/office/powerpoint/2010/main" val="1417362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35</a:t>
            </a:fld>
            <a:endParaRPr lang="es-CL"/>
          </a:p>
        </p:txBody>
      </p:sp>
    </p:spTree>
    <p:extLst>
      <p:ext uri="{BB962C8B-B14F-4D97-AF65-F5344CB8AC3E}">
        <p14:creationId xmlns:p14="http://schemas.microsoft.com/office/powerpoint/2010/main" val="1536710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36</a:t>
            </a:fld>
            <a:endParaRPr lang="es-CL"/>
          </a:p>
        </p:txBody>
      </p:sp>
    </p:spTree>
    <p:extLst>
      <p:ext uri="{BB962C8B-B14F-4D97-AF65-F5344CB8AC3E}">
        <p14:creationId xmlns:p14="http://schemas.microsoft.com/office/powerpoint/2010/main" val="52531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37</a:t>
            </a:fld>
            <a:endParaRPr lang="es-CL"/>
          </a:p>
        </p:txBody>
      </p:sp>
    </p:spTree>
    <p:extLst>
      <p:ext uri="{BB962C8B-B14F-4D97-AF65-F5344CB8AC3E}">
        <p14:creationId xmlns:p14="http://schemas.microsoft.com/office/powerpoint/2010/main" val="478782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38</a:t>
            </a:fld>
            <a:endParaRPr lang="es-CL"/>
          </a:p>
        </p:txBody>
      </p:sp>
    </p:spTree>
    <p:extLst>
      <p:ext uri="{BB962C8B-B14F-4D97-AF65-F5344CB8AC3E}">
        <p14:creationId xmlns:p14="http://schemas.microsoft.com/office/powerpoint/2010/main" val="18646735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39</a:t>
            </a:fld>
            <a:endParaRPr lang="es-CL"/>
          </a:p>
        </p:txBody>
      </p:sp>
    </p:spTree>
    <p:extLst>
      <p:ext uri="{BB962C8B-B14F-4D97-AF65-F5344CB8AC3E}">
        <p14:creationId xmlns:p14="http://schemas.microsoft.com/office/powerpoint/2010/main" val="690630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40</a:t>
            </a:fld>
            <a:endParaRPr lang="es-CL"/>
          </a:p>
        </p:txBody>
      </p:sp>
    </p:spTree>
    <p:extLst>
      <p:ext uri="{BB962C8B-B14F-4D97-AF65-F5344CB8AC3E}">
        <p14:creationId xmlns:p14="http://schemas.microsoft.com/office/powerpoint/2010/main" val="338605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5</a:t>
            </a:fld>
            <a:endParaRPr lang="es-CL"/>
          </a:p>
        </p:txBody>
      </p:sp>
    </p:spTree>
    <p:extLst>
      <p:ext uri="{BB962C8B-B14F-4D97-AF65-F5344CB8AC3E}">
        <p14:creationId xmlns:p14="http://schemas.microsoft.com/office/powerpoint/2010/main" val="3339607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41</a:t>
            </a:fld>
            <a:endParaRPr lang="es-CL"/>
          </a:p>
        </p:txBody>
      </p:sp>
    </p:spTree>
    <p:extLst>
      <p:ext uri="{BB962C8B-B14F-4D97-AF65-F5344CB8AC3E}">
        <p14:creationId xmlns:p14="http://schemas.microsoft.com/office/powerpoint/2010/main" val="37706924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42</a:t>
            </a:fld>
            <a:endParaRPr lang="es-CL"/>
          </a:p>
        </p:txBody>
      </p:sp>
    </p:spTree>
    <p:extLst>
      <p:ext uri="{BB962C8B-B14F-4D97-AF65-F5344CB8AC3E}">
        <p14:creationId xmlns:p14="http://schemas.microsoft.com/office/powerpoint/2010/main" val="4096423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43</a:t>
            </a:fld>
            <a:endParaRPr lang="es-CL"/>
          </a:p>
        </p:txBody>
      </p:sp>
    </p:spTree>
    <p:extLst>
      <p:ext uri="{BB962C8B-B14F-4D97-AF65-F5344CB8AC3E}">
        <p14:creationId xmlns:p14="http://schemas.microsoft.com/office/powerpoint/2010/main" val="2498988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44</a:t>
            </a:fld>
            <a:endParaRPr lang="es-CL"/>
          </a:p>
        </p:txBody>
      </p:sp>
    </p:spTree>
    <p:extLst>
      <p:ext uri="{BB962C8B-B14F-4D97-AF65-F5344CB8AC3E}">
        <p14:creationId xmlns:p14="http://schemas.microsoft.com/office/powerpoint/2010/main" val="22280480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45</a:t>
            </a:fld>
            <a:endParaRPr lang="es-CL"/>
          </a:p>
        </p:txBody>
      </p:sp>
    </p:spTree>
    <p:extLst>
      <p:ext uri="{BB962C8B-B14F-4D97-AF65-F5344CB8AC3E}">
        <p14:creationId xmlns:p14="http://schemas.microsoft.com/office/powerpoint/2010/main" val="3476302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46</a:t>
            </a:fld>
            <a:endParaRPr lang="es-CL"/>
          </a:p>
        </p:txBody>
      </p:sp>
    </p:spTree>
    <p:extLst>
      <p:ext uri="{BB962C8B-B14F-4D97-AF65-F5344CB8AC3E}">
        <p14:creationId xmlns:p14="http://schemas.microsoft.com/office/powerpoint/2010/main" val="26301389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47</a:t>
            </a:fld>
            <a:endParaRPr lang="es-CL"/>
          </a:p>
        </p:txBody>
      </p:sp>
    </p:spTree>
    <p:extLst>
      <p:ext uri="{BB962C8B-B14F-4D97-AF65-F5344CB8AC3E}">
        <p14:creationId xmlns:p14="http://schemas.microsoft.com/office/powerpoint/2010/main" val="36110645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48</a:t>
            </a:fld>
            <a:endParaRPr lang="es-CL"/>
          </a:p>
        </p:txBody>
      </p:sp>
    </p:spTree>
    <p:extLst>
      <p:ext uri="{BB962C8B-B14F-4D97-AF65-F5344CB8AC3E}">
        <p14:creationId xmlns:p14="http://schemas.microsoft.com/office/powerpoint/2010/main" val="4447839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49</a:t>
            </a:fld>
            <a:endParaRPr lang="es-CL"/>
          </a:p>
        </p:txBody>
      </p:sp>
    </p:spTree>
    <p:extLst>
      <p:ext uri="{BB962C8B-B14F-4D97-AF65-F5344CB8AC3E}">
        <p14:creationId xmlns:p14="http://schemas.microsoft.com/office/powerpoint/2010/main" val="671798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50</a:t>
            </a:fld>
            <a:endParaRPr lang="es-CL"/>
          </a:p>
        </p:txBody>
      </p:sp>
    </p:spTree>
    <p:extLst>
      <p:ext uri="{BB962C8B-B14F-4D97-AF65-F5344CB8AC3E}">
        <p14:creationId xmlns:p14="http://schemas.microsoft.com/office/powerpoint/2010/main" val="175303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6</a:t>
            </a:fld>
            <a:endParaRPr lang="es-CL"/>
          </a:p>
        </p:txBody>
      </p:sp>
    </p:spTree>
    <p:extLst>
      <p:ext uri="{BB962C8B-B14F-4D97-AF65-F5344CB8AC3E}">
        <p14:creationId xmlns:p14="http://schemas.microsoft.com/office/powerpoint/2010/main" val="334748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7</a:t>
            </a:fld>
            <a:endParaRPr lang="es-CL"/>
          </a:p>
        </p:txBody>
      </p:sp>
    </p:spTree>
    <p:extLst>
      <p:ext uri="{BB962C8B-B14F-4D97-AF65-F5344CB8AC3E}">
        <p14:creationId xmlns:p14="http://schemas.microsoft.com/office/powerpoint/2010/main" val="99490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8</a:t>
            </a:fld>
            <a:endParaRPr lang="es-CL"/>
          </a:p>
        </p:txBody>
      </p:sp>
    </p:spTree>
    <p:extLst>
      <p:ext uri="{BB962C8B-B14F-4D97-AF65-F5344CB8AC3E}">
        <p14:creationId xmlns:p14="http://schemas.microsoft.com/office/powerpoint/2010/main" val="4224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9</a:t>
            </a:fld>
            <a:endParaRPr lang="es-CL"/>
          </a:p>
        </p:txBody>
      </p:sp>
    </p:spTree>
    <p:extLst>
      <p:ext uri="{BB962C8B-B14F-4D97-AF65-F5344CB8AC3E}">
        <p14:creationId xmlns:p14="http://schemas.microsoft.com/office/powerpoint/2010/main" val="97793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10</a:t>
            </a:fld>
            <a:endParaRPr lang="es-CL"/>
          </a:p>
        </p:txBody>
      </p:sp>
    </p:spTree>
    <p:extLst>
      <p:ext uri="{BB962C8B-B14F-4D97-AF65-F5344CB8AC3E}">
        <p14:creationId xmlns:p14="http://schemas.microsoft.com/office/powerpoint/2010/main" val="227257213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3" name="Gráfico 11">
            <a:extLst>
              <a:ext uri="{FF2B5EF4-FFF2-40B4-BE49-F238E27FC236}">
                <a16:creationId xmlns:a16="http://schemas.microsoft.com/office/drawing/2014/main" id="{798CC407-1B90-4C68-96E0-0030B6EA325A}"/>
              </a:ext>
            </a:extLst>
          </p:cNvPr>
          <p:cNvGrpSpPr/>
          <p:nvPr/>
        </p:nvGrpSpPr>
        <p:grpSpPr>
          <a:xfrm>
            <a:off x="11450492" y="297620"/>
            <a:ext cx="426460" cy="468804"/>
            <a:chOff x="120934" y="280646"/>
            <a:chExt cx="426460" cy="468804"/>
          </a:xfrm>
          <a:solidFill>
            <a:schemeClr val="bg1">
              <a:lumMod val="75000"/>
            </a:schemeClr>
          </a:solidFill>
        </p:grpSpPr>
        <p:sp>
          <p:nvSpPr>
            <p:cNvPr id="14" name="Forma libre: forma 13">
              <a:extLst>
                <a:ext uri="{FF2B5EF4-FFF2-40B4-BE49-F238E27FC236}">
                  <a16:creationId xmlns:a16="http://schemas.microsoft.com/office/drawing/2014/main" id="{84537463-08DA-474A-AD46-CFABADBD27FC}"/>
                </a:ext>
              </a:extLst>
            </p:cNvPr>
            <p:cNvSpPr/>
            <p:nvPr/>
          </p:nvSpPr>
          <p:spPr>
            <a:xfrm>
              <a:off x="461195" y="569792"/>
              <a:ext cx="30245" cy="33270"/>
            </a:xfrm>
            <a:custGeom>
              <a:avLst/>
              <a:gdLst>
                <a:gd name="connsiteX0" fmla="*/ 5747 w 30245"/>
                <a:gd name="connsiteY0" fmla="*/ 0 h 33269"/>
                <a:gd name="connsiteX1" fmla="*/ 0 w 30245"/>
                <a:gd name="connsiteY1" fmla="*/ 0 h 33269"/>
                <a:gd name="connsiteX2" fmla="*/ 0 w 30245"/>
                <a:gd name="connsiteY2" fmla="*/ 33270 h 33269"/>
                <a:gd name="connsiteX3" fmla="*/ 5747 w 30245"/>
                <a:gd name="connsiteY3" fmla="*/ 33270 h 33269"/>
                <a:gd name="connsiteX4" fmla="*/ 30850 w 30245"/>
                <a:gd name="connsiteY4" fmla="*/ 16937 h 33269"/>
                <a:gd name="connsiteX5" fmla="*/ 5747 w 30245"/>
                <a:gd name="connsiteY5" fmla="*/ 0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5" h="33269">
                  <a:moveTo>
                    <a:pt x="5747" y="0"/>
                  </a:moveTo>
                  <a:lnTo>
                    <a:pt x="0" y="0"/>
                  </a:lnTo>
                  <a:lnTo>
                    <a:pt x="0" y="33270"/>
                  </a:lnTo>
                  <a:lnTo>
                    <a:pt x="5747" y="33270"/>
                  </a:lnTo>
                  <a:cubicBezTo>
                    <a:pt x="18450" y="33270"/>
                    <a:pt x="30850" y="33270"/>
                    <a:pt x="30850" y="16937"/>
                  </a:cubicBezTo>
                  <a:cubicBezTo>
                    <a:pt x="30850" y="0"/>
                    <a:pt x="19357" y="0"/>
                    <a:pt x="5747" y="0"/>
                  </a:cubicBezTo>
                  <a:close/>
                </a:path>
              </a:pathLst>
            </a:custGeom>
            <a:grpFill/>
            <a:ln w="3018" cap="flat">
              <a:noFill/>
              <a:prstDash val="solid"/>
              <a:miter/>
            </a:ln>
          </p:spPr>
          <p:txBody>
            <a:bodyPr rtlCol="0" anchor="ctr"/>
            <a:lstStyle/>
            <a:p>
              <a:endParaRPr lang="es-CL"/>
            </a:p>
          </p:txBody>
        </p:sp>
        <p:sp>
          <p:nvSpPr>
            <p:cNvPr id="15" name="Forma libre: forma 14">
              <a:extLst>
                <a:ext uri="{FF2B5EF4-FFF2-40B4-BE49-F238E27FC236}">
                  <a16:creationId xmlns:a16="http://schemas.microsoft.com/office/drawing/2014/main" id="{B92E216B-5F60-42FC-A939-C34E15662432}"/>
                </a:ext>
              </a:extLst>
            </p:cNvPr>
            <p:cNvSpPr/>
            <p:nvPr/>
          </p:nvSpPr>
          <p:spPr>
            <a:xfrm>
              <a:off x="120934" y="280646"/>
              <a:ext cx="426460" cy="468804"/>
            </a:xfrm>
            <a:custGeom>
              <a:avLst/>
              <a:gdLst>
                <a:gd name="connsiteX0" fmla="*/ 0 w 426460"/>
                <a:gd name="connsiteY0" fmla="*/ 0 h 468804"/>
                <a:gd name="connsiteX1" fmla="*/ 0 w 426460"/>
                <a:gd name="connsiteY1" fmla="*/ 471527 h 468804"/>
                <a:gd name="connsiteX2" fmla="*/ 428578 w 426460"/>
                <a:gd name="connsiteY2" fmla="*/ 471527 h 468804"/>
                <a:gd name="connsiteX3" fmla="*/ 428578 w 426460"/>
                <a:gd name="connsiteY3" fmla="*/ 0 h 468804"/>
                <a:gd name="connsiteX4" fmla="*/ 0 w 426460"/>
                <a:gd name="connsiteY4" fmla="*/ 0 h 468804"/>
                <a:gd name="connsiteX5" fmla="*/ 253154 w 426460"/>
                <a:gd name="connsiteY5" fmla="*/ 119470 h 468804"/>
                <a:gd name="connsiteX6" fmla="*/ 288844 w 426460"/>
                <a:gd name="connsiteY6" fmla="*/ 85595 h 468804"/>
                <a:gd name="connsiteX7" fmla="*/ 324533 w 426460"/>
                <a:gd name="connsiteY7" fmla="*/ 119470 h 468804"/>
                <a:gd name="connsiteX8" fmla="*/ 324533 w 426460"/>
                <a:gd name="connsiteY8" fmla="*/ 233797 h 468804"/>
                <a:gd name="connsiteX9" fmla="*/ 253154 w 426460"/>
                <a:gd name="connsiteY9" fmla="*/ 233797 h 468804"/>
                <a:gd name="connsiteX10" fmla="*/ 253154 w 426460"/>
                <a:gd name="connsiteY10" fmla="*/ 119470 h 468804"/>
                <a:gd name="connsiteX11" fmla="*/ 169374 w 426460"/>
                <a:gd name="connsiteY11" fmla="*/ 119470 h 468804"/>
                <a:gd name="connsiteX12" fmla="*/ 235007 w 426460"/>
                <a:gd name="connsiteY12" fmla="*/ 119470 h 468804"/>
                <a:gd name="connsiteX13" fmla="*/ 235007 w 426460"/>
                <a:gd name="connsiteY13" fmla="*/ 233797 h 468804"/>
                <a:gd name="connsiteX14" fmla="*/ 169374 w 426460"/>
                <a:gd name="connsiteY14" fmla="*/ 233797 h 468804"/>
                <a:gd name="connsiteX15" fmla="*/ 169374 w 426460"/>
                <a:gd name="connsiteY15" fmla="*/ 119470 h 468804"/>
                <a:gd name="connsiteX16" fmla="*/ 124309 w 426460"/>
                <a:gd name="connsiteY16" fmla="*/ 395006 h 468804"/>
                <a:gd name="connsiteX17" fmla="*/ 115538 w 426460"/>
                <a:gd name="connsiteY17" fmla="*/ 371717 h 468804"/>
                <a:gd name="connsiteX18" fmla="*/ 67447 w 426460"/>
                <a:gd name="connsiteY18" fmla="*/ 371717 h 468804"/>
                <a:gd name="connsiteX19" fmla="*/ 58071 w 426460"/>
                <a:gd name="connsiteY19" fmla="*/ 395006 h 468804"/>
                <a:gd name="connsiteX20" fmla="*/ 21474 w 426460"/>
                <a:gd name="connsiteY20" fmla="*/ 395006 h 468804"/>
                <a:gd name="connsiteX21" fmla="*/ 72891 w 426460"/>
                <a:gd name="connsiteY21" fmla="*/ 261321 h 468804"/>
                <a:gd name="connsiteX22" fmla="*/ 111001 w 426460"/>
                <a:gd name="connsiteY22" fmla="*/ 261321 h 468804"/>
                <a:gd name="connsiteX23" fmla="*/ 161511 w 426460"/>
                <a:gd name="connsiteY23" fmla="*/ 395006 h 468804"/>
                <a:gd name="connsiteX24" fmla="*/ 124309 w 426460"/>
                <a:gd name="connsiteY24" fmla="*/ 395006 h 468804"/>
                <a:gd name="connsiteX25" fmla="*/ 204157 w 426460"/>
                <a:gd name="connsiteY25" fmla="*/ 395006 h 468804"/>
                <a:gd name="connsiteX26" fmla="*/ 169374 w 426460"/>
                <a:gd name="connsiteY26" fmla="*/ 395006 h 468804"/>
                <a:gd name="connsiteX27" fmla="*/ 169374 w 426460"/>
                <a:gd name="connsiteY27" fmla="*/ 261018 h 468804"/>
                <a:gd name="connsiteX28" fmla="*/ 204157 w 426460"/>
                <a:gd name="connsiteY28" fmla="*/ 261018 h 468804"/>
                <a:gd name="connsiteX29" fmla="*/ 204157 w 426460"/>
                <a:gd name="connsiteY29" fmla="*/ 395006 h 468804"/>
                <a:gd name="connsiteX30" fmla="*/ 293078 w 426460"/>
                <a:gd name="connsiteY30" fmla="*/ 290659 h 468804"/>
                <a:gd name="connsiteX31" fmla="*/ 251642 w 426460"/>
                <a:gd name="connsiteY31" fmla="*/ 290659 h 468804"/>
                <a:gd name="connsiteX32" fmla="*/ 251642 w 426460"/>
                <a:gd name="connsiteY32" fmla="*/ 313040 h 468804"/>
                <a:gd name="connsiteX33" fmla="*/ 290961 w 426460"/>
                <a:gd name="connsiteY33" fmla="*/ 313040 h 468804"/>
                <a:gd name="connsiteX34" fmla="*/ 290961 w 426460"/>
                <a:gd name="connsiteY34" fmla="*/ 342378 h 468804"/>
                <a:gd name="connsiteX35" fmla="*/ 251642 w 426460"/>
                <a:gd name="connsiteY35" fmla="*/ 342378 h 468804"/>
                <a:gd name="connsiteX36" fmla="*/ 251642 w 426460"/>
                <a:gd name="connsiteY36" fmla="*/ 365365 h 468804"/>
                <a:gd name="connsiteX37" fmla="*/ 293078 w 426460"/>
                <a:gd name="connsiteY37" fmla="*/ 365365 h 468804"/>
                <a:gd name="connsiteX38" fmla="*/ 293078 w 426460"/>
                <a:gd name="connsiteY38" fmla="*/ 394703 h 468804"/>
                <a:gd name="connsiteX39" fmla="*/ 216860 w 426460"/>
                <a:gd name="connsiteY39" fmla="*/ 394703 h 468804"/>
                <a:gd name="connsiteX40" fmla="*/ 216860 w 426460"/>
                <a:gd name="connsiteY40" fmla="*/ 261018 h 468804"/>
                <a:gd name="connsiteX41" fmla="*/ 293078 w 426460"/>
                <a:gd name="connsiteY41" fmla="*/ 261018 h 468804"/>
                <a:gd name="connsiteX42" fmla="*/ 293078 w 426460"/>
                <a:gd name="connsiteY42" fmla="*/ 290659 h 468804"/>
                <a:gd name="connsiteX43" fmla="*/ 359921 w 426460"/>
                <a:gd name="connsiteY43" fmla="*/ 350545 h 468804"/>
                <a:gd name="connsiteX44" fmla="*/ 340261 w 426460"/>
                <a:gd name="connsiteY44" fmla="*/ 350545 h 468804"/>
                <a:gd name="connsiteX45" fmla="*/ 340261 w 426460"/>
                <a:gd name="connsiteY45" fmla="*/ 395006 h 468804"/>
                <a:gd name="connsiteX46" fmla="*/ 305479 w 426460"/>
                <a:gd name="connsiteY46" fmla="*/ 395006 h 468804"/>
                <a:gd name="connsiteX47" fmla="*/ 305479 w 426460"/>
                <a:gd name="connsiteY47" fmla="*/ 261018 h 468804"/>
                <a:gd name="connsiteX48" fmla="*/ 358711 w 426460"/>
                <a:gd name="connsiteY48" fmla="*/ 261018 h 468804"/>
                <a:gd name="connsiteX49" fmla="*/ 407406 w 426460"/>
                <a:gd name="connsiteY49" fmla="*/ 305177 h 468804"/>
                <a:gd name="connsiteX50" fmla="*/ 359921 w 426460"/>
                <a:gd name="connsiteY50" fmla="*/ 350545 h 468804"/>
                <a:gd name="connsiteX51" fmla="*/ 407103 w 426460"/>
                <a:gd name="connsiteY51" fmla="*/ 233797 h 468804"/>
                <a:gd name="connsiteX52" fmla="*/ 342076 w 426460"/>
                <a:gd name="connsiteY52" fmla="*/ 233797 h 468804"/>
                <a:gd name="connsiteX53" fmla="*/ 342076 w 426460"/>
                <a:gd name="connsiteY53" fmla="*/ 119470 h 468804"/>
                <a:gd name="connsiteX54" fmla="*/ 407103 w 426460"/>
                <a:gd name="connsiteY54" fmla="*/ 119470 h 468804"/>
                <a:gd name="connsiteX55" fmla="*/ 407103 w 426460"/>
                <a:gd name="connsiteY55" fmla="*/ 233797 h 46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6460" h="468804">
                  <a:moveTo>
                    <a:pt x="0" y="0"/>
                  </a:moveTo>
                  <a:lnTo>
                    <a:pt x="0" y="471527"/>
                  </a:lnTo>
                  <a:lnTo>
                    <a:pt x="428578" y="471527"/>
                  </a:lnTo>
                  <a:lnTo>
                    <a:pt x="428578" y="0"/>
                  </a:lnTo>
                  <a:lnTo>
                    <a:pt x="0" y="0"/>
                  </a:lnTo>
                  <a:close/>
                  <a:moveTo>
                    <a:pt x="253154" y="119470"/>
                  </a:moveTo>
                  <a:lnTo>
                    <a:pt x="288844" y="85595"/>
                  </a:lnTo>
                  <a:lnTo>
                    <a:pt x="324533" y="119470"/>
                  </a:lnTo>
                  <a:lnTo>
                    <a:pt x="324533" y="233797"/>
                  </a:lnTo>
                  <a:lnTo>
                    <a:pt x="253154" y="233797"/>
                  </a:lnTo>
                  <a:lnTo>
                    <a:pt x="253154" y="119470"/>
                  </a:lnTo>
                  <a:close/>
                  <a:moveTo>
                    <a:pt x="169374" y="119470"/>
                  </a:moveTo>
                  <a:lnTo>
                    <a:pt x="235007" y="119470"/>
                  </a:lnTo>
                  <a:lnTo>
                    <a:pt x="235007" y="233797"/>
                  </a:lnTo>
                  <a:lnTo>
                    <a:pt x="169374" y="233797"/>
                  </a:lnTo>
                  <a:lnTo>
                    <a:pt x="169374" y="119470"/>
                  </a:lnTo>
                  <a:close/>
                  <a:moveTo>
                    <a:pt x="124309" y="395006"/>
                  </a:moveTo>
                  <a:lnTo>
                    <a:pt x="115538" y="371717"/>
                  </a:lnTo>
                  <a:lnTo>
                    <a:pt x="67447" y="371717"/>
                  </a:lnTo>
                  <a:lnTo>
                    <a:pt x="58071" y="395006"/>
                  </a:lnTo>
                  <a:lnTo>
                    <a:pt x="21474" y="395006"/>
                  </a:lnTo>
                  <a:lnTo>
                    <a:pt x="72891" y="261321"/>
                  </a:lnTo>
                  <a:lnTo>
                    <a:pt x="111001" y="261321"/>
                  </a:lnTo>
                  <a:lnTo>
                    <a:pt x="161511" y="395006"/>
                  </a:lnTo>
                  <a:lnTo>
                    <a:pt x="124309" y="395006"/>
                  </a:lnTo>
                  <a:close/>
                  <a:moveTo>
                    <a:pt x="204157" y="395006"/>
                  </a:moveTo>
                  <a:lnTo>
                    <a:pt x="169374" y="395006"/>
                  </a:lnTo>
                  <a:lnTo>
                    <a:pt x="169374" y="261018"/>
                  </a:lnTo>
                  <a:lnTo>
                    <a:pt x="204157" y="261018"/>
                  </a:lnTo>
                  <a:lnTo>
                    <a:pt x="204157" y="395006"/>
                  </a:lnTo>
                  <a:close/>
                  <a:moveTo>
                    <a:pt x="293078" y="290659"/>
                  </a:moveTo>
                  <a:lnTo>
                    <a:pt x="251642" y="290659"/>
                  </a:lnTo>
                  <a:lnTo>
                    <a:pt x="251642" y="313040"/>
                  </a:lnTo>
                  <a:lnTo>
                    <a:pt x="290961" y="313040"/>
                  </a:lnTo>
                  <a:lnTo>
                    <a:pt x="290961" y="342378"/>
                  </a:lnTo>
                  <a:lnTo>
                    <a:pt x="251642" y="342378"/>
                  </a:lnTo>
                  <a:lnTo>
                    <a:pt x="251642" y="365365"/>
                  </a:lnTo>
                  <a:lnTo>
                    <a:pt x="293078" y="365365"/>
                  </a:lnTo>
                  <a:lnTo>
                    <a:pt x="293078" y="394703"/>
                  </a:lnTo>
                  <a:lnTo>
                    <a:pt x="216860" y="394703"/>
                  </a:lnTo>
                  <a:lnTo>
                    <a:pt x="216860" y="261018"/>
                  </a:lnTo>
                  <a:lnTo>
                    <a:pt x="293078" y="261018"/>
                  </a:lnTo>
                  <a:lnTo>
                    <a:pt x="293078" y="290659"/>
                  </a:lnTo>
                  <a:close/>
                  <a:moveTo>
                    <a:pt x="359921" y="350545"/>
                  </a:moveTo>
                  <a:lnTo>
                    <a:pt x="340261" y="350545"/>
                  </a:lnTo>
                  <a:lnTo>
                    <a:pt x="340261" y="395006"/>
                  </a:lnTo>
                  <a:lnTo>
                    <a:pt x="305479" y="395006"/>
                  </a:lnTo>
                  <a:lnTo>
                    <a:pt x="305479" y="261018"/>
                  </a:lnTo>
                  <a:lnTo>
                    <a:pt x="358711" y="261018"/>
                  </a:lnTo>
                  <a:cubicBezTo>
                    <a:pt x="387444" y="261018"/>
                    <a:pt x="407406" y="274326"/>
                    <a:pt x="407406" y="305177"/>
                  </a:cubicBezTo>
                  <a:cubicBezTo>
                    <a:pt x="407103" y="336632"/>
                    <a:pt x="390166" y="350545"/>
                    <a:pt x="359921" y="350545"/>
                  </a:cubicBezTo>
                  <a:close/>
                  <a:moveTo>
                    <a:pt x="407103" y="233797"/>
                  </a:moveTo>
                  <a:lnTo>
                    <a:pt x="342076" y="233797"/>
                  </a:lnTo>
                  <a:lnTo>
                    <a:pt x="342076" y="119470"/>
                  </a:lnTo>
                  <a:lnTo>
                    <a:pt x="407103" y="119470"/>
                  </a:lnTo>
                  <a:lnTo>
                    <a:pt x="407103" y="233797"/>
                  </a:lnTo>
                  <a:close/>
                </a:path>
              </a:pathLst>
            </a:custGeom>
            <a:grpFill/>
            <a:ln w="3018" cap="flat">
              <a:noFill/>
              <a:prstDash val="solid"/>
              <a:miter/>
            </a:ln>
          </p:spPr>
          <p:txBody>
            <a:bodyPr rtlCol="0" anchor="ctr"/>
            <a:lstStyle/>
            <a:p>
              <a:endParaRPr lang="es-CL"/>
            </a:p>
          </p:txBody>
        </p:sp>
        <p:sp>
          <p:nvSpPr>
            <p:cNvPr id="16" name="Forma libre: forma 15">
              <a:extLst>
                <a:ext uri="{FF2B5EF4-FFF2-40B4-BE49-F238E27FC236}">
                  <a16:creationId xmlns:a16="http://schemas.microsoft.com/office/drawing/2014/main" id="{2B1B6AEE-50BA-461D-BF6D-68ED00211855}"/>
                </a:ext>
              </a:extLst>
            </p:cNvPr>
            <p:cNvSpPr/>
            <p:nvPr/>
          </p:nvSpPr>
          <p:spPr>
            <a:xfrm>
              <a:off x="198060" y="583100"/>
              <a:ext cx="27221" cy="42344"/>
            </a:xfrm>
            <a:custGeom>
              <a:avLst/>
              <a:gdLst>
                <a:gd name="connsiteX0" fmla="*/ 14518 w 27220"/>
                <a:gd name="connsiteY0" fmla="*/ 0 h 42343"/>
                <a:gd name="connsiteX1" fmla="*/ 0 w 27220"/>
                <a:gd name="connsiteY1" fmla="*/ 42646 h 42343"/>
                <a:gd name="connsiteX2" fmla="*/ 29036 w 27220"/>
                <a:gd name="connsiteY2" fmla="*/ 42646 h 42343"/>
                <a:gd name="connsiteX3" fmla="*/ 14820 w 27220"/>
                <a:gd name="connsiteY3" fmla="*/ 0 h 42343"/>
              </a:gdLst>
              <a:ahLst/>
              <a:cxnLst>
                <a:cxn ang="0">
                  <a:pos x="connsiteX0" y="connsiteY0"/>
                </a:cxn>
                <a:cxn ang="0">
                  <a:pos x="connsiteX1" y="connsiteY1"/>
                </a:cxn>
                <a:cxn ang="0">
                  <a:pos x="connsiteX2" y="connsiteY2"/>
                </a:cxn>
                <a:cxn ang="0">
                  <a:pos x="connsiteX3" y="connsiteY3"/>
                </a:cxn>
              </a:cxnLst>
              <a:rect l="l" t="t" r="r" b="b"/>
              <a:pathLst>
                <a:path w="27220" h="42343">
                  <a:moveTo>
                    <a:pt x="14518" y="0"/>
                  </a:moveTo>
                  <a:lnTo>
                    <a:pt x="0" y="42646"/>
                  </a:lnTo>
                  <a:lnTo>
                    <a:pt x="29036" y="42646"/>
                  </a:lnTo>
                  <a:lnTo>
                    <a:pt x="14820" y="0"/>
                  </a:lnTo>
                  <a:close/>
                </a:path>
              </a:pathLst>
            </a:custGeom>
            <a:grpFill/>
            <a:ln w="3018" cap="flat">
              <a:noFill/>
              <a:prstDash val="solid"/>
              <a:miter/>
            </a:ln>
          </p:spPr>
          <p:txBody>
            <a:bodyPr rtlCol="0" anchor="ctr"/>
            <a:lstStyle/>
            <a:p>
              <a:endParaRPr lang="es-CL"/>
            </a:p>
          </p:txBody>
        </p:sp>
      </p:grpSp>
      <p:grpSp>
        <p:nvGrpSpPr>
          <p:cNvPr id="18" name="Gráfico 16">
            <a:extLst>
              <a:ext uri="{FF2B5EF4-FFF2-40B4-BE49-F238E27FC236}">
                <a16:creationId xmlns:a16="http://schemas.microsoft.com/office/drawing/2014/main" id="{A7315C0A-A1A8-4332-A786-592306DA8500}"/>
              </a:ext>
            </a:extLst>
          </p:cNvPr>
          <p:cNvGrpSpPr/>
          <p:nvPr/>
        </p:nvGrpSpPr>
        <p:grpSpPr>
          <a:xfrm>
            <a:off x="10833903" y="305007"/>
            <a:ext cx="293078" cy="454030"/>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714750" y="1113314"/>
            <a:ext cx="8001534" cy="1709737"/>
          </a:xfrm>
        </p:spPr>
        <p:txBody>
          <a:bodyPr>
            <a:normAutofit fontScale="90000"/>
          </a:bodyPr>
          <a:lstStyle/>
          <a:p>
            <a:r>
              <a:rPr lang="es-MX" dirty="0"/>
              <a:t>TPC401 – Taller integrado de proyectos de Programación</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a:xfrm>
            <a:off x="3714750" y="5423227"/>
            <a:ext cx="7531005" cy="661379"/>
          </a:xfrm>
        </p:spPr>
        <p:txBody>
          <a:bodyPr/>
          <a:lstStyle/>
          <a:p>
            <a:r>
              <a:rPr lang="es-MX" dirty="0"/>
              <a:t>23/26 - Noviembre – 2020</a:t>
            </a:r>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normAutofit/>
          </a:bodyPr>
          <a:lstStyle/>
          <a:p>
            <a:r>
              <a:rPr lang="es-MX"/>
              <a:t>Semana  7 </a:t>
            </a:r>
            <a:r>
              <a:rPr lang="es-MX" dirty="0"/>
              <a:t>Sesión 1/2</a:t>
            </a:r>
            <a:endParaRPr lang="es-CL" dirty="0"/>
          </a:p>
        </p:txBody>
      </p:sp>
    </p:spTree>
    <p:extLst>
      <p:ext uri="{BB962C8B-B14F-4D97-AF65-F5344CB8AC3E}">
        <p14:creationId xmlns:p14="http://schemas.microsoft.com/office/powerpoint/2010/main" val="6559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6599" y="990337"/>
            <a:ext cx="9867900" cy="4832092"/>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Plan de Gestión de los Costos</a:t>
            </a:r>
          </a:p>
          <a:p>
            <a:endParaRPr lang="es-ES" sz="2000" dirty="0"/>
          </a:p>
          <a:p>
            <a:r>
              <a:rPr lang="es-ES" sz="2000" dirty="0"/>
              <a:t>El plan de gestión de los costos describe la forma en que se gestionarán</a:t>
            </a:r>
          </a:p>
          <a:p>
            <a:r>
              <a:rPr lang="es-ES" sz="2000" dirty="0"/>
              <a:t>y controlarán los costos del proyecto. </a:t>
            </a:r>
          </a:p>
          <a:p>
            <a:endParaRPr lang="es-ES" sz="2000" dirty="0"/>
          </a:p>
          <a:p>
            <a:r>
              <a:rPr lang="es-ES" sz="2000" dirty="0"/>
              <a:t>Esto incluye el método utilizado y el nivel de exactitud requerido para</a:t>
            </a:r>
          </a:p>
          <a:p>
            <a:r>
              <a:rPr lang="es-ES" sz="2000" dirty="0"/>
              <a:t>estimar los costos de las actividades.</a:t>
            </a:r>
          </a:p>
          <a:p>
            <a:endParaRPr lang="es-ES" sz="2000" dirty="0"/>
          </a:p>
          <a:p>
            <a:r>
              <a:rPr lang="es-ES" sz="2000" dirty="0"/>
              <a:t>El plan de gestión de los costos es un componente del plan para la dirección del proyecto y describe la forma en que se planificarán, estructurarán y controlarán los costos del proyecto.</a:t>
            </a:r>
          </a:p>
          <a:p>
            <a:endParaRPr lang="es-ES" sz="2000" dirty="0"/>
          </a:p>
          <a:p>
            <a:r>
              <a:rPr lang="es-ES" sz="2000" dirty="0"/>
              <a:t>Los procesos de gestión de costos, así como sus herramientas y técnicas asociadas, se documentan en el plan de gestión de los costos.</a:t>
            </a:r>
          </a:p>
        </p:txBody>
      </p:sp>
      <p:sp>
        <p:nvSpPr>
          <p:cNvPr id="17" name="Título 10">
            <a:extLst>
              <a:ext uri="{FF2B5EF4-FFF2-40B4-BE49-F238E27FC236}">
                <a16:creationId xmlns:a16="http://schemas.microsoft.com/office/drawing/2014/main" id="{8E08055B-044C-4F39-9CA9-6434506EE791}"/>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37355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524315"/>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Plan de Gestión de los Costos</a:t>
            </a:r>
          </a:p>
          <a:p>
            <a:endParaRPr lang="es-ES" sz="2000" dirty="0"/>
          </a:p>
          <a:p>
            <a:r>
              <a:rPr lang="es-ES" sz="2000" dirty="0"/>
              <a:t>El plan de gestión de los costos podría, por ejemplo, establecer lo siguiente:</a:t>
            </a:r>
          </a:p>
          <a:p>
            <a:endParaRPr lang="es-ES" sz="2000" dirty="0"/>
          </a:p>
          <a:p>
            <a:r>
              <a:rPr lang="es-ES" sz="2000" dirty="0"/>
              <a:t>• </a:t>
            </a:r>
            <a:r>
              <a:rPr lang="es-ES" sz="2000" b="1" dirty="0"/>
              <a:t>Unidades de medida</a:t>
            </a:r>
            <a:r>
              <a:rPr lang="es-ES" sz="2000" dirty="0"/>
              <a:t>. Se definen, para cada uno de los recursos, las unidades que se utilizarán en las mediciones (tales como las horas, los días o las semanas de trabajo del personal para medidas de tiempo, o metros, litros, toneladas, kilómetros o yardas cúbicas para medidas de cantidades, o pago único en formato de moneda).</a:t>
            </a:r>
          </a:p>
          <a:p>
            <a:endParaRPr lang="es-ES" sz="2000" dirty="0"/>
          </a:p>
          <a:p>
            <a:r>
              <a:rPr lang="es-ES" sz="2000" dirty="0"/>
              <a:t>• </a:t>
            </a:r>
            <a:r>
              <a:rPr lang="es-ES" sz="2000" b="1" dirty="0"/>
              <a:t>Nivel de precisión</a:t>
            </a:r>
            <a:r>
              <a:rPr lang="es-ES" sz="2000" dirty="0"/>
              <a:t>. Consiste en el grado de redondeo, hacia arriba o hacia abajo, que se aplicará a las estimaciones del costo de las actividades (p.ej., US$ 100.49 a US$ 100, o US$ 995.59 a US$1,000), en función del alcance de las actividades y de la magnitud del proyecto.</a:t>
            </a:r>
          </a:p>
        </p:txBody>
      </p:sp>
      <p:sp>
        <p:nvSpPr>
          <p:cNvPr id="17" name="Título 10">
            <a:extLst>
              <a:ext uri="{FF2B5EF4-FFF2-40B4-BE49-F238E27FC236}">
                <a16:creationId xmlns:a16="http://schemas.microsoft.com/office/drawing/2014/main" id="{85CC4AED-795B-48C0-B7CD-38F6EC0CD725}"/>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69288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14911" y="990337"/>
            <a:ext cx="9862589" cy="2369880"/>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Plan de Gestión de los Costos</a:t>
            </a:r>
          </a:p>
          <a:p>
            <a:endParaRPr lang="es-ES" sz="2000" dirty="0"/>
          </a:p>
          <a:p>
            <a:r>
              <a:rPr lang="es-ES" sz="2000" dirty="0"/>
              <a:t>• </a:t>
            </a:r>
            <a:r>
              <a:rPr lang="es-ES" sz="2000" b="1" dirty="0"/>
              <a:t>Nivel de exactitud</a:t>
            </a:r>
            <a:r>
              <a:rPr lang="es-ES" sz="2000" dirty="0"/>
              <a:t>. Se especifica el rango aceptable (p.ej., ±10%) que se utilizará para hacer estimaciones realistas sobre el costo de las actividades, que puede contemplar un determinado monto para contingencias</a:t>
            </a:r>
          </a:p>
        </p:txBody>
      </p:sp>
      <p:sp>
        <p:nvSpPr>
          <p:cNvPr id="17" name="Título 10">
            <a:extLst>
              <a:ext uri="{FF2B5EF4-FFF2-40B4-BE49-F238E27FC236}">
                <a16:creationId xmlns:a16="http://schemas.microsoft.com/office/drawing/2014/main" id="{00A10CA0-DE1B-4640-AE68-9F3A1EC83B4F}"/>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78851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216539"/>
          </a:xfrm>
          <a:prstGeom prst="rect">
            <a:avLst/>
          </a:prstGeom>
          <a:noFill/>
        </p:spPr>
        <p:txBody>
          <a:bodyPr wrap="square" rtlCol="0">
            <a:spAutoFit/>
          </a:bodyPr>
          <a:lstStyle/>
          <a:p>
            <a:r>
              <a:rPr lang="es-ES" sz="2800" b="1" dirty="0"/>
              <a:t>Estimación de los Costos - Entradas</a:t>
            </a:r>
          </a:p>
          <a:p>
            <a:endParaRPr lang="es-ES" sz="2000" dirty="0"/>
          </a:p>
          <a:p>
            <a:pPr marL="457200" indent="-457200">
              <a:buFont typeface="Wingdings" panose="05000000000000000000" pitchFamily="2" charset="2"/>
              <a:buChar char="Ø"/>
            </a:pPr>
            <a:r>
              <a:rPr lang="es-ES" sz="2000" b="1" dirty="0"/>
              <a:t>Plan de Gestión de los Costos</a:t>
            </a:r>
          </a:p>
          <a:p>
            <a:endParaRPr lang="es-ES" sz="2000" dirty="0"/>
          </a:p>
          <a:p>
            <a:r>
              <a:rPr lang="es-ES" sz="2000" dirty="0"/>
              <a:t>• </a:t>
            </a:r>
            <a:r>
              <a:rPr lang="es-ES" sz="2000" b="1" dirty="0"/>
              <a:t>Enlaces con los procedimientos de la organización</a:t>
            </a:r>
            <a:r>
              <a:rPr lang="es-ES" sz="2000" dirty="0"/>
              <a:t>. La Estructura de Desglose del Trabajo (EDT/WBS) establece el marco general para el plan de gestión de los costos y permite que haya coherencia con las estimaciones, los presupuestos y el control de los costos.</a:t>
            </a:r>
          </a:p>
          <a:p>
            <a:endParaRPr lang="es-ES" sz="2000" dirty="0"/>
          </a:p>
          <a:p>
            <a:r>
              <a:rPr lang="es-ES" sz="2000" dirty="0"/>
              <a:t>El componente de la EDT/WBS que se utiliza para la contabilidad de los costos del proyecto se denomina cuenta de control.</a:t>
            </a:r>
          </a:p>
          <a:p>
            <a:endParaRPr lang="es-ES" sz="2000" dirty="0"/>
          </a:p>
          <a:p>
            <a:r>
              <a:rPr lang="es-ES" sz="2000" dirty="0"/>
              <a:t>A cada cuenta de control se le asigna un código único o un número o números de cuenta vinculados directamente con el sistema de contabilidad de la organización ejecutora.</a:t>
            </a:r>
          </a:p>
        </p:txBody>
      </p:sp>
      <p:sp>
        <p:nvSpPr>
          <p:cNvPr id="17" name="Título 10">
            <a:extLst>
              <a:ext uri="{FF2B5EF4-FFF2-40B4-BE49-F238E27FC236}">
                <a16:creationId xmlns:a16="http://schemas.microsoft.com/office/drawing/2014/main" id="{0D1BD6D8-DD17-4D3C-878C-1DDA3686622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77106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14911" y="990337"/>
            <a:ext cx="9862589" cy="3600986"/>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Plan de Gestión de los Costos</a:t>
            </a:r>
          </a:p>
          <a:p>
            <a:endParaRPr lang="es-ES" sz="2000" dirty="0"/>
          </a:p>
          <a:p>
            <a:r>
              <a:rPr lang="es-ES" sz="2000" dirty="0"/>
              <a:t>• </a:t>
            </a:r>
            <a:r>
              <a:rPr lang="es-ES" sz="2000" b="1" dirty="0"/>
              <a:t>Umbrales de control</a:t>
            </a:r>
            <a:r>
              <a:rPr lang="es-ES" sz="2000" dirty="0"/>
              <a:t>. Para monitorear el desempeño del costo, pueden definirse umbrales de variación, que establecen un valor acordado para la variación permitida antes de que sea necesario realizar una acción.</a:t>
            </a:r>
          </a:p>
          <a:p>
            <a:endParaRPr lang="es-ES" sz="2000" dirty="0"/>
          </a:p>
          <a:p>
            <a:r>
              <a:rPr lang="es-ES" sz="2000" dirty="0"/>
              <a:t>Los umbrales se expresan habitualmente como un porcentaje de desviación con respecto a la línea base del plan.</a:t>
            </a:r>
          </a:p>
          <a:p>
            <a:endParaRPr lang="es-ES" sz="2000" dirty="0"/>
          </a:p>
        </p:txBody>
      </p:sp>
      <p:sp>
        <p:nvSpPr>
          <p:cNvPr id="17" name="Título 10">
            <a:extLst>
              <a:ext uri="{FF2B5EF4-FFF2-40B4-BE49-F238E27FC236}">
                <a16:creationId xmlns:a16="http://schemas.microsoft.com/office/drawing/2014/main" id="{24E4FEFC-CD06-4B92-B486-79EB0CBFC045}"/>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03365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5139869"/>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Plan de Gestión de los Costos</a:t>
            </a:r>
          </a:p>
          <a:p>
            <a:endParaRPr lang="es-ES" sz="2000" dirty="0"/>
          </a:p>
          <a:p>
            <a:r>
              <a:rPr lang="es-ES" sz="2000" dirty="0"/>
              <a:t>• </a:t>
            </a:r>
            <a:r>
              <a:rPr lang="es-ES" sz="2000" b="1" dirty="0"/>
              <a:t>Reglas para la medición del desempeño</a:t>
            </a:r>
            <a:r>
              <a:rPr lang="es-ES" sz="2000" dirty="0"/>
              <a:t>. Se establecen reglas para la medición del desempeño mediante la gestión del valor ganado (EVM). El plan de gestión de los costos podría, por ejemplo:</a:t>
            </a:r>
          </a:p>
          <a:p>
            <a:endParaRPr lang="es-ES" sz="2000" dirty="0"/>
          </a:p>
          <a:p>
            <a:pPr lvl="2"/>
            <a:r>
              <a:rPr lang="es-ES" sz="2000" dirty="0"/>
              <a:t>○○ Definir los puntos en los que se realizará la medición de las cuentas de control en el ámbito de la EDT/WBS;</a:t>
            </a:r>
          </a:p>
          <a:p>
            <a:pPr lvl="2"/>
            <a:r>
              <a:rPr lang="es-ES" sz="2000" dirty="0"/>
              <a:t>○○ Establecer las técnicas que se emplearán para medir el valor ganado (p.ej., hitos ponderados, fórmula fija, porcentaje completado, etc.); y</a:t>
            </a:r>
          </a:p>
          <a:p>
            <a:pPr lvl="2"/>
            <a:r>
              <a:rPr lang="es-ES" sz="2000" dirty="0"/>
              <a:t>○○ Especificar las metodologías de seguimiento y las fórmulas de cómputo de gestión del valor ganado para determinar la estimación a la conclusión (EAC) proyectada de modo que proporcione una prueba de validación de la EAC ascendente.</a:t>
            </a:r>
          </a:p>
        </p:txBody>
      </p:sp>
      <p:sp>
        <p:nvSpPr>
          <p:cNvPr id="17" name="Título 10">
            <a:extLst>
              <a:ext uri="{FF2B5EF4-FFF2-40B4-BE49-F238E27FC236}">
                <a16:creationId xmlns:a16="http://schemas.microsoft.com/office/drawing/2014/main" id="{71AEC4DE-86D3-41F7-8E03-BFA435863737}"/>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61242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5139869"/>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Plan de Gestión de los Costos</a:t>
            </a:r>
          </a:p>
          <a:p>
            <a:endParaRPr lang="es-ES" sz="2000" dirty="0"/>
          </a:p>
          <a:p>
            <a:r>
              <a:rPr lang="es-ES" sz="2000" dirty="0"/>
              <a:t>• </a:t>
            </a:r>
            <a:r>
              <a:rPr lang="es-ES" sz="2000" b="1" dirty="0"/>
              <a:t>Formatos de los informes</a:t>
            </a:r>
            <a:r>
              <a:rPr lang="es-ES" sz="2000" dirty="0"/>
              <a:t>. Se definen los formatos y la frecuencia de presentación de los diferentes informes de costos.</a:t>
            </a:r>
          </a:p>
          <a:p>
            <a:endParaRPr lang="es-ES" sz="2000" dirty="0"/>
          </a:p>
          <a:p>
            <a:r>
              <a:rPr lang="es-ES" sz="2000" b="1" dirty="0"/>
              <a:t>• Descripciones de los procesos</a:t>
            </a:r>
            <a:r>
              <a:rPr lang="es-ES" sz="2000" dirty="0"/>
              <a:t>. Se documentan las descripciones de cada uno de los procesos de gestión de los costos.</a:t>
            </a:r>
          </a:p>
          <a:p>
            <a:endParaRPr lang="es-ES" sz="2000" dirty="0"/>
          </a:p>
          <a:p>
            <a:r>
              <a:rPr lang="es-ES" sz="2000" dirty="0"/>
              <a:t>• </a:t>
            </a:r>
            <a:r>
              <a:rPr lang="es-ES" sz="2000" b="1" dirty="0"/>
              <a:t>Detalles adicionales</a:t>
            </a:r>
            <a:r>
              <a:rPr lang="es-ES" sz="2000" dirty="0"/>
              <a:t>. Estos detalles adicionales sobre la gestión de costos incluyen, entre otros:</a:t>
            </a:r>
          </a:p>
          <a:p>
            <a:pPr lvl="2"/>
            <a:r>
              <a:rPr lang="es-ES" sz="2000" dirty="0"/>
              <a:t>○○ Descripción de la selección estratégica del financiamiento,</a:t>
            </a:r>
          </a:p>
          <a:p>
            <a:pPr lvl="2"/>
            <a:r>
              <a:rPr lang="es-ES" sz="2000" dirty="0"/>
              <a:t>○○ Procedimiento empleado para tener en cuenta las fluctuaciones en los tipos de cambio, y</a:t>
            </a:r>
          </a:p>
          <a:p>
            <a:pPr lvl="2"/>
            <a:r>
              <a:rPr lang="es-ES" sz="2000" dirty="0"/>
              <a:t>○○ Procedimiento para el registro de los costos del proyecto.</a:t>
            </a:r>
          </a:p>
        </p:txBody>
      </p:sp>
      <p:sp>
        <p:nvSpPr>
          <p:cNvPr id="17" name="Título 10">
            <a:extLst>
              <a:ext uri="{FF2B5EF4-FFF2-40B4-BE49-F238E27FC236}">
                <a16:creationId xmlns:a16="http://schemas.microsoft.com/office/drawing/2014/main" id="{B56638D6-6F08-4E4D-A100-0FFC83086BD7}"/>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4362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5139869"/>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Plan de Gestión de los Recursos Humanos</a:t>
            </a:r>
          </a:p>
          <a:p>
            <a:endParaRPr lang="es-ES" sz="2000" dirty="0"/>
          </a:p>
          <a:p>
            <a:r>
              <a:rPr lang="es-ES" sz="2000" dirty="0"/>
              <a:t>El plan de gestión de los recursos humanos proporciona los atributos de</a:t>
            </a:r>
          </a:p>
          <a:p>
            <a:r>
              <a:rPr lang="es-ES" sz="2000" dirty="0"/>
              <a:t>la dotación de personal del proyecto, los salarios y las compensaciones/reconocimientos correspondientes, componentes necesarios para el desarrollo de las estimaciones de costos del proyecto.</a:t>
            </a:r>
          </a:p>
          <a:p>
            <a:endParaRPr lang="es-ES" sz="2000" dirty="0"/>
          </a:p>
          <a:p>
            <a:r>
              <a:rPr lang="es-ES" sz="2000" dirty="0"/>
              <a:t>El plan de gestión de los recursos humanos, el cual forma parte del plan para la dirección del proyecto, proporciona una guía sobre el modo en que se deberían definir, adquirir, dirigir y finalmente liberar los recursos</a:t>
            </a:r>
          </a:p>
          <a:p>
            <a:r>
              <a:rPr lang="es-ES" sz="2000" dirty="0"/>
              <a:t>humanos del proyecto.</a:t>
            </a:r>
          </a:p>
          <a:p>
            <a:endParaRPr lang="es-ES" sz="2000" dirty="0"/>
          </a:p>
          <a:p>
            <a:r>
              <a:rPr lang="es-ES" sz="2000" dirty="0"/>
              <a:t>El plan de gestión de los recursos humanos y sus revisiones posteriores, también son entradas al proceso Desarrollar el Plan para la Dirección del Proyecto.</a:t>
            </a:r>
          </a:p>
        </p:txBody>
      </p:sp>
      <p:sp>
        <p:nvSpPr>
          <p:cNvPr id="17" name="Título 10">
            <a:extLst>
              <a:ext uri="{FF2B5EF4-FFF2-40B4-BE49-F238E27FC236}">
                <a16:creationId xmlns:a16="http://schemas.microsoft.com/office/drawing/2014/main" id="{E09E3DEB-5B49-4DFB-AB85-95ECF1911E06}"/>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3754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6598" y="990337"/>
            <a:ext cx="9867899" cy="5755422"/>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Plan de Gestión de los Recursos Humanos</a:t>
            </a:r>
          </a:p>
          <a:p>
            <a:r>
              <a:rPr lang="es-ES" sz="2000" dirty="0"/>
              <a:t>El plan de gestión de los recursos humanos incluye, entre otros, los siguientes elementos:</a:t>
            </a:r>
          </a:p>
          <a:p>
            <a:pPr marL="342900" indent="-342900">
              <a:buFont typeface="Arial" panose="020B0604020202020204" pitchFamily="34" charset="0"/>
              <a:buChar char="•"/>
            </a:pPr>
            <a:r>
              <a:rPr lang="es-ES" sz="2000" dirty="0"/>
              <a:t>Roles y responsabilidades</a:t>
            </a:r>
          </a:p>
          <a:p>
            <a:pPr marL="800100" lvl="1" indent="-342900">
              <a:buFont typeface="Arial" panose="020B0604020202020204" pitchFamily="34" charset="0"/>
              <a:buChar char="•"/>
            </a:pPr>
            <a:r>
              <a:rPr lang="es-ES" sz="2000" dirty="0"/>
              <a:t>Rol</a:t>
            </a:r>
          </a:p>
          <a:p>
            <a:pPr marL="800100" lvl="1" indent="-342900">
              <a:buFont typeface="Arial" panose="020B0604020202020204" pitchFamily="34" charset="0"/>
              <a:buChar char="•"/>
            </a:pPr>
            <a:r>
              <a:rPr lang="es-ES" sz="2000" dirty="0"/>
              <a:t>Autoridad</a:t>
            </a:r>
          </a:p>
          <a:p>
            <a:pPr marL="800100" lvl="1" indent="-342900">
              <a:buFont typeface="Arial" panose="020B0604020202020204" pitchFamily="34" charset="0"/>
              <a:buChar char="•"/>
            </a:pPr>
            <a:r>
              <a:rPr lang="es-ES" sz="2000" dirty="0"/>
              <a:t>Responsabilidad</a:t>
            </a:r>
          </a:p>
          <a:p>
            <a:pPr marL="800100" lvl="1" indent="-342900">
              <a:buFont typeface="Arial" panose="020B0604020202020204" pitchFamily="34" charset="0"/>
              <a:buChar char="•"/>
            </a:pPr>
            <a:r>
              <a:rPr lang="es-ES" sz="2000" dirty="0"/>
              <a:t>Competencia</a:t>
            </a:r>
          </a:p>
          <a:p>
            <a:pPr marL="342900" indent="-342900">
              <a:buFont typeface="Arial" panose="020B0604020202020204" pitchFamily="34" charset="0"/>
              <a:buChar char="•"/>
            </a:pPr>
            <a:r>
              <a:rPr lang="es-ES" sz="2000" dirty="0"/>
              <a:t>Organigrama</a:t>
            </a:r>
          </a:p>
          <a:p>
            <a:pPr marL="342900" indent="-342900">
              <a:buFont typeface="Arial" panose="020B0604020202020204" pitchFamily="34" charset="0"/>
              <a:buChar char="•"/>
            </a:pPr>
            <a:r>
              <a:rPr lang="es-ES" sz="2000" dirty="0"/>
              <a:t>Plan para la gestión de personal</a:t>
            </a:r>
          </a:p>
          <a:p>
            <a:pPr marL="800100" lvl="1" indent="-342900">
              <a:buFont typeface="Arial" panose="020B0604020202020204" pitchFamily="34" charset="0"/>
              <a:buChar char="•"/>
            </a:pPr>
            <a:r>
              <a:rPr lang="es-ES" sz="2000" dirty="0"/>
              <a:t>Adquisición de personal</a:t>
            </a:r>
          </a:p>
          <a:p>
            <a:pPr marL="800100" lvl="1" indent="-342900">
              <a:buFont typeface="Arial" panose="020B0604020202020204" pitchFamily="34" charset="0"/>
              <a:buChar char="•"/>
            </a:pPr>
            <a:r>
              <a:rPr lang="es-ES" sz="2000" dirty="0"/>
              <a:t>Calendario de recursos</a:t>
            </a:r>
          </a:p>
          <a:p>
            <a:pPr marL="800100" lvl="1" indent="-342900">
              <a:buFont typeface="Arial" panose="020B0604020202020204" pitchFamily="34" charset="0"/>
              <a:buChar char="•"/>
            </a:pPr>
            <a:r>
              <a:rPr lang="es-ES" sz="2000" dirty="0"/>
              <a:t>Plan de liberación de personal</a:t>
            </a:r>
          </a:p>
          <a:p>
            <a:pPr marL="800100" lvl="1" indent="-342900">
              <a:buFont typeface="Arial" panose="020B0604020202020204" pitchFamily="34" charset="0"/>
              <a:buChar char="•"/>
            </a:pPr>
            <a:r>
              <a:rPr lang="es-ES" sz="2000" dirty="0"/>
              <a:t>Necesidades de capacitación</a:t>
            </a:r>
          </a:p>
          <a:p>
            <a:pPr marL="800100" lvl="1" indent="-342900">
              <a:buFont typeface="Arial" panose="020B0604020202020204" pitchFamily="34" charset="0"/>
              <a:buChar char="•"/>
            </a:pPr>
            <a:r>
              <a:rPr lang="es-ES" sz="2000" dirty="0"/>
              <a:t>Reconocimiento y recompensas</a:t>
            </a:r>
          </a:p>
          <a:p>
            <a:pPr marL="800100" lvl="1" indent="-342900">
              <a:buFont typeface="Arial" panose="020B0604020202020204" pitchFamily="34" charset="0"/>
              <a:buChar char="•"/>
            </a:pPr>
            <a:r>
              <a:rPr lang="es-ES" sz="2000" dirty="0"/>
              <a:t>Cumplimiento</a:t>
            </a:r>
          </a:p>
          <a:p>
            <a:pPr marL="800100" lvl="1" indent="-342900">
              <a:buFont typeface="Arial" panose="020B0604020202020204" pitchFamily="34" charset="0"/>
              <a:buChar char="•"/>
            </a:pPr>
            <a:r>
              <a:rPr lang="es-ES" sz="2000" dirty="0"/>
              <a:t>Seguridad</a:t>
            </a:r>
          </a:p>
        </p:txBody>
      </p:sp>
      <p:sp>
        <p:nvSpPr>
          <p:cNvPr id="17" name="Título 10">
            <a:extLst>
              <a:ext uri="{FF2B5EF4-FFF2-40B4-BE49-F238E27FC236}">
                <a16:creationId xmlns:a16="http://schemas.microsoft.com/office/drawing/2014/main" id="{554064E8-4B02-4AAE-BF97-CCA832273D68}"/>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35145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1012954"/>
            <a:ext cx="9867899" cy="4216539"/>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Línea de base del Alcance</a:t>
            </a:r>
          </a:p>
          <a:p>
            <a:endParaRPr lang="es-ES" sz="2000" dirty="0"/>
          </a:p>
          <a:p>
            <a:r>
              <a:rPr lang="es-ES" sz="2000" dirty="0"/>
              <a:t>La línea de base del alcance consta de lo siguiente:</a:t>
            </a:r>
          </a:p>
          <a:p>
            <a:endParaRPr lang="es-ES" sz="2000" dirty="0"/>
          </a:p>
          <a:p>
            <a:pPr marL="342900" indent="-342900">
              <a:buFont typeface="Arial" panose="020B0604020202020204" pitchFamily="34" charset="0"/>
              <a:buChar char="•"/>
            </a:pPr>
            <a:r>
              <a:rPr lang="es-ES" sz="2000" b="1" dirty="0"/>
              <a:t>Enunciado del alcance del proyecto</a:t>
            </a:r>
            <a:r>
              <a:rPr lang="es-ES" sz="2000" dirty="0"/>
              <a:t>. El enunciado del alcance del proyecto proporciona la descripción del producto, los criterios de aceptación, los entregables clave, los límites del proyecto, los supuestos y las restricciones del proyecto.</a:t>
            </a:r>
          </a:p>
          <a:p>
            <a:pPr marL="342900" indent="-342900">
              <a:buFont typeface="Arial" panose="020B0604020202020204" pitchFamily="34" charset="0"/>
              <a:buChar char="•"/>
            </a:pPr>
            <a:endParaRPr lang="es-ES" sz="2000" dirty="0"/>
          </a:p>
          <a:p>
            <a:pPr lvl="1"/>
            <a:r>
              <a:rPr lang="es-ES" sz="2000" dirty="0"/>
              <a:t>Uno de los supuestos básicos que es necesario establecer cuando se estiman los costos de un proyecto es si las estimaciones se limitarán únicamente a los costos directos del proyecto o si incluirán además los costos indirectos.</a:t>
            </a:r>
          </a:p>
        </p:txBody>
      </p:sp>
      <p:sp>
        <p:nvSpPr>
          <p:cNvPr id="17" name="Título 10">
            <a:extLst>
              <a:ext uri="{FF2B5EF4-FFF2-40B4-BE49-F238E27FC236}">
                <a16:creationId xmlns:a16="http://schemas.microsoft.com/office/drawing/2014/main" id="{1834025E-AACF-4EE6-BBBE-65F180959384}"/>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20005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lstStyle/>
          <a:p>
            <a:r>
              <a:rPr lang="es-MX" dirty="0"/>
              <a:t>PRESENTACIÓN DE LA CLASE</a:t>
            </a:r>
            <a:endParaRPr lang="es-CL" dirty="0"/>
          </a:p>
        </p:txBody>
      </p:sp>
      <p:sp>
        <p:nvSpPr>
          <p:cNvPr id="2" name="CuadroTexto 1"/>
          <p:cNvSpPr txBox="1"/>
          <p:nvPr/>
        </p:nvSpPr>
        <p:spPr>
          <a:xfrm>
            <a:off x="609602" y="1399310"/>
            <a:ext cx="9867900" cy="1200329"/>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Aprendizaje Esperado: </a:t>
            </a:r>
            <a:r>
              <a:rPr lang="es-MX" b="1" dirty="0">
                <a:latin typeface="Arial" panose="020B0604020202020204" pitchFamily="34" charset="0"/>
                <a:cs typeface="Arial" panose="020B0604020202020204" pitchFamily="34" charset="0"/>
              </a:rPr>
              <a:t>UNIDAD 1: </a:t>
            </a:r>
            <a:r>
              <a:rPr lang="es-ES" b="1" dirty="0">
                <a:latin typeface="Arial" panose="020B0604020202020204" pitchFamily="34" charset="0"/>
                <a:cs typeface="Arial" panose="020B0604020202020204" pitchFamily="34" charset="0"/>
              </a:rPr>
              <a:t>Metodologías de Estimación de desarrollo de Software</a:t>
            </a:r>
          </a:p>
          <a:p>
            <a:endParaRPr lang="es-MX"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6.-Elabora un proyecto de estimación de desarrollo de software, aplicando métodos de evaluación de uso común uso en la industria.</a:t>
            </a:r>
            <a:endParaRPr lang="es-CL" dirty="0">
              <a:latin typeface="Arial" panose="020B0604020202020204" pitchFamily="34" charset="0"/>
              <a:cs typeface="Arial" panose="020B0604020202020204" pitchFamily="34" charset="0"/>
            </a:endParaRPr>
          </a:p>
        </p:txBody>
      </p:sp>
      <p:sp>
        <p:nvSpPr>
          <p:cNvPr id="10" name="CuadroTexto 9"/>
          <p:cNvSpPr txBox="1"/>
          <p:nvPr/>
        </p:nvSpPr>
        <p:spPr>
          <a:xfrm>
            <a:off x="609601" y="2852300"/>
            <a:ext cx="4517583" cy="1754326"/>
          </a:xfrm>
          <a:prstGeom prst="rect">
            <a:avLst/>
          </a:prstGeom>
          <a:noFill/>
        </p:spPr>
        <p:txBody>
          <a:bodyPr wrap="none" rtlCol="0">
            <a:spAutoFit/>
          </a:bodyPr>
          <a:lstStyle/>
          <a:p>
            <a:r>
              <a:rPr lang="es-MX" dirty="0">
                <a:latin typeface="Arial" panose="020B0604020202020204" pitchFamily="34" charset="0"/>
                <a:cs typeface="Arial" panose="020B0604020202020204" pitchFamily="34" charset="0"/>
              </a:rPr>
              <a:t>Contenidos:</a:t>
            </a:r>
          </a:p>
          <a:p>
            <a:endParaRPr lang="es-MX"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r>
              <a:rPr lang="es-ES" dirty="0"/>
              <a:t>- Estimación de tiempos y costos.</a:t>
            </a:r>
          </a:p>
          <a:p>
            <a:r>
              <a:rPr lang="es-ES" dirty="0"/>
              <a:t>- Relación entre costos y tiempos estimados.</a:t>
            </a:r>
          </a:p>
          <a:p>
            <a:endParaRPr lang="es-CL" dirty="0"/>
          </a:p>
        </p:txBody>
      </p:sp>
    </p:spTree>
    <p:extLst>
      <p:ext uri="{BB962C8B-B14F-4D97-AF65-F5344CB8AC3E}">
        <p14:creationId xmlns:p14="http://schemas.microsoft.com/office/powerpoint/2010/main" val="3665966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5755422"/>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Línea de base del Alcance</a:t>
            </a:r>
          </a:p>
          <a:p>
            <a:endParaRPr lang="es-ES" sz="2000" dirty="0"/>
          </a:p>
          <a:p>
            <a:r>
              <a:rPr lang="es-ES" sz="2000" dirty="0"/>
              <a:t>La línea de base del alcance consta de lo siguiente:</a:t>
            </a:r>
          </a:p>
          <a:p>
            <a:endParaRPr lang="es-ES" sz="2000" dirty="0"/>
          </a:p>
          <a:p>
            <a:pPr marL="342900" indent="-342900">
              <a:buFont typeface="Arial" panose="020B0604020202020204" pitchFamily="34" charset="0"/>
              <a:buChar char="•"/>
            </a:pPr>
            <a:r>
              <a:rPr lang="es-ES" sz="2000" b="1" dirty="0"/>
              <a:t>Enunciado del alcance del proyecto</a:t>
            </a:r>
            <a:r>
              <a:rPr lang="es-ES" sz="2000" dirty="0"/>
              <a:t>. (continuación).</a:t>
            </a:r>
          </a:p>
          <a:p>
            <a:pPr lvl="1"/>
            <a:endParaRPr lang="es-ES" sz="2000" dirty="0"/>
          </a:p>
          <a:p>
            <a:pPr lvl="1"/>
            <a:r>
              <a:rPr lang="es-ES" sz="2000" dirty="0"/>
              <a:t>Los costos indirectos son aquéllos que no se pueden asignar de manera directa a un único proyecto específico y que, por lo tanto, se acumularán y distribuirán equitativamente entre varios proyectos por medio de algún procedimiento contable aprobado y documentado.</a:t>
            </a:r>
          </a:p>
          <a:p>
            <a:pPr lvl="1"/>
            <a:endParaRPr lang="es-ES" sz="2000" dirty="0"/>
          </a:p>
          <a:p>
            <a:pPr lvl="1"/>
            <a:r>
              <a:rPr lang="es-ES" sz="2000" dirty="0"/>
              <a:t>Una de las restricciones más comunes para numerosos proyectos es la de disponer de un presupuesto limitado.</a:t>
            </a:r>
          </a:p>
          <a:p>
            <a:pPr lvl="1"/>
            <a:endParaRPr lang="es-ES" sz="2000" dirty="0"/>
          </a:p>
          <a:p>
            <a:pPr lvl="1"/>
            <a:r>
              <a:rPr lang="es-ES" sz="2000" dirty="0"/>
              <a:t>Entre otros ejemplos de restricciones se pueden citar las fechas de entrega requeridas, los recursos especializados disponibles y las políticas de la organización.</a:t>
            </a:r>
          </a:p>
        </p:txBody>
      </p:sp>
      <p:sp>
        <p:nvSpPr>
          <p:cNvPr id="17" name="Título 10">
            <a:extLst>
              <a:ext uri="{FF2B5EF4-FFF2-40B4-BE49-F238E27FC236}">
                <a16:creationId xmlns:a16="http://schemas.microsoft.com/office/drawing/2014/main" id="{F38C8205-7D7E-4B11-9534-E9E7BD264FA9}"/>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408666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908762"/>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Línea de base del Alcance</a:t>
            </a:r>
          </a:p>
          <a:p>
            <a:endParaRPr lang="es-ES" sz="2000" dirty="0"/>
          </a:p>
          <a:p>
            <a:r>
              <a:rPr lang="es-ES" sz="2000" dirty="0"/>
              <a:t>La línea de base del alcance consta de lo siguiente:</a:t>
            </a:r>
          </a:p>
          <a:p>
            <a:endParaRPr lang="es-ES" sz="2000" dirty="0"/>
          </a:p>
          <a:p>
            <a:pPr marL="342900" indent="-342900">
              <a:buFont typeface="Arial" panose="020B0604020202020204" pitchFamily="34" charset="0"/>
              <a:buChar char="•"/>
            </a:pPr>
            <a:r>
              <a:rPr lang="es-ES" sz="2000" b="1" dirty="0"/>
              <a:t>Estructura de desglose del trabajo. </a:t>
            </a:r>
            <a:r>
              <a:rPr lang="es-ES" sz="2000" dirty="0"/>
              <a:t>La EDT/WBS, proporciona las relaciones entre todos los componentes y los entregables del proyecto.</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s-ES" sz="2000" b="1" dirty="0"/>
              <a:t>Diccionario de la EDT/WBS</a:t>
            </a:r>
            <a:r>
              <a:rPr lang="es-ES" sz="2000" dirty="0"/>
              <a:t>. El diccionario de la EDT/WBS proporciona información detallada sobre los entregables y una descripción del trabajo requerido para producir cada entregable en el ámbito de cada uno de los componentes de la EDT/WBS.</a:t>
            </a:r>
          </a:p>
        </p:txBody>
      </p:sp>
      <p:sp>
        <p:nvSpPr>
          <p:cNvPr id="17" name="Título 10">
            <a:extLst>
              <a:ext uri="{FF2B5EF4-FFF2-40B4-BE49-F238E27FC236}">
                <a16:creationId xmlns:a16="http://schemas.microsoft.com/office/drawing/2014/main" id="{0C3984DB-C5E1-451A-B8E1-24B96E0120BA}"/>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4064845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600986"/>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Línea de base del Alcance</a:t>
            </a:r>
          </a:p>
          <a:p>
            <a:endParaRPr lang="es-ES" sz="2000" dirty="0"/>
          </a:p>
          <a:p>
            <a:r>
              <a:rPr lang="es-ES" sz="2000" dirty="0"/>
              <a:t>La línea base del alcance puede contener información adicional con implicaciones contractuales y legales, tales como las relacionadas con la salud, la seguridad, el desempeño, el medioambiente, los seguros, los derechos de propiedad intelectual, las licencias y los permisos.</a:t>
            </a:r>
          </a:p>
          <a:p>
            <a:endParaRPr lang="es-ES" sz="2000" dirty="0"/>
          </a:p>
          <a:p>
            <a:r>
              <a:rPr lang="es-ES" sz="2000" dirty="0"/>
              <a:t>Se debe tener en cuenta toda esta información a la hora de elaborar las estimaciones de costos.</a:t>
            </a:r>
          </a:p>
        </p:txBody>
      </p:sp>
      <p:sp>
        <p:nvSpPr>
          <p:cNvPr id="17" name="Título 10">
            <a:extLst>
              <a:ext uri="{FF2B5EF4-FFF2-40B4-BE49-F238E27FC236}">
                <a16:creationId xmlns:a16="http://schemas.microsoft.com/office/drawing/2014/main" id="{7C8B13C6-3D38-449B-A38C-9090A2A5CFCD}"/>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863733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524315"/>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Cronograma del proyecto</a:t>
            </a:r>
          </a:p>
          <a:p>
            <a:endParaRPr lang="es-ES" sz="2000" dirty="0"/>
          </a:p>
          <a:p>
            <a:r>
              <a:rPr lang="es-ES" sz="2000" dirty="0"/>
              <a:t>El tipo y la cantidad de recursos, así como la cantidad de tiempo que</a:t>
            </a:r>
          </a:p>
          <a:p>
            <a:r>
              <a:rPr lang="es-ES" sz="2000" dirty="0"/>
              <a:t>dichos recursos se dedican a completar el trabajo del proyecto, son los factores principales para determinar el costo del proyecto.</a:t>
            </a:r>
          </a:p>
          <a:p>
            <a:endParaRPr lang="es-ES" sz="2000" dirty="0"/>
          </a:p>
          <a:p>
            <a:r>
              <a:rPr lang="es-ES" sz="2000" dirty="0"/>
              <a:t>Los recursos de las actividades del cronograma y sus respectivas duraciones se usan como entradas clave para este proceso.</a:t>
            </a:r>
          </a:p>
          <a:p>
            <a:endParaRPr lang="es-ES" sz="2000" dirty="0"/>
          </a:p>
          <a:p>
            <a:r>
              <a:rPr lang="es-ES" sz="2000" dirty="0"/>
              <a:t>El proceso Estimar los Recursos de las Actividades implica determinar la disponibilidad y el número de horas requeridas del personal, así como las cantidades necesarias de materiales y equipos requeridos para llevar a cabo las actividades del cronograma.</a:t>
            </a:r>
          </a:p>
        </p:txBody>
      </p:sp>
      <p:sp>
        <p:nvSpPr>
          <p:cNvPr id="17" name="Título 10">
            <a:extLst>
              <a:ext uri="{FF2B5EF4-FFF2-40B4-BE49-F238E27FC236}">
                <a16:creationId xmlns:a16="http://schemas.microsoft.com/office/drawing/2014/main" id="{2095FBC1-F14D-433F-AD1F-830C9FD451AF}"/>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393509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832092"/>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Cronograma del proyecto</a:t>
            </a:r>
          </a:p>
          <a:p>
            <a:endParaRPr lang="es-ES" sz="2000" dirty="0"/>
          </a:p>
          <a:p>
            <a:r>
              <a:rPr lang="es-ES" sz="2000" dirty="0"/>
              <a:t>Este proceso está estrechamente coordinado con la estimación de costos.</a:t>
            </a:r>
          </a:p>
          <a:p>
            <a:endParaRPr lang="es-ES" sz="2000" dirty="0"/>
          </a:p>
          <a:p>
            <a:r>
              <a:rPr lang="es-ES" sz="2000" dirty="0"/>
              <a:t>Las estimaciones de duración de las actividades afectarán a las estimaciones del costo de cualquier proyecto cuyo presupuesto incluya una provisión para el costo de financiamiento (incluidos los cargos por intereses) y cuyos recursos se apliquen por unidad de tiempo a lo largo de la duración de la actividad.</a:t>
            </a:r>
          </a:p>
          <a:p>
            <a:endParaRPr lang="es-ES" sz="2000" dirty="0"/>
          </a:p>
          <a:p>
            <a:r>
              <a:rPr lang="es-ES" sz="2000" dirty="0"/>
              <a:t>La estimación de la duración de las actividades también puede afectar a las estimaciones de costos cuando estos costos son variables en función del tiempo, tales como los sindicatos de trabajadores con negociaciones periódicas sobre el vencimiento de los convenios colectivos o como los materiales cuyos costos varían de manera estacional.</a:t>
            </a:r>
          </a:p>
        </p:txBody>
      </p:sp>
      <p:sp>
        <p:nvSpPr>
          <p:cNvPr id="17" name="Título 10">
            <a:extLst>
              <a:ext uri="{FF2B5EF4-FFF2-40B4-BE49-F238E27FC236}">
                <a16:creationId xmlns:a16="http://schemas.microsoft.com/office/drawing/2014/main" id="{5B2D46EA-9D89-4EA9-B086-F34C7EBC40FC}"/>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319041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524315"/>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Registros de Riesgos</a:t>
            </a:r>
          </a:p>
          <a:p>
            <a:endParaRPr lang="es-ES" sz="2000" dirty="0"/>
          </a:p>
          <a:p>
            <a:r>
              <a:rPr lang="es-ES" sz="2000" dirty="0"/>
              <a:t>El registro de riesgos es un documento en el cual se registran los resultados del análisis de riesgos y de la planificación de la respuesta a los riesgos.</a:t>
            </a:r>
          </a:p>
          <a:p>
            <a:endParaRPr lang="es-ES" sz="2000" dirty="0"/>
          </a:p>
          <a:p>
            <a:r>
              <a:rPr lang="es-ES" sz="2000" dirty="0"/>
              <a:t>Contiene los resultados de los demás procesos de gestión de riesgos a medida que se llevan a cabo, lo que da lugar a un incremento en el nivel y tipo de información contenida en el registro de riesgos conforme transcurre el tiempo.</a:t>
            </a:r>
          </a:p>
          <a:p>
            <a:endParaRPr lang="es-ES" sz="2000" dirty="0"/>
          </a:p>
          <a:p>
            <a:r>
              <a:rPr lang="es-ES" sz="2000" dirty="0"/>
              <a:t>La preparación del registro de riesgos comienza en el proceso Identificar los Riesgos con la información que se detalla a continuación, y posteriormente queda a disposición de otros procesos de la dirección de proyectos y de gestión de los riesgos:</a:t>
            </a:r>
          </a:p>
        </p:txBody>
      </p:sp>
      <p:sp>
        <p:nvSpPr>
          <p:cNvPr id="17" name="Título 10">
            <a:extLst>
              <a:ext uri="{FF2B5EF4-FFF2-40B4-BE49-F238E27FC236}">
                <a16:creationId xmlns:a16="http://schemas.microsoft.com/office/drawing/2014/main" id="{62B0B29E-FF3B-456E-979C-D2D22FAFDC9E}"/>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47458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5139869"/>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Registros de Riesgos</a:t>
            </a:r>
          </a:p>
          <a:p>
            <a:endParaRPr lang="es-ES" sz="2000" dirty="0"/>
          </a:p>
          <a:p>
            <a:pPr marL="342900" indent="-342900">
              <a:buFont typeface="Arial" panose="020B0604020202020204" pitchFamily="34" charset="0"/>
              <a:buChar char="•"/>
            </a:pPr>
            <a:r>
              <a:rPr lang="es-ES" sz="2000" b="1" dirty="0"/>
              <a:t>Lista de riesgos identificados</a:t>
            </a:r>
            <a:r>
              <a:rPr lang="es-ES" sz="2000" dirty="0"/>
              <a:t>. Los riesgos identificados se describen con un nivel de detalle razonable.</a:t>
            </a:r>
          </a:p>
          <a:p>
            <a:pPr marL="342900" indent="-342900">
              <a:buFont typeface="Arial" panose="020B0604020202020204" pitchFamily="34" charset="0"/>
              <a:buChar char="•"/>
            </a:pPr>
            <a:endParaRPr lang="es-ES" sz="2000" dirty="0"/>
          </a:p>
          <a:p>
            <a:pPr lvl="1"/>
            <a:r>
              <a:rPr lang="es-ES" sz="2000" dirty="0"/>
              <a:t>Se puede utilizar una estructura para describir los riesgos mediante enunciados de riesgo, como por ejemplo: Se puede producir un EVENTO que causaría un IMPACTO, o Si existe CAUSA, puede dar lugar a este EVENTO que produciría tal EFECTO.</a:t>
            </a:r>
          </a:p>
          <a:p>
            <a:endParaRPr lang="es-ES" sz="2000" dirty="0"/>
          </a:p>
          <a:p>
            <a:pPr lvl="1"/>
            <a:r>
              <a:rPr lang="es-ES" sz="2000" dirty="0"/>
              <a:t>Además de la lista de riesgos identificados, las causas raíz de esos riesgos pueden aparecer de manera más evidente. Se trata de condiciones o eventos fundamentales que pueden dar lugar a uno o más riesgos identificados. Se deben registrar y utilizar para favorecer la identificación futura de riesgos, tanto para el proyecto en cuestión como para otros proyectos.</a:t>
            </a:r>
          </a:p>
        </p:txBody>
      </p:sp>
      <p:sp>
        <p:nvSpPr>
          <p:cNvPr id="17" name="Título 10">
            <a:extLst>
              <a:ext uri="{FF2B5EF4-FFF2-40B4-BE49-F238E27FC236}">
                <a16:creationId xmlns:a16="http://schemas.microsoft.com/office/drawing/2014/main" id="{4D8EAD84-FFD4-40F5-BC2D-BA522C427BDA}"/>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505709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2985433"/>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Registros de Riesgos</a:t>
            </a:r>
          </a:p>
          <a:p>
            <a:endParaRPr lang="es-ES" sz="2000" dirty="0"/>
          </a:p>
          <a:p>
            <a:pPr marL="342900" indent="-342900">
              <a:buFont typeface="Arial" panose="020B0604020202020204" pitchFamily="34" charset="0"/>
              <a:buChar char="•"/>
            </a:pPr>
            <a:r>
              <a:rPr lang="es-ES" sz="2000" b="1" dirty="0"/>
              <a:t>Lista de respuestas potenciales</a:t>
            </a:r>
            <a:r>
              <a:rPr lang="es-ES" sz="2000" dirty="0"/>
              <a:t>. En ocasiones se pueden identificar respuestas potenciales a un riesgo durante el proceso Identificar los Riesgos.</a:t>
            </a:r>
          </a:p>
          <a:p>
            <a:pPr marL="342900" indent="-342900">
              <a:buFont typeface="Arial" panose="020B0604020202020204" pitchFamily="34" charset="0"/>
              <a:buChar char="•"/>
            </a:pPr>
            <a:endParaRPr lang="es-ES" sz="2000" dirty="0"/>
          </a:p>
          <a:p>
            <a:pPr lvl="1"/>
            <a:r>
              <a:rPr lang="es-ES" sz="2000" dirty="0"/>
              <a:t>Dichas respuestas, si se identifican durante este proceso, se deben utilizar como entradas para el proceso Planificar la Respuesta a los Riesgos.</a:t>
            </a:r>
          </a:p>
        </p:txBody>
      </p:sp>
      <p:sp>
        <p:nvSpPr>
          <p:cNvPr id="17" name="Título 10">
            <a:extLst>
              <a:ext uri="{FF2B5EF4-FFF2-40B4-BE49-F238E27FC236}">
                <a16:creationId xmlns:a16="http://schemas.microsoft.com/office/drawing/2014/main" id="{F0545A0F-77E2-49A3-A844-9817CF16D5D5}"/>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506091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5447645"/>
          </a:xfrm>
          <a:prstGeom prst="rect">
            <a:avLst/>
          </a:prstGeom>
          <a:noFill/>
        </p:spPr>
        <p:txBody>
          <a:bodyPr wrap="square" rtlCol="0">
            <a:spAutoFit/>
          </a:bodyPr>
          <a:lstStyle/>
          <a:p>
            <a:r>
              <a:rPr lang="es-ES" sz="2800" b="1" dirty="0"/>
              <a:t>Estimación de los Costos - Entradas</a:t>
            </a:r>
          </a:p>
          <a:p>
            <a:endParaRPr lang="es-ES" sz="2000" dirty="0"/>
          </a:p>
          <a:p>
            <a:pPr marL="342900" indent="-342900">
              <a:buFont typeface="Wingdings" panose="05000000000000000000" pitchFamily="2" charset="2"/>
              <a:buChar char="Ø"/>
            </a:pPr>
            <a:r>
              <a:rPr lang="es-ES" sz="2000" b="1" dirty="0"/>
              <a:t>Factores Ambientales de la Empresa</a:t>
            </a:r>
          </a:p>
          <a:p>
            <a:endParaRPr lang="es-ES" sz="2000" dirty="0"/>
          </a:p>
          <a:p>
            <a:r>
              <a:rPr lang="es-ES" sz="2000" dirty="0"/>
              <a:t>Los factores ambientales de la empresa que influyen en el proceso Estimar los Costos incluyen, entre otros:</a:t>
            </a:r>
          </a:p>
          <a:p>
            <a:endParaRPr lang="es-ES" sz="2000" dirty="0"/>
          </a:p>
          <a:p>
            <a:pPr marL="800100" lvl="1" indent="-342900">
              <a:buFont typeface="Arial" panose="020B0604020202020204" pitchFamily="34" charset="0"/>
              <a:buChar char="•"/>
            </a:pPr>
            <a:r>
              <a:rPr lang="es-ES" sz="2000" b="1" dirty="0"/>
              <a:t>Las condiciones del mercado</a:t>
            </a:r>
            <a:r>
              <a:rPr lang="es-ES" sz="2000" dirty="0"/>
              <a:t>. Dichas condiciones describen los productos, servicios y resultados que están disponibles en el mercado, sus proveedores y los términos y condiciones que los rigen. Las condiciones locales y/o globales de la oferta y la demanda influyen considerablemente en el costo de los recursos.</a:t>
            </a:r>
          </a:p>
          <a:p>
            <a:pPr marL="800100" lvl="1" indent="-342900">
              <a:buFont typeface="Arial" panose="020B0604020202020204" pitchFamily="34" charset="0"/>
              <a:buChar char="•"/>
            </a:pPr>
            <a:r>
              <a:rPr lang="es-ES" sz="2000" b="1" dirty="0"/>
              <a:t>La información comercial de dominio público</a:t>
            </a:r>
            <a:r>
              <a:rPr lang="es-ES" sz="2000" dirty="0"/>
              <a:t>. A menudo, la información sobre las tarifas de los recursos está disponible en bases de datos comerciales que realizan el seguimiento de las habilidades y los costos de los recursos humanos, y que proporcionan costos estándar para materiales y equipos.</a:t>
            </a:r>
          </a:p>
          <a:p>
            <a:pPr marL="800100" lvl="1" indent="-342900">
              <a:buFont typeface="Arial" panose="020B0604020202020204" pitchFamily="34" charset="0"/>
              <a:buChar char="•"/>
            </a:pPr>
            <a:r>
              <a:rPr lang="es-ES" sz="2000" b="1" dirty="0"/>
              <a:t>Otra fuente de información </a:t>
            </a:r>
            <a:r>
              <a:rPr lang="es-ES" sz="2000" dirty="0"/>
              <a:t>la constituyen las listas de precios publicadas por los proveedores.</a:t>
            </a:r>
          </a:p>
        </p:txBody>
      </p:sp>
      <p:sp>
        <p:nvSpPr>
          <p:cNvPr id="17" name="Título 10">
            <a:extLst>
              <a:ext uri="{FF2B5EF4-FFF2-40B4-BE49-F238E27FC236}">
                <a16:creationId xmlns:a16="http://schemas.microsoft.com/office/drawing/2014/main" id="{7AFD0900-E2F0-429F-99D3-303E6C3889BE}"/>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55822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293209"/>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Juicio de Expertos</a:t>
            </a:r>
          </a:p>
          <a:p>
            <a:pPr marL="342900" indent="-342900">
              <a:buFont typeface="Wingdings" panose="05000000000000000000" pitchFamily="2" charset="2"/>
              <a:buChar char="Ø"/>
            </a:pPr>
            <a:endParaRPr lang="es-ES" sz="2000" dirty="0"/>
          </a:p>
          <a:p>
            <a:r>
              <a:rPr lang="es-ES" sz="2000" dirty="0"/>
              <a:t>Sobre la base de la información histórica, el juicio de expertos aporta una perspectiva valiosa sobre el entorno así como información de proyectos similares realizados con anterioridad.</a:t>
            </a:r>
          </a:p>
          <a:p>
            <a:endParaRPr lang="es-ES" sz="2000" dirty="0"/>
          </a:p>
          <a:p>
            <a:r>
              <a:rPr lang="es-ES" sz="2000" dirty="0"/>
              <a:t>El juicio de expertos también puede orientar sobre la conveniencia o no de combinar métodos de estimación y cómo conciliar las diferencias</a:t>
            </a:r>
          </a:p>
          <a:p>
            <a:r>
              <a:rPr lang="es-ES" sz="2000" dirty="0"/>
              <a:t>entre ellos.</a:t>
            </a:r>
          </a:p>
        </p:txBody>
      </p:sp>
      <p:sp>
        <p:nvSpPr>
          <p:cNvPr id="17" name="Título 10">
            <a:extLst>
              <a:ext uri="{FF2B5EF4-FFF2-40B4-BE49-F238E27FC236}">
                <a16:creationId xmlns:a16="http://schemas.microsoft.com/office/drawing/2014/main" id="{D3ED7E70-7D2B-485E-80A2-5D77003F4535}"/>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32328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216539"/>
          </a:xfrm>
          <a:prstGeom prst="rect">
            <a:avLst/>
          </a:prstGeom>
          <a:noFill/>
        </p:spPr>
        <p:txBody>
          <a:bodyPr wrap="square" rtlCol="0">
            <a:spAutoFit/>
          </a:bodyPr>
          <a:lstStyle/>
          <a:p>
            <a:r>
              <a:rPr lang="es-ES" sz="2800" b="1" dirty="0"/>
              <a:t>Estimación de los Costos</a:t>
            </a:r>
          </a:p>
          <a:p>
            <a:endParaRPr lang="es-ES" sz="2000" dirty="0"/>
          </a:p>
          <a:p>
            <a:r>
              <a:rPr lang="es-ES" sz="2000" b="1" dirty="0"/>
              <a:t>Introducción</a:t>
            </a:r>
          </a:p>
          <a:p>
            <a:endParaRPr lang="es-ES" sz="2000" dirty="0"/>
          </a:p>
          <a:p>
            <a:r>
              <a:rPr lang="es-ES" sz="2000" dirty="0"/>
              <a:t>Estimar los Costos es el proceso que consiste en desarrollar una estimación aproximada de los recursos monetarios necesarios para completar las actividades del proyecto.</a:t>
            </a:r>
          </a:p>
          <a:p>
            <a:endParaRPr lang="es-ES" sz="2000" dirty="0"/>
          </a:p>
          <a:p>
            <a:r>
              <a:rPr lang="es-ES" sz="2000" dirty="0"/>
              <a:t>El beneficio clave de este proceso es que determina el monto de los costos requerido para completar el trabajo del proyecto.</a:t>
            </a:r>
          </a:p>
          <a:p>
            <a:endParaRPr lang="es-ES" sz="2000" dirty="0"/>
          </a:p>
          <a:p>
            <a:r>
              <a:rPr lang="es-ES" sz="2000" dirty="0"/>
              <a:t>El gráfico mostrado a continuación muestra las entradas, herramientas y técnicas y las salidas del proceso</a:t>
            </a:r>
          </a:p>
          <a:p>
            <a:endParaRPr lang="es-ES" sz="2000" dirty="0"/>
          </a:p>
        </p:txBody>
      </p:sp>
      <p:sp>
        <p:nvSpPr>
          <p:cNvPr id="17" name="Título 10">
            <a:extLst>
              <a:ext uri="{FF2B5EF4-FFF2-40B4-BE49-F238E27FC236}">
                <a16:creationId xmlns:a16="http://schemas.microsoft.com/office/drawing/2014/main" id="{CC435959-FA88-42E4-98D5-B050D33CE692}"/>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720508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600986"/>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Estimación Análoga</a:t>
            </a:r>
          </a:p>
          <a:p>
            <a:pPr marL="342900" indent="-342900">
              <a:buFont typeface="Wingdings" panose="05000000000000000000" pitchFamily="2" charset="2"/>
              <a:buChar char="Ø"/>
            </a:pPr>
            <a:endParaRPr lang="es-ES" sz="2000" dirty="0"/>
          </a:p>
          <a:p>
            <a:r>
              <a:rPr lang="es-ES" sz="2000" dirty="0"/>
              <a:t>La estimación análoga de costos utiliza los valores como el alcance, el costo, el presupuesto y la duración, o medidas de escala tales como el tamaño, el peso y la complejidad de un proyecto anterior similar, como</a:t>
            </a:r>
          </a:p>
          <a:p>
            <a:r>
              <a:rPr lang="es-ES" sz="2000" dirty="0"/>
              <a:t>base para estimar el mismo parámetro o medida para un proyecto actual.</a:t>
            </a:r>
          </a:p>
          <a:p>
            <a:endParaRPr lang="es-ES" sz="2000" dirty="0"/>
          </a:p>
          <a:p>
            <a:r>
              <a:rPr lang="es-ES" sz="2000" dirty="0"/>
              <a:t>A la hora de estimar los costos, esta técnica utiliza el costo real de proyectos similares anteriores como base para estimar el costo del proyecto actual.</a:t>
            </a:r>
          </a:p>
        </p:txBody>
      </p:sp>
      <p:sp>
        <p:nvSpPr>
          <p:cNvPr id="17" name="Título 10">
            <a:extLst>
              <a:ext uri="{FF2B5EF4-FFF2-40B4-BE49-F238E27FC236}">
                <a16:creationId xmlns:a16="http://schemas.microsoft.com/office/drawing/2014/main" id="{7E9CA422-9111-4ACB-9F60-2E07DC3833B7}"/>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791090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3908762"/>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Estimación Análoga</a:t>
            </a:r>
          </a:p>
          <a:p>
            <a:pPr marL="342900" indent="-342900">
              <a:buFont typeface="Wingdings" panose="05000000000000000000" pitchFamily="2" charset="2"/>
              <a:buChar char="Ø"/>
            </a:pPr>
            <a:endParaRPr lang="es-ES" sz="2000" dirty="0"/>
          </a:p>
          <a:p>
            <a:r>
              <a:rPr lang="es-ES" sz="2000" dirty="0"/>
              <a:t>Es un método de estimación del valor bruto, que en ocasiones se ajusta en función de diferencias conocidas en cuanto a la complejidad del proyecto.</a:t>
            </a:r>
          </a:p>
          <a:p>
            <a:endParaRPr lang="es-ES" sz="2000" dirty="0"/>
          </a:p>
          <a:p>
            <a:r>
              <a:rPr lang="es-ES" sz="2000" dirty="0"/>
              <a:t>La estimación análoga de costos se emplea a menudo para estimar un valor cuando existe una cantidad limitada de información detallada sobre el proyecto, como es el caso, por ejemplo, en las fases iniciales del mismo.</a:t>
            </a:r>
          </a:p>
          <a:p>
            <a:endParaRPr lang="es-ES" sz="2000" dirty="0"/>
          </a:p>
          <a:p>
            <a:r>
              <a:rPr lang="es-ES" sz="2000" dirty="0"/>
              <a:t>La estimación análoga de costos utiliza información histórica y juicio de expertos.</a:t>
            </a:r>
          </a:p>
        </p:txBody>
      </p:sp>
      <p:sp>
        <p:nvSpPr>
          <p:cNvPr id="17" name="Título 10">
            <a:extLst>
              <a:ext uri="{FF2B5EF4-FFF2-40B4-BE49-F238E27FC236}">
                <a16:creationId xmlns:a16="http://schemas.microsoft.com/office/drawing/2014/main" id="{81428F41-480D-4EF7-9BDC-85D6C65B619C}"/>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147847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216539"/>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Estimación Análoga</a:t>
            </a:r>
          </a:p>
          <a:p>
            <a:pPr marL="342900" indent="-342900">
              <a:buFont typeface="Wingdings" panose="05000000000000000000" pitchFamily="2" charset="2"/>
              <a:buChar char="Ø"/>
            </a:pPr>
            <a:endParaRPr lang="es-ES" sz="2000" dirty="0"/>
          </a:p>
          <a:p>
            <a:r>
              <a:rPr lang="es-ES" sz="2000" dirty="0"/>
              <a:t>Por lo general, la estimación análoga de costos es menos costosa y requiere menos tiempo que otras técnicas, pero también es menos exacta.</a:t>
            </a:r>
          </a:p>
          <a:p>
            <a:endParaRPr lang="es-ES" sz="2000" dirty="0"/>
          </a:p>
          <a:p>
            <a:r>
              <a:rPr lang="es-ES" sz="2000" dirty="0"/>
              <a:t>La estimación análoga se puede aplicar a un proyecto en su totalidad</a:t>
            </a:r>
          </a:p>
          <a:p>
            <a:r>
              <a:rPr lang="es-ES" sz="2000" dirty="0"/>
              <a:t>o a partes del mismo, y se puede utilizar en conjunto con otros métodos de estimación.</a:t>
            </a:r>
          </a:p>
          <a:p>
            <a:endParaRPr lang="es-ES" sz="2000" dirty="0"/>
          </a:p>
          <a:p>
            <a:r>
              <a:rPr lang="es-ES" sz="2000" dirty="0"/>
              <a:t>La estimación análoga es más fiable cuando los proyectos anteriores son de hecho similares, no sólo en apariencia, y cuando los miembros del equipo del proyecto responsables de efectuar las estimaciones  poseen la experiencia necesaria.</a:t>
            </a:r>
          </a:p>
        </p:txBody>
      </p:sp>
      <p:sp>
        <p:nvSpPr>
          <p:cNvPr id="17" name="Título 10">
            <a:extLst>
              <a:ext uri="{FF2B5EF4-FFF2-40B4-BE49-F238E27FC236}">
                <a16:creationId xmlns:a16="http://schemas.microsoft.com/office/drawing/2014/main" id="{24A4391B-1199-4703-AB85-1708B27C5EB8}"/>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734578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216539"/>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Estimación Paramétrica</a:t>
            </a:r>
          </a:p>
          <a:p>
            <a:pPr marL="342900" indent="-342900">
              <a:buFont typeface="Wingdings" panose="05000000000000000000" pitchFamily="2" charset="2"/>
              <a:buChar char="Ø"/>
            </a:pPr>
            <a:endParaRPr lang="es-ES" sz="2000" dirty="0"/>
          </a:p>
          <a:p>
            <a:r>
              <a:rPr lang="es-ES" sz="2000" dirty="0"/>
              <a:t>La estimación paramétrica utiliza una relación estadística entre los datos históricos relevantes y otras variables (p.ej., metros cuadrados en construcción) para calcular una estimación del costo del trabajo del proyecto.</a:t>
            </a:r>
          </a:p>
          <a:p>
            <a:endParaRPr lang="es-ES" sz="2000" dirty="0"/>
          </a:p>
          <a:p>
            <a:r>
              <a:rPr lang="es-ES" sz="2000" dirty="0"/>
              <a:t>Con esta técnica se pueden lograr niveles superiores de exactitud, en función de la sofisticación y de los datos que utilice el modelo.</a:t>
            </a:r>
          </a:p>
          <a:p>
            <a:endParaRPr lang="es-ES" sz="2000" dirty="0"/>
          </a:p>
          <a:p>
            <a:r>
              <a:rPr lang="es-ES" sz="2000" dirty="0"/>
              <a:t>La estimación paramétrica de costos se puede aplicar a un proyecto en su totalidad o a partes del mismo, en combinación con otros métodos de estimación.</a:t>
            </a:r>
          </a:p>
        </p:txBody>
      </p:sp>
      <p:sp>
        <p:nvSpPr>
          <p:cNvPr id="17" name="Título 10">
            <a:extLst>
              <a:ext uri="{FF2B5EF4-FFF2-40B4-BE49-F238E27FC236}">
                <a16:creationId xmlns:a16="http://schemas.microsoft.com/office/drawing/2014/main" id="{ED2F6AA6-426F-47E8-B741-67038B6A88FF}"/>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903189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524315"/>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Estimación Ascendente</a:t>
            </a:r>
          </a:p>
          <a:p>
            <a:pPr marL="342900" indent="-342900">
              <a:buFont typeface="Wingdings" panose="05000000000000000000" pitchFamily="2" charset="2"/>
              <a:buChar char="Ø"/>
            </a:pPr>
            <a:endParaRPr lang="es-ES" sz="2000" dirty="0"/>
          </a:p>
          <a:p>
            <a:r>
              <a:rPr lang="es-ES" sz="2000" dirty="0"/>
              <a:t>La estimación ascendente es un método que sirve para estimar un componente del trabajo.</a:t>
            </a:r>
          </a:p>
          <a:p>
            <a:endParaRPr lang="es-ES" sz="2000" dirty="0"/>
          </a:p>
          <a:p>
            <a:r>
              <a:rPr lang="es-ES" sz="2000" dirty="0"/>
              <a:t>El costo individual de cada paquete de trabajo o actividad se calcula con el mayor nivel posible de detalle.</a:t>
            </a:r>
          </a:p>
          <a:p>
            <a:endParaRPr lang="es-ES" sz="2000" dirty="0"/>
          </a:p>
          <a:p>
            <a:r>
              <a:rPr lang="es-ES" sz="2000" dirty="0"/>
              <a:t>El costo detallado se resume posteriormente o se “acumula” en niveles superiores para fines de reporte y seguimiento.</a:t>
            </a:r>
          </a:p>
          <a:p>
            <a:endParaRPr lang="es-ES" sz="2000" dirty="0"/>
          </a:p>
          <a:p>
            <a:r>
              <a:rPr lang="es-ES" sz="2000" dirty="0"/>
              <a:t>En general, la magnitud y complejidad de la actividad o del paquete de trabajo individuales influyen en el costo y la exactitud de la estimación ascendente de costos.</a:t>
            </a:r>
          </a:p>
        </p:txBody>
      </p:sp>
      <p:sp>
        <p:nvSpPr>
          <p:cNvPr id="17" name="Título 10">
            <a:extLst>
              <a:ext uri="{FF2B5EF4-FFF2-40B4-BE49-F238E27FC236}">
                <a16:creationId xmlns:a16="http://schemas.microsoft.com/office/drawing/2014/main" id="{0AFBF838-91BC-40DF-8570-35F6AF047322}"/>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86658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5139869"/>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Estimación por Tres Valores</a:t>
            </a:r>
          </a:p>
          <a:p>
            <a:pPr marL="342900" indent="-342900">
              <a:buFont typeface="Wingdings" panose="05000000000000000000" pitchFamily="2" charset="2"/>
              <a:buChar char="Ø"/>
            </a:pPr>
            <a:endParaRPr lang="es-ES" sz="2000" dirty="0"/>
          </a:p>
          <a:p>
            <a:r>
              <a:rPr lang="es-ES" sz="2000" dirty="0"/>
              <a:t>Se puede mejorar la exactitud de las estimaciones de costos de una actividad única si se tienen en cuenta la incertidumbre y el riesgo y se utilizan estimaciones por tres valores para definir un rango aproximado del costo de la actividad:</a:t>
            </a:r>
          </a:p>
          <a:p>
            <a:endParaRPr lang="es-ES" sz="2000" dirty="0"/>
          </a:p>
          <a:p>
            <a:r>
              <a:rPr lang="es-ES" sz="2000" dirty="0"/>
              <a:t>• </a:t>
            </a:r>
            <a:r>
              <a:rPr lang="es-ES" sz="2000" b="1" dirty="0"/>
              <a:t>Más probable (</a:t>
            </a:r>
            <a:r>
              <a:rPr lang="es-ES" sz="2000" b="1" dirty="0" err="1"/>
              <a:t>cM</a:t>
            </a:r>
            <a:r>
              <a:rPr lang="es-ES" sz="2000" b="1" dirty="0"/>
              <a:t>). </a:t>
            </a:r>
            <a:r>
              <a:rPr lang="es-ES" sz="2000" dirty="0"/>
              <a:t>El costo de la actividad se estima sobre la base de una evaluación realista del esfuerzo necesario para el trabajo requerido y de cualquier gasto previsto.</a:t>
            </a:r>
          </a:p>
          <a:p>
            <a:endParaRPr lang="es-ES" sz="2000" dirty="0"/>
          </a:p>
          <a:p>
            <a:r>
              <a:rPr lang="es-ES" sz="2000" dirty="0"/>
              <a:t>• </a:t>
            </a:r>
            <a:r>
              <a:rPr lang="es-ES" sz="2000" b="1" dirty="0"/>
              <a:t>Optimista (</a:t>
            </a:r>
            <a:r>
              <a:rPr lang="es-ES" sz="2000" b="1" dirty="0" err="1"/>
              <a:t>cO</a:t>
            </a:r>
            <a:r>
              <a:rPr lang="es-ES" sz="2000" b="1" dirty="0"/>
              <a:t>). </a:t>
            </a:r>
            <a:r>
              <a:rPr lang="es-ES" sz="2000" dirty="0"/>
              <a:t>El costo de la actividad se estima sobre la base del análisis del mejor escenario para esa actividad.</a:t>
            </a:r>
          </a:p>
          <a:p>
            <a:endParaRPr lang="es-ES" sz="2000" dirty="0"/>
          </a:p>
          <a:p>
            <a:r>
              <a:rPr lang="es-ES" sz="2000" dirty="0"/>
              <a:t>• </a:t>
            </a:r>
            <a:r>
              <a:rPr lang="es-ES" sz="2000" b="1" dirty="0"/>
              <a:t>Pesimista (</a:t>
            </a:r>
            <a:r>
              <a:rPr lang="es-ES" sz="2000" b="1" dirty="0" err="1"/>
              <a:t>cP</a:t>
            </a:r>
            <a:r>
              <a:rPr lang="es-ES" sz="2000" b="1" dirty="0"/>
              <a:t>). </a:t>
            </a:r>
            <a:r>
              <a:rPr lang="es-ES" sz="2000" dirty="0"/>
              <a:t>El costo de la actividad se estima sobre la base del análisis del peor escenario para esa actividad.</a:t>
            </a:r>
          </a:p>
        </p:txBody>
      </p:sp>
      <p:sp>
        <p:nvSpPr>
          <p:cNvPr id="17" name="Título 10">
            <a:extLst>
              <a:ext uri="{FF2B5EF4-FFF2-40B4-BE49-F238E27FC236}">
                <a16:creationId xmlns:a16="http://schemas.microsoft.com/office/drawing/2014/main" id="{BC7CD055-88AC-4BA5-8FF7-032EF5E5845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687714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5139869"/>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Estimación por Tres Valores</a:t>
            </a:r>
          </a:p>
          <a:p>
            <a:pPr marL="342900" indent="-342900">
              <a:buFont typeface="Wingdings" panose="05000000000000000000" pitchFamily="2" charset="2"/>
              <a:buChar char="Ø"/>
            </a:pPr>
            <a:endParaRPr lang="es-ES" sz="2000" dirty="0"/>
          </a:p>
          <a:p>
            <a:r>
              <a:rPr lang="es-ES" sz="2000" dirty="0"/>
              <a:t>Se puede calcular el costo esperado, </a:t>
            </a:r>
            <a:r>
              <a:rPr lang="es-ES" sz="2000" dirty="0" err="1"/>
              <a:t>cE</a:t>
            </a:r>
            <a:r>
              <a:rPr lang="es-ES" sz="2000" dirty="0"/>
              <a:t>, mediante el uso de una fórmula, en función de la distribución asumida de los valores dentro del rango de las tres estimaciones.</a:t>
            </a:r>
          </a:p>
          <a:p>
            <a:endParaRPr lang="es-ES" sz="2000" dirty="0"/>
          </a:p>
          <a:p>
            <a:r>
              <a:rPr lang="es-ES" sz="2000" dirty="0"/>
              <a:t>Dos de las fórmulas más utilizadas son las distribuciones triangular y beta. Las fórmulas son las siguientes:</a:t>
            </a:r>
          </a:p>
          <a:p>
            <a:endParaRPr lang="es-ES" sz="2000" dirty="0"/>
          </a:p>
          <a:p>
            <a:r>
              <a:rPr lang="es-ES" sz="2000" dirty="0"/>
              <a:t>• </a:t>
            </a:r>
            <a:r>
              <a:rPr lang="es-ES" sz="2000" b="1" dirty="0"/>
              <a:t>Distribución Triangular</a:t>
            </a:r>
            <a:r>
              <a:rPr lang="es-ES" sz="2000" dirty="0"/>
              <a:t>. 			</a:t>
            </a:r>
            <a:r>
              <a:rPr lang="es-ES" sz="2000" dirty="0" err="1"/>
              <a:t>cE</a:t>
            </a:r>
            <a:r>
              <a:rPr lang="es-ES" sz="2000" dirty="0"/>
              <a:t> = (</a:t>
            </a:r>
            <a:r>
              <a:rPr lang="es-ES" sz="2000" dirty="0" err="1"/>
              <a:t>cO</a:t>
            </a:r>
            <a:r>
              <a:rPr lang="es-ES" sz="2000" dirty="0"/>
              <a:t> + </a:t>
            </a:r>
            <a:r>
              <a:rPr lang="es-ES" sz="2000" dirty="0" err="1"/>
              <a:t>cM</a:t>
            </a:r>
            <a:r>
              <a:rPr lang="es-ES" sz="2000" dirty="0"/>
              <a:t> + </a:t>
            </a:r>
            <a:r>
              <a:rPr lang="es-ES" sz="2000" dirty="0" err="1"/>
              <a:t>cP</a:t>
            </a:r>
            <a:r>
              <a:rPr lang="es-ES" sz="2000" dirty="0"/>
              <a:t>) / 3</a:t>
            </a:r>
          </a:p>
          <a:p>
            <a:r>
              <a:rPr lang="es-ES" sz="2000" dirty="0"/>
              <a:t>• </a:t>
            </a:r>
            <a:r>
              <a:rPr lang="es-ES" sz="2000" b="1" dirty="0"/>
              <a:t>Distribución Beta </a:t>
            </a:r>
            <a:r>
              <a:rPr lang="es-ES" sz="2000" dirty="0"/>
              <a:t>(análisis PERT). 		</a:t>
            </a:r>
            <a:r>
              <a:rPr lang="es-ES" sz="2000" dirty="0" err="1"/>
              <a:t>cE</a:t>
            </a:r>
            <a:r>
              <a:rPr lang="es-ES" sz="2000" dirty="0"/>
              <a:t> = (</a:t>
            </a:r>
            <a:r>
              <a:rPr lang="es-ES" sz="2000" dirty="0" err="1"/>
              <a:t>cO</a:t>
            </a:r>
            <a:r>
              <a:rPr lang="es-ES" sz="2000" dirty="0"/>
              <a:t> + 4cM + </a:t>
            </a:r>
            <a:r>
              <a:rPr lang="es-ES" sz="2000" dirty="0" err="1"/>
              <a:t>cP</a:t>
            </a:r>
            <a:r>
              <a:rPr lang="es-ES" sz="2000" dirty="0"/>
              <a:t>) / 6</a:t>
            </a:r>
          </a:p>
          <a:p>
            <a:endParaRPr lang="es-ES" sz="2000" dirty="0"/>
          </a:p>
          <a:p>
            <a:r>
              <a:rPr lang="es-ES" sz="2000" dirty="0"/>
              <a:t>Las estimaciones de costos basadas en tres valores con una distribución determinada proporcionan un costo esperado y despejan el grado de incertidumbre sobre el costo esperado.</a:t>
            </a:r>
          </a:p>
        </p:txBody>
      </p:sp>
      <p:sp>
        <p:nvSpPr>
          <p:cNvPr id="17" name="Título 10">
            <a:extLst>
              <a:ext uri="{FF2B5EF4-FFF2-40B4-BE49-F238E27FC236}">
                <a16:creationId xmlns:a16="http://schemas.microsoft.com/office/drawing/2014/main" id="{427DD72D-7045-4F66-B21D-49A582B429EC}"/>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928349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600986"/>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Análisis de Reservas</a:t>
            </a:r>
          </a:p>
          <a:p>
            <a:pPr marL="342900" indent="-342900">
              <a:buFont typeface="Wingdings" panose="05000000000000000000" pitchFamily="2" charset="2"/>
              <a:buChar char="Ø"/>
            </a:pPr>
            <a:endParaRPr lang="es-ES" sz="2000" dirty="0"/>
          </a:p>
          <a:p>
            <a:r>
              <a:rPr lang="es-ES" sz="2000" dirty="0"/>
              <a:t>Las estimaciones de costos pueden incluir reservas (denominadas a veces provisiones para contingencias) para tener en cuenta la incertidumbre sobre el costo. </a:t>
            </a:r>
          </a:p>
          <a:p>
            <a:endParaRPr lang="es-ES" sz="2000" dirty="0"/>
          </a:p>
          <a:p>
            <a:r>
              <a:rPr lang="es-ES" sz="2000" dirty="0"/>
              <a:t>Las reservas para contingencias consisten en el presupuesto, dentro de la línea base de costos, que se destina a los riesgos identificados y asumidos por la organización, para los que se desarrollan respuestas de contingencia o mitigación.</a:t>
            </a:r>
          </a:p>
          <a:p>
            <a:endParaRPr lang="es-ES" sz="2000" dirty="0"/>
          </a:p>
        </p:txBody>
      </p:sp>
      <p:sp>
        <p:nvSpPr>
          <p:cNvPr id="17" name="Título 10">
            <a:extLst>
              <a:ext uri="{FF2B5EF4-FFF2-40B4-BE49-F238E27FC236}">
                <a16:creationId xmlns:a16="http://schemas.microsoft.com/office/drawing/2014/main" id="{134890D7-4504-49D1-802C-229EE7211A0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878213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216539"/>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Análisis de Reservas</a:t>
            </a:r>
          </a:p>
          <a:p>
            <a:pPr marL="342900" indent="-342900">
              <a:buFont typeface="Wingdings" panose="05000000000000000000" pitchFamily="2" charset="2"/>
              <a:buChar char="Ø"/>
            </a:pPr>
            <a:endParaRPr lang="es-ES" sz="2000" dirty="0"/>
          </a:p>
          <a:p>
            <a:r>
              <a:rPr lang="es-ES" sz="2000" dirty="0"/>
              <a:t>Las reservas para contingencias se contemplan a menudo como la parte del presupuesto destinada a cubrir los "conocidos-desconocidos“ susceptibles de afectar al proyecto.</a:t>
            </a:r>
          </a:p>
          <a:p>
            <a:endParaRPr lang="es-ES" sz="2000" dirty="0"/>
          </a:p>
          <a:p>
            <a:r>
              <a:rPr lang="es-ES" sz="2000" dirty="0"/>
              <a:t>Por ejemplo, se podría anticipar la necesidad de reelaborar algunos de los entregables del proyecto y al mismo tiempo desconocer el impacto de esa reelaboración.</a:t>
            </a:r>
          </a:p>
          <a:p>
            <a:endParaRPr lang="es-ES" sz="2000" dirty="0"/>
          </a:p>
          <a:p>
            <a:r>
              <a:rPr lang="es-ES" sz="2000" dirty="0"/>
              <a:t>Se pueden estimar las reservas para contingencias de manera que cubran esa cantidad desconocida de trabajo de reelaboración.</a:t>
            </a:r>
          </a:p>
          <a:p>
            <a:endParaRPr lang="es-ES" sz="2000" dirty="0"/>
          </a:p>
        </p:txBody>
      </p:sp>
      <p:sp>
        <p:nvSpPr>
          <p:cNvPr id="17" name="Título 10">
            <a:extLst>
              <a:ext uri="{FF2B5EF4-FFF2-40B4-BE49-F238E27FC236}">
                <a16:creationId xmlns:a16="http://schemas.microsoft.com/office/drawing/2014/main" id="{64C80A31-E22E-433E-AD79-BF50A33606E4}"/>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948535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6599" y="990337"/>
            <a:ext cx="9867900" cy="4524315"/>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Análisis de Reservas</a:t>
            </a:r>
          </a:p>
          <a:p>
            <a:pPr marL="342900" indent="-342900">
              <a:buFont typeface="Wingdings" panose="05000000000000000000" pitchFamily="2" charset="2"/>
              <a:buChar char="Ø"/>
            </a:pPr>
            <a:endParaRPr lang="es-ES" sz="2000" dirty="0"/>
          </a:p>
          <a:p>
            <a:r>
              <a:rPr lang="es-ES" sz="2000" dirty="0"/>
              <a:t>Las reservas para contingencias pueden cubrir una actividad específica, la totalidad del proyecto o ambas.</a:t>
            </a:r>
          </a:p>
          <a:p>
            <a:endParaRPr lang="es-ES" sz="2000" dirty="0"/>
          </a:p>
          <a:p>
            <a:r>
              <a:rPr lang="es-ES" sz="2000" dirty="0"/>
              <a:t>La reserva para contingencias puede definirse como un porcentaje del costo estimado, como un monto fijo, o bien puede calcularse utilizando métodos de análisis cuantitativos.</a:t>
            </a:r>
          </a:p>
          <a:p>
            <a:endParaRPr lang="es-ES" sz="2000" dirty="0"/>
          </a:p>
          <a:p>
            <a:r>
              <a:rPr lang="es-ES" sz="2000" dirty="0"/>
              <a:t>A medida que se dispone de información más precisa sobre el proyecto, la reserva para contingencias puede utilizarse, reducirse o eliminarse.</a:t>
            </a:r>
          </a:p>
          <a:p>
            <a:endParaRPr lang="es-ES" sz="2000" dirty="0"/>
          </a:p>
          <a:p>
            <a:endParaRPr lang="es-ES" sz="2000" dirty="0"/>
          </a:p>
        </p:txBody>
      </p:sp>
      <p:sp>
        <p:nvSpPr>
          <p:cNvPr id="17" name="Título 10">
            <a:extLst>
              <a:ext uri="{FF2B5EF4-FFF2-40B4-BE49-F238E27FC236}">
                <a16:creationId xmlns:a16="http://schemas.microsoft.com/office/drawing/2014/main" id="{23D45552-0F25-4887-9714-FA9F82FA1DAD}"/>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52853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8410050" cy="1446550"/>
          </a:xfrm>
          <a:prstGeom prst="rect">
            <a:avLst/>
          </a:prstGeom>
          <a:noFill/>
        </p:spPr>
        <p:txBody>
          <a:bodyPr wrap="square" rtlCol="0">
            <a:spAutoFit/>
          </a:bodyPr>
          <a:lstStyle/>
          <a:p>
            <a:r>
              <a:rPr lang="es-ES" sz="2800" b="1" dirty="0"/>
              <a:t>Estimación de los Costos</a:t>
            </a:r>
          </a:p>
          <a:p>
            <a:endParaRPr lang="es-ES" sz="2000" dirty="0"/>
          </a:p>
          <a:p>
            <a:r>
              <a:rPr lang="es-ES" sz="2000" b="1" dirty="0"/>
              <a:t>Introducción</a:t>
            </a:r>
          </a:p>
          <a:p>
            <a:endParaRPr lang="es-ES" sz="2000" dirty="0"/>
          </a:p>
        </p:txBody>
      </p:sp>
      <p:pic>
        <p:nvPicPr>
          <p:cNvPr id="2" name="Imagen 1">
            <a:extLst>
              <a:ext uri="{FF2B5EF4-FFF2-40B4-BE49-F238E27FC236}">
                <a16:creationId xmlns:a16="http://schemas.microsoft.com/office/drawing/2014/main" id="{88CF22AA-18F6-4553-A0C8-3F205A2B5626}"/>
              </a:ext>
            </a:extLst>
          </p:cNvPr>
          <p:cNvPicPr>
            <a:picLocks noChangeAspect="1"/>
          </p:cNvPicPr>
          <p:nvPr/>
        </p:nvPicPr>
        <p:blipFill>
          <a:blip r:embed="rId3"/>
          <a:stretch>
            <a:fillRect/>
          </a:stretch>
        </p:blipFill>
        <p:spPr>
          <a:xfrm>
            <a:off x="1899718" y="2504597"/>
            <a:ext cx="8392564" cy="3431078"/>
          </a:xfrm>
          <a:prstGeom prst="rect">
            <a:avLst/>
          </a:prstGeom>
        </p:spPr>
      </p:pic>
      <p:sp>
        <p:nvSpPr>
          <p:cNvPr id="18" name="Título 10">
            <a:extLst>
              <a:ext uri="{FF2B5EF4-FFF2-40B4-BE49-F238E27FC236}">
                <a16:creationId xmlns:a16="http://schemas.microsoft.com/office/drawing/2014/main" id="{3BBD3FE4-447F-42AA-A63A-B0363D2F2902}"/>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933105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908762"/>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Análisis de Reservas</a:t>
            </a:r>
          </a:p>
          <a:p>
            <a:pPr marL="342900" indent="-342900">
              <a:buFont typeface="Wingdings" panose="05000000000000000000" pitchFamily="2" charset="2"/>
              <a:buChar char="Ø"/>
            </a:pPr>
            <a:endParaRPr lang="es-ES" sz="2000" dirty="0"/>
          </a:p>
          <a:p>
            <a:r>
              <a:rPr lang="es-ES" sz="2000" dirty="0"/>
              <a:t>Debería identificarse claramente la contingencia en la documentación de costos.</a:t>
            </a:r>
          </a:p>
          <a:p>
            <a:endParaRPr lang="es-ES" sz="2000" dirty="0"/>
          </a:p>
          <a:p>
            <a:r>
              <a:rPr lang="es-ES" sz="2000" dirty="0"/>
              <a:t>Las reservas para contingencias forman parte de la línea base de costos y de los requisitos generales de financiamiento del proyecto.</a:t>
            </a:r>
          </a:p>
          <a:p>
            <a:endParaRPr lang="es-ES" sz="2000" dirty="0"/>
          </a:p>
          <a:p>
            <a:r>
              <a:rPr lang="es-ES" sz="2000" dirty="0"/>
              <a:t>También se pueden realizar estimaciones sobre la cantidad de reserva de gestión a financiar para el proyecto.</a:t>
            </a:r>
          </a:p>
          <a:p>
            <a:endParaRPr lang="es-ES" sz="2000" dirty="0"/>
          </a:p>
        </p:txBody>
      </p:sp>
      <p:sp>
        <p:nvSpPr>
          <p:cNvPr id="17" name="Título 10">
            <a:extLst>
              <a:ext uri="{FF2B5EF4-FFF2-40B4-BE49-F238E27FC236}">
                <a16:creationId xmlns:a16="http://schemas.microsoft.com/office/drawing/2014/main" id="{92AC8FB8-E9FD-46B6-BAC4-A75C0078B1D6}"/>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247109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14911" y="990337"/>
            <a:ext cx="9862589" cy="4216539"/>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Análisis de Reservas</a:t>
            </a:r>
          </a:p>
          <a:p>
            <a:pPr marL="342900" indent="-342900">
              <a:buFont typeface="Wingdings" panose="05000000000000000000" pitchFamily="2" charset="2"/>
              <a:buChar char="Ø"/>
            </a:pPr>
            <a:endParaRPr lang="es-ES" sz="2000" dirty="0"/>
          </a:p>
          <a:p>
            <a:r>
              <a:rPr lang="es-ES" sz="2000" dirty="0"/>
              <a:t>Las reservas de gestión son cantidades específicas del presupuesto del proyecto que se retienen por razones de control de gestión y que se reservan para cubrir trabajo no previsto dentro del alcance del proyecto. </a:t>
            </a:r>
          </a:p>
          <a:p>
            <a:endParaRPr lang="es-ES" sz="2000" dirty="0"/>
          </a:p>
          <a:p>
            <a:r>
              <a:rPr lang="es-ES" sz="2000" dirty="0"/>
              <a:t>El objetivo de las reservas de gestión es contemplar variables "desconocidas-desconocidas“ susceptibles de afectar a un proyecto.</a:t>
            </a:r>
          </a:p>
          <a:p>
            <a:endParaRPr lang="es-ES" sz="2000" dirty="0"/>
          </a:p>
          <a:p>
            <a:r>
              <a:rPr lang="es-ES" sz="2000" dirty="0"/>
              <a:t>La reserva de gestión no se incluye en la línea base de costos, pero forma parte del presupuesto total y de los requisitos de financiamiento del proyecto.</a:t>
            </a:r>
          </a:p>
        </p:txBody>
      </p:sp>
      <p:sp>
        <p:nvSpPr>
          <p:cNvPr id="17" name="Título 10">
            <a:extLst>
              <a:ext uri="{FF2B5EF4-FFF2-40B4-BE49-F238E27FC236}">
                <a16:creationId xmlns:a16="http://schemas.microsoft.com/office/drawing/2014/main" id="{18F811E7-1729-41C8-A238-1AA749ABE9EF}"/>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93584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2369880"/>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Análisis de Reservas</a:t>
            </a:r>
          </a:p>
          <a:p>
            <a:pPr marL="342900" indent="-342900">
              <a:buFont typeface="Wingdings" panose="05000000000000000000" pitchFamily="2" charset="2"/>
              <a:buChar char="Ø"/>
            </a:pPr>
            <a:endParaRPr lang="es-ES" sz="2000" dirty="0"/>
          </a:p>
          <a:p>
            <a:r>
              <a:rPr lang="es-ES" sz="2000" dirty="0"/>
              <a:t>Cuando se utiliza una cantidad determinada de reservas de gestión para financiar un trabajo no previsto, la cantidad de la reserva de gestión utilizada se suma a la línea base de costos, dando lugar a la necesidad de aprobar un cambio de la línea base de costos.</a:t>
            </a:r>
          </a:p>
        </p:txBody>
      </p:sp>
      <p:sp>
        <p:nvSpPr>
          <p:cNvPr id="17" name="Título 10">
            <a:extLst>
              <a:ext uri="{FF2B5EF4-FFF2-40B4-BE49-F238E27FC236}">
                <a16:creationId xmlns:a16="http://schemas.microsoft.com/office/drawing/2014/main" id="{EA8C6CFD-623A-41E0-AA9B-DA0AD545147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696705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2369880"/>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Costo de la Calidad (COQ)</a:t>
            </a:r>
          </a:p>
          <a:p>
            <a:pPr marL="342900" indent="-342900">
              <a:buFont typeface="Wingdings" panose="05000000000000000000" pitchFamily="2" charset="2"/>
              <a:buChar char="Ø"/>
            </a:pPr>
            <a:endParaRPr lang="es-ES" sz="2000" dirty="0"/>
          </a:p>
          <a:p>
            <a:r>
              <a:rPr lang="es-ES" sz="2000" dirty="0"/>
              <a:t>Cuando se utiliza una cantidad determinada de reservas de gestión para financiar un trabajo no previsto, la cantidad de la reserva de gestión utilizada se suma a la línea base de costos, dando lugar a la necesidad de aprobar un cambio de la línea base de costos.</a:t>
            </a:r>
          </a:p>
        </p:txBody>
      </p:sp>
      <p:sp>
        <p:nvSpPr>
          <p:cNvPr id="17" name="Título 10">
            <a:extLst>
              <a:ext uri="{FF2B5EF4-FFF2-40B4-BE49-F238E27FC236}">
                <a16:creationId xmlns:a16="http://schemas.microsoft.com/office/drawing/2014/main" id="{F524C02D-0857-45D2-BDFB-979B51F060D8}"/>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751920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293209"/>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Software de Gestión de Proyectos</a:t>
            </a:r>
          </a:p>
          <a:p>
            <a:pPr marL="342900" indent="-342900">
              <a:buFont typeface="Wingdings" panose="05000000000000000000" pitchFamily="2" charset="2"/>
              <a:buChar char="Ø"/>
            </a:pPr>
            <a:endParaRPr lang="es-ES" sz="2000" dirty="0"/>
          </a:p>
          <a:p>
            <a:r>
              <a:rPr lang="es-ES" sz="2000" dirty="0"/>
              <a:t>Las aplicaciones software de gestión de proyectos, hojas de cálculo informatizadas, simulaciones y herramientas estadísticas, se utilizan para agilizar la estimación de costos.</a:t>
            </a:r>
          </a:p>
          <a:p>
            <a:endParaRPr lang="es-ES" sz="2000" dirty="0"/>
          </a:p>
          <a:p>
            <a:r>
              <a:rPr lang="es-ES" sz="2000" dirty="0"/>
              <a:t>Dichas herramientas pueden simplificar el uso de algunas de las técnicas de estimación de costos y, de esta manera, facilitar el estudio rápido de las alternativas para la estimación de costos.</a:t>
            </a:r>
          </a:p>
        </p:txBody>
      </p:sp>
      <p:sp>
        <p:nvSpPr>
          <p:cNvPr id="17" name="Título 10">
            <a:extLst>
              <a:ext uri="{FF2B5EF4-FFF2-40B4-BE49-F238E27FC236}">
                <a16:creationId xmlns:a16="http://schemas.microsoft.com/office/drawing/2014/main" id="{71534756-8460-4C3C-8167-4064A74964F1}"/>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46154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908762"/>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Análisis de Ofertas de Proveedores</a:t>
            </a:r>
          </a:p>
          <a:p>
            <a:pPr marL="342900" indent="-342900">
              <a:buFont typeface="Wingdings" panose="05000000000000000000" pitchFamily="2" charset="2"/>
              <a:buChar char="Ø"/>
            </a:pPr>
            <a:endParaRPr lang="es-ES" sz="2000" dirty="0"/>
          </a:p>
          <a:p>
            <a:r>
              <a:rPr lang="es-ES" sz="2000" dirty="0"/>
              <a:t>Los métodos de estimación de costos pueden incluir el análisis de cuánto debería costar el proyecto sobre la base de las ofertas de proveedores calificados.</a:t>
            </a:r>
          </a:p>
          <a:p>
            <a:endParaRPr lang="es-ES" sz="2000" dirty="0"/>
          </a:p>
          <a:p>
            <a:r>
              <a:rPr lang="es-ES" sz="2000" dirty="0"/>
              <a:t>Cuando determinados proyectos se adjudican a un proveedor a través de un proceso competitivo, se puede solicitar al equipo del proyecto un trabajo adicional de estimación de costos para examinar el precio de los entregables individuales y calcular un costo que sustente el costo total</a:t>
            </a:r>
          </a:p>
          <a:p>
            <a:r>
              <a:rPr lang="es-ES" sz="2000" dirty="0"/>
              <a:t>final del proyecto.</a:t>
            </a:r>
          </a:p>
        </p:txBody>
      </p:sp>
      <p:sp>
        <p:nvSpPr>
          <p:cNvPr id="17" name="Título 10">
            <a:extLst>
              <a:ext uri="{FF2B5EF4-FFF2-40B4-BE49-F238E27FC236}">
                <a16:creationId xmlns:a16="http://schemas.microsoft.com/office/drawing/2014/main" id="{EB60F98B-AB40-457D-835C-9B1B6DF668DD}"/>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240844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524315"/>
          </a:xfrm>
          <a:prstGeom prst="rect">
            <a:avLst/>
          </a:prstGeom>
          <a:noFill/>
        </p:spPr>
        <p:txBody>
          <a:bodyPr wrap="square" rtlCol="0">
            <a:spAutoFit/>
          </a:bodyPr>
          <a:lstStyle/>
          <a:p>
            <a:r>
              <a:rPr lang="es-ES" sz="2800" b="1" dirty="0"/>
              <a:t>Estimación de los Costos – Herramientas y Técnicas</a:t>
            </a:r>
          </a:p>
          <a:p>
            <a:endParaRPr lang="es-ES" sz="2000" dirty="0"/>
          </a:p>
          <a:p>
            <a:pPr marL="342900" indent="-342900">
              <a:buFont typeface="Wingdings" panose="05000000000000000000" pitchFamily="2" charset="2"/>
              <a:buChar char="Ø"/>
            </a:pPr>
            <a:r>
              <a:rPr lang="es-ES" sz="2000" b="1" dirty="0"/>
              <a:t>Técnicas Grupales de Toma de Decisiones</a:t>
            </a:r>
          </a:p>
          <a:p>
            <a:pPr marL="342900" indent="-342900">
              <a:buFont typeface="Wingdings" panose="05000000000000000000" pitchFamily="2" charset="2"/>
              <a:buChar char="Ø"/>
            </a:pPr>
            <a:endParaRPr lang="es-ES" sz="2000" dirty="0"/>
          </a:p>
          <a:p>
            <a:r>
              <a:rPr lang="es-ES" sz="2000" dirty="0"/>
              <a:t>Los enfoques grupales, tales como la tormenta de ideas, las técnicas Delphi o de grupo nominal, son útiles para involucrar a los miembros del equipo en la mejora de la exactitud de la estimación y de su nivel de compromiso con los resultados de las estimaciones resultantes</a:t>
            </a:r>
          </a:p>
          <a:p>
            <a:endParaRPr lang="es-ES" sz="2000" dirty="0"/>
          </a:p>
          <a:p>
            <a:r>
              <a:rPr lang="es-ES" sz="2000" dirty="0"/>
              <a:t>Mediante la participación en el proceso de estimación de un grupo estructurado de personas cercano a la ejecución técnica del trabajo, se consigue información adicional y se obtienen estimaciones más precisas.</a:t>
            </a:r>
          </a:p>
          <a:p>
            <a:endParaRPr lang="es-ES" sz="2000" dirty="0"/>
          </a:p>
          <a:p>
            <a:r>
              <a:rPr lang="es-ES" sz="2000" dirty="0"/>
              <a:t>Además, cuando las personas se involucran en el proceso de estimación se incrementa su compromiso con la consecución de los resultados estimados.</a:t>
            </a:r>
          </a:p>
        </p:txBody>
      </p:sp>
      <p:sp>
        <p:nvSpPr>
          <p:cNvPr id="17" name="Título 10">
            <a:extLst>
              <a:ext uri="{FF2B5EF4-FFF2-40B4-BE49-F238E27FC236}">
                <a16:creationId xmlns:a16="http://schemas.microsoft.com/office/drawing/2014/main" id="{FB85FD1D-A9E0-400E-99BB-6C0238F604CF}"/>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806742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3600986"/>
          </a:xfrm>
          <a:prstGeom prst="rect">
            <a:avLst/>
          </a:prstGeom>
          <a:noFill/>
        </p:spPr>
        <p:txBody>
          <a:bodyPr wrap="square" rtlCol="0">
            <a:spAutoFit/>
          </a:bodyPr>
          <a:lstStyle/>
          <a:p>
            <a:r>
              <a:rPr lang="es-ES" sz="2800" b="1" dirty="0"/>
              <a:t>Estimación de los Costos – Salidas</a:t>
            </a:r>
          </a:p>
          <a:p>
            <a:endParaRPr lang="es-ES" sz="2000" dirty="0"/>
          </a:p>
          <a:p>
            <a:pPr marL="342900" indent="-342900">
              <a:buFont typeface="Wingdings" panose="05000000000000000000" pitchFamily="2" charset="2"/>
              <a:buChar char="Ø"/>
            </a:pPr>
            <a:r>
              <a:rPr lang="es-ES" sz="2000" b="1" dirty="0"/>
              <a:t>Estimación de Costos de las Actividades</a:t>
            </a:r>
          </a:p>
          <a:p>
            <a:pPr marL="342900" indent="-342900">
              <a:buFont typeface="Wingdings" panose="05000000000000000000" pitchFamily="2" charset="2"/>
              <a:buChar char="Ø"/>
            </a:pPr>
            <a:endParaRPr lang="es-ES" sz="2000" dirty="0"/>
          </a:p>
          <a:p>
            <a:r>
              <a:rPr lang="es-ES" sz="2000" dirty="0"/>
              <a:t>Las estimaciones de los costos de las actividades son evaluaciones cuantitativas de los costos probables que se requieren para completar el trabajo del proyecto.</a:t>
            </a:r>
          </a:p>
          <a:p>
            <a:endParaRPr lang="es-ES" sz="2000" dirty="0"/>
          </a:p>
          <a:p>
            <a:r>
              <a:rPr lang="es-ES" sz="2000" dirty="0"/>
              <a:t>Las estimaciones de costos pueden presentarse de manera resumida o detallada.</a:t>
            </a:r>
          </a:p>
          <a:p>
            <a:endParaRPr lang="es-ES" sz="2000" dirty="0"/>
          </a:p>
          <a:p>
            <a:r>
              <a:rPr lang="es-ES" sz="2000" dirty="0"/>
              <a:t>Se estiman los costos para todos los recursos aplicados a la estimación de costos de las actividades.</a:t>
            </a:r>
          </a:p>
        </p:txBody>
      </p:sp>
      <p:sp>
        <p:nvSpPr>
          <p:cNvPr id="17" name="Título 10">
            <a:extLst>
              <a:ext uri="{FF2B5EF4-FFF2-40B4-BE49-F238E27FC236}">
                <a16:creationId xmlns:a16="http://schemas.microsoft.com/office/drawing/2014/main" id="{376AE668-3E21-4695-82B2-B485D282E977}"/>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161514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14911" y="990337"/>
            <a:ext cx="9862589" cy="3600986"/>
          </a:xfrm>
          <a:prstGeom prst="rect">
            <a:avLst/>
          </a:prstGeom>
          <a:noFill/>
        </p:spPr>
        <p:txBody>
          <a:bodyPr wrap="square" rtlCol="0">
            <a:spAutoFit/>
          </a:bodyPr>
          <a:lstStyle/>
          <a:p>
            <a:r>
              <a:rPr lang="es-ES" sz="2800" b="1" dirty="0"/>
              <a:t>Estimación de los Costos – Salidas</a:t>
            </a:r>
          </a:p>
          <a:p>
            <a:endParaRPr lang="es-ES" sz="2000" dirty="0"/>
          </a:p>
          <a:p>
            <a:pPr marL="342900" indent="-342900">
              <a:buFont typeface="Wingdings" panose="05000000000000000000" pitchFamily="2" charset="2"/>
              <a:buChar char="Ø"/>
            </a:pPr>
            <a:r>
              <a:rPr lang="es-ES" sz="2000" b="1" dirty="0"/>
              <a:t>Estimación de Costos de las Actividades</a:t>
            </a:r>
          </a:p>
          <a:p>
            <a:pPr marL="342900" indent="-342900">
              <a:buFont typeface="Wingdings" panose="05000000000000000000" pitchFamily="2" charset="2"/>
              <a:buChar char="Ø"/>
            </a:pPr>
            <a:endParaRPr lang="es-ES" sz="2000" dirty="0"/>
          </a:p>
          <a:p>
            <a:r>
              <a:rPr lang="es-ES" sz="2000" dirty="0"/>
              <a:t>Esto incluye, entre otros, el trabajo directo, los materiales, el equipamiento, los servicios, las instalaciones, la tecnología de la información y determinadas categorías especiales, tales como el costo de la financiación (incluidos los cargos de intereses), un factor de inflación, las tasas de cambio de divisas, o una reserva para contingencias de costo.</a:t>
            </a:r>
          </a:p>
          <a:p>
            <a:endParaRPr lang="es-ES" sz="2000" dirty="0"/>
          </a:p>
          <a:p>
            <a:r>
              <a:rPr lang="es-ES" sz="2000" dirty="0"/>
              <a:t>Si se incluyen los costos indirectos en el proyecto, éstos se pueden incluir en el nivel de la actividad o en niveles superiores.</a:t>
            </a:r>
          </a:p>
        </p:txBody>
      </p:sp>
      <p:sp>
        <p:nvSpPr>
          <p:cNvPr id="17" name="Título 10">
            <a:extLst>
              <a:ext uri="{FF2B5EF4-FFF2-40B4-BE49-F238E27FC236}">
                <a16:creationId xmlns:a16="http://schemas.microsoft.com/office/drawing/2014/main" id="{2E890692-EBDB-4D43-B162-AB899E8ACCF3}"/>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494077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2985433"/>
          </a:xfrm>
          <a:prstGeom prst="rect">
            <a:avLst/>
          </a:prstGeom>
          <a:noFill/>
        </p:spPr>
        <p:txBody>
          <a:bodyPr wrap="square" rtlCol="0">
            <a:spAutoFit/>
          </a:bodyPr>
          <a:lstStyle/>
          <a:p>
            <a:r>
              <a:rPr lang="es-ES" sz="2800" b="1" dirty="0"/>
              <a:t>Estimación de los Costos – Salidas</a:t>
            </a:r>
          </a:p>
          <a:p>
            <a:endParaRPr lang="es-ES" sz="2000" dirty="0"/>
          </a:p>
          <a:p>
            <a:pPr marL="342900" indent="-342900">
              <a:buFont typeface="Wingdings" panose="05000000000000000000" pitchFamily="2" charset="2"/>
              <a:buChar char="Ø"/>
            </a:pPr>
            <a:r>
              <a:rPr lang="es-ES" sz="2000" b="1" dirty="0"/>
              <a:t>Base de las Estimaciones</a:t>
            </a:r>
          </a:p>
          <a:p>
            <a:pPr marL="342900" indent="-342900">
              <a:buFont typeface="Wingdings" panose="05000000000000000000" pitchFamily="2" charset="2"/>
              <a:buChar char="Ø"/>
            </a:pPr>
            <a:endParaRPr lang="es-ES" sz="2000" dirty="0"/>
          </a:p>
          <a:p>
            <a:r>
              <a:rPr lang="es-ES" sz="2000" dirty="0"/>
              <a:t>La cantidad y el tipo de detalles adicionales que respaldan la estimación de costos varían en función del área de aplicación.</a:t>
            </a:r>
          </a:p>
          <a:p>
            <a:endParaRPr lang="es-ES" sz="2000" dirty="0"/>
          </a:p>
          <a:p>
            <a:r>
              <a:rPr lang="es-ES" sz="2000" dirty="0"/>
              <a:t>Independientemente del nivel de detalle, la documentación de apoyo debe proporcionar una comprensión clara y completa de la forma en que se obtuvo la estimación de costos.</a:t>
            </a:r>
          </a:p>
        </p:txBody>
      </p:sp>
      <p:sp>
        <p:nvSpPr>
          <p:cNvPr id="17" name="Título 10">
            <a:extLst>
              <a:ext uri="{FF2B5EF4-FFF2-40B4-BE49-F238E27FC236}">
                <a16:creationId xmlns:a16="http://schemas.microsoft.com/office/drawing/2014/main" id="{9AAD986E-D0A4-46FB-B0E5-C59FFE63EFA8}"/>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28066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8410050" cy="4524315"/>
          </a:xfrm>
          <a:prstGeom prst="rect">
            <a:avLst/>
          </a:prstGeom>
          <a:noFill/>
        </p:spPr>
        <p:txBody>
          <a:bodyPr wrap="square" rtlCol="0">
            <a:spAutoFit/>
          </a:bodyPr>
          <a:lstStyle/>
          <a:p>
            <a:r>
              <a:rPr lang="es-ES" sz="2800" b="1" dirty="0"/>
              <a:t>Estimación de los Costos</a:t>
            </a:r>
          </a:p>
          <a:p>
            <a:endParaRPr lang="es-ES" sz="2000" dirty="0"/>
          </a:p>
          <a:p>
            <a:r>
              <a:rPr lang="es-ES" sz="2000" b="1" dirty="0"/>
              <a:t>Introducción</a:t>
            </a:r>
          </a:p>
          <a:p>
            <a:endParaRPr lang="es-ES" sz="2000" dirty="0"/>
          </a:p>
          <a:p>
            <a:r>
              <a:rPr lang="es-ES" sz="2000" dirty="0"/>
              <a:t>Las estimaciones de costos son una predicción basada sobre la información disponible en un momento determinado.</a:t>
            </a:r>
          </a:p>
          <a:p>
            <a:endParaRPr lang="es-ES" sz="2000" dirty="0"/>
          </a:p>
          <a:p>
            <a:r>
              <a:rPr lang="es-ES" sz="2000" dirty="0"/>
              <a:t>Las estimaciones de costos incluyen la identificación y consideración de diversas alternativas para el cálculo de costos de cara a iniciar y completar el proyecto.</a:t>
            </a:r>
          </a:p>
          <a:p>
            <a:endParaRPr lang="es-ES" sz="2000" dirty="0"/>
          </a:p>
          <a:p>
            <a:r>
              <a:rPr lang="es-ES" sz="2000" dirty="0"/>
              <a:t>Para lograr un costo óptimo para el proyecto, se debe tener en cuenta el balance entre costos y riesgos, tal como hacer en lugar de comprar, comprar en lugar de alquilar y la compartición de recursos.</a:t>
            </a:r>
          </a:p>
        </p:txBody>
      </p:sp>
      <p:sp>
        <p:nvSpPr>
          <p:cNvPr id="17" name="Título 10">
            <a:extLst>
              <a:ext uri="{FF2B5EF4-FFF2-40B4-BE49-F238E27FC236}">
                <a16:creationId xmlns:a16="http://schemas.microsoft.com/office/drawing/2014/main" id="{DCF57C62-3A91-4B74-909F-894BE5E28468}"/>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442137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524315"/>
          </a:xfrm>
          <a:prstGeom prst="rect">
            <a:avLst/>
          </a:prstGeom>
          <a:noFill/>
        </p:spPr>
        <p:txBody>
          <a:bodyPr wrap="square" rtlCol="0">
            <a:spAutoFit/>
          </a:bodyPr>
          <a:lstStyle/>
          <a:p>
            <a:r>
              <a:rPr lang="es-ES" sz="2800" b="1" dirty="0"/>
              <a:t>Estimación de los Costos – Salidas</a:t>
            </a:r>
          </a:p>
          <a:p>
            <a:endParaRPr lang="es-ES" sz="2000" dirty="0"/>
          </a:p>
          <a:p>
            <a:pPr marL="342900" indent="-342900">
              <a:buFont typeface="Wingdings" panose="05000000000000000000" pitchFamily="2" charset="2"/>
              <a:buChar char="Ø"/>
            </a:pPr>
            <a:r>
              <a:rPr lang="es-ES" sz="2000" b="1" dirty="0"/>
              <a:t>Base de las Estimaciones</a:t>
            </a:r>
          </a:p>
          <a:p>
            <a:endParaRPr lang="es-ES" sz="2000" dirty="0"/>
          </a:p>
          <a:p>
            <a:pPr marL="623888" indent="-166688"/>
            <a:r>
              <a:rPr lang="es-ES" sz="2000" dirty="0"/>
              <a:t>Los detalles de apoyo para las estimaciones de costos de las actividades pueden incluir:</a:t>
            </a:r>
          </a:p>
          <a:p>
            <a:pPr marL="623888" indent="-166688"/>
            <a:endParaRPr lang="es-ES" sz="2000" dirty="0"/>
          </a:p>
          <a:p>
            <a:pPr marL="623888" lvl="1" indent="-166688"/>
            <a:r>
              <a:rPr lang="es-ES" sz="2000" dirty="0"/>
              <a:t>• La documentación de los fundamentos de las estimaciones (es decir, cómo fueron desarrolladas),</a:t>
            </a:r>
          </a:p>
          <a:p>
            <a:pPr marL="623888" lvl="1" indent="-166688"/>
            <a:r>
              <a:rPr lang="es-ES" sz="2000" dirty="0"/>
              <a:t>• La documentación de todos los supuestos realizados,</a:t>
            </a:r>
          </a:p>
          <a:p>
            <a:pPr marL="623888" lvl="1" indent="-166688"/>
            <a:r>
              <a:rPr lang="es-ES" sz="2000" dirty="0"/>
              <a:t>• La documentación de todas las restricciones conocidas,</a:t>
            </a:r>
          </a:p>
          <a:p>
            <a:pPr marL="623888" lvl="1" indent="-166688"/>
            <a:r>
              <a:rPr lang="es-ES" sz="2000" dirty="0"/>
              <a:t>• Una indicación del rango de las estimaciones posibles (p.ej., €10,000 (±10%) para indicar que se espera que el costo del elemento se encuentre dentro de este rango de valores), y</a:t>
            </a:r>
          </a:p>
          <a:p>
            <a:pPr marL="623888" lvl="1" indent="-166688"/>
            <a:r>
              <a:rPr lang="es-ES" sz="2000" dirty="0"/>
              <a:t>• Una indicación del nivel de confianza de la estimación final.</a:t>
            </a:r>
          </a:p>
        </p:txBody>
      </p:sp>
      <p:sp>
        <p:nvSpPr>
          <p:cNvPr id="17" name="Título 10">
            <a:extLst>
              <a:ext uri="{FF2B5EF4-FFF2-40B4-BE49-F238E27FC236}">
                <a16:creationId xmlns:a16="http://schemas.microsoft.com/office/drawing/2014/main" id="{36DB0430-7CC3-421E-9A9E-EF2EFFFB0D29}"/>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484574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3293209"/>
          </a:xfrm>
          <a:prstGeom prst="rect">
            <a:avLst/>
          </a:prstGeom>
          <a:noFill/>
        </p:spPr>
        <p:txBody>
          <a:bodyPr wrap="square" rtlCol="0">
            <a:spAutoFit/>
          </a:bodyPr>
          <a:lstStyle/>
          <a:p>
            <a:r>
              <a:rPr lang="es-ES" sz="2800" b="1" dirty="0"/>
              <a:t>Estimación de los Costos</a:t>
            </a:r>
          </a:p>
          <a:p>
            <a:endParaRPr lang="es-ES" sz="2000" dirty="0"/>
          </a:p>
          <a:p>
            <a:r>
              <a:rPr lang="es-ES" sz="2000" b="1" dirty="0"/>
              <a:t>Introducción</a:t>
            </a:r>
          </a:p>
          <a:p>
            <a:endParaRPr lang="es-ES" sz="2000" dirty="0"/>
          </a:p>
          <a:p>
            <a:r>
              <a:rPr lang="es-ES" sz="2000" dirty="0"/>
              <a:t>Las estimaciones de costos se expresan normalmente en unidades de alguna moneda (p.ej., dólares, euros, yenes, etc.).</a:t>
            </a:r>
          </a:p>
          <a:p>
            <a:endParaRPr lang="es-ES" sz="2000" dirty="0"/>
          </a:p>
          <a:p>
            <a:r>
              <a:rPr lang="es-ES" sz="2000" dirty="0"/>
              <a:t>Sin embargo también en algunos casos pueden emplearse otras unidades de medida, como las horas o los días de trabajo del personal para facilitar las comparaciones, al eliminar el efecto de las fluctuaciones de las divisas.</a:t>
            </a:r>
          </a:p>
        </p:txBody>
      </p:sp>
      <p:sp>
        <p:nvSpPr>
          <p:cNvPr id="17" name="Título 10">
            <a:extLst>
              <a:ext uri="{FF2B5EF4-FFF2-40B4-BE49-F238E27FC236}">
                <a16:creationId xmlns:a16="http://schemas.microsoft.com/office/drawing/2014/main" id="{7BA13FA3-D1DA-42C2-8D4C-81563A14207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417758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867900" cy="4216539"/>
          </a:xfrm>
          <a:prstGeom prst="rect">
            <a:avLst/>
          </a:prstGeom>
          <a:noFill/>
        </p:spPr>
        <p:txBody>
          <a:bodyPr wrap="square" rtlCol="0">
            <a:spAutoFit/>
          </a:bodyPr>
          <a:lstStyle/>
          <a:p>
            <a:r>
              <a:rPr lang="es-ES" sz="2800" b="1" dirty="0"/>
              <a:t>Estimación de los Costos</a:t>
            </a:r>
          </a:p>
          <a:p>
            <a:endParaRPr lang="es-ES" sz="2000" dirty="0"/>
          </a:p>
          <a:p>
            <a:r>
              <a:rPr lang="es-ES" sz="2000" b="1" dirty="0"/>
              <a:t>Introducción</a:t>
            </a:r>
          </a:p>
          <a:p>
            <a:endParaRPr lang="es-ES" sz="2000" dirty="0"/>
          </a:p>
          <a:p>
            <a:r>
              <a:rPr lang="es-ES" sz="2000" dirty="0"/>
              <a:t>Se deben revisar y refinar las estimaciones de costos a lo largo del proyecto para ir reflejando los detalles adicionales a medida que éstos se van conociendo y que se van probando los supuestos de partida.</a:t>
            </a:r>
          </a:p>
          <a:p>
            <a:endParaRPr lang="es-ES" sz="2000" dirty="0"/>
          </a:p>
          <a:p>
            <a:r>
              <a:rPr lang="es-ES" sz="2000" dirty="0"/>
              <a:t>La exactitud de la estimación del costo de un proyecto aumenta conforme el proyecto avanza a través de su ciclo de vida.</a:t>
            </a:r>
          </a:p>
          <a:p>
            <a:endParaRPr lang="es-ES" sz="2000" dirty="0"/>
          </a:p>
          <a:p>
            <a:r>
              <a:rPr lang="es-ES" sz="2000" dirty="0"/>
              <a:t>Un proyecto en su fase de inicio, por ejemplo, puede tener una estimación aproximada por orden de magnitud (ROM) en el rango de −25% a +75%.</a:t>
            </a:r>
          </a:p>
        </p:txBody>
      </p:sp>
      <p:sp>
        <p:nvSpPr>
          <p:cNvPr id="17" name="Título 10">
            <a:extLst>
              <a:ext uri="{FF2B5EF4-FFF2-40B4-BE49-F238E27FC236}">
                <a16:creationId xmlns:a16="http://schemas.microsoft.com/office/drawing/2014/main" id="{29B5A556-854C-4CBC-BA72-AF8CCD889A7C}"/>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52363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6599" y="990337"/>
            <a:ext cx="9867900" cy="4832092"/>
          </a:xfrm>
          <a:prstGeom prst="rect">
            <a:avLst/>
          </a:prstGeom>
          <a:noFill/>
        </p:spPr>
        <p:txBody>
          <a:bodyPr wrap="square" rtlCol="0">
            <a:spAutoFit/>
          </a:bodyPr>
          <a:lstStyle/>
          <a:p>
            <a:r>
              <a:rPr lang="es-ES" sz="2800" b="1" dirty="0"/>
              <a:t>Estimación de los Costos</a:t>
            </a:r>
          </a:p>
          <a:p>
            <a:endParaRPr lang="es-ES" sz="2000" dirty="0"/>
          </a:p>
          <a:p>
            <a:r>
              <a:rPr lang="es-ES" sz="2000" b="1" dirty="0"/>
              <a:t>Introducción</a:t>
            </a:r>
          </a:p>
          <a:p>
            <a:endParaRPr lang="es-ES" sz="2000" dirty="0"/>
          </a:p>
          <a:p>
            <a:r>
              <a:rPr lang="es-ES" sz="2000" dirty="0"/>
              <a:t>En una etapa posterior del proyecto, conforme se va contando con más información, el rango de exactitud de las estimaciones puede reducirse a -5% a +10%.</a:t>
            </a:r>
          </a:p>
          <a:p>
            <a:endParaRPr lang="es-ES" sz="2000" dirty="0"/>
          </a:p>
          <a:p>
            <a:r>
              <a:rPr lang="es-ES" sz="2000" dirty="0"/>
              <a:t>En algunas organizaciones existen pautas sobre cuándo pueden efectuarse esos refinamientos y cuál es el grado de confianza o exactitud esperado.</a:t>
            </a:r>
          </a:p>
          <a:p>
            <a:endParaRPr lang="es-ES" sz="2000" dirty="0"/>
          </a:p>
          <a:p>
            <a:r>
              <a:rPr lang="es-ES" sz="2000" dirty="0"/>
              <a:t>Las fuentes de información de entrada se derivan de las salidas de los procesos del proyecto en otras Áreas de Conocimiento.</a:t>
            </a:r>
          </a:p>
          <a:p>
            <a:endParaRPr lang="es-ES" sz="2000" dirty="0"/>
          </a:p>
          <a:p>
            <a:r>
              <a:rPr lang="es-ES" sz="2000" dirty="0"/>
              <a:t>Una vez recibida, toda esta información permanecerá disponible como entradas para todos los procesos de gestión de los costos del proyecto.</a:t>
            </a:r>
          </a:p>
        </p:txBody>
      </p:sp>
      <p:sp>
        <p:nvSpPr>
          <p:cNvPr id="17" name="Título 10">
            <a:extLst>
              <a:ext uri="{FF2B5EF4-FFF2-40B4-BE49-F238E27FC236}">
                <a16:creationId xmlns:a16="http://schemas.microsoft.com/office/drawing/2014/main" id="{1F2343F6-7581-435C-BA22-D25D4066B0CC}"/>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3090778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0" y="990337"/>
            <a:ext cx="9867899" cy="4524315"/>
          </a:xfrm>
          <a:prstGeom prst="rect">
            <a:avLst/>
          </a:prstGeom>
          <a:noFill/>
        </p:spPr>
        <p:txBody>
          <a:bodyPr wrap="square" rtlCol="0">
            <a:spAutoFit/>
          </a:bodyPr>
          <a:lstStyle/>
          <a:p>
            <a:r>
              <a:rPr lang="es-ES" sz="2800" b="1" dirty="0"/>
              <a:t>Estimación de los Costos</a:t>
            </a:r>
          </a:p>
          <a:p>
            <a:endParaRPr lang="es-ES" sz="2000" dirty="0"/>
          </a:p>
          <a:p>
            <a:r>
              <a:rPr lang="es-ES" sz="2000" b="1" dirty="0"/>
              <a:t>Introducción</a:t>
            </a:r>
          </a:p>
          <a:p>
            <a:endParaRPr lang="es-ES" sz="2000" dirty="0"/>
          </a:p>
          <a:p>
            <a:r>
              <a:rPr lang="es-ES" sz="2000" dirty="0"/>
              <a:t>Se estiman los costos para todos los recursos que se van a asignar al proyecto.</a:t>
            </a:r>
          </a:p>
          <a:p>
            <a:endParaRPr lang="es-ES" sz="2000" dirty="0"/>
          </a:p>
          <a:p>
            <a:r>
              <a:rPr lang="es-ES" sz="2000" dirty="0"/>
              <a:t>Estos incluyen, entre otros, el personal, los materiales, el equipamiento, los servicios y las instalaciones, así como otras categorías especiales,</a:t>
            </a:r>
          </a:p>
          <a:p>
            <a:r>
              <a:rPr lang="es-ES" sz="2000" dirty="0"/>
              <a:t>tales como el factor de inflación, el costo de financiación o el costo de contingencia.</a:t>
            </a:r>
          </a:p>
          <a:p>
            <a:endParaRPr lang="es-ES" sz="2000" dirty="0"/>
          </a:p>
          <a:p>
            <a:r>
              <a:rPr lang="es-ES" sz="2000" dirty="0"/>
              <a:t>Una estimación de costos consiste en una evaluación cuantitativa de los costos probables de los recursos necesarios para completar la actividad. </a:t>
            </a:r>
          </a:p>
          <a:p>
            <a:endParaRPr lang="es-ES" sz="2000" dirty="0"/>
          </a:p>
          <a:p>
            <a:r>
              <a:rPr lang="es-ES" sz="2000" dirty="0"/>
              <a:t>Las estimaciones de costos se pueden presentar a nivel de actividad o en formato resumido.</a:t>
            </a:r>
          </a:p>
        </p:txBody>
      </p:sp>
      <p:sp>
        <p:nvSpPr>
          <p:cNvPr id="17" name="Título 10">
            <a:extLst>
              <a:ext uri="{FF2B5EF4-FFF2-40B4-BE49-F238E27FC236}">
                <a16:creationId xmlns:a16="http://schemas.microsoft.com/office/drawing/2014/main" id="{3F74A8AD-D613-48F3-BE51-071C2C75F87B}"/>
              </a:ext>
            </a:extLst>
          </p:cNvPr>
          <p:cNvSpPr txBox="1">
            <a:spLocks/>
          </p:cNvSpPr>
          <p:nvPr/>
        </p:nvSpPr>
        <p:spPr>
          <a:xfrm>
            <a:off x="609601" y="293301"/>
            <a:ext cx="9867900"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Gestión de los costos</a:t>
            </a:r>
            <a:endParaRPr lang="es-CL" dirty="0"/>
          </a:p>
        </p:txBody>
      </p:sp>
    </p:spTree>
    <p:extLst>
      <p:ext uri="{BB962C8B-B14F-4D97-AF65-F5344CB8AC3E}">
        <p14:creationId xmlns:p14="http://schemas.microsoft.com/office/powerpoint/2010/main" val="16598012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4874</Words>
  <Application>Microsoft Office PowerPoint</Application>
  <PresentationFormat>Panorámica</PresentationFormat>
  <Paragraphs>545</Paragraphs>
  <Slides>51</Slides>
  <Notes>49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51</vt:i4>
      </vt:variant>
    </vt:vector>
  </HeadingPairs>
  <TitlesOfParts>
    <vt:vector size="55" baseType="lpstr">
      <vt:lpstr>Arial</vt:lpstr>
      <vt:lpstr>Calibri</vt:lpstr>
      <vt:lpstr>Wingdings</vt:lpstr>
      <vt:lpstr>Tema de Office</vt:lpstr>
      <vt:lpstr>TPC401 – Taller integrado de proyectos de Programación</vt:lpstr>
      <vt:lpstr>PRESENTACIÓN DE LA CLASE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Alberto Carlos</cp:lastModifiedBy>
  <cp:revision>16</cp:revision>
  <dcterms:created xsi:type="dcterms:W3CDTF">2020-02-10T20:31:49Z</dcterms:created>
  <dcterms:modified xsi:type="dcterms:W3CDTF">2020-12-14T22:24:43Z</dcterms:modified>
</cp:coreProperties>
</file>