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6" r:id="rId2"/>
    <p:sldId id="321" r:id="rId3"/>
    <p:sldId id="416" r:id="rId4"/>
    <p:sldId id="417" r:id="rId5"/>
    <p:sldId id="418" r:id="rId6"/>
    <p:sldId id="463" r:id="rId7"/>
    <p:sldId id="464" r:id="rId8"/>
    <p:sldId id="407" r:id="rId9"/>
    <p:sldId id="470" r:id="rId10"/>
    <p:sldId id="473" r:id="rId11"/>
    <p:sldId id="476" r:id="rId12"/>
    <p:sldId id="475" r:id="rId13"/>
    <p:sldId id="477" r:id="rId14"/>
    <p:sldId id="478" r:id="rId15"/>
    <p:sldId id="479" r:id="rId16"/>
    <p:sldId id="480" r:id="rId17"/>
    <p:sldId id="481" r:id="rId18"/>
    <p:sldId id="482" r:id="rId19"/>
    <p:sldId id="483" r:id="rId20"/>
    <p:sldId id="484" r:id="rId21"/>
    <p:sldId id="485" r:id="rId22"/>
    <p:sldId id="486"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03" r:id="rId40"/>
    <p:sldId id="504" r:id="rId41"/>
    <p:sldId id="505" r:id="rId42"/>
    <p:sldId id="506" r:id="rId43"/>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000"/>
    <a:srgbClr val="4F81BD"/>
    <a:srgbClr val="FFFF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69659" autoAdjust="0"/>
  </p:normalViewPr>
  <p:slideViewPr>
    <p:cSldViewPr>
      <p:cViewPr varScale="1">
        <p:scale>
          <a:sx n="62" d="100"/>
          <a:sy n="62" d="100"/>
        </p:scale>
        <p:origin x="2021" y="67"/>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ata5.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5.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E4412B72-9E9A-4788-9738-4108A6E41D89}" type="presOf" srcId="{1C45C059-8117-4FE9-BE9F-EA78D44C5735}" destId="{5FAD4029-6631-408A-A224-7845E7EA1F39}"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9CEE2CAB-97B6-4F73-8A50-02F882F0C4F7}" srcId="{76CD096A-1850-4034-B3BE-C54E1E3D67C2}" destId="{17365DAD-1AAE-45D3-9D8C-D930C1B0E165}" srcOrd="7" destOrd="0" parTransId="{13587E75-4A37-4A05-AAA8-57F333BF6F57}" sibTransId="{BB46452D-3280-40EC-A2CE-5C5DAB29D84B}"/>
    <dgm:cxn modelId="{4CC43B11-598A-4DA0-B0DE-1B1B938B5E6C}" srcId="{76CD096A-1850-4034-B3BE-C54E1E3D67C2}" destId="{0638FFE9-BC2A-4365-B850-B06E81674028}" srcOrd="5" destOrd="0" parTransId="{C8A5E351-2185-4088-AA06-F18A02C623F5}" sibTransId="{5B82FB9D-31F2-4890-B5E4-E91DB7486551}"/>
    <dgm:cxn modelId="{71AA6C3C-6C36-4985-8985-6C60356EB797}" type="presOf" srcId="{58980F67-80B5-4BB1-8993-150D7F5EBC14}" destId="{F5CBDABF-7DAA-4467-AE8F-DF61DDEC1880}" srcOrd="0" destOrd="0" presId="urn:microsoft.com/office/officeart/2005/8/layout/list1"/>
    <dgm:cxn modelId="{A7FF8B4E-E233-4E86-AD38-72DB3C1F5E39}" type="presOf" srcId="{FC5EB29D-7AED-4D1F-8625-396242E32FBB}" destId="{1C3F00A5-DE6B-4F60-9A94-97E500FB347B}" srcOrd="0" destOrd="0" presId="urn:microsoft.com/office/officeart/2005/8/layout/list1"/>
    <dgm:cxn modelId="{04E56802-1CDC-43D6-9B6D-C9A318BA7157}" type="presOf" srcId="{18D678FC-CD22-43E4-A546-72C2F07F9267}" destId="{194233D7-AD2D-49E4-85F3-E52BC88DDA4E}" srcOrd="1" destOrd="0" presId="urn:microsoft.com/office/officeart/2005/8/layout/list1"/>
    <dgm:cxn modelId="{D9F0CCEC-F4B9-4CAB-87F2-53B94895DA40}" type="presOf" srcId="{1C45C059-8117-4FE9-BE9F-EA78D44C5735}" destId="{22CF1DEF-BD6F-4ECF-9743-7498CC9E9822}" srcOrd="0" destOrd="0" presId="urn:microsoft.com/office/officeart/2005/8/layout/list1"/>
    <dgm:cxn modelId="{10612101-8F4A-474F-A535-C26137CD0606}" type="presOf" srcId="{17365DAD-1AAE-45D3-9D8C-D930C1B0E165}" destId="{119FDDDA-328B-4B31-8C03-E407CC28C71A}" srcOrd="1" destOrd="0" presId="urn:microsoft.com/office/officeart/2005/8/layout/list1"/>
    <dgm:cxn modelId="{DD29C7BB-8C06-43E9-BDF2-278B4ECECDAF}" type="presOf" srcId="{17365DAD-1AAE-45D3-9D8C-D930C1B0E165}" destId="{8554F735-142A-4F39-A65F-495AA7C4C7C4}" srcOrd="0" destOrd="0" presId="urn:microsoft.com/office/officeart/2005/8/layout/list1"/>
    <dgm:cxn modelId="{6245EC1B-25ED-447D-85F4-EDC7BB534BB7}" type="presOf" srcId="{36625B9D-6693-4D7C-9AFB-A7145706981B}" destId="{A19E1260-B81E-49FE-8FC2-412A3935C15A}" srcOrd="0" destOrd="0" presId="urn:microsoft.com/office/officeart/2005/8/layout/list1"/>
    <dgm:cxn modelId="{B2441521-ED53-4A1E-B86E-09CC692334F5}" type="presOf" srcId="{58980F67-80B5-4BB1-8993-150D7F5EBC14}" destId="{3A746979-E9FB-4712-AC21-ED558594C067}"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CECC3131-CC78-4B91-A0B0-A10C4BC15FE7}" type="presOf" srcId="{7AE1CBF7-0EB5-4958-B2F0-98FF433B88D0}" destId="{CBBB047D-E160-4685-B237-47A9D6007417}" srcOrd="1" destOrd="0" presId="urn:microsoft.com/office/officeart/2005/8/layout/list1"/>
    <dgm:cxn modelId="{5826D636-4EE9-4E29-B75E-337F29FCBD11}" type="presOf" srcId="{18D678FC-CD22-43E4-A546-72C2F07F9267}" destId="{ACA4E184-9013-44E8-A846-EEEF6CCE63A8}"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06EC82C8-6113-4975-B007-BECFA229020A}" type="presOf" srcId="{0F2EF822-0560-421A-AC27-5F281DCE7A41}" destId="{4ABE6452-715E-482D-8F15-F43435D34B23}" srcOrd="0" destOrd="0" presId="urn:microsoft.com/office/officeart/2005/8/layout/list1"/>
    <dgm:cxn modelId="{726A391B-5D03-48D4-BC1D-20FF52ADE0F6}" type="presOf" srcId="{0638FFE9-BC2A-4365-B850-B06E81674028}" destId="{C9C7A494-DAB8-4001-952E-0D94BD5F0F18}"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422D7200-E0C0-4D63-BFC0-254E5A561D9D}" type="presOf" srcId="{0F2EF822-0560-421A-AC27-5F281DCE7A41}" destId="{25A36475-D647-47A1-B8DE-7F4C2E4E4B78}" srcOrd="1" destOrd="0" presId="urn:microsoft.com/office/officeart/2005/8/layout/list1"/>
    <dgm:cxn modelId="{FF07B7E7-08FC-406B-9990-78EF8789F381}" type="presOf" srcId="{0638FFE9-BC2A-4365-B850-B06E81674028}" destId="{35B6308C-27B8-45FA-90CB-FE2E48A3D241}" srcOrd="1" destOrd="0" presId="urn:microsoft.com/office/officeart/2005/8/layout/list1"/>
    <dgm:cxn modelId="{B5B99A46-3740-4CA9-B89D-288D2D8B3BC9}" type="presOf" srcId="{76CD096A-1850-4034-B3BE-C54E1E3D67C2}" destId="{FDDF3394-9934-44F6-A79A-1DD823C988F9}"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2C8F9AC0-3E60-469C-8963-844B4CCB6428}" type="presOf" srcId="{FC5EB29D-7AED-4D1F-8625-396242E32FBB}" destId="{C87AA9E5-0EF6-44D5-B78B-8DF62B0581C6}"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37C34415-EE2D-476F-B315-174312FBC5B7}" srcId="{76CD096A-1850-4034-B3BE-C54E1E3D67C2}" destId="{7AE1CBF7-0EB5-4958-B2F0-98FF433B88D0}" srcOrd="6" destOrd="0" parTransId="{9730A7CF-3BCD-4412-AF19-3ABDD0421BD3}" sibTransId="{8D422883-2635-4BB5-B416-2D97E73255D3}"/>
    <dgm:cxn modelId="{B9BEBCF9-7516-45D1-ADE0-BEB4256928AB}" type="presOf" srcId="{36625B9D-6693-4D7C-9AFB-A7145706981B}" destId="{15B72E4C-98D2-4735-9258-B10F400969BE}" srcOrd="1" destOrd="0" presId="urn:microsoft.com/office/officeart/2005/8/layout/list1"/>
    <dgm:cxn modelId="{8F7A478F-7E63-4F0A-B27E-7F84AE7E0FEE}" type="presOf" srcId="{7AE1CBF7-0EB5-4958-B2F0-98FF433B88D0}" destId="{22F27014-2A3E-46CF-AE3F-7A41E7B34966}" srcOrd="0" destOrd="0" presId="urn:microsoft.com/office/officeart/2005/8/layout/list1"/>
    <dgm:cxn modelId="{3C913D13-9AF0-4C85-A83A-1DD75899A7D6}" type="presParOf" srcId="{FDDF3394-9934-44F6-A79A-1DD823C988F9}" destId="{019AFB21-E085-4059-A934-E067DD4DAC1A}" srcOrd="0" destOrd="0" presId="urn:microsoft.com/office/officeart/2005/8/layout/list1"/>
    <dgm:cxn modelId="{79F34597-9B5F-40D2-B706-BC5E44F9F27A}" type="presParOf" srcId="{019AFB21-E085-4059-A934-E067DD4DAC1A}" destId="{F5CBDABF-7DAA-4467-AE8F-DF61DDEC1880}" srcOrd="0" destOrd="0" presId="urn:microsoft.com/office/officeart/2005/8/layout/list1"/>
    <dgm:cxn modelId="{62760DD8-626E-4A94-AE12-69E36165B431}" type="presParOf" srcId="{019AFB21-E085-4059-A934-E067DD4DAC1A}" destId="{3A746979-E9FB-4712-AC21-ED558594C067}" srcOrd="1" destOrd="0" presId="urn:microsoft.com/office/officeart/2005/8/layout/list1"/>
    <dgm:cxn modelId="{1A9B2C8D-17B8-4E39-A9F5-019E81B9CD70}" type="presParOf" srcId="{FDDF3394-9934-44F6-A79A-1DD823C988F9}" destId="{B5B9E088-B881-4DBC-85D6-1537B87BB6CE}" srcOrd="1" destOrd="0" presId="urn:microsoft.com/office/officeart/2005/8/layout/list1"/>
    <dgm:cxn modelId="{AA142751-6447-4690-A47C-9F28D3FDB409}" type="presParOf" srcId="{FDDF3394-9934-44F6-A79A-1DD823C988F9}" destId="{CA8375C8-0C8E-4AAC-BB77-E8554B9ECE8C}" srcOrd="2" destOrd="0" presId="urn:microsoft.com/office/officeart/2005/8/layout/list1"/>
    <dgm:cxn modelId="{9E1F140E-B9D4-46D4-A882-A07E103DEB2B}" type="presParOf" srcId="{FDDF3394-9934-44F6-A79A-1DD823C988F9}" destId="{8DEB0E39-7FDD-45D3-9DA0-EE51B3AA3DA6}" srcOrd="3" destOrd="0" presId="urn:microsoft.com/office/officeart/2005/8/layout/list1"/>
    <dgm:cxn modelId="{5435663F-8A28-435B-BDB9-05098BCC71BB}" type="presParOf" srcId="{FDDF3394-9934-44F6-A79A-1DD823C988F9}" destId="{2A4C7834-5605-4CCD-86F3-2654AE433539}" srcOrd="4" destOrd="0" presId="urn:microsoft.com/office/officeart/2005/8/layout/list1"/>
    <dgm:cxn modelId="{905EDA3D-5196-4A5A-9973-34FBC783A0EE}" type="presParOf" srcId="{2A4C7834-5605-4CCD-86F3-2654AE433539}" destId="{22CF1DEF-BD6F-4ECF-9743-7498CC9E9822}" srcOrd="0" destOrd="0" presId="urn:microsoft.com/office/officeart/2005/8/layout/list1"/>
    <dgm:cxn modelId="{9FE502FB-137E-475F-BC44-87360FC81462}" type="presParOf" srcId="{2A4C7834-5605-4CCD-86F3-2654AE433539}" destId="{5FAD4029-6631-408A-A224-7845E7EA1F39}" srcOrd="1" destOrd="0" presId="urn:microsoft.com/office/officeart/2005/8/layout/list1"/>
    <dgm:cxn modelId="{D050B6BF-5103-49B5-862A-B9041C1FA07C}" type="presParOf" srcId="{FDDF3394-9934-44F6-A79A-1DD823C988F9}" destId="{C523694A-7521-4947-9D66-8ACC1EAB7170}" srcOrd="5" destOrd="0" presId="urn:microsoft.com/office/officeart/2005/8/layout/list1"/>
    <dgm:cxn modelId="{06A035EF-B387-4E8B-9B8F-DE79D695FE0D}" type="presParOf" srcId="{FDDF3394-9934-44F6-A79A-1DD823C988F9}" destId="{24247EE9-97CF-472C-8B16-4EA803B5AE59}" srcOrd="6" destOrd="0" presId="urn:microsoft.com/office/officeart/2005/8/layout/list1"/>
    <dgm:cxn modelId="{BD9EE943-96C2-4B2C-827F-CB9B221E3F22}" type="presParOf" srcId="{FDDF3394-9934-44F6-A79A-1DD823C988F9}" destId="{CDF47DDC-0CFA-4020-801B-359677188F69}" srcOrd="7" destOrd="0" presId="urn:microsoft.com/office/officeart/2005/8/layout/list1"/>
    <dgm:cxn modelId="{42772D07-339D-4844-959E-B4FD885D2669}" type="presParOf" srcId="{FDDF3394-9934-44F6-A79A-1DD823C988F9}" destId="{365D8BB4-7F55-4068-858A-A9F13A957104}" srcOrd="8" destOrd="0" presId="urn:microsoft.com/office/officeart/2005/8/layout/list1"/>
    <dgm:cxn modelId="{1F6BE3B0-D866-462B-8DE4-D705818CA17A}" type="presParOf" srcId="{365D8BB4-7F55-4068-858A-A9F13A957104}" destId="{4ABE6452-715E-482D-8F15-F43435D34B23}" srcOrd="0" destOrd="0" presId="urn:microsoft.com/office/officeart/2005/8/layout/list1"/>
    <dgm:cxn modelId="{92C092B4-FE24-4F0B-BB55-3571183DD20E}" type="presParOf" srcId="{365D8BB4-7F55-4068-858A-A9F13A957104}" destId="{25A36475-D647-47A1-B8DE-7F4C2E4E4B78}" srcOrd="1" destOrd="0" presId="urn:microsoft.com/office/officeart/2005/8/layout/list1"/>
    <dgm:cxn modelId="{FAEA01D1-9D10-4BC9-8BE4-0BB8BB1B19E6}" type="presParOf" srcId="{FDDF3394-9934-44F6-A79A-1DD823C988F9}" destId="{AA6537BB-A412-4EAD-BD05-AB5A98E69B8E}" srcOrd="9" destOrd="0" presId="urn:microsoft.com/office/officeart/2005/8/layout/list1"/>
    <dgm:cxn modelId="{8BA8BD4C-0623-4644-B1E0-7BF0C9E5A5A3}" type="presParOf" srcId="{FDDF3394-9934-44F6-A79A-1DD823C988F9}" destId="{5CAABA14-B57D-49D8-8ACB-CFAD8C2CF203}" srcOrd="10" destOrd="0" presId="urn:microsoft.com/office/officeart/2005/8/layout/list1"/>
    <dgm:cxn modelId="{FC65D12E-EE8B-46E2-B70D-0766E44D896E}" type="presParOf" srcId="{FDDF3394-9934-44F6-A79A-1DD823C988F9}" destId="{8354727D-F543-4147-8B33-6EFF7E25A567}" srcOrd="11" destOrd="0" presId="urn:microsoft.com/office/officeart/2005/8/layout/list1"/>
    <dgm:cxn modelId="{26A93004-B719-4427-96BC-60A085C802B8}" type="presParOf" srcId="{FDDF3394-9934-44F6-A79A-1DD823C988F9}" destId="{33F87F4E-8AB5-4D97-90EF-13EDE15EC8AB}" srcOrd="12" destOrd="0" presId="urn:microsoft.com/office/officeart/2005/8/layout/list1"/>
    <dgm:cxn modelId="{094D1684-1072-4BD0-B166-F4C9B102B3B6}" type="presParOf" srcId="{33F87F4E-8AB5-4D97-90EF-13EDE15EC8AB}" destId="{1C3F00A5-DE6B-4F60-9A94-97E500FB347B}" srcOrd="0" destOrd="0" presId="urn:microsoft.com/office/officeart/2005/8/layout/list1"/>
    <dgm:cxn modelId="{61869A47-E1D8-4D8B-BA40-1ECBB377E6ED}" type="presParOf" srcId="{33F87F4E-8AB5-4D97-90EF-13EDE15EC8AB}" destId="{C87AA9E5-0EF6-44D5-B78B-8DF62B0581C6}" srcOrd="1" destOrd="0" presId="urn:microsoft.com/office/officeart/2005/8/layout/list1"/>
    <dgm:cxn modelId="{74DA3A21-AC62-42C1-B8CB-C36619703B18}" type="presParOf" srcId="{FDDF3394-9934-44F6-A79A-1DD823C988F9}" destId="{478B6567-7938-4D65-8D88-113225D1479B}" srcOrd="13" destOrd="0" presId="urn:microsoft.com/office/officeart/2005/8/layout/list1"/>
    <dgm:cxn modelId="{321476AA-11CC-4EBB-80B1-6752C754018C}" type="presParOf" srcId="{FDDF3394-9934-44F6-A79A-1DD823C988F9}" destId="{D1510A63-CC04-41A6-8D80-C60F4688ACB9}" srcOrd="14" destOrd="0" presId="urn:microsoft.com/office/officeart/2005/8/layout/list1"/>
    <dgm:cxn modelId="{A5241C46-0E35-45A3-9554-42A3923FCF60}" type="presParOf" srcId="{FDDF3394-9934-44F6-A79A-1DD823C988F9}" destId="{0B1F37BE-FBF4-454B-BF70-47DC8B0B5638}" srcOrd="15" destOrd="0" presId="urn:microsoft.com/office/officeart/2005/8/layout/list1"/>
    <dgm:cxn modelId="{FDF55DFE-AE18-439C-B5D4-858CAC85EC4F}" type="presParOf" srcId="{FDDF3394-9934-44F6-A79A-1DD823C988F9}" destId="{392B170D-8ABB-4F46-A4F4-D705DAE00D4E}" srcOrd="16" destOrd="0" presId="urn:microsoft.com/office/officeart/2005/8/layout/list1"/>
    <dgm:cxn modelId="{242F296D-8F00-46BF-9D1D-0429162B56F9}" type="presParOf" srcId="{392B170D-8ABB-4F46-A4F4-D705DAE00D4E}" destId="{ACA4E184-9013-44E8-A846-EEEF6CCE63A8}" srcOrd="0" destOrd="0" presId="urn:microsoft.com/office/officeart/2005/8/layout/list1"/>
    <dgm:cxn modelId="{BB6ABADC-7313-44F3-AB19-6C0C43ACEDDE}" type="presParOf" srcId="{392B170D-8ABB-4F46-A4F4-D705DAE00D4E}" destId="{194233D7-AD2D-49E4-85F3-E52BC88DDA4E}" srcOrd="1" destOrd="0" presId="urn:microsoft.com/office/officeart/2005/8/layout/list1"/>
    <dgm:cxn modelId="{6BD481D7-ECC0-4D44-A599-C37CBBCE902C}" type="presParOf" srcId="{FDDF3394-9934-44F6-A79A-1DD823C988F9}" destId="{6D2588F3-F3EA-4632-9969-9C85214CCD40}" srcOrd="17" destOrd="0" presId="urn:microsoft.com/office/officeart/2005/8/layout/list1"/>
    <dgm:cxn modelId="{CB300C7B-7036-45D5-AACD-924110F9DFB2}" type="presParOf" srcId="{FDDF3394-9934-44F6-A79A-1DD823C988F9}" destId="{E22504F5-E5FA-4125-8A32-374D729CA4AC}" srcOrd="18" destOrd="0" presId="urn:microsoft.com/office/officeart/2005/8/layout/list1"/>
    <dgm:cxn modelId="{87B34F9D-0BF5-4F51-A383-D363E80031BD}" type="presParOf" srcId="{FDDF3394-9934-44F6-A79A-1DD823C988F9}" destId="{F648CF32-6D2A-4691-9180-81B995A906C1}" srcOrd="19" destOrd="0" presId="urn:microsoft.com/office/officeart/2005/8/layout/list1"/>
    <dgm:cxn modelId="{AEE0D536-E802-47C1-BFD7-263C46425592}" type="presParOf" srcId="{FDDF3394-9934-44F6-A79A-1DD823C988F9}" destId="{EFDB2143-6CC4-403F-9C3E-332CF7BBBC53}" srcOrd="20" destOrd="0" presId="urn:microsoft.com/office/officeart/2005/8/layout/list1"/>
    <dgm:cxn modelId="{6A8359DE-8012-4F62-9C34-575018326684}" type="presParOf" srcId="{EFDB2143-6CC4-403F-9C3E-332CF7BBBC53}" destId="{C9C7A494-DAB8-4001-952E-0D94BD5F0F18}" srcOrd="0" destOrd="0" presId="urn:microsoft.com/office/officeart/2005/8/layout/list1"/>
    <dgm:cxn modelId="{12E815A6-A17E-4E95-B5A2-1B3632F37A1D}" type="presParOf" srcId="{EFDB2143-6CC4-403F-9C3E-332CF7BBBC53}" destId="{35B6308C-27B8-45FA-90CB-FE2E48A3D241}" srcOrd="1" destOrd="0" presId="urn:microsoft.com/office/officeart/2005/8/layout/list1"/>
    <dgm:cxn modelId="{B21314B3-C9EC-4353-9753-66E661625353}" type="presParOf" srcId="{FDDF3394-9934-44F6-A79A-1DD823C988F9}" destId="{F8C8B610-E125-4A61-AE01-DF4EC7B26B07}" srcOrd="21" destOrd="0" presId="urn:microsoft.com/office/officeart/2005/8/layout/list1"/>
    <dgm:cxn modelId="{6CC042A4-DD21-4777-A236-2DEE03AE22D5}" type="presParOf" srcId="{FDDF3394-9934-44F6-A79A-1DD823C988F9}" destId="{473E203A-B04A-4862-BA76-7147E8E79362}" srcOrd="22" destOrd="0" presId="urn:microsoft.com/office/officeart/2005/8/layout/list1"/>
    <dgm:cxn modelId="{FC4B9A07-11E4-4920-87C4-14556E655232}" type="presParOf" srcId="{FDDF3394-9934-44F6-A79A-1DD823C988F9}" destId="{BC3E2183-B6C2-47C7-9CBC-A06BD64C7126}" srcOrd="23" destOrd="0" presId="urn:microsoft.com/office/officeart/2005/8/layout/list1"/>
    <dgm:cxn modelId="{006D751A-8791-4E86-AF4D-5F1A069C7701}" type="presParOf" srcId="{FDDF3394-9934-44F6-A79A-1DD823C988F9}" destId="{11818BEC-2CEC-45F3-BBA8-E018C2C08DF2}" srcOrd="24" destOrd="0" presId="urn:microsoft.com/office/officeart/2005/8/layout/list1"/>
    <dgm:cxn modelId="{5A732D4B-7433-48C4-B11E-596686B084F9}" type="presParOf" srcId="{11818BEC-2CEC-45F3-BBA8-E018C2C08DF2}" destId="{22F27014-2A3E-46CF-AE3F-7A41E7B34966}" srcOrd="0" destOrd="0" presId="urn:microsoft.com/office/officeart/2005/8/layout/list1"/>
    <dgm:cxn modelId="{28FD3325-7620-424C-B6F7-F6F163175BFA}" type="presParOf" srcId="{11818BEC-2CEC-45F3-BBA8-E018C2C08DF2}" destId="{CBBB047D-E160-4685-B237-47A9D6007417}" srcOrd="1" destOrd="0" presId="urn:microsoft.com/office/officeart/2005/8/layout/list1"/>
    <dgm:cxn modelId="{173B3C00-CDFE-4CDF-890B-202E8495B204}" type="presParOf" srcId="{FDDF3394-9934-44F6-A79A-1DD823C988F9}" destId="{29731FBA-0048-40E8-8080-FD37689E5E5D}" srcOrd="25" destOrd="0" presId="urn:microsoft.com/office/officeart/2005/8/layout/list1"/>
    <dgm:cxn modelId="{44AD9017-AD5B-487A-8F09-D936F23BF370}" type="presParOf" srcId="{FDDF3394-9934-44F6-A79A-1DD823C988F9}" destId="{7B81B341-B3B5-4B1E-8DCF-F4019B230535}" srcOrd="26" destOrd="0" presId="urn:microsoft.com/office/officeart/2005/8/layout/list1"/>
    <dgm:cxn modelId="{BB682E62-36F1-4F4E-A9C7-16F9FAE47F54}" type="presParOf" srcId="{FDDF3394-9934-44F6-A79A-1DD823C988F9}" destId="{015526B7-07E0-4C9D-88CE-5966AE08AA66}" srcOrd="27" destOrd="0" presId="urn:microsoft.com/office/officeart/2005/8/layout/list1"/>
    <dgm:cxn modelId="{24A4078E-0943-4DC3-B4FF-F683C8678995}" type="presParOf" srcId="{FDDF3394-9934-44F6-A79A-1DD823C988F9}" destId="{2C6142B9-39E8-41DE-AAC1-BA6ED93764EA}" srcOrd="28" destOrd="0" presId="urn:microsoft.com/office/officeart/2005/8/layout/list1"/>
    <dgm:cxn modelId="{6D7F2B7D-3693-4B9E-B978-73F558BE49E8}" type="presParOf" srcId="{2C6142B9-39E8-41DE-AAC1-BA6ED93764EA}" destId="{8554F735-142A-4F39-A65F-495AA7C4C7C4}" srcOrd="0" destOrd="0" presId="urn:microsoft.com/office/officeart/2005/8/layout/list1"/>
    <dgm:cxn modelId="{F64701EE-2679-4498-8B22-98DF2C5D8548}" type="presParOf" srcId="{2C6142B9-39E8-41DE-AAC1-BA6ED93764EA}" destId="{119FDDDA-328B-4B31-8C03-E407CC28C71A}" srcOrd="1" destOrd="0" presId="urn:microsoft.com/office/officeart/2005/8/layout/list1"/>
    <dgm:cxn modelId="{2CD34FF1-248E-446F-9954-02232E143B98}" type="presParOf" srcId="{FDDF3394-9934-44F6-A79A-1DD823C988F9}" destId="{3387B637-0AED-4B98-B57B-E6BA789AF9CD}" srcOrd="29" destOrd="0" presId="urn:microsoft.com/office/officeart/2005/8/layout/list1"/>
    <dgm:cxn modelId="{5C84B87A-3886-41B6-A179-F1E652688F9B}" type="presParOf" srcId="{FDDF3394-9934-44F6-A79A-1DD823C988F9}" destId="{5EDAFBA8-3A7A-4471-B65E-7C0736037A9B}" srcOrd="30" destOrd="0" presId="urn:microsoft.com/office/officeart/2005/8/layout/list1"/>
    <dgm:cxn modelId="{CF4262BF-6256-46A9-8289-B9D244DA2225}" type="presParOf" srcId="{FDDF3394-9934-44F6-A79A-1DD823C988F9}" destId="{5D860985-19EA-4417-BA03-3099AAD37223}" srcOrd="31" destOrd="0" presId="urn:microsoft.com/office/officeart/2005/8/layout/list1"/>
    <dgm:cxn modelId="{3EF136C1-EC2F-4BF0-9BD9-CF270F3D6748}" type="presParOf" srcId="{FDDF3394-9934-44F6-A79A-1DD823C988F9}" destId="{303A00F8-40D5-4ADF-A6E0-A2B22D3BD9F1}" srcOrd="32" destOrd="0" presId="urn:microsoft.com/office/officeart/2005/8/layout/list1"/>
    <dgm:cxn modelId="{646311D2-2B33-46AE-8354-0E651793366C}" type="presParOf" srcId="{303A00F8-40D5-4ADF-A6E0-A2B22D3BD9F1}" destId="{A19E1260-B81E-49FE-8FC2-412A3935C15A}" srcOrd="0" destOrd="0" presId="urn:microsoft.com/office/officeart/2005/8/layout/list1"/>
    <dgm:cxn modelId="{DB464E4D-5D16-4CA9-9EBE-231132CDEA97}" type="presParOf" srcId="{303A00F8-40D5-4ADF-A6E0-A2B22D3BD9F1}" destId="{15B72E4C-98D2-4735-9258-B10F400969BE}" srcOrd="1" destOrd="0" presId="urn:microsoft.com/office/officeart/2005/8/layout/list1"/>
    <dgm:cxn modelId="{E3EA0714-825F-4FDD-BC39-8B043A67BAF9}" type="presParOf" srcId="{FDDF3394-9934-44F6-A79A-1DD823C988F9}" destId="{68F17F99-D22C-46AD-9FB8-85C8834CB6FB}" srcOrd="33" destOrd="0" presId="urn:microsoft.com/office/officeart/2005/8/layout/list1"/>
    <dgm:cxn modelId="{93C5196D-9B29-4885-B991-A83BF97DCEED}"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rgbClr val="C00000"/>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70519ED7-30DF-42A1-B5E5-0EF02A87433E}" type="presOf" srcId="{17365DAD-1AAE-45D3-9D8C-D930C1B0E165}" destId="{119FDDDA-328B-4B31-8C03-E407CC28C71A}"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D64C1D93-5F79-4778-B4B4-D0046A9C8A52}" type="presOf" srcId="{36625B9D-6693-4D7C-9AFB-A7145706981B}" destId="{15B72E4C-98D2-4735-9258-B10F400969BE}"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4CC43B11-598A-4DA0-B0DE-1B1B938B5E6C}" srcId="{76CD096A-1850-4034-B3BE-C54E1E3D67C2}" destId="{0638FFE9-BC2A-4365-B850-B06E81674028}" srcOrd="5" destOrd="0" parTransId="{C8A5E351-2185-4088-AA06-F18A02C623F5}" sibTransId="{5B82FB9D-31F2-4890-B5E4-E91DB7486551}"/>
    <dgm:cxn modelId="{9E7AA9A3-DA67-4357-9D56-0FB2063D69E3}" type="presOf" srcId="{17365DAD-1AAE-45D3-9D8C-D930C1B0E165}" destId="{8554F735-142A-4F39-A65F-495AA7C4C7C4}" srcOrd="0" destOrd="0" presId="urn:microsoft.com/office/officeart/2005/8/layout/list1"/>
    <dgm:cxn modelId="{FEC661FD-13CA-49D2-A657-A9CA86C0A2B3}" type="presOf" srcId="{FC5EB29D-7AED-4D1F-8625-396242E32FBB}" destId="{1C3F00A5-DE6B-4F60-9A94-97E500FB347B}" srcOrd="0" destOrd="0" presId="urn:microsoft.com/office/officeart/2005/8/layout/list1"/>
    <dgm:cxn modelId="{114E53F1-E255-4335-BEF5-9C7F37431D4D}" type="presOf" srcId="{7AE1CBF7-0EB5-4958-B2F0-98FF433B88D0}" destId="{CBBB047D-E160-4685-B237-47A9D6007417}" srcOrd="1" destOrd="0" presId="urn:microsoft.com/office/officeart/2005/8/layout/list1"/>
    <dgm:cxn modelId="{7B75D30B-E4B9-4015-8B5B-D9AB3C18A22D}" type="presOf" srcId="{0F2EF822-0560-421A-AC27-5F281DCE7A41}" destId="{4ABE6452-715E-482D-8F15-F43435D34B23}" srcOrd="0" destOrd="0" presId="urn:microsoft.com/office/officeart/2005/8/layout/list1"/>
    <dgm:cxn modelId="{3EDE22EB-B5EB-4362-8DD9-B386F5387A3F}" type="presOf" srcId="{0F2EF822-0560-421A-AC27-5F281DCE7A41}" destId="{25A36475-D647-47A1-B8DE-7F4C2E4E4B78}" srcOrd="1" destOrd="0" presId="urn:microsoft.com/office/officeart/2005/8/layout/list1"/>
    <dgm:cxn modelId="{69E74A37-B718-4863-990C-213136D2870F}" type="presOf" srcId="{58980F67-80B5-4BB1-8993-150D7F5EBC14}" destId="{F5CBDABF-7DAA-4467-AE8F-DF61DDEC1880}"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798AD0BF-D741-4CCF-8F91-C3035C811BCD}" type="presOf" srcId="{58980F67-80B5-4BB1-8993-150D7F5EBC14}" destId="{3A746979-E9FB-4712-AC21-ED558594C067}"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23DBF99E-3465-4D97-9D8F-050E44AF5A9C}" type="presOf" srcId="{FC5EB29D-7AED-4D1F-8625-396242E32FBB}" destId="{C87AA9E5-0EF6-44D5-B78B-8DF62B0581C6}" srcOrd="1" destOrd="0" presId="urn:microsoft.com/office/officeart/2005/8/layout/list1"/>
    <dgm:cxn modelId="{A6C3DD0C-6C39-47B3-9BD1-D51704436F09}" type="presOf" srcId="{0638FFE9-BC2A-4365-B850-B06E81674028}" destId="{C9C7A494-DAB8-4001-952E-0D94BD5F0F18}" srcOrd="0" destOrd="0" presId="urn:microsoft.com/office/officeart/2005/8/layout/list1"/>
    <dgm:cxn modelId="{57A0060C-4A2D-4481-A5FA-F4BF07262409}" type="presOf" srcId="{1C45C059-8117-4FE9-BE9F-EA78D44C5735}" destId="{22CF1DEF-BD6F-4ECF-9743-7498CC9E9822}" srcOrd="0" destOrd="0" presId="urn:microsoft.com/office/officeart/2005/8/layout/list1"/>
    <dgm:cxn modelId="{0B1C194E-8600-4A45-8962-C77C1AE62E45}" type="presOf" srcId="{1C45C059-8117-4FE9-BE9F-EA78D44C5735}" destId="{5FAD4029-6631-408A-A224-7845E7EA1F39}" srcOrd="1" destOrd="0" presId="urn:microsoft.com/office/officeart/2005/8/layout/list1"/>
    <dgm:cxn modelId="{4ED11677-C44A-45D5-BE42-BA0E3575F95A}" type="presOf" srcId="{76CD096A-1850-4034-B3BE-C54E1E3D67C2}" destId="{FDDF3394-9934-44F6-A79A-1DD823C988F9}" srcOrd="0" destOrd="0" presId="urn:microsoft.com/office/officeart/2005/8/layout/list1"/>
    <dgm:cxn modelId="{C9FBAD80-832D-414E-A60D-8DE28E01F641}" type="presOf" srcId="{18D678FC-CD22-43E4-A546-72C2F07F9267}" destId="{194233D7-AD2D-49E4-85F3-E52BC88DDA4E}"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88714B25-4C13-4B4D-9706-23242B91F2BA}" srcId="{76CD096A-1850-4034-B3BE-C54E1E3D67C2}" destId="{36625B9D-6693-4D7C-9AFB-A7145706981B}" srcOrd="8" destOrd="0" parTransId="{C7546AC5-3409-440F-AB29-403C205B712C}" sibTransId="{8EACBB11-3917-4552-B249-E2A530760DCB}"/>
    <dgm:cxn modelId="{3F6FA6B8-921E-4D39-B41F-06106741C68A}" type="presOf" srcId="{0638FFE9-BC2A-4365-B850-B06E81674028}" destId="{35B6308C-27B8-45FA-90CB-FE2E48A3D241}" srcOrd="1" destOrd="0" presId="urn:microsoft.com/office/officeart/2005/8/layout/list1"/>
    <dgm:cxn modelId="{D8C45DAF-14A3-4038-AB93-81D50C712CF5}" type="presOf" srcId="{18D678FC-CD22-43E4-A546-72C2F07F9267}" destId="{ACA4E184-9013-44E8-A846-EEEF6CCE63A8}"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FF8149D9-082F-4007-83F6-DDA659CC6871}" type="presOf" srcId="{7AE1CBF7-0EB5-4958-B2F0-98FF433B88D0}" destId="{22F27014-2A3E-46CF-AE3F-7A41E7B34966}" srcOrd="0" destOrd="0" presId="urn:microsoft.com/office/officeart/2005/8/layout/list1"/>
    <dgm:cxn modelId="{AEBFE2A8-4DF8-4D54-B091-22C7255832C9}" type="presOf" srcId="{36625B9D-6693-4D7C-9AFB-A7145706981B}" destId="{A19E1260-B81E-49FE-8FC2-412A3935C15A}" srcOrd="0" destOrd="0" presId="urn:microsoft.com/office/officeart/2005/8/layout/list1"/>
    <dgm:cxn modelId="{053594DB-3886-4C4D-A92A-DDFA1F9DE67A}" type="presParOf" srcId="{FDDF3394-9934-44F6-A79A-1DD823C988F9}" destId="{019AFB21-E085-4059-A934-E067DD4DAC1A}" srcOrd="0" destOrd="0" presId="urn:microsoft.com/office/officeart/2005/8/layout/list1"/>
    <dgm:cxn modelId="{16AFD212-1AB7-4E8C-B7C3-140E4C06924D}" type="presParOf" srcId="{019AFB21-E085-4059-A934-E067DD4DAC1A}" destId="{F5CBDABF-7DAA-4467-AE8F-DF61DDEC1880}" srcOrd="0" destOrd="0" presId="urn:microsoft.com/office/officeart/2005/8/layout/list1"/>
    <dgm:cxn modelId="{F5ADEC1C-9D8B-44FA-840A-BF877F396716}" type="presParOf" srcId="{019AFB21-E085-4059-A934-E067DD4DAC1A}" destId="{3A746979-E9FB-4712-AC21-ED558594C067}" srcOrd="1" destOrd="0" presId="urn:microsoft.com/office/officeart/2005/8/layout/list1"/>
    <dgm:cxn modelId="{573050CA-9EAA-4385-8753-CC78F1CD51A0}" type="presParOf" srcId="{FDDF3394-9934-44F6-A79A-1DD823C988F9}" destId="{B5B9E088-B881-4DBC-85D6-1537B87BB6CE}" srcOrd="1" destOrd="0" presId="urn:microsoft.com/office/officeart/2005/8/layout/list1"/>
    <dgm:cxn modelId="{207B5E94-EEC1-4B4C-9949-FDAE36B9F647}" type="presParOf" srcId="{FDDF3394-9934-44F6-A79A-1DD823C988F9}" destId="{CA8375C8-0C8E-4AAC-BB77-E8554B9ECE8C}" srcOrd="2" destOrd="0" presId="urn:microsoft.com/office/officeart/2005/8/layout/list1"/>
    <dgm:cxn modelId="{97E15347-7BE6-40FB-940D-5672F74B6D9D}" type="presParOf" srcId="{FDDF3394-9934-44F6-A79A-1DD823C988F9}" destId="{8DEB0E39-7FDD-45D3-9DA0-EE51B3AA3DA6}" srcOrd="3" destOrd="0" presId="urn:microsoft.com/office/officeart/2005/8/layout/list1"/>
    <dgm:cxn modelId="{8D4E73B8-01CB-4C66-8563-BF0FAF922CF5}" type="presParOf" srcId="{FDDF3394-9934-44F6-A79A-1DD823C988F9}" destId="{2A4C7834-5605-4CCD-86F3-2654AE433539}" srcOrd="4" destOrd="0" presId="urn:microsoft.com/office/officeart/2005/8/layout/list1"/>
    <dgm:cxn modelId="{DB69CA1F-184D-43A7-96AF-BFB0F8CBF7A1}" type="presParOf" srcId="{2A4C7834-5605-4CCD-86F3-2654AE433539}" destId="{22CF1DEF-BD6F-4ECF-9743-7498CC9E9822}" srcOrd="0" destOrd="0" presId="urn:microsoft.com/office/officeart/2005/8/layout/list1"/>
    <dgm:cxn modelId="{146C206A-8D7B-4864-8A8C-48C8436C4776}" type="presParOf" srcId="{2A4C7834-5605-4CCD-86F3-2654AE433539}" destId="{5FAD4029-6631-408A-A224-7845E7EA1F39}" srcOrd="1" destOrd="0" presId="urn:microsoft.com/office/officeart/2005/8/layout/list1"/>
    <dgm:cxn modelId="{F3423587-9150-4593-BC52-AC860CC3A8A6}" type="presParOf" srcId="{FDDF3394-9934-44F6-A79A-1DD823C988F9}" destId="{C523694A-7521-4947-9D66-8ACC1EAB7170}" srcOrd="5" destOrd="0" presId="urn:microsoft.com/office/officeart/2005/8/layout/list1"/>
    <dgm:cxn modelId="{3A4CB84A-1F02-4259-8A7F-2E954E8FDA02}" type="presParOf" srcId="{FDDF3394-9934-44F6-A79A-1DD823C988F9}" destId="{24247EE9-97CF-472C-8B16-4EA803B5AE59}" srcOrd="6" destOrd="0" presId="urn:microsoft.com/office/officeart/2005/8/layout/list1"/>
    <dgm:cxn modelId="{09BF5793-AC1D-49D7-8FBE-6312E36F0675}" type="presParOf" srcId="{FDDF3394-9934-44F6-A79A-1DD823C988F9}" destId="{CDF47DDC-0CFA-4020-801B-359677188F69}" srcOrd="7" destOrd="0" presId="urn:microsoft.com/office/officeart/2005/8/layout/list1"/>
    <dgm:cxn modelId="{B9129BC7-41F8-467A-B871-1E1BB25F6726}" type="presParOf" srcId="{FDDF3394-9934-44F6-A79A-1DD823C988F9}" destId="{365D8BB4-7F55-4068-858A-A9F13A957104}" srcOrd="8" destOrd="0" presId="urn:microsoft.com/office/officeart/2005/8/layout/list1"/>
    <dgm:cxn modelId="{C67A86F2-951E-4A5E-836B-11F934B0EF72}" type="presParOf" srcId="{365D8BB4-7F55-4068-858A-A9F13A957104}" destId="{4ABE6452-715E-482D-8F15-F43435D34B23}" srcOrd="0" destOrd="0" presId="urn:microsoft.com/office/officeart/2005/8/layout/list1"/>
    <dgm:cxn modelId="{F44982D3-76DE-494D-B31B-8163154A263B}" type="presParOf" srcId="{365D8BB4-7F55-4068-858A-A9F13A957104}" destId="{25A36475-D647-47A1-B8DE-7F4C2E4E4B78}" srcOrd="1" destOrd="0" presId="urn:microsoft.com/office/officeart/2005/8/layout/list1"/>
    <dgm:cxn modelId="{EA988B04-8D00-4F19-8609-F6850522587B}" type="presParOf" srcId="{FDDF3394-9934-44F6-A79A-1DD823C988F9}" destId="{AA6537BB-A412-4EAD-BD05-AB5A98E69B8E}" srcOrd="9" destOrd="0" presId="urn:microsoft.com/office/officeart/2005/8/layout/list1"/>
    <dgm:cxn modelId="{61F7C91A-D587-4C66-8C78-C6C447BD4CF9}" type="presParOf" srcId="{FDDF3394-9934-44F6-A79A-1DD823C988F9}" destId="{5CAABA14-B57D-49D8-8ACB-CFAD8C2CF203}" srcOrd="10" destOrd="0" presId="urn:microsoft.com/office/officeart/2005/8/layout/list1"/>
    <dgm:cxn modelId="{6633C010-B69D-45E3-8502-056E891F11BF}" type="presParOf" srcId="{FDDF3394-9934-44F6-A79A-1DD823C988F9}" destId="{8354727D-F543-4147-8B33-6EFF7E25A567}" srcOrd="11" destOrd="0" presId="urn:microsoft.com/office/officeart/2005/8/layout/list1"/>
    <dgm:cxn modelId="{9F6E04D0-BC22-431F-A06E-9C74D4165449}" type="presParOf" srcId="{FDDF3394-9934-44F6-A79A-1DD823C988F9}" destId="{33F87F4E-8AB5-4D97-90EF-13EDE15EC8AB}" srcOrd="12" destOrd="0" presId="urn:microsoft.com/office/officeart/2005/8/layout/list1"/>
    <dgm:cxn modelId="{0CE9AE31-732C-4B46-AB36-D9550405DE3C}" type="presParOf" srcId="{33F87F4E-8AB5-4D97-90EF-13EDE15EC8AB}" destId="{1C3F00A5-DE6B-4F60-9A94-97E500FB347B}" srcOrd="0" destOrd="0" presId="urn:microsoft.com/office/officeart/2005/8/layout/list1"/>
    <dgm:cxn modelId="{8A3CDF95-6396-4F6C-B64F-057D045A9121}" type="presParOf" srcId="{33F87F4E-8AB5-4D97-90EF-13EDE15EC8AB}" destId="{C87AA9E5-0EF6-44D5-B78B-8DF62B0581C6}" srcOrd="1" destOrd="0" presId="urn:microsoft.com/office/officeart/2005/8/layout/list1"/>
    <dgm:cxn modelId="{4C9488C6-2F17-41BC-82C9-0F6EE8845EAD}" type="presParOf" srcId="{FDDF3394-9934-44F6-A79A-1DD823C988F9}" destId="{478B6567-7938-4D65-8D88-113225D1479B}" srcOrd="13" destOrd="0" presId="urn:microsoft.com/office/officeart/2005/8/layout/list1"/>
    <dgm:cxn modelId="{E2D7A3E9-7B97-47C5-A0F7-E4775009CD30}" type="presParOf" srcId="{FDDF3394-9934-44F6-A79A-1DD823C988F9}" destId="{D1510A63-CC04-41A6-8D80-C60F4688ACB9}" srcOrd="14" destOrd="0" presId="urn:microsoft.com/office/officeart/2005/8/layout/list1"/>
    <dgm:cxn modelId="{8AB5EA91-6640-4E32-9E95-5904ED4C0DDC}" type="presParOf" srcId="{FDDF3394-9934-44F6-A79A-1DD823C988F9}" destId="{0B1F37BE-FBF4-454B-BF70-47DC8B0B5638}" srcOrd="15" destOrd="0" presId="urn:microsoft.com/office/officeart/2005/8/layout/list1"/>
    <dgm:cxn modelId="{53C19C7A-6426-4AA3-8095-B5AD44E0ED47}" type="presParOf" srcId="{FDDF3394-9934-44F6-A79A-1DD823C988F9}" destId="{392B170D-8ABB-4F46-A4F4-D705DAE00D4E}" srcOrd="16" destOrd="0" presId="urn:microsoft.com/office/officeart/2005/8/layout/list1"/>
    <dgm:cxn modelId="{A3066FA1-673C-439A-9B61-80DECA2519F2}" type="presParOf" srcId="{392B170D-8ABB-4F46-A4F4-D705DAE00D4E}" destId="{ACA4E184-9013-44E8-A846-EEEF6CCE63A8}" srcOrd="0" destOrd="0" presId="urn:microsoft.com/office/officeart/2005/8/layout/list1"/>
    <dgm:cxn modelId="{18E88944-B971-40EF-A254-A6DDB4C119FA}" type="presParOf" srcId="{392B170D-8ABB-4F46-A4F4-D705DAE00D4E}" destId="{194233D7-AD2D-49E4-85F3-E52BC88DDA4E}" srcOrd="1" destOrd="0" presId="urn:microsoft.com/office/officeart/2005/8/layout/list1"/>
    <dgm:cxn modelId="{A27DED3E-AD04-4483-9E49-7C58FE30D790}" type="presParOf" srcId="{FDDF3394-9934-44F6-A79A-1DD823C988F9}" destId="{6D2588F3-F3EA-4632-9969-9C85214CCD40}" srcOrd="17" destOrd="0" presId="urn:microsoft.com/office/officeart/2005/8/layout/list1"/>
    <dgm:cxn modelId="{BE9E2100-9E2A-4C05-80B3-7CE0CA1E90BA}" type="presParOf" srcId="{FDDF3394-9934-44F6-A79A-1DD823C988F9}" destId="{E22504F5-E5FA-4125-8A32-374D729CA4AC}" srcOrd="18" destOrd="0" presId="urn:microsoft.com/office/officeart/2005/8/layout/list1"/>
    <dgm:cxn modelId="{CDA33BFE-3AA3-4A79-855A-731224051424}" type="presParOf" srcId="{FDDF3394-9934-44F6-A79A-1DD823C988F9}" destId="{F648CF32-6D2A-4691-9180-81B995A906C1}" srcOrd="19" destOrd="0" presId="urn:microsoft.com/office/officeart/2005/8/layout/list1"/>
    <dgm:cxn modelId="{1968F035-4744-4736-8656-60E3C23E3B6E}" type="presParOf" srcId="{FDDF3394-9934-44F6-A79A-1DD823C988F9}" destId="{EFDB2143-6CC4-403F-9C3E-332CF7BBBC53}" srcOrd="20" destOrd="0" presId="urn:microsoft.com/office/officeart/2005/8/layout/list1"/>
    <dgm:cxn modelId="{04822A83-A034-4F0F-8692-7E3882CCDF0E}" type="presParOf" srcId="{EFDB2143-6CC4-403F-9C3E-332CF7BBBC53}" destId="{C9C7A494-DAB8-4001-952E-0D94BD5F0F18}" srcOrd="0" destOrd="0" presId="urn:microsoft.com/office/officeart/2005/8/layout/list1"/>
    <dgm:cxn modelId="{7004B59D-A05F-476F-BE2B-114FC5EE9686}" type="presParOf" srcId="{EFDB2143-6CC4-403F-9C3E-332CF7BBBC53}" destId="{35B6308C-27B8-45FA-90CB-FE2E48A3D241}" srcOrd="1" destOrd="0" presId="urn:microsoft.com/office/officeart/2005/8/layout/list1"/>
    <dgm:cxn modelId="{B63244D2-DE93-4230-B199-83A7D12401EC}" type="presParOf" srcId="{FDDF3394-9934-44F6-A79A-1DD823C988F9}" destId="{F8C8B610-E125-4A61-AE01-DF4EC7B26B07}" srcOrd="21" destOrd="0" presId="urn:microsoft.com/office/officeart/2005/8/layout/list1"/>
    <dgm:cxn modelId="{6E71FC6C-D065-45F3-A7C1-E85981365565}" type="presParOf" srcId="{FDDF3394-9934-44F6-A79A-1DD823C988F9}" destId="{473E203A-B04A-4862-BA76-7147E8E79362}" srcOrd="22" destOrd="0" presId="urn:microsoft.com/office/officeart/2005/8/layout/list1"/>
    <dgm:cxn modelId="{D32E37FF-BEB5-4CE7-8910-77D90D73D73F}" type="presParOf" srcId="{FDDF3394-9934-44F6-A79A-1DD823C988F9}" destId="{BC3E2183-B6C2-47C7-9CBC-A06BD64C7126}" srcOrd="23" destOrd="0" presId="urn:microsoft.com/office/officeart/2005/8/layout/list1"/>
    <dgm:cxn modelId="{3FD43D15-423B-4118-9328-76F629B629BF}" type="presParOf" srcId="{FDDF3394-9934-44F6-A79A-1DD823C988F9}" destId="{11818BEC-2CEC-45F3-BBA8-E018C2C08DF2}" srcOrd="24" destOrd="0" presId="urn:microsoft.com/office/officeart/2005/8/layout/list1"/>
    <dgm:cxn modelId="{6D0734DE-5258-468D-987E-052632ABB823}" type="presParOf" srcId="{11818BEC-2CEC-45F3-BBA8-E018C2C08DF2}" destId="{22F27014-2A3E-46CF-AE3F-7A41E7B34966}" srcOrd="0" destOrd="0" presId="urn:microsoft.com/office/officeart/2005/8/layout/list1"/>
    <dgm:cxn modelId="{E5CE391E-3813-408D-8887-E7B4B9B11CD0}" type="presParOf" srcId="{11818BEC-2CEC-45F3-BBA8-E018C2C08DF2}" destId="{CBBB047D-E160-4685-B237-47A9D6007417}" srcOrd="1" destOrd="0" presId="urn:microsoft.com/office/officeart/2005/8/layout/list1"/>
    <dgm:cxn modelId="{89BD8808-B75A-4900-BD6C-32BA88BFB1D9}" type="presParOf" srcId="{FDDF3394-9934-44F6-A79A-1DD823C988F9}" destId="{29731FBA-0048-40E8-8080-FD37689E5E5D}" srcOrd="25" destOrd="0" presId="urn:microsoft.com/office/officeart/2005/8/layout/list1"/>
    <dgm:cxn modelId="{588E42FF-04ED-4441-AD79-F158800963C0}" type="presParOf" srcId="{FDDF3394-9934-44F6-A79A-1DD823C988F9}" destId="{7B81B341-B3B5-4B1E-8DCF-F4019B230535}" srcOrd="26" destOrd="0" presId="urn:microsoft.com/office/officeart/2005/8/layout/list1"/>
    <dgm:cxn modelId="{DFE10D2A-1DF2-4C57-8C97-857D38A62256}" type="presParOf" srcId="{FDDF3394-9934-44F6-A79A-1DD823C988F9}" destId="{015526B7-07E0-4C9D-88CE-5966AE08AA66}" srcOrd="27" destOrd="0" presId="urn:microsoft.com/office/officeart/2005/8/layout/list1"/>
    <dgm:cxn modelId="{746EDE15-8410-4584-976B-72708B39731B}" type="presParOf" srcId="{FDDF3394-9934-44F6-A79A-1DD823C988F9}" destId="{2C6142B9-39E8-41DE-AAC1-BA6ED93764EA}" srcOrd="28" destOrd="0" presId="urn:microsoft.com/office/officeart/2005/8/layout/list1"/>
    <dgm:cxn modelId="{4EE908A4-DD73-4BFA-82DF-48DED87EFD8E}" type="presParOf" srcId="{2C6142B9-39E8-41DE-AAC1-BA6ED93764EA}" destId="{8554F735-142A-4F39-A65F-495AA7C4C7C4}" srcOrd="0" destOrd="0" presId="urn:microsoft.com/office/officeart/2005/8/layout/list1"/>
    <dgm:cxn modelId="{23BA743E-EAA7-438D-A2AA-4D01C46DFFE6}" type="presParOf" srcId="{2C6142B9-39E8-41DE-AAC1-BA6ED93764EA}" destId="{119FDDDA-328B-4B31-8C03-E407CC28C71A}" srcOrd="1" destOrd="0" presId="urn:microsoft.com/office/officeart/2005/8/layout/list1"/>
    <dgm:cxn modelId="{87320007-2D2A-4522-9B57-B4A6C3793F23}" type="presParOf" srcId="{FDDF3394-9934-44F6-A79A-1DD823C988F9}" destId="{3387B637-0AED-4B98-B57B-E6BA789AF9CD}" srcOrd="29" destOrd="0" presId="urn:microsoft.com/office/officeart/2005/8/layout/list1"/>
    <dgm:cxn modelId="{81324536-2CC5-40AB-BD3F-8EFCCB7E5275}" type="presParOf" srcId="{FDDF3394-9934-44F6-A79A-1DD823C988F9}" destId="{5EDAFBA8-3A7A-4471-B65E-7C0736037A9B}" srcOrd="30" destOrd="0" presId="urn:microsoft.com/office/officeart/2005/8/layout/list1"/>
    <dgm:cxn modelId="{7FB625CE-1FF3-4025-9494-75EAFDBDB15E}" type="presParOf" srcId="{FDDF3394-9934-44F6-A79A-1DD823C988F9}" destId="{5D860985-19EA-4417-BA03-3099AAD37223}" srcOrd="31" destOrd="0" presId="urn:microsoft.com/office/officeart/2005/8/layout/list1"/>
    <dgm:cxn modelId="{11D62604-BDEB-4C26-8B0B-A8DA81FDE308}" type="presParOf" srcId="{FDDF3394-9934-44F6-A79A-1DD823C988F9}" destId="{303A00F8-40D5-4ADF-A6E0-A2B22D3BD9F1}" srcOrd="32" destOrd="0" presId="urn:microsoft.com/office/officeart/2005/8/layout/list1"/>
    <dgm:cxn modelId="{5BF5ECD7-132F-4901-AAAC-AFA05452CA35}" type="presParOf" srcId="{303A00F8-40D5-4ADF-A6E0-A2B22D3BD9F1}" destId="{A19E1260-B81E-49FE-8FC2-412A3935C15A}" srcOrd="0" destOrd="0" presId="urn:microsoft.com/office/officeart/2005/8/layout/list1"/>
    <dgm:cxn modelId="{B1D6F511-E348-4C28-9161-BBC908746317}" type="presParOf" srcId="{303A00F8-40D5-4ADF-A6E0-A2B22D3BD9F1}" destId="{15B72E4C-98D2-4735-9258-B10F400969BE}" srcOrd="1" destOrd="0" presId="urn:microsoft.com/office/officeart/2005/8/layout/list1"/>
    <dgm:cxn modelId="{050BCBF3-4EC9-46F2-81AF-F0911841C04C}" type="presParOf" srcId="{FDDF3394-9934-44F6-A79A-1DD823C988F9}" destId="{68F17F99-D22C-46AD-9FB8-85C8834CB6FB}" srcOrd="33" destOrd="0" presId="urn:microsoft.com/office/officeart/2005/8/layout/list1"/>
    <dgm:cxn modelId="{3AC7D779-3969-4BAE-B8EC-E5149D5ECB8B}"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rgbClr val="C00000"/>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035F9F9D-907D-4E79-AA7E-89F41817D403}" type="presOf" srcId="{FC5EB29D-7AED-4D1F-8625-396242E32FBB}" destId="{C87AA9E5-0EF6-44D5-B78B-8DF62B0581C6}" srcOrd="1" destOrd="0" presId="urn:microsoft.com/office/officeart/2005/8/layout/list1"/>
    <dgm:cxn modelId="{6AA91576-F3C4-4026-9946-763522F00D88}" type="presOf" srcId="{1C45C059-8117-4FE9-BE9F-EA78D44C5735}" destId="{22CF1DEF-BD6F-4ECF-9743-7498CC9E9822}"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84B1FEF1-8318-4E54-838D-9C24BFFE9EE4}" type="presOf" srcId="{7AE1CBF7-0EB5-4958-B2F0-98FF433B88D0}" destId="{CBBB047D-E160-4685-B237-47A9D6007417}"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6B0CE451-F337-4B96-A0F0-924DBF7B0241}" type="presOf" srcId="{0638FFE9-BC2A-4365-B850-B06E81674028}" destId="{35B6308C-27B8-45FA-90CB-FE2E48A3D241}" srcOrd="1" destOrd="0" presId="urn:microsoft.com/office/officeart/2005/8/layout/list1"/>
    <dgm:cxn modelId="{23E2EE17-891B-45E7-8BD3-50443E0DA858}" type="presOf" srcId="{0F2EF822-0560-421A-AC27-5F281DCE7A41}" destId="{25A36475-D647-47A1-B8DE-7F4C2E4E4B78}" srcOrd="1" destOrd="0" presId="urn:microsoft.com/office/officeart/2005/8/layout/list1"/>
    <dgm:cxn modelId="{147692E7-E306-4222-9E9B-5FAA1ED9915B}" type="presOf" srcId="{18D678FC-CD22-43E4-A546-72C2F07F9267}" destId="{ACA4E184-9013-44E8-A846-EEEF6CCE63A8}" srcOrd="0" destOrd="0" presId="urn:microsoft.com/office/officeart/2005/8/layout/list1"/>
    <dgm:cxn modelId="{FC5B872B-D7E0-47CC-AF23-79DC9B3D1C45}" type="presOf" srcId="{36625B9D-6693-4D7C-9AFB-A7145706981B}" destId="{A19E1260-B81E-49FE-8FC2-412A3935C15A}" srcOrd="0" destOrd="0" presId="urn:microsoft.com/office/officeart/2005/8/layout/list1"/>
    <dgm:cxn modelId="{4E9FD04C-49B8-45AC-8E34-D0164E0A3B6C}" type="presOf" srcId="{0638FFE9-BC2A-4365-B850-B06E81674028}" destId="{C9C7A494-DAB8-4001-952E-0D94BD5F0F18}"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1BE92F65-797B-4767-9E17-16233EA55AF1}" type="presOf" srcId="{76CD096A-1850-4034-B3BE-C54E1E3D67C2}" destId="{FDDF3394-9934-44F6-A79A-1DD823C988F9}" srcOrd="0" destOrd="0" presId="urn:microsoft.com/office/officeart/2005/8/layout/list1"/>
    <dgm:cxn modelId="{CCCF7E73-436E-42E0-9B70-EC634CEED944}" type="presOf" srcId="{17365DAD-1AAE-45D3-9D8C-D930C1B0E165}" destId="{8554F735-142A-4F39-A65F-495AA7C4C7C4}"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DE25FE17-3B9A-422F-B6D6-AF56532F4E42}" srcId="{76CD096A-1850-4034-B3BE-C54E1E3D67C2}" destId="{FC5EB29D-7AED-4D1F-8625-396242E32FBB}" srcOrd="3" destOrd="0" parTransId="{6F4E4CD8-6D01-418B-85DE-9A927C051ADD}" sibTransId="{A5662AE7-A487-4A8F-A41E-381DD7252B71}"/>
    <dgm:cxn modelId="{4AB4F456-3F87-472A-89F4-0B1511C3AB9A}" type="presOf" srcId="{1C45C059-8117-4FE9-BE9F-EA78D44C5735}" destId="{5FAD4029-6631-408A-A224-7845E7EA1F39}" srcOrd="1" destOrd="0" presId="urn:microsoft.com/office/officeart/2005/8/layout/list1"/>
    <dgm:cxn modelId="{5417E9C5-D2CB-4626-B3CE-8BBC153E57F6}" type="presOf" srcId="{18D678FC-CD22-43E4-A546-72C2F07F9267}" destId="{194233D7-AD2D-49E4-85F3-E52BC88DDA4E}" srcOrd="1" destOrd="0" presId="urn:microsoft.com/office/officeart/2005/8/layout/list1"/>
    <dgm:cxn modelId="{65A5EEAB-759C-4AF4-A8A7-49EE67DDB081}" type="presOf" srcId="{7AE1CBF7-0EB5-4958-B2F0-98FF433B88D0}" destId="{22F27014-2A3E-46CF-AE3F-7A41E7B34966}" srcOrd="0" destOrd="0" presId="urn:microsoft.com/office/officeart/2005/8/layout/list1"/>
    <dgm:cxn modelId="{6C1B4B32-992F-42FB-A4F7-4A3047F1AC45}" type="presOf" srcId="{0F2EF822-0560-421A-AC27-5F281DCE7A41}" destId="{4ABE6452-715E-482D-8F15-F43435D34B23}" srcOrd="0" destOrd="0" presId="urn:microsoft.com/office/officeart/2005/8/layout/list1"/>
    <dgm:cxn modelId="{18478929-8FBA-49EC-BC89-7EC2BD771C3A}" type="presOf" srcId="{36625B9D-6693-4D7C-9AFB-A7145706981B}" destId="{15B72E4C-98D2-4735-9258-B10F400969BE}" srcOrd="1" destOrd="0" presId="urn:microsoft.com/office/officeart/2005/8/layout/list1"/>
    <dgm:cxn modelId="{F9CFB1AA-C949-4F2B-A85B-9AA9BA03E534}" type="presOf" srcId="{17365DAD-1AAE-45D3-9D8C-D930C1B0E165}" destId="{119FDDDA-328B-4B31-8C03-E407CC28C71A}"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5D92C531-AEED-4637-9B36-6CCFE12C74D7}" type="presOf" srcId="{58980F67-80B5-4BB1-8993-150D7F5EBC14}" destId="{F5CBDABF-7DAA-4467-AE8F-DF61DDEC1880}"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F7CA2AF9-C147-4EF0-A7A3-2ACD85A7C536}" type="presOf" srcId="{58980F67-80B5-4BB1-8993-150D7F5EBC14}" destId="{3A746979-E9FB-4712-AC21-ED558594C067}"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C9AD7D9B-0048-4737-BCE4-348F2B6E55FD}" type="presOf" srcId="{FC5EB29D-7AED-4D1F-8625-396242E32FBB}" destId="{1C3F00A5-DE6B-4F60-9A94-97E500FB347B}" srcOrd="0" destOrd="0" presId="urn:microsoft.com/office/officeart/2005/8/layout/list1"/>
    <dgm:cxn modelId="{868D4A44-F47B-4C93-9629-3D6E994359D1}" type="presParOf" srcId="{FDDF3394-9934-44F6-A79A-1DD823C988F9}" destId="{019AFB21-E085-4059-A934-E067DD4DAC1A}" srcOrd="0" destOrd="0" presId="urn:microsoft.com/office/officeart/2005/8/layout/list1"/>
    <dgm:cxn modelId="{0266A53E-AE15-4C54-B3EB-A994587087C9}" type="presParOf" srcId="{019AFB21-E085-4059-A934-E067DD4DAC1A}" destId="{F5CBDABF-7DAA-4467-AE8F-DF61DDEC1880}" srcOrd="0" destOrd="0" presId="urn:microsoft.com/office/officeart/2005/8/layout/list1"/>
    <dgm:cxn modelId="{0A5B47FC-F1FF-48C4-B075-9471F61E6C5C}" type="presParOf" srcId="{019AFB21-E085-4059-A934-E067DD4DAC1A}" destId="{3A746979-E9FB-4712-AC21-ED558594C067}" srcOrd="1" destOrd="0" presId="urn:microsoft.com/office/officeart/2005/8/layout/list1"/>
    <dgm:cxn modelId="{31A26AC8-7BA7-40D3-8F73-9E3CF90BCD89}" type="presParOf" srcId="{FDDF3394-9934-44F6-A79A-1DD823C988F9}" destId="{B5B9E088-B881-4DBC-85D6-1537B87BB6CE}" srcOrd="1" destOrd="0" presId="urn:microsoft.com/office/officeart/2005/8/layout/list1"/>
    <dgm:cxn modelId="{B881A0FE-18FD-4785-B618-62154E075C67}" type="presParOf" srcId="{FDDF3394-9934-44F6-A79A-1DD823C988F9}" destId="{CA8375C8-0C8E-4AAC-BB77-E8554B9ECE8C}" srcOrd="2" destOrd="0" presId="urn:microsoft.com/office/officeart/2005/8/layout/list1"/>
    <dgm:cxn modelId="{00BEA395-616E-46DB-885C-FB9AB997ABF5}" type="presParOf" srcId="{FDDF3394-9934-44F6-A79A-1DD823C988F9}" destId="{8DEB0E39-7FDD-45D3-9DA0-EE51B3AA3DA6}" srcOrd="3" destOrd="0" presId="urn:microsoft.com/office/officeart/2005/8/layout/list1"/>
    <dgm:cxn modelId="{2E700315-CFD8-4051-A051-B75BCEA5AFBC}" type="presParOf" srcId="{FDDF3394-9934-44F6-A79A-1DD823C988F9}" destId="{2A4C7834-5605-4CCD-86F3-2654AE433539}" srcOrd="4" destOrd="0" presId="urn:microsoft.com/office/officeart/2005/8/layout/list1"/>
    <dgm:cxn modelId="{9A8551EA-2D20-4102-ABA2-C86A4C5C6622}" type="presParOf" srcId="{2A4C7834-5605-4CCD-86F3-2654AE433539}" destId="{22CF1DEF-BD6F-4ECF-9743-7498CC9E9822}" srcOrd="0" destOrd="0" presId="urn:microsoft.com/office/officeart/2005/8/layout/list1"/>
    <dgm:cxn modelId="{CCCAD3FE-E314-41BC-AEF8-0E1E8DBFEA52}" type="presParOf" srcId="{2A4C7834-5605-4CCD-86F3-2654AE433539}" destId="{5FAD4029-6631-408A-A224-7845E7EA1F39}" srcOrd="1" destOrd="0" presId="urn:microsoft.com/office/officeart/2005/8/layout/list1"/>
    <dgm:cxn modelId="{B4F96D4D-F095-418D-8B42-08E6B68A3B42}" type="presParOf" srcId="{FDDF3394-9934-44F6-A79A-1DD823C988F9}" destId="{C523694A-7521-4947-9D66-8ACC1EAB7170}" srcOrd="5" destOrd="0" presId="urn:microsoft.com/office/officeart/2005/8/layout/list1"/>
    <dgm:cxn modelId="{66D74E50-BAC0-402F-85A0-52056B88F6D4}" type="presParOf" srcId="{FDDF3394-9934-44F6-A79A-1DD823C988F9}" destId="{24247EE9-97CF-472C-8B16-4EA803B5AE59}" srcOrd="6" destOrd="0" presId="urn:microsoft.com/office/officeart/2005/8/layout/list1"/>
    <dgm:cxn modelId="{5AC37263-0AC6-4A99-A33C-DF0C80FC5BE4}" type="presParOf" srcId="{FDDF3394-9934-44F6-A79A-1DD823C988F9}" destId="{CDF47DDC-0CFA-4020-801B-359677188F69}" srcOrd="7" destOrd="0" presId="urn:microsoft.com/office/officeart/2005/8/layout/list1"/>
    <dgm:cxn modelId="{551DD7F3-A233-4758-89FB-7854F8868DDC}" type="presParOf" srcId="{FDDF3394-9934-44F6-A79A-1DD823C988F9}" destId="{365D8BB4-7F55-4068-858A-A9F13A957104}" srcOrd="8" destOrd="0" presId="urn:microsoft.com/office/officeart/2005/8/layout/list1"/>
    <dgm:cxn modelId="{74615215-9303-4B95-9CF6-94FE79D8752E}" type="presParOf" srcId="{365D8BB4-7F55-4068-858A-A9F13A957104}" destId="{4ABE6452-715E-482D-8F15-F43435D34B23}" srcOrd="0" destOrd="0" presId="urn:microsoft.com/office/officeart/2005/8/layout/list1"/>
    <dgm:cxn modelId="{E61D1593-5DA6-40A0-97E6-21C22A95D79B}" type="presParOf" srcId="{365D8BB4-7F55-4068-858A-A9F13A957104}" destId="{25A36475-D647-47A1-B8DE-7F4C2E4E4B78}" srcOrd="1" destOrd="0" presId="urn:microsoft.com/office/officeart/2005/8/layout/list1"/>
    <dgm:cxn modelId="{D93CEAE3-26A9-490A-A842-539DCF0B2174}" type="presParOf" srcId="{FDDF3394-9934-44F6-A79A-1DD823C988F9}" destId="{AA6537BB-A412-4EAD-BD05-AB5A98E69B8E}" srcOrd="9" destOrd="0" presId="urn:microsoft.com/office/officeart/2005/8/layout/list1"/>
    <dgm:cxn modelId="{BADE20C5-FAD6-4400-BB8A-7A9F79ACBCCB}" type="presParOf" srcId="{FDDF3394-9934-44F6-A79A-1DD823C988F9}" destId="{5CAABA14-B57D-49D8-8ACB-CFAD8C2CF203}" srcOrd="10" destOrd="0" presId="urn:microsoft.com/office/officeart/2005/8/layout/list1"/>
    <dgm:cxn modelId="{302695F2-C573-4570-9CEE-E673891DFD31}" type="presParOf" srcId="{FDDF3394-9934-44F6-A79A-1DD823C988F9}" destId="{8354727D-F543-4147-8B33-6EFF7E25A567}" srcOrd="11" destOrd="0" presId="urn:microsoft.com/office/officeart/2005/8/layout/list1"/>
    <dgm:cxn modelId="{DBD748D3-2A8E-4B76-8123-49B8883E5E13}" type="presParOf" srcId="{FDDF3394-9934-44F6-A79A-1DD823C988F9}" destId="{33F87F4E-8AB5-4D97-90EF-13EDE15EC8AB}" srcOrd="12" destOrd="0" presId="urn:microsoft.com/office/officeart/2005/8/layout/list1"/>
    <dgm:cxn modelId="{FA4AC2EE-0E10-4C75-B50F-627F82A7E71D}" type="presParOf" srcId="{33F87F4E-8AB5-4D97-90EF-13EDE15EC8AB}" destId="{1C3F00A5-DE6B-4F60-9A94-97E500FB347B}" srcOrd="0" destOrd="0" presId="urn:microsoft.com/office/officeart/2005/8/layout/list1"/>
    <dgm:cxn modelId="{CF75DFAB-4A85-459E-893D-91934FEF8904}" type="presParOf" srcId="{33F87F4E-8AB5-4D97-90EF-13EDE15EC8AB}" destId="{C87AA9E5-0EF6-44D5-B78B-8DF62B0581C6}" srcOrd="1" destOrd="0" presId="urn:microsoft.com/office/officeart/2005/8/layout/list1"/>
    <dgm:cxn modelId="{7D9B9DDD-74FF-44EF-860C-03928C49B063}" type="presParOf" srcId="{FDDF3394-9934-44F6-A79A-1DD823C988F9}" destId="{478B6567-7938-4D65-8D88-113225D1479B}" srcOrd="13" destOrd="0" presId="urn:microsoft.com/office/officeart/2005/8/layout/list1"/>
    <dgm:cxn modelId="{3F2AF661-5990-4E6E-80CE-1A54065C57A8}" type="presParOf" srcId="{FDDF3394-9934-44F6-A79A-1DD823C988F9}" destId="{D1510A63-CC04-41A6-8D80-C60F4688ACB9}" srcOrd="14" destOrd="0" presId="urn:microsoft.com/office/officeart/2005/8/layout/list1"/>
    <dgm:cxn modelId="{8428B1B9-9335-424F-8B40-67D21B6C425D}" type="presParOf" srcId="{FDDF3394-9934-44F6-A79A-1DD823C988F9}" destId="{0B1F37BE-FBF4-454B-BF70-47DC8B0B5638}" srcOrd="15" destOrd="0" presId="urn:microsoft.com/office/officeart/2005/8/layout/list1"/>
    <dgm:cxn modelId="{303A2124-6A6E-465A-95A3-EF7FCDBFB2CC}" type="presParOf" srcId="{FDDF3394-9934-44F6-A79A-1DD823C988F9}" destId="{392B170D-8ABB-4F46-A4F4-D705DAE00D4E}" srcOrd="16" destOrd="0" presId="urn:microsoft.com/office/officeart/2005/8/layout/list1"/>
    <dgm:cxn modelId="{4E087B41-A2AE-488E-9E10-64A96554B3C9}" type="presParOf" srcId="{392B170D-8ABB-4F46-A4F4-D705DAE00D4E}" destId="{ACA4E184-9013-44E8-A846-EEEF6CCE63A8}" srcOrd="0" destOrd="0" presId="urn:microsoft.com/office/officeart/2005/8/layout/list1"/>
    <dgm:cxn modelId="{7D5B13DA-AE71-4709-9D81-A1CF130003B2}" type="presParOf" srcId="{392B170D-8ABB-4F46-A4F4-D705DAE00D4E}" destId="{194233D7-AD2D-49E4-85F3-E52BC88DDA4E}" srcOrd="1" destOrd="0" presId="urn:microsoft.com/office/officeart/2005/8/layout/list1"/>
    <dgm:cxn modelId="{5E1F3B29-C782-4257-B68D-23E510734003}" type="presParOf" srcId="{FDDF3394-9934-44F6-A79A-1DD823C988F9}" destId="{6D2588F3-F3EA-4632-9969-9C85214CCD40}" srcOrd="17" destOrd="0" presId="urn:microsoft.com/office/officeart/2005/8/layout/list1"/>
    <dgm:cxn modelId="{307A0019-7F49-4709-9907-7F7A002D184D}" type="presParOf" srcId="{FDDF3394-9934-44F6-A79A-1DD823C988F9}" destId="{E22504F5-E5FA-4125-8A32-374D729CA4AC}" srcOrd="18" destOrd="0" presId="urn:microsoft.com/office/officeart/2005/8/layout/list1"/>
    <dgm:cxn modelId="{464F9793-2627-4209-B40A-378C207CC8AF}" type="presParOf" srcId="{FDDF3394-9934-44F6-A79A-1DD823C988F9}" destId="{F648CF32-6D2A-4691-9180-81B995A906C1}" srcOrd="19" destOrd="0" presId="urn:microsoft.com/office/officeart/2005/8/layout/list1"/>
    <dgm:cxn modelId="{EB942405-6D43-4BCA-B793-29A2AD2BC61D}" type="presParOf" srcId="{FDDF3394-9934-44F6-A79A-1DD823C988F9}" destId="{EFDB2143-6CC4-403F-9C3E-332CF7BBBC53}" srcOrd="20" destOrd="0" presId="urn:microsoft.com/office/officeart/2005/8/layout/list1"/>
    <dgm:cxn modelId="{54361680-6E1B-4F45-9947-9A5700A7664C}" type="presParOf" srcId="{EFDB2143-6CC4-403F-9C3E-332CF7BBBC53}" destId="{C9C7A494-DAB8-4001-952E-0D94BD5F0F18}" srcOrd="0" destOrd="0" presId="urn:microsoft.com/office/officeart/2005/8/layout/list1"/>
    <dgm:cxn modelId="{B0C47E45-7A16-43E4-A6CD-5B6CC3363405}" type="presParOf" srcId="{EFDB2143-6CC4-403F-9C3E-332CF7BBBC53}" destId="{35B6308C-27B8-45FA-90CB-FE2E48A3D241}" srcOrd="1" destOrd="0" presId="urn:microsoft.com/office/officeart/2005/8/layout/list1"/>
    <dgm:cxn modelId="{06C1649C-3DCC-4E36-A501-6C712A35FFA8}" type="presParOf" srcId="{FDDF3394-9934-44F6-A79A-1DD823C988F9}" destId="{F8C8B610-E125-4A61-AE01-DF4EC7B26B07}" srcOrd="21" destOrd="0" presId="urn:microsoft.com/office/officeart/2005/8/layout/list1"/>
    <dgm:cxn modelId="{516EDC78-2E9E-469A-A4A7-FE8D2D15FCE0}" type="presParOf" srcId="{FDDF3394-9934-44F6-A79A-1DD823C988F9}" destId="{473E203A-B04A-4862-BA76-7147E8E79362}" srcOrd="22" destOrd="0" presId="urn:microsoft.com/office/officeart/2005/8/layout/list1"/>
    <dgm:cxn modelId="{98BDBDB2-907E-4F61-A700-03777A57864C}" type="presParOf" srcId="{FDDF3394-9934-44F6-A79A-1DD823C988F9}" destId="{BC3E2183-B6C2-47C7-9CBC-A06BD64C7126}" srcOrd="23" destOrd="0" presId="urn:microsoft.com/office/officeart/2005/8/layout/list1"/>
    <dgm:cxn modelId="{7B4392F9-F443-49A6-BF6A-77E1D58CA788}" type="presParOf" srcId="{FDDF3394-9934-44F6-A79A-1DD823C988F9}" destId="{11818BEC-2CEC-45F3-BBA8-E018C2C08DF2}" srcOrd="24" destOrd="0" presId="urn:microsoft.com/office/officeart/2005/8/layout/list1"/>
    <dgm:cxn modelId="{0489A6B3-550E-4F10-9B95-171BE1ED7A79}" type="presParOf" srcId="{11818BEC-2CEC-45F3-BBA8-E018C2C08DF2}" destId="{22F27014-2A3E-46CF-AE3F-7A41E7B34966}" srcOrd="0" destOrd="0" presId="urn:microsoft.com/office/officeart/2005/8/layout/list1"/>
    <dgm:cxn modelId="{41B68177-949F-4660-90B3-CB0C12F9BCB3}" type="presParOf" srcId="{11818BEC-2CEC-45F3-BBA8-E018C2C08DF2}" destId="{CBBB047D-E160-4685-B237-47A9D6007417}" srcOrd="1" destOrd="0" presId="urn:microsoft.com/office/officeart/2005/8/layout/list1"/>
    <dgm:cxn modelId="{9D2D64D3-C372-41F1-ACC6-D38AC1123C7C}" type="presParOf" srcId="{FDDF3394-9934-44F6-A79A-1DD823C988F9}" destId="{29731FBA-0048-40E8-8080-FD37689E5E5D}" srcOrd="25" destOrd="0" presId="urn:microsoft.com/office/officeart/2005/8/layout/list1"/>
    <dgm:cxn modelId="{A98B0862-7CCF-4C05-A409-815E59312583}" type="presParOf" srcId="{FDDF3394-9934-44F6-A79A-1DD823C988F9}" destId="{7B81B341-B3B5-4B1E-8DCF-F4019B230535}" srcOrd="26" destOrd="0" presId="urn:microsoft.com/office/officeart/2005/8/layout/list1"/>
    <dgm:cxn modelId="{766FA829-1C8A-4A35-BD3D-D5E272F59C9A}" type="presParOf" srcId="{FDDF3394-9934-44F6-A79A-1DD823C988F9}" destId="{015526B7-07E0-4C9D-88CE-5966AE08AA66}" srcOrd="27" destOrd="0" presId="urn:microsoft.com/office/officeart/2005/8/layout/list1"/>
    <dgm:cxn modelId="{5BA0B7D0-BEFD-42CD-BF02-28B99DEC3A56}" type="presParOf" srcId="{FDDF3394-9934-44F6-A79A-1DD823C988F9}" destId="{2C6142B9-39E8-41DE-AAC1-BA6ED93764EA}" srcOrd="28" destOrd="0" presId="urn:microsoft.com/office/officeart/2005/8/layout/list1"/>
    <dgm:cxn modelId="{2549B107-7A2A-4B61-B80D-88097F3136D0}" type="presParOf" srcId="{2C6142B9-39E8-41DE-AAC1-BA6ED93764EA}" destId="{8554F735-142A-4F39-A65F-495AA7C4C7C4}" srcOrd="0" destOrd="0" presId="urn:microsoft.com/office/officeart/2005/8/layout/list1"/>
    <dgm:cxn modelId="{48B2FA0D-2435-4831-9FFA-9ABEAA2D2904}" type="presParOf" srcId="{2C6142B9-39E8-41DE-AAC1-BA6ED93764EA}" destId="{119FDDDA-328B-4B31-8C03-E407CC28C71A}" srcOrd="1" destOrd="0" presId="urn:microsoft.com/office/officeart/2005/8/layout/list1"/>
    <dgm:cxn modelId="{45A04F1F-9D09-4B60-AA75-40B1394727E2}" type="presParOf" srcId="{FDDF3394-9934-44F6-A79A-1DD823C988F9}" destId="{3387B637-0AED-4B98-B57B-E6BA789AF9CD}" srcOrd="29" destOrd="0" presId="urn:microsoft.com/office/officeart/2005/8/layout/list1"/>
    <dgm:cxn modelId="{F2181F01-FDDB-4C7A-90DE-F7861EC783CB}" type="presParOf" srcId="{FDDF3394-9934-44F6-A79A-1DD823C988F9}" destId="{5EDAFBA8-3A7A-4471-B65E-7C0736037A9B}" srcOrd="30" destOrd="0" presId="urn:microsoft.com/office/officeart/2005/8/layout/list1"/>
    <dgm:cxn modelId="{4D3A9DA3-1103-407D-B398-0710815ED1C2}" type="presParOf" srcId="{FDDF3394-9934-44F6-A79A-1DD823C988F9}" destId="{5D860985-19EA-4417-BA03-3099AAD37223}" srcOrd="31" destOrd="0" presId="urn:microsoft.com/office/officeart/2005/8/layout/list1"/>
    <dgm:cxn modelId="{74288AF6-6166-4F0A-9225-12FCE7883FB7}" type="presParOf" srcId="{FDDF3394-9934-44F6-A79A-1DD823C988F9}" destId="{303A00F8-40D5-4ADF-A6E0-A2B22D3BD9F1}" srcOrd="32" destOrd="0" presId="urn:microsoft.com/office/officeart/2005/8/layout/list1"/>
    <dgm:cxn modelId="{381AF6B5-A62F-4DE8-8BD4-D5629EAE94B7}" type="presParOf" srcId="{303A00F8-40D5-4ADF-A6E0-A2B22D3BD9F1}" destId="{A19E1260-B81E-49FE-8FC2-412A3935C15A}" srcOrd="0" destOrd="0" presId="urn:microsoft.com/office/officeart/2005/8/layout/list1"/>
    <dgm:cxn modelId="{7BED45F2-C402-4F12-9E01-04C1F5A3E3CA}" type="presParOf" srcId="{303A00F8-40D5-4ADF-A6E0-A2B22D3BD9F1}" destId="{15B72E4C-98D2-4735-9258-B10F400969BE}" srcOrd="1" destOrd="0" presId="urn:microsoft.com/office/officeart/2005/8/layout/list1"/>
    <dgm:cxn modelId="{BC8324B7-033F-4195-9B10-F846B1674640}" type="presParOf" srcId="{FDDF3394-9934-44F6-A79A-1DD823C988F9}" destId="{68F17F99-D22C-46AD-9FB8-85C8834CB6FB}" srcOrd="33" destOrd="0" presId="urn:microsoft.com/office/officeart/2005/8/layout/list1"/>
    <dgm:cxn modelId="{83A16F8B-0C79-4F48-8F4B-589B02B2DACB}"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rgbClr val="C00000"/>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7A0D2917-58A8-47EE-8665-CE12F5160379}" type="presOf" srcId="{7AE1CBF7-0EB5-4958-B2F0-98FF433B88D0}" destId="{22F27014-2A3E-46CF-AE3F-7A41E7B34966}" srcOrd="0" destOrd="0" presId="urn:microsoft.com/office/officeart/2005/8/layout/list1"/>
    <dgm:cxn modelId="{CD2D15CE-12EE-43D8-BE66-38E49EC104C1}" type="presOf" srcId="{36625B9D-6693-4D7C-9AFB-A7145706981B}" destId="{A19E1260-B81E-49FE-8FC2-412A3935C15A}"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485DAC8C-F5C6-421A-AE97-B6A8C85C6E54}" type="presOf" srcId="{76CD096A-1850-4034-B3BE-C54E1E3D67C2}" destId="{FDDF3394-9934-44F6-A79A-1DD823C988F9}"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251133AC-AC0A-4821-858F-ED771DBEE801}" type="presOf" srcId="{17365DAD-1AAE-45D3-9D8C-D930C1B0E165}" destId="{8554F735-142A-4F39-A65F-495AA7C4C7C4}" srcOrd="0" destOrd="0" presId="urn:microsoft.com/office/officeart/2005/8/layout/list1"/>
    <dgm:cxn modelId="{0DF407CA-E0B7-4060-9397-7E9FE7058069}" type="presOf" srcId="{18D678FC-CD22-43E4-A546-72C2F07F9267}" destId="{ACA4E184-9013-44E8-A846-EEEF6CCE63A8}" srcOrd="0" destOrd="0" presId="urn:microsoft.com/office/officeart/2005/8/layout/list1"/>
    <dgm:cxn modelId="{C6D83EC2-2087-4699-85EC-19ED9974D537}" type="presOf" srcId="{17365DAD-1AAE-45D3-9D8C-D930C1B0E165}" destId="{119FDDDA-328B-4B31-8C03-E407CC28C71A}" srcOrd="1" destOrd="0" presId="urn:microsoft.com/office/officeart/2005/8/layout/list1"/>
    <dgm:cxn modelId="{404C00DA-A13E-4AF3-80CD-C81E1486BC38}" type="presOf" srcId="{58980F67-80B5-4BB1-8993-150D7F5EBC14}" destId="{F5CBDABF-7DAA-4467-AE8F-DF61DDEC1880}" srcOrd="0" destOrd="0" presId="urn:microsoft.com/office/officeart/2005/8/layout/list1"/>
    <dgm:cxn modelId="{64F30D4F-56EA-4D3F-A3E7-228386737976}" type="presOf" srcId="{FC5EB29D-7AED-4D1F-8625-396242E32FBB}" destId="{1C3F00A5-DE6B-4F60-9A94-97E500FB347B}" srcOrd="0" destOrd="0" presId="urn:microsoft.com/office/officeart/2005/8/layout/list1"/>
    <dgm:cxn modelId="{B2615B50-D47B-4116-AADE-CECCC2AD7AD7}" type="presOf" srcId="{18D678FC-CD22-43E4-A546-72C2F07F9267}" destId="{194233D7-AD2D-49E4-85F3-E52BC88DDA4E}" srcOrd="1" destOrd="0" presId="urn:microsoft.com/office/officeart/2005/8/layout/list1"/>
    <dgm:cxn modelId="{B7C728F8-CC1A-42BD-8176-B91BD59A9BEF}" type="presOf" srcId="{1C45C059-8117-4FE9-BE9F-EA78D44C5735}" destId="{5FAD4029-6631-408A-A224-7845E7EA1F39}" srcOrd="1" destOrd="0" presId="urn:microsoft.com/office/officeart/2005/8/layout/list1"/>
    <dgm:cxn modelId="{10237D36-DDC0-4A25-9A11-30E8E379894A}" type="presOf" srcId="{0638FFE9-BC2A-4365-B850-B06E81674028}" destId="{C9C7A494-DAB8-4001-952E-0D94BD5F0F18}"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DE25FE17-3B9A-422F-B6D6-AF56532F4E42}" srcId="{76CD096A-1850-4034-B3BE-C54E1E3D67C2}" destId="{FC5EB29D-7AED-4D1F-8625-396242E32FBB}" srcOrd="3" destOrd="0" parTransId="{6F4E4CD8-6D01-418B-85DE-9A927C051ADD}" sibTransId="{A5662AE7-A487-4A8F-A41E-381DD7252B71}"/>
    <dgm:cxn modelId="{F1C504A8-774E-4B80-B9B1-2493686D2FBC}" type="presOf" srcId="{FC5EB29D-7AED-4D1F-8625-396242E32FBB}" destId="{C87AA9E5-0EF6-44D5-B78B-8DF62B0581C6}" srcOrd="1" destOrd="0" presId="urn:microsoft.com/office/officeart/2005/8/layout/list1"/>
    <dgm:cxn modelId="{1D2A6CFF-54D6-4BFE-B2D9-D0B5C5095553}" type="presOf" srcId="{7AE1CBF7-0EB5-4958-B2F0-98FF433B88D0}" destId="{CBBB047D-E160-4685-B237-47A9D6007417}" srcOrd="1" destOrd="0" presId="urn:microsoft.com/office/officeart/2005/8/layout/list1"/>
    <dgm:cxn modelId="{3236F6A0-0201-4A08-A415-6D8FC9632656}" type="presOf" srcId="{0F2EF822-0560-421A-AC27-5F281DCE7A41}" destId="{25A36475-D647-47A1-B8DE-7F4C2E4E4B78}"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5AF95B74-C6E1-44E0-BE3B-21254BA547C1}" type="presOf" srcId="{0638FFE9-BC2A-4365-B850-B06E81674028}" destId="{35B6308C-27B8-45FA-90CB-FE2E48A3D241}" srcOrd="1" destOrd="0" presId="urn:microsoft.com/office/officeart/2005/8/layout/list1"/>
    <dgm:cxn modelId="{0549852D-B0F4-432E-87FA-485770AE25DE}" type="presOf" srcId="{0F2EF822-0560-421A-AC27-5F281DCE7A41}" destId="{4ABE6452-715E-482D-8F15-F43435D34B23}"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F347A232-0003-4452-9B16-29C15C921C69}" type="presOf" srcId="{58980F67-80B5-4BB1-8993-150D7F5EBC14}" destId="{3A746979-E9FB-4712-AC21-ED558594C067}"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335F83C3-9E6E-4819-A9B9-2DEF8C588274}" type="presOf" srcId="{1C45C059-8117-4FE9-BE9F-EA78D44C5735}" destId="{22CF1DEF-BD6F-4ECF-9743-7498CC9E9822}" srcOrd="0" destOrd="0" presId="urn:microsoft.com/office/officeart/2005/8/layout/list1"/>
    <dgm:cxn modelId="{3F81A5BA-F527-4110-9440-C5EC2C16E999}" type="presOf" srcId="{36625B9D-6693-4D7C-9AFB-A7145706981B}" destId="{15B72E4C-98D2-4735-9258-B10F400969BE}" srcOrd="1" destOrd="0" presId="urn:microsoft.com/office/officeart/2005/8/layout/list1"/>
    <dgm:cxn modelId="{E3FD23AE-ABE2-42C6-9065-F9015B5792C0}" type="presParOf" srcId="{FDDF3394-9934-44F6-A79A-1DD823C988F9}" destId="{019AFB21-E085-4059-A934-E067DD4DAC1A}" srcOrd="0" destOrd="0" presId="urn:microsoft.com/office/officeart/2005/8/layout/list1"/>
    <dgm:cxn modelId="{19F68E74-9F43-4B6E-9FA8-3F6389E2E2BF}" type="presParOf" srcId="{019AFB21-E085-4059-A934-E067DD4DAC1A}" destId="{F5CBDABF-7DAA-4467-AE8F-DF61DDEC1880}" srcOrd="0" destOrd="0" presId="urn:microsoft.com/office/officeart/2005/8/layout/list1"/>
    <dgm:cxn modelId="{F9F7034B-339A-4967-B14A-FADA308F00DC}" type="presParOf" srcId="{019AFB21-E085-4059-A934-E067DD4DAC1A}" destId="{3A746979-E9FB-4712-AC21-ED558594C067}" srcOrd="1" destOrd="0" presId="urn:microsoft.com/office/officeart/2005/8/layout/list1"/>
    <dgm:cxn modelId="{5388B897-F783-4B51-8AAF-0E545A974841}" type="presParOf" srcId="{FDDF3394-9934-44F6-A79A-1DD823C988F9}" destId="{B5B9E088-B881-4DBC-85D6-1537B87BB6CE}" srcOrd="1" destOrd="0" presId="urn:microsoft.com/office/officeart/2005/8/layout/list1"/>
    <dgm:cxn modelId="{52D051F0-D5D7-4527-94D5-3EB5E47530E8}" type="presParOf" srcId="{FDDF3394-9934-44F6-A79A-1DD823C988F9}" destId="{CA8375C8-0C8E-4AAC-BB77-E8554B9ECE8C}" srcOrd="2" destOrd="0" presId="urn:microsoft.com/office/officeart/2005/8/layout/list1"/>
    <dgm:cxn modelId="{60EB2EBC-7097-49E2-BA9A-BA5E0303FDD6}" type="presParOf" srcId="{FDDF3394-9934-44F6-A79A-1DD823C988F9}" destId="{8DEB0E39-7FDD-45D3-9DA0-EE51B3AA3DA6}" srcOrd="3" destOrd="0" presId="urn:microsoft.com/office/officeart/2005/8/layout/list1"/>
    <dgm:cxn modelId="{D97DA143-1280-4D89-8CC5-A3E04A4B26BE}" type="presParOf" srcId="{FDDF3394-9934-44F6-A79A-1DD823C988F9}" destId="{2A4C7834-5605-4CCD-86F3-2654AE433539}" srcOrd="4" destOrd="0" presId="urn:microsoft.com/office/officeart/2005/8/layout/list1"/>
    <dgm:cxn modelId="{1A57C493-785E-45ED-86F2-4C8A5BC083FD}" type="presParOf" srcId="{2A4C7834-5605-4CCD-86F3-2654AE433539}" destId="{22CF1DEF-BD6F-4ECF-9743-7498CC9E9822}" srcOrd="0" destOrd="0" presId="urn:microsoft.com/office/officeart/2005/8/layout/list1"/>
    <dgm:cxn modelId="{D9715732-971E-4CBE-B6C6-75D8BCE36966}" type="presParOf" srcId="{2A4C7834-5605-4CCD-86F3-2654AE433539}" destId="{5FAD4029-6631-408A-A224-7845E7EA1F39}" srcOrd="1" destOrd="0" presId="urn:microsoft.com/office/officeart/2005/8/layout/list1"/>
    <dgm:cxn modelId="{3E50E11D-A3D2-46C3-B494-D2A441483B7C}" type="presParOf" srcId="{FDDF3394-9934-44F6-A79A-1DD823C988F9}" destId="{C523694A-7521-4947-9D66-8ACC1EAB7170}" srcOrd="5" destOrd="0" presId="urn:microsoft.com/office/officeart/2005/8/layout/list1"/>
    <dgm:cxn modelId="{292A1437-0BB7-4C4A-91E4-4EF124FC7C03}" type="presParOf" srcId="{FDDF3394-9934-44F6-A79A-1DD823C988F9}" destId="{24247EE9-97CF-472C-8B16-4EA803B5AE59}" srcOrd="6" destOrd="0" presId="urn:microsoft.com/office/officeart/2005/8/layout/list1"/>
    <dgm:cxn modelId="{F00869D1-43BB-4529-AD87-9A7A60814985}" type="presParOf" srcId="{FDDF3394-9934-44F6-A79A-1DD823C988F9}" destId="{CDF47DDC-0CFA-4020-801B-359677188F69}" srcOrd="7" destOrd="0" presId="urn:microsoft.com/office/officeart/2005/8/layout/list1"/>
    <dgm:cxn modelId="{D5D149D0-77C4-427D-89FF-F0EC231ADA99}" type="presParOf" srcId="{FDDF3394-9934-44F6-A79A-1DD823C988F9}" destId="{365D8BB4-7F55-4068-858A-A9F13A957104}" srcOrd="8" destOrd="0" presId="urn:microsoft.com/office/officeart/2005/8/layout/list1"/>
    <dgm:cxn modelId="{11504DBB-33AA-4BB1-A4A4-8C28DC7DE0B1}" type="presParOf" srcId="{365D8BB4-7F55-4068-858A-A9F13A957104}" destId="{4ABE6452-715E-482D-8F15-F43435D34B23}" srcOrd="0" destOrd="0" presId="urn:microsoft.com/office/officeart/2005/8/layout/list1"/>
    <dgm:cxn modelId="{7E4394E1-BF5A-48AE-9EAB-7A3B4810C789}" type="presParOf" srcId="{365D8BB4-7F55-4068-858A-A9F13A957104}" destId="{25A36475-D647-47A1-B8DE-7F4C2E4E4B78}" srcOrd="1" destOrd="0" presId="urn:microsoft.com/office/officeart/2005/8/layout/list1"/>
    <dgm:cxn modelId="{EE5C5A97-1C19-4D88-AE8A-2C2F2569D891}" type="presParOf" srcId="{FDDF3394-9934-44F6-A79A-1DD823C988F9}" destId="{AA6537BB-A412-4EAD-BD05-AB5A98E69B8E}" srcOrd="9" destOrd="0" presId="urn:microsoft.com/office/officeart/2005/8/layout/list1"/>
    <dgm:cxn modelId="{87C92C43-2A3C-4E96-8E99-6AA9E8E8D9AA}" type="presParOf" srcId="{FDDF3394-9934-44F6-A79A-1DD823C988F9}" destId="{5CAABA14-B57D-49D8-8ACB-CFAD8C2CF203}" srcOrd="10" destOrd="0" presId="urn:microsoft.com/office/officeart/2005/8/layout/list1"/>
    <dgm:cxn modelId="{C6E6F745-C112-43F8-80B8-06DBF2FB6CF2}" type="presParOf" srcId="{FDDF3394-9934-44F6-A79A-1DD823C988F9}" destId="{8354727D-F543-4147-8B33-6EFF7E25A567}" srcOrd="11" destOrd="0" presId="urn:microsoft.com/office/officeart/2005/8/layout/list1"/>
    <dgm:cxn modelId="{38171CB2-7AAF-46AB-A103-CDBA8DC43530}" type="presParOf" srcId="{FDDF3394-9934-44F6-A79A-1DD823C988F9}" destId="{33F87F4E-8AB5-4D97-90EF-13EDE15EC8AB}" srcOrd="12" destOrd="0" presId="urn:microsoft.com/office/officeart/2005/8/layout/list1"/>
    <dgm:cxn modelId="{553447CD-C4E9-472D-8139-996229E16851}" type="presParOf" srcId="{33F87F4E-8AB5-4D97-90EF-13EDE15EC8AB}" destId="{1C3F00A5-DE6B-4F60-9A94-97E500FB347B}" srcOrd="0" destOrd="0" presId="urn:microsoft.com/office/officeart/2005/8/layout/list1"/>
    <dgm:cxn modelId="{44978780-0FE8-4305-9B2A-5BDCCDDC85EE}" type="presParOf" srcId="{33F87F4E-8AB5-4D97-90EF-13EDE15EC8AB}" destId="{C87AA9E5-0EF6-44D5-B78B-8DF62B0581C6}" srcOrd="1" destOrd="0" presId="urn:microsoft.com/office/officeart/2005/8/layout/list1"/>
    <dgm:cxn modelId="{0BF5537B-15C0-4B18-836E-514A06ECA3BE}" type="presParOf" srcId="{FDDF3394-9934-44F6-A79A-1DD823C988F9}" destId="{478B6567-7938-4D65-8D88-113225D1479B}" srcOrd="13" destOrd="0" presId="urn:microsoft.com/office/officeart/2005/8/layout/list1"/>
    <dgm:cxn modelId="{86551ABF-5198-4CF5-8CA7-F0C46469FF3F}" type="presParOf" srcId="{FDDF3394-9934-44F6-A79A-1DD823C988F9}" destId="{D1510A63-CC04-41A6-8D80-C60F4688ACB9}" srcOrd="14" destOrd="0" presId="urn:microsoft.com/office/officeart/2005/8/layout/list1"/>
    <dgm:cxn modelId="{98A0D788-B64A-4537-A4F7-80C10DC1E2BC}" type="presParOf" srcId="{FDDF3394-9934-44F6-A79A-1DD823C988F9}" destId="{0B1F37BE-FBF4-454B-BF70-47DC8B0B5638}" srcOrd="15" destOrd="0" presId="urn:microsoft.com/office/officeart/2005/8/layout/list1"/>
    <dgm:cxn modelId="{D5E2A0D2-E43D-46BC-8779-BD8D97A92634}" type="presParOf" srcId="{FDDF3394-9934-44F6-A79A-1DD823C988F9}" destId="{392B170D-8ABB-4F46-A4F4-D705DAE00D4E}" srcOrd="16" destOrd="0" presId="urn:microsoft.com/office/officeart/2005/8/layout/list1"/>
    <dgm:cxn modelId="{5AC93377-20F3-4697-A920-93DA909045EE}" type="presParOf" srcId="{392B170D-8ABB-4F46-A4F4-D705DAE00D4E}" destId="{ACA4E184-9013-44E8-A846-EEEF6CCE63A8}" srcOrd="0" destOrd="0" presId="urn:microsoft.com/office/officeart/2005/8/layout/list1"/>
    <dgm:cxn modelId="{04A54984-16CC-4633-B053-41ABCB78C047}" type="presParOf" srcId="{392B170D-8ABB-4F46-A4F4-D705DAE00D4E}" destId="{194233D7-AD2D-49E4-85F3-E52BC88DDA4E}" srcOrd="1" destOrd="0" presId="urn:microsoft.com/office/officeart/2005/8/layout/list1"/>
    <dgm:cxn modelId="{959745F2-27BB-4BA1-87DC-80F80B87E1C7}" type="presParOf" srcId="{FDDF3394-9934-44F6-A79A-1DD823C988F9}" destId="{6D2588F3-F3EA-4632-9969-9C85214CCD40}" srcOrd="17" destOrd="0" presId="urn:microsoft.com/office/officeart/2005/8/layout/list1"/>
    <dgm:cxn modelId="{45CC4A7B-43FF-47B6-8F67-E328BC4DCA2A}" type="presParOf" srcId="{FDDF3394-9934-44F6-A79A-1DD823C988F9}" destId="{E22504F5-E5FA-4125-8A32-374D729CA4AC}" srcOrd="18" destOrd="0" presId="urn:microsoft.com/office/officeart/2005/8/layout/list1"/>
    <dgm:cxn modelId="{E0AC0B83-F909-48F4-90AB-2216018FF324}" type="presParOf" srcId="{FDDF3394-9934-44F6-A79A-1DD823C988F9}" destId="{F648CF32-6D2A-4691-9180-81B995A906C1}" srcOrd="19" destOrd="0" presId="urn:microsoft.com/office/officeart/2005/8/layout/list1"/>
    <dgm:cxn modelId="{BF558009-D08C-4FEB-8D75-568F2FBFB06E}" type="presParOf" srcId="{FDDF3394-9934-44F6-A79A-1DD823C988F9}" destId="{EFDB2143-6CC4-403F-9C3E-332CF7BBBC53}" srcOrd="20" destOrd="0" presId="urn:microsoft.com/office/officeart/2005/8/layout/list1"/>
    <dgm:cxn modelId="{A243E263-B76E-4504-B890-53CF1AAB7F5A}" type="presParOf" srcId="{EFDB2143-6CC4-403F-9C3E-332CF7BBBC53}" destId="{C9C7A494-DAB8-4001-952E-0D94BD5F0F18}" srcOrd="0" destOrd="0" presId="urn:microsoft.com/office/officeart/2005/8/layout/list1"/>
    <dgm:cxn modelId="{D1809270-AAB6-4CD7-8997-B557155CCCE3}" type="presParOf" srcId="{EFDB2143-6CC4-403F-9C3E-332CF7BBBC53}" destId="{35B6308C-27B8-45FA-90CB-FE2E48A3D241}" srcOrd="1" destOrd="0" presId="urn:microsoft.com/office/officeart/2005/8/layout/list1"/>
    <dgm:cxn modelId="{6F5AA705-B86B-4FF6-A354-AE06A3F7EA94}" type="presParOf" srcId="{FDDF3394-9934-44F6-A79A-1DD823C988F9}" destId="{F8C8B610-E125-4A61-AE01-DF4EC7B26B07}" srcOrd="21" destOrd="0" presId="urn:microsoft.com/office/officeart/2005/8/layout/list1"/>
    <dgm:cxn modelId="{754B1D80-867A-45AD-9F8E-F1BE159BDCF8}" type="presParOf" srcId="{FDDF3394-9934-44F6-A79A-1DD823C988F9}" destId="{473E203A-B04A-4862-BA76-7147E8E79362}" srcOrd="22" destOrd="0" presId="urn:microsoft.com/office/officeart/2005/8/layout/list1"/>
    <dgm:cxn modelId="{FF061F07-CAD7-4F40-BEB4-369D1E7925D8}" type="presParOf" srcId="{FDDF3394-9934-44F6-A79A-1DD823C988F9}" destId="{BC3E2183-B6C2-47C7-9CBC-A06BD64C7126}" srcOrd="23" destOrd="0" presId="urn:microsoft.com/office/officeart/2005/8/layout/list1"/>
    <dgm:cxn modelId="{F5D27510-6CBB-4C7A-B899-38A61B4A2ED2}" type="presParOf" srcId="{FDDF3394-9934-44F6-A79A-1DD823C988F9}" destId="{11818BEC-2CEC-45F3-BBA8-E018C2C08DF2}" srcOrd="24" destOrd="0" presId="urn:microsoft.com/office/officeart/2005/8/layout/list1"/>
    <dgm:cxn modelId="{F54EF2B1-9937-4A17-A7BB-3CA1F5A50029}" type="presParOf" srcId="{11818BEC-2CEC-45F3-BBA8-E018C2C08DF2}" destId="{22F27014-2A3E-46CF-AE3F-7A41E7B34966}" srcOrd="0" destOrd="0" presId="urn:microsoft.com/office/officeart/2005/8/layout/list1"/>
    <dgm:cxn modelId="{CC19B041-C4E4-4D69-AC73-95DCF84C714C}" type="presParOf" srcId="{11818BEC-2CEC-45F3-BBA8-E018C2C08DF2}" destId="{CBBB047D-E160-4685-B237-47A9D6007417}" srcOrd="1" destOrd="0" presId="urn:microsoft.com/office/officeart/2005/8/layout/list1"/>
    <dgm:cxn modelId="{5DA4A9A8-BA91-4916-8BA4-E52233F9F57B}" type="presParOf" srcId="{FDDF3394-9934-44F6-A79A-1DD823C988F9}" destId="{29731FBA-0048-40E8-8080-FD37689E5E5D}" srcOrd="25" destOrd="0" presId="urn:microsoft.com/office/officeart/2005/8/layout/list1"/>
    <dgm:cxn modelId="{20B9CCFF-6102-477E-874A-D7EE854CDEC0}" type="presParOf" srcId="{FDDF3394-9934-44F6-A79A-1DD823C988F9}" destId="{7B81B341-B3B5-4B1E-8DCF-F4019B230535}" srcOrd="26" destOrd="0" presId="urn:microsoft.com/office/officeart/2005/8/layout/list1"/>
    <dgm:cxn modelId="{32CE25EF-5EE0-448A-B886-49A2959A37FF}" type="presParOf" srcId="{FDDF3394-9934-44F6-A79A-1DD823C988F9}" destId="{015526B7-07E0-4C9D-88CE-5966AE08AA66}" srcOrd="27" destOrd="0" presId="urn:microsoft.com/office/officeart/2005/8/layout/list1"/>
    <dgm:cxn modelId="{88E79B11-B71D-47C0-B715-B2E4FFEC1D04}" type="presParOf" srcId="{FDDF3394-9934-44F6-A79A-1DD823C988F9}" destId="{2C6142B9-39E8-41DE-AAC1-BA6ED93764EA}" srcOrd="28" destOrd="0" presId="urn:microsoft.com/office/officeart/2005/8/layout/list1"/>
    <dgm:cxn modelId="{2DBAA1FE-B24D-4DE5-9A63-FC229C4F9E73}" type="presParOf" srcId="{2C6142B9-39E8-41DE-AAC1-BA6ED93764EA}" destId="{8554F735-142A-4F39-A65F-495AA7C4C7C4}" srcOrd="0" destOrd="0" presId="urn:microsoft.com/office/officeart/2005/8/layout/list1"/>
    <dgm:cxn modelId="{09E77C70-042D-4C1F-8F92-255CA4B297BC}" type="presParOf" srcId="{2C6142B9-39E8-41DE-AAC1-BA6ED93764EA}" destId="{119FDDDA-328B-4B31-8C03-E407CC28C71A}" srcOrd="1" destOrd="0" presId="urn:microsoft.com/office/officeart/2005/8/layout/list1"/>
    <dgm:cxn modelId="{AA47F23C-4BBB-4F44-B830-C45884F32EF2}" type="presParOf" srcId="{FDDF3394-9934-44F6-A79A-1DD823C988F9}" destId="{3387B637-0AED-4B98-B57B-E6BA789AF9CD}" srcOrd="29" destOrd="0" presId="urn:microsoft.com/office/officeart/2005/8/layout/list1"/>
    <dgm:cxn modelId="{7022D0A6-7D45-4D1A-98A2-CAE32667A90F}" type="presParOf" srcId="{FDDF3394-9934-44F6-A79A-1DD823C988F9}" destId="{5EDAFBA8-3A7A-4471-B65E-7C0736037A9B}" srcOrd="30" destOrd="0" presId="urn:microsoft.com/office/officeart/2005/8/layout/list1"/>
    <dgm:cxn modelId="{82E68C4B-EBE6-47E7-82CB-F1A25685465C}" type="presParOf" srcId="{FDDF3394-9934-44F6-A79A-1DD823C988F9}" destId="{5D860985-19EA-4417-BA03-3099AAD37223}" srcOrd="31" destOrd="0" presId="urn:microsoft.com/office/officeart/2005/8/layout/list1"/>
    <dgm:cxn modelId="{4DDACF71-F704-4BB7-AE5F-3F2DE9435247}" type="presParOf" srcId="{FDDF3394-9934-44F6-A79A-1DD823C988F9}" destId="{303A00F8-40D5-4ADF-A6E0-A2B22D3BD9F1}" srcOrd="32" destOrd="0" presId="urn:microsoft.com/office/officeart/2005/8/layout/list1"/>
    <dgm:cxn modelId="{F28B248A-6C10-4295-A810-07FFFF9ACB83}" type="presParOf" srcId="{303A00F8-40D5-4ADF-A6E0-A2B22D3BD9F1}" destId="{A19E1260-B81E-49FE-8FC2-412A3935C15A}" srcOrd="0" destOrd="0" presId="urn:microsoft.com/office/officeart/2005/8/layout/list1"/>
    <dgm:cxn modelId="{8A85F35C-4737-4A64-AAB0-48F451D96696}" type="presParOf" srcId="{303A00F8-40D5-4ADF-A6E0-A2B22D3BD9F1}" destId="{15B72E4C-98D2-4735-9258-B10F400969BE}" srcOrd="1" destOrd="0" presId="urn:microsoft.com/office/officeart/2005/8/layout/list1"/>
    <dgm:cxn modelId="{9FFF1D38-AAF3-420C-AC97-2A2A310D1B2F}" type="presParOf" srcId="{FDDF3394-9934-44F6-A79A-1DD823C988F9}" destId="{68F17F99-D22C-46AD-9FB8-85C8834CB6FB}" srcOrd="33" destOrd="0" presId="urn:microsoft.com/office/officeart/2005/8/layout/list1"/>
    <dgm:cxn modelId="{797BF52F-45A9-435A-A1DA-60BC0B2C614C}"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rgbClr val="C00000"/>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BE1C5A62-F037-4E92-BD48-896D0E3F74C5}" type="presOf" srcId="{17365DAD-1AAE-45D3-9D8C-D930C1B0E165}" destId="{119FDDDA-328B-4B31-8C03-E407CC28C71A}" srcOrd="1" destOrd="0" presId="urn:microsoft.com/office/officeart/2005/8/layout/list1"/>
    <dgm:cxn modelId="{9725C59D-7309-435A-A976-9095C556878F}" type="presOf" srcId="{0F2EF822-0560-421A-AC27-5F281DCE7A41}" destId="{4ABE6452-715E-482D-8F15-F43435D34B23}"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C1B6018B-5084-4F3A-B4FA-478036713412}" type="presOf" srcId="{0F2EF822-0560-421A-AC27-5F281DCE7A41}" destId="{25A36475-D647-47A1-B8DE-7F4C2E4E4B78}"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4CC43B11-598A-4DA0-B0DE-1B1B938B5E6C}" srcId="{76CD096A-1850-4034-B3BE-C54E1E3D67C2}" destId="{0638FFE9-BC2A-4365-B850-B06E81674028}" srcOrd="5" destOrd="0" parTransId="{C8A5E351-2185-4088-AA06-F18A02C623F5}" sibTransId="{5B82FB9D-31F2-4890-B5E4-E91DB7486551}"/>
    <dgm:cxn modelId="{EA0DB34C-9EDA-47A3-9624-1D1A9B714AFB}" type="presOf" srcId="{17365DAD-1AAE-45D3-9D8C-D930C1B0E165}" destId="{8554F735-142A-4F39-A65F-495AA7C4C7C4}" srcOrd="0" destOrd="0" presId="urn:microsoft.com/office/officeart/2005/8/layout/list1"/>
    <dgm:cxn modelId="{892EFD18-D76A-45ED-BA35-BE58228C1226}" type="presOf" srcId="{7AE1CBF7-0EB5-4958-B2F0-98FF433B88D0}" destId="{22F27014-2A3E-46CF-AE3F-7A41E7B34966}" srcOrd="0" destOrd="0" presId="urn:microsoft.com/office/officeart/2005/8/layout/list1"/>
    <dgm:cxn modelId="{910538B2-6E27-4287-ACCA-6F40059828E7}" type="presOf" srcId="{58980F67-80B5-4BB1-8993-150D7F5EBC14}" destId="{F5CBDABF-7DAA-4467-AE8F-DF61DDEC1880}" srcOrd="0" destOrd="0" presId="urn:microsoft.com/office/officeart/2005/8/layout/list1"/>
    <dgm:cxn modelId="{910F8538-2BDE-4F3C-935C-4E91498A7650}" type="presOf" srcId="{36625B9D-6693-4D7C-9AFB-A7145706981B}" destId="{15B72E4C-98D2-4735-9258-B10F400969BE}" srcOrd="1" destOrd="0" presId="urn:microsoft.com/office/officeart/2005/8/layout/list1"/>
    <dgm:cxn modelId="{0AEC1713-174A-4D65-B19D-81D85C809B00}" type="presOf" srcId="{FC5EB29D-7AED-4D1F-8625-396242E32FBB}" destId="{C87AA9E5-0EF6-44D5-B78B-8DF62B0581C6}" srcOrd="1" destOrd="0" presId="urn:microsoft.com/office/officeart/2005/8/layout/list1"/>
    <dgm:cxn modelId="{20DEB5EE-2184-4265-91D3-3FFBF8762BDE}" type="presOf" srcId="{18D678FC-CD22-43E4-A546-72C2F07F9267}" destId="{ACA4E184-9013-44E8-A846-EEEF6CCE63A8}" srcOrd="0" destOrd="0" presId="urn:microsoft.com/office/officeart/2005/8/layout/list1"/>
    <dgm:cxn modelId="{B8B8CF2B-EF6E-4C1F-9AD8-C115E086AC71}" type="presOf" srcId="{58980F67-80B5-4BB1-8993-150D7F5EBC14}" destId="{3A746979-E9FB-4712-AC21-ED558594C067}"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DE25FE17-3B9A-422F-B6D6-AF56532F4E42}" srcId="{76CD096A-1850-4034-B3BE-C54E1E3D67C2}" destId="{FC5EB29D-7AED-4D1F-8625-396242E32FBB}" srcOrd="3" destOrd="0" parTransId="{6F4E4CD8-6D01-418B-85DE-9A927C051ADD}" sibTransId="{A5662AE7-A487-4A8F-A41E-381DD7252B71}"/>
    <dgm:cxn modelId="{893F2A13-C23D-45B9-A5C1-8B741C3EE27E}" type="presOf" srcId="{18D678FC-CD22-43E4-A546-72C2F07F9267}" destId="{194233D7-AD2D-49E4-85F3-E52BC88DDA4E}" srcOrd="1" destOrd="0" presId="urn:microsoft.com/office/officeart/2005/8/layout/list1"/>
    <dgm:cxn modelId="{F8C58710-97E9-4D0F-9EFF-FB3C2F413FDD}" type="presOf" srcId="{0638FFE9-BC2A-4365-B850-B06E81674028}" destId="{C9C7A494-DAB8-4001-952E-0D94BD5F0F18}" srcOrd="0" destOrd="0" presId="urn:microsoft.com/office/officeart/2005/8/layout/list1"/>
    <dgm:cxn modelId="{4EB62744-A468-46A6-93CA-07FDF0558AFD}" type="presOf" srcId="{76CD096A-1850-4034-B3BE-C54E1E3D67C2}" destId="{FDDF3394-9934-44F6-A79A-1DD823C988F9}"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8093D1A2-3D4F-4A9E-9AE3-AFE4943AB224}" type="presOf" srcId="{0638FFE9-BC2A-4365-B850-B06E81674028}" destId="{35B6308C-27B8-45FA-90CB-FE2E48A3D241}" srcOrd="1" destOrd="0" presId="urn:microsoft.com/office/officeart/2005/8/layout/list1"/>
    <dgm:cxn modelId="{39356D1D-3FC9-40D7-A1AF-E03534F9516C}" type="presOf" srcId="{36625B9D-6693-4D7C-9AFB-A7145706981B}" destId="{A19E1260-B81E-49FE-8FC2-412A3935C15A}" srcOrd="0" destOrd="0" presId="urn:microsoft.com/office/officeart/2005/8/layout/list1"/>
    <dgm:cxn modelId="{873050B9-B9E2-4334-9269-A26181ED2E6C}" type="presOf" srcId="{1C45C059-8117-4FE9-BE9F-EA78D44C5735}" destId="{22CF1DEF-BD6F-4ECF-9743-7498CC9E9822}"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9D1C46DE-39D5-4C16-BFC0-76977B0ED5DA}" type="presOf" srcId="{FC5EB29D-7AED-4D1F-8625-396242E32FBB}" destId="{1C3F00A5-DE6B-4F60-9A94-97E500FB347B}"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FFD7B4B1-8645-496D-8ED5-5A1DE985E3F9}" type="presOf" srcId="{1C45C059-8117-4FE9-BE9F-EA78D44C5735}" destId="{5FAD4029-6631-408A-A224-7845E7EA1F39}" srcOrd="1" destOrd="0" presId="urn:microsoft.com/office/officeart/2005/8/layout/list1"/>
    <dgm:cxn modelId="{50DF01AE-9496-4422-B53B-EF346F4B14A3}" type="presOf" srcId="{7AE1CBF7-0EB5-4958-B2F0-98FF433B88D0}" destId="{CBBB047D-E160-4685-B237-47A9D6007417}" srcOrd="1" destOrd="0" presId="urn:microsoft.com/office/officeart/2005/8/layout/list1"/>
    <dgm:cxn modelId="{C51ECFAA-B2EB-4C8A-950F-2EE92ADC35CE}" type="presParOf" srcId="{FDDF3394-9934-44F6-A79A-1DD823C988F9}" destId="{019AFB21-E085-4059-A934-E067DD4DAC1A}" srcOrd="0" destOrd="0" presId="urn:microsoft.com/office/officeart/2005/8/layout/list1"/>
    <dgm:cxn modelId="{160E9398-A70F-4EB3-AD78-26FA0CE660C7}" type="presParOf" srcId="{019AFB21-E085-4059-A934-E067DD4DAC1A}" destId="{F5CBDABF-7DAA-4467-AE8F-DF61DDEC1880}" srcOrd="0" destOrd="0" presId="urn:microsoft.com/office/officeart/2005/8/layout/list1"/>
    <dgm:cxn modelId="{F3B82D2D-2DEF-42FA-B9D0-0FB5AAD9D226}" type="presParOf" srcId="{019AFB21-E085-4059-A934-E067DD4DAC1A}" destId="{3A746979-E9FB-4712-AC21-ED558594C067}" srcOrd="1" destOrd="0" presId="urn:microsoft.com/office/officeart/2005/8/layout/list1"/>
    <dgm:cxn modelId="{C1150426-5389-4D9A-AD5F-10A0425412BB}" type="presParOf" srcId="{FDDF3394-9934-44F6-A79A-1DD823C988F9}" destId="{B5B9E088-B881-4DBC-85D6-1537B87BB6CE}" srcOrd="1" destOrd="0" presId="urn:microsoft.com/office/officeart/2005/8/layout/list1"/>
    <dgm:cxn modelId="{2B83255D-3F09-4F43-9FD5-02F5B18DE08F}" type="presParOf" srcId="{FDDF3394-9934-44F6-A79A-1DD823C988F9}" destId="{CA8375C8-0C8E-4AAC-BB77-E8554B9ECE8C}" srcOrd="2" destOrd="0" presId="urn:microsoft.com/office/officeart/2005/8/layout/list1"/>
    <dgm:cxn modelId="{AD566421-CA6D-4A30-B3D8-913019D48476}" type="presParOf" srcId="{FDDF3394-9934-44F6-A79A-1DD823C988F9}" destId="{8DEB0E39-7FDD-45D3-9DA0-EE51B3AA3DA6}" srcOrd="3" destOrd="0" presId="urn:microsoft.com/office/officeart/2005/8/layout/list1"/>
    <dgm:cxn modelId="{EC043206-A9AF-4707-AEA7-BEB2164882EE}" type="presParOf" srcId="{FDDF3394-9934-44F6-A79A-1DD823C988F9}" destId="{2A4C7834-5605-4CCD-86F3-2654AE433539}" srcOrd="4" destOrd="0" presId="urn:microsoft.com/office/officeart/2005/8/layout/list1"/>
    <dgm:cxn modelId="{E2FF5BB8-129A-45BD-8F33-72C974099E7B}" type="presParOf" srcId="{2A4C7834-5605-4CCD-86F3-2654AE433539}" destId="{22CF1DEF-BD6F-4ECF-9743-7498CC9E9822}" srcOrd="0" destOrd="0" presId="urn:microsoft.com/office/officeart/2005/8/layout/list1"/>
    <dgm:cxn modelId="{54D80ED2-23AE-43BE-B249-A234DE334DEC}" type="presParOf" srcId="{2A4C7834-5605-4CCD-86F3-2654AE433539}" destId="{5FAD4029-6631-408A-A224-7845E7EA1F39}" srcOrd="1" destOrd="0" presId="urn:microsoft.com/office/officeart/2005/8/layout/list1"/>
    <dgm:cxn modelId="{C05EAEF2-8F25-4A64-9954-82BC2A3C5B5F}" type="presParOf" srcId="{FDDF3394-9934-44F6-A79A-1DD823C988F9}" destId="{C523694A-7521-4947-9D66-8ACC1EAB7170}" srcOrd="5" destOrd="0" presId="urn:microsoft.com/office/officeart/2005/8/layout/list1"/>
    <dgm:cxn modelId="{B108CD10-0252-40CC-B99A-D87A822C2CAD}" type="presParOf" srcId="{FDDF3394-9934-44F6-A79A-1DD823C988F9}" destId="{24247EE9-97CF-472C-8B16-4EA803B5AE59}" srcOrd="6" destOrd="0" presId="urn:microsoft.com/office/officeart/2005/8/layout/list1"/>
    <dgm:cxn modelId="{D393F7D9-F1FE-40B7-880E-04505992EB3F}" type="presParOf" srcId="{FDDF3394-9934-44F6-A79A-1DD823C988F9}" destId="{CDF47DDC-0CFA-4020-801B-359677188F69}" srcOrd="7" destOrd="0" presId="urn:microsoft.com/office/officeart/2005/8/layout/list1"/>
    <dgm:cxn modelId="{62BD886C-4A0D-471F-A3FD-E703000B7F40}" type="presParOf" srcId="{FDDF3394-9934-44F6-A79A-1DD823C988F9}" destId="{365D8BB4-7F55-4068-858A-A9F13A957104}" srcOrd="8" destOrd="0" presId="urn:microsoft.com/office/officeart/2005/8/layout/list1"/>
    <dgm:cxn modelId="{E1535333-E205-4A42-A865-15624ADB6616}" type="presParOf" srcId="{365D8BB4-7F55-4068-858A-A9F13A957104}" destId="{4ABE6452-715E-482D-8F15-F43435D34B23}" srcOrd="0" destOrd="0" presId="urn:microsoft.com/office/officeart/2005/8/layout/list1"/>
    <dgm:cxn modelId="{77539C80-BE1A-403F-ACD4-933C018E79F6}" type="presParOf" srcId="{365D8BB4-7F55-4068-858A-A9F13A957104}" destId="{25A36475-D647-47A1-B8DE-7F4C2E4E4B78}" srcOrd="1" destOrd="0" presId="urn:microsoft.com/office/officeart/2005/8/layout/list1"/>
    <dgm:cxn modelId="{555BF39F-8C0A-4E4C-B662-1A21D2840CB3}" type="presParOf" srcId="{FDDF3394-9934-44F6-A79A-1DD823C988F9}" destId="{AA6537BB-A412-4EAD-BD05-AB5A98E69B8E}" srcOrd="9" destOrd="0" presId="urn:microsoft.com/office/officeart/2005/8/layout/list1"/>
    <dgm:cxn modelId="{BD58A8BB-55DC-43A9-AAFB-6DB4700608E8}" type="presParOf" srcId="{FDDF3394-9934-44F6-A79A-1DD823C988F9}" destId="{5CAABA14-B57D-49D8-8ACB-CFAD8C2CF203}" srcOrd="10" destOrd="0" presId="urn:microsoft.com/office/officeart/2005/8/layout/list1"/>
    <dgm:cxn modelId="{94DE3538-5283-4FF9-80F8-5B1FB001A966}" type="presParOf" srcId="{FDDF3394-9934-44F6-A79A-1DD823C988F9}" destId="{8354727D-F543-4147-8B33-6EFF7E25A567}" srcOrd="11" destOrd="0" presId="urn:microsoft.com/office/officeart/2005/8/layout/list1"/>
    <dgm:cxn modelId="{35ED9668-2872-4815-9367-C0281C89A5E2}" type="presParOf" srcId="{FDDF3394-9934-44F6-A79A-1DD823C988F9}" destId="{33F87F4E-8AB5-4D97-90EF-13EDE15EC8AB}" srcOrd="12" destOrd="0" presId="urn:microsoft.com/office/officeart/2005/8/layout/list1"/>
    <dgm:cxn modelId="{4F588F94-05A1-4091-BA02-415FEA1532CE}" type="presParOf" srcId="{33F87F4E-8AB5-4D97-90EF-13EDE15EC8AB}" destId="{1C3F00A5-DE6B-4F60-9A94-97E500FB347B}" srcOrd="0" destOrd="0" presId="urn:microsoft.com/office/officeart/2005/8/layout/list1"/>
    <dgm:cxn modelId="{FAF8FC7A-1423-4284-B232-9C294E6B3686}" type="presParOf" srcId="{33F87F4E-8AB5-4D97-90EF-13EDE15EC8AB}" destId="{C87AA9E5-0EF6-44D5-B78B-8DF62B0581C6}" srcOrd="1" destOrd="0" presId="urn:microsoft.com/office/officeart/2005/8/layout/list1"/>
    <dgm:cxn modelId="{E1E92E29-785B-4BBE-833B-C6353388E439}" type="presParOf" srcId="{FDDF3394-9934-44F6-A79A-1DD823C988F9}" destId="{478B6567-7938-4D65-8D88-113225D1479B}" srcOrd="13" destOrd="0" presId="urn:microsoft.com/office/officeart/2005/8/layout/list1"/>
    <dgm:cxn modelId="{1DD240F0-401B-4FEF-B3F0-14515505098E}" type="presParOf" srcId="{FDDF3394-9934-44F6-A79A-1DD823C988F9}" destId="{D1510A63-CC04-41A6-8D80-C60F4688ACB9}" srcOrd="14" destOrd="0" presId="urn:microsoft.com/office/officeart/2005/8/layout/list1"/>
    <dgm:cxn modelId="{6227066E-032E-4737-9607-98836CDE1E29}" type="presParOf" srcId="{FDDF3394-9934-44F6-A79A-1DD823C988F9}" destId="{0B1F37BE-FBF4-454B-BF70-47DC8B0B5638}" srcOrd="15" destOrd="0" presId="urn:microsoft.com/office/officeart/2005/8/layout/list1"/>
    <dgm:cxn modelId="{AA11D162-421A-40DB-91D1-99991062BC7D}" type="presParOf" srcId="{FDDF3394-9934-44F6-A79A-1DD823C988F9}" destId="{392B170D-8ABB-4F46-A4F4-D705DAE00D4E}" srcOrd="16" destOrd="0" presId="urn:microsoft.com/office/officeart/2005/8/layout/list1"/>
    <dgm:cxn modelId="{EB42C193-4A4F-45E2-A296-9F1CF19DC1F5}" type="presParOf" srcId="{392B170D-8ABB-4F46-A4F4-D705DAE00D4E}" destId="{ACA4E184-9013-44E8-A846-EEEF6CCE63A8}" srcOrd="0" destOrd="0" presId="urn:microsoft.com/office/officeart/2005/8/layout/list1"/>
    <dgm:cxn modelId="{BF596224-0AB9-43B8-96FE-2D4AB66CA55E}" type="presParOf" srcId="{392B170D-8ABB-4F46-A4F4-D705DAE00D4E}" destId="{194233D7-AD2D-49E4-85F3-E52BC88DDA4E}" srcOrd="1" destOrd="0" presId="urn:microsoft.com/office/officeart/2005/8/layout/list1"/>
    <dgm:cxn modelId="{213D3724-A3AA-4BD6-B5D5-A8861C0ABBA8}" type="presParOf" srcId="{FDDF3394-9934-44F6-A79A-1DD823C988F9}" destId="{6D2588F3-F3EA-4632-9969-9C85214CCD40}" srcOrd="17" destOrd="0" presId="urn:microsoft.com/office/officeart/2005/8/layout/list1"/>
    <dgm:cxn modelId="{4222A37E-A235-4870-8D79-AE95268495C5}" type="presParOf" srcId="{FDDF3394-9934-44F6-A79A-1DD823C988F9}" destId="{E22504F5-E5FA-4125-8A32-374D729CA4AC}" srcOrd="18" destOrd="0" presId="urn:microsoft.com/office/officeart/2005/8/layout/list1"/>
    <dgm:cxn modelId="{96BAF3EE-05F8-4BE0-86D7-197047DA7022}" type="presParOf" srcId="{FDDF3394-9934-44F6-A79A-1DD823C988F9}" destId="{F648CF32-6D2A-4691-9180-81B995A906C1}" srcOrd="19" destOrd="0" presId="urn:microsoft.com/office/officeart/2005/8/layout/list1"/>
    <dgm:cxn modelId="{C95AD700-93C5-42E4-994E-7D9807F01779}" type="presParOf" srcId="{FDDF3394-9934-44F6-A79A-1DD823C988F9}" destId="{EFDB2143-6CC4-403F-9C3E-332CF7BBBC53}" srcOrd="20" destOrd="0" presId="urn:microsoft.com/office/officeart/2005/8/layout/list1"/>
    <dgm:cxn modelId="{0B107C37-9A49-4CE5-8F3D-AD1B4F0333E2}" type="presParOf" srcId="{EFDB2143-6CC4-403F-9C3E-332CF7BBBC53}" destId="{C9C7A494-DAB8-4001-952E-0D94BD5F0F18}" srcOrd="0" destOrd="0" presId="urn:microsoft.com/office/officeart/2005/8/layout/list1"/>
    <dgm:cxn modelId="{15CB9963-07AE-43DF-9663-BA63D7155E96}" type="presParOf" srcId="{EFDB2143-6CC4-403F-9C3E-332CF7BBBC53}" destId="{35B6308C-27B8-45FA-90CB-FE2E48A3D241}" srcOrd="1" destOrd="0" presId="urn:microsoft.com/office/officeart/2005/8/layout/list1"/>
    <dgm:cxn modelId="{215A3C8E-4735-4951-8B8F-00051D194539}" type="presParOf" srcId="{FDDF3394-9934-44F6-A79A-1DD823C988F9}" destId="{F8C8B610-E125-4A61-AE01-DF4EC7B26B07}" srcOrd="21" destOrd="0" presId="urn:microsoft.com/office/officeart/2005/8/layout/list1"/>
    <dgm:cxn modelId="{976F4F3C-076B-4A09-A061-98E78594FFEE}" type="presParOf" srcId="{FDDF3394-9934-44F6-A79A-1DD823C988F9}" destId="{473E203A-B04A-4862-BA76-7147E8E79362}" srcOrd="22" destOrd="0" presId="urn:microsoft.com/office/officeart/2005/8/layout/list1"/>
    <dgm:cxn modelId="{BE2551DA-6DF3-4E5D-9073-AA6BE0EA37E3}" type="presParOf" srcId="{FDDF3394-9934-44F6-A79A-1DD823C988F9}" destId="{BC3E2183-B6C2-47C7-9CBC-A06BD64C7126}" srcOrd="23" destOrd="0" presId="urn:microsoft.com/office/officeart/2005/8/layout/list1"/>
    <dgm:cxn modelId="{B382E31A-2EDD-438E-9612-A8C57C38F228}" type="presParOf" srcId="{FDDF3394-9934-44F6-A79A-1DD823C988F9}" destId="{11818BEC-2CEC-45F3-BBA8-E018C2C08DF2}" srcOrd="24" destOrd="0" presId="urn:microsoft.com/office/officeart/2005/8/layout/list1"/>
    <dgm:cxn modelId="{A3F90170-7566-4259-9EAE-AF9CC2A7ABDF}" type="presParOf" srcId="{11818BEC-2CEC-45F3-BBA8-E018C2C08DF2}" destId="{22F27014-2A3E-46CF-AE3F-7A41E7B34966}" srcOrd="0" destOrd="0" presId="urn:microsoft.com/office/officeart/2005/8/layout/list1"/>
    <dgm:cxn modelId="{5BEDAE76-C086-4E2A-B483-4856224B6DD0}" type="presParOf" srcId="{11818BEC-2CEC-45F3-BBA8-E018C2C08DF2}" destId="{CBBB047D-E160-4685-B237-47A9D6007417}" srcOrd="1" destOrd="0" presId="urn:microsoft.com/office/officeart/2005/8/layout/list1"/>
    <dgm:cxn modelId="{A079BAB7-59BD-4459-A4D9-1AA16121D7A5}" type="presParOf" srcId="{FDDF3394-9934-44F6-A79A-1DD823C988F9}" destId="{29731FBA-0048-40E8-8080-FD37689E5E5D}" srcOrd="25" destOrd="0" presId="urn:microsoft.com/office/officeart/2005/8/layout/list1"/>
    <dgm:cxn modelId="{997D1ACE-593E-47DC-94B9-B349F6EE3226}" type="presParOf" srcId="{FDDF3394-9934-44F6-A79A-1DD823C988F9}" destId="{7B81B341-B3B5-4B1E-8DCF-F4019B230535}" srcOrd="26" destOrd="0" presId="urn:microsoft.com/office/officeart/2005/8/layout/list1"/>
    <dgm:cxn modelId="{E8416CE8-6C42-4E61-880B-C8911B40CB11}" type="presParOf" srcId="{FDDF3394-9934-44F6-A79A-1DD823C988F9}" destId="{015526B7-07E0-4C9D-88CE-5966AE08AA66}" srcOrd="27" destOrd="0" presId="urn:microsoft.com/office/officeart/2005/8/layout/list1"/>
    <dgm:cxn modelId="{C10190E6-6893-4756-9F31-C7E4E7862FCF}" type="presParOf" srcId="{FDDF3394-9934-44F6-A79A-1DD823C988F9}" destId="{2C6142B9-39E8-41DE-AAC1-BA6ED93764EA}" srcOrd="28" destOrd="0" presId="urn:microsoft.com/office/officeart/2005/8/layout/list1"/>
    <dgm:cxn modelId="{C5466A76-F781-4F57-9A2B-BEB8DF4B4E6B}" type="presParOf" srcId="{2C6142B9-39E8-41DE-AAC1-BA6ED93764EA}" destId="{8554F735-142A-4F39-A65F-495AA7C4C7C4}" srcOrd="0" destOrd="0" presId="urn:microsoft.com/office/officeart/2005/8/layout/list1"/>
    <dgm:cxn modelId="{E6876160-DE4F-4EC9-96A4-BA14BCC02F0D}" type="presParOf" srcId="{2C6142B9-39E8-41DE-AAC1-BA6ED93764EA}" destId="{119FDDDA-328B-4B31-8C03-E407CC28C71A}" srcOrd="1" destOrd="0" presId="urn:microsoft.com/office/officeart/2005/8/layout/list1"/>
    <dgm:cxn modelId="{C5BCB944-FD80-43C2-881F-C87ACDC4112D}" type="presParOf" srcId="{FDDF3394-9934-44F6-A79A-1DD823C988F9}" destId="{3387B637-0AED-4B98-B57B-E6BA789AF9CD}" srcOrd="29" destOrd="0" presId="urn:microsoft.com/office/officeart/2005/8/layout/list1"/>
    <dgm:cxn modelId="{D87B4954-6C9B-48FE-9549-C3D2654DC6CB}" type="presParOf" srcId="{FDDF3394-9934-44F6-A79A-1DD823C988F9}" destId="{5EDAFBA8-3A7A-4471-B65E-7C0736037A9B}" srcOrd="30" destOrd="0" presId="urn:microsoft.com/office/officeart/2005/8/layout/list1"/>
    <dgm:cxn modelId="{7673D3E9-F0C7-47D8-AA84-F3E9B1728C6F}" type="presParOf" srcId="{FDDF3394-9934-44F6-A79A-1DD823C988F9}" destId="{5D860985-19EA-4417-BA03-3099AAD37223}" srcOrd="31" destOrd="0" presId="urn:microsoft.com/office/officeart/2005/8/layout/list1"/>
    <dgm:cxn modelId="{B3CB2904-7190-456B-A5F4-B050339B1579}" type="presParOf" srcId="{FDDF3394-9934-44F6-A79A-1DD823C988F9}" destId="{303A00F8-40D5-4ADF-A6E0-A2B22D3BD9F1}" srcOrd="32" destOrd="0" presId="urn:microsoft.com/office/officeart/2005/8/layout/list1"/>
    <dgm:cxn modelId="{E678D160-68FD-48BC-8A26-0BF8A8640796}" type="presParOf" srcId="{303A00F8-40D5-4ADF-A6E0-A2B22D3BD9F1}" destId="{A19E1260-B81E-49FE-8FC2-412A3935C15A}" srcOrd="0" destOrd="0" presId="urn:microsoft.com/office/officeart/2005/8/layout/list1"/>
    <dgm:cxn modelId="{11872D46-5190-44A8-B70F-D7FEDD329493}" type="presParOf" srcId="{303A00F8-40D5-4ADF-A6E0-A2B22D3BD9F1}" destId="{15B72E4C-98D2-4735-9258-B10F400969BE}" srcOrd="1" destOrd="0" presId="urn:microsoft.com/office/officeart/2005/8/layout/list1"/>
    <dgm:cxn modelId="{FCF83248-8285-44EB-86B0-6BF8A1A417D5}" type="presParOf" srcId="{FDDF3394-9934-44F6-A79A-1DD823C988F9}" destId="{68F17F99-D22C-46AD-9FB8-85C8834CB6FB}" srcOrd="33" destOrd="0" presId="urn:microsoft.com/office/officeart/2005/8/layout/list1"/>
    <dgm:cxn modelId="{25599953-A13F-4DE3-AF03-934C2144BD2C}"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rgbClr val="C00000"/>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dirty="0"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A569E664-3FD8-49B8-A5C0-C7D95881BE64}" type="presOf" srcId="{18D678FC-CD22-43E4-A546-72C2F07F9267}" destId="{ACA4E184-9013-44E8-A846-EEEF6CCE63A8}"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0376ED38-1090-49D3-A2F2-004BFC45EFAD}" type="presOf" srcId="{58980F67-80B5-4BB1-8993-150D7F5EBC14}" destId="{3A746979-E9FB-4712-AC21-ED558594C067}" srcOrd="1" destOrd="0" presId="urn:microsoft.com/office/officeart/2005/8/layout/list1"/>
    <dgm:cxn modelId="{56117100-37A3-47F6-8AA0-890D1582C76F}" type="presOf" srcId="{36625B9D-6693-4D7C-9AFB-A7145706981B}" destId="{A19E1260-B81E-49FE-8FC2-412A3935C15A}"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4CC43B11-598A-4DA0-B0DE-1B1B938B5E6C}" srcId="{76CD096A-1850-4034-B3BE-C54E1E3D67C2}" destId="{0638FFE9-BC2A-4365-B850-B06E81674028}" srcOrd="5" destOrd="0" parTransId="{C8A5E351-2185-4088-AA06-F18A02C623F5}" sibTransId="{5B82FB9D-31F2-4890-B5E4-E91DB7486551}"/>
    <dgm:cxn modelId="{BF240B2E-F013-4E07-9288-4262DAB17ABE}" type="presOf" srcId="{1C45C059-8117-4FE9-BE9F-EA78D44C5735}" destId="{5FAD4029-6631-408A-A224-7845E7EA1F39}" srcOrd="1" destOrd="0" presId="urn:microsoft.com/office/officeart/2005/8/layout/list1"/>
    <dgm:cxn modelId="{7DC936CA-E018-40EC-B58C-8DA75B28326D}" type="presOf" srcId="{0638FFE9-BC2A-4365-B850-B06E81674028}" destId="{C9C7A494-DAB8-4001-952E-0D94BD5F0F18}" srcOrd="0" destOrd="0" presId="urn:microsoft.com/office/officeart/2005/8/layout/list1"/>
    <dgm:cxn modelId="{74992897-9E59-4BD6-BC4E-CB5B2A2B942D}" type="presOf" srcId="{7AE1CBF7-0EB5-4958-B2F0-98FF433B88D0}" destId="{22F27014-2A3E-46CF-AE3F-7A41E7B34966}" srcOrd="0" destOrd="0" presId="urn:microsoft.com/office/officeart/2005/8/layout/list1"/>
    <dgm:cxn modelId="{CBD41647-2B3B-4C1C-8F11-98B324110B3A}" type="presOf" srcId="{0638FFE9-BC2A-4365-B850-B06E81674028}" destId="{35B6308C-27B8-45FA-90CB-FE2E48A3D241}"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82BA8080-4D1E-4A3B-B3E0-DAEF9D0A746A}" type="presOf" srcId="{7AE1CBF7-0EB5-4958-B2F0-98FF433B88D0}" destId="{CBBB047D-E160-4685-B237-47A9D6007417}"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B8611950-2E67-4478-8FE0-01E16242F527}" type="presOf" srcId="{17365DAD-1AAE-45D3-9D8C-D930C1B0E165}" destId="{119FDDDA-328B-4B31-8C03-E407CC28C71A}" srcOrd="1" destOrd="0" presId="urn:microsoft.com/office/officeart/2005/8/layout/list1"/>
    <dgm:cxn modelId="{D5E33072-F0AF-4123-91BB-A7F9B897B496}" type="presOf" srcId="{FC5EB29D-7AED-4D1F-8625-396242E32FBB}" destId="{C87AA9E5-0EF6-44D5-B78B-8DF62B0581C6}"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BED7B8F0-537D-471A-825E-9F1BC2AA3BEC}" type="presOf" srcId="{18D678FC-CD22-43E4-A546-72C2F07F9267}" destId="{194233D7-AD2D-49E4-85F3-E52BC88DDA4E}" srcOrd="1" destOrd="0" presId="urn:microsoft.com/office/officeart/2005/8/layout/list1"/>
    <dgm:cxn modelId="{C6DD7DAF-CE10-4B09-BFBA-A10FD2807A94}" type="presOf" srcId="{17365DAD-1AAE-45D3-9D8C-D930C1B0E165}" destId="{8554F735-142A-4F39-A65F-495AA7C4C7C4}" srcOrd="0" destOrd="0" presId="urn:microsoft.com/office/officeart/2005/8/layout/list1"/>
    <dgm:cxn modelId="{F350D9DD-4B11-4DCD-B9A3-3A9A1C1C8110}" type="presOf" srcId="{36625B9D-6693-4D7C-9AFB-A7145706981B}" destId="{15B72E4C-98D2-4735-9258-B10F400969BE}" srcOrd="1" destOrd="0" presId="urn:microsoft.com/office/officeart/2005/8/layout/list1"/>
    <dgm:cxn modelId="{72ED7CFD-27A7-4E6E-A366-60A4480A6FD8}" type="presOf" srcId="{0F2EF822-0560-421A-AC27-5F281DCE7A41}" destId="{25A36475-D647-47A1-B8DE-7F4C2E4E4B78}"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88714B25-4C13-4B4D-9706-23242B91F2BA}" srcId="{76CD096A-1850-4034-B3BE-C54E1E3D67C2}" destId="{36625B9D-6693-4D7C-9AFB-A7145706981B}" srcOrd="8" destOrd="0" parTransId="{C7546AC5-3409-440F-AB29-403C205B712C}" sibTransId="{8EACBB11-3917-4552-B249-E2A530760DCB}"/>
    <dgm:cxn modelId="{D2F7215D-E9C4-4712-A7FE-2AF9347BDE7A}" type="presOf" srcId="{FC5EB29D-7AED-4D1F-8625-396242E32FBB}" destId="{1C3F00A5-DE6B-4F60-9A94-97E500FB347B}" srcOrd="0" destOrd="0" presId="urn:microsoft.com/office/officeart/2005/8/layout/list1"/>
    <dgm:cxn modelId="{CEFFF463-508A-4CF0-B9CF-8FE9A9090F4E}" type="presOf" srcId="{0F2EF822-0560-421A-AC27-5F281DCE7A41}" destId="{4ABE6452-715E-482D-8F15-F43435D34B23}" srcOrd="0" destOrd="0" presId="urn:microsoft.com/office/officeart/2005/8/layout/list1"/>
    <dgm:cxn modelId="{F56E45BA-0B27-4C00-97F0-72E19C8F4A24}" type="presOf" srcId="{76CD096A-1850-4034-B3BE-C54E1E3D67C2}" destId="{FDDF3394-9934-44F6-A79A-1DD823C988F9}" srcOrd="0" destOrd="0" presId="urn:microsoft.com/office/officeart/2005/8/layout/list1"/>
    <dgm:cxn modelId="{A76B3E43-E04D-4CCE-8F9E-87CA1A8FD3C6}" type="presOf" srcId="{1C45C059-8117-4FE9-BE9F-EA78D44C5735}" destId="{22CF1DEF-BD6F-4ECF-9743-7498CC9E9822}"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057AAAA6-8A2A-4278-A515-2EAAF8FB7641}" type="presOf" srcId="{58980F67-80B5-4BB1-8993-150D7F5EBC14}" destId="{F5CBDABF-7DAA-4467-AE8F-DF61DDEC1880}" srcOrd="0" destOrd="0" presId="urn:microsoft.com/office/officeart/2005/8/layout/list1"/>
    <dgm:cxn modelId="{3B84DBF9-DCDB-4D37-B765-BD30C1EB650D}" type="presParOf" srcId="{FDDF3394-9934-44F6-A79A-1DD823C988F9}" destId="{019AFB21-E085-4059-A934-E067DD4DAC1A}" srcOrd="0" destOrd="0" presId="urn:microsoft.com/office/officeart/2005/8/layout/list1"/>
    <dgm:cxn modelId="{1DA0D53C-05E2-4842-8264-EFB69F538AC1}" type="presParOf" srcId="{019AFB21-E085-4059-A934-E067DD4DAC1A}" destId="{F5CBDABF-7DAA-4467-AE8F-DF61DDEC1880}" srcOrd="0" destOrd="0" presId="urn:microsoft.com/office/officeart/2005/8/layout/list1"/>
    <dgm:cxn modelId="{780F00A0-2DC5-4997-8BEB-8A3FCF6396ED}" type="presParOf" srcId="{019AFB21-E085-4059-A934-E067DD4DAC1A}" destId="{3A746979-E9FB-4712-AC21-ED558594C067}" srcOrd="1" destOrd="0" presId="urn:microsoft.com/office/officeart/2005/8/layout/list1"/>
    <dgm:cxn modelId="{9A5D823C-0889-41CC-BF26-E8376633A7B1}" type="presParOf" srcId="{FDDF3394-9934-44F6-A79A-1DD823C988F9}" destId="{B5B9E088-B881-4DBC-85D6-1537B87BB6CE}" srcOrd="1" destOrd="0" presId="urn:microsoft.com/office/officeart/2005/8/layout/list1"/>
    <dgm:cxn modelId="{8D278DB8-B9D1-4A5B-A7E9-476C19A10C66}" type="presParOf" srcId="{FDDF3394-9934-44F6-A79A-1DD823C988F9}" destId="{CA8375C8-0C8E-4AAC-BB77-E8554B9ECE8C}" srcOrd="2" destOrd="0" presId="urn:microsoft.com/office/officeart/2005/8/layout/list1"/>
    <dgm:cxn modelId="{5875C3FB-7024-432F-AED4-F073DCE86ACE}" type="presParOf" srcId="{FDDF3394-9934-44F6-A79A-1DD823C988F9}" destId="{8DEB0E39-7FDD-45D3-9DA0-EE51B3AA3DA6}" srcOrd="3" destOrd="0" presId="urn:microsoft.com/office/officeart/2005/8/layout/list1"/>
    <dgm:cxn modelId="{FD762732-85E2-4432-B19D-92D453658136}" type="presParOf" srcId="{FDDF3394-9934-44F6-A79A-1DD823C988F9}" destId="{2A4C7834-5605-4CCD-86F3-2654AE433539}" srcOrd="4" destOrd="0" presId="urn:microsoft.com/office/officeart/2005/8/layout/list1"/>
    <dgm:cxn modelId="{515DEA07-9686-4EE0-B826-D25E9611C810}" type="presParOf" srcId="{2A4C7834-5605-4CCD-86F3-2654AE433539}" destId="{22CF1DEF-BD6F-4ECF-9743-7498CC9E9822}" srcOrd="0" destOrd="0" presId="urn:microsoft.com/office/officeart/2005/8/layout/list1"/>
    <dgm:cxn modelId="{234259C6-15C0-473D-8367-6C1472637648}" type="presParOf" srcId="{2A4C7834-5605-4CCD-86F3-2654AE433539}" destId="{5FAD4029-6631-408A-A224-7845E7EA1F39}" srcOrd="1" destOrd="0" presId="urn:microsoft.com/office/officeart/2005/8/layout/list1"/>
    <dgm:cxn modelId="{48060DA4-C202-4180-9000-A22955F410CB}" type="presParOf" srcId="{FDDF3394-9934-44F6-A79A-1DD823C988F9}" destId="{C523694A-7521-4947-9D66-8ACC1EAB7170}" srcOrd="5" destOrd="0" presId="urn:microsoft.com/office/officeart/2005/8/layout/list1"/>
    <dgm:cxn modelId="{A6720B16-95EB-4682-A34F-C2DE37B86E00}" type="presParOf" srcId="{FDDF3394-9934-44F6-A79A-1DD823C988F9}" destId="{24247EE9-97CF-472C-8B16-4EA803B5AE59}" srcOrd="6" destOrd="0" presId="urn:microsoft.com/office/officeart/2005/8/layout/list1"/>
    <dgm:cxn modelId="{FC2BC614-377F-4FE4-B2D7-A25E0EA60F59}" type="presParOf" srcId="{FDDF3394-9934-44F6-A79A-1DD823C988F9}" destId="{CDF47DDC-0CFA-4020-801B-359677188F69}" srcOrd="7" destOrd="0" presId="urn:microsoft.com/office/officeart/2005/8/layout/list1"/>
    <dgm:cxn modelId="{12FA3E13-115D-4016-BC13-7A64372F99D8}" type="presParOf" srcId="{FDDF3394-9934-44F6-A79A-1DD823C988F9}" destId="{365D8BB4-7F55-4068-858A-A9F13A957104}" srcOrd="8" destOrd="0" presId="urn:microsoft.com/office/officeart/2005/8/layout/list1"/>
    <dgm:cxn modelId="{DF2C244C-6DFF-4F21-8780-480C1E77AC06}" type="presParOf" srcId="{365D8BB4-7F55-4068-858A-A9F13A957104}" destId="{4ABE6452-715E-482D-8F15-F43435D34B23}" srcOrd="0" destOrd="0" presId="urn:microsoft.com/office/officeart/2005/8/layout/list1"/>
    <dgm:cxn modelId="{0CFFEC48-8C7C-4F16-93EF-E64939CDABA9}" type="presParOf" srcId="{365D8BB4-7F55-4068-858A-A9F13A957104}" destId="{25A36475-D647-47A1-B8DE-7F4C2E4E4B78}" srcOrd="1" destOrd="0" presId="urn:microsoft.com/office/officeart/2005/8/layout/list1"/>
    <dgm:cxn modelId="{7C44F42B-7CD1-4491-B60A-6B8764ABD96E}" type="presParOf" srcId="{FDDF3394-9934-44F6-A79A-1DD823C988F9}" destId="{AA6537BB-A412-4EAD-BD05-AB5A98E69B8E}" srcOrd="9" destOrd="0" presId="urn:microsoft.com/office/officeart/2005/8/layout/list1"/>
    <dgm:cxn modelId="{5C70CA8D-BC72-45E6-B145-BB54A52774F6}" type="presParOf" srcId="{FDDF3394-9934-44F6-A79A-1DD823C988F9}" destId="{5CAABA14-B57D-49D8-8ACB-CFAD8C2CF203}" srcOrd="10" destOrd="0" presId="urn:microsoft.com/office/officeart/2005/8/layout/list1"/>
    <dgm:cxn modelId="{EAFA854B-B5FB-49CF-B01A-1669F8200582}" type="presParOf" srcId="{FDDF3394-9934-44F6-A79A-1DD823C988F9}" destId="{8354727D-F543-4147-8B33-6EFF7E25A567}" srcOrd="11" destOrd="0" presId="urn:microsoft.com/office/officeart/2005/8/layout/list1"/>
    <dgm:cxn modelId="{D7125921-325B-4FB3-B343-0E3595E03CC0}" type="presParOf" srcId="{FDDF3394-9934-44F6-A79A-1DD823C988F9}" destId="{33F87F4E-8AB5-4D97-90EF-13EDE15EC8AB}" srcOrd="12" destOrd="0" presId="urn:microsoft.com/office/officeart/2005/8/layout/list1"/>
    <dgm:cxn modelId="{FE93099B-9750-4B5A-A5DE-2CFC847C4ACB}" type="presParOf" srcId="{33F87F4E-8AB5-4D97-90EF-13EDE15EC8AB}" destId="{1C3F00A5-DE6B-4F60-9A94-97E500FB347B}" srcOrd="0" destOrd="0" presId="urn:microsoft.com/office/officeart/2005/8/layout/list1"/>
    <dgm:cxn modelId="{381559CA-48EE-4FAD-9C22-01B8AA569B27}" type="presParOf" srcId="{33F87F4E-8AB5-4D97-90EF-13EDE15EC8AB}" destId="{C87AA9E5-0EF6-44D5-B78B-8DF62B0581C6}" srcOrd="1" destOrd="0" presId="urn:microsoft.com/office/officeart/2005/8/layout/list1"/>
    <dgm:cxn modelId="{D42BCA48-CD6C-4549-B678-36B9D979F729}" type="presParOf" srcId="{FDDF3394-9934-44F6-A79A-1DD823C988F9}" destId="{478B6567-7938-4D65-8D88-113225D1479B}" srcOrd="13" destOrd="0" presId="urn:microsoft.com/office/officeart/2005/8/layout/list1"/>
    <dgm:cxn modelId="{8F66ED04-8ED0-4AA6-A5EF-365B59AA62A8}" type="presParOf" srcId="{FDDF3394-9934-44F6-A79A-1DD823C988F9}" destId="{D1510A63-CC04-41A6-8D80-C60F4688ACB9}" srcOrd="14" destOrd="0" presId="urn:microsoft.com/office/officeart/2005/8/layout/list1"/>
    <dgm:cxn modelId="{EFCBECB2-3D1F-4FA8-9D1D-915799D02F6A}" type="presParOf" srcId="{FDDF3394-9934-44F6-A79A-1DD823C988F9}" destId="{0B1F37BE-FBF4-454B-BF70-47DC8B0B5638}" srcOrd="15" destOrd="0" presId="urn:microsoft.com/office/officeart/2005/8/layout/list1"/>
    <dgm:cxn modelId="{3FCF888C-20CC-488A-9CC1-10C20CA62820}" type="presParOf" srcId="{FDDF3394-9934-44F6-A79A-1DD823C988F9}" destId="{392B170D-8ABB-4F46-A4F4-D705DAE00D4E}" srcOrd="16" destOrd="0" presId="urn:microsoft.com/office/officeart/2005/8/layout/list1"/>
    <dgm:cxn modelId="{B7BD95AC-AF3D-4D54-993F-710AED6A0ED2}" type="presParOf" srcId="{392B170D-8ABB-4F46-A4F4-D705DAE00D4E}" destId="{ACA4E184-9013-44E8-A846-EEEF6CCE63A8}" srcOrd="0" destOrd="0" presId="urn:microsoft.com/office/officeart/2005/8/layout/list1"/>
    <dgm:cxn modelId="{40B78ECA-1021-46B4-A521-1D4FF2C8D100}" type="presParOf" srcId="{392B170D-8ABB-4F46-A4F4-D705DAE00D4E}" destId="{194233D7-AD2D-49E4-85F3-E52BC88DDA4E}" srcOrd="1" destOrd="0" presId="urn:microsoft.com/office/officeart/2005/8/layout/list1"/>
    <dgm:cxn modelId="{3CB5A954-3851-4D6A-8F5B-718235F6DDBC}" type="presParOf" srcId="{FDDF3394-9934-44F6-A79A-1DD823C988F9}" destId="{6D2588F3-F3EA-4632-9969-9C85214CCD40}" srcOrd="17" destOrd="0" presId="urn:microsoft.com/office/officeart/2005/8/layout/list1"/>
    <dgm:cxn modelId="{D48BB32C-B7A3-4C14-BC5F-BD9977A5BAC9}" type="presParOf" srcId="{FDDF3394-9934-44F6-A79A-1DD823C988F9}" destId="{E22504F5-E5FA-4125-8A32-374D729CA4AC}" srcOrd="18" destOrd="0" presId="urn:microsoft.com/office/officeart/2005/8/layout/list1"/>
    <dgm:cxn modelId="{B81A3E75-62C0-482B-91F3-C3E44B29FD8B}" type="presParOf" srcId="{FDDF3394-9934-44F6-A79A-1DD823C988F9}" destId="{F648CF32-6D2A-4691-9180-81B995A906C1}" srcOrd="19" destOrd="0" presId="urn:microsoft.com/office/officeart/2005/8/layout/list1"/>
    <dgm:cxn modelId="{5363EB46-F991-40B9-80F7-F388F5D65845}" type="presParOf" srcId="{FDDF3394-9934-44F6-A79A-1DD823C988F9}" destId="{EFDB2143-6CC4-403F-9C3E-332CF7BBBC53}" srcOrd="20" destOrd="0" presId="urn:microsoft.com/office/officeart/2005/8/layout/list1"/>
    <dgm:cxn modelId="{858953C1-6D43-4442-8FFF-0206EC310DA1}" type="presParOf" srcId="{EFDB2143-6CC4-403F-9C3E-332CF7BBBC53}" destId="{C9C7A494-DAB8-4001-952E-0D94BD5F0F18}" srcOrd="0" destOrd="0" presId="urn:microsoft.com/office/officeart/2005/8/layout/list1"/>
    <dgm:cxn modelId="{23B0FCE5-389C-49E7-A454-3AF96003E0E3}" type="presParOf" srcId="{EFDB2143-6CC4-403F-9C3E-332CF7BBBC53}" destId="{35B6308C-27B8-45FA-90CB-FE2E48A3D241}" srcOrd="1" destOrd="0" presId="urn:microsoft.com/office/officeart/2005/8/layout/list1"/>
    <dgm:cxn modelId="{57B4C2D4-56C6-424A-8217-AFE424319BF1}" type="presParOf" srcId="{FDDF3394-9934-44F6-A79A-1DD823C988F9}" destId="{F8C8B610-E125-4A61-AE01-DF4EC7B26B07}" srcOrd="21" destOrd="0" presId="urn:microsoft.com/office/officeart/2005/8/layout/list1"/>
    <dgm:cxn modelId="{1029CC24-0CAA-4DCD-9FAC-63B4C189EBE5}" type="presParOf" srcId="{FDDF3394-9934-44F6-A79A-1DD823C988F9}" destId="{473E203A-B04A-4862-BA76-7147E8E79362}" srcOrd="22" destOrd="0" presId="urn:microsoft.com/office/officeart/2005/8/layout/list1"/>
    <dgm:cxn modelId="{1E41EFAB-C59C-43F5-A65E-91851A649D66}" type="presParOf" srcId="{FDDF3394-9934-44F6-A79A-1DD823C988F9}" destId="{BC3E2183-B6C2-47C7-9CBC-A06BD64C7126}" srcOrd="23" destOrd="0" presId="urn:microsoft.com/office/officeart/2005/8/layout/list1"/>
    <dgm:cxn modelId="{AB32ECD7-6F9B-4B25-92F7-256F1E5FA240}" type="presParOf" srcId="{FDDF3394-9934-44F6-A79A-1DD823C988F9}" destId="{11818BEC-2CEC-45F3-BBA8-E018C2C08DF2}" srcOrd="24" destOrd="0" presId="urn:microsoft.com/office/officeart/2005/8/layout/list1"/>
    <dgm:cxn modelId="{B99E54FB-36DE-4752-8BFC-3B1DC17DD17B}" type="presParOf" srcId="{11818BEC-2CEC-45F3-BBA8-E018C2C08DF2}" destId="{22F27014-2A3E-46CF-AE3F-7A41E7B34966}" srcOrd="0" destOrd="0" presId="urn:microsoft.com/office/officeart/2005/8/layout/list1"/>
    <dgm:cxn modelId="{729DBEB0-E70B-4689-9112-0079B68EEBDB}" type="presParOf" srcId="{11818BEC-2CEC-45F3-BBA8-E018C2C08DF2}" destId="{CBBB047D-E160-4685-B237-47A9D6007417}" srcOrd="1" destOrd="0" presId="urn:microsoft.com/office/officeart/2005/8/layout/list1"/>
    <dgm:cxn modelId="{805C11DF-B821-4D53-9504-A65AF317CB9E}" type="presParOf" srcId="{FDDF3394-9934-44F6-A79A-1DD823C988F9}" destId="{29731FBA-0048-40E8-8080-FD37689E5E5D}" srcOrd="25" destOrd="0" presId="urn:microsoft.com/office/officeart/2005/8/layout/list1"/>
    <dgm:cxn modelId="{B44EB0A8-B8EE-4E9E-8962-5AFEF737F741}" type="presParOf" srcId="{FDDF3394-9934-44F6-A79A-1DD823C988F9}" destId="{7B81B341-B3B5-4B1E-8DCF-F4019B230535}" srcOrd="26" destOrd="0" presId="urn:microsoft.com/office/officeart/2005/8/layout/list1"/>
    <dgm:cxn modelId="{342513E3-28EC-4F42-BCBE-FAAE73E5CFA0}" type="presParOf" srcId="{FDDF3394-9934-44F6-A79A-1DD823C988F9}" destId="{015526B7-07E0-4C9D-88CE-5966AE08AA66}" srcOrd="27" destOrd="0" presId="urn:microsoft.com/office/officeart/2005/8/layout/list1"/>
    <dgm:cxn modelId="{311B5279-8AEE-4F0C-844A-D66FC08BF55D}" type="presParOf" srcId="{FDDF3394-9934-44F6-A79A-1DD823C988F9}" destId="{2C6142B9-39E8-41DE-AAC1-BA6ED93764EA}" srcOrd="28" destOrd="0" presId="urn:microsoft.com/office/officeart/2005/8/layout/list1"/>
    <dgm:cxn modelId="{761C4382-0E5A-4145-90EC-AC095F10166F}" type="presParOf" srcId="{2C6142B9-39E8-41DE-AAC1-BA6ED93764EA}" destId="{8554F735-142A-4F39-A65F-495AA7C4C7C4}" srcOrd="0" destOrd="0" presId="urn:microsoft.com/office/officeart/2005/8/layout/list1"/>
    <dgm:cxn modelId="{796D93FD-22C1-46E9-BDDE-1C1BD93F3F6C}" type="presParOf" srcId="{2C6142B9-39E8-41DE-AAC1-BA6ED93764EA}" destId="{119FDDDA-328B-4B31-8C03-E407CC28C71A}" srcOrd="1" destOrd="0" presId="urn:microsoft.com/office/officeart/2005/8/layout/list1"/>
    <dgm:cxn modelId="{477FB14E-78F3-4147-99E5-D996B69EE3C3}" type="presParOf" srcId="{FDDF3394-9934-44F6-A79A-1DD823C988F9}" destId="{3387B637-0AED-4B98-B57B-E6BA789AF9CD}" srcOrd="29" destOrd="0" presId="urn:microsoft.com/office/officeart/2005/8/layout/list1"/>
    <dgm:cxn modelId="{3859A6DC-BFB7-4F3E-B6DA-CA79E5D4DAEF}" type="presParOf" srcId="{FDDF3394-9934-44F6-A79A-1DD823C988F9}" destId="{5EDAFBA8-3A7A-4471-B65E-7C0736037A9B}" srcOrd="30" destOrd="0" presId="urn:microsoft.com/office/officeart/2005/8/layout/list1"/>
    <dgm:cxn modelId="{02079F4B-6B72-427E-A4DC-FDE67DC2A62D}" type="presParOf" srcId="{FDDF3394-9934-44F6-A79A-1DD823C988F9}" destId="{5D860985-19EA-4417-BA03-3099AAD37223}" srcOrd="31" destOrd="0" presId="urn:microsoft.com/office/officeart/2005/8/layout/list1"/>
    <dgm:cxn modelId="{A95E8F10-E4A4-4EDA-81B6-F9F2C4CDCA3A}" type="presParOf" srcId="{FDDF3394-9934-44F6-A79A-1DD823C988F9}" destId="{303A00F8-40D5-4ADF-A6E0-A2B22D3BD9F1}" srcOrd="32" destOrd="0" presId="urn:microsoft.com/office/officeart/2005/8/layout/list1"/>
    <dgm:cxn modelId="{D8611FEB-D444-4682-BB32-F4A36417A479}" type="presParOf" srcId="{303A00F8-40D5-4ADF-A6E0-A2B22D3BD9F1}" destId="{A19E1260-B81E-49FE-8FC2-412A3935C15A}" srcOrd="0" destOrd="0" presId="urn:microsoft.com/office/officeart/2005/8/layout/list1"/>
    <dgm:cxn modelId="{9BA03870-9BC8-42D0-87E2-04F7E84B2339}" type="presParOf" srcId="{303A00F8-40D5-4ADF-A6E0-A2B22D3BD9F1}" destId="{15B72E4C-98D2-4735-9258-B10F400969BE}" srcOrd="1" destOrd="0" presId="urn:microsoft.com/office/officeart/2005/8/layout/list1"/>
    <dgm:cxn modelId="{56DFD80E-5911-4088-80F1-A353E9976B9C}" type="presParOf" srcId="{FDDF3394-9934-44F6-A79A-1DD823C988F9}" destId="{68F17F99-D22C-46AD-9FB8-85C8834CB6FB}" srcOrd="33" destOrd="0" presId="urn:microsoft.com/office/officeart/2005/8/layout/list1"/>
    <dgm:cxn modelId="{2102A8F3-1304-4330-9F3E-9FECFC48FA72}"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rgbClr val="C00000"/>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13EEDBAB-8061-4C53-BF32-A856668AC90F}" type="presOf" srcId="{17365DAD-1AAE-45D3-9D8C-D930C1B0E165}" destId="{8554F735-142A-4F39-A65F-495AA7C4C7C4}" srcOrd="0" destOrd="0" presId="urn:microsoft.com/office/officeart/2005/8/layout/list1"/>
    <dgm:cxn modelId="{B8057DA4-1743-466D-AFC8-3C7CFC86B434}" type="presOf" srcId="{58980F67-80B5-4BB1-8993-150D7F5EBC14}" destId="{F5CBDABF-7DAA-4467-AE8F-DF61DDEC1880}"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B060E381-708C-4A90-BCFD-F906FC8AB818}" type="presOf" srcId="{58980F67-80B5-4BB1-8993-150D7F5EBC14}" destId="{3A746979-E9FB-4712-AC21-ED558594C067}"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B6091D7D-8EA1-4192-87CF-795E0DE8A2F6}" type="presOf" srcId="{0638FFE9-BC2A-4365-B850-B06E81674028}" destId="{C9C7A494-DAB8-4001-952E-0D94BD5F0F18}" srcOrd="0" destOrd="0" presId="urn:microsoft.com/office/officeart/2005/8/layout/list1"/>
    <dgm:cxn modelId="{DB7E71FD-6F6D-4A0B-8088-FE8A4B43C386}" type="presOf" srcId="{7AE1CBF7-0EB5-4958-B2F0-98FF433B88D0}" destId="{22F27014-2A3E-46CF-AE3F-7A41E7B34966}" srcOrd="0" destOrd="0" presId="urn:microsoft.com/office/officeart/2005/8/layout/list1"/>
    <dgm:cxn modelId="{0EDAEBA1-8128-43B6-A972-6B4F3E034F7A}" type="presOf" srcId="{0F2EF822-0560-421A-AC27-5F281DCE7A41}" destId="{25A36475-D647-47A1-B8DE-7F4C2E4E4B78}" srcOrd="1" destOrd="0" presId="urn:microsoft.com/office/officeart/2005/8/layout/list1"/>
    <dgm:cxn modelId="{EA7E85DC-483A-44D3-A223-FDED88EA70E3}" type="presOf" srcId="{FC5EB29D-7AED-4D1F-8625-396242E32FBB}" destId="{C87AA9E5-0EF6-44D5-B78B-8DF62B0581C6}" srcOrd="1" destOrd="0" presId="urn:microsoft.com/office/officeart/2005/8/layout/list1"/>
    <dgm:cxn modelId="{13E965DA-F517-467F-A985-4964FA10050D}" type="presOf" srcId="{0638FFE9-BC2A-4365-B850-B06E81674028}" destId="{35B6308C-27B8-45FA-90CB-FE2E48A3D241}"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295E76E3-3D1B-4194-A64C-A0C5C40B548C}" type="presOf" srcId="{0F2EF822-0560-421A-AC27-5F281DCE7A41}" destId="{4ABE6452-715E-482D-8F15-F43435D34B23}" srcOrd="0" destOrd="0" presId="urn:microsoft.com/office/officeart/2005/8/layout/list1"/>
    <dgm:cxn modelId="{56CEB7AC-1B20-4108-A43E-89F342791FF6}" type="presOf" srcId="{36625B9D-6693-4D7C-9AFB-A7145706981B}" destId="{A19E1260-B81E-49FE-8FC2-412A3935C15A}"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DE25FE17-3B9A-422F-B6D6-AF56532F4E42}" srcId="{76CD096A-1850-4034-B3BE-C54E1E3D67C2}" destId="{FC5EB29D-7AED-4D1F-8625-396242E32FBB}" srcOrd="3" destOrd="0" parTransId="{6F4E4CD8-6D01-418B-85DE-9A927C051ADD}" sibTransId="{A5662AE7-A487-4A8F-A41E-381DD7252B71}"/>
    <dgm:cxn modelId="{FF6597D4-4602-4512-BC96-314F1630C888}" type="presOf" srcId="{76CD096A-1850-4034-B3BE-C54E1E3D67C2}" destId="{FDDF3394-9934-44F6-A79A-1DD823C988F9}" srcOrd="0" destOrd="0" presId="urn:microsoft.com/office/officeart/2005/8/layout/list1"/>
    <dgm:cxn modelId="{9E5145DD-F85D-47B2-8972-13CF317467C8}" type="presOf" srcId="{7AE1CBF7-0EB5-4958-B2F0-98FF433B88D0}" destId="{CBBB047D-E160-4685-B237-47A9D6007417}" srcOrd="1" destOrd="0" presId="urn:microsoft.com/office/officeart/2005/8/layout/list1"/>
    <dgm:cxn modelId="{1205E9EA-002C-41EE-9A39-AEB6CAD1F0B1}" type="presOf" srcId="{18D678FC-CD22-43E4-A546-72C2F07F9267}" destId="{ACA4E184-9013-44E8-A846-EEEF6CCE63A8}" srcOrd="0" destOrd="0" presId="urn:microsoft.com/office/officeart/2005/8/layout/list1"/>
    <dgm:cxn modelId="{2496382F-BABC-4AA2-AD42-2A2AC5F308E3}" type="presOf" srcId="{1C45C059-8117-4FE9-BE9F-EA78D44C5735}" destId="{22CF1DEF-BD6F-4ECF-9743-7498CC9E9822}"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601698F6-BE18-4FE8-BCF9-85A4A514FE5B}" type="presOf" srcId="{17365DAD-1AAE-45D3-9D8C-D930C1B0E165}" destId="{119FDDDA-328B-4B31-8C03-E407CC28C71A}" srcOrd="1" destOrd="0" presId="urn:microsoft.com/office/officeart/2005/8/layout/list1"/>
    <dgm:cxn modelId="{6BBABC0C-CAF2-47CC-98B4-2984F9E8C2D4}" type="presOf" srcId="{1C45C059-8117-4FE9-BE9F-EA78D44C5735}" destId="{5FAD4029-6631-408A-A224-7845E7EA1F39}"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37C34415-EE2D-476F-B315-174312FBC5B7}" srcId="{76CD096A-1850-4034-B3BE-C54E1E3D67C2}" destId="{7AE1CBF7-0EB5-4958-B2F0-98FF433B88D0}" srcOrd="6" destOrd="0" parTransId="{9730A7CF-3BCD-4412-AF19-3ABDD0421BD3}" sibTransId="{8D422883-2635-4BB5-B416-2D97E73255D3}"/>
    <dgm:cxn modelId="{B940CFC0-529F-4B13-A550-866769E44E89}" type="presOf" srcId="{36625B9D-6693-4D7C-9AFB-A7145706981B}" destId="{15B72E4C-98D2-4735-9258-B10F400969BE}" srcOrd="1" destOrd="0" presId="urn:microsoft.com/office/officeart/2005/8/layout/list1"/>
    <dgm:cxn modelId="{69F113DB-2FE2-4B92-96C3-6CD2E659D5DF}" type="presOf" srcId="{FC5EB29D-7AED-4D1F-8625-396242E32FBB}" destId="{1C3F00A5-DE6B-4F60-9A94-97E500FB347B}" srcOrd="0" destOrd="0" presId="urn:microsoft.com/office/officeart/2005/8/layout/list1"/>
    <dgm:cxn modelId="{27326E6B-E847-4E95-B02A-6FB7CC3401B3}" type="presOf" srcId="{18D678FC-CD22-43E4-A546-72C2F07F9267}" destId="{194233D7-AD2D-49E4-85F3-E52BC88DDA4E}" srcOrd="1" destOrd="0" presId="urn:microsoft.com/office/officeart/2005/8/layout/list1"/>
    <dgm:cxn modelId="{557551AA-0696-42FD-A56E-EF64700230F7}" type="presParOf" srcId="{FDDF3394-9934-44F6-A79A-1DD823C988F9}" destId="{019AFB21-E085-4059-A934-E067DD4DAC1A}" srcOrd="0" destOrd="0" presId="urn:microsoft.com/office/officeart/2005/8/layout/list1"/>
    <dgm:cxn modelId="{8998E61F-BE80-4D3B-9E97-7A4628DD7012}" type="presParOf" srcId="{019AFB21-E085-4059-A934-E067DD4DAC1A}" destId="{F5CBDABF-7DAA-4467-AE8F-DF61DDEC1880}" srcOrd="0" destOrd="0" presId="urn:microsoft.com/office/officeart/2005/8/layout/list1"/>
    <dgm:cxn modelId="{E79C45C8-AF3A-41C6-B251-976CDE7D5601}" type="presParOf" srcId="{019AFB21-E085-4059-A934-E067DD4DAC1A}" destId="{3A746979-E9FB-4712-AC21-ED558594C067}" srcOrd="1" destOrd="0" presId="urn:microsoft.com/office/officeart/2005/8/layout/list1"/>
    <dgm:cxn modelId="{7074859F-C94F-45DC-85F2-238679799674}" type="presParOf" srcId="{FDDF3394-9934-44F6-A79A-1DD823C988F9}" destId="{B5B9E088-B881-4DBC-85D6-1537B87BB6CE}" srcOrd="1" destOrd="0" presId="urn:microsoft.com/office/officeart/2005/8/layout/list1"/>
    <dgm:cxn modelId="{AA855E8F-8C34-486A-BCDF-BD54190A26B4}" type="presParOf" srcId="{FDDF3394-9934-44F6-A79A-1DD823C988F9}" destId="{CA8375C8-0C8E-4AAC-BB77-E8554B9ECE8C}" srcOrd="2" destOrd="0" presId="urn:microsoft.com/office/officeart/2005/8/layout/list1"/>
    <dgm:cxn modelId="{F9E0AE67-D5A5-4B33-9E9E-2948487C67FC}" type="presParOf" srcId="{FDDF3394-9934-44F6-A79A-1DD823C988F9}" destId="{8DEB0E39-7FDD-45D3-9DA0-EE51B3AA3DA6}" srcOrd="3" destOrd="0" presId="urn:microsoft.com/office/officeart/2005/8/layout/list1"/>
    <dgm:cxn modelId="{0D1D8209-3061-42BD-B8D1-CF0BE094F9E7}" type="presParOf" srcId="{FDDF3394-9934-44F6-A79A-1DD823C988F9}" destId="{2A4C7834-5605-4CCD-86F3-2654AE433539}" srcOrd="4" destOrd="0" presId="urn:microsoft.com/office/officeart/2005/8/layout/list1"/>
    <dgm:cxn modelId="{27F30D9D-21FE-4F7B-9769-F7DFBC7B7784}" type="presParOf" srcId="{2A4C7834-5605-4CCD-86F3-2654AE433539}" destId="{22CF1DEF-BD6F-4ECF-9743-7498CC9E9822}" srcOrd="0" destOrd="0" presId="urn:microsoft.com/office/officeart/2005/8/layout/list1"/>
    <dgm:cxn modelId="{A81348BE-4542-4AFE-B2A3-73FC86C4F084}" type="presParOf" srcId="{2A4C7834-5605-4CCD-86F3-2654AE433539}" destId="{5FAD4029-6631-408A-A224-7845E7EA1F39}" srcOrd="1" destOrd="0" presId="urn:microsoft.com/office/officeart/2005/8/layout/list1"/>
    <dgm:cxn modelId="{40B29D9E-3ADB-4E35-A6EA-665743926E6A}" type="presParOf" srcId="{FDDF3394-9934-44F6-A79A-1DD823C988F9}" destId="{C523694A-7521-4947-9D66-8ACC1EAB7170}" srcOrd="5" destOrd="0" presId="urn:microsoft.com/office/officeart/2005/8/layout/list1"/>
    <dgm:cxn modelId="{C04D069E-6EB9-4747-BFEB-64C06EA56D5A}" type="presParOf" srcId="{FDDF3394-9934-44F6-A79A-1DD823C988F9}" destId="{24247EE9-97CF-472C-8B16-4EA803B5AE59}" srcOrd="6" destOrd="0" presId="urn:microsoft.com/office/officeart/2005/8/layout/list1"/>
    <dgm:cxn modelId="{5C56E093-A451-461E-8191-D3424B4B0A7E}" type="presParOf" srcId="{FDDF3394-9934-44F6-A79A-1DD823C988F9}" destId="{CDF47DDC-0CFA-4020-801B-359677188F69}" srcOrd="7" destOrd="0" presId="urn:microsoft.com/office/officeart/2005/8/layout/list1"/>
    <dgm:cxn modelId="{27CF4D9A-8DB6-4BF4-91C6-162479672AB7}" type="presParOf" srcId="{FDDF3394-9934-44F6-A79A-1DD823C988F9}" destId="{365D8BB4-7F55-4068-858A-A9F13A957104}" srcOrd="8" destOrd="0" presId="urn:microsoft.com/office/officeart/2005/8/layout/list1"/>
    <dgm:cxn modelId="{EE250D10-D571-4946-9975-A27E9A48C27D}" type="presParOf" srcId="{365D8BB4-7F55-4068-858A-A9F13A957104}" destId="{4ABE6452-715E-482D-8F15-F43435D34B23}" srcOrd="0" destOrd="0" presId="urn:microsoft.com/office/officeart/2005/8/layout/list1"/>
    <dgm:cxn modelId="{34ED7B84-3E59-4CAD-8CE4-26CB76F06C84}" type="presParOf" srcId="{365D8BB4-7F55-4068-858A-A9F13A957104}" destId="{25A36475-D647-47A1-B8DE-7F4C2E4E4B78}" srcOrd="1" destOrd="0" presId="urn:microsoft.com/office/officeart/2005/8/layout/list1"/>
    <dgm:cxn modelId="{EE8F7A0C-7C80-4FE5-98E7-74B2E7992F23}" type="presParOf" srcId="{FDDF3394-9934-44F6-A79A-1DD823C988F9}" destId="{AA6537BB-A412-4EAD-BD05-AB5A98E69B8E}" srcOrd="9" destOrd="0" presId="urn:microsoft.com/office/officeart/2005/8/layout/list1"/>
    <dgm:cxn modelId="{E8BF3118-016D-4DB1-9880-7F51C8B8C40D}" type="presParOf" srcId="{FDDF3394-9934-44F6-A79A-1DD823C988F9}" destId="{5CAABA14-B57D-49D8-8ACB-CFAD8C2CF203}" srcOrd="10" destOrd="0" presId="urn:microsoft.com/office/officeart/2005/8/layout/list1"/>
    <dgm:cxn modelId="{8EC5ADE6-6A7D-4492-A3EB-8633B6EB7000}" type="presParOf" srcId="{FDDF3394-9934-44F6-A79A-1DD823C988F9}" destId="{8354727D-F543-4147-8B33-6EFF7E25A567}" srcOrd="11" destOrd="0" presId="urn:microsoft.com/office/officeart/2005/8/layout/list1"/>
    <dgm:cxn modelId="{8DACF1CA-361D-46B3-B370-9C99810E8D06}" type="presParOf" srcId="{FDDF3394-9934-44F6-A79A-1DD823C988F9}" destId="{33F87F4E-8AB5-4D97-90EF-13EDE15EC8AB}" srcOrd="12" destOrd="0" presId="urn:microsoft.com/office/officeart/2005/8/layout/list1"/>
    <dgm:cxn modelId="{8F7B689A-5D16-49AF-A286-E0338F0F8E4A}" type="presParOf" srcId="{33F87F4E-8AB5-4D97-90EF-13EDE15EC8AB}" destId="{1C3F00A5-DE6B-4F60-9A94-97E500FB347B}" srcOrd="0" destOrd="0" presId="urn:microsoft.com/office/officeart/2005/8/layout/list1"/>
    <dgm:cxn modelId="{774D519E-8411-4BE3-8147-7AABC75D85A3}" type="presParOf" srcId="{33F87F4E-8AB5-4D97-90EF-13EDE15EC8AB}" destId="{C87AA9E5-0EF6-44D5-B78B-8DF62B0581C6}" srcOrd="1" destOrd="0" presId="urn:microsoft.com/office/officeart/2005/8/layout/list1"/>
    <dgm:cxn modelId="{801B07FA-D88B-49CE-8297-BB02FAAC3542}" type="presParOf" srcId="{FDDF3394-9934-44F6-A79A-1DD823C988F9}" destId="{478B6567-7938-4D65-8D88-113225D1479B}" srcOrd="13" destOrd="0" presId="urn:microsoft.com/office/officeart/2005/8/layout/list1"/>
    <dgm:cxn modelId="{E4A52CB3-71F0-4C1A-88E1-15B0EB1B0469}" type="presParOf" srcId="{FDDF3394-9934-44F6-A79A-1DD823C988F9}" destId="{D1510A63-CC04-41A6-8D80-C60F4688ACB9}" srcOrd="14" destOrd="0" presId="urn:microsoft.com/office/officeart/2005/8/layout/list1"/>
    <dgm:cxn modelId="{867C8DAF-5AF5-4CCA-A5A9-042ED44B0ADB}" type="presParOf" srcId="{FDDF3394-9934-44F6-A79A-1DD823C988F9}" destId="{0B1F37BE-FBF4-454B-BF70-47DC8B0B5638}" srcOrd="15" destOrd="0" presId="urn:microsoft.com/office/officeart/2005/8/layout/list1"/>
    <dgm:cxn modelId="{211F90BB-D317-4923-87FA-BCBCE93293D4}" type="presParOf" srcId="{FDDF3394-9934-44F6-A79A-1DD823C988F9}" destId="{392B170D-8ABB-4F46-A4F4-D705DAE00D4E}" srcOrd="16" destOrd="0" presId="urn:microsoft.com/office/officeart/2005/8/layout/list1"/>
    <dgm:cxn modelId="{AE5C02EE-CDDA-40DE-874B-A513237DF3B5}" type="presParOf" srcId="{392B170D-8ABB-4F46-A4F4-D705DAE00D4E}" destId="{ACA4E184-9013-44E8-A846-EEEF6CCE63A8}" srcOrd="0" destOrd="0" presId="urn:microsoft.com/office/officeart/2005/8/layout/list1"/>
    <dgm:cxn modelId="{D415B7C4-1068-47E5-A88D-75025F371606}" type="presParOf" srcId="{392B170D-8ABB-4F46-A4F4-D705DAE00D4E}" destId="{194233D7-AD2D-49E4-85F3-E52BC88DDA4E}" srcOrd="1" destOrd="0" presId="urn:microsoft.com/office/officeart/2005/8/layout/list1"/>
    <dgm:cxn modelId="{88652FEA-00AA-48CF-AB60-E92203A1B953}" type="presParOf" srcId="{FDDF3394-9934-44F6-A79A-1DD823C988F9}" destId="{6D2588F3-F3EA-4632-9969-9C85214CCD40}" srcOrd="17" destOrd="0" presId="urn:microsoft.com/office/officeart/2005/8/layout/list1"/>
    <dgm:cxn modelId="{4FDB1674-765A-4A05-ABBC-4B220FE2D7AE}" type="presParOf" srcId="{FDDF3394-9934-44F6-A79A-1DD823C988F9}" destId="{E22504F5-E5FA-4125-8A32-374D729CA4AC}" srcOrd="18" destOrd="0" presId="urn:microsoft.com/office/officeart/2005/8/layout/list1"/>
    <dgm:cxn modelId="{200F3E48-D3B4-407B-9988-9DE195FEEE08}" type="presParOf" srcId="{FDDF3394-9934-44F6-A79A-1DD823C988F9}" destId="{F648CF32-6D2A-4691-9180-81B995A906C1}" srcOrd="19" destOrd="0" presId="urn:microsoft.com/office/officeart/2005/8/layout/list1"/>
    <dgm:cxn modelId="{EF020C28-9F70-46EA-8150-06046D095F3B}" type="presParOf" srcId="{FDDF3394-9934-44F6-A79A-1DD823C988F9}" destId="{EFDB2143-6CC4-403F-9C3E-332CF7BBBC53}" srcOrd="20" destOrd="0" presId="urn:microsoft.com/office/officeart/2005/8/layout/list1"/>
    <dgm:cxn modelId="{018E195A-9681-4C46-83F1-F346FB0ED520}" type="presParOf" srcId="{EFDB2143-6CC4-403F-9C3E-332CF7BBBC53}" destId="{C9C7A494-DAB8-4001-952E-0D94BD5F0F18}" srcOrd="0" destOrd="0" presId="urn:microsoft.com/office/officeart/2005/8/layout/list1"/>
    <dgm:cxn modelId="{12728F4A-72CC-4498-B5F0-CD19BB769E05}" type="presParOf" srcId="{EFDB2143-6CC4-403F-9C3E-332CF7BBBC53}" destId="{35B6308C-27B8-45FA-90CB-FE2E48A3D241}" srcOrd="1" destOrd="0" presId="urn:microsoft.com/office/officeart/2005/8/layout/list1"/>
    <dgm:cxn modelId="{1EFC90C0-9136-4330-9668-14E0B36468CA}" type="presParOf" srcId="{FDDF3394-9934-44F6-A79A-1DD823C988F9}" destId="{F8C8B610-E125-4A61-AE01-DF4EC7B26B07}" srcOrd="21" destOrd="0" presId="urn:microsoft.com/office/officeart/2005/8/layout/list1"/>
    <dgm:cxn modelId="{FB83142E-5B07-4B55-B4AB-27477EE793E5}" type="presParOf" srcId="{FDDF3394-9934-44F6-A79A-1DD823C988F9}" destId="{473E203A-B04A-4862-BA76-7147E8E79362}" srcOrd="22" destOrd="0" presId="urn:microsoft.com/office/officeart/2005/8/layout/list1"/>
    <dgm:cxn modelId="{6DF92727-5AAF-4B29-8453-FACFC800185A}" type="presParOf" srcId="{FDDF3394-9934-44F6-A79A-1DD823C988F9}" destId="{BC3E2183-B6C2-47C7-9CBC-A06BD64C7126}" srcOrd="23" destOrd="0" presId="urn:microsoft.com/office/officeart/2005/8/layout/list1"/>
    <dgm:cxn modelId="{A6DBDFCB-BE18-4EF8-A276-B3CB65BCB832}" type="presParOf" srcId="{FDDF3394-9934-44F6-A79A-1DD823C988F9}" destId="{11818BEC-2CEC-45F3-BBA8-E018C2C08DF2}" srcOrd="24" destOrd="0" presId="urn:microsoft.com/office/officeart/2005/8/layout/list1"/>
    <dgm:cxn modelId="{E74560DA-A874-4181-B604-D939DDA35768}" type="presParOf" srcId="{11818BEC-2CEC-45F3-BBA8-E018C2C08DF2}" destId="{22F27014-2A3E-46CF-AE3F-7A41E7B34966}" srcOrd="0" destOrd="0" presId="urn:microsoft.com/office/officeart/2005/8/layout/list1"/>
    <dgm:cxn modelId="{34FB1F70-08A3-402A-BDF8-89AA53410232}" type="presParOf" srcId="{11818BEC-2CEC-45F3-BBA8-E018C2C08DF2}" destId="{CBBB047D-E160-4685-B237-47A9D6007417}" srcOrd="1" destOrd="0" presId="urn:microsoft.com/office/officeart/2005/8/layout/list1"/>
    <dgm:cxn modelId="{AE93CA1E-FDE6-43C9-9393-7782BE9EE9D2}" type="presParOf" srcId="{FDDF3394-9934-44F6-A79A-1DD823C988F9}" destId="{29731FBA-0048-40E8-8080-FD37689E5E5D}" srcOrd="25" destOrd="0" presId="urn:microsoft.com/office/officeart/2005/8/layout/list1"/>
    <dgm:cxn modelId="{46CD665B-DBF0-4E1F-BD7D-A9480ADC9900}" type="presParOf" srcId="{FDDF3394-9934-44F6-A79A-1DD823C988F9}" destId="{7B81B341-B3B5-4B1E-8DCF-F4019B230535}" srcOrd="26" destOrd="0" presId="urn:microsoft.com/office/officeart/2005/8/layout/list1"/>
    <dgm:cxn modelId="{940AFD56-6C7F-49AA-919D-8F46947BD00C}" type="presParOf" srcId="{FDDF3394-9934-44F6-A79A-1DD823C988F9}" destId="{015526B7-07E0-4C9D-88CE-5966AE08AA66}" srcOrd="27" destOrd="0" presId="urn:microsoft.com/office/officeart/2005/8/layout/list1"/>
    <dgm:cxn modelId="{2325AE62-76E4-4EA3-8CF6-F7EF0945153B}" type="presParOf" srcId="{FDDF3394-9934-44F6-A79A-1DD823C988F9}" destId="{2C6142B9-39E8-41DE-AAC1-BA6ED93764EA}" srcOrd="28" destOrd="0" presId="urn:microsoft.com/office/officeart/2005/8/layout/list1"/>
    <dgm:cxn modelId="{4EFB5E25-1CDE-4B9A-8F20-80A42042BBD3}" type="presParOf" srcId="{2C6142B9-39E8-41DE-AAC1-BA6ED93764EA}" destId="{8554F735-142A-4F39-A65F-495AA7C4C7C4}" srcOrd="0" destOrd="0" presId="urn:microsoft.com/office/officeart/2005/8/layout/list1"/>
    <dgm:cxn modelId="{D5D546DB-69E1-41AD-AC88-9A35DDC2FB31}" type="presParOf" srcId="{2C6142B9-39E8-41DE-AAC1-BA6ED93764EA}" destId="{119FDDDA-328B-4B31-8C03-E407CC28C71A}" srcOrd="1" destOrd="0" presId="urn:microsoft.com/office/officeart/2005/8/layout/list1"/>
    <dgm:cxn modelId="{4B7333FD-D38B-4BCE-85E7-E254B1AAED2D}" type="presParOf" srcId="{FDDF3394-9934-44F6-A79A-1DD823C988F9}" destId="{3387B637-0AED-4B98-B57B-E6BA789AF9CD}" srcOrd="29" destOrd="0" presId="urn:microsoft.com/office/officeart/2005/8/layout/list1"/>
    <dgm:cxn modelId="{3725C6B0-39A1-4BFC-BE84-24CE274CCDE4}" type="presParOf" srcId="{FDDF3394-9934-44F6-A79A-1DD823C988F9}" destId="{5EDAFBA8-3A7A-4471-B65E-7C0736037A9B}" srcOrd="30" destOrd="0" presId="urn:microsoft.com/office/officeart/2005/8/layout/list1"/>
    <dgm:cxn modelId="{3B4132AC-10BA-494F-997D-5EEBE36F77B8}" type="presParOf" srcId="{FDDF3394-9934-44F6-A79A-1DD823C988F9}" destId="{5D860985-19EA-4417-BA03-3099AAD37223}" srcOrd="31" destOrd="0" presId="urn:microsoft.com/office/officeart/2005/8/layout/list1"/>
    <dgm:cxn modelId="{3494AF21-E9B7-42BB-AB28-BDB9EFBA03D2}" type="presParOf" srcId="{FDDF3394-9934-44F6-A79A-1DD823C988F9}" destId="{303A00F8-40D5-4ADF-A6E0-A2B22D3BD9F1}" srcOrd="32" destOrd="0" presId="urn:microsoft.com/office/officeart/2005/8/layout/list1"/>
    <dgm:cxn modelId="{51BA4A03-CF13-42C1-9C7F-B1E1EB39CE7C}" type="presParOf" srcId="{303A00F8-40D5-4ADF-A6E0-A2B22D3BD9F1}" destId="{A19E1260-B81E-49FE-8FC2-412A3935C15A}" srcOrd="0" destOrd="0" presId="urn:microsoft.com/office/officeart/2005/8/layout/list1"/>
    <dgm:cxn modelId="{5C49EABC-D09E-4BFD-89FD-DA5F769D3BDC}" type="presParOf" srcId="{303A00F8-40D5-4ADF-A6E0-A2B22D3BD9F1}" destId="{15B72E4C-98D2-4735-9258-B10F400969BE}" srcOrd="1" destOrd="0" presId="urn:microsoft.com/office/officeart/2005/8/layout/list1"/>
    <dgm:cxn modelId="{46FA1866-089A-4608-9F22-A46DF8A385B9}" type="presParOf" srcId="{FDDF3394-9934-44F6-A79A-1DD823C988F9}" destId="{68F17F99-D22C-46AD-9FB8-85C8834CB6FB}" srcOrd="33" destOrd="0" presId="urn:microsoft.com/office/officeart/2005/8/layout/list1"/>
    <dgm:cxn modelId="{8DC422F4-C2FD-4D52-9149-C9ED5A025C1D}"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rgbClr val="C00000"/>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2E566B39-8F73-416D-A5AE-FB322486818D}" type="presOf" srcId="{7AE1CBF7-0EB5-4958-B2F0-98FF433B88D0}" destId="{CBBB047D-E160-4685-B237-47A9D6007417}"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1F2ABF5B-376D-4095-A9F9-ABC8E4D837A5}" type="presOf" srcId="{58980F67-80B5-4BB1-8993-150D7F5EBC14}" destId="{3A746979-E9FB-4712-AC21-ED558594C067}"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4CC43B11-598A-4DA0-B0DE-1B1B938B5E6C}" srcId="{76CD096A-1850-4034-B3BE-C54E1E3D67C2}" destId="{0638FFE9-BC2A-4365-B850-B06E81674028}" srcOrd="5" destOrd="0" parTransId="{C8A5E351-2185-4088-AA06-F18A02C623F5}" sibTransId="{5B82FB9D-31F2-4890-B5E4-E91DB7486551}"/>
    <dgm:cxn modelId="{CA78B728-1138-4FF3-B3A6-0682EF4846B6}" type="presOf" srcId="{7AE1CBF7-0EB5-4958-B2F0-98FF433B88D0}" destId="{22F27014-2A3E-46CF-AE3F-7A41E7B34966}" srcOrd="0" destOrd="0" presId="urn:microsoft.com/office/officeart/2005/8/layout/list1"/>
    <dgm:cxn modelId="{98585747-61DE-465A-9E2D-5AB481CA477A}" type="presOf" srcId="{18D678FC-CD22-43E4-A546-72C2F07F9267}" destId="{194233D7-AD2D-49E4-85F3-E52BC88DDA4E}" srcOrd="1" destOrd="0" presId="urn:microsoft.com/office/officeart/2005/8/layout/list1"/>
    <dgm:cxn modelId="{7662F5DD-CA3A-4959-A28C-ABE9A4918805}" type="presOf" srcId="{1C45C059-8117-4FE9-BE9F-EA78D44C5735}" destId="{22CF1DEF-BD6F-4ECF-9743-7498CC9E9822}" srcOrd="0" destOrd="0" presId="urn:microsoft.com/office/officeart/2005/8/layout/list1"/>
    <dgm:cxn modelId="{807BCC2B-C635-45AB-B02F-10677EF9A675}" type="presOf" srcId="{36625B9D-6693-4D7C-9AFB-A7145706981B}" destId="{15B72E4C-98D2-4735-9258-B10F400969BE}" srcOrd="1" destOrd="0" presId="urn:microsoft.com/office/officeart/2005/8/layout/list1"/>
    <dgm:cxn modelId="{7C430B2E-0012-4C7C-A02C-38C65790EEB2}" type="presOf" srcId="{FC5EB29D-7AED-4D1F-8625-396242E32FBB}" destId="{C87AA9E5-0EF6-44D5-B78B-8DF62B0581C6}" srcOrd="1" destOrd="0" presId="urn:microsoft.com/office/officeart/2005/8/layout/list1"/>
    <dgm:cxn modelId="{6673B8CE-6517-41D3-87C0-6B0732E10C82}" type="presOf" srcId="{FC5EB29D-7AED-4D1F-8625-396242E32FBB}" destId="{1C3F00A5-DE6B-4F60-9A94-97E500FB347B}" srcOrd="0" destOrd="0" presId="urn:microsoft.com/office/officeart/2005/8/layout/list1"/>
    <dgm:cxn modelId="{5E3E6222-28D4-4649-A52A-EEE7E55CA2B4}" type="presOf" srcId="{0F2EF822-0560-421A-AC27-5F281DCE7A41}" destId="{25A36475-D647-47A1-B8DE-7F4C2E4E4B78}" srcOrd="1" destOrd="0" presId="urn:microsoft.com/office/officeart/2005/8/layout/list1"/>
    <dgm:cxn modelId="{5E4529C1-DAE5-4E95-BFC5-601B698C06AE}" type="presOf" srcId="{58980F67-80B5-4BB1-8993-150D7F5EBC14}" destId="{F5CBDABF-7DAA-4467-AE8F-DF61DDEC1880}" srcOrd="0" destOrd="0" presId="urn:microsoft.com/office/officeart/2005/8/layout/list1"/>
    <dgm:cxn modelId="{5B8BC545-4B7A-4842-B5B0-0E1368B489FC}" type="presOf" srcId="{18D678FC-CD22-43E4-A546-72C2F07F9267}" destId="{ACA4E184-9013-44E8-A846-EEEF6CCE63A8}" srcOrd="0" destOrd="0" presId="urn:microsoft.com/office/officeart/2005/8/layout/list1"/>
    <dgm:cxn modelId="{55470A36-74F1-4763-AECF-4D8C0F3124F5}" type="presOf" srcId="{76CD096A-1850-4034-B3BE-C54E1E3D67C2}" destId="{FDDF3394-9934-44F6-A79A-1DD823C988F9}" srcOrd="0" destOrd="0" presId="urn:microsoft.com/office/officeart/2005/8/layout/list1"/>
    <dgm:cxn modelId="{9E5AADA1-D8C6-4D0C-8630-5F4A2497C618}" type="presOf" srcId="{0638FFE9-BC2A-4365-B850-B06E81674028}" destId="{35B6308C-27B8-45FA-90CB-FE2E48A3D241}" srcOrd="1" destOrd="0" presId="urn:microsoft.com/office/officeart/2005/8/layout/list1"/>
    <dgm:cxn modelId="{841442C6-77B7-443F-A5B8-7B4CABEF535E}" type="presOf" srcId="{0F2EF822-0560-421A-AC27-5F281DCE7A41}" destId="{4ABE6452-715E-482D-8F15-F43435D34B23}"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8499FB2E-306C-4756-A325-4DE215B5BB44}" type="presOf" srcId="{17365DAD-1AAE-45D3-9D8C-D930C1B0E165}" destId="{8554F735-142A-4F39-A65F-495AA7C4C7C4}" srcOrd="0" destOrd="0" presId="urn:microsoft.com/office/officeart/2005/8/layout/list1"/>
    <dgm:cxn modelId="{8E380332-9FB4-4D0A-9DC6-140088FA886F}" type="presOf" srcId="{1C45C059-8117-4FE9-BE9F-EA78D44C5735}" destId="{5FAD4029-6631-408A-A224-7845E7EA1F39}"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16027F1F-9CD0-4EF8-A79C-EA6BC1F8BC97}" type="presOf" srcId="{17365DAD-1AAE-45D3-9D8C-D930C1B0E165}" destId="{119FDDDA-328B-4B31-8C03-E407CC28C71A}"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2E6EC029-60A5-42FB-8CC3-FDF1DC20DAC5}" type="presOf" srcId="{36625B9D-6693-4D7C-9AFB-A7145706981B}" destId="{A19E1260-B81E-49FE-8FC2-412A3935C15A}"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19CB19D1-2F27-4DB0-8BC7-60725685E7EC}" type="presOf" srcId="{0638FFE9-BC2A-4365-B850-B06E81674028}" destId="{C9C7A494-DAB8-4001-952E-0D94BD5F0F18}"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37C34415-EE2D-476F-B315-174312FBC5B7}" srcId="{76CD096A-1850-4034-B3BE-C54E1E3D67C2}" destId="{7AE1CBF7-0EB5-4958-B2F0-98FF433B88D0}" srcOrd="6" destOrd="0" parTransId="{9730A7CF-3BCD-4412-AF19-3ABDD0421BD3}" sibTransId="{8D422883-2635-4BB5-B416-2D97E73255D3}"/>
    <dgm:cxn modelId="{776692DA-B2EF-49E7-BCC7-4A7BF691D677}" type="presParOf" srcId="{FDDF3394-9934-44F6-A79A-1DD823C988F9}" destId="{019AFB21-E085-4059-A934-E067DD4DAC1A}" srcOrd="0" destOrd="0" presId="urn:microsoft.com/office/officeart/2005/8/layout/list1"/>
    <dgm:cxn modelId="{78D5C68F-5431-4074-8547-C801FF83EB0C}" type="presParOf" srcId="{019AFB21-E085-4059-A934-E067DD4DAC1A}" destId="{F5CBDABF-7DAA-4467-AE8F-DF61DDEC1880}" srcOrd="0" destOrd="0" presId="urn:microsoft.com/office/officeart/2005/8/layout/list1"/>
    <dgm:cxn modelId="{2B47A986-F187-40A0-8B7C-55C356F62E92}" type="presParOf" srcId="{019AFB21-E085-4059-A934-E067DD4DAC1A}" destId="{3A746979-E9FB-4712-AC21-ED558594C067}" srcOrd="1" destOrd="0" presId="urn:microsoft.com/office/officeart/2005/8/layout/list1"/>
    <dgm:cxn modelId="{D52285BF-1E13-4783-9A5D-2F306A6737F1}" type="presParOf" srcId="{FDDF3394-9934-44F6-A79A-1DD823C988F9}" destId="{B5B9E088-B881-4DBC-85D6-1537B87BB6CE}" srcOrd="1" destOrd="0" presId="urn:microsoft.com/office/officeart/2005/8/layout/list1"/>
    <dgm:cxn modelId="{DFA2C6B4-D34C-4618-9475-E6AFF76B6823}" type="presParOf" srcId="{FDDF3394-9934-44F6-A79A-1DD823C988F9}" destId="{CA8375C8-0C8E-4AAC-BB77-E8554B9ECE8C}" srcOrd="2" destOrd="0" presId="urn:microsoft.com/office/officeart/2005/8/layout/list1"/>
    <dgm:cxn modelId="{4EAE7281-1914-4F0D-AAC3-41887157AEFC}" type="presParOf" srcId="{FDDF3394-9934-44F6-A79A-1DD823C988F9}" destId="{8DEB0E39-7FDD-45D3-9DA0-EE51B3AA3DA6}" srcOrd="3" destOrd="0" presId="urn:microsoft.com/office/officeart/2005/8/layout/list1"/>
    <dgm:cxn modelId="{67925088-11C9-4B59-B324-11B54F5E4371}" type="presParOf" srcId="{FDDF3394-9934-44F6-A79A-1DD823C988F9}" destId="{2A4C7834-5605-4CCD-86F3-2654AE433539}" srcOrd="4" destOrd="0" presId="urn:microsoft.com/office/officeart/2005/8/layout/list1"/>
    <dgm:cxn modelId="{2B43949D-CE7C-4DA9-8D02-C9A1D9842A0A}" type="presParOf" srcId="{2A4C7834-5605-4CCD-86F3-2654AE433539}" destId="{22CF1DEF-BD6F-4ECF-9743-7498CC9E9822}" srcOrd="0" destOrd="0" presId="urn:microsoft.com/office/officeart/2005/8/layout/list1"/>
    <dgm:cxn modelId="{E7F07A9F-7247-4049-8C81-60A545F76120}" type="presParOf" srcId="{2A4C7834-5605-4CCD-86F3-2654AE433539}" destId="{5FAD4029-6631-408A-A224-7845E7EA1F39}" srcOrd="1" destOrd="0" presId="urn:microsoft.com/office/officeart/2005/8/layout/list1"/>
    <dgm:cxn modelId="{15662206-B780-4777-8861-AB71A9D32445}" type="presParOf" srcId="{FDDF3394-9934-44F6-A79A-1DD823C988F9}" destId="{C523694A-7521-4947-9D66-8ACC1EAB7170}" srcOrd="5" destOrd="0" presId="urn:microsoft.com/office/officeart/2005/8/layout/list1"/>
    <dgm:cxn modelId="{7F010C77-71D8-406C-A64E-72DB737DDA6E}" type="presParOf" srcId="{FDDF3394-9934-44F6-A79A-1DD823C988F9}" destId="{24247EE9-97CF-472C-8B16-4EA803B5AE59}" srcOrd="6" destOrd="0" presId="urn:microsoft.com/office/officeart/2005/8/layout/list1"/>
    <dgm:cxn modelId="{9FD1E1D0-BE8D-4C35-B926-9BF50378A505}" type="presParOf" srcId="{FDDF3394-9934-44F6-A79A-1DD823C988F9}" destId="{CDF47DDC-0CFA-4020-801B-359677188F69}" srcOrd="7" destOrd="0" presId="urn:microsoft.com/office/officeart/2005/8/layout/list1"/>
    <dgm:cxn modelId="{F28F4577-1B53-4EA1-BC25-E58E9298751F}" type="presParOf" srcId="{FDDF3394-9934-44F6-A79A-1DD823C988F9}" destId="{365D8BB4-7F55-4068-858A-A9F13A957104}" srcOrd="8" destOrd="0" presId="urn:microsoft.com/office/officeart/2005/8/layout/list1"/>
    <dgm:cxn modelId="{530588F4-5109-45C0-B08C-DFE81BA295FF}" type="presParOf" srcId="{365D8BB4-7F55-4068-858A-A9F13A957104}" destId="{4ABE6452-715E-482D-8F15-F43435D34B23}" srcOrd="0" destOrd="0" presId="urn:microsoft.com/office/officeart/2005/8/layout/list1"/>
    <dgm:cxn modelId="{735A7880-C6D1-489D-A9A0-4954E7404E23}" type="presParOf" srcId="{365D8BB4-7F55-4068-858A-A9F13A957104}" destId="{25A36475-D647-47A1-B8DE-7F4C2E4E4B78}" srcOrd="1" destOrd="0" presId="urn:microsoft.com/office/officeart/2005/8/layout/list1"/>
    <dgm:cxn modelId="{40C5F8B3-115B-4316-9EF6-BF758FF49519}" type="presParOf" srcId="{FDDF3394-9934-44F6-A79A-1DD823C988F9}" destId="{AA6537BB-A412-4EAD-BD05-AB5A98E69B8E}" srcOrd="9" destOrd="0" presId="urn:microsoft.com/office/officeart/2005/8/layout/list1"/>
    <dgm:cxn modelId="{2DBB0F23-BDFB-41CF-A376-AFC6C21B73B1}" type="presParOf" srcId="{FDDF3394-9934-44F6-A79A-1DD823C988F9}" destId="{5CAABA14-B57D-49D8-8ACB-CFAD8C2CF203}" srcOrd="10" destOrd="0" presId="urn:microsoft.com/office/officeart/2005/8/layout/list1"/>
    <dgm:cxn modelId="{942761AC-E8FA-4E73-9FF8-E07FC5BFFA65}" type="presParOf" srcId="{FDDF3394-9934-44F6-A79A-1DD823C988F9}" destId="{8354727D-F543-4147-8B33-6EFF7E25A567}" srcOrd="11" destOrd="0" presId="urn:microsoft.com/office/officeart/2005/8/layout/list1"/>
    <dgm:cxn modelId="{1391EBA4-AEDD-4093-8B18-3FD2722F5E38}" type="presParOf" srcId="{FDDF3394-9934-44F6-A79A-1DD823C988F9}" destId="{33F87F4E-8AB5-4D97-90EF-13EDE15EC8AB}" srcOrd="12" destOrd="0" presId="urn:microsoft.com/office/officeart/2005/8/layout/list1"/>
    <dgm:cxn modelId="{321B4278-58F7-41CD-9F5B-9DD50CDFBED4}" type="presParOf" srcId="{33F87F4E-8AB5-4D97-90EF-13EDE15EC8AB}" destId="{1C3F00A5-DE6B-4F60-9A94-97E500FB347B}" srcOrd="0" destOrd="0" presId="urn:microsoft.com/office/officeart/2005/8/layout/list1"/>
    <dgm:cxn modelId="{F2830A2A-63AB-432B-9585-F8EF1FCAE4F5}" type="presParOf" srcId="{33F87F4E-8AB5-4D97-90EF-13EDE15EC8AB}" destId="{C87AA9E5-0EF6-44D5-B78B-8DF62B0581C6}" srcOrd="1" destOrd="0" presId="urn:microsoft.com/office/officeart/2005/8/layout/list1"/>
    <dgm:cxn modelId="{385CDFD1-FBE1-4910-98FC-EED2843CCEBE}" type="presParOf" srcId="{FDDF3394-9934-44F6-A79A-1DD823C988F9}" destId="{478B6567-7938-4D65-8D88-113225D1479B}" srcOrd="13" destOrd="0" presId="urn:microsoft.com/office/officeart/2005/8/layout/list1"/>
    <dgm:cxn modelId="{0BD31D6C-EBB8-496E-BCB5-7B6127FA451C}" type="presParOf" srcId="{FDDF3394-9934-44F6-A79A-1DD823C988F9}" destId="{D1510A63-CC04-41A6-8D80-C60F4688ACB9}" srcOrd="14" destOrd="0" presId="urn:microsoft.com/office/officeart/2005/8/layout/list1"/>
    <dgm:cxn modelId="{7238DFC9-A34A-4F5B-BA81-3E7C41564B84}" type="presParOf" srcId="{FDDF3394-9934-44F6-A79A-1DD823C988F9}" destId="{0B1F37BE-FBF4-454B-BF70-47DC8B0B5638}" srcOrd="15" destOrd="0" presId="urn:microsoft.com/office/officeart/2005/8/layout/list1"/>
    <dgm:cxn modelId="{548BE95F-46D0-4B6C-A253-4E161C774F05}" type="presParOf" srcId="{FDDF3394-9934-44F6-A79A-1DD823C988F9}" destId="{392B170D-8ABB-4F46-A4F4-D705DAE00D4E}" srcOrd="16" destOrd="0" presId="urn:microsoft.com/office/officeart/2005/8/layout/list1"/>
    <dgm:cxn modelId="{8F44656C-48C7-4D0E-A413-05F043D5F6BD}" type="presParOf" srcId="{392B170D-8ABB-4F46-A4F4-D705DAE00D4E}" destId="{ACA4E184-9013-44E8-A846-EEEF6CCE63A8}" srcOrd="0" destOrd="0" presId="urn:microsoft.com/office/officeart/2005/8/layout/list1"/>
    <dgm:cxn modelId="{CD751D07-1128-425C-ADE9-80146C99B442}" type="presParOf" srcId="{392B170D-8ABB-4F46-A4F4-D705DAE00D4E}" destId="{194233D7-AD2D-49E4-85F3-E52BC88DDA4E}" srcOrd="1" destOrd="0" presId="urn:microsoft.com/office/officeart/2005/8/layout/list1"/>
    <dgm:cxn modelId="{A7B91B91-4969-471F-96C6-5068F0BE81D4}" type="presParOf" srcId="{FDDF3394-9934-44F6-A79A-1DD823C988F9}" destId="{6D2588F3-F3EA-4632-9969-9C85214CCD40}" srcOrd="17" destOrd="0" presId="urn:microsoft.com/office/officeart/2005/8/layout/list1"/>
    <dgm:cxn modelId="{1D88E7F7-2597-41C7-9F94-7260C4A3CB93}" type="presParOf" srcId="{FDDF3394-9934-44F6-A79A-1DD823C988F9}" destId="{E22504F5-E5FA-4125-8A32-374D729CA4AC}" srcOrd="18" destOrd="0" presId="urn:microsoft.com/office/officeart/2005/8/layout/list1"/>
    <dgm:cxn modelId="{8D09860B-B8BC-44D6-AD1C-9CC36632BA19}" type="presParOf" srcId="{FDDF3394-9934-44F6-A79A-1DD823C988F9}" destId="{F648CF32-6D2A-4691-9180-81B995A906C1}" srcOrd="19" destOrd="0" presId="urn:microsoft.com/office/officeart/2005/8/layout/list1"/>
    <dgm:cxn modelId="{ED213F4A-CDEC-4A11-8997-2CB3CB7D6B19}" type="presParOf" srcId="{FDDF3394-9934-44F6-A79A-1DD823C988F9}" destId="{EFDB2143-6CC4-403F-9C3E-332CF7BBBC53}" srcOrd="20" destOrd="0" presId="urn:microsoft.com/office/officeart/2005/8/layout/list1"/>
    <dgm:cxn modelId="{2D949E6B-466F-4538-99FD-34F78DFD3F94}" type="presParOf" srcId="{EFDB2143-6CC4-403F-9C3E-332CF7BBBC53}" destId="{C9C7A494-DAB8-4001-952E-0D94BD5F0F18}" srcOrd="0" destOrd="0" presId="urn:microsoft.com/office/officeart/2005/8/layout/list1"/>
    <dgm:cxn modelId="{533155F5-D9C2-4F3C-9097-E0B357CA081F}" type="presParOf" srcId="{EFDB2143-6CC4-403F-9C3E-332CF7BBBC53}" destId="{35B6308C-27B8-45FA-90CB-FE2E48A3D241}" srcOrd="1" destOrd="0" presId="urn:microsoft.com/office/officeart/2005/8/layout/list1"/>
    <dgm:cxn modelId="{37E90172-2079-4F64-9102-AC8892E2275A}" type="presParOf" srcId="{FDDF3394-9934-44F6-A79A-1DD823C988F9}" destId="{F8C8B610-E125-4A61-AE01-DF4EC7B26B07}" srcOrd="21" destOrd="0" presId="urn:microsoft.com/office/officeart/2005/8/layout/list1"/>
    <dgm:cxn modelId="{4E4D013F-8261-4A85-A39F-17347406B73B}" type="presParOf" srcId="{FDDF3394-9934-44F6-A79A-1DD823C988F9}" destId="{473E203A-B04A-4862-BA76-7147E8E79362}" srcOrd="22" destOrd="0" presId="urn:microsoft.com/office/officeart/2005/8/layout/list1"/>
    <dgm:cxn modelId="{120A5BD8-D2EA-4C21-A6CA-05316D19028E}" type="presParOf" srcId="{FDDF3394-9934-44F6-A79A-1DD823C988F9}" destId="{BC3E2183-B6C2-47C7-9CBC-A06BD64C7126}" srcOrd="23" destOrd="0" presId="urn:microsoft.com/office/officeart/2005/8/layout/list1"/>
    <dgm:cxn modelId="{64210374-4A99-4681-B329-B4596E693744}" type="presParOf" srcId="{FDDF3394-9934-44F6-A79A-1DD823C988F9}" destId="{11818BEC-2CEC-45F3-BBA8-E018C2C08DF2}" srcOrd="24" destOrd="0" presId="urn:microsoft.com/office/officeart/2005/8/layout/list1"/>
    <dgm:cxn modelId="{097D7B6C-B470-4AA9-BA3F-104E68A76B38}" type="presParOf" srcId="{11818BEC-2CEC-45F3-BBA8-E018C2C08DF2}" destId="{22F27014-2A3E-46CF-AE3F-7A41E7B34966}" srcOrd="0" destOrd="0" presId="urn:microsoft.com/office/officeart/2005/8/layout/list1"/>
    <dgm:cxn modelId="{643D55DD-14C7-469F-9F3B-9097F6ED4505}" type="presParOf" srcId="{11818BEC-2CEC-45F3-BBA8-E018C2C08DF2}" destId="{CBBB047D-E160-4685-B237-47A9D6007417}" srcOrd="1" destOrd="0" presId="urn:microsoft.com/office/officeart/2005/8/layout/list1"/>
    <dgm:cxn modelId="{E26A219C-4CFE-48F7-8772-CD118DAA0DD0}" type="presParOf" srcId="{FDDF3394-9934-44F6-A79A-1DD823C988F9}" destId="{29731FBA-0048-40E8-8080-FD37689E5E5D}" srcOrd="25" destOrd="0" presId="urn:microsoft.com/office/officeart/2005/8/layout/list1"/>
    <dgm:cxn modelId="{7BB99FB5-403C-4695-9C22-78FC89F5C376}" type="presParOf" srcId="{FDDF3394-9934-44F6-A79A-1DD823C988F9}" destId="{7B81B341-B3B5-4B1E-8DCF-F4019B230535}" srcOrd="26" destOrd="0" presId="urn:microsoft.com/office/officeart/2005/8/layout/list1"/>
    <dgm:cxn modelId="{CD2536AC-7E24-40BC-8CC2-83CB0394741A}" type="presParOf" srcId="{FDDF3394-9934-44F6-A79A-1DD823C988F9}" destId="{015526B7-07E0-4C9D-88CE-5966AE08AA66}" srcOrd="27" destOrd="0" presId="urn:microsoft.com/office/officeart/2005/8/layout/list1"/>
    <dgm:cxn modelId="{AE68A404-23EA-4BA7-961C-FB5B657F6FA1}" type="presParOf" srcId="{FDDF3394-9934-44F6-A79A-1DD823C988F9}" destId="{2C6142B9-39E8-41DE-AAC1-BA6ED93764EA}" srcOrd="28" destOrd="0" presId="urn:microsoft.com/office/officeart/2005/8/layout/list1"/>
    <dgm:cxn modelId="{6D0EC5AF-430A-4FB0-9669-44D4E0DDD957}" type="presParOf" srcId="{2C6142B9-39E8-41DE-AAC1-BA6ED93764EA}" destId="{8554F735-142A-4F39-A65F-495AA7C4C7C4}" srcOrd="0" destOrd="0" presId="urn:microsoft.com/office/officeart/2005/8/layout/list1"/>
    <dgm:cxn modelId="{7B3CF9BF-463E-42C8-A744-F10A6C010FDD}" type="presParOf" srcId="{2C6142B9-39E8-41DE-AAC1-BA6ED93764EA}" destId="{119FDDDA-328B-4B31-8C03-E407CC28C71A}" srcOrd="1" destOrd="0" presId="urn:microsoft.com/office/officeart/2005/8/layout/list1"/>
    <dgm:cxn modelId="{69853D50-C8C7-4F5A-8932-F2ABAEC7014A}" type="presParOf" srcId="{FDDF3394-9934-44F6-A79A-1DD823C988F9}" destId="{3387B637-0AED-4B98-B57B-E6BA789AF9CD}" srcOrd="29" destOrd="0" presId="urn:microsoft.com/office/officeart/2005/8/layout/list1"/>
    <dgm:cxn modelId="{72B81872-85B6-4671-AEE7-9C9E3B59E329}" type="presParOf" srcId="{FDDF3394-9934-44F6-A79A-1DD823C988F9}" destId="{5EDAFBA8-3A7A-4471-B65E-7C0736037A9B}" srcOrd="30" destOrd="0" presId="urn:microsoft.com/office/officeart/2005/8/layout/list1"/>
    <dgm:cxn modelId="{E25F3A8B-7545-422D-AB4E-38AE2FDB72DB}" type="presParOf" srcId="{FDDF3394-9934-44F6-A79A-1DD823C988F9}" destId="{5D860985-19EA-4417-BA03-3099AAD37223}" srcOrd="31" destOrd="0" presId="urn:microsoft.com/office/officeart/2005/8/layout/list1"/>
    <dgm:cxn modelId="{0712AF76-C009-4481-A0C1-0759CD160465}" type="presParOf" srcId="{FDDF3394-9934-44F6-A79A-1DD823C988F9}" destId="{303A00F8-40D5-4ADF-A6E0-A2B22D3BD9F1}" srcOrd="32" destOrd="0" presId="urn:microsoft.com/office/officeart/2005/8/layout/list1"/>
    <dgm:cxn modelId="{A63A61E9-2ED1-45E7-93F1-E5CA75CCEF02}" type="presParOf" srcId="{303A00F8-40D5-4ADF-A6E0-A2B22D3BD9F1}" destId="{A19E1260-B81E-49FE-8FC2-412A3935C15A}" srcOrd="0" destOrd="0" presId="urn:microsoft.com/office/officeart/2005/8/layout/list1"/>
    <dgm:cxn modelId="{97795C00-63D7-428D-9D27-3DEF85D89FC6}" type="presParOf" srcId="{303A00F8-40D5-4ADF-A6E0-A2B22D3BD9F1}" destId="{15B72E4C-98D2-4735-9258-B10F400969BE}" srcOrd="1" destOrd="0" presId="urn:microsoft.com/office/officeart/2005/8/layout/list1"/>
    <dgm:cxn modelId="{949432DB-4876-4FE7-AC6E-50E18C141833}" type="presParOf" srcId="{FDDF3394-9934-44F6-A79A-1DD823C988F9}" destId="{68F17F99-D22C-46AD-9FB8-85C8834CB6FB}" srcOrd="33" destOrd="0" presId="urn:microsoft.com/office/officeart/2005/8/layout/list1"/>
    <dgm:cxn modelId="{21D67A59-AED7-4AE1-B387-DC8A1A84BF7D}"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rgbClr val="C00000"/>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23F0949E-42EA-463F-8714-A6D65894BA5B}" type="presOf" srcId="{7AE1CBF7-0EB5-4958-B2F0-98FF433B88D0}" destId="{22F27014-2A3E-46CF-AE3F-7A41E7B34966}"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845E9502-189E-484E-8D31-FF8D062ACA91}" type="presOf" srcId="{18D678FC-CD22-43E4-A546-72C2F07F9267}" destId="{ACA4E184-9013-44E8-A846-EEEF6CCE63A8}" srcOrd="0" destOrd="0" presId="urn:microsoft.com/office/officeart/2005/8/layout/list1"/>
    <dgm:cxn modelId="{9B349ABA-0B69-4F00-9993-997248C3E54B}" type="presOf" srcId="{1C45C059-8117-4FE9-BE9F-EA78D44C5735}" destId="{5FAD4029-6631-408A-A224-7845E7EA1F39}"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4CC43B11-598A-4DA0-B0DE-1B1B938B5E6C}" srcId="{76CD096A-1850-4034-B3BE-C54E1E3D67C2}" destId="{0638FFE9-BC2A-4365-B850-B06E81674028}" srcOrd="5" destOrd="0" parTransId="{C8A5E351-2185-4088-AA06-F18A02C623F5}" sibTransId="{5B82FB9D-31F2-4890-B5E4-E91DB7486551}"/>
    <dgm:cxn modelId="{EF1A2110-962D-43B6-9382-39D395CCAD0A}" type="presOf" srcId="{0F2EF822-0560-421A-AC27-5F281DCE7A41}" destId="{25A36475-D647-47A1-B8DE-7F4C2E4E4B78}" srcOrd="1" destOrd="0" presId="urn:microsoft.com/office/officeart/2005/8/layout/list1"/>
    <dgm:cxn modelId="{3F8F6B56-1926-4235-B919-ABAEB73F2905}" type="presOf" srcId="{18D678FC-CD22-43E4-A546-72C2F07F9267}" destId="{194233D7-AD2D-49E4-85F3-E52BC88DDA4E}" srcOrd="1" destOrd="0" presId="urn:microsoft.com/office/officeart/2005/8/layout/list1"/>
    <dgm:cxn modelId="{F8AF5989-7A0C-47EB-A012-CB049C043166}" type="presOf" srcId="{1C45C059-8117-4FE9-BE9F-EA78D44C5735}" destId="{22CF1DEF-BD6F-4ECF-9743-7498CC9E9822}" srcOrd="0" destOrd="0" presId="urn:microsoft.com/office/officeart/2005/8/layout/list1"/>
    <dgm:cxn modelId="{01BEC0FA-BCA8-4DCB-8B73-932DB9EC97D4}" type="presOf" srcId="{36625B9D-6693-4D7C-9AFB-A7145706981B}" destId="{15B72E4C-98D2-4735-9258-B10F400969BE}" srcOrd="1" destOrd="0" presId="urn:microsoft.com/office/officeart/2005/8/layout/list1"/>
    <dgm:cxn modelId="{BE81CC42-B557-4135-B17B-29648B713704}" type="presOf" srcId="{36625B9D-6693-4D7C-9AFB-A7145706981B}" destId="{A19E1260-B81E-49FE-8FC2-412A3935C15A}" srcOrd="0" destOrd="0" presId="urn:microsoft.com/office/officeart/2005/8/layout/list1"/>
    <dgm:cxn modelId="{2D7A7FCE-2CD5-4384-B28F-9265B4BEC6DC}" type="presOf" srcId="{58980F67-80B5-4BB1-8993-150D7F5EBC14}" destId="{F5CBDABF-7DAA-4467-AE8F-DF61DDEC1880}"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471810AA-2E28-47B6-8B11-CC6050E9EC1B}" type="presOf" srcId="{76CD096A-1850-4034-B3BE-C54E1E3D67C2}" destId="{FDDF3394-9934-44F6-A79A-1DD823C988F9}"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DE25FE17-3B9A-422F-B6D6-AF56532F4E42}" srcId="{76CD096A-1850-4034-B3BE-C54E1E3D67C2}" destId="{FC5EB29D-7AED-4D1F-8625-396242E32FBB}" srcOrd="3" destOrd="0" parTransId="{6F4E4CD8-6D01-418B-85DE-9A927C051ADD}" sibTransId="{A5662AE7-A487-4A8F-A41E-381DD7252B71}"/>
    <dgm:cxn modelId="{4C401DD2-B7C7-4D2F-9EDA-929160CF62AC}" type="presOf" srcId="{58980F67-80B5-4BB1-8993-150D7F5EBC14}" destId="{3A746979-E9FB-4712-AC21-ED558594C067}" srcOrd="1" destOrd="0" presId="urn:microsoft.com/office/officeart/2005/8/layout/list1"/>
    <dgm:cxn modelId="{A8D8306F-212D-423F-A898-3A3C392689CB}" type="presOf" srcId="{7AE1CBF7-0EB5-4958-B2F0-98FF433B88D0}" destId="{CBBB047D-E160-4685-B237-47A9D6007417}" srcOrd="1" destOrd="0" presId="urn:microsoft.com/office/officeart/2005/8/layout/list1"/>
    <dgm:cxn modelId="{9F8F53B0-9281-446A-AB5D-0F096FC003F9}" type="presOf" srcId="{0638FFE9-BC2A-4365-B850-B06E81674028}" destId="{C9C7A494-DAB8-4001-952E-0D94BD5F0F18}" srcOrd="0" destOrd="0" presId="urn:microsoft.com/office/officeart/2005/8/layout/list1"/>
    <dgm:cxn modelId="{53F55D5C-7CF0-4351-8EC3-D509F81DE239}" type="presOf" srcId="{17365DAD-1AAE-45D3-9D8C-D930C1B0E165}" destId="{119FDDDA-328B-4B31-8C03-E407CC28C71A}" srcOrd="1" destOrd="0" presId="urn:microsoft.com/office/officeart/2005/8/layout/list1"/>
    <dgm:cxn modelId="{860E25BE-C0BC-49F1-88C3-C075AED0A100}" type="presOf" srcId="{17365DAD-1AAE-45D3-9D8C-D930C1B0E165}" destId="{8554F735-142A-4F39-A65F-495AA7C4C7C4}" srcOrd="0" destOrd="0" presId="urn:microsoft.com/office/officeart/2005/8/layout/list1"/>
    <dgm:cxn modelId="{36391304-5079-431E-852B-3A105F7BB9A5}" type="presOf" srcId="{FC5EB29D-7AED-4D1F-8625-396242E32FBB}" destId="{1C3F00A5-DE6B-4F60-9A94-97E500FB347B}"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88714B25-4C13-4B4D-9706-23242B91F2BA}" srcId="{76CD096A-1850-4034-B3BE-C54E1E3D67C2}" destId="{36625B9D-6693-4D7C-9AFB-A7145706981B}" srcOrd="8" destOrd="0" parTransId="{C7546AC5-3409-440F-AB29-403C205B712C}" sibTransId="{8EACBB11-3917-4552-B249-E2A530760DCB}"/>
    <dgm:cxn modelId="{1B1CBB64-89F3-41C7-9C8F-3CC744A62963}" type="presOf" srcId="{0F2EF822-0560-421A-AC27-5F281DCE7A41}" destId="{4ABE6452-715E-482D-8F15-F43435D34B23}" srcOrd="0" destOrd="0" presId="urn:microsoft.com/office/officeart/2005/8/layout/list1"/>
    <dgm:cxn modelId="{853AFE57-E36B-4425-B086-8FD7A5E76B6E}" type="presOf" srcId="{0638FFE9-BC2A-4365-B850-B06E81674028}" destId="{35B6308C-27B8-45FA-90CB-FE2E48A3D241}" srcOrd="1" destOrd="0" presId="urn:microsoft.com/office/officeart/2005/8/layout/list1"/>
    <dgm:cxn modelId="{97DD7C85-92D1-453C-88FD-1B27F633A5CC}" type="presOf" srcId="{FC5EB29D-7AED-4D1F-8625-396242E32FBB}" destId="{C87AA9E5-0EF6-44D5-B78B-8DF62B0581C6}"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91D6F8DD-9CC5-4953-AF73-06F6ECDB7AE7}" type="presParOf" srcId="{FDDF3394-9934-44F6-A79A-1DD823C988F9}" destId="{019AFB21-E085-4059-A934-E067DD4DAC1A}" srcOrd="0" destOrd="0" presId="urn:microsoft.com/office/officeart/2005/8/layout/list1"/>
    <dgm:cxn modelId="{B8DE9BB9-6E67-4B3B-9FFB-37F602FC1BD8}" type="presParOf" srcId="{019AFB21-E085-4059-A934-E067DD4DAC1A}" destId="{F5CBDABF-7DAA-4467-AE8F-DF61DDEC1880}" srcOrd="0" destOrd="0" presId="urn:microsoft.com/office/officeart/2005/8/layout/list1"/>
    <dgm:cxn modelId="{172263CD-380F-431E-90AE-7070EEDACAF8}" type="presParOf" srcId="{019AFB21-E085-4059-A934-E067DD4DAC1A}" destId="{3A746979-E9FB-4712-AC21-ED558594C067}" srcOrd="1" destOrd="0" presId="urn:microsoft.com/office/officeart/2005/8/layout/list1"/>
    <dgm:cxn modelId="{8362CFBD-C2BF-456D-8635-F725D3DF3E27}" type="presParOf" srcId="{FDDF3394-9934-44F6-A79A-1DD823C988F9}" destId="{B5B9E088-B881-4DBC-85D6-1537B87BB6CE}" srcOrd="1" destOrd="0" presId="urn:microsoft.com/office/officeart/2005/8/layout/list1"/>
    <dgm:cxn modelId="{904E7AD3-EC08-41E2-83A7-F882BE8F9699}" type="presParOf" srcId="{FDDF3394-9934-44F6-A79A-1DD823C988F9}" destId="{CA8375C8-0C8E-4AAC-BB77-E8554B9ECE8C}" srcOrd="2" destOrd="0" presId="urn:microsoft.com/office/officeart/2005/8/layout/list1"/>
    <dgm:cxn modelId="{5D6E531C-BFBE-4961-BC75-0D75ED478B7C}" type="presParOf" srcId="{FDDF3394-9934-44F6-A79A-1DD823C988F9}" destId="{8DEB0E39-7FDD-45D3-9DA0-EE51B3AA3DA6}" srcOrd="3" destOrd="0" presId="urn:microsoft.com/office/officeart/2005/8/layout/list1"/>
    <dgm:cxn modelId="{8CF2398E-DAC4-4EFD-808F-EAF351DAC23A}" type="presParOf" srcId="{FDDF3394-9934-44F6-A79A-1DD823C988F9}" destId="{2A4C7834-5605-4CCD-86F3-2654AE433539}" srcOrd="4" destOrd="0" presId="urn:microsoft.com/office/officeart/2005/8/layout/list1"/>
    <dgm:cxn modelId="{A0F1E11B-DA8C-42AC-86FE-ED164A432F00}" type="presParOf" srcId="{2A4C7834-5605-4CCD-86F3-2654AE433539}" destId="{22CF1DEF-BD6F-4ECF-9743-7498CC9E9822}" srcOrd="0" destOrd="0" presId="urn:microsoft.com/office/officeart/2005/8/layout/list1"/>
    <dgm:cxn modelId="{72DC1D50-9C42-45CB-B25E-E1F89AF1907F}" type="presParOf" srcId="{2A4C7834-5605-4CCD-86F3-2654AE433539}" destId="{5FAD4029-6631-408A-A224-7845E7EA1F39}" srcOrd="1" destOrd="0" presId="urn:microsoft.com/office/officeart/2005/8/layout/list1"/>
    <dgm:cxn modelId="{696E7E69-3ED2-4D88-A1CB-0CC76ACB155E}" type="presParOf" srcId="{FDDF3394-9934-44F6-A79A-1DD823C988F9}" destId="{C523694A-7521-4947-9D66-8ACC1EAB7170}" srcOrd="5" destOrd="0" presId="urn:microsoft.com/office/officeart/2005/8/layout/list1"/>
    <dgm:cxn modelId="{22511FA7-E741-46E4-8EB6-6E773FC618FA}" type="presParOf" srcId="{FDDF3394-9934-44F6-A79A-1DD823C988F9}" destId="{24247EE9-97CF-472C-8B16-4EA803B5AE59}" srcOrd="6" destOrd="0" presId="urn:microsoft.com/office/officeart/2005/8/layout/list1"/>
    <dgm:cxn modelId="{C4A1F201-BC5E-495A-991C-C3B5E07A8D9A}" type="presParOf" srcId="{FDDF3394-9934-44F6-A79A-1DD823C988F9}" destId="{CDF47DDC-0CFA-4020-801B-359677188F69}" srcOrd="7" destOrd="0" presId="urn:microsoft.com/office/officeart/2005/8/layout/list1"/>
    <dgm:cxn modelId="{2D2A6266-CD4C-4446-A06A-9E2760EC3D22}" type="presParOf" srcId="{FDDF3394-9934-44F6-A79A-1DD823C988F9}" destId="{365D8BB4-7F55-4068-858A-A9F13A957104}" srcOrd="8" destOrd="0" presId="urn:microsoft.com/office/officeart/2005/8/layout/list1"/>
    <dgm:cxn modelId="{E9A362DC-3621-48F7-B193-67DBDBB45CF0}" type="presParOf" srcId="{365D8BB4-7F55-4068-858A-A9F13A957104}" destId="{4ABE6452-715E-482D-8F15-F43435D34B23}" srcOrd="0" destOrd="0" presId="urn:microsoft.com/office/officeart/2005/8/layout/list1"/>
    <dgm:cxn modelId="{742A7483-D6E1-4BE2-9E82-A66A409D51E9}" type="presParOf" srcId="{365D8BB4-7F55-4068-858A-A9F13A957104}" destId="{25A36475-D647-47A1-B8DE-7F4C2E4E4B78}" srcOrd="1" destOrd="0" presId="urn:microsoft.com/office/officeart/2005/8/layout/list1"/>
    <dgm:cxn modelId="{E1F8DC5B-37B0-46E9-A7A5-67343D9F6ED6}" type="presParOf" srcId="{FDDF3394-9934-44F6-A79A-1DD823C988F9}" destId="{AA6537BB-A412-4EAD-BD05-AB5A98E69B8E}" srcOrd="9" destOrd="0" presId="urn:microsoft.com/office/officeart/2005/8/layout/list1"/>
    <dgm:cxn modelId="{E048C722-9B91-4CFF-A24D-9994FD1EEF2D}" type="presParOf" srcId="{FDDF3394-9934-44F6-A79A-1DD823C988F9}" destId="{5CAABA14-B57D-49D8-8ACB-CFAD8C2CF203}" srcOrd="10" destOrd="0" presId="urn:microsoft.com/office/officeart/2005/8/layout/list1"/>
    <dgm:cxn modelId="{CA30E979-1CBE-4127-B33C-3876A3DDC5CE}" type="presParOf" srcId="{FDDF3394-9934-44F6-A79A-1DD823C988F9}" destId="{8354727D-F543-4147-8B33-6EFF7E25A567}" srcOrd="11" destOrd="0" presId="urn:microsoft.com/office/officeart/2005/8/layout/list1"/>
    <dgm:cxn modelId="{EB64E5A6-7B33-46DD-8D89-CF481FA7C9DE}" type="presParOf" srcId="{FDDF3394-9934-44F6-A79A-1DD823C988F9}" destId="{33F87F4E-8AB5-4D97-90EF-13EDE15EC8AB}" srcOrd="12" destOrd="0" presId="urn:microsoft.com/office/officeart/2005/8/layout/list1"/>
    <dgm:cxn modelId="{563F672E-5916-4817-B8A5-DECFDB05E4A7}" type="presParOf" srcId="{33F87F4E-8AB5-4D97-90EF-13EDE15EC8AB}" destId="{1C3F00A5-DE6B-4F60-9A94-97E500FB347B}" srcOrd="0" destOrd="0" presId="urn:microsoft.com/office/officeart/2005/8/layout/list1"/>
    <dgm:cxn modelId="{AD6F20BE-1748-4C83-84D9-F26EC4647A5A}" type="presParOf" srcId="{33F87F4E-8AB5-4D97-90EF-13EDE15EC8AB}" destId="{C87AA9E5-0EF6-44D5-B78B-8DF62B0581C6}" srcOrd="1" destOrd="0" presId="urn:microsoft.com/office/officeart/2005/8/layout/list1"/>
    <dgm:cxn modelId="{410C3E91-BD16-4A3C-A01B-F4DA62FC6DC5}" type="presParOf" srcId="{FDDF3394-9934-44F6-A79A-1DD823C988F9}" destId="{478B6567-7938-4D65-8D88-113225D1479B}" srcOrd="13" destOrd="0" presId="urn:microsoft.com/office/officeart/2005/8/layout/list1"/>
    <dgm:cxn modelId="{98288CA3-4D5F-491A-8EC5-BAF8781E1614}" type="presParOf" srcId="{FDDF3394-9934-44F6-A79A-1DD823C988F9}" destId="{D1510A63-CC04-41A6-8D80-C60F4688ACB9}" srcOrd="14" destOrd="0" presId="urn:microsoft.com/office/officeart/2005/8/layout/list1"/>
    <dgm:cxn modelId="{64E87A25-C5FE-48AD-BAB0-E95031D44398}" type="presParOf" srcId="{FDDF3394-9934-44F6-A79A-1DD823C988F9}" destId="{0B1F37BE-FBF4-454B-BF70-47DC8B0B5638}" srcOrd="15" destOrd="0" presId="urn:microsoft.com/office/officeart/2005/8/layout/list1"/>
    <dgm:cxn modelId="{4B4EB697-99F9-409C-A9B3-93DED784E353}" type="presParOf" srcId="{FDDF3394-9934-44F6-A79A-1DD823C988F9}" destId="{392B170D-8ABB-4F46-A4F4-D705DAE00D4E}" srcOrd="16" destOrd="0" presId="urn:microsoft.com/office/officeart/2005/8/layout/list1"/>
    <dgm:cxn modelId="{7B0CF2A0-1039-482C-A401-ECFC623E489A}" type="presParOf" srcId="{392B170D-8ABB-4F46-A4F4-D705DAE00D4E}" destId="{ACA4E184-9013-44E8-A846-EEEF6CCE63A8}" srcOrd="0" destOrd="0" presId="urn:microsoft.com/office/officeart/2005/8/layout/list1"/>
    <dgm:cxn modelId="{B4AF31ED-DEA8-468D-AEC8-2D78DB5B0FE2}" type="presParOf" srcId="{392B170D-8ABB-4F46-A4F4-D705DAE00D4E}" destId="{194233D7-AD2D-49E4-85F3-E52BC88DDA4E}" srcOrd="1" destOrd="0" presId="urn:microsoft.com/office/officeart/2005/8/layout/list1"/>
    <dgm:cxn modelId="{BEB85CD0-7B55-4380-BD06-79B87EE71B8E}" type="presParOf" srcId="{FDDF3394-9934-44F6-A79A-1DD823C988F9}" destId="{6D2588F3-F3EA-4632-9969-9C85214CCD40}" srcOrd="17" destOrd="0" presId="urn:microsoft.com/office/officeart/2005/8/layout/list1"/>
    <dgm:cxn modelId="{2E9D07CC-488D-43EB-AB37-D48F05EFD3FE}" type="presParOf" srcId="{FDDF3394-9934-44F6-A79A-1DD823C988F9}" destId="{E22504F5-E5FA-4125-8A32-374D729CA4AC}" srcOrd="18" destOrd="0" presId="urn:microsoft.com/office/officeart/2005/8/layout/list1"/>
    <dgm:cxn modelId="{95694976-BC50-488B-8CC3-5EA77ECE9A6B}" type="presParOf" srcId="{FDDF3394-9934-44F6-A79A-1DD823C988F9}" destId="{F648CF32-6D2A-4691-9180-81B995A906C1}" srcOrd="19" destOrd="0" presId="urn:microsoft.com/office/officeart/2005/8/layout/list1"/>
    <dgm:cxn modelId="{879511C8-29DD-4587-A70C-FADED39E2471}" type="presParOf" srcId="{FDDF3394-9934-44F6-A79A-1DD823C988F9}" destId="{EFDB2143-6CC4-403F-9C3E-332CF7BBBC53}" srcOrd="20" destOrd="0" presId="urn:microsoft.com/office/officeart/2005/8/layout/list1"/>
    <dgm:cxn modelId="{11DE2320-2B64-4490-B4C8-0662A56469C1}" type="presParOf" srcId="{EFDB2143-6CC4-403F-9C3E-332CF7BBBC53}" destId="{C9C7A494-DAB8-4001-952E-0D94BD5F0F18}" srcOrd="0" destOrd="0" presId="urn:microsoft.com/office/officeart/2005/8/layout/list1"/>
    <dgm:cxn modelId="{E7C41413-1773-444A-8544-A33112B7EFC5}" type="presParOf" srcId="{EFDB2143-6CC4-403F-9C3E-332CF7BBBC53}" destId="{35B6308C-27B8-45FA-90CB-FE2E48A3D241}" srcOrd="1" destOrd="0" presId="urn:microsoft.com/office/officeart/2005/8/layout/list1"/>
    <dgm:cxn modelId="{1FC328E1-A945-488C-800A-E10A4FB107F8}" type="presParOf" srcId="{FDDF3394-9934-44F6-A79A-1DD823C988F9}" destId="{F8C8B610-E125-4A61-AE01-DF4EC7B26B07}" srcOrd="21" destOrd="0" presId="urn:microsoft.com/office/officeart/2005/8/layout/list1"/>
    <dgm:cxn modelId="{1DC55676-9A65-4BDC-8EBD-0C6D8AA96B98}" type="presParOf" srcId="{FDDF3394-9934-44F6-A79A-1DD823C988F9}" destId="{473E203A-B04A-4862-BA76-7147E8E79362}" srcOrd="22" destOrd="0" presId="urn:microsoft.com/office/officeart/2005/8/layout/list1"/>
    <dgm:cxn modelId="{C5B29B14-7358-4FB6-B49C-7508130622C3}" type="presParOf" srcId="{FDDF3394-9934-44F6-A79A-1DD823C988F9}" destId="{BC3E2183-B6C2-47C7-9CBC-A06BD64C7126}" srcOrd="23" destOrd="0" presId="urn:microsoft.com/office/officeart/2005/8/layout/list1"/>
    <dgm:cxn modelId="{E0439E16-E552-4AFB-8F32-6E021AF199EA}" type="presParOf" srcId="{FDDF3394-9934-44F6-A79A-1DD823C988F9}" destId="{11818BEC-2CEC-45F3-BBA8-E018C2C08DF2}" srcOrd="24" destOrd="0" presId="urn:microsoft.com/office/officeart/2005/8/layout/list1"/>
    <dgm:cxn modelId="{7C597F36-3671-41A1-8D3A-3C8AC03CF6A2}" type="presParOf" srcId="{11818BEC-2CEC-45F3-BBA8-E018C2C08DF2}" destId="{22F27014-2A3E-46CF-AE3F-7A41E7B34966}" srcOrd="0" destOrd="0" presId="urn:microsoft.com/office/officeart/2005/8/layout/list1"/>
    <dgm:cxn modelId="{F2678028-706A-4E13-B914-E14D79BF288A}" type="presParOf" srcId="{11818BEC-2CEC-45F3-BBA8-E018C2C08DF2}" destId="{CBBB047D-E160-4685-B237-47A9D6007417}" srcOrd="1" destOrd="0" presId="urn:microsoft.com/office/officeart/2005/8/layout/list1"/>
    <dgm:cxn modelId="{708BC53C-F885-40FE-9AC1-CCE3ED444C47}" type="presParOf" srcId="{FDDF3394-9934-44F6-A79A-1DD823C988F9}" destId="{29731FBA-0048-40E8-8080-FD37689E5E5D}" srcOrd="25" destOrd="0" presId="urn:microsoft.com/office/officeart/2005/8/layout/list1"/>
    <dgm:cxn modelId="{70013FF7-D67D-4FB2-893C-3B8FED6B7BE0}" type="presParOf" srcId="{FDDF3394-9934-44F6-A79A-1DD823C988F9}" destId="{7B81B341-B3B5-4B1E-8DCF-F4019B230535}" srcOrd="26" destOrd="0" presId="urn:microsoft.com/office/officeart/2005/8/layout/list1"/>
    <dgm:cxn modelId="{BF2A2FC0-B343-4CD1-B163-95DD2C486502}" type="presParOf" srcId="{FDDF3394-9934-44F6-A79A-1DD823C988F9}" destId="{015526B7-07E0-4C9D-88CE-5966AE08AA66}" srcOrd="27" destOrd="0" presId="urn:microsoft.com/office/officeart/2005/8/layout/list1"/>
    <dgm:cxn modelId="{1E6CF7EE-8340-4911-8622-5603A446EE91}" type="presParOf" srcId="{FDDF3394-9934-44F6-A79A-1DD823C988F9}" destId="{2C6142B9-39E8-41DE-AAC1-BA6ED93764EA}" srcOrd="28" destOrd="0" presId="urn:microsoft.com/office/officeart/2005/8/layout/list1"/>
    <dgm:cxn modelId="{E583AECE-2838-412B-8649-AF6483628FD1}" type="presParOf" srcId="{2C6142B9-39E8-41DE-AAC1-BA6ED93764EA}" destId="{8554F735-142A-4F39-A65F-495AA7C4C7C4}" srcOrd="0" destOrd="0" presId="urn:microsoft.com/office/officeart/2005/8/layout/list1"/>
    <dgm:cxn modelId="{BA4401E7-3BBB-4CCC-8168-06FB6AE51CE5}" type="presParOf" srcId="{2C6142B9-39E8-41DE-AAC1-BA6ED93764EA}" destId="{119FDDDA-328B-4B31-8C03-E407CC28C71A}" srcOrd="1" destOrd="0" presId="urn:microsoft.com/office/officeart/2005/8/layout/list1"/>
    <dgm:cxn modelId="{A6ACF442-8CC1-4C06-AE0E-05BAA1AF5010}" type="presParOf" srcId="{FDDF3394-9934-44F6-A79A-1DD823C988F9}" destId="{3387B637-0AED-4B98-B57B-E6BA789AF9CD}" srcOrd="29" destOrd="0" presId="urn:microsoft.com/office/officeart/2005/8/layout/list1"/>
    <dgm:cxn modelId="{45690CA2-88A0-499C-9BFD-AF8D0206C327}" type="presParOf" srcId="{FDDF3394-9934-44F6-A79A-1DD823C988F9}" destId="{5EDAFBA8-3A7A-4471-B65E-7C0736037A9B}" srcOrd="30" destOrd="0" presId="urn:microsoft.com/office/officeart/2005/8/layout/list1"/>
    <dgm:cxn modelId="{348A8369-A804-457B-87C9-2D88468993F7}" type="presParOf" srcId="{FDDF3394-9934-44F6-A79A-1DD823C988F9}" destId="{5D860985-19EA-4417-BA03-3099AAD37223}" srcOrd="31" destOrd="0" presId="urn:microsoft.com/office/officeart/2005/8/layout/list1"/>
    <dgm:cxn modelId="{DBEB7106-AA04-4897-97BE-BB48256EEAD6}" type="presParOf" srcId="{FDDF3394-9934-44F6-A79A-1DD823C988F9}" destId="{303A00F8-40D5-4ADF-A6E0-A2B22D3BD9F1}" srcOrd="32" destOrd="0" presId="urn:microsoft.com/office/officeart/2005/8/layout/list1"/>
    <dgm:cxn modelId="{ECB7944E-7283-4CBA-9A6C-C41B846EAEDE}" type="presParOf" srcId="{303A00F8-40D5-4ADF-A6E0-A2B22D3BD9F1}" destId="{A19E1260-B81E-49FE-8FC2-412A3935C15A}" srcOrd="0" destOrd="0" presId="urn:microsoft.com/office/officeart/2005/8/layout/list1"/>
    <dgm:cxn modelId="{9EFD1BA6-2BC4-4FF2-8B77-A924906F8909}" type="presParOf" srcId="{303A00F8-40D5-4ADF-A6E0-A2B22D3BD9F1}" destId="{15B72E4C-98D2-4735-9258-B10F400969BE}" srcOrd="1" destOrd="0" presId="urn:microsoft.com/office/officeart/2005/8/layout/list1"/>
    <dgm:cxn modelId="{11BCEA1A-67C1-4680-8112-5A2463F5BDA4}" type="presParOf" srcId="{FDDF3394-9934-44F6-A79A-1DD823C988F9}" destId="{68F17F99-D22C-46AD-9FB8-85C8834CB6FB}" srcOrd="33" destOrd="0" presId="urn:microsoft.com/office/officeart/2005/8/layout/list1"/>
    <dgm:cxn modelId="{E96E00F8-8166-41E9-B2B4-73191E4CBBC3}"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rgbClr val="C00000"/>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7B2DF588-D9E2-49BC-A9D5-2EDA996CAB87}" type="presOf" srcId="{1C45C059-8117-4FE9-BE9F-EA78D44C5735}" destId="{5FAD4029-6631-408A-A224-7845E7EA1F39}"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B4173D5E-DCD0-4BC2-B6E3-84D9CB82A383}" type="presOf" srcId="{FC5EB29D-7AED-4D1F-8625-396242E32FBB}" destId="{C87AA9E5-0EF6-44D5-B78B-8DF62B0581C6}" srcOrd="1" destOrd="0" presId="urn:microsoft.com/office/officeart/2005/8/layout/list1"/>
    <dgm:cxn modelId="{952C08C4-2E49-4599-99C4-708C70AF063F}" type="presOf" srcId="{FC5EB29D-7AED-4D1F-8625-396242E32FBB}" destId="{1C3F00A5-DE6B-4F60-9A94-97E500FB347B}" srcOrd="0" destOrd="0" presId="urn:microsoft.com/office/officeart/2005/8/layout/list1"/>
    <dgm:cxn modelId="{9EB9A0DA-E50B-4958-A752-C1D9317380A2}" type="presOf" srcId="{18D678FC-CD22-43E4-A546-72C2F07F9267}" destId="{194233D7-AD2D-49E4-85F3-E52BC88DDA4E}" srcOrd="1" destOrd="0" presId="urn:microsoft.com/office/officeart/2005/8/layout/list1"/>
    <dgm:cxn modelId="{41468ADD-30E2-4CD3-8FB7-1FC4BE4C897D}" type="presOf" srcId="{76CD096A-1850-4034-B3BE-C54E1E3D67C2}" destId="{FDDF3394-9934-44F6-A79A-1DD823C988F9}"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4CC43B11-598A-4DA0-B0DE-1B1B938B5E6C}" srcId="{76CD096A-1850-4034-B3BE-C54E1E3D67C2}" destId="{0638FFE9-BC2A-4365-B850-B06E81674028}" srcOrd="5" destOrd="0" parTransId="{C8A5E351-2185-4088-AA06-F18A02C623F5}" sibTransId="{5B82FB9D-31F2-4890-B5E4-E91DB7486551}"/>
    <dgm:cxn modelId="{9F9005CE-E129-488F-899B-58A3816B1156}" type="presOf" srcId="{7AE1CBF7-0EB5-4958-B2F0-98FF433B88D0}" destId="{22F27014-2A3E-46CF-AE3F-7A41E7B34966}" srcOrd="0" destOrd="0" presId="urn:microsoft.com/office/officeart/2005/8/layout/list1"/>
    <dgm:cxn modelId="{C4FD9719-612B-45F6-96FA-22720320D6C4}" type="presOf" srcId="{0638FFE9-BC2A-4365-B850-B06E81674028}" destId="{35B6308C-27B8-45FA-90CB-FE2E48A3D241}" srcOrd="1" destOrd="0" presId="urn:microsoft.com/office/officeart/2005/8/layout/list1"/>
    <dgm:cxn modelId="{57504C96-FC22-4567-B77F-60FD38948FFE}" type="presOf" srcId="{36625B9D-6693-4D7C-9AFB-A7145706981B}" destId="{A19E1260-B81E-49FE-8FC2-412A3935C15A}" srcOrd="0" destOrd="0" presId="urn:microsoft.com/office/officeart/2005/8/layout/list1"/>
    <dgm:cxn modelId="{3896F902-5299-431C-BCF9-51710BFA28EB}" type="presOf" srcId="{7AE1CBF7-0EB5-4958-B2F0-98FF433B88D0}" destId="{CBBB047D-E160-4685-B237-47A9D6007417}" srcOrd="1" destOrd="0" presId="urn:microsoft.com/office/officeart/2005/8/layout/list1"/>
    <dgm:cxn modelId="{E721B55B-964C-4ADE-B694-812821AF99AD}" type="presOf" srcId="{36625B9D-6693-4D7C-9AFB-A7145706981B}" destId="{15B72E4C-98D2-4735-9258-B10F400969BE}" srcOrd="1" destOrd="0" presId="urn:microsoft.com/office/officeart/2005/8/layout/list1"/>
    <dgm:cxn modelId="{074372DC-8688-4489-ABF6-99BF52D4FCFC}" type="presOf" srcId="{18D678FC-CD22-43E4-A546-72C2F07F9267}" destId="{ACA4E184-9013-44E8-A846-EEEF6CCE63A8}" srcOrd="0" destOrd="0" presId="urn:microsoft.com/office/officeart/2005/8/layout/list1"/>
    <dgm:cxn modelId="{ADCC963F-4D65-4013-B6F9-0E133D1DF4FF}" type="presOf" srcId="{0F2EF822-0560-421A-AC27-5F281DCE7A41}" destId="{4ABE6452-715E-482D-8F15-F43435D34B23}"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76DA925D-9830-4841-B301-F74D01D91161}" type="presOf" srcId="{58980F67-80B5-4BB1-8993-150D7F5EBC14}" destId="{F5CBDABF-7DAA-4467-AE8F-DF61DDEC1880}"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87BF94A2-3A8E-4CB9-B787-7D33B76937FA}" type="presOf" srcId="{58980F67-80B5-4BB1-8993-150D7F5EBC14}" destId="{3A746979-E9FB-4712-AC21-ED558594C067}" srcOrd="1" destOrd="0" presId="urn:microsoft.com/office/officeart/2005/8/layout/list1"/>
    <dgm:cxn modelId="{CE5F6EAE-D06A-4F3B-B87D-46647F910560}" type="presOf" srcId="{0638FFE9-BC2A-4365-B850-B06E81674028}" destId="{C9C7A494-DAB8-4001-952E-0D94BD5F0F18}" srcOrd="0" destOrd="0" presId="urn:microsoft.com/office/officeart/2005/8/layout/list1"/>
    <dgm:cxn modelId="{F82DA47D-A287-49AC-9F35-126AFFC701AF}" type="presOf" srcId="{17365DAD-1AAE-45D3-9D8C-D930C1B0E165}" destId="{119FDDDA-328B-4B31-8C03-E407CC28C71A}" srcOrd="1" destOrd="0" presId="urn:microsoft.com/office/officeart/2005/8/layout/list1"/>
    <dgm:cxn modelId="{B6594AA8-919E-474B-8309-A4CED8F1DCD2}" type="presOf" srcId="{17365DAD-1AAE-45D3-9D8C-D930C1B0E165}" destId="{8554F735-142A-4F39-A65F-495AA7C4C7C4}" srcOrd="0" destOrd="0" presId="urn:microsoft.com/office/officeart/2005/8/layout/list1"/>
    <dgm:cxn modelId="{B23733F7-8D0F-4917-9DBE-0B6E66BB89E4}" type="presOf" srcId="{1C45C059-8117-4FE9-BE9F-EA78D44C5735}" destId="{22CF1DEF-BD6F-4ECF-9743-7498CC9E9822}"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E2A325C2-0AD9-4D37-97C9-79B7D4C0E785}" type="presOf" srcId="{0F2EF822-0560-421A-AC27-5F281DCE7A41}" destId="{25A36475-D647-47A1-B8DE-7F4C2E4E4B78}"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37C34415-EE2D-476F-B315-174312FBC5B7}" srcId="{76CD096A-1850-4034-B3BE-C54E1E3D67C2}" destId="{7AE1CBF7-0EB5-4958-B2F0-98FF433B88D0}" srcOrd="6" destOrd="0" parTransId="{9730A7CF-3BCD-4412-AF19-3ABDD0421BD3}" sibTransId="{8D422883-2635-4BB5-B416-2D97E73255D3}"/>
    <dgm:cxn modelId="{2181F6E7-6A06-43DD-B8F3-D2E65AFA3953}" type="presParOf" srcId="{FDDF3394-9934-44F6-A79A-1DD823C988F9}" destId="{019AFB21-E085-4059-A934-E067DD4DAC1A}" srcOrd="0" destOrd="0" presId="urn:microsoft.com/office/officeart/2005/8/layout/list1"/>
    <dgm:cxn modelId="{0E2C4F5B-7F27-4B2E-80AC-906DE7A17CA8}" type="presParOf" srcId="{019AFB21-E085-4059-A934-E067DD4DAC1A}" destId="{F5CBDABF-7DAA-4467-AE8F-DF61DDEC1880}" srcOrd="0" destOrd="0" presId="urn:microsoft.com/office/officeart/2005/8/layout/list1"/>
    <dgm:cxn modelId="{4E521680-ACE5-4CF4-8DC6-70B2B0E56C3D}" type="presParOf" srcId="{019AFB21-E085-4059-A934-E067DD4DAC1A}" destId="{3A746979-E9FB-4712-AC21-ED558594C067}" srcOrd="1" destOrd="0" presId="urn:microsoft.com/office/officeart/2005/8/layout/list1"/>
    <dgm:cxn modelId="{50130942-9976-4BA5-A660-962B63D692E5}" type="presParOf" srcId="{FDDF3394-9934-44F6-A79A-1DD823C988F9}" destId="{B5B9E088-B881-4DBC-85D6-1537B87BB6CE}" srcOrd="1" destOrd="0" presId="urn:microsoft.com/office/officeart/2005/8/layout/list1"/>
    <dgm:cxn modelId="{3BB7E25C-0E9E-4A57-880D-F236B1C23792}" type="presParOf" srcId="{FDDF3394-9934-44F6-A79A-1DD823C988F9}" destId="{CA8375C8-0C8E-4AAC-BB77-E8554B9ECE8C}" srcOrd="2" destOrd="0" presId="urn:microsoft.com/office/officeart/2005/8/layout/list1"/>
    <dgm:cxn modelId="{250E4DCA-818A-4F14-A3D7-7979B8FA8CE7}" type="presParOf" srcId="{FDDF3394-9934-44F6-A79A-1DD823C988F9}" destId="{8DEB0E39-7FDD-45D3-9DA0-EE51B3AA3DA6}" srcOrd="3" destOrd="0" presId="urn:microsoft.com/office/officeart/2005/8/layout/list1"/>
    <dgm:cxn modelId="{F8AEFBB1-FB00-4CD0-87DC-698836F3A9F5}" type="presParOf" srcId="{FDDF3394-9934-44F6-A79A-1DD823C988F9}" destId="{2A4C7834-5605-4CCD-86F3-2654AE433539}" srcOrd="4" destOrd="0" presId="urn:microsoft.com/office/officeart/2005/8/layout/list1"/>
    <dgm:cxn modelId="{82BC97D0-0015-4662-8D6F-1254DC09D7BB}" type="presParOf" srcId="{2A4C7834-5605-4CCD-86F3-2654AE433539}" destId="{22CF1DEF-BD6F-4ECF-9743-7498CC9E9822}" srcOrd="0" destOrd="0" presId="urn:microsoft.com/office/officeart/2005/8/layout/list1"/>
    <dgm:cxn modelId="{28A995D7-DFC6-4DB0-8C99-538FF379525A}" type="presParOf" srcId="{2A4C7834-5605-4CCD-86F3-2654AE433539}" destId="{5FAD4029-6631-408A-A224-7845E7EA1F39}" srcOrd="1" destOrd="0" presId="urn:microsoft.com/office/officeart/2005/8/layout/list1"/>
    <dgm:cxn modelId="{18D4E338-A8FB-452E-A4FD-D7A8B73F6760}" type="presParOf" srcId="{FDDF3394-9934-44F6-A79A-1DD823C988F9}" destId="{C523694A-7521-4947-9D66-8ACC1EAB7170}" srcOrd="5" destOrd="0" presId="urn:microsoft.com/office/officeart/2005/8/layout/list1"/>
    <dgm:cxn modelId="{B27D9AC2-E71A-4B3C-8BD8-7F9E2D12A4F2}" type="presParOf" srcId="{FDDF3394-9934-44F6-A79A-1DD823C988F9}" destId="{24247EE9-97CF-472C-8B16-4EA803B5AE59}" srcOrd="6" destOrd="0" presId="urn:microsoft.com/office/officeart/2005/8/layout/list1"/>
    <dgm:cxn modelId="{CEDC16F5-CECC-4F4E-80B8-20A7556398BA}" type="presParOf" srcId="{FDDF3394-9934-44F6-A79A-1DD823C988F9}" destId="{CDF47DDC-0CFA-4020-801B-359677188F69}" srcOrd="7" destOrd="0" presId="urn:microsoft.com/office/officeart/2005/8/layout/list1"/>
    <dgm:cxn modelId="{4C9EDFA9-8C2E-40C2-BF21-169F0536DA62}" type="presParOf" srcId="{FDDF3394-9934-44F6-A79A-1DD823C988F9}" destId="{365D8BB4-7F55-4068-858A-A9F13A957104}" srcOrd="8" destOrd="0" presId="urn:microsoft.com/office/officeart/2005/8/layout/list1"/>
    <dgm:cxn modelId="{8E6BC0BD-2174-43A9-BF53-5715A0231A0C}" type="presParOf" srcId="{365D8BB4-7F55-4068-858A-A9F13A957104}" destId="{4ABE6452-715E-482D-8F15-F43435D34B23}" srcOrd="0" destOrd="0" presId="urn:microsoft.com/office/officeart/2005/8/layout/list1"/>
    <dgm:cxn modelId="{D3EF2E17-229A-458D-8FB4-B801F9A29406}" type="presParOf" srcId="{365D8BB4-7F55-4068-858A-A9F13A957104}" destId="{25A36475-D647-47A1-B8DE-7F4C2E4E4B78}" srcOrd="1" destOrd="0" presId="urn:microsoft.com/office/officeart/2005/8/layout/list1"/>
    <dgm:cxn modelId="{0888772A-A975-4E25-A8CB-36CADA105936}" type="presParOf" srcId="{FDDF3394-9934-44F6-A79A-1DD823C988F9}" destId="{AA6537BB-A412-4EAD-BD05-AB5A98E69B8E}" srcOrd="9" destOrd="0" presId="urn:microsoft.com/office/officeart/2005/8/layout/list1"/>
    <dgm:cxn modelId="{C5B0B5E9-3702-4798-BA0D-28DAA8EFF45D}" type="presParOf" srcId="{FDDF3394-9934-44F6-A79A-1DD823C988F9}" destId="{5CAABA14-B57D-49D8-8ACB-CFAD8C2CF203}" srcOrd="10" destOrd="0" presId="urn:microsoft.com/office/officeart/2005/8/layout/list1"/>
    <dgm:cxn modelId="{BF819893-297A-4890-A9CA-26EF0F4B079B}" type="presParOf" srcId="{FDDF3394-9934-44F6-A79A-1DD823C988F9}" destId="{8354727D-F543-4147-8B33-6EFF7E25A567}" srcOrd="11" destOrd="0" presId="urn:microsoft.com/office/officeart/2005/8/layout/list1"/>
    <dgm:cxn modelId="{0B7D286B-743D-4CB4-98CB-11EE0495D093}" type="presParOf" srcId="{FDDF3394-9934-44F6-A79A-1DD823C988F9}" destId="{33F87F4E-8AB5-4D97-90EF-13EDE15EC8AB}" srcOrd="12" destOrd="0" presId="urn:microsoft.com/office/officeart/2005/8/layout/list1"/>
    <dgm:cxn modelId="{DA20C097-C3B2-4A6C-82DA-5E817FAAB5CE}" type="presParOf" srcId="{33F87F4E-8AB5-4D97-90EF-13EDE15EC8AB}" destId="{1C3F00A5-DE6B-4F60-9A94-97E500FB347B}" srcOrd="0" destOrd="0" presId="urn:microsoft.com/office/officeart/2005/8/layout/list1"/>
    <dgm:cxn modelId="{77A348C8-4CCC-4C7F-B81A-189A6535ECD4}" type="presParOf" srcId="{33F87F4E-8AB5-4D97-90EF-13EDE15EC8AB}" destId="{C87AA9E5-0EF6-44D5-B78B-8DF62B0581C6}" srcOrd="1" destOrd="0" presId="urn:microsoft.com/office/officeart/2005/8/layout/list1"/>
    <dgm:cxn modelId="{9566B773-6984-4796-8FFD-4957D4A73E4F}" type="presParOf" srcId="{FDDF3394-9934-44F6-A79A-1DD823C988F9}" destId="{478B6567-7938-4D65-8D88-113225D1479B}" srcOrd="13" destOrd="0" presId="urn:microsoft.com/office/officeart/2005/8/layout/list1"/>
    <dgm:cxn modelId="{5369AEBC-7894-43F8-AD6C-CC25818A8516}" type="presParOf" srcId="{FDDF3394-9934-44F6-A79A-1DD823C988F9}" destId="{D1510A63-CC04-41A6-8D80-C60F4688ACB9}" srcOrd="14" destOrd="0" presId="urn:microsoft.com/office/officeart/2005/8/layout/list1"/>
    <dgm:cxn modelId="{A11CB3E1-EDC1-44F5-9DBA-956BDB05C1E8}" type="presParOf" srcId="{FDDF3394-9934-44F6-A79A-1DD823C988F9}" destId="{0B1F37BE-FBF4-454B-BF70-47DC8B0B5638}" srcOrd="15" destOrd="0" presId="urn:microsoft.com/office/officeart/2005/8/layout/list1"/>
    <dgm:cxn modelId="{72E58982-D032-405E-BE2E-91CE681F989A}" type="presParOf" srcId="{FDDF3394-9934-44F6-A79A-1DD823C988F9}" destId="{392B170D-8ABB-4F46-A4F4-D705DAE00D4E}" srcOrd="16" destOrd="0" presId="urn:microsoft.com/office/officeart/2005/8/layout/list1"/>
    <dgm:cxn modelId="{947B15BC-11FC-4673-8082-C45CA2C0E0C0}" type="presParOf" srcId="{392B170D-8ABB-4F46-A4F4-D705DAE00D4E}" destId="{ACA4E184-9013-44E8-A846-EEEF6CCE63A8}" srcOrd="0" destOrd="0" presId="urn:microsoft.com/office/officeart/2005/8/layout/list1"/>
    <dgm:cxn modelId="{66470E28-5400-4B6C-98F8-AEA7C39A2CF8}" type="presParOf" srcId="{392B170D-8ABB-4F46-A4F4-D705DAE00D4E}" destId="{194233D7-AD2D-49E4-85F3-E52BC88DDA4E}" srcOrd="1" destOrd="0" presId="urn:microsoft.com/office/officeart/2005/8/layout/list1"/>
    <dgm:cxn modelId="{8A8683BF-A49A-40BC-B141-C00066ED6361}" type="presParOf" srcId="{FDDF3394-9934-44F6-A79A-1DD823C988F9}" destId="{6D2588F3-F3EA-4632-9969-9C85214CCD40}" srcOrd="17" destOrd="0" presId="urn:microsoft.com/office/officeart/2005/8/layout/list1"/>
    <dgm:cxn modelId="{491468F3-37C0-4139-BD7C-72335765C9B1}" type="presParOf" srcId="{FDDF3394-9934-44F6-A79A-1DD823C988F9}" destId="{E22504F5-E5FA-4125-8A32-374D729CA4AC}" srcOrd="18" destOrd="0" presId="urn:microsoft.com/office/officeart/2005/8/layout/list1"/>
    <dgm:cxn modelId="{0A3E8897-AF2E-41AA-8601-AAA6650DE5D1}" type="presParOf" srcId="{FDDF3394-9934-44F6-A79A-1DD823C988F9}" destId="{F648CF32-6D2A-4691-9180-81B995A906C1}" srcOrd="19" destOrd="0" presId="urn:microsoft.com/office/officeart/2005/8/layout/list1"/>
    <dgm:cxn modelId="{F0AD9351-F9AB-45C1-A1BE-B834B448AC85}" type="presParOf" srcId="{FDDF3394-9934-44F6-A79A-1DD823C988F9}" destId="{EFDB2143-6CC4-403F-9C3E-332CF7BBBC53}" srcOrd="20" destOrd="0" presId="urn:microsoft.com/office/officeart/2005/8/layout/list1"/>
    <dgm:cxn modelId="{5B8064F9-008B-43D0-BA47-453DE5A5F307}" type="presParOf" srcId="{EFDB2143-6CC4-403F-9C3E-332CF7BBBC53}" destId="{C9C7A494-DAB8-4001-952E-0D94BD5F0F18}" srcOrd="0" destOrd="0" presId="urn:microsoft.com/office/officeart/2005/8/layout/list1"/>
    <dgm:cxn modelId="{AC354A46-C18C-4551-A440-E26B0546B08B}" type="presParOf" srcId="{EFDB2143-6CC4-403F-9C3E-332CF7BBBC53}" destId="{35B6308C-27B8-45FA-90CB-FE2E48A3D241}" srcOrd="1" destOrd="0" presId="urn:microsoft.com/office/officeart/2005/8/layout/list1"/>
    <dgm:cxn modelId="{852710FC-D524-4097-B2A5-D98349D9136A}" type="presParOf" srcId="{FDDF3394-9934-44F6-A79A-1DD823C988F9}" destId="{F8C8B610-E125-4A61-AE01-DF4EC7B26B07}" srcOrd="21" destOrd="0" presId="urn:microsoft.com/office/officeart/2005/8/layout/list1"/>
    <dgm:cxn modelId="{04DA4164-B7B1-4CE0-A585-9A2403AEC390}" type="presParOf" srcId="{FDDF3394-9934-44F6-A79A-1DD823C988F9}" destId="{473E203A-B04A-4862-BA76-7147E8E79362}" srcOrd="22" destOrd="0" presId="urn:microsoft.com/office/officeart/2005/8/layout/list1"/>
    <dgm:cxn modelId="{1BD7EFAD-AE61-4318-A3FE-892A460EA352}" type="presParOf" srcId="{FDDF3394-9934-44F6-A79A-1DD823C988F9}" destId="{BC3E2183-B6C2-47C7-9CBC-A06BD64C7126}" srcOrd="23" destOrd="0" presId="urn:microsoft.com/office/officeart/2005/8/layout/list1"/>
    <dgm:cxn modelId="{65F15AF9-C8D2-471C-A409-A1F115D061D5}" type="presParOf" srcId="{FDDF3394-9934-44F6-A79A-1DD823C988F9}" destId="{11818BEC-2CEC-45F3-BBA8-E018C2C08DF2}" srcOrd="24" destOrd="0" presId="urn:microsoft.com/office/officeart/2005/8/layout/list1"/>
    <dgm:cxn modelId="{D714F338-5C8F-49F0-A100-AD181CBDF9A9}" type="presParOf" srcId="{11818BEC-2CEC-45F3-BBA8-E018C2C08DF2}" destId="{22F27014-2A3E-46CF-AE3F-7A41E7B34966}" srcOrd="0" destOrd="0" presId="urn:microsoft.com/office/officeart/2005/8/layout/list1"/>
    <dgm:cxn modelId="{0AD74DF0-39BA-4FCE-9EA1-4634F56ACAE3}" type="presParOf" srcId="{11818BEC-2CEC-45F3-BBA8-E018C2C08DF2}" destId="{CBBB047D-E160-4685-B237-47A9D6007417}" srcOrd="1" destOrd="0" presId="urn:microsoft.com/office/officeart/2005/8/layout/list1"/>
    <dgm:cxn modelId="{3B60878E-205E-417A-84D1-42BF176F0073}" type="presParOf" srcId="{FDDF3394-9934-44F6-A79A-1DD823C988F9}" destId="{29731FBA-0048-40E8-8080-FD37689E5E5D}" srcOrd="25" destOrd="0" presId="urn:microsoft.com/office/officeart/2005/8/layout/list1"/>
    <dgm:cxn modelId="{7C54E81D-82B8-49B8-B7AF-AFDEFC4D46DF}" type="presParOf" srcId="{FDDF3394-9934-44F6-A79A-1DD823C988F9}" destId="{7B81B341-B3B5-4B1E-8DCF-F4019B230535}" srcOrd="26" destOrd="0" presId="urn:microsoft.com/office/officeart/2005/8/layout/list1"/>
    <dgm:cxn modelId="{A3F592AF-B2E7-4ADF-80E7-B73F0EFE6B36}" type="presParOf" srcId="{FDDF3394-9934-44F6-A79A-1DD823C988F9}" destId="{015526B7-07E0-4C9D-88CE-5966AE08AA66}" srcOrd="27" destOrd="0" presId="urn:microsoft.com/office/officeart/2005/8/layout/list1"/>
    <dgm:cxn modelId="{CBB9EE1D-72CC-4828-9FA9-E87333C28916}" type="presParOf" srcId="{FDDF3394-9934-44F6-A79A-1DD823C988F9}" destId="{2C6142B9-39E8-41DE-AAC1-BA6ED93764EA}" srcOrd="28" destOrd="0" presId="urn:microsoft.com/office/officeart/2005/8/layout/list1"/>
    <dgm:cxn modelId="{18BF5CD6-15DE-47EA-9247-3BCF089AB488}" type="presParOf" srcId="{2C6142B9-39E8-41DE-AAC1-BA6ED93764EA}" destId="{8554F735-142A-4F39-A65F-495AA7C4C7C4}" srcOrd="0" destOrd="0" presId="urn:microsoft.com/office/officeart/2005/8/layout/list1"/>
    <dgm:cxn modelId="{8DDA1B3E-CDBB-4E62-958F-E788B42806E3}" type="presParOf" srcId="{2C6142B9-39E8-41DE-AAC1-BA6ED93764EA}" destId="{119FDDDA-328B-4B31-8C03-E407CC28C71A}" srcOrd="1" destOrd="0" presId="urn:microsoft.com/office/officeart/2005/8/layout/list1"/>
    <dgm:cxn modelId="{8BFFD423-DD59-4486-88A0-2516DCF19ECB}" type="presParOf" srcId="{FDDF3394-9934-44F6-A79A-1DD823C988F9}" destId="{3387B637-0AED-4B98-B57B-E6BA789AF9CD}" srcOrd="29" destOrd="0" presId="urn:microsoft.com/office/officeart/2005/8/layout/list1"/>
    <dgm:cxn modelId="{5AAFE7A6-4E18-4CFF-AB2F-CD85F28E437C}" type="presParOf" srcId="{FDDF3394-9934-44F6-A79A-1DD823C988F9}" destId="{5EDAFBA8-3A7A-4471-B65E-7C0736037A9B}" srcOrd="30" destOrd="0" presId="urn:microsoft.com/office/officeart/2005/8/layout/list1"/>
    <dgm:cxn modelId="{C2B066C7-3628-4BEC-AFF6-A7DFD547A146}" type="presParOf" srcId="{FDDF3394-9934-44F6-A79A-1DD823C988F9}" destId="{5D860985-19EA-4417-BA03-3099AAD37223}" srcOrd="31" destOrd="0" presId="urn:microsoft.com/office/officeart/2005/8/layout/list1"/>
    <dgm:cxn modelId="{068D7DAF-C8A5-4463-AAB2-06BE7B1E67AA}" type="presParOf" srcId="{FDDF3394-9934-44F6-A79A-1DD823C988F9}" destId="{303A00F8-40D5-4ADF-A6E0-A2B22D3BD9F1}" srcOrd="32" destOrd="0" presId="urn:microsoft.com/office/officeart/2005/8/layout/list1"/>
    <dgm:cxn modelId="{88D92FEE-3F3E-42A3-87F1-3FCA9C64A931}" type="presParOf" srcId="{303A00F8-40D5-4ADF-A6E0-A2B22D3BD9F1}" destId="{A19E1260-B81E-49FE-8FC2-412A3935C15A}" srcOrd="0" destOrd="0" presId="urn:microsoft.com/office/officeart/2005/8/layout/list1"/>
    <dgm:cxn modelId="{B09BB212-4B2A-4755-BE39-ED1A4AED8378}" type="presParOf" srcId="{303A00F8-40D5-4ADF-A6E0-A2B22D3BD9F1}" destId="{15B72E4C-98D2-4735-9258-B10F400969BE}" srcOrd="1" destOrd="0" presId="urn:microsoft.com/office/officeart/2005/8/layout/list1"/>
    <dgm:cxn modelId="{EC576A8C-AC2F-46D5-A39F-CF745E467A8D}" type="presParOf" srcId="{FDDF3394-9934-44F6-A79A-1DD823C988F9}" destId="{68F17F99-D22C-46AD-9FB8-85C8834CB6FB}" srcOrd="33" destOrd="0" presId="urn:microsoft.com/office/officeart/2005/8/layout/list1"/>
    <dgm:cxn modelId="{11F194BA-77EA-4D1B-80E9-3920E2B8429E}"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rgbClr val="C00000"/>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A070770-274F-47F3-A55E-7FC6F7C76330}" type="presOf" srcId="{17365DAD-1AAE-45D3-9D8C-D930C1B0E165}" destId="{119FDDDA-328B-4B31-8C03-E407CC28C71A}"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9CEE2CAB-97B6-4F73-8A50-02F882F0C4F7}" srcId="{76CD096A-1850-4034-B3BE-C54E1E3D67C2}" destId="{17365DAD-1AAE-45D3-9D8C-D930C1B0E165}" srcOrd="7" destOrd="0" parTransId="{13587E75-4A37-4A05-AAA8-57F333BF6F57}" sibTransId="{BB46452D-3280-40EC-A2CE-5C5DAB29D84B}"/>
    <dgm:cxn modelId="{4CC43B11-598A-4DA0-B0DE-1B1B938B5E6C}" srcId="{76CD096A-1850-4034-B3BE-C54E1E3D67C2}" destId="{0638FFE9-BC2A-4365-B850-B06E81674028}" srcOrd="5" destOrd="0" parTransId="{C8A5E351-2185-4088-AA06-F18A02C623F5}" sibTransId="{5B82FB9D-31F2-4890-B5E4-E91DB7486551}"/>
    <dgm:cxn modelId="{39A20EC2-AEB7-402B-A457-848668CF047B}" type="presOf" srcId="{17365DAD-1AAE-45D3-9D8C-D930C1B0E165}" destId="{8554F735-142A-4F39-A65F-495AA7C4C7C4}" srcOrd="0" destOrd="0" presId="urn:microsoft.com/office/officeart/2005/8/layout/list1"/>
    <dgm:cxn modelId="{D3CB5015-D6A3-4FD2-8C27-74AAA3CC8FA1}" type="presOf" srcId="{18D678FC-CD22-43E4-A546-72C2F07F9267}" destId="{ACA4E184-9013-44E8-A846-EEEF6CCE63A8}" srcOrd="0" destOrd="0" presId="urn:microsoft.com/office/officeart/2005/8/layout/list1"/>
    <dgm:cxn modelId="{EB058F6D-F532-411F-99D5-ACC16BB99271}" type="presOf" srcId="{58980F67-80B5-4BB1-8993-150D7F5EBC14}" destId="{F5CBDABF-7DAA-4467-AE8F-DF61DDEC1880}" srcOrd="0" destOrd="0" presId="urn:microsoft.com/office/officeart/2005/8/layout/list1"/>
    <dgm:cxn modelId="{AAB8C029-5595-4A39-9E29-1D4E78C7DE26}" type="presOf" srcId="{FC5EB29D-7AED-4D1F-8625-396242E32FBB}" destId="{C87AA9E5-0EF6-44D5-B78B-8DF62B0581C6}" srcOrd="1" destOrd="0" presId="urn:microsoft.com/office/officeart/2005/8/layout/list1"/>
    <dgm:cxn modelId="{DAC224F2-C64E-4CC5-866D-ED9B17B8B546}" type="presOf" srcId="{0F2EF822-0560-421A-AC27-5F281DCE7A41}" destId="{4ABE6452-715E-482D-8F15-F43435D34B23}" srcOrd="0" destOrd="0" presId="urn:microsoft.com/office/officeart/2005/8/layout/list1"/>
    <dgm:cxn modelId="{8C1BF56A-4DC0-497D-8E32-AA75E2DDA358}" type="presOf" srcId="{7AE1CBF7-0EB5-4958-B2F0-98FF433B88D0}" destId="{22F27014-2A3E-46CF-AE3F-7A41E7B34966}" srcOrd="0" destOrd="0" presId="urn:microsoft.com/office/officeart/2005/8/layout/list1"/>
    <dgm:cxn modelId="{FBB8CF35-755E-4F3C-8A0D-A39B82294353}" type="presOf" srcId="{36625B9D-6693-4D7C-9AFB-A7145706981B}" destId="{A19E1260-B81E-49FE-8FC2-412A3935C15A}" srcOrd="0" destOrd="0" presId="urn:microsoft.com/office/officeart/2005/8/layout/list1"/>
    <dgm:cxn modelId="{ABE1DAE8-EC58-48A3-912E-70B1B009E43B}" type="presOf" srcId="{58980F67-80B5-4BB1-8993-150D7F5EBC14}" destId="{3A746979-E9FB-4712-AC21-ED558594C067}" srcOrd="1" destOrd="0" presId="urn:microsoft.com/office/officeart/2005/8/layout/list1"/>
    <dgm:cxn modelId="{CC7D3E73-3E04-4FC4-9C10-3DBA4479D449}" type="presOf" srcId="{76CD096A-1850-4034-B3BE-C54E1E3D67C2}" destId="{FDDF3394-9934-44F6-A79A-1DD823C988F9}"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DE25FE17-3B9A-422F-B6D6-AF56532F4E42}" srcId="{76CD096A-1850-4034-B3BE-C54E1E3D67C2}" destId="{FC5EB29D-7AED-4D1F-8625-396242E32FBB}" srcOrd="3" destOrd="0" parTransId="{6F4E4CD8-6D01-418B-85DE-9A927C051ADD}" sibTransId="{A5662AE7-A487-4A8F-A41E-381DD7252B71}"/>
    <dgm:cxn modelId="{EC2E9F49-1DA7-436A-8E42-A5E29E282BCB}" type="presOf" srcId="{0F2EF822-0560-421A-AC27-5F281DCE7A41}" destId="{25A36475-D647-47A1-B8DE-7F4C2E4E4B78}" srcOrd="1" destOrd="0" presId="urn:microsoft.com/office/officeart/2005/8/layout/list1"/>
    <dgm:cxn modelId="{E06D37C5-BD8A-4934-8B3F-8C1F44F33F9C}" type="presOf" srcId="{1C45C059-8117-4FE9-BE9F-EA78D44C5735}" destId="{5FAD4029-6631-408A-A224-7845E7EA1F39}" srcOrd="1" destOrd="0" presId="urn:microsoft.com/office/officeart/2005/8/layout/list1"/>
    <dgm:cxn modelId="{3BFBF0AE-C735-49AB-9DF1-EA08A8326807}" type="presOf" srcId="{18D678FC-CD22-43E4-A546-72C2F07F9267}" destId="{194233D7-AD2D-49E4-85F3-E52BC88DDA4E}" srcOrd="1" destOrd="0" presId="urn:microsoft.com/office/officeart/2005/8/layout/list1"/>
    <dgm:cxn modelId="{FDAFD260-0E6E-4BE8-A382-A3CD478BCA3D}" type="presOf" srcId="{0638FFE9-BC2A-4365-B850-B06E81674028}" destId="{C9C7A494-DAB8-4001-952E-0D94BD5F0F18}"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9BA1C393-9560-4287-873B-5877C06FB83C}" type="presOf" srcId="{0638FFE9-BC2A-4365-B850-B06E81674028}" destId="{35B6308C-27B8-45FA-90CB-FE2E48A3D241}" srcOrd="1" destOrd="0" presId="urn:microsoft.com/office/officeart/2005/8/layout/list1"/>
    <dgm:cxn modelId="{291EA4D0-F2DA-46C0-8F87-2EA61CA02893}" type="presOf" srcId="{7AE1CBF7-0EB5-4958-B2F0-98FF433B88D0}" destId="{CBBB047D-E160-4685-B237-47A9D6007417}"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1943E7A1-5D79-443A-ADE3-882D9E3AC976}" type="presOf" srcId="{1C45C059-8117-4FE9-BE9F-EA78D44C5735}" destId="{22CF1DEF-BD6F-4ECF-9743-7498CC9E9822}" srcOrd="0" destOrd="0" presId="urn:microsoft.com/office/officeart/2005/8/layout/list1"/>
    <dgm:cxn modelId="{71B6500B-E1B3-4F5F-A8B1-C46444F66144}" type="presOf" srcId="{FC5EB29D-7AED-4D1F-8625-396242E32FBB}" destId="{1C3F00A5-DE6B-4F60-9A94-97E500FB347B}" srcOrd="0" destOrd="0" presId="urn:microsoft.com/office/officeart/2005/8/layout/list1"/>
    <dgm:cxn modelId="{4AD12902-991D-4389-9A3F-5829EE688CB4}" type="presOf" srcId="{36625B9D-6693-4D7C-9AFB-A7145706981B}" destId="{15B72E4C-98D2-4735-9258-B10F400969BE}"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F161DCEA-C59A-449A-9E7B-DE9C82C0FD36}" type="presParOf" srcId="{FDDF3394-9934-44F6-A79A-1DD823C988F9}" destId="{019AFB21-E085-4059-A934-E067DD4DAC1A}" srcOrd="0" destOrd="0" presId="urn:microsoft.com/office/officeart/2005/8/layout/list1"/>
    <dgm:cxn modelId="{FE166373-5BFF-4B3C-BDB6-CEFDAD751D68}" type="presParOf" srcId="{019AFB21-E085-4059-A934-E067DD4DAC1A}" destId="{F5CBDABF-7DAA-4467-AE8F-DF61DDEC1880}" srcOrd="0" destOrd="0" presId="urn:microsoft.com/office/officeart/2005/8/layout/list1"/>
    <dgm:cxn modelId="{02DD5B7A-F99E-48DC-BCAB-C8154647C2F2}" type="presParOf" srcId="{019AFB21-E085-4059-A934-E067DD4DAC1A}" destId="{3A746979-E9FB-4712-AC21-ED558594C067}" srcOrd="1" destOrd="0" presId="urn:microsoft.com/office/officeart/2005/8/layout/list1"/>
    <dgm:cxn modelId="{97EAEA64-CE17-4500-B8C0-C51CE0ED28AE}" type="presParOf" srcId="{FDDF3394-9934-44F6-A79A-1DD823C988F9}" destId="{B5B9E088-B881-4DBC-85D6-1537B87BB6CE}" srcOrd="1" destOrd="0" presId="urn:microsoft.com/office/officeart/2005/8/layout/list1"/>
    <dgm:cxn modelId="{359C3B62-7B5F-4821-869E-C7DB3637F790}" type="presParOf" srcId="{FDDF3394-9934-44F6-A79A-1DD823C988F9}" destId="{CA8375C8-0C8E-4AAC-BB77-E8554B9ECE8C}" srcOrd="2" destOrd="0" presId="urn:microsoft.com/office/officeart/2005/8/layout/list1"/>
    <dgm:cxn modelId="{84D29B79-CB94-4BF6-A751-74C0447F3698}" type="presParOf" srcId="{FDDF3394-9934-44F6-A79A-1DD823C988F9}" destId="{8DEB0E39-7FDD-45D3-9DA0-EE51B3AA3DA6}" srcOrd="3" destOrd="0" presId="urn:microsoft.com/office/officeart/2005/8/layout/list1"/>
    <dgm:cxn modelId="{0E031F6A-260D-4182-B7F0-F60A561432B6}" type="presParOf" srcId="{FDDF3394-9934-44F6-A79A-1DD823C988F9}" destId="{2A4C7834-5605-4CCD-86F3-2654AE433539}" srcOrd="4" destOrd="0" presId="urn:microsoft.com/office/officeart/2005/8/layout/list1"/>
    <dgm:cxn modelId="{F30AF554-1A0E-45A6-AEB0-899203A2FF70}" type="presParOf" srcId="{2A4C7834-5605-4CCD-86F3-2654AE433539}" destId="{22CF1DEF-BD6F-4ECF-9743-7498CC9E9822}" srcOrd="0" destOrd="0" presId="urn:microsoft.com/office/officeart/2005/8/layout/list1"/>
    <dgm:cxn modelId="{EA6F5D06-8FF3-4686-AAB8-43B7C3229607}" type="presParOf" srcId="{2A4C7834-5605-4CCD-86F3-2654AE433539}" destId="{5FAD4029-6631-408A-A224-7845E7EA1F39}" srcOrd="1" destOrd="0" presId="urn:microsoft.com/office/officeart/2005/8/layout/list1"/>
    <dgm:cxn modelId="{C343DD94-C1EB-4DD3-8174-7D60B9AC939C}" type="presParOf" srcId="{FDDF3394-9934-44F6-A79A-1DD823C988F9}" destId="{C523694A-7521-4947-9D66-8ACC1EAB7170}" srcOrd="5" destOrd="0" presId="urn:microsoft.com/office/officeart/2005/8/layout/list1"/>
    <dgm:cxn modelId="{9BFD12A2-787D-4AFE-A4FB-563823E1532A}" type="presParOf" srcId="{FDDF3394-9934-44F6-A79A-1DD823C988F9}" destId="{24247EE9-97CF-472C-8B16-4EA803B5AE59}" srcOrd="6" destOrd="0" presId="urn:microsoft.com/office/officeart/2005/8/layout/list1"/>
    <dgm:cxn modelId="{9DD47A9F-CBFC-4EF8-BF4B-416474D399D0}" type="presParOf" srcId="{FDDF3394-9934-44F6-A79A-1DD823C988F9}" destId="{CDF47DDC-0CFA-4020-801B-359677188F69}" srcOrd="7" destOrd="0" presId="urn:microsoft.com/office/officeart/2005/8/layout/list1"/>
    <dgm:cxn modelId="{6ACD23EF-D82A-4606-A136-F61DAE827107}" type="presParOf" srcId="{FDDF3394-9934-44F6-A79A-1DD823C988F9}" destId="{365D8BB4-7F55-4068-858A-A9F13A957104}" srcOrd="8" destOrd="0" presId="urn:microsoft.com/office/officeart/2005/8/layout/list1"/>
    <dgm:cxn modelId="{82D981B5-059B-4900-B8AC-05282D13B428}" type="presParOf" srcId="{365D8BB4-7F55-4068-858A-A9F13A957104}" destId="{4ABE6452-715E-482D-8F15-F43435D34B23}" srcOrd="0" destOrd="0" presId="urn:microsoft.com/office/officeart/2005/8/layout/list1"/>
    <dgm:cxn modelId="{0D11C159-5F58-4D17-A61A-EAB07C11265E}" type="presParOf" srcId="{365D8BB4-7F55-4068-858A-A9F13A957104}" destId="{25A36475-D647-47A1-B8DE-7F4C2E4E4B78}" srcOrd="1" destOrd="0" presId="urn:microsoft.com/office/officeart/2005/8/layout/list1"/>
    <dgm:cxn modelId="{83C2DF6F-5137-435E-8FB4-71FD99D8AE9B}" type="presParOf" srcId="{FDDF3394-9934-44F6-A79A-1DD823C988F9}" destId="{AA6537BB-A412-4EAD-BD05-AB5A98E69B8E}" srcOrd="9" destOrd="0" presId="urn:microsoft.com/office/officeart/2005/8/layout/list1"/>
    <dgm:cxn modelId="{098A7365-468A-48BC-90CC-ADBD5F904A66}" type="presParOf" srcId="{FDDF3394-9934-44F6-A79A-1DD823C988F9}" destId="{5CAABA14-B57D-49D8-8ACB-CFAD8C2CF203}" srcOrd="10" destOrd="0" presId="urn:microsoft.com/office/officeart/2005/8/layout/list1"/>
    <dgm:cxn modelId="{91F35A15-4563-4B41-9019-C5005E3070E7}" type="presParOf" srcId="{FDDF3394-9934-44F6-A79A-1DD823C988F9}" destId="{8354727D-F543-4147-8B33-6EFF7E25A567}" srcOrd="11" destOrd="0" presId="urn:microsoft.com/office/officeart/2005/8/layout/list1"/>
    <dgm:cxn modelId="{1ED8CFA2-6A96-49F1-A4B7-93D2144982E6}" type="presParOf" srcId="{FDDF3394-9934-44F6-A79A-1DD823C988F9}" destId="{33F87F4E-8AB5-4D97-90EF-13EDE15EC8AB}" srcOrd="12" destOrd="0" presId="urn:microsoft.com/office/officeart/2005/8/layout/list1"/>
    <dgm:cxn modelId="{F838203F-642D-42C1-9B23-FF7D7828B870}" type="presParOf" srcId="{33F87F4E-8AB5-4D97-90EF-13EDE15EC8AB}" destId="{1C3F00A5-DE6B-4F60-9A94-97E500FB347B}" srcOrd="0" destOrd="0" presId="urn:microsoft.com/office/officeart/2005/8/layout/list1"/>
    <dgm:cxn modelId="{87923BB4-9D27-42CD-BB01-7B7329B7971B}" type="presParOf" srcId="{33F87F4E-8AB5-4D97-90EF-13EDE15EC8AB}" destId="{C87AA9E5-0EF6-44D5-B78B-8DF62B0581C6}" srcOrd="1" destOrd="0" presId="urn:microsoft.com/office/officeart/2005/8/layout/list1"/>
    <dgm:cxn modelId="{7F32534B-062D-432F-8915-4EDB504B1D3C}" type="presParOf" srcId="{FDDF3394-9934-44F6-A79A-1DD823C988F9}" destId="{478B6567-7938-4D65-8D88-113225D1479B}" srcOrd="13" destOrd="0" presId="urn:microsoft.com/office/officeart/2005/8/layout/list1"/>
    <dgm:cxn modelId="{521B3368-8357-4027-A485-670932CB8144}" type="presParOf" srcId="{FDDF3394-9934-44F6-A79A-1DD823C988F9}" destId="{D1510A63-CC04-41A6-8D80-C60F4688ACB9}" srcOrd="14" destOrd="0" presId="urn:microsoft.com/office/officeart/2005/8/layout/list1"/>
    <dgm:cxn modelId="{E1B2AF9D-2D60-4182-97A0-EA977B1986F3}" type="presParOf" srcId="{FDDF3394-9934-44F6-A79A-1DD823C988F9}" destId="{0B1F37BE-FBF4-454B-BF70-47DC8B0B5638}" srcOrd="15" destOrd="0" presId="urn:microsoft.com/office/officeart/2005/8/layout/list1"/>
    <dgm:cxn modelId="{26D09EEC-DDB8-44F7-98B9-BFF2C5D03D91}" type="presParOf" srcId="{FDDF3394-9934-44F6-A79A-1DD823C988F9}" destId="{392B170D-8ABB-4F46-A4F4-D705DAE00D4E}" srcOrd="16" destOrd="0" presId="urn:microsoft.com/office/officeart/2005/8/layout/list1"/>
    <dgm:cxn modelId="{BAB9D29C-9CA8-4465-BEFE-015C6739149B}" type="presParOf" srcId="{392B170D-8ABB-4F46-A4F4-D705DAE00D4E}" destId="{ACA4E184-9013-44E8-A846-EEEF6CCE63A8}" srcOrd="0" destOrd="0" presId="urn:microsoft.com/office/officeart/2005/8/layout/list1"/>
    <dgm:cxn modelId="{6D14E581-454B-41AA-8B6B-6267475811DF}" type="presParOf" srcId="{392B170D-8ABB-4F46-A4F4-D705DAE00D4E}" destId="{194233D7-AD2D-49E4-85F3-E52BC88DDA4E}" srcOrd="1" destOrd="0" presId="urn:microsoft.com/office/officeart/2005/8/layout/list1"/>
    <dgm:cxn modelId="{7F9808DE-D58B-4385-A3A3-71C3EB316413}" type="presParOf" srcId="{FDDF3394-9934-44F6-A79A-1DD823C988F9}" destId="{6D2588F3-F3EA-4632-9969-9C85214CCD40}" srcOrd="17" destOrd="0" presId="urn:microsoft.com/office/officeart/2005/8/layout/list1"/>
    <dgm:cxn modelId="{A92F72FA-A081-4BB5-BACB-1CFE56AB13A8}" type="presParOf" srcId="{FDDF3394-9934-44F6-A79A-1DD823C988F9}" destId="{E22504F5-E5FA-4125-8A32-374D729CA4AC}" srcOrd="18" destOrd="0" presId="urn:microsoft.com/office/officeart/2005/8/layout/list1"/>
    <dgm:cxn modelId="{DA62E79D-8449-465A-85D2-135B32B8B3AF}" type="presParOf" srcId="{FDDF3394-9934-44F6-A79A-1DD823C988F9}" destId="{F648CF32-6D2A-4691-9180-81B995A906C1}" srcOrd="19" destOrd="0" presId="urn:microsoft.com/office/officeart/2005/8/layout/list1"/>
    <dgm:cxn modelId="{C34E6DB7-5E95-4225-A5EB-1E2CF0E8946B}" type="presParOf" srcId="{FDDF3394-9934-44F6-A79A-1DD823C988F9}" destId="{EFDB2143-6CC4-403F-9C3E-332CF7BBBC53}" srcOrd="20" destOrd="0" presId="urn:microsoft.com/office/officeart/2005/8/layout/list1"/>
    <dgm:cxn modelId="{AB69A982-D0F9-4341-8F9E-80A2A8CC5187}" type="presParOf" srcId="{EFDB2143-6CC4-403F-9C3E-332CF7BBBC53}" destId="{C9C7A494-DAB8-4001-952E-0D94BD5F0F18}" srcOrd="0" destOrd="0" presId="urn:microsoft.com/office/officeart/2005/8/layout/list1"/>
    <dgm:cxn modelId="{EDB01074-E993-4FF2-BEC7-F0320749FFFB}" type="presParOf" srcId="{EFDB2143-6CC4-403F-9C3E-332CF7BBBC53}" destId="{35B6308C-27B8-45FA-90CB-FE2E48A3D241}" srcOrd="1" destOrd="0" presId="urn:microsoft.com/office/officeart/2005/8/layout/list1"/>
    <dgm:cxn modelId="{8A0BB842-8BCF-4B34-B3FC-289C93445701}" type="presParOf" srcId="{FDDF3394-9934-44F6-A79A-1DD823C988F9}" destId="{F8C8B610-E125-4A61-AE01-DF4EC7B26B07}" srcOrd="21" destOrd="0" presId="urn:microsoft.com/office/officeart/2005/8/layout/list1"/>
    <dgm:cxn modelId="{9B8B37D4-BC99-49A9-8975-F2AAED5AE55A}" type="presParOf" srcId="{FDDF3394-9934-44F6-A79A-1DD823C988F9}" destId="{473E203A-B04A-4862-BA76-7147E8E79362}" srcOrd="22" destOrd="0" presId="urn:microsoft.com/office/officeart/2005/8/layout/list1"/>
    <dgm:cxn modelId="{60F7B7F1-BFCB-4431-9747-90102EF9DF3B}" type="presParOf" srcId="{FDDF3394-9934-44F6-A79A-1DD823C988F9}" destId="{BC3E2183-B6C2-47C7-9CBC-A06BD64C7126}" srcOrd="23" destOrd="0" presId="urn:microsoft.com/office/officeart/2005/8/layout/list1"/>
    <dgm:cxn modelId="{BF7F00EF-3934-400A-B9B6-385850DAAA8D}" type="presParOf" srcId="{FDDF3394-9934-44F6-A79A-1DD823C988F9}" destId="{11818BEC-2CEC-45F3-BBA8-E018C2C08DF2}" srcOrd="24" destOrd="0" presId="urn:microsoft.com/office/officeart/2005/8/layout/list1"/>
    <dgm:cxn modelId="{1CED4447-5028-4B53-8C96-C25C80EE164D}" type="presParOf" srcId="{11818BEC-2CEC-45F3-BBA8-E018C2C08DF2}" destId="{22F27014-2A3E-46CF-AE3F-7A41E7B34966}" srcOrd="0" destOrd="0" presId="urn:microsoft.com/office/officeart/2005/8/layout/list1"/>
    <dgm:cxn modelId="{B3A90B01-1942-4BE3-9BE6-3796BFC70F90}" type="presParOf" srcId="{11818BEC-2CEC-45F3-BBA8-E018C2C08DF2}" destId="{CBBB047D-E160-4685-B237-47A9D6007417}" srcOrd="1" destOrd="0" presId="urn:microsoft.com/office/officeart/2005/8/layout/list1"/>
    <dgm:cxn modelId="{E2DCB023-CB30-452B-9160-36DC676ADABB}" type="presParOf" srcId="{FDDF3394-9934-44F6-A79A-1DD823C988F9}" destId="{29731FBA-0048-40E8-8080-FD37689E5E5D}" srcOrd="25" destOrd="0" presId="urn:microsoft.com/office/officeart/2005/8/layout/list1"/>
    <dgm:cxn modelId="{BB99D4C7-40DD-4D8E-9A1B-B9BC36F96A18}" type="presParOf" srcId="{FDDF3394-9934-44F6-A79A-1DD823C988F9}" destId="{7B81B341-B3B5-4B1E-8DCF-F4019B230535}" srcOrd="26" destOrd="0" presId="urn:microsoft.com/office/officeart/2005/8/layout/list1"/>
    <dgm:cxn modelId="{28ABEC7C-6EBD-483E-8B7F-7D1AB9A1EE06}" type="presParOf" srcId="{FDDF3394-9934-44F6-A79A-1DD823C988F9}" destId="{015526B7-07E0-4C9D-88CE-5966AE08AA66}" srcOrd="27" destOrd="0" presId="urn:microsoft.com/office/officeart/2005/8/layout/list1"/>
    <dgm:cxn modelId="{7D8B21F1-A5A7-4DCC-AF1F-F317B1DDD7A0}" type="presParOf" srcId="{FDDF3394-9934-44F6-A79A-1DD823C988F9}" destId="{2C6142B9-39E8-41DE-AAC1-BA6ED93764EA}" srcOrd="28" destOrd="0" presId="urn:microsoft.com/office/officeart/2005/8/layout/list1"/>
    <dgm:cxn modelId="{4CA8FA8E-3F17-492B-99A7-DC63F94B98AF}" type="presParOf" srcId="{2C6142B9-39E8-41DE-AAC1-BA6ED93764EA}" destId="{8554F735-142A-4F39-A65F-495AA7C4C7C4}" srcOrd="0" destOrd="0" presId="urn:microsoft.com/office/officeart/2005/8/layout/list1"/>
    <dgm:cxn modelId="{7F961E31-6F08-4609-8587-278121C52DB0}" type="presParOf" srcId="{2C6142B9-39E8-41DE-AAC1-BA6ED93764EA}" destId="{119FDDDA-328B-4B31-8C03-E407CC28C71A}" srcOrd="1" destOrd="0" presId="urn:microsoft.com/office/officeart/2005/8/layout/list1"/>
    <dgm:cxn modelId="{D5BF5C79-AD74-4E6B-81B6-409680B5794B}" type="presParOf" srcId="{FDDF3394-9934-44F6-A79A-1DD823C988F9}" destId="{3387B637-0AED-4B98-B57B-E6BA789AF9CD}" srcOrd="29" destOrd="0" presId="urn:microsoft.com/office/officeart/2005/8/layout/list1"/>
    <dgm:cxn modelId="{1DA162B9-63EB-49D2-99D4-11726E427ED8}" type="presParOf" srcId="{FDDF3394-9934-44F6-A79A-1DD823C988F9}" destId="{5EDAFBA8-3A7A-4471-B65E-7C0736037A9B}" srcOrd="30" destOrd="0" presId="urn:microsoft.com/office/officeart/2005/8/layout/list1"/>
    <dgm:cxn modelId="{3C2DE02F-8E5A-4241-BD4F-A9CDB9E05895}" type="presParOf" srcId="{FDDF3394-9934-44F6-A79A-1DD823C988F9}" destId="{5D860985-19EA-4417-BA03-3099AAD37223}" srcOrd="31" destOrd="0" presId="urn:microsoft.com/office/officeart/2005/8/layout/list1"/>
    <dgm:cxn modelId="{6C95068B-CB47-4974-83D4-21092E9C1CBC}" type="presParOf" srcId="{FDDF3394-9934-44F6-A79A-1DD823C988F9}" destId="{303A00F8-40D5-4ADF-A6E0-A2B22D3BD9F1}" srcOrd="32" destOrd="0" presId="urn:microsoft.com/office/officeart/2005/8/layout/list1"/>
    <dgm:cxn modelId="{9632EDB8-1ED0-4416-B300-BA083D131A9C}" type="presParOf" srcId="{303A00F8-40D5-4ADF-A6E0-A2B22D3BD9F1}" destId="{A19E1260-B81E-49FE-8FC2-412A3935C15A}" srcOrd="0" destOrd="0" presId="urn:microsoft.com/office/officeart/2005/8/layout/list1"/>
    <dgm:cxn modelId="{20AED9A3-A5B3-4913-8B48-BB9CBA71A022}" type="presParOf" srcId="{303A00F8-40D5-4ADF-A6E0-A2B22D3BD9F1}" destId="{15B72E4C-98D2-4735-9258-B10F400969BE}" srcOrd="1" destOrd="0" presId="urn:microsoft.com/office/officeart/2005/8/layout/list1"/>
    <dgm:cxn modelId="{1D77F38F-9696-48CC-83AB-02C5A89984B2}" type="presParOf" srcId="{FDDF3394-9934-44F6-A79A-1DD823C988F9}" destId="{68F17F99-D22C-46AD-9FB8-85C8834CB6FB}" srcOrd="33" destOrd="0" presId="urn:microsoft.com/office/officeart/2005/8/layout/list1"/>
    <dgm:cxn modelId="{0C48F41B-F911-4BE5-AFFF-49E99E1332CC}"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2"/>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CBCE374-29B3-46AC-BA90-CB5D4A20F7AE}" type="presOf" srcId="{1C45C059-8117-4FE9-BE9F-EA78D44C5735}" destId="{5FAD4029-6631-408A-A224-7845E7EA1F39}"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5FEA63DC-9FFB-444B-9ADE-2E14D7872CED}" type="presOf" srcId="{7AE1CBF7-0EB5-4958-B2F0-98FF433B88D0}" destId="{CBBB047D-E160-4685-B237-47A9D6007417}"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75E89738-CD5D-493B-90D0-C6848A738D61}" type="presOf" srcId="{17365DAD-1AAE-45D3-9D8C-D930C1B0E165}" destId="{8554F735-142A-4F39-A65F-495AA7C4C7C4}" srcOrd="0" destOrd="0" presId="urn:microsoft.com/office/officeart/2005/8/layout/list1"/>
    <dgm:cxn modelId="{447A1D6C-61A1-4154-9556-A19937D9A526}" type="presOf" srcId="{0F2EF822-0560-421A-AC27-5F281DCE7A41}" destId="{25A36475-D647-47A1-B8DE-7F4C2E4E4B78}"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E3730BA1-82AB-46EB-AAAF-84910BFE4B8A}" type="presOf" srcId="{FC5EB29D-7AED-4D1F-8625-396242E32FBB}" destId="{C87AA9E5-0EF6-44D5-B78B-8DF62B0581C6}" srcOrd="1" destOrd="0" presId="urn:microsoft.com/office/officeart/2005/8/layout/list1"/>
    <dgm:cxn modelId="{8808EA00-152C-4D90-BFE1-6AD5E5E0CBD6}" type="presOf" srcId="{7AE1CBF7-0EB5-4958-B2F0-98FF433B88D0}" destId="{22F27014-2A3E-46CF-AE3F-7A41E7B34966}"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C6819078-1452-4D82-8FD9-7E32AEB2F10C}" type="presOf" srcId="{58980F67-80B5-4BB1-8993-150D7F5EBC14}" destId="{F5CBDABF-7DAA-4467-AE8F-DF61DDEC1880}" srcOrd="0" destOrd="0" presId="urn:microsoft.com/office/officeart/2005/8/layout/list1"/>
    <dgm:cxn modelId="{AB355AE7-783B-4AA0-9BD1-1CC761CCE5FB}" type="presOf" srcId="{0638FFE9-BC2A-4365-B850-B06E81674028}" destId="{C9C7A494-DAB8-4001-952E-0D94BD5F0F18}"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73433964-A529-4020-91E1-46062A6BA7FA}" type="presOf" srcId="{18D678FC-CD22-43E4-A546-72C2F07F9267}" destId="{ACA4E184-9013-44E8-A846-EEEF6CCE63A8}"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8E77B067-3C52-40D5-B48C-2DFB4CB42CDF}" type="presOf" srcId="{0638FFE9-BC2A-4365-B850-B06E81674028}" destId="{35B6308C-27B8-45FA-90CB-FE2E48A3D241}" srcOrd="1" destOrd="0" presId="urn:microsoft.com/office/officeart/2005/8/layout/list1"/>
    <dgm:cxn modelId="{A7F8B242-58A6-4294-BBF2-D31D31A60436}" type="presOf" srcId="{18D678FC-CD22-43E4-A546-72C2F07F9267}" destId="{194233D7-AD2D-49E4-85F3-E52BC88DDA4E}"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9763B8C7-4663-43DD-839D-FD98E0CBB10D}" type="presOf" srcId="{76CD096A-1850-4034-B3BE-C54E1E3D67C2}" destId="{FDDF3394-9934-44F6-A79A-1DD823C988F9}" srcOrd="0" destOrd="0" presId="urn:microsoft.com/office/officeart/2005/8/layout/list1"/>
    <dgm:cxn modelId="{9DA38175-79B6-4DE6-9791-4CB23117CCD5}" type="presOf" srcId="{1C45C059-8117-4FE9-BE9F-EA78D44C5735}" destId="{22CF1DEF-BD6F-4ECF-9743-7498CC9E9822}"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55EE23FE-28EB-40A4-B5E4-76F8B4380076}" type="presOf" srcId="{36625B9D-6693-4D7C-9AFB-A7145706981B}" destId="{15B72E4C-98D2-4735-9258-B10F400969BE}" srcOrd="1" destOrd="0" presId="urn:microsoft.com/office/officeart/2005/8/layout/list1"/>
    <dgm:cxn modelId="{85595DB0-8F1E-4E5E-A5AB-EDD45FDFA7DB}" type="presOf" srcId="{0F2EF822-0560-421A-AC27-5F281DCE7A41}" destId="{4ABE6452-715E-482D-8F15-F43435D34B23}" srcOrd="0" destOrd="0" presId="urn:microsoft.com/office/officeart/2005/8/layout/list1"/>
    <dgm:cxn modelId="{5E6350E2-3B34-44EB-A81A-4BC3E053316F}" type="presOf" srcId="{36625B9D-6693-4D7C-9AFB-A7145706981B}" destId="{A19E1260-B81E-49FE-8FC2-412A3935C15A}" srcOrd="0" destOrd="0" presId="urn:microsoft.com/office/officeart/2005/8/layout/list1"/>
    <dgm:cxn modelId="{C0855B9A-2169-4F2C-8F88-B6B08990B944}" type="presOf" srcId="{58980F67-80B5-4BB1-8993-150D7F5EBC14}" destId="{3A746979-E9FB-4712-AC21-ED558594C067}"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1D890125-84AB-48CA-83DD-8A7DB9090C5B}" type="presOf" srcId="{17365DAD-1AAE-45D3-9D8C-D930C1B0E165}" destId="{119FDDDA-328B-4B31-8C03-E407CC28C71A}" srcOrd="1" destOrd="0" presId="urn:microsoft.com/office/officeart/2005/8/layout/list1"/>
    <dgm:cxn modelId="{63DEEECB-3B9B-40B9-961E-3590F2CB37D2}" type="presOf" srcId="{FC5EB29D-7AED-4D1F-8625-396242E32FBB}" destId="{1C3F00A5-DE6B-4F60-9A94-97E500FB347B}" srcOrd="0" destOrd="0" presId="urn:microsoft.com/office/officeart/2005/8/layout/list1"/>
    <dgm:cxn modelId="{7816841A-4B06-4956-9430-2476BD3313B1}" type="presParOf" srcId="{FDDF3394-9934-44F6-A79A-1DD823C988F9}" destId="{019AFB21-E085-4059-A934-E067DD4DAC1A}" srcOrd="0" destOrd="0" presId="urn:microsoft.com/office/officeart/2005/8/layout/list1"/>
    <dgm:cxn modelId="{51C824EF-C768-43BE-98DF-BF7091751283}" type="presParOf" srcId="{019AFB21-E085-4059-A934-E067DD4DAC1A}" destId="{F5CBDABF-7DAA-4467-AE8F-DF61DDEC1880}" srcOrd="0" destOrd="0" presId="urn:microsoft.com/office/officeart/2005/8/layout/list1"/>
    <dgm:cxn modelId="{6BCDA53F-49DF-4EC2-A60D-2E7B466C8787}" type="presParOf" srcId="{019AFB21-E085-4059-A934-E067DD4DAC1A}" destId="{3A746979-E9FB-4712-AC21-ED558594C067}" srcOrd="1" destOrd="0" presId="urn:microsoft.com/office/officeart/2005/8/layout/list1"/>
    <dgm:cxn modelId="{D253B901-2A35-4BF7-B73C-7A2C2DDCD923}" type="presParOf" srcId="{FDDF3394-9934-44F6-A79A-1DD823C988F9}" destId="{B5B9E088-B881-4DBC-85D6-1537B87BB6CE}" srcOrd="1" destOrd="0" presId="urn:microsoft.com/office/officeart/2005/8/layout/list1"/>
    <dgm:cxn modelId="{6641FEB0-6986-4B8C-993D-25C335B12B59}" type="presParOf" srcId="{FDDF3394-9934-44F6-A79A-1DD823C988F9}" destId="{CA8375C8-0C8E-4AAC-BB77-E8554B9ECE8C}" srcOrd="2" destOrd="0" presId="urn:microsoft.com/office/officeart/2005/8/layout/list1"/>
    <dgm:cxn modelId="{21041206-59E5-4064-8F9F-7C49B8A84DDD}" type="presParOf" srcId="{FDDF3394-9934-44F6-A79A-1DD823C988F9}" destId="{8DEB0E39-7FDD-45D3-9DA0-EE51B3AA3DA6}" srcOrd="3" destOrd="0" presId="urn:microsoft.com/office/officeart/2005/8/layout/list1"/>
    <dgm:cxn modelId="{3E9D5F5A-A86D-4413-87B3-C37C54688BA9}" type="presParOf" srcId="{FDDF3394-9934-44F6-A79A-1DD823C988F9}" destId="{2A4C7834-5605-4CCD-86F3-2654AE433539}" srcOrd="4" destOrd="0" presId="urn:microsoft.com/office/officeart/2005/8/layout/list1"/>
    <dgm:cxn modelId="{255B15B6-B1E1-4BA7-9C92-74C51D588C57}" type="presParOf" srcId="{2A4C7834-5605-4CCD-86F3-2654AE433539}" destId="{22CF1DEF-BD6F-4ECF-9743-7498CC9E9822}" srcOrd="0" destOrd="0" presId="urn:microsoft.com/office/officeart/2005/8/layout/list1"/>
    <dgm:cxn modelId="{D153F5CB-EEE3-41AB-9FDA-0E80A779E8D2}" type="presParOf" srcId="{2A4C7834-5605-4CCD-86F3-2654AE433539}" destId="{5FAD4029-6631-408A-A224-7845E7EA1F39}" srcOrd="1" destOrd="0" presId="urn:microsoft.com/office/officeart/2005/8/layout/list1"/>
    <dgm:cxn modelId="{68758FC4-C06E-4FB6-BCB2-2132D636CDA8}" type="presParOf" srcId="{FDDF3394-9934-44F6-A79A-1DD823C988F9}" destId="{C523694A-7521-4947-9D66-8ACC1EAB7170}" srcOrd="5" destOrd="0" presId="urn:microsoft.com/office/officeart/2005/8/layout/list1"/>
    <dgm:cxn modelId="{62AC74AE-F8C2-48C6-ABD8-76052464DA7B}" type="presParOf" srcId="{FDDF3394-9934-44F6-A79A-1DD823C988F9}" destId="{24247EE9-97CF-472C-8B16-4EA803B5AE59}" srcOrd="6" destOrd="0" presId="urn:microsoft.com/office/officeart/2005/8/layout/list1"/>
    <dgm:cxn modelId="{15CC18B0-47DE-46B5-805C-4A13CA5CCA69}" type="presParOf" srcId="{FDDF3394-9934-44F6-A79A-1DD823C988F9}" destId="{CDF47DDC-0CFA-4020-801B-359677188F69}" srcOrd="7" destOrd="0" presId="urn:microsoft.com/office/officeart/2005/8/layout/list1"/>
    <dgm:cxn modelId="{7AFC4D6D-3481-4DE4-963D-3FCCAC2DFCE1}" type="presParOf" srcId="{FDDF3394-9934-44F6-A79A-1DD823C988F9}" destId="{365D8BB4-7F55-4068-858A-A9F13A957104}" srcOrd="8" destOrd="0" presId="urn:microsoft.com/office/officeart/2005/8/layout/list1"/>
    <dgm:cxn modelId="{756A8610-3AAD-436F-AB61-A1DB1BCBB149}" type="presParOf" srcId="{365D8BB4-7F55-4068-858A-A9F13A957104}" destId="{4ABE6452-715E-482D-8F15-F43435D34B23}" srcOrd="0" destOrd="0" presId="urn:microsoft.com/office/officeart/2005/8/layout/list1"/>
    <dgm:cxn modelId="{0F479FC0-324A-430A-B153-E7EAA256CE98}" type="presParOf" srcId="{365D8BB4-7F55-4068-858A-A9F13A957104}" destId="{25A36475-D647-47A1-B8DE-7F4C2E4E4B78}" srcOrd="1" destOrd="0" presId="urn:microsoft.com/office/officeart/2005/8/layout/list1"/>
    <dgm:cxn modelId="{98D21C34-5370-46DE-A8E5-94E99EDF7F5A}" type="presParOf" srcId="{FDDF3394-9934-44F6-A79A-1DD823C988F9}" destId="{AA6537BB-A412-4EAD-BD05-AB5A98E69B8E}" srcOrd="9" destOrd="0" presId="urn:microsoft.com/office/officeart/2005/8/layout/list1"/>
    <dgm:cxn modelId="{8C745DFC-D413-4137-86C0-EA13E67C1D89}" type="presParOf" srcId="{FDDF3394-9934-44F6-A79A-1DD823C988F9}" destId="{5CAABA14-B57D-49D8-8ACB-CFAD8C2CF203}" srcOrd="10" destOrd="0" presId="urn:microsoft.com/office/officeart/2005/8/layout/list1"/>
    <dgm:cxn modelId="{F080296F-7EBF-4D14-A4AB-6EE86A15ACCB}" type="presParOf" srcId="{FDDF3394-9934-44F6-A79A-1DD823C988F9}" destId="{8354727D-F543-4147-8B33-6EFF7E25A567}" srcOrd="11" destOrd="0" presId="urn:microsoft.com/office/officeart/2005/8/layout/list1"/>
    <dgm:cxn modelId="{79B35888-C636-415F-9A04-7C5F57E39ABB}" type="presParOf" srcId="{FDDF3394-9934-44F6-A79A-1DD823C988F9}" destId="{33F87F4E-8AB5-4D97-90EF-13EDE15EC8AB}" srcOrd="12" destOrd="0" presId="urn:microsoft.com/office/officeart/2005/8/layout/list1"/>
    <dgm:cxn modelId="{6610D1CB-7BFB-4B72-AB63-802224BA7D51}" type="presParOf" srcId="{33F87F4E-8AB5-4D97-90EF-13EDE15EC8AB}" destId="{1C3F00A5-DE6B-4F60-9A94-97E500FB347B}" srcOrd="0" destOrd="0" presId="urn:microsoft.com/office/officeart/2005/8/layout/list1"/>
    <dgm:cxn modelId="{E5F65DAC-CD7F-4F87-9EFC-F57EC7DF3CA9}" type="presParOf" srcId="{33F87F4E-8AB5-4D97-90EF-13EDE15EC8AB}" destId="{C87AA9E5-0EF6-44D5-B78B-8DF62B0581C6}" srcOrd="1" destOrd="0" presId="urn:microsoft.com/office/officeart/2005/8/layout/list1"/>
    <dgm:cxn modelId="{C8468609-3F4E-4698-BADB-8B6331F64197}" type="presParOf" srcId="{FDDF3394-9934-44F6-A79A-1DD823C988F9}" destId="{478B6567-7938-4D65-8D88-113225D1479B}" srcOrd="13" destOrd="0" presId="urn:microsoft.com/office/officeart/2005/8/layout/list1"/>
    <dgm:cxn modelId="{998153AA-D94E-4840-A817-5C495F2201B1}" type="presParOf" srcId="{FDDF3394-9934-44F6-A79A-1DD823C988F9}" destId="{D1510A63-CC04-41A6-8D80-C60F4688ACB9}" srcOrd="14" destOrd="0" presId="urn:microsoft.com/office/officeart/2005/8/layout/list1"/>
    <dgm:cxn modelId="{CB3A2FE7-19B5-4066-9870-24A22F1E553A}" type="presParOf" srcId="{FDDF3394-9934-44F6-A79A-1DD823C988F9}" destId="{0B1F37BE-FBF4-454B-BF70-47DC8B0B5638}" srcOrd="15" destOrd="0" presId="urn:microsoft.com/office/officeart/2005/8/layout/list1"/>
    <dgm:cxn modelId="{674B2C21-8E2E-466E-80BC-469C4677A52B}" type="presParOf" srcId="{FDDF3394-9934-44F6-A79A-1DD823C988F9}" destId="{392B170D-8ABB-4F46-A4F4-D705DAE00D4E}" srcOrd="16" destOrd="0" presId="urn:microsoft.com/office/officeart/2005/8/layout/list1"/>
    <dgm:cxn modelId="{CC9F9782-FDB6-42C9-9C8D-86C167AEE06D}" type="presParOf" srcId="{392B170D-8ABB-4F46-A4F4-D705DAE00D4E}" destId="{ACA4E184-9013-44E8-A846-EEEF6CCE63A8}" srcOrd="0" destOrd="0" presId="urn:microsoft.com/office/officeart/2005/8/layout/list1"/>
    <dgm:cxn modelId="{F271094B-A51C-4A48-B2ED-23A78ED267A3}" type="presParOf" srcId="{392B170D-8ABB-4F46-A4F4-D705DAE00D4E}" destId="{194233D7-AD2D-49E4-85F3-E52BC88DDA4E}" srcOrd="1" destOrd="0" presId="urn:microsoft.com/office/officeart/2005/8/layout/list1"/>
    <dgm:cxn modelId="{A5B901A1-B4A7-493C-8D65-A13DC391DA42}" type="presParOf" srcId="{FDDF3394-9934-44F6-A79A-1DD823C988F9}" destId="{6D2588F3-F3EA-4632-9969-9C85214CCD40}" srcOrd="17" destOrd="0" presId="urn:microsoft.com/office/officeart/2005/8/layout/list1"/>
    <dgm:cxn modelId="{253E0CA1-63E4-452E-B4EE-8A469295D5DD}" type="presParOf" srcId="{FDDF3394-9934-44F6-A79A-1DD823C988F9}" destId="{E22504F5-E5FA-4125-8A32-374D729CA4AC}" srcOrd="18" destOrd="0" presId="urn:microsoft.com/office/officeart/2005/8/layout/list1"/>
    <dgm:cxn modelId="{B551C08D-AE27-407F-8F4F-80DFBF988C3A}" type="presParOf" srcId="{FDDF3394-9934-44F6-A79A-1DD823C988F9}" destId="{F648CF32-6D2A-4691-9180-81B995A906C1}" srcOrd="19" destOrd="0" presId="urn:microsoft.com/office/officeart/2005/8/layout/list1"/>
    <dgm:cxn modelId="{B1654B60-6D15-449E-8CE5-48A98D819B72}" type="presParOf" srcId="{FDDF3394-9934-44F6-A79A-1DD823C988F9}" destId="{EFDB2143-6CC4-403F-9C3E-332CF7BBBC53}" srcOrd="20" destOrd="0" presId="urn:microsoft.com/office/officeart/2005/8/layout/list1"/>
    <dgm:cxn modelId="{5E9D8D66-692B-462D-BDBC-AF470110794C}" type="presParOf" srcId="{EFDB2143-6CC4-403F-9C3E-332CF7BBBC53}" destId="{C9C7A494-DAB8-4001-952E-0D94BD5F0F18}" srcOrd="0" destOrd="0" presId="urn:microsoft.com/office/officeart/2005/8/layout/list1"/>
    <dgm:cxn modelId="{7D1074D4-D2C0-4FBF-A685-8B3EAD9C21DA}" type="presParOf" srcId="{EFDB2143-6CC4-403F-9C3E-332CF7BBBC53}" destId="{35B6308C-27B8-45FA-90CB-FE2E48A3D241}" srcOrd="1" destOrd="0" presId="urn:microsoft.com/office/officeart/2005/8/layout/list1"/>
    <dgm:cxn modelId="{FE1C663F-4AF1-498F-91F8-9A3DFB0ABDA7}" type="presParOf" srcId="{FDDF3394-9934-44F6-A79A-1DD823C988F9}" destId="{F8C8B610-E125-4A61-AE01-DF4EC7B26B07}" srcOrd="21" destOrd="0" presId="urn:microsoft.com/office/officeart/2005/8/layout/list1"/>
    <dgm:cxn modelId="{F64056D3-7515-404F-946B-6C4F6B8282B9}" type="presParOf" srcId="{FDDF3394-9934-44F6-A79A-1DD823C988F9}" destId="{473E203A-B04A-4862-BA76-7147E8E79362}" srcOrd="22" destOrd="0" presId="urn:microsoft.com/office/officeart/2005/8/layout/list1"/>
    <dgm:cxn modelId="{47330EC1-D3CC-4C07-A56C-5030E6933C24}" type="presParOf" srcId="{FDDF3394-9934-44F6-A79A-1DD823C988F9}" destId="{BC3E2183-B6C2-47C7-9CBC-A06BD64C7126}" srcOrd="23" destOrd="0" presId="urn:microsoft.com/office/officeart/2005/8/layout/list1"/>
    <dgm:cxn modelId="{29FFDF55-8C08-45B5-8663-C7155D6156E3}" type="presParOf" srcId="{FDDF3394-9934-44F6-A79A-1DD823C988F9}" destId="{11818BEC-2CEC-45F3-BBA8-E018C2C08DF2}" srcOrd="24" destOrd="0" presId="urn:microsoft.com/office/officeart/2005/8/layout/list1"/>
    <dgm:cxn modelId="{4D7A22F9-1660-45B9-9CF6-FE0BC2F2BACC}" type="presParOf" srcId="{11818BEC-2CEC-45F3-BBA8-E018C2C08DF2}" destId="{22F27014-2A3E-46CF-AE3F-7A41E7B34966}" srcOrd="0" destOrd="0" presId="urn:microsoft.com/office/officeart/2005/8/layout/list1"/>
    <dgm:cxn modelId="{50C9859B-1612-4919-B68A-718DDDFAF4C0}" type="presParOf" srcId="{11818BEC-2CEC-45F3-BBA8-E018C2C08DF2}" destId="{CBBB047D-E160-4685-B237-47A9D6007417}" srcOrd="1" destOrd="0" presId="urn:microsoft.com/office/officeart/2005/8/layout/list1"/>
    <dgm:cxn modelId="{842B6274-6E8B-439F-9B2F-75A2648B98B4}" type="presParOf" srcId="{FDDF3394-9934-44F6-A79A-1DD823C988F9}" destId="{29731FBA-0048-40E8-8080-FD37689E5E5D}" srcOrd="25" destOrd="0" presId="urn:microsoft.com/office/officeart/2005/8/layout/list1"/>
    <dgm:cxn modelId="{2E650E31-CABB-4739-8354-81CD4B66479E}" type="presParOf" srcId="{FDDF3394-9934-44F6-A79A-1DD823C988F9}" destId="{7B81B341-B3B5-4B1E-8DCF-F4019B230535}" srcOrd="26" destOrd="0" presId="urn:microsoft.com/office/officeart/2005/8/layout/list1"/>
    <dgm:cxn modelId="{A745FD3A-E72F-4A84-BDBE-9AFDCFD0A84F}" type="presParOf" srcId="{FDDF3394-9934-44F6-A79A-1DD823C988F9}" destId="{015526B7-07E0-4C9D-88CE-5966AE08AA66}" srcOrd="27" destOrd="0" presId="urn:microsoft.com/office/officeart/2005/8/layout/list1"/>
    <dgm:cxn modelId="{5237E59A-3318-4E7E-94FC-34BF1DBF4FC8}" type="presParOf" srcId="{FDDF3394-9934-44F6-A79A-1DD823C988F9}" destId="{2C6142B9-39E8-41DE-AAC1-BA6ED93764EA}" srcOrd="28" destOrd="0" presId="urn:microsoft.com/office/officeart/2005/8/layout/list1"/>
    <dgm:cxn modelId="{7666CF16-D073-4CD7-9757-2624FA4CD8E5}" type="presParOf" srcId="{2C6142B9-39E8-41DE-AAC1-BA6ED93764EA}" destId="{8554F735-142A-4F39-A65F-495AA7C4C7C4}" srcOrd="0" destOrd="0" presId="urn:microsoft.com/office/officeart/2005/8/layout/list1"/>
    <dgm:cxn modelId="{F099614F-289D-47E5-9BA7-B5EDD04CA184}" type="presParOf" srcId="{2C6142B9-39E8-41DE-AAC1-BA6ED93764EA}" destId="{119FDDDA-328B-4B31-8C03-E407CC28C71A}" srcOrd="1" destOrd="0" presId="urn:microsoft.com/office/officeart/2005/8/layout/list1"/>
    <dgm:cxn modelId="{B5418F42-D984-4AC6-9730-01045BA454E3}" type="presParOf" srcId="{FDDF3394-9934-44F6-A79A-1DD823C988F9}" destId="{3387B637-0AED-4B98-B57B-E6BA789AF9CD}" srcOrd="29" destOrd="0" presId="urn:microsoft.com/office/officeart/2005/8/layout/list1"/>
    <dgm:cxn modelId="{265DBBF1-A003-4D05-B664-A2E821CB415C}" type="presParOf" srcId="{FDDF3394-9934-44F6-A79A-1DD823C988F9}" destId="{5EDAFBA8-3A7A-4471-B65E-7C0736037A9B}" srcOrd="30" destOrd="0" presId="urn:microsoft.com/office/officeart/2005/8/layout/list1"/>
    <dgm:cxn modelId="{9988D290-6A8A-4A0B-AF33-CBD19484E145}" type="presParOf" srcId="{FDDF3394-9934-44F6-A79A-1DD823C988F9}" destId="{5D860985-19EA-4417-BA03-3099AAD37223}" srcOrd="31" destOrd="0" presId="urn:microsoft.com/office/officeart/2005/8/layout/list1"/>
    <dgm:cxn modelId="{F91EFAD2-AC13-4290-AA11-754092938525}" type="presParOf" srcId="{FDDF3394-9934-44F6-A79A-1DD823C988F9}" destId="{303A00F8-40D5-4ADF-A6E0-A2B22D3BD9F1}" srcOrd="32" destOrd="0" presId="urn:microsoft.com/office/officeart/2005/8/layout/list1"/>
    <dgm:cxn modelId="{85022BE8-0CBE-4A74-AA4A-2694223495C7}" type="presParOf" srcId="{303A00F8-40D5-4ADF-A6E0-A2B22D3BD9F1}" destId="{A19E1260-B81E-49FE-8FC2-412A3935C15A}" srcOrd="0" destOrd="0" presId="urn:microsoft.com/office/officeart/2005/8/layout/list1"/>
    <dgm:cxn modelId="{C09C7B42-6C78-42DB-A3EA-3473B0797446}" type="presParOf" srcId="{303A00F8-40D5-4ADF-A6E0-A2B22D3BD9F1}" destId="{15B72E4C-98D2-4735-9258-B10F400969BE}" srcOrd="1" destOrd="0" presId="urn:microsoft.com/office/officeart/2005/8/layout/list1"/>
    <dgm:cxn modelId="{2D5541BA-2BE0-4291-8F7A-A75758DC9A74}" type="presParOf" srcId="{FDDF3394-9934-44F6-A79A-1DD823C988F9}" destId="{68F17F99-D22C-46AD-9FB8-85C8834CB6FB}" srcOrd="33" destOrd="0" presId="urn:microsoft.com/office/officeart/2005/8/layout/list1"/>
    <dgm:cxn modelId="{AAF6D2D8-60BF-44B7-978E-73575F9C50C3}"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rgbClr val="C00000"/>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273742B-F11D-48A4-A381-C2B6411544F5}" type="presOf" srcId="{FC5EB29D-7AED-4D1F-8625-396242E32FBB}" destId="{C87AA9E5-0EF6-44D5-B78B-8DF62B0581C6}"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59E6903B-EF21-41BF-818E-0252A5ACE675}" type="presOf" srcId="{76CD096A-1850-4034-B3BE-C54E1E3D67C2}" destId="{FDDF3394-9934-44F6-A79A-1DD823C988F9}"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9F3D94D0-345D-45BE-83FA-830FC48D0951}" type="presOf" srcId="{0638FFE9-BC2A-4365-B850-B06E81674028}" destId="{35B6308C-27B8-45FA-90CB-FE2E48A3D241}" srcOrd="1" destOrd="0" presId="urn:microsoft.com/office/officeart/2005/8/layout/list1"/>
    <dgm:cxn modelId="{B720596F-2E5E-4F6B-A3DD-37C6D7B2FA74}" type="presOf" srcId="{1C45C059-8117-4FE9-BE9F-EA78D44C5735}" destId="{5FAD4029-6631-408A-A224-7845E7EA1F39}"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6B396348-91C9-4F2A-983C-26D9D01DB327}" type="presOf" srcId="{36625B9D-6693-4D7C-9AFB-A7145706981B}" destId="{A19E1260-B81E-49FE-8FC2-412A3935C15A}" srcOrd="0" destOrd="0" presId="urn:microsoft.com/office/officeart/2005/8/layout/list1"/>
    <dgm:cxn modelId="{6F285097-23DD-4B5F-8353-7D686C2B0371}" type="presOf" srcId="{0F2EF822-0560-421A-AC27-5F281DCE7A41}" destId="{4ABE6452-715E-482D-8F15-F43435D34B23}" srcOrd="0" destOrd="0" presId="urn:microsoft.com/office/officeart/2005/8/layout/list1"/>
    <dgm:cxn modelId="{A9D1D004-8774-4F8C-81A7-8A672AECABD8}" type="presOf" srcId="{0638FFE9-BC2A-4365-B850-B06E81674028}" destId="{C9C7A494-DAB8-4001-952E-0D94BD5F0F18}"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6FA736DB-4EC4-4D73-8B03-332B60B31695}" type="presOf" srcId="{1C45C059-8117-4FE9-BE9F-EA78D44C5735}" destId="{22CF1DEF-BD6F-4ECF-9743-7498CC9E9822}"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EC1CDD38-29A1-4F3C-ADD3-F21368826901}" type="presOf" srcId="{18D678FC-CD22-43E4-A546-72C2F07F9267}" destId="{194233D7-AD2D-49E4-85F3-E52BC88DDA4E}"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2FAC83CF-A5B8-4C5C-8B8F-17B8BA182F2C}" type="presOf" srcId="{FC5EB29D-7AED-4D1F-8625-396242E32FBB}" destId="{1C3F00A5-DE6B-4F60-9A94-97E500FB347B}" srcOrd="0" destOrd="0" presId="urn:microsoft.com/office/officeart/2005/8/layout/list1"/>
    <dgm:cxn modelId="{C4B7BF43-CB30-4946-8419-49933BAD414C}" type="presOf" srcId="{58980F67-80B5-4BB1-8993-150D7F5EBC14}" destId="{F5CBDABF-7DAA-4467-AE8F-DF61DDEC1880}" srcOrd="0" destOrd="0" presId="urn:microsoft.com/office/officeart/2005/8/layout/list1"/>
    <dgm:cxn modelId="{9325ADF8-E1AD-4B9A-B92E-AA313A0F0E61}" type="presOf" srcId="{7AE1CBF7-0EB5-4958-B2F0-98FF433B88D0}" destId="{22F27014-2A3E-46CF-AE3F-7A41E7B34966}" srcOrd="0" destOrd="0" presId="urn:microsoft.com/office/officeart/2005/8/layout/list1"/>
    <dgm:cxn modelId="{985259A0-A427-4B41-B9DD-09908DDED6FB}" type="presOf" srcId="{17365DAD-1AAE-45D3-9D8C-D930C1B0E165}" destId="{119FDDDA-328B-4B31-8C03-E407CC28C71A}"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79FB9FDB-6C77-4985-B06F-AB163723F58C}" type="presOf" srcId="{58980F67-80B5-4BB1-8993-150D7F5EBC14}" destId="{3A746979-E9FB-4712-AC21-ED558594C067}" srcOrd="1" destOrd="0" presId="urn:microsoft.com/office/officeart/2005/8/layout/list1"/>
    <dgm:cxn modelId="{B461335C-42EE-4EC8-BBC2-A257EB0B831B}" type="presOf" srcId="{7AE1CBF7-0EB5-4958-B2F0-98FF433B88D0}" destId="{CBBB047D-E160-4685-B237-47A9D6007417}"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0FB09CB4-9B1B-4932-90ED-4EFE0DD67248}" type="presOf" srcId="{17365DAD-1AAE-45D3-9D8C-D930C1B0E165}" destId="{8554F735-142A-4F39-A65F-495AA7C4C7C4}" srcOrd="0" destOrd="0" presId="urn:microsoft.com/office/officeart/2005/8/layout/list1"/>
    <dgm:cxn modelId="{E94C3415-292D-428E-A4B7-AD0C80FCC78B}" type="presOf" srcId="{18D678FC-CD22-43E4-A546-72C2F07F9267}" destId="{ACA4E184-9013-44E8-A846-EEEF6CCE63A8}"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821BD287-14F5-4B53-9C4E-CC278B9B9E10}" type="presOf" srcId="{36625B9D-6693-4D7C-9AFB-A7145706981B}" destId="{15B72E4C-98D2-4735-9258-B10F400969BE}" srcOrd="1" destOrd="0" presId="urn:microsoft.com/office/officeart/2005/8/layout/list1"/>
    <dgm:cxn modelId="{731CB96C-3D4F-418F-ACE4-B9E3CE5329F9}" type="presOf" srcId="{0F2EF822-0560-421A-AC27-5F281DCE7A41}" destId="{25A36475-D647-47A1-B8DE-7F4C2E4E4B78}" srcOrd="1" destOrd="0" presId="urn:microsoft.com/office/officeart/2005/8/layout/list1"/>
    <dgm:cxn modelId="{1B63145B-B158-44A6-8DF2-8861230E2B02}" type="presParOf" srcId="{FDDF3394-9934-44F6-A79A-1DD823C988F9}" destId="{019AFB21-E085-4059-A934-E067DD4DAC1A}" srcOrd="0" destOrd="0" presId="urn:microsoft.com/office/officeart/2005/8/layout/list1"/>
    <dgm:cxn modelId="{C3030CE6-5708-4281-8CCE-81D8BB42CFD2}" type="presParOf" srcId="{019AFB21-E085-4059-A934-E067DD4DAC1A}" destId="{F5CBDABF-7DAA-4467-AE8F-DF61DDEC1880}" srcOrd="0" destOrd="0" presId="urn:microsoft.com/office/officeart/2005/8/layout/list1"/>
    <dgm:cxn modelId="{F7F2A15F-8DBD-43C8-9754-FCC9F739A919}" type="presParOf" srcId="{019AFB21-E085-4059-A934-E067DD4DAC1A}" destId="{3A746979-E9FB-4712-AC21-ED558594C067}" srcOrd="1" destOrd="0" presId="urn:microsoft.com/office/officeart/2005/8/layout/list1"/>
    <dgm:cxn modelId="{0C990BE6-70D9-4AA4-8045-FB734F5B7037}" type="presParOf" srcId="{FDDF3394-9934-44F6-A79A-1DD823C988F9}" destId="{B5B9E088-B881-4DBC-85D6-1537B87BB6CE}" srcOrd="1" destOrd="0" presId="urn:microsoft.com/office/officeart/2005/8/layout/list1"/>
    <dgm:cxn modelId="{CBAD6276-5EDC-4B02-A441-3F73B0347F31}" type="presParOf" srcId="{FDDF3394-9934-44F6-A79A-1DD823C988F9}" destId="{CA8375C8-0C8E-4AAC-BB77-E8554B9ECE8C}" srcOrd="2" destOrd="0" presId="urn:microsoft.com/office/officeart/2005/8/layout/list1"/>
    <dgm:cxn modelId="{EA6BFB26-CFFC-40C6-8458-B037596348A5}" type="presParOf" srcId="{FDDF3394-9934-44F6-A79A-1DD823C988F9}" destId="{8DEB0E39-7FDD-45D3-9DA0-EE51B3AA3DA6}" srcOrd="3" destOrd="0" presId="urn:microsoft.com/office/officeart/2005/8/layout/list1"/>
    <dgm:cxn modelId="{4FC9833D-4121-432D-9E7E-B6FBA2C249FD}" type="presParOf" srcId="{FDDF3394-9934-44F6-A79A-1DD823C988F9}" destId="{2A4C7834-5605-4CCD-86F3-2654AE433539}" srcOrd="4" destOrd="0" presId="urn:microsoft.com/office/officeart/2005/8/layout/list1"/>
    <dgm:cxn modelId="{57F94584-3977-4F95-B8D9-B83F9DC65C8E}" type="presParOf" srcId="{2A4C7834-5605-4CCD-86F3-2654AE433539}" destId="{22CF1DEF-BD6F-4ECF-9743-7498CC9E9822}" srcOrd="0" destOrd="0" presId="urn:microsoft.com/office/officeart/2005/8/layout/list1"/>
    <dgm:cxn modelId="{89A1D2EE-01B9-4478-90BF-F9F6F7A97298}" type="presParOf" srcId="{2A4C7834-5605-4CCD-86F3-2654AE433539}" destId="{5FAD4029-6631-408A-A224-7845E7EA1F39}" srcOrd="1" destOrd="0" presId="urn:microsoft.com/office/officeart/2005/8/layout/list1"/>
    <dgm:cxn modelId="{7482E746-9838-4326-8BC6-5BED1E1B43CB}" type="presParOf" srcId="{FDDF3394-9934-44F6-A79A-1DD823C988F9}" destId="{C523694A-7521-4947-9D66-8ACC1EAB7170}" srcOrd="5" destOrd="0" presId="urn:microsoft.com/office/officeart/2005/8/layout/list1"/>
    <dgm:cxn modelId="{63A1C121-3B41-48A5-85FE-CD268D0B197E}" type="presParOf" srcId="{FDDF3394-9934-44F6-A79A-1DD823C988F9}" destId="{24247EE9-97CF-472C-8B16-4EA803B5AE59}" srcOrd="6" destOrd="0" presId="urn:microsoft.com/office/officeart/2005/8/layout/list1"/>
    <dgm:cxn modelId="{2E724872-9730-420E-AD12-A2B48F8304C8}" type="presParOf" srcId="{FDDF3394-9934-44F6-A79A-1DD823C988F9}" destId="{CDF47DDC-0CFA-4020-801B-359677188F69}" srcOrd="7" destOrd="0" presId="urn:microsoft.com/office/officeart/2005/8/layout/list1"/>
    <dgm:cxn modelId="{FE0F6890-45CC-4B97-8443-A5D32256AC62}" type="presParOf" srcId="{FDDF3394-9934-44F6-A79A-1DD823C988F9}" destId="{365D8BB4-7F55-4068-858A-A9F13A957104}" srcOrd="8" destOrd="0" presId="urn:microsoft.com/office/officeart/2005/8/layout/list1"/>
    <dgm:cxn modelId="{ACC4748A-238C-4F30-A726-EBFA5403EA3D}" type="presParOf" srcId="{365D8BB4-7F55-4068-858A-A9F13A957104}" destId="{4ABE6452-715E-482D-8F15-F43435D34B23}" srcOrd="0" destOrd="0" presId="urn:microsoft.com/office/officeart/2005/8/layout/list1"/>
    <dgm:cxn modelId="{2244DEC9-7A9B-4700-91F7-D93F7B586E96}" type="presParOf" srcId="{365D8BB4-7F55-4068-858A-A9F13A957104}" destId="{25A36475-D647-47A1-B8DE-7F4C2E4E4B78}" srcOrd="1" destOrd="0" presId="urn:microsoft.com/office/officeart/2005/8/layout/list1"/>
    <dgm:cxn modelId="{D2F8428C-2974-4933-9158-7155BA5FC1A0}" type="presParOf" srcId="{FDDF3394-9934-44F6-A79A-1DD823C988F9}" destId="{AA6537BB-A412-4EAD-BD05-AB5A98E69B8E}" srcOrd="9" destOrd="0" presId="urn:microsoft.com/office/officeart/2005/8/layout/list1"/>
    <dgm:cxn modelId="{D5EE959C-8D82-4486-A972-9B0ED24239ED}" type="presParOf" srcId="{FDDF3394-9934-44F6-A79A-1DD823C988F9}" destId="{5CAABA14-B57D-49D8-8ACB-CFAD8C2CF203}" srcOrd="10" destOrd="0" presId="urn:microsoft.com/office/officeart/2005/8/layout/list1"/>
    <dgm:cxn modelId="{BE61FE1B-5760-4738-BA2A-F2D098F050E9}" type="presParOf" srcId="{FDDF3394-9934-44F6-A79A-1DD823C988F9}" destId="{8354727D-F543-4147-8B33-6EFF7E25A567}" srcOrd="11" destOrd="0" presId="urn:microsoft.com/office/officeart/2005/8/layout/list1"/>
    <dgm:cxn modelId="{46A90B1D-6117-4174-8EBB-42129DC0B3C5}" type="presParOf" srcId="{FDDF3394-9934-44F6-A79A-1DD823C988F9}" destId="{33F87F4E-8AB5-4D97-90EF-13EDE15EC8AB}" srcOrd="12" destOrd="0" presId="urn:microsoft.com/office/officeart/2005/8/layout/list1"/>
    <dgm:cxn modelId="{BD8B2C11-C7FF-4B36-959D-2634DB5793F3}" type="presParOf" srcId="{33F87F4E-8AB5-4D97-90EF-13EDE15EC8AB}" destId="{1C3F00A5-DE6B-4F60-9A94-97E500FB347B}" srcOrd="0" destOrd="0" presId="urn:microsoft.com/office/officeart/2005/8/layout/list1"/>
    <dgm:cxn modelId="{11EAD8AC-B6B3-468A-8BE0-18C254552888}" type="presParOf" srcId="{33F87F4E-8AB5-4D97-90EF-13EDE15EC8AB}" destId="{C87AA9E5-0EF6-44D5-B78B-8DF62B0581C6}" srcOrd="1" destOrd="0" presId="urn:microsoft.com/office/officeart/2005/8/layout/list1"/>
    <dgm:cxn modelId="{AE0BEB68-B286-4139-BF20-1ACD8D03615C}" type="presParOf" srcId="{FDDF3394-9934-44F6-A79A-1DD823C988F9}" destId="{478B6567-7938-4D65-8D88-113225D1479B}" srcOrd="13" destOrd="0" presId="urn:microsoft.com/office/officeart/2005/8/layout/list1"/>
    <dgm:cxn modelId="{176FAAEA-D308-4513-BDF1-C2B30E4C1D1D}" type="presParOf" srcId="{FDDF3394-9934-44F6-A79A-1DD823C988F9}" destId="{D1510A63-CC04-41A6-8D80-C60F4688ACB9}" srcOrd="14" destOrd="0" presId="urn:microsoft.com/office/officeart/2005/8/layout/list1"/>
    <dgm:cxn modelId="{34DAE8D4-49EA-407D-8E60-7F148B79E2E9}" type="presParOf" srcId="{FDDF3394-9934-44F6-A79A-1DD823C988F9}" destId="{0B1F37BE-FBF4-454B-BF70-47DC8B0B5638}" srcOrd="15" destOrd="0" presId="urn:microsoft.com/office/officeart/2005/8/layout/list1"/>
    <dgm:cxn modelId="{5152B678-0787-4CAD-8239-E0D96FB068CF}" type="presParOf" srcId="{FDDF3394-9934-44F6-A79A-1DD823C988F9}" destId="{392B170D-8ABB-4F46-A4F4-D705DAE00D4E}" srcOrd="16" destOrd="0" presId="urn:microsoft.com/office/officeart/2005/8/layout/list1"/>
    <dgm:cxn modelId="{6185AC4F-F9E3-4AD8-8417-73850D77609E}" type="presParOf" srcId="{392B170D-8ABB-4F46-A4F4-D705DAE00D4E}" destId="{ACA4E184-9013-44E8-A846-EEEF6CCE63A8}" srcOrd="0" destOrd="0" presId="urn:microsoft.com/office/officeart/2005/8/layout/list1"/>
    <dgm:cxn modelId="{183AC6DD-A412-4FDE-82AF-610FCA0BB781}" type="presParOf" srcId="{392B170D-8ABB-4F46-A4F4-D705DAE00D4E}" destId="{194233D7-AD2D-49E4-85F3-E52BC88DDA4E}" srcOrd="1" destOrd="0" presId="urn:microsoft.com/office/officeart/2005/8/layout/list1"/>
    <dgm:cxn modelId="{7E75AEF5-892C-483B-B712-3C6BE7128139}" type="presParOf" srcId="{FDDF3394-9934-44F6-A79A-1DD823C988F9}" destId="{6D2588F3-F3EA-4632-9969-9C85214CCD40}" srcOrd="17" destOrd="0" presId="urn:microsoft.com/office/officeart/2005/8/layout/list1"/>
    <dgm:cxn modelId="{82A98FC2-C3D5-48BB-AA4D-CE18D16757AF}" type="presParOf" srcId="{FDDF3394-9934-44F6-A79A-1DD823C988F9}" destId="{E22504F5-E5FA-4125-8A32-374D729CA4AC}" srcOrd="18" destOrd="0" presId="urn:microsoft.com/office/officeart/2005/8/layout/list1"/>
    <dgm:cxn modelId="{4B8DD37A-91D3-4974-AEFF-8CE16EFBFAA7}" type="presParOf" srcId="{FDDF3394-9934-44F6-A79A-1DD823C988F9}" destId="{F648CF32-6D2A-4691-9180-81B995A906C1}" srcOrd="19" destOrd="0" presId="urn:microsoft.com/office/officeart/2005/8/layout/list1"/>
    <dgm:cxn modelId="{A34CA573-526C-4CFC-ADD0-1BCEB0EDE7C2}" type="presParOf" srcId="{FDDF3394-9934-44F6-A79A-1DD823C988F9}" destId="{EFDB2143-6CC4-403F-9C3E-332CF7BBBC53}" srcOrd="20" destOrd="0" presId="urn:microsoft.com/office/officeart/2005/8/layout/list1"/>
    <dgm:cxn modelId="{4728BE29-F422-482F-A596-77764756BAFC}" type="presParOf" srcId="{EFDB2143-6CC4-403F-9C3E-332CF7BBBC53}" destId="{C9C7A494-DAB8-4001-952E-0D94BD5F0F18}" srcOrd="0" destOrd="0" presId="urn:microsoft.com/office/officeart/2005/8/layout/list1"/>
    <dgm:cxn modelId="{B9969E96-CEB8-43D1-8407-3BC292FB4CB9}" type="presParOf" srcId="{EFDB2143-6CC4-403F-9C3E-332CF7BBBC53}" destId="{35B6308C-27B8-45FA-90CB-FE2E48A3D241}" srcOrd="1" destOrd="0" presId="urn:microsoft.com/office/officeart/2005/8/layout/list1"/>
    <dgm:cxn modelId="{FD7E510D-4A01-4284-ACF6-05A55562F9AC}" type="presParOf" srcId="{FDDF3394-9934-44F6-A79A-1DD823C988F9}" destId="{F8C8B610-E125-4A61-AE01-DF4EC7B26B07}" srcOrd="21" destOrd="0" presId="urn:microsoft.com/office/officeart/2005/8/layout/list1"/>
    <dgm:cxn modelId="{B6938709-ABCA-4247-A0C1-9523B01DE01E}" type="presParOf" srcId="{FDDF3394-9934-44F6-A79A-1DD823C988F9}" destId="{473E203A-B04A-4862-BA76-7147E8E79362}" srcOrd="22" destOrd="0" presId="urn:microsoft.com/office/officeart/2005/8/layout/list1"/>
    <dgm:cxn modelId="{32BEC20D-99AA-4917-82D9-3F6993E58597}" type="presParOf" srcId="{FDDF3394-9934-44F6-A79A-1DD823C988F9}" destId="{BC3E2183-B6C2-47C7-9CBC-A06BD64C7126}" srcOrd="23" destOrd="0" presId="urn:microsoft.com/office/officeart/2005/8/layout/list1"/>
    <dgm:cxn modelId="{09AA8305-B5BC-464A-9F65-25ADB128F27B}" type="presParOf" srcId="{FDDF3394-9934-44F6-A79A-1DD823C988F9}" destId="{11818BEC-2CEC-45F3-BBA8-E018C2C08DF2}" srcOrd="24" destOrd="0" presId="urn:microsoft.com/office/officeart/2005/8/layout/list1"/>
    <dgm:cxn modelId="{2ADA7B35-13D6-4D06-834A-03D66D70D342}" type="presParOf" srcId="{11818BEC-2CEC-45F3-BBA8-E018C2C08DF2}" destId="{22F27014-2A3E-46CF-AE3F-7A41E7B34966}" srcOrd="0" destOrd="0" presId="urn:microsoft.com/office/officeart/2005/8/layout/list1"/>
    <dgm:cxn modelId="{B6FD640B-D92A-46B0-AEE3-1AB67CF64C5E}" type="presParOf" srcId="{11818BEC-2CEC-45F3-BBA8-E018C2C08DF2}" destId="{CBBB047D-E160-4685-B237-47A9D6007417}" srcOrd="1" destOrd="0" presId="urn:microsoft.com/office/officeart/2005/8/layout/list1"/>
    <dgm:cxn modelId="{4B9A6D4A-3C9D-4FEE-A356-D2DE5C31AAAD}" type="presParOf" srcId="{FDDF3394-9934-44F6-A79A-1DD823C988F9}" destId="{29731FBA-0048-40E8-8080-FD37689E5E5D}" srcOrd="25" destOrd="0" presId="urn:microsoft.com/office/officeart/2005/8/layout/list1"/>
    <dgm:cxn modelId="{DEBED5CC-1A70-4405-8751-D8A6185CD181}" type="presParOf" srcId="{FDDF3394-9934-44F6-A79A-1DD823C988F9}" destId="{7B81B341-B3B5-4B1E-8DCF-F4019B230535}" srcOrd="26" destOrd="0" presId="urn:microsoft.com/office/officeart/2005/8/layout/list1"/>
    <dgm:cxn modelId="{D44FF9D3-6EDC-4335-A20B-88B291A25A6A}" type="presParOf" srcId="{FDDF3394-9934-44F6-A79A-1DD823C988F9}" destId="{015526B7-07E0-4C9D-88CE-5966AE08AA66}" srcOrd="27" destOrd="0" presId="urn:microsoft.com/office/officeart/2005/8/layout/list1"/>
    <dgm:cxn modelId="{7F2A59A6-FB6D-4FD0-AAA4-A6B05DA5B686}" type="presParOf" srcId="{FDDF3394-9934-44F6-A79A-1DD823C988F9}" destId="{2C6142B9-39E8-41DE-AAC1-BA6ED93764EA}" srcOrd="28" destOrd="0" presId="urn:microsoft.com/office/officeart/2005/8/layout/list1"/>
    <dgm:cxn modelId="{42827D82-BA12-4A18-95FC-54E5976F85B5}" type="presParOf" srcId="{2C6142B9-39E8-41DE-AAC1-BA6ED93764EA}" destId="{8554F735-142A-4F39-A65F-495AA7C4C7C4}" srcOrd="0" destOrd="0" presId="urn:microsoft.com/office/officeart/2005/8/layout/list1"/>
    <dgm:cxn modelId="{24A9E953-F376-4CE0-ABEF-DE4C9BE9665F}" type="presParOf" srcId="{2C6142B9-39E8-41DE-AAC1-BA6ED93764EA}" destId="{119FDDDA-328B-4B31-8C03-E407CC28C71A}" srcOrd="1" destOrd="0" presId="urn:microsoft.com/office/officeart/2005/8/layout/list1"/>
    <dgm:cxn modelId="{B6CF02B7-4D3E-4DE8-9E4E-BD99C4EBA22B}" type="presParOf" srcId="{FDDF3394-9934-44F6-A79A-1DD823C988F9}" destId="{3387B637-0AED-4B98-B57B-E6BA789AF9CD}" srcOrd="29" destOrd="0" presId="urn:microsoft.com/office/officeart/2005/8/layout/list1"/>
    <dgm:cxn modelId="{FEE7D883-BF9A-4F02-91C1-AC08FF084C4B}" type="presParOf" srcId="{FDDF3394-9934-44F6-A79A-1DD823C988F9}" destId="{5EDAFBA8-3A7A-4471-B65E-7C0736037A9B}" srcOrd="30" destOrd="0" presId="urn:microsoft.com/office/officeart/2005/8/layout/list1"/>
    <dgm:cxn modelId="{4E058387-848A-4DFE-BE43-46A6E3FD96CD}" type="presParOf" srcId="{FDDF3394-9934-44F6-A79A-1DD823C988F9}" destId="{5D860985-19EA-4417-BA03-3099AAD37223}" srcOrd="31" destOrd="0" presId="urn:microsoft.com/office/officeart/2005/8/layout/list1"/>
    <dgm:cxn modelId="{1DAF447B-C2C8-4A4F-8DE2-CCF2B2FEBEB6}" type="presParOf" srcId="{FDDF3394-9934-44F6-A79A-1DD823C988F9}" destId="{303A00F8-40D5-4ADF-A6E0-A2B22D3BD9F1}" srcOrd="32" destOrd="0" presId="urn:microsoft.com/office/officeart/2005/8/layout/list1"/>
    <dgm:cxn modelId="{FFD52175-F3B8-40AE-A61B-EEA076B5530D}" type="presParOf" srcId="{303A00F8-40D5-4ADF-A6E0-A2B22D3BD9F1}" destId="{A19E1260-B81E-49FE-8FC2-412A3935C15A}" srcOrd="0" destOrd="0" presId="urn:microsoft.com/office/officeart/2005/8/layout/list1"/>
    <dgm:cxn modelId="{6B491ED7-7BA6-4999-A8EE-E55317F1860E}" type="presParOf" srcId="{303A00F8-40D5-4ADF-A6E0-A2B22D3BD9F1}" destId="{15B72E4C-98D2-4735-9258-B10F400969BE}" srcOrd="1" destOrd="0" presId="urn:microsoft.com/office/officeart/2005/8/layout/list1"/>
    <dgm:cxn modelId="{EC223376-D8ED-43F2-AEA1-932FA01F3B09}" type="presParOf" srcId="{FDDF3394-9934-44F6-A79A-1DD823C988F9}" destId="{68F17F99-D22C-46AD-9FB8-85C8834CB6FB}" srcOrd="33" destOrd="0" presId="urn:microsoft.com/office/officeart/2005/8/layout/list1"/>
    <dgm:cxn modelId="{49E1EC12-94A7-4F38-B42F-D8E5C15BF04F}"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rgbClr val="C00000"/>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737041CF-C66C-4B4C-A794-1C74E5C9DE6E}" type="presOf" srcId="{FC5EB29D-7AED-4D1F-8625-396242E32FBB}" destId="{1C3F00A5-DE6B-4F60-9A94-97E500FB347B}" srcOrd="0" destOrd="0" presId="urn:microsoft.com/office/officeart/2005/8/layout/list1"/>
    <dgm:cxn modelId="{94D6B632-B1A4-4A69-8F39-6AD09D0CE57C}" type="presOf" srcId="{FC5EB29D-7AED-4D1F-8625-396242E32FBB}" destId="{C87AA9E5-0EF6-44D5-B78B-8DF62B0581C6}"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37FDBAE5-554B-48BE-A3F7-F7CEC4994FD9}" type="presOf" srcId="{17365DAD-1AAE-45D3-9D8C-D930C1B0E165}" destId="{8554F735-142A-4F39-A65F-495AA7C4C7C4}" srcOrd="0" destOrd="0" presId="urn:microsoft.com/office/officeart/2005/8/layout/list1"/>
    <dgm:cxn modelId="{B9F004E1-26B9-4EF0-A3C7-F334C168D42D}" type="presOf" srcId="{1C45C059-8117-4FE9-BE9F-EA78D44C5735}" destId="{22CF1DEF-BD6F-4ECF-9743-7498CC9E9822}"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5063CF46-DFB3-476A-A8A8-877CB8A31763}" type="presOf" srcId="{0638FFE9-BC2A-4365-B850-B06E81674028}" destId="{C9C7A494-DAB8-4001-952E-0D94BD5F0F18}" srcOrd="0" destOrd="0" presId="urn:microsoft.com/office/officeart/2005/8/layout/list1"/>
    <dgm:cxn modelId="{0F8679BE-A7BE-4698-988B-F45E5010FCC8}" type="presOf" srcId="{0F2EF822-0560-421A-AC27-5F281DCE7A41}" destId="{25A36475-D647-47A1-B8DE-7F4C2E4E4B78}" srcOrd="1" destOrd="0" presId="urn:microsoft.com/office/officeart/2005/8/layout/list1"/>
    <dgm:cxn modelId="{DA9D2761-716F-4238-8767-87EB0B2C0058}" type="presOf" srcId="{76CD096A-1850-4034-B3BE-C54E1E3D67C2}" destId="{FDDF3394-9934-44F6-A79A-1DD823C988F9}"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4B494ACF-0951-45FF-A6D9-B8A9F26540C6}" type="presOf" srcId="{58980F67-80B5-4BB1-8993-150D7F5EBC14}" destId="{3A746979-E9FB-4712-AC21-ED558594C067}" srcOrd="1" destOrd="0" presId="urn:microsoft.com/office/officeart/2005/8/layout/list1"/>
    <dgm:cxn modelId="{51B01577-9BCF-44A7-91C6-73CA21C83941}" type="presOf" srcId="{7AE1CBF7-0EB5-4958-B2F0-98FF433B88D0}" destId="{CBBB047D-E160-4685-B237-47A9D6007417}" srcOrd="1" destOrd="0" presId="urn:microsoft.com/office/officeart/2005/8/layout/list1"/>
    <dgm:cxn modelId="{793D6601-45C0-4ADE-ADAD-AA682203E666}" type="presOf" srcId="{0F2EF822-0560-421A-AC27-5F281DCE7A41}" destId="{4ABE6452-715E-482D-8F15-F43435D34B23}"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27FDE73F-7033-4779-8972-0F83B9EE4CC7}" type="presOf" srcId="{7AE1CBF7-0EB5-4958-B2F0-98FF433B88D0}" destId="{22F27014-2A3E-46CF-AE3F-7A41E7B34966}" srcOrd="0" destOrd="0" presId="urn:microsoft.com/office/officeart/2005/8/layout/list1"/>
    <dgm:cxn modelId="{589C972E-ED9F-41EB-8EFC-08692936B845}" type="presOf" srcId="{17365DAD-1AAE-45D3-9D8C-D930C1B0E165}" destId="{119FDDDA-328B-4B31-8C03-E407CC28C71A}"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FF91403D-946C-4024-AFDE-41E4EE51E6FC}" type="presOf" srcId="{58980F67-80B5-4BB1-8993-150D7F5EBC14}" destId="{F5CBDABF-7DAA-4467-AE8F-DF61DDEC1880}" srcOrd="0" destOrd="0" presId="urn:microsoft.com/office/officeart/2005/8/layout/list1"/>
    <dgm:cxn modelId="{8DEFCF61-70EA-4215-8E68-3574563FE68B}" type="presOf" srcId="{0638FFE9-BC2A-4365-B850-B06E81674028}" destId="{35B6308C-27B8-45FA-90CB-FE2E48A3D241}" srcOrd="1" destOrd="0" presId="urn:microsoft.com/office/officeart/2005/8/layout/list1"/>
    <dgm:cxn modelId="{D0937DAE-61B6-4DAB-83C1-7C41E63FFBE9}" type="presOf" srcId="{18D678FC-CD22-43E4-A546-72C2F07F9267}" destId="{194233D7-AD2D-49E4-85F3-E52BC88DDA4E}" srcOrd="1" destOrd="0" presId="urn:microsoft.com/office/officeart/2005/8/layout/list1"/>
    <dgm:cxn modelId="{6B336D16-F3C8-4B56-8DF9-6D8B98F48A50}" type="presOf" srcId="{36625B9D-6693-4D7C-9AFB-A7145706981B}" destId="{15B72E4C-98D2-4735-9258-B10F400969BE}"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C6AEB6D5-E9F6-4BAA-8645-3386B827711D}" type="presOf" srcId="{18D678FC-CD22-43E4-A546-72C2F07F9267}" destId="{ACA4E184-9013-44E8-A846-EEEF6CCE63A8}"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6C8154C8-7D90-4482-AE01-4E711E21079D}" type="presOf" srcId="{36625B9D-6693-4D7C-9AFB-A7145706981B}" destId="{A19E1260-B81E-49FE-8FC2-412A3935C15A}" srcOrd="0" destOrd="0" presId="urn:microsoft.com/office/officeart/2005/8/layout/list1"/>
    <dgm:cxn modelId="{C458D5B5-28D3-467A-BAA9-B875C00B9BE6}" type="presOf" srcId="{1C45C059-8117-4FE9-BE9F-EA78D44C5735}" destId="{5FAD4029-6631-408A-A224-7845E7EA1F39}"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57079189-5D7B-4CA3-B395-D6A3D7991E19}" type="presParOf" srcId="{FDDF3394-9934-44F6-A79A-1DD823C988F9}" destId="{019AFB21-E085-4059-A934-E067DD4DAC1A}" srcOrd="0" destOrd="0" presId="urn:microsoft.com/office/officeart/2005/8/layout/list1"/>
    <dgm:cxn modelId="{72228691-EBDA-478A-B161-E215D9938B63}" type="presParOf" srcId="{019AFB21-E085-4059-A934-E067DD4DAC1A}" destId="{F5CBDABF-7DAA-4467-AE8F-DF61DDEC1880}" srcOrd="0" destOrd="0" presId="urn:microsoft.com/office/officeart/2005/8/layout/list1"/>
    <dgm:cxn modelId="{D4393518-6E16-4E3E-9273-EFE7B011D599}" type="presParOf" srcId="{019AFB21-E085-4059-A934-E067DD4DAC1A}" destId="{3A746979-E9FB-4712-AC21-ED558594C067}" srcOrd="1" destOrd="0" presId="urn:microsoft.com/office/officeart/2005/8/layout/list1"/>
    <dgm:cxn modelId="{85A2BC62-41C6-43AD-BCFA-A52BBFFC5B89}" type="presParOf" srcId="{FDDF3394-9934-44F6-A79A-1DD823C988F9}" destId="{B5B9E088-B881-4DBC-85D6-1537B87BB6CE}" srcOrd="1" destOrd="0" presId="urn:microsoft.com/office/officeart/2005/8/layout/list1"/>
    <dgm:cxn modelId="{BBA6E7DA-78A4-4674-88D2-6B0812A6D7E8}" type="presParOf" srcId="{FDDF3394-9934-44F6-A79A-1DD823C988F9}" destId="{CA8375C8-0C8E-4AAC-BB77-E8554B9ECE8C}" srcOrd="2" destOrd="0" presId="urn:microsoft.com/office/officeart/2005/8/layout/list1"/>
    <dgm:cxn modelId="{C8C0C23A-579D-47FD-A33C-867282F5CABE}" type="presParOf" srcId="{FDDF3394-9934-44F6-A79A-1DD823C988F9}" destId="{8DEB0E39-7FDD-45D3-9DA0-EE51B3AA3DA6}" srcOrd="3" destOrd="0" presId="urn:microsoft.com/office/officeart/2005/8/layout/list1"/>
    <dgm:cxn modelId="{70E16F61-F607-4EAE-8429-3C430C844B6C}" type="presParOf" srcId="{FDDF3394-9934-44F6-A79A-1DD823C988F9}" destId="{2A4C7834-5605-4CCD-86F3-2654AE433539}" srcOrd="4" destOrd="0" presId="urn:microsoft.com/office/officeart/2005/8/layout/list1"/>
    <dgm:cxn modelId="{9B3F0F85-A6A6-421E-B1C8-C7B2D58EE97C}" type="presParOf" srcId="{2A4C7834-5605-4CCD-86F3-2654AE433539}" destId="{22CF1DEF-BD6F-4ECF-9743-7498CC9E9822}" srcOrd="0" destOrd="0" presId="urn:microsoft.com/office/officeart/2005/8/layout/list1"/>
    <dgm:cxn modelId="{0F597374-4868-4E92-ACF9-2130BE9902BB}" type="presParOf" srcId="{2A4C7834-5605-4CCD-86F3-2654AE433539}" destId="{5FAD4029-6631-408A-A224-7845E7EA1F39}" srcOrd="1" destOrd="0" presId="urn:microsoft.com/office/officeart/2005/8/layout/list1"/>
    <dgm:cxn modelId="{A3412EE0-D8F2-4856-AFB1-5E2064DF29E4}" type="presParOf" srcId="{FDDF3394-9934-44F6-A79A-1DD823C988F9}" destId="{C523694A-7521-4947-9D66-8ACC1EAB7170}" srcOrd="5" destOrd="0" presId="urn:microsoft.com/office/officeart/2005/8/layout/list1"/>
    <dgm:cxn modelId="{ECC9256D-ABD7-4D59-954E-550F37FE1E1C}" type="presParOf" srcId="{FDDF3394-9934-44F6-A79A-1DD823C988F9}" destId="{24247EE9-97CF-472C-8B16-4EA803B5AE59}" srcOrd="6" destOrd="0" presId="urn:microsoft.com/office/officeart/2005/8/layout/list1"/>
    <dgm:cxn modelId="{AC14D9BD-6C12-40B6-BD80-86A06FCA728D}" type="presParOf" srcId="{FDDF3394-9934-44F6-A79A-1DD823C988F9}" destId="{CDF47DDC-0CFA-4020-801B-359677188F69}" srcOrd="7" destOrd="0" presId="urn:microsoft.com/office/officeart/2005/8/layout/list1"/>
    <dgm:cxn modelId="{5B546DC7-4B37-4237-8981-7A3D9D8521AD}" type="presParOf" srcId="{FDDF3394-9934-44F6-A79A-1DD823C988F9}" destId="{365D8BB4-7F55-4068-858A-A9F13A957104}" srcOrd="8" destOrd="0" presId="urn:microsoft.com/office/officeart/2005/8/layout/list1"/>
    <dgm:cxn modelId="{EEED8AEA-C00F-4E95-9C84-F93B7C0FA8D3}" type="presParOf" srcId="{365D8BB4-7F55-4068-858A-A9F13A957104}" destId="{4ABE6452-715E-482D-8F15-F43435D34B23}" srcOrd="0" destOrd="0" presId="urn:microsoft.com/office/officeart/2005/8/layout/list1"/>
    <dgm:cxn modelId="{E071C4AA-59CD-4E49-B0F0-0A10501CD1A4}" type="presParOf" srcId="{365D8BB4-7F55-4068-858A-A9F13A957104}" destId="{25A36475-D647-47A1-B8DE-7F4C2E4E4B78}" srcOrd="1" destOrd="0" presId="urn:microsoft.com/office/officeart/2005/8/layout/list1"/>
    <dgm:cxn modelId="{1AF82F1B-D44E-487B-B0E7-04E87AFE3438}" type="presParOf" srcId="{FDDF3394-9934-44F6-A79A-1DD823C988F9}" destId="{AA6537BB-A412-4EAD-BD05-AB5A98E69B8E}" srcOrd="9" destOrd="0" presId="urn:microsoft.com/office/officeart/2005/8/layout/list1"/>
    <dgm:cxn modelId="{FEB3E33A-8F07-45AF-BFB5-FAB381A22921}" type="presParOf" srcId="{FDDF3394-9934-44F6-A79A-1DD823C988F9}" destId="{5CAABA14-B57D-49D8-8ACB-CFAD8C2CF203}" srcOrd="10" destOrd="0" presId="urn:microsoft.com/office/officeart/2005/8/layout/list1"/>
    <dgm:cxn modelId="{C75F0D36-E30E-460F-9A66-BA76850CAB77}" type="presParOf" srcId="{FDDF3394-9934-44F6-A79A-1DD823C988F9}" destId="{8354727D-F543-4147-8B33-6EFF7E25A567}" srcOrd="11" destOrd="0" presId="urn:microsoft.com/office/officeart/2005/8/layout/list1"/>
    <dgm:cxn modelId="{D6097EC9-8A4E-4B4C-9222-8C77F0869C2C}" type="presParOf" srcId="{FDDF3394-9934-44F6-A79A-1DD823C988F9}" destId="{33F87F4E-8AB5-4D97-90EF-13EDE15EC8AB}" srcOrd="12" destOrd="0" presId="urn:microsoft.com/office/officeart/2005/8/layout/list1"/>
    <dgm:cxn modelId="{E7738A02-7E28-480F-8AE2-792451FF0983}" type="presParOf" srcId="{33F87F4E-8AB5-4D97-90EF-13EDE15EC8AB}" destId="{1C3F00A5-DE6B-4F60-9A94-97E500FB347B}" srcOrd="0" destOrd="0" presId="urn:microsoft.com/office/officeart/2005/8/layout/list1"/>
    <dgm:cxn modelId="{EE58398E-E899-408D-B05D-C29E1DC2093B}" type="presParOf" srcId="{33F87F4E-8AB5-4D97-90EF-13EDE15EC8AB}" destId="{C87AA9E5-0EF6-44D5-B78B-8DF62B0581C6}" srcOrd="1" destOrd="0" presId="urn:microsoft.com/office/officeart/2005/8/layout/list1"/>
    <dgm:cxn modelId="{403B6354-6FBD-49ED-8334-1AC14987C5B7}" type="presParOf" srcId="{FDDF3394-9934-44F6-A79A-1DD823C988F9}" destId="{478B6567-7938-4D65-8D88-113225D1479B}" srcOrd="13" destOrd="0" presId="urn:microsoft.com/office/officeart/2005/8/layout/list1"/>
    <dgm:cxn modelId="{797DE15A-549C-4B63-A8C2-A3A9E81C0176}" type="presParOf" srcId="{FDDF3394-9934-44F6-A79A-1DD823C988F9}" destId="{D1510A63-CC04-41A6-8D80-C60F4688ACB9}" srcOrd="14" destOrd="0" presId="urn:microsoft.com/office/officeart/2005/8/layout/list1"/>
    <dgm:cxn modelId="{953485F9-281A-4518-AC72-FD8D96F11E96}" type="presParOf" srcId="{FDDF3394-9934-44F6-A79A-1DD823C988F9}" destId="{0B1F37BE-FBF4-454B-BF70-47DC8B0B5638}" srcOrd="15" destOrd="0" presId="urn:microsoft.com/office/officeart/2005/8/layout/list1"/>
    <dgm:cxn modelId="{4D6F397E-ADC9-49E8-86AE-22F8AE5EB05D}" type="presParOf" srcId="{FDDF3394-9934-44F6-A79A-1DD823C988F9}" destId="{392B170D-8ABB-4F46-A4F4-D705DAE00D4E}" srcOrd="16" destOrd="0" presId="urn:microsoft.com/office/officeart/2005/8/layout/list1"/>
    <dgm:cxn modelId="{A15DAEB9-9B94-4249-89F0-9A7867420AF4}" type="presParOf" srcId="{392B170D-8ABB-4F46-A4F4-D705DAE00D4E}" destId="{ACA4E184-9013-44E8-A846-EEEF6CCE63A8}" srcOrd="0" destOrd="0" presId="urn:microsoft.com/office/officeart/2005/8/layout/list1"/>
    <dgm:cxn modelId="{AA58C7ED-AEE0-4B10-A9C9-C82BCECC7111}" type="presParOf" srcId="{392B170D-8ABB-4F46-A4F4-D705DAE00D4E}" destId="{194233D7-AD2D-49E4-85F3-E52BC88DDA4E}" srcOrd="1" destOrd="0" presId="urn:microsoft.com/office/officeart/2005/8/layout/list1"/>
    <dgm:cxn modelId="{25E31C6B-AD7F-4440-AD27-8D9031EAD169}" type="presParOf" srcId="{FDDF3394-9934-44F6-A79A-1DD823C988F9}" destId="{6D2588F3-F3EA-4632-9969-9C85214CCD40}" srcOrd="17" destOrd="0" presId="urn:microsoft.com/office/officeart/2005/8/layout/list1"/>
    <dgm:cxn modelId="{0EF35B40-9EBA-4922-8F26-D5A61B4E3725}" type="presParOf" srcId="{FDDF3394-9934-44F6-A79A-1DD823C988F9}" destId="{E22504F5-E5FA-4125-8A32-374D729CA4AC}" srcOrd="18" destOrd="0" presId="urn:microsoft.com/office/officeart/2005/8/layout/list1"/>
    <dgm:cxn modelId="{0E0F005C-FC9B-4181-B717-CF64169B64CB}" type="presParOf" srcId="{FDDF3394-9934-44F6-A79A-1DD823C988F9}" destId="{F648CF32-6D2A-4691-9180-81B995A906C1}" srcOrd="19" destOrd="0" presId="urn:microsoft.com/office/officeart/2005/8/layout/list1"/>
    <dgm:cxn modelId="{3AE272F5-5A11-48A1-86DB-C0C1787C2640}" type="presParOf" srcId="{FDDF3394-9934-44F6-A79A-1DD823C988F9}" destId="{EFDB2143-6CC4-403F-9C3E-332CF7BBBC53}" srcOrd="20" destOrd="0" presId="urn:microsoft.com/office/officeart/2005/8/layout/list1"/>
    <dgm:cxn modelId="{EC274644-C1EC-4C9A-9196-B4925F88DDC6}" type="presParOf" srcId="{EFDB2143-6CC4-403F-9C3E-332CF7BBBC53}" destId="{C9C7A494-DAB8-4001-952E-0D94BD5F0F18}" srcOrd="0" destOrd="0" presId="urn:microsoft.com/office/officeart/2005/8/layout/list1"/>
    <dgm:cxn modelId="{CA984711-146B-400E-95FD-C41A15F55C27}" type="presParOf" srcId="{EFDB2143-6CC4-403F-9C3E-332CF7BBBC53}" destId="{35B6308C-27B8-45FA-90CB-FE2E48A3D241}" srcOrd="1" destOrd="0" presId="urn:microsoft.com/office/officeart/2005/8/layout/list1"/>
    <dgm:cxn modelId="{BE1DC30C-7E73-4DCB-82AC-9593F13A653A}" type="presParOf" srcId="{FDDF3394-9934-44F6-A79A-1DD823C988F9}" destId="{F8C8B610-E125-4A61-AE01-DF4EC7B26B07}" srcOrd="21" destOrd="0" presId="urn:microsoft.com/office/officeart/2005/8/layout/list1"/>
    <dgm:cxn modelId="{206EB1B2-A0DE-40D9-A05C-64FF8AEE12A6}" type="presParOf" srcId="{FDDF3394-9934-44F6-A79A-1DD823C988F9}" destId="{473E203A-B04A-4862-BA76-7147E8E79362}" srcOrd="22" destOrd="0" presId="urn:microsoft.com/office/officeart/2005/8/layout/list1"/>
    <dgm:cxn modelId="{50350D6E-4881-44E5-8CA4-984EA33EE37D}" type="presParOf" srcId="{FDDF3394-9934-44F6-A79A-1DD823C988F9}" destId="{BC3E2183-B6C2-47C7-9CBC-A06BD64C7126}" srcOrd="23" destOrd="0" presId="urn:microsoft.com/office/officeart/2005/8/layout/list1"/>
    <dgm:cxn modelId="{85FEB30D-7685-4448-A91B-3245D55F2458}" type="presParOf" srcId="{FDDF3394-9934-44F6-A79A-1DD823C988F9}" destId="{11818BEC-2CEC-45F3-BBA8-E018C2C08DF2}" srcOrd="24" destOrd="0" presId="urn:microsoft.com/office/officeart/2005/8/layout/list1"/>
    <dgm:cxn modelId="{3A1281E5-1D5C-4852-9305-6EC678521F88}" type="presParOf" srcId="{11818BEC-2CEC-45F3-BBA8-E018C2C08DF2}" destId="{22F27014-2A3E-46CF-AE3F-7A41E7B34966}" srcOrd="0" destOrd="0" presId="urn:microsoft.com/office/officeart/2005/8/layout/list1"/>
    <dgm:cxn modelId="{973BBC53-B66B-4E3C-9A2E-B368E149EA88}" type="presParOf" srcId="{11818BEC-2CEC-45F3-BBA8-E018C2C08DF2}" destId="{CBBB047D-E160-4685-B237-47A9D6007417}" srcOrd="1" destOrd="0" presId="urn:microsoft.com/office/officeart/2005/8/layout/list1"/>
    <dgm:cxn modelId="{453E0253-B8EC-4A0C-A7B7-D8D3017F91BF}" type="presParOf" srcId="{FDDF3394-9934-44F6-A79A-1DD823C988F9}" destId="{29731FBA-0048-40E8-8080-FD37689E5E5D}" srcOrd="25" destOrd="0" presId="urn:microsoft.com/office/officeart/2005/8/layout/list1"/>
    <dgm:cxn modelId="{D6AF0C87-E5B7-4C5A-9C1F-575A4A0A924C}" type="presParOf" srcId="{FDDF3394-9934-44F6-A79A-1DD823C988F9}" destId="{7B81B341-B3B5-4B1E-8DCF-F4019B230535}" srcOrd="26" destOrd="0" presId="urn:microsoft.com/office/officeart/2005/8/layout/list1"/>
    <dgm:cxn modelId="{1A746075-8D0E-45F6-8260-16EB95DAC621}" type="presParOf" srcId="{FDDF3394-9934-44F6-A79A-1DD823C988F9}" destId="{015526B7-07E0-4C9D-88CE-5966AE08AA66}" srcOrd="27" destOrd="0" presId="urn:microsoft.com/office/officeart/2005/8/layout/list1"/>
    <dgm:cxn modelId="{DF599FCA-5020-4AE2-A733-F600261F1DA0}" type="presParOf" srcId="{FDDF3394-9934-44F6-A79A-1DD823C988F9}" destId="{2C6142B9-39E8-41DE-AAC1-BA6ED93764EA}" srcOrd="28" destOrd="0" presId="urn:microsoft.com/office/officeart/2005/8/layout/list1"/>
    <dgm:cxn modelId="{97FFFF5A-0F9C-44CA-B5DC-3AB25BB911F2}" type="presParOf" srcId="{2C6142B9-39E8-41DE-AAC1-BA6ED93764EA}" destId="{8554F735-142A-4F39-A65F-495AA7C4C7C4}" srcOrd="0" destOrd="0" presId="urn:microsoft.com/office/officeart/2005/8/layout/list1"/>
    <dgm:cxn modelId="{484BD585-6E44-4B90-8944-3E8D0F78CBBB}" type="presParOf" srcId="{2C6142B9-39E8-41DE-AAC1-BA6ED93764EA}" destId="{119FDDDA-328B-4B31-8C03-E407CC28C71A}" srcOrd="1" destOrd="0" presId="urn:microsoft.com/office/officeart/2005/8/layout/list1"/>
    <dgm:cxn modelId="{7D92EA44-B8A0-49C1-ACEC-9A0B5457040C}" type="presParOf" srcId="{FDDF3394-9934-44F6-A79A-1DD823C988F9}" destId="{3387B637-0AED-4B98-B57B-E6BA789AF9CD}" srcOrd="29" destOrd="0" presId="urn:microsoft.com/office/officeart/2005/8/layout/list1"/>
    <dgm:cxn modelId="{D2E4B732-42DA-4B04-A555-AF9EF287E2C9}" type="presParOf" srcId="{FDDF3394-9934-44F6-A79A-1DD823C988F9}" destId="{5EDAFBA8-3A7A-4471-B65E-7C0736037A9B}" srcOrd="30" destOrd="0" presId="urn:microsoft.com/office/officeart/2005/8/layout/list1"/>
    <dgm:cxn modelId="{2C044A7E-27F2-46CF-8E5F-94B80D3CD2FB}" type="presParOf" srcId="{FDDF3394-9934-44F6-A79A-1DD823C988F9}" destId="{5D860985-19EA-4417-BA03-3099AAD37223}" srcOrd="31" destOrd="0" presId="urn:microsoft.com/office/officeart/2005/8/layout/list1"/>
    <dgm:cxn modelId="{96E6B89B-8522-4BFD-A2C4-9A501FF247C6}" type="presParOf" srcId="{FDDF3394-9934-44F6-A79A-1DD823C988F9}" destId="{303A00F8-40D5-4ADF-A6E0-A2B22D3BD9F1}" srcOrd="32" destOrd="0" presId="urn:microsoft.com/office/officeart/2005/8/layout/list1"/>
    <dgm:cxn modelId="{F9CFD5F5-52AA-41D1-9377-03A0A365D005}" type="presParOf" srcId="{303A00F8-40D5-4ADF-A6E0-A2B22D3BD9F1}" destId="{A19E1260-B81E-49FE-8FC2-412A3935C15A}" srcOrd="0" destOrd="0" presId="urn:microsoft.com/office/officeart/2005/8/layout/list1"/>
    <dgm:cxn modelId="{564055F9-C9B0-4290-BF93-F113EB89219F}" type="presParOf" srcId="{303A00F8-40D5-4ADF-A6E0-A2B22D3BD9F1}" destId="{15B72E4C-98D2-4735-9258-B10F400969BE}" srcOrd="1" destOrd="0" presId="urn:microsoft.com/office/officeart/2005/8/layout/list1"/>
    <dgm:cxn modelId="{2F4B4449-215A-4837-998E-AAC7A71D7100}" type="presParOf" srcId="{FDDF3394-9934-44F6-A79A-1DD823C988F9}" destId="{68F17F99-D22C-46AD-9FB8-85C8834CB6FB}" srcOrd="33" destOrd="0" presId="urn:microsoft.com/office/officeart/2005/8/layout/list1"/>
    <dgm:cxn modelId="{42247B48-2138-45B9-97D0-528A970DCB38}"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rgbClr val="C00000"/>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FB6ED79C-31E7-4C98-9D47-323F55C8A01C}" type="presOf" srcId="{36625B9D-6693-4D7C-9AFB-A7145706981B}" destId="{A19E1260-B81E-49FE-8FC2-412A3935C15A}"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CA7E6123-1A5F-4304-8E73-3E8EC5C15DFE}" type="presOf" srcId="{17365DAD-1AAE-45D3-9D8C-D930C1B0E165}" destId="{119FDDDA-328B-4B31-8C03-E407CC28C71A}"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DCE82C20-62A6-4090-BFEC-1AB93D40A907}" type="presOf" srcId="{7AE1CBF7-0EB5-4958-B2F0-98FF433B88D0}" destId="{22F27014-2A3E-46CF-AE3F-7A41E7B34966}" srcOrd="0" destOrd="0" presId="urn:microsoft.com/office/officeart/2005/8/layout/list1"/>
    <dgm:cxn modelId="{0296A23F-D2C2-43A2-8C83-12DD21CD0078}" type="presOf" srcId="{FC5EB29D-7AED-4D1F-8625-396242E32FBB}" destId="{1C3F00A5-DE6B-4F60-9A94-97E500FB347B}" srcOrd="0" destOrd="0" presId="urn:microsoft.com/office/officeart/2005/8/layout/list1"/>
    <dgm:cxn modelId="{EEE641CA-7376-486F-89EF-A9EB217B04E8}" type="presOf" srcId="{1C45C059-8117-4FE9-BE9F-EA78D44C5735}" destId="{5FAD4029-6631-408A-A224-7845E7EA1F39}" srcOrd="1" destOrd="0" presId="urn:microsoft.com/office/officeart/2005/8/layout/list1"/>
    <dgm:cxn modelId="{B44A76B5-F629-4080-8639-687DA447CB04}" type="presOf" srcId="{0F2EF822-0560-421A-AC27-5F281DCE7A41}" destId="{4ABE6452-715E-482D-8F15-F43435D34B23}"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11A17CF5-3EC6-47AD-83B7-A88E12EBCDC8}" type="presOf" srcId="{7AE1CBF7-0EB5-4958-B2F0-98FF433B88D0}" destId="{CBBB047D-E160-4685-B237-47A9D6007417}"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6C6BAE53-1145-4E08-8BCB-C14B4464002A}" type="presOf" srcId="{1C45C059-8117-4FE9-BE9F-EA78D44C5735}" destId="{22CF1DEF-BD6F-4ECF-9743-7498CC9E9822}" srcOrd="0" destOrd="0" presId="urn:microsoft.com/office/officeart/2005/8/layout/list1"/>
    <dgm:cxn modelId="{B30669D7-F16D-4803-A9F0-648882ABB4CB}" type="presOf" srcId="{FC5EB29D-7AED-4D1F-8625-396242E32FBB}" destId="{C87AA9E5-0EF6-44D5-B78B-8DF62B0581C6}"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E51E4CB8-B411-4571-8D04-E13DB239246B}" type="presOf" srcId="{58980F67-80B5-4BB1-8993-150D7F5EBC14}" destId="{3A746979-E9FB-4712-AC21-ED558594C067}"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A9A5665E-7BF9-487B-BD06-5B663E749D15}" type="presOf" srcId="{17365DAD-1AAE-45D3-9D8C-D930C1B0E165}" destId="{8554F735-142A-4F39-A65F-495AA7C4C7C4}" srcOrd="0" destOrd="0" presId="urn:microsoft.com/office/officeart/2005/8/layout/list1"/>
    <dgm:cxn modelId="{6824041F-1793-4108-A27C-F6169086DD3D}" type="presOf" srcId="{18D678FC-CD22-43E4-A546-72C2F07F9267}" destId="{194233D7-AD2D-49E4-85F3-E52BC88DDA4E}" srcOrd="1" destOrd="0" presId="urn:microsoft.com/office/officeart/2005/8/layout/list1"/>
    <dgm:cxn modelId="{5363C108-7358-4330-9492-B8695AAE248E}" type="presOf" srcId="{36625B9D-6693-4D7C-9AFB-A7145706981B}" destId="{15B72E4C-98D2-4735-9258-B10F400969BE}" srcOrd="1" destOrd="0" presId="urn:microsoft.com/office/officeart/2005/8/layout/list1"/>
    <dgm:cxn modelId="{557FC89A-66DF-4B55-81BD-1B07A1527FA9}" type="presOf" srcId="{0F2EF822-0560-421A-AC27-5F281DCE7A41}" destId="{25A36475-D647-47A1-B8DE-7F4C2E4E4B78}" srcOrd="1" destOrd="0" presId="urn:microsoft.com/office/officeart/2005/8/layout/list1"/>
    <dgm:cxn modelId="{5E284B09-F2A2-4E68-B3EA-B9C9A25490C3}" type="presOf" srcId="{0638FFE9-BC2A-4365-B850-B06E81674028}" destId="{35B6308C-27B8-45FA-90CB-FE2E48A3D241}"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88714B25-4C13-4B4D-9706-23242B91F2BA}" srcId="{76CD096A-1850-4034-B3BE-C54E1E3D67C2}" destId="{36625B9D-6693-4D7C-9AFB-A7145706981B}" srcOrd="8" destOrd="0" parTransId="{C7546AC5-3409-440F-AB29-403C205B712C}" sibTransId="{8EACBB11-3917-4552-B249-E2A530760DCB}"/>
    <dgm:cxn modelId="{05C6E922-BE23-4A56-BC45-2CC05CE03B90}" type="presOf" srcId="{76CD096A-1850-4034-B3BE-C54E1E3D67C2}" destId="{FDDF3394-9934-44F6-A79A-1DD823C988F9}" srcOrd="0" destOrd="0" presId="urn:microsoft.com/office/officeart/2005/8/layout/list1"/>
    <dgm:cxn modelId="{9FD41FE0-A218-48CF-9D12-5F5F7A7E24EF}" type="presOf" srcId="{58980F67-80B5-4BB1-8993-150D7F5EBC14}" destId="{F5CBDABF-7DAA-4467-AE8F-DF61DDEC1880}" srcOrd="0" destOrd="0" presId="urn:microsoft.com/office/officeart/2005/8/layout/list1"/>
    <dgm:cxn modelId="{1CF3FBB4-8EA2-4FB4-B4B0-F09FCD303734}" type="presOf" srcId="{0638FFE9-BC2A-4365-B850-B06E81674028}" destId="{C9C7A494-DAB8-4001-952E-0D94BD5F0F18}"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72077AD6-52B3-4BFC-A5AB-F55B6DBE62C8}" type="presOf" srcId="{18D678FC-CD22-43E4-A546-72C2F07F9267}" destId="{ACA4E184-9013-44E8-A846-EEEF6CCE63A8}" srcOrd="0" destOrd="0" presId="urn:microsoft.com/office/officeart/2005/8/layout/list1"/>
    <dgm:cxn modelId="{46DCEA66-A891-4F2B-8D28-F1C70CB29FA1}" type="presParOf" srcId="{FDDF3394-9934-44F6-A79A-1DD823C988F9}" destId="{019AFB21-E085-4059-A934-E067DD4DAC1A}" srcOrd="0" destOrd="0" presId="urn:microsoft.com/office/officeart/2005/8/layout/list1"/>
    <dgm:cxn modelId="{EE0A38D6-B8CA-4075-A100-7BE977E2FD10}" type="presParOf" srcId="{019AFB21-E085-4059-A934-E067DD4DAC1A}" destId="{F5CBDABF-7DAA-4467-AE8F-DF61DDEC1880}" srcOrd="0" destOrd="0" presId="urn:microsoft.com/office/officeart/2005/8/layout/list1"/>
    <dgm:cxn modelId="{B9C71DB8-D807-4430-96BE-1FBC1BF716ED}" type="presParOf" srcId="{019AFB21-E085-4059-A934-E067DD4DAC1A}" destId="{3A746979-E9FB-4712-AC21-ED558594C067}" srcOrd="1" destOrd="0" presId="urn:microsoft.com/office/officeart/2005/8/layout/list1"/>
    <dgm:cxn modelId="{44AB3CE5-85A8-41E3-A35C-5DE5BAA97B54}" type="presParOf" srcId="{FDDF3394-9934-44F6-A79A-1DD823C988F9}" destId="{B5B9E088-B881-4DBC-85D6-1537B87BB6CE}" srcOrd="1" destOrd="0" presId="urn:microsoft.com/office/officeart/2005/8/layout/list1"/>
    <dgm:cxn modelId="{2B6DD3A6-8B9C-420F-9740-D148DAEE074C}" type="presParOf" srcId="{FDDF3394-9934-44F6-A79A-1DD823C988F9}" destId="{CA8375C8-0C8E-4AAC-BB77-E8554B9ECE8C}" srcOrd="2" destOrd="0" presId="urn:microsoft.com/office/officeart/2005/8/layout/list1"/>
    <dgm:cxn modelId="{71C41333-FC9C-43BD-B0F2-0355E3CFF0F6}" type="presParOf" srcId="{FDDF3394-9934-44F6-A79A-1DD823C988F9}" destId="{8DEB0E39-7FDD-45D3-9DA0-EE51B3AA3DA6}" srcOrd="3" destOrd="0" presId="urn:microsoft.com/office/officeart/2005/8/layout/list1"/>
    <dgm:cxn modelId="{2EAAE542-E90A-430C-9A1A-DC42035974C0}" type="presParOf" srcId="{FDDF3394-9934-44F6-A79A-1DD823C988F9}" destId="{2A4C7834-5605-4CCD-86F3-2654AE433539}" srcOrd="4" destOrd="0" presId="urn:microsoft.com/office/officeart/2005/8/layout/list1"/>
    <dgm:cxn modelId="{87A0FD75-77E5-47CD-9A6E-A4968F5A31B4}" type="presParOf" srcId="{2A4C7834-5605-4CCD-86F3-2654AE433539}" destId="{22CF1DEF-BD6F-4ECF-9743-7498CC9E9822}" srcOrd="0" destOrd="0" presId="urn:microsoft.com/office/officeart/2005/8/layout/list1"/>
    <dgm:cxn modelId="{E0F6B410-6730-4820-BD6F-6D0ED1540171}" type="presParOf" srcId="{2A4C7834-5605-4CCD-86F3-2654AE433539}" destId="{5FAD4029-6631-408A-A224-7845E7EA1F39}" srcOrd="1" destOrd="0" presId="urn:microsoft.com/office/officeart/2005/8/layout/list1"/>
    <dgm:cxn modelId="{E438F36A-08EB-4F46-8954-EC6C41B2D735}" type="presParOf" srcId="{FDDF3394-9934-44F6-A79A-1DD823C988F9}" destId="{C523694A-7521-4947-9D66-8ACC1EAB7170}" srcOrd="5" destOrd="0" presId="urn:microsoft.com/office/officeart/2005/8/layout/list1"/>
    <dgm:cxn modelId="{36D56BDA-6868-4A19-B9AA-A770F5D7EF8B}" type="presParOf" srcId="{FDDF3394-9934-44F6-A79A-1DD823C988F9}" destId="{24247EE9-97CF-472C-8B16-4EA803B5AE59}" srcOrd="6" destOrd="0" presId="urn:microsoft.com/office/officeart/2005/8/layout/list1"/>
    <dgm:cxn modelId="{EA1F3EBD-B3CA-4E95-8829-A3ED37CC83DF}" type="presParOf" srcId="{FDDF3394-9934-44F6-A79A-1DD823C988F9}" destId="{CDF47DDC-0CFA-4020-801B-359677188F69}" srcOrd="7" destOrd="0" presId="urn:microsoft.com/office/officeart/2005/8/layout/list1"/>
    <dgm:cxn modelId="{2787EF74-FF14-47C6-9E57-1442FC4BFE37}" type="presParOf" srcId="{FDDF3394-9934-44F6-A79A-1DD823C988F9}" destId="{365D8BB4-7F55-4068-858A-A9F13A957104}" srcOrd="8" destOrd="0" presId="urn:microsoft.com/office/officeart/2005/8/layout/list1"/>
    <dgm:cxn modelId="{D53A0CFE-2976-4C39-B37C-5CF0E6623D3B}" type="presParOf" srcId="{365D8BB4-7F55-4068-858A-A9F13A957104}" destId="{4ABE6452-715E-482D-8F15-F43435D34B23}" srcOrd="0" destOrd="0" presId="urn:microsoft.com/office/officeart/2005/8/layout/list1"/>
    <dgm:cxn modelId="{4280B9C3-7AA6-4253-A6B6-E4183EBE8013}" type="presParOf" srcId="{365D8BB4-7F55-4068-858A-A9F13A957104}" destId="{25A36475-D647-47A1-B8DE-7F4C2E4E4B78}" srcOrd="1" destOrd="0" presId="urn:microsoft.com/office/officeart/2005/8/layout/list1"/>
    <dgm:cxn modelId="{9E4413AC-A954-4EEC-8334-2E47B0D47474}" type="presParOf" srcId="{FDDF3394-9934-44F6-A79A-1DD823C988F9}" destId="{AA6537BB-A412-4EAD-BD05-AB5A98E69B8E}" srcOrd="9" destOrd="0" presId="urn:microsoft.com/office/officeart/2005/8/layout/list1"/>
    <dgm:cxn modelId="{3C6CC94A-A726-4F72-A557-D546E2164174}" type="presParOf" srcId="{FDDF3394-9934-44F6-A79A-1DD823C988F9}" destId="{5CAABA14-B57D-49D8-8ACB-CFAD8C2CF203}" srcOrd="10" destOrd="0" presId="urn:microsoft.com/office/officeart/2005/8/layout/list1"/>
    <dgm:cxn modelId="{11807B0A-7A4D-42DB-A560-54A8DBF7B250}" type="presParOf" srcId="{FDDF3394-9934-44F6-A79A-1DD823C988F9}" destId="{8354727D-F543-4147-8B33-6EFF7E25A567}" srcOrd="11" destOrd="0" presId="urn:microsoft.com/office/officeart/2005/8/layout/list1"/>
    <dgm:cxn modelId="{C3A380BC-08CC-4603-9453-D2905E47A1EC}" type="presParOf" srcId="{FDDF3394-9934-44F6-A79A-1DD823C988F9}" destId="{33F87F4E-8AB5-4D97-90EF-13EDE15EC8AB}" srcOrd="12" destOrd="0" presId="urn:microsoft.com/office/officeart/2005/8/layout/list1"/>
    <dgm:cxn modelId="{6CA626E4-93F4-4DCB-BF77-6A5F22F0F0CF}" type="presParOf" srcId="{33F87F4E-8AB5-4D97-90EF-13EDE15EC8AB}" destId="{1C3F00A5-DE6B-4F60-9A94-97E500FB347B}" srcOrd="0" destOrd="0" presId="urn:microsoft.com/office/officeart/2005/8/layout/list1"/>
    <dgm:cxn modelId="{041914F0-9FE2-49A6-8094-3198C9BBD9C5}" type="presParOf" srcId="{33F87F4E-8AB5-4D97-90EF-13EDE15EC8AB}" destId="{C87AA9E5-0EF6-44D5-B78B-8DF62B0581C6}" srcOrd="1" destOrd="0" presId="urn:microsoft.com/office/officeart/2005/8/layout/list1"/>
    <dgm:cxn modelId="{79E10DF5-9C93-412C-9C4D-96D4754762F3}" type="presParOf" srcId="{FDDF3394-9934-44F6-A79A-1DD823C988F9}" destId="{478B6567-7938-4D65-8D88-113225D1479B}" srcOrd="13" destOrd="0" presId="urn:microsoft.com/office/officeart/2005/8/layout/list1"/>
    <dgm:cxn modelId="{6FF0EF6C-9CDF-4F60-BDB1-4260B9F7490F}" type="presParOf" srcId="{FDDF3394-9934-44F6-A79A-1DD823C988F9}" destId="{D1510A63-CC04-41A6-8D80-C60F4688ACB9}" srcOrd="14" destOrd="0" presId="urn:microsoft.com/office/officeart/2005/8/layout/list1"/>
    <dgm:cxn modelId="{CD66E7CC-64D4-4F8A-890C-85B0CB5CAF92}" type="presParOf" srcId="{FDDF3394-9934-44F6-A79A-1DD823C988F9}" destId="{0B1F37BE-FBF4-454B-BF70-47DC8B0B5638}" srcOrd="15" destOrd="0" presId="urn:microsoft.com/office/officeart/2005/8/layout/list1"/>
    <dgm:cxn modelId="{905F96F1-01BC-4076-A417-7A15E2A8749E}" type="presParOf" srcId="{FDDF3394-9934-44F6-A79A-1DD823C988F9}" destId="{392B170D-8ABB-4F46-A4F4-D705DAE00D4E}" srcOrd="16" destOrd="0" presId="urn:microsoft.com/office/officeart/2005/8/layout/list1"/>
    <dgm:cxn modelId="{9187FDAF-F3E1-49F9-BCAD-F28E1CD1F8D6}" type="presParOf" srcId="{392B170D-8ABB-4F46-A4F4-D705DAE00D4E}" destId="{ACA4E184-9013-44E8-A846-EEEF6CCE63A8}" srcOrd="0" destOrd="0" presId="urn:microsoft.com/office/officeart/2005/8/layout/list1"/>
    <dgm:cxn modelId="{F46A9728-DDA6-47FC-B940-A563044B121E}" type="presParOf" srcId="{392B170D-8ABB-4F46-A4F4-D705DAE00D4E}" destId="{194233D7-AD2D-49E4-85F3-E52BC88DDA4E}" srcOrd="1" destOrd="0" presId="urn:microsoft.com/office/officeart/2005/8/layout/list1"/>
    <dgm:cxn modelId="{EAA7436B-4A49-4A33-A79F-D025EB2A8303}" type="presParOf" srcId="{FDDF3394-9934-44F6-A79A-1DD823C988F9}" destId="{6D2588F3-F3EA-4632-9969-9C85214CCD40}" srcOrd="17" destOrd="0" presId="urn:microsoft.com/office/officeart/2005/8/layout/list1"/>
    <dgm:cxn modelId="{0DD742CF-0A29-4DFA-9A54-B7BD7C78183B}" type="presParOf" srcId="{FDDF3394-9934-44F6-A79A-1DD823C988F9}" destId="{E22504F5-E5FA-4125-8A32-374D729CA4AC}" srcOrd="18" destOrd="0" presId="urn:microsoft.com/office/officeart/2005/8/layout/list1"/>
    <dgm:cxn modelId="{0AD4EF3F-C860-4490-9CD0-390E3DC6FB14}" type="presParOf" srcId="{FDDF3394-9934-44F6-A79A-1DD823C988F9}" destId="{F648CF32-6D2A-4691-9180-81B995A906C1}" srcOrd="19" destOrd="0" presId="urn:microsoft.com/office/officeart/2005/8/layout/list1"/>
    <dgm:cxn modelId="{8626AC78-F759-4A91-BBCB-50DD797827E1}" type="presParOf" srcId="{FDDF3394-9934-44F6-A79A-1DD823C988F9}" destId="{EFDB2143-6CC4-403F-9C3E-332CF7BBBC53}" srcOrd="20" destOrd="0" presId="urn:microsoft.com/office/officeart/2005/8/layout/list1"/>
    <dgm:cxn modelId="{08A54D4E-0A4E-40A2-9899-42779C123B65}" type="presParOf" srcId="{EFDB2143-6CC4-403F-9C3E-332CF7BBBC53}" destId="{C9C7A494-DAB8-4001-952E-0D94BD5F0F18}" srcOrd="0" destOrd="0" presId="urn:microsoft.com/office/officeart/2005/8/layout/list1"/>
    <dgm:cxn modelId="{EDD28D95-A898-46E1-ACB4-548A125CF6B6}" type="presParOf" srcId="{EFDB2143-6CC4-403F-9C3E-332CF7BBBC53}" destId="{35B6308C-27B8-45FA-90CB-FE2E48A3D241}" srcOrd="1" destOrd="0" presId="urn:microsoft.com/office/officeart/2005/8/layout/list1"/>
    <dgm:cxn modelId="{6CF516A4-3168-4212-B2B8-849A69976C2A}" type="presParOf" srcId="{FDDF3394-9934-44F6-A79A-1DD823C988F9}" destId="{F8C8B610-E125-4A61-AE01-DF4EC7B26B07}" srcOrd="21" destOrd="0" presId="urn:microsoft.com/office/officeart/2005/8/layout/list1"/>
    <dgm:cxn modelId="{FBAD8658-9AC7-4768-A547-7E46E6DF2F6F}" type="presParOf" srcId="{FDDF3394-9934-44F6-A79A-1DD823C988F9}" destId="{473E203A-B04A-4862-BA76-7147E8E79362}" srcOrd="22" destOrd="0" presId="urn:microsoft.com/office/officeart/2005/8/layout/list1"/>
    <dgm:cxn modelId="{F29B28D5-D86D-4573-8163-346B2E6F5D6A}" type="presParOf" srcId="{FDDF3394-9934-44F6-A79A-1DD823C988F9}" destId="{BC3E2183-B6C2-47C7-9CBC-A06BD64C7126}" srcOrd="23" destOrd="0" presId="urn:microsoft.com/office/officeart/2005/8/layout/list1"/>
    <dgm:cxn modelId="{1E555DB4-4212-4ADA-90CC-A236B1F514E8}" type="presParOf" srcId="{FDDF3394-9934-44F6-A79A-1DD823C988F9}" destId="{11818BEC-2CEC-45F3-BBA8-E018C2C08DF2}" srcOrd="24" destOrd="0" presId="urn:microsoft.com/office/officeart/2005/8/layout/list1"/>
    <dgm:cxn modelId="{F8D9E60C-7894-40EF-8140-FB65943280F4}" type="presParOf" srcId="{11818BEC-2CEC-45F3-BBA8-E018C2C08DF2}" destId="{22F27014-2A3E-46CF-AE3F-7A41E7B34966}" srcOrd="0" destOrd="0" presId="urn:microsoft.com/office/officeart/2005/8/layout/list1"/>
    <dgm:cxn modelId="{DE5041F2-F7D7-4531-BE90-09067D47D8B7}" type="presParOf" srcId="{11818BEC-2CEC-45F3-BBA8-E018C2C08DF2}" destId="{CBBB047D-E160-4685-B237-47A9D6007417}" srcOrd="1" destOrd="0" presId="urn:microsoft.com/office/officeart/2005/8/layout/list1"/>
    <dgm:cxn modelId="{D4E78CA5-8D2D-47DE-AA8D-0AED0DEE5484}" type="presParOf" srcId="{FDDF3394-9934-44F6-A79A-1DD823C988F9}" destId="{29731FBA-0048-40E8-8080-FD37689E5E5D}" srcOrd="25" destOrd="0" presId="urn:microsoft.com/office/officeart/2005/8/layout/list1"/>
    <dgm:cxn modelId="{85352F8C-2CF9-4CC0-8969-0F20ACE62C9E}" type="presParOf" srcId="{FDDF3394-9934-44F6-A79A-1DD823C988F9}" destId="{7B81B341-B3B5-4B1E-8DCF-F4019B230535}" srcOrd="26" destOrd="0" presId="urn:microsoft.com/office/officeart/2005/8/layout/list1"/>
    <dgm:cxn modelId="{85443EFD-26EE-4008-9D13-1DC640BAECE1}" type="presParOf" srcId="{FDDF3394-9934-44F6-A79A-1DD823C988F9}" destId="{015526B7-07E0-4C9D-88CE-5966AE08AA66}" srcOrd="27" destOrd="0" presId="urn:microsoft.com/office/officeart/2005/8/layout/list1"/>
    <dgm:cxn modelId="{357D2ED6-E12D-4083-84D8-1E290C3BBDAD}" type="presParOf" srcId="{FDDF3394-9934-44F6-A79A-1DD823C988F9}" destId="{2C6142B9-39E8-41DE-AAC1-BA6ED93764EA}" srcOrd="28" destOrd="0" presId="urn:microsoft.com/office/officeart/2005/8/layout/list1"/>
    <dgm:cxn modelId="{C73645E8-A132-463F-BE81-D8900EB23A19}" type="presParOf" srcId="{2C6142B9-39E8-41DE-AAC1-BA6ED93764EA}" destId="{8554F735-142A-4F39-A65F-495AA7C4C7C4}" srcOrd="0" destOrd="0" presId="urn:microsoft.com/office/officeart/2005/8/layout/list1"/>
    <dgm:cxn modelId="{45334B44-3C1E-468C-AD6B-75CB65AE71F1}" type="presParOf" srcId="{2C6142B9-39E8-41DE-AAC1-BA6ED93764EA}" destId="{119FDDDA-328B-4B31-8C03-E407CC28C71A}" srcOrd="1" destOrd="0" presId="urn:microsoft.com/office/officeart/2005/8/layout/list1"/>
    <dgm:cxn modelId="{A18C3DC6-BDAF-4DC3-9C1E-5ACC5262BCFB}" type="presParOf" srcId="{FDDF3394-9934-44F6-A79A-1DD823C988F9}" destId="{3387B637-0AED-4B98-B57B-E6BA789AF9CD}" srcOrd="29" destOrd="0" presId="urn:microsoft.com/office/officeart/2005/8/layout/list1"/>
    <dgm:cxn modelId="{751B7E08-77F9-4754-83C9-EB7441E4A1C4}" type="presParOf" srcId="{FDDF3394-9934-44F6-A79A-1DD823C988F9}" destId="{5EDAFBA8-3A7A-4471-B65E-7C0736037A9B}" srcOrd="30" destOrd="0" presId="urn:microsoft.com/office/officeart/2005/8/layout/list1"/>
    <dgm:cxn modelId="{CCF8A837-39F2-4682-A0B4-938DC4BF5216}" type="presParOf" srcId="{FDDF3394-9934-44F6-A79A-1DD823C988F9}" destId="{5D860985-19EA-4417-BA03-3099AAD37223}" srcOrd="31" destOrd="0" presId="urn:microsoft.com/office/officeart/2005/8/layout/list1"/>
    <dgm:cxn modelId="{A546C5FD-19FD-4181-A24C-7DBB949724E4}" type="presParOf" srcId="{FDDF3394-9934-44F6-A79A-1DD823C988F9}" destId="{303A00F8-40D5-4ADF-A6E0-A2B22D3BD9F1}" srcOrd="32" destOrd="0" presId="urn:microsoft.com/office/officeart/2005/8/layout/list1"/>
    <dgm:cxn modelId="{D07524AA-09FB-4734-B77C-38CD123BE76A}" type="presParOf" srcId="{303A00F8-40D5-4ADF-A6E0-A2B22D3BD9F1}" destId="{A19E1260-B81E-49FE-8FC2-412A3935C15A}" srcOrd="0" destOrd="0" presId="urn:microsoft.com/office/officeart/2005/8/layout/list1"/>
    <dgm:cxn modelId="{FFD6732F-F8EB-413D-8540-871385AE3B69}" type="presParOf" srcId="{303A00F8-40D5-4ADF-A6E0-A2B22D3BD9F1}" destId="{15B72E4C-98D2-4735-9258-B10F400969BE}" srcOrd="1" destOrd="0" presId="urn:microsoft.com/office/officeart/2005/8/layout/list1"/>
    <dgm:cxn modelId="{B92296F0-BFD5-479B-8927-5E51D88B05DF}" type="presParOf" srcId="{FDDF3394-9934-44F6-A79A-1DD823C988F9}" destId="{68F17F99-D22C-46AD-9FB8-85C8834CB6FB}" srcOrd="33" destOrd="0" presId="urn:microsoft.com/office/officeart/2005/8/layout/list1"/>
    <dgm:cxn modelId="{B09CC05A-E399-43E2-956C-1226EF37E307}"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rgbClr val="C00000"/>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B6F7BC15-C719-4666-A7D3-2C3E15127CC6}" type="presOf" srcId="{FC5EB29D-7AED-4D1F-8625-396242E32FBB}" destId="{1C3F00A5-DE6B-4F60-9A94-97E500FB347B}" srcOrd="0" destOrd="0" presId="urn:microsoft.com/office/officeart/2005/8/layout/list1"/>
    <dgm:cxn modelId="{531F78A6-612E-491C-9875-48A4FF2B4C8C}" type="presOf" srcId="{1C45C059-8117-4FE9-BE9F-EA78D44C5735}" destId="{22CF1DEF-BD6F-4ECF-9743-7498CC9E9822}" srcOrd="0" destOrd="0" presId="urn:microsoft.com/office/officeart/2005/8/layout/list1"/>
    <dgm:cxn modelId="{D5933C40-9333-4A87-B90F-96D8C23CF976}" type="presOf" srcId="{FC5EB29D-7AED-4D1F-8625-396242E32FBB}" destId="{C87AA9E5-0EF6-44D5-B78B-8DF62B0581C6}"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45B8F566-F95C-4959-A72C-C2C6FCDE8EEE}" type="presOf" srcId="{18D678FC-CD22-43E4-A546-72C2F07F9267}" destId="{194233D7-AD2D-49E4-85F3-E52BC88DDA4E}"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9605A795-3DC8-49AA-9EE4-D30B42DB592A}" type="presOf" srcId="{58980F67-80B5-4BB1-8993-150D7F5EBC14}" destId="{3A746979-E9FB-4712-AC21-ED558594C067}" srcOrd="1" destOrd="0" presId="urn:microsoft.com/office/officeart/2005/8/layout/list1"/>
    <dgm:cxn modelId="{4CB3B206-528E-4752-B6EB-0C3D9D681D39}" type="presOf" srcId="{7AE1CBF7-0EB5-4958-B2F0-98FF433B88D0}" destId="{CBBB047D-E160-4685-B237-47A9D6007417}" srcOrd="1" destOrd="0" presId="urn:microsoft.com/office/officeart/2005/8/layout/list1"/>
    <dgm:cxn modelId="{3228A969-24C5-410F-8472-9CD8662163EA}" type="presOf" srcId="{0F2EF822-0560-421A-AC27-5F281DCE7A41}" destId="{4ABE6452-715E-482D-8F15-F43435D34B23}" srcOrd="0" destOrd="0" presId="urn:microsoft.com/office/officeart/2005/8/layout/list1"/>
    <dgm:cxn modelId="{5DFD01C5-9CC2-4784-B864-F3E8F47583FC}" type="presOf" srcId="{17365DAD-1AAE-45D3-9D8C-D930C1B0E165}" destId="{8554F735-142A-4F39-A65F-495AA7C4C7C4}" srcOrd="0" destOrd="0" presId="urn:microsoft.com/office/officeart/2005/8/layout/list1"/>
    <dgm:cxn modelId="{E2509B70-011C-42D0-87C4-4C3CF773CE38}" type="presOf" srcId="{36625B9D-6693-4D7C-9AFB-A7145706981B}" destId="{A19E1260-B81E-49FE-8FC2-412A3935C15A}" srcOrd="0" destOrd="0" presId="urn:microsoft.com/office/officeart/2005/8/layout/list1"/>
    <dgm:cxn modelId="{13A89D56-E294-4FA1-A437-8F7AB66770E4}" type="presOf" srcId="{17365DAD-1AAE-45D3-9D8C-D930C1B0E165}" destId="{119FDDDA-328B-4B31-8C03-E407CC28C71A}" srcOrd="1" destOrd="0" presId="urn:microsoft.com/office/officeart/2005/8/layout/list1"/>
    <dgm:cxn modelId="{327A982F-0845-48E3-9635-BC3F0728FEB4}" type="presOf" srcId="{18D678FC-CD22-43E4-A546-72C2F07F9267}" destId="{ACA4E184-9013-44E8-A846-EEEF6CCE63A8}" srcOrd="0" destOrd="0" presId="urn:microsoft.com/office/officeart/2005/8/layout/list1"/>
    <dgm:cxn modelId="{4D80DD05-F323-4C18-A3F8-E7D9A2767819}" type="presOf" srcId="{58980F67-80B5-4BB1-8993-150D7F5EBC14}" destId="{F5CBDABF-7DAA-4467-AE8F-DF61DDEC1880}" srcOrd="0" destOrd="0" presId="urn:microsoft.com/office/officeart/2005/8/layout/list1"/>
    <dgm:cxn modelId="{BB76F7B8-EE9C-4472-8542-C15F3EEED7C0}" type="presOf" srcId="{7AE1CBF7-0EB5-4958-B2F0-98FF433B88D0}" destId="{22F27014-2A3E-46CF-AE3F-7A41E7B34966}"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79868C45-FC97-4693-A060-A3F476C15143}" type="presOf" srcId="{36625B9D-6693-4D7C-9AFB-A7145706981B}" destId="{15B72E4C-98D2-4735-9258-B10F400969BE}"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226A2D3B-379D-4538-AFE5-FCFB2C70FCFA}" type="presOf" srcId="{0F2EF822-0560-421A-AC27-5F281DCE7A41}" destId="{25A36475-D647-47A1-B8DE-7F4C2E4E4B78}"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7EAF3712-3515-42CB-B91C-D2E368E08A54}" type="presOf" srcId="{1C45C059-8117-4FE9-BE9F-EA78D44C5735}" destId="{5FAD4029-6631-408A-A224-7845E7EA1F39}"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D97D04BB-9BE5-4995-91CD-9BD2E69E2E44}" type="presOf" srcId="{76CD096A-1850-4034-B3BE-C54E1E3D67C2}" destId="{FDDF3394-9934-44F6-A79A-1DD823C988F9}" srcOrd="0" destOrd="0" presId="urn:microsoft.com/office/officeart/2005/8/layout/list1"/>
    <dgm:cxn modelId="{4B9543E4-2959-4DCE-B082-0D82280ECBF7}" type="presOf" srcId="{0638FFE9-BC2A-4365-B850-B06E81674028}" destId="{C9C7A494-DAB8-4001-952E-0D94BD5F0F18}"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FC8ED88A-78D1-4547-AAB9-0432CA5B390B}" type="presOf" srcId="{0638FFE9-BC2A-4365-B850-B06E81674028}" destId="{35B6308C-27B8-45FA-90CB-FE2E48A3D241}" srcOrd="1" destOrd="0" presId="urn:microsoft.com/office/officeart/2005/8/layout/list1"/>
    <dgm:cxn modelId="{E69600B3-E76C-40FD-9850-3B5F89475D23}" type="presParOf" srcId="{FDDF3394-9934-44F6-A79A-1DD823C988F9}" destId="{019AFB21-E085-4059-A934-E067DD4DAC1A}" srcOrd="0" destOrd="0" presId="urn:microsoft.com/office/officeart/2005/8/layout/list1"/>
    <dgm:cxn modelId="{C495273F-E9B5-4B0D-9358-8A18CB8FF68E}" type="presParOf" srcId="{019AFB21-E085-4059-A934-E067DD4DAC1A}" destId="{F5CBDABF-7DAA-4467-AE8F-DF61DDEC1880}" srcOrd="0" destOrd="0" presId="urn:microsoft.com/office/officeart/2005/8/layout/list1"/>
    <dgm:cxn modelId="{D01C91F1-0C39-4DF5-9DBF-0C3F133F3F48}" type="presParOf" srcId="{019AFB21-E085-4059-A934-E067DD4DAC1A}" destId="{3A746979-E9FB-4712-AC21-ED558594C067}" srcOrd="1" destOrd="0" presId="urn:microsoft.com/office/officeart/2005/8/layout/list1"/>
    <dgm:cxn modelId="{4690D33F-CC25-4105-8F0F-DF7C66ED8B3E}" type="presParOf" srcId="{FDDF3394-9934-44F6-A79A-1DD823C988F9}" destId="{B5B9E088-B881-4DBC-85D6-1537B87BB6CE}" srcOrd="1" destOrd="0" presId="urn:microsoft.com/office/officeart/2005/8/layout/list1"/>
    <dgm:cxn modelId="{4A2042F0-C1B3-4007-9147-D2EEFD2F43C7}" type="presParOf" srcId="{FDDF3394-9934-44F6-A79A-1DD823C988F9}" destId="{CA8375C8-0C8E-4AAC-BB77-E8554B9ECE8C}" srcOrd="2" destOrd="0" presId="urn:microsoft.com/office/officeart/2005/8/layout/list1"/>
    <dgm:cxn modelId="{95775B86-0DD5-4A98-9574-0F223240277D}" type="presParOf" srcId="{FDDF3394-9934-44F6-A79A-1DD823C988F9}" destId="{8DEB0E39-7FDD-45D3-9DA0-EE51B3AA3DA6}" srcOrd="3" destOrd="0" presId="urn:microsoft.com/office/officeart/2005/8/layout/list1"/>
    <dgm:cxn modelId="{FAC221DE-6063-4A0D-A01B-3B484D2E4DF1}" type="presParOf" srcId="{FDDF3394-9934-44F6-A79A-1DD823C988F9}" destId="{2A4C7834-5605-4CCD-86F3-2654AE433539}" srcOrd="4" destOrd="0" presId="urn:microsoft.com/office/officeart/2005/8/layout/list1"/>
    <dgm:cxn modelId="{E1B6689D-8C66-4F31-A56C-0F566E75D8F2}" type="presParOf" srcId="{2A4C7834-5605-4CCD-86F3-2654AE433539}" destId="{22CF1DEF-BD6F-4ECF-9743-7498CC9E9822}" srcOrd="0" destOrd="0" presId="urn:microsoft.com/office/officeart/2005/8/layout/list1"/>
    <dgm:cxn modelId="{19AF654E-4E01-455D-A554-01326E865795}" type="presParOf" srcId="{2A4C7834-5605-4CCD-86F3-2654AE433539}" destId="{5FAD4029-6631-408A-A224-7845E7EA1F39}" srcOrd="1" destOrd="0" presId="urn:microsoft.com/office/officeart/2005/8/layout/list1"/>
    <dgm:cxn modelId="{F7FE144F-5962-490D-AB1A-0F10C1B2F42B}" type="presParOf" srcId="{FDDF3394-9934-44F6-A79A-1DD823C988F9}" destId="{C523694A-7521-4947-9D66-8ACC1EAB7170}" srcOrd="5" destOrd="0" presId="urn:microsoft.com/office/officeart/2005/8/layout/list1"/>
    <dgm:cxn modelId="{84172989-95B6-4C51-A8A1-3883BDBB6720}" type="presParOf" srcId="{FDDF3394-9934-44F6-A79A-1DD823C988F9}" destId="{24247EE9-97CF-472C-8B16-4EA803B5AE59}" srcOrd="6" destOrd="0" presId="urn:microsoft.com/office/officeart/2005/8/layout/list1"/>
    <dgm:cxn modelId="{986A7361-9B62-44E3-9661-A7EB65E65A89}" type="presParOf" srcId="{FDDF3394-9934-44F6-A79A-1DD823C988F9}" destId="{CDF47DDC-0CFA-4020-801B-359677188F69}" srcOrd="7" destOrd="0" presId="urn:microsoft.com/office/officeart/2005/8/layout/list1"/>
    <dgm:cxn modelId="{2F182BFF-A719-4B84-83BB-CCA6AF976EEA}" type="presParOf" srcId="{FDDF3394-9934-44F6-A79A-1DD823C988F9}" destId="{365D8BB4-7F55-4068-858A-A9F13A957104}" srcOrd="8" destOrd="0" presId="urn:microsoft.com/office/officeart/2005/8/layout/list1"/>
    <dgm:cxn modelId="{3DED5C49-B86F-42F9-9B65-ECA018FF4FD8}" type="presParOf" srcId="{365D8BB4-7F55-4068-858A-A9F13A957104}" destId="{4ABE6452-715E-482D-8F15-F43435D34B23}" srcOrd="0" destOrd="0" presId="urn:microsoft.com/office/officeart/2005/8/layout/list1"/>
    <dgm:cxn modelId="{257174AE-221B-4C19-B351-E432E11F6699}" type="presParOf" srcId="{365D8BB4-7F55-4068-858A-A9F13A957104}" destId="{25A36475-D647-47A1-B8DE-7F4C2E4E4B78}" srcOrd="1" destOrd="0" presId="urn:microsoft.com/office/officeart/2005/8/layout/list1"/>
    <dgm:cxn modelId="{657E3BF3-6038-42C6-8567-4E364AFDCB20}" type="presParOf" srcId="{FDDF3394-9934-44F6-A79A-1DD823C988F9}" destId="{AA6537BB-A412-4EAD-BD05-AB5A98E69B8E}" srcOrd="9" destOrd="0" presId="urn:microsoft.com/office/officeart/2005/8/layout/list1"/>
    <dgm:cxn modelId="{125CC512-793D-412E-A553-3B23CE851C0E}" type="presParOf" srcId="{FDDF3394-9934-44F6-A79A-1DD823C988F9}" destId="{5CAABA14-B57D-49D8-8ACB-CFAD8C2CF203}" srcOrd="10" destOrd="0" presId="urn:microsoft.com/office/officeart/2005/8/layout/list1"/>
    <dgm:cxn modelId="{8371FAC4-FE28-4136-937B-C0EF39C6EB6B}" type="presParOf" srcId="{FDDF3394-9934-44F6-A79A-1DD823C988F9}" destId="{8354727D-F543-4147-8B33-6EFF7E25A567}" srcOrd="11" destOrd="0" presId="urn:microsoft.com/office/officeart/2005/8/layout/list1"/>
    <dgm:cxn modelId="{387F90DA-A421-4683-91C1-839116A4154E}" type="presParOf" srcId="{FDDF3394-9934-44F6-A79A-1DD823C988F9}" destId="{33F87F4E-8AB5-4D97-90EF-13EDE15EC8AB}" srcOrd="12" destOrd="0" presId="urn:microsoft.com/office/officeart/2005/8/layout/list1"/>
    <dgm:cxn modelId="{CCF3DFA1-2423-4917-B978-F302CBF7C13B}" type="presParOf" srcId="{33F87F4E-8AB5-4D97-90EF-13EDE15EC8AB}" destId="{1C3F00A5-DE6B-4F60-9A94-97E500FB347B}" srcOrd="0" destOrd="0" presId="urn:microsoft.com/office/officeart/2005/8/layout/list1"/>
    <dgm:cxn modelId="{A460C330-3854-4F58-8755-6FA9FA976E2B}" type="presParOf" srcId="{33F87F4E-8AB5-4D97-90EF-13EDE15EC8AB}" destId="{C87AA9E5-0EF6-44D5-B78B-8DF62B0581C6}" srcOrd="1" destOrd="0" presId="urn:microsoft.com/office/officeart/2005/8/layout/list1"/>
    <dgm:cxn modelId="{D9946BDF-AA6F-41B7-809E-7FF6500FED57}" type="presParOf" srcId="{FDDF3394-9934-44F6-A79A-1DD823C988F9}" destId="{478B6567-7938-4D65-8D88-113225D1479B}" srcOrd="13" destOrd="0" presId="urn:microsoft.com/office/officeart/2005/8/layout/list1"/>
    <dgm:cxn modelId="{5AD5CC61-7346-49EF-A96B-20E560B02C35}" type="presParOf" srcId="{FDDF3394-9934-44F6-A79A-1DD823C988F9}" destId="{D1510A63-CC04-41A6-8D80-C60F4688ACB9}" srcOrd="14" destOrd="0" presId="urn:microsoft.com/office/officeart/2005/8/layout/list1"/>
    <dgm:cxn modelId="{9394360F-24A0-4467-80B4-9C8B40AA3325}" type="presParOf" srcId="{FDDF3394-9934-44F6-A79A-1DD823C988F9}" destId="{0B1F37BE-FBF4-454B-BF70-47DC8B0B5638}" srcOrd="15" destOrd="0" presId="urn:microsoft.com/office/officeart/2005/8/layout/list1"/>
    <dgm:cxn modelId="{571FFCDE-7174-46C6-834E-AA46E8360496}" type="presParOf" srcId="{FDDF3394-9934-44F6-A79A-1DD823C988F9}" destId="{392B170D-8ABB-4F46-A4F4-D705DAE00D4E}" srcOrd="16" destOrd="0" presId="urn:microsoft.com/office/officeart/2005/8/layout/list1"/>
    <dgm:cxn modelId="{480176A6-66D7-46EC-B90C-07A002F3A707}" type="presParOf" srcId="{392B170D-8ABB-4F46-A4F4-D705DAE00D4E}" destId="{ACA4E184-9013-44E8-A846-EEEF6CCE63A8}" srcOrd="0" destOrd="0" presId="urn:microsoft.com/office/officeart/2005/8/layout/list1"/>
    <dgm:cxn modelId="{D69E7E94-7842-4965-8506-23CA6F2CF411}" type="presParOf" srcId="{392B170D-8ABB-4F46-A4F4-D705DAE00D4E}" destId="{194233D7-AD2D-49E4-85F3-E52BC88DDA4E}" srcOrd="1" destOrd="0" presId="urn:microsoft.com/office/officeart/2005/8/layout/list1"/>
    <dgm:cxn modelId="{B43F93BA-4371-409F-B603-EF8603CB1CCD}" type="presParOf" srcId="{FDDF3394-9934-44F6-A79A-1DD823C988F9}" destId="{6D2588F3-F3EA-4632-9969-9C85214CCD40}" srcOrd="17" destOrd="0" presId="urn:microsoft.com/office/officeart/2005/8/layout/list1"/>
    <dgm:cxn modelId="{FC66E243-A9C9-40F5-B5D2-5D695D85D916}" type="presParOf" srcId="{FDDF3394-9934-44F6-A79A-1DD823C988F9}" destId="{E22504F5-E5FA-4125-8A32-374D729CA4AC}" srcOrd="18" destOrd="0" presId="urn:microsoft.com/office/officeart/2005/8/layout/list1"/>
    <dgm:cxn modelId="{91EF883C-A7FC-41F0-ADDD-65260740E3E1}" type="presParOf" srcId="{FDDF3394-9934-44F6-A79A-1DD823C988F9}" destId="{F648CF32-6D2A-4691-9180-81B995A906C1}" srcOrd="19" destOrd="0" presId="urn:microsoft.com/office/officeart/2005/8/layout/list1"/>
    <dgm:cxn modelId="{C5501323-F472-4CA9-94FA-D4EA6396697A}" type="presParOf" srcId="{FDDF3394-9934-44F6-A79A-1DD823C988F9}" destId="{EFDB2143-6CC4-403F-9C3E-332CF7BBBC53}" srcOrd="20" destOrd="0" presId="urn:microsoft.com/office/officeart/2005/8/layout/list1"/>
    <dgm:cxn modelId="{71DF6F1A-7913-40BF-BE33-AEE53B8345B7}" type="presParOf" srcId="{EFDB2143-6CC4-403F-9C3E-332CF7BBBC53}" destId="{C9C7A494-DAB8-4001-952E-0D94BD5F0F18}" srcOrd="0" destOrd="0" presId="urn:microsoft.com/office/officeart/2005/8/layout/list1"/>
    <dgm:cxn modelId="{03199E78-05E8-4423-8F53-8B36ADD09AE3}" type="presParOf" srcId="{EFDB2143-6CC4-403F-9C3E-332CF7BBBC53}" destId="{35B6308C-27B8-45FA-90CB-FE2E48A3D241}" srcOrd="1" destOrd="0" presId="urn:microsoft.com/office/officeart/2005/8/layout/list1"/>
    <dgm:cxn modelId="{1F135535-121B-44EE-856B-5943F0BDEEF3}" type="presParOf" srcId="{FDDF3394-9934-44F6-A79A-1DD823C988F9}" destId="{F8C8B610-E125-4A61-AE01-DF4EC7B26B07}" srcOrd="21" destOrd="0" presId="urn:microsoft.com/office/officeart/2005/8/layout/list1"/>
    <dgm:cxn modelId="{73FFF700-F01A-4BEC-9CCF-534213A2B7C5}" type="presParOf" srcId="{FDDF3394-9934-44F6-A79A-1DD823C988F9}" destId="{473E203A-B04A-4862-BA76-7147E8E79362}" srcOrd="22" destOrd="0" presId="urn:microsoft.com/office/officeart/2005/8/layout/list1"/>
    <dgm:cxn modelId="{6473084B-C22D-403A-BA40-03CC3B723083}" type="presParOf" srcId="{FDDF3394-9934-44F6-A79A-1DD823C988F9}" destId="{BC3E2183-B6C2-47C7-9CBC-A06BD64C7126}" srcOrd="23" destOrd="0" presId="urn:microsoft.com/office/officeart/2005/8/layout/list1"/>
    <dgm:cxn modelId="{64D32B30-772D-4411-BE68-0A3F15541F6B}" type="presParOf" srcId="{FDDF3394-9934-44F6-A79A-1DD823C988F9}" destId="{11818BEC-2CEC-45F3-BBA8-E018C2C08DF2}" srcOrd="24" destOrd="0" presId="urn:microsoft.com/office/officeart/2005/8/layout/list1"/>
    <dgm:cxn modelId="{EEB198A6-0EC5-405B-B1CD-12BE6815D712}" type="presParOf" srcId="{11818BEC-2CEC-45F3-BBA8-E018C2C08DF2}" destId="{22F27014-2A3E-46CF-AE3F-7A41E7B34966}" srcOrd="0" destOrd="0" presId="urn:microsoft.com/office/officeart/2005/8/layout/list1"/>
    <dgm:cxn modelId="{D3D75427-2D31-4621-AB57-D4C7FB42005A}" type="presParOf" srcId="{11818BEC-2CEC-45F3-BBA8-E018C2C08DF2}" destId="{CBBB047D-E160-4685-B237-47A9D6007417}" srcOrd="1" destOrd="0" presId="urn:microsoft.com/office/officeart/2005/8/layout/list1"/>
    <dgm:cxn modelId="{A518B67E-29CF-41B6-BE9D-BB632162B44B}" type="presParOf" srcId="{FDDF3394-9934-44F6-A79A-1DD823C988F9}" destId="{29731FBA-0048-40E8-8080-FD37689E5E5D}" srcOrd="25" destOrd="0" presId="urn:microsoft.com/office/officeart/2005/8/layout/list1"/>
    <dgm:cxn modelId="{64957CA0-D4D3-4356-8AE0-8777698E861D}" type="presParOf" srcId="{FDDF3394-9934-44F6-A79A-1DD823C988F9}" destId="{7B81B341-B3B5-4B1E-8DCF-F4019B230535}" srcOrd="26" destOrd="0" presId="urn:microsoft.com/office/officeart/2005/8/layout/list1"/>
    <dgm:cxn modelId="{43DE9EC9-6A9A-4FF2-B416-7873BF2CF4CA}" type="presParOf" srcId="{FDDF3394-9934-44F6-A79A-1DD823C988F9}" destId="{015526B7-07E0-4C9D-88CE-5966AE08AA66}" srcOrd="27" destOrd="0" presId="urn:microsoft.com/office/officeart/2005/8/layout/list1"/>
    <dgm:cxn modelId="{BDFCD9B2-B56C-46F1-908A-268569C6E9E5}" type="presParOf" srcId="{FDDF3394-9934-44F6-A79A-1DD823C988F9}" destId="{2C6142B9-39E8-41DE-AAC1-BA6ED93764EA}" srcOrd="28" destOrd="0" presId="urn:microsoft.com/office/officeart/2005/8/layout/list1"/>
    <dgm:cxn modelId="{A41747CC-72D9-43F8-85EA-72D0AF73EC83}" type="presParOf" srcId="{2C6142B9-39E8-41DE-AAC1-BA6ED93764EA}" destId="{8554F735-142A-4F39-A65F-495AA7C4C7C4}" srcOrd="0" destOrd="0" presId="urn:microsoft.com/office/officeart/2005/8/layout/list1"/>
    <dgm:cxn modelId="{5E33FECE-26CE-4486-A925-F5442127BB1F}" type="presParOf" srcId="{2C6142B9-39E8-41DE-AAC1-BA6ED93764EA}" destId="{119FDDDA-328B-4B31-8C03-E407CC28C71A}" srcOrd="1" destOrd="0" presId="urn:microsoft.com/office/officeart/2005/8/layout/list1"/>
    <dgm:cxn modelId="{760F67DF-1DEF-41FA-AFF3-8FF8196B6682}" type="presParOf" srcId="{FDDF3394-9934-44F6-A79A-1DD823C988F9}" destId="{3387B637-0AED-4B98-B57B-E6BA789AF9CD}" srcOrd="29" destOrd="0" presId="urn:microsoft.com/office/officeart/2005/8/layout/list1"/>
    <dgm:cxn modelId="{B18291EA-D332-4136-8567-BAE4BE601BC4}" type="presParOf" srcId="{FDDF3394-9934-44F6-A79A-1DD823C988F9}" destId="{5EDAFBA8-3A7A-4471-B65E-7C0736037A9B}" srcOrd="30" destOrd="0" presId="urn:microsoft.com/office/officeart/2005/8/layout/list1"/>
    <dgm:cxn modelId="{CFE2458D-457D-4FF0-8399-F5F9EF02DDB8}" type="presParOf" srcId="{FDDF3394-9934-44F6-A79A-1DD823C988F9}" destId="{5D860985-19EA-4417-BA03-3099AAD37223}" srcOrd="31" destOrd="0" presId="urn:microsoft.com/office/officeart/2005/8/layout/list1"/>
    <dgm:cxn modelId="{B8831E09-0C6D-429C-9B65-D267F1DEB5B6}" type="presParOf" srcId="{FDDF3394-9934-44F6-A79A-1DD823C988F9}" destId="{303A00F8-40D5-4ADF-A6E0-A2B22D3BD9F1}" srcOrd="32" destOrd="0" presId="urn:microsoft.com/office/officeart/2005/8/layout/list1"/>
    <dgm:cxn modelId="{6BEB8B41-FAFF-4D3D-AD03-1C08AD41FFC9}" type="presParOf" srcId="{303A00F8-40D5-4ADF-A6E0-A2B22D3BD9F1}" destId="{A19E1260-B81E-49FE-8FC2-412A3935C15A}" srcOrd="0" destOrd="0" presId="urn:microsoft.com/office/officeart/2005/8/layout/list1"/>
    <dgm:cxn modelId="{61D07209-73BC-4CD1-BA31-75E452C821C5}" type="presParOf" srcId="{303A00F8-40D5-4ADF-A6E0-A2B22D3BD9F1}" destId="{15B72E4C-98D2-4735-9258-B10F400969BE}" srcOrd="1" destOrd="0" presId="urn:microsoft.com/office/officeart/2005/8/layout/list1"/>
    <dgm:cxn modelId="{42DBA120-DA95-4698-8046-4CD8F93F6D9E}" type="presParOf" srcId="{FDDF3394-9934-44F6-A79A-1DD823C988F9}" destId="{68F17F99-D22C-46AD-9FB8-85C8834CB6FB}" srcOrd="33" destOrd="0" presId="urn:microsoft.com/office/officeart/2005/8/layout/list1"/>
    <dgm:cxn modelId="{0DC2F1F3-4720-4DC3-9FE9-D14E4CD0324A}"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chemeClr val="accent1"/>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a:solidFill>
          <a:srgbClr val="C00000"/>
        </a:solidFill>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55B13A7-B4FB-4567-853A-C07BE7759494}" type="presOf" srcId="{7AE1CBF7-0EB5-4958-B2F0-98FF433B88D0}" destId="{22F27014-2A3E-46CF-AE3F-7A41E7B34966}" srcOrd="0" destOrd="0" presId="urn:microsoft.com/office/officeart/2005/8/layout/list1"/>
    <dgm:cxn modelId="{008380BE-7DEF-47D2-863B-CF65A19B5798}" type="presOf" srcId="{18D678FC-CD22-43E4-A546-72C2F07F9267}" destId="{ACA4E184-9013-44E8-A846-EEEF6CCE63A8}" srcOrd="0" destOrd="0" presId="urn:microsoft.com/office/officeart/2005/8/layout/list1"/>
    <dgm:cxn modelId="{B7E88989-EB3D-46A0-9A43-163B5DC46535}" type="presOf" srcId="{0638FFE9-BC2A-4365-B850-B06E81674028}" destId="{35B6308C-27B8-45FA-90CB-FE2E48A3D241}"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6E446455-F063-4DCC-A3B0-6F18C9319CB6}" type="presOf" srcId="{FC5EB29D-7AED-4D1F-8625-396242E32FBB}" destId="{1C3F00A5-DE6B-4F60-9A94-97E500FB347B}"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3BD85959-1F54-4518-AB33-0952442F3FA9}" type="presOf" srcId="{1C45C059-8117-4FE9-BE9F-EA78D44C5735}" destId="{5FAD4029-6631-408A-A224-7845E7EA1F39}" srcOrd="1" destOrd="0" presId="urn:microsoft.com/office/officeart/2005/8/layout/list1"/>
    <dgm:cxn modelId="{7750BCA1-C7CF-4065-99E1-3CFA9A72723E}" type="presOf" srcId="{0F2EF822-0560-421A-AC27-5F281DCE7A41}" destId="{25A36475-D647-47A1-B8DE-7F4C2E4E4B78}" srcOrd="1" destOrd="0" presId="urn:microsoft.com/office/officeart/2005/8/layout/list1"/>
    <dgm:cxn modelId="{AF6D37FE-0109-4496-8364-822DEE2B24C8}" type="presOf" srcId="{0F2EF822-0560-421A-AC27-5F281DCE7A41}" destId="{4ABE6452-715E-482D-8F15-F43435D34B23}" srcOrd="0" destOrd="0" presId="urn:microsoft.com/office/officeart/2005/8/layout/list1"/>
    <dgm:cxn modelId="{386ECFB1-7AFA-4663-8CDE-7B5B0414BFD4}" type="presOf" srcId="{36625B9D-6693-4D7C-9AFB-A7145706981B}" destId="{15B72E4C-98D2-4735-9258-B10F400969BE}"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252D18DD-D8A5-4EEA-964B-B3DD6AA015F5}" type="presOf" srcId="{76CD096A-1850-4034-B3BE-C54E1E3D67C2}" destId="{FDDF3394-9934-44F6-A79A-1DD823C988F9}"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D9CD80F6-97AC-4995-8306-2D8902BDE3CD}" type="presOf" srcId="{58980F67-80B5-4BB1-8993-150D7F5EBC14}" destId="{F5CBDABF-7DAA-4467-AE8F-DF61DDEC1880}" srcOrd="0" destOrd="0" presId="urn:microsoft.com/office/officeart/2005/8/layout/list1"/>
    <dgm:cxn modelId="{884C06E0-4ACC-4EA5-94FC-7D5E0E48454C}" type="presOf" srcId="{17365DAD-1AAE-45D3-9D8C-D930C1B0E165}" destId="{119FDDDA-328B-4B31-8C03-E407CC28C71A}" srcOrd="1" destOrd="0" presId="urn:microsoft.com/office/officeart/2005/8/layout/list1"/>
    <dgm:cxn modelId="{5621F333-33E4-4FFD-A4D1-5F2C435D8575}" type="presOf" srcId="{0638FFE9-BC2A-4365-B850-B06E81674028}" destId="{C9C7A494-DAB8-4001-952E-0D94BD5F0F18}"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1B6D4A31-178A-4EF0-9EC3-EA5261E74E02}" type="presOf" srcId="{FC5EB29D-7AED-4D1F-8625-396242E32FBB}" destId="{C87AA9E5-0EF6-44D5-B78B-8DF62B0581C6}" srcOrd="1" destOrd="0" presId="urn:microsoft.com/office/officeart/2005/8/layout/list1"/>
    <dgm:cxn modelId="{0185B520-AF84-41DC-BA64-E9A9BDB742FF}" type="presOf" srcId="{58980F67-80B5-4BB1-8993-150D7F5EBC14}" destId="{3A746979-E9FB-4712-AC21-ED558594C067}"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D94BBAA3-CC73-4DD7-BDF6-0F5B02639B15}" type="presOf" srcId="{7AE1CBF7-0EB5-4958-B2F0-98FF433B88D0}" destId="{CBBB047D-E160-4685-B237-47A9D6007417}" srcOrd="1" destOrd="0" presId="urn:microsoft.com/office/officeart/2005/8/layout/list1"/>
    <dgm:cxn modelId="{52CD471A-DEB7-4E5F-95EB-856722710885}" type="presOf" srcId="{18D678FC-CD22-43E4-A546-72C2F07F9267}" destId="{194233D7-AD2D-49E4-85F3-E52BC88DDA4E}"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AECA1268-67ED-4C60-80BE-32EC0D25989E}" type="presOf" srcId="{1C45C059-8117-4FE9-BE9F-EA78D44C5735}" destId="{22CF1DEF-BD6F-4ECF-9743-7498CC9E9822}"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093A8F37-1D92-49BA-A152-ABB407E3EF53}" type="presOf" srcId="{36625B9D-6693-4D7C-9AFB-A7145706981B}" destId="{A19E1260-B81E-49FE-8FC2-412A3935C15A}"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5BDF6867-699E-42CC-A8A9-74E6B01CD322}" type="presOf" srcId="{17365DAD-1AAE-45D3-9D8C-D930C1B0E165}" destId="{8554F735-142A-4F39-A65F-495AA7C4C7C4}" srcOrd="0" destOrd="0" presId="urn:microsoft.com/office/officeart/2005/8/layout/list1"/>
    <dgm:cxn modelId="{EA0C1362-A7A8-4043-AA2F-019C581B338E}" type="presParOf" srcId="{FDDF3394-9934-44F6-A79A-1DD823C988F9}" destId="{019AFB21-E085-4059-A934-E067DD4DAC1A}" srcOrd="0" destOrd="0" presId="urn:microsoft.com/office/officeart/2005/8/layout/list1"/>
    <dgm:cxn modelId="{8476FEE6-87D5-4946-8A4F-2B787B30BD89}" type="presParOf" srcId="{019AFB21-E085-4059-A934-E067DD4DAC1A}" destId="{F5CBDABF-7DAA-4467-AE8F-DF61DDEC1880}" srcOrd="0" destOrd="0" presId="urn:microsoft.com/office/officeart/2005/8/layout/list1"/>
    <dgm:cxn modelId="{31D02452-8684-4208-8D82-775FE55F1A6F}" type="presParOf" srcId="{019AFB21-E085-4059-A934-E067DD4DAC1A}" destId="{3A746979-E9FB-4712-AC21-ED558594C067}" srcOrd="1" destOrd="0" presId="urn:microsoft.com/office/officeart/2005/8/layout/list1"/>
    <dgm:cxn modelId="{C4EFD22D-6875-41A0-A59C-EC7F75CDF65A}" type="presParOf" srcId="{FDDF3394-9934-44F6-A79A-1DD823C988F9}" destId="{B5B9E088-B881-4DBC-85D6-1537B87BB6CE}" srcOrd="1" destOrd="0" presId="urn:microsoft.com/office/officeart/2005/8/layout/list1"/>
    <dgm:cxn modelId="{ABAFFD4B-BBD0-4753-9D75-24BCBA5C6358}" type="presParOf" srcId="{FDDF3394-9934-44F6-A79A-1DD823C988F9}" destId="{CA8375C8-0C8E-4AAC-BB77-E8554B9ECE8C}" srcOrd="2" destOrd="0" presId="urn:microsoft.com/office/officeart/2005/8/layout/list1"/>
    <dgm:cxn modelId="{76B172BD-D4BE-49BE-9305-6812067A4AB6}" type="presParOf" srcId="{FDDF3394-9934-44F6-A79A-1DD823C988F9}" destId="{8DEB0E39-7FDD-45D3-9DA0-EE51B3AA3DA6}" srcOrd="3" destOrd="0" presId="urn:microsoft.com/office/officeart/2005/8/layout/list1"/>
    <dgm:cxn modelId="{2EBAFD40-1281-4EA6-A371-8E0DE257786F}" type="presParOf" srcId="{FDDF3394-9934-44F6-A79A-1DD823C988F9}" destId="{2A4C7834-5605-4CCD-86F3-2654AE433539}" srcOrd="4" destOrd="0" presId="urn:microsoft.com/office/officeart/2005/8/layout/list1"/>
    <dgm:cxn modelId="{209166DD-9E73-4128-8B07-5FE48470F3C5}" type="presParOf" srcId="{2A4C7834-5605-4CCD-86F3-2654AE433539}" destId="{22CF1DEF-BD6F-4ECF-9743-7498CC9E9822}" srcOrd="0" destOrd="0" presId="urn:microsoft.com/office/officeart/2005/8/layout/list1"/>
    <dgm:cxn modelId="{B85DCFB4-54C7-45A7-8A7A-6B7288A3CF16}" type="presParOf" srcId="{2A4C7834-5605-4CCD-86F3-2654AE433539}" destId="{5FAD4029-6631-408A-A224-7845E7EA1F39}" srcOrd="1" destOrd="0" presId="urn:microsoft.com/office/officeart/2005/8/layout/list1"/>
    <dgm:cxn modelId="{DC326FB9-E4F7-4722-83C2-1036E3016AF8}" type="presParOf" srcId="{FDDF3394-9934-44F6-A79A-1DD823C988F9}" destId="{C523694A-7521-4947-9D66-8ACC1EAB7170}" srcOrd="5" destOrd="0" presId="urn:microsoft.com/office/officeart/2005/8/layout/list1"/>
    <dgm:cxn modelId="{C0AD8154-A542-4EA4-8631-B6229C24BB4D}" type="presParOf" srcId="{FDDF3394-9934-44F6-A79A-1DD823C988F9}" destId="{24247EE9-97CF-472C-8B16-4EA803B5AE59}" srcOrd="6" destOrd="0" presId="urn:microsoft.com/office/officeart/2005/8/layout/list1"/>
    <dgm:cxn modelId="{9C94745A-7956-4A88-97EF-DC9220C0CA9F}" type="presParOf" srcId="{FDDF3394-9934-44F6-A79A-1DD823C988F9}" destId="{CDF47DDC-0CFA-4020-801B-359677188F69}" srcOrd="7" destOrd="0" presId="urn:microsoft.com/office/officeart/2005/8/layout/list1"/>
    <dgm:cxn modelId="{49D9340C-ED8F-416A-A70E-C30AA39B6D29}" type="presParOf" srcId="{FDDF3394-9934-44F6-A79A-1DD823C988F9}" destId="{365D8BB4-7F55-4068-858A-A9F13A957104}" srcOrd="8" destOrd="0" presId="urn:microsoft.com/office/officeart/2005/8/layout/list1"/>
    <dgm:cxn modelId="{93295C9E-EF5C-4235-B2CD-ACD1A28A03B5}" type="presParOf" srcId="{365D8BB4-7F55-4068-858A-A9F13A957104}" destId="{4ABE6452-715E-482D-8F15-F43435D34B23}" srcOrd="0" destOrd="0" presId="urn:microsoft.com/office/officeart/2005/8/layout/list1"/>
    <dgm:cxn modelId="{29C11588-A3B3-499A-9741-34522DBE1BC9}" type="presParOf" srcId="{365D8BB4-7F55-4068-858A-A9F13A957104}" destId="{25A36475-D647-47A1-B8DE-7F4C2E4E4B78}" srcOrd="1" destOrd="0" presId="urn:microsoft.com/office/officeart/2005/8/layout/list1"/>
    <dgm:cxn modelId="{9B813C0B-9982-47E4-B1F2-C7C64779D03E}" type="presParOf" srcId="{FDDF3394-9934-44F6-A79A-1DD823C988F9}" destId="{AA6537BB-A412-4EAD-BD05-AB5A98E69B8E}" srcOrd="9" destOrd="0" presId="urn:microsoft.com/office/officeart/2005/8/layout/list1"/>
    <dgm:cxn modelId="{4B2F4770-E097-4D2E-B68F-24A0DC5D6C5C}" type="presParOf" srcId="{FDDF3394-9934-44F6-A79A-1DD823C988F9}" destId="{5CAABA14-B57D-49D8-8ACB-CFAD8C2CF203}" srcOrd="10" destOrd="0" presId="urn:microsoft.com/office/officeart/2005/8/layout/list1"/>
    <dgm:cxn modelId="{FBF47AB7-AA6D-4764-88F9-2C6B43E07283}" type="presParOf" srcId="{FDDF3394-9934-44F6-A79A-1DD823C988F9}" destId="{8354727D-F543-4147-8B33-6EFF7E25A567}" srcOrd="11" destOrd="0" presId="urn:microsoft.com/office/officeart/2005/8/layout/list1"/>
    <dgm:cxn modelId="{3D1FC4CB-1F7C-4DB8-8A4F-A6AF38E4C1D1}" type="presParOf" srcId="{FDDF3394-9934-44F6-A79A-1DD823C988F9}" destId="{33F87F4E-8AB5-4D97-90EF-13EDE15EC8AB}" srcOrd="12" destOrd="0" presId="urn:microsoft.com/office/officeart/2005/8/layout/list1"/>
    <dgm:cxn modelId="{D395C611-EBB7-4F92-99DB-305ABEC88DAE}" type="presParOf" srcId="{33F87F4E-8AB5-4D97-90EF-13EDE15EC8AB}" destId="{1C3F00A5-DE6B-4F60-9A94-97E500FB347B}" srcOrd="0" destOrd="0" presId="urn:microsoft.com/office/officeart/2005/8/layout/list1"/>
    <dgm:cxn modelId="{74CC9F97-5289-4643-848C-E357A162D7F2}" type="presParOf" srcId="{33F87F4E-8AB5-4D97-90EF-13EDE15EC8AB}" destId="{C87AA9E5-0EF6-44D5-B78B-8DF62B0581C6}" srcOrd="1" destOrd="0" presId="urn:microsoft.com/office/officeart/2005/8/layout/list1"/>
    <dgm:cxn modelId="{78E1A39D-DCE2-4AAC-ABB0-12A02AC46EA9}" type="presParOf" srcId="{FDDF3394-9934-44F6-A79A-1DD823C988F9}" destId="{478B6567-7938-4D65-8D88-113225D1479B}" srcOrd="13" destOrd="0" presId="urn:microsoft.com/office/officeart/2005/8/layout/list1"/>
    <dgm:cxn modelId="{A9FB6062-11B1-4129-957E-8754202A0E98}" type="presParOf" srcId="{FDDF3394-9934-44F6-A79A-1DD823C988F9}" destId="{D1510A63-CC04-41A6-8D80-C60F4688ACB9}" srcOrd="14" destOrd="0" presId="urn:microsoft.com/office/officeart/2005/8/layout/list1"/>
    <dgm:cxn modelId="{A1009C53-4C77-4730-BB6C-980CCEB0E2A3}" type="presParOf" srcId="{FDDF3394-9934-44F6-A79A-1DD823C988F9}" destId="{0B1F37BE-FBF4-454B-BF70-47DC8B0B5638}" srcOrd="15" destOrd="0" presId="urn:microsoft.com/office/officeart/2005/8/layout/list1"/>
    <dgm:cxn modelId="{494DC737-7BAC-405C-B601-ACD8824E4357}" type="presParOf" srcId="{FDDF3394-9934-44F6-A79A-1DD823C988F9}" destId="{392B170D-8ABB-4F46-A4F4-D705DAE00D4E}" srcOrd="16" destOrd="0" presId="urn:microsoft.com/office/officeart/2005/8/layout/list1"/>
    <dgm:cxn modelId="{D287D224-BC93-4734-BD93-20962F8FC037}" type="presParOf" srcId="{392B170D-8ABB-4F46-A4F4-D705DAE00D4E}" destId="{ACA4E184-9013-44E8-A846-EEEF6CCE63A8}" srcOrd="0" destOrd="0" presId="urn:microsoft.com/office/officeart/2005/8/layout/list1"/>
    <dgm:cxn modelId="{1597CBF7-60CA-4B90-90D4-0373BC3355CD}" type="presParOf" srcId="{392B170D-8ABB-4F46-A4F4-D705DAE00D4E}" destId="{194233D7-AD2D-49E4-85F3-E52BC88DDA4E}" srcOrd="1" destOrd="0" presId="urn:microsoft.com/office/officeart/2005/8/layout/list1"/>
    <dgm:cxn modelId="{6B7D504D-4E4A-408B-8B3B-64E405D281B7}" type="presParOf" srcId="{FDDF3394-9934-44F6-A79A-1DD823C988F9}" destId="{6D2588F3-F3EA-4632-9969-9C85214CCD40}" srcOrd="17" destOrd="0" presId="urn:microsoft.com/office/officeart/2005/8/layout/list1"/>
    <dgm:cxn modelId="{C7D13E48-0E99-4221-9977-20F2C97BB3B3}" type="presParOf" srcId="{FDDF3394-9934-44F6-A79A-1DD823C988F9}" destId="{E22504F5-E5FA-4125-8A32-374D729CA4AC}" srcOrd="18" destOrd="0" presId="urn:microsoft.com/office/officeart/2005/8/layout/list1"/>
    <dgm:cxn modelId="{92E1AF3E-9221-4554-A85A-09CDFE4F1235}" type="presParOf" srcId="{FDDF3394-9934-44F6-A79A-1DD823C988F9}" destId="{F648CF32-6D2A-4691-9180-81B995A906C1}" srcOrd="19" destOrd="0" presId="urn:microsoft.com/office/officeart/2005/8/layout/list1"/>
    <dgm:cxn modelId="{BE6B9980-269E-4568-9ECE-401909B64BF4}" type="presParOf" srcId="{FDDF3394-9934-44F6-A79A-1DD823C988F9}" destId="{EFDB2143-6CC4-403F-9C3E-332CF7BBBC53}" srcOrd="20" destOrd="0" presId="urn:microsoft.com/office/officeart/2005/8/layout/list1"/>
    <dgm:cxn modelId="{A5E59147-AA0D-45D3-9779-C2066AB6291A}" type="presParOf" srcId="{EFDB2143-6CC4-403F-9C3E-332CF7BBBC53}" destId="{C9C7A494-DAB8-4001-952E-0D94BD5F0F18}" srcOrd="0" destOrd="0" presId="urn:microsoft.com/office/officeart/2005/8/layout/list1"/>
    <dgm:cxn modelId="{450EC321-A899-4A7A-9CE3-A02BEF939367}" type="presParOf" srcId="{EFDB2143-6CC4-403F-9C3E-332CF7BBBC53}" destId="{35B6308C-27B8-45FA-90CB-FE2E48A3D241}" srcOrd="1" destOrd="0" presId="urn:microsoft.com/office/officeart/2005/8/layout/list1"/>
    <dgm:cxn modelId="{7E9D494F-46A0-47CF-B62E-BE584DC29715}" type="presParOf" srcId="{FDDF3394-9934-44F6-A79A-1DD823C988F9}" destId="{F8C8B610-E125-4A61-AE01-DF4EC7B26B07}" srcOrd="21" destOrd="0" presId="urn:microsoft.com/office/officeart/2005/8/layout/list1"/>
    <dgm:cxn modelId="{3E5CF211-88EC-4B68-B622-2DE6CC6D5BA9}" type="presParOf" srcId="{FDDF3394-9934-44F6-A79A-1DD823C988F9}" destId="{473E203A-B04A-4862-BA76-7147E8E79362}" srcOrd="22" destOrd="0" presId="urn:microsoft.com/office/officeart/2005/8/layout/list1"/>
    <dgm:cxn modelId="{71EA9AA8-EE86-462F-B755-1AE6410F9306}" type="presParOf" srcId="{FDDF3394-9934-44F6-A79A-1DD823C988F9}" destId="{BC3E2183-B6C2-47C7-9CBC-A06BD64C7126}" srcOrd="23" destOrd="0" presId="urn:microsoft.com/office/officeart/2005/8/layout/list1"/>
    <dgm:cxn modelId="{97D9C9E3-222A-4FC4-B3AB-53061599FDCB}" type="presParOf" srcId="{FDDF3394-9934-44F6-A79A-1DD823C988F9}" destId="{11818BEC-2CEC-45F3-BBA8-E018C2C08DF2}" srcOrd="24" destOrd="0" presId="urn:microsoft.com/office/officeart/2005/8/layout/list1"/>
    <dgm:cxn modelId="{AAC0CB23-D6C9-4532-B519-24C72BFED35F}" type="presParOf" srcId="{11818BEC-2CEC-45F3-BBA8-E018C2C08DF2}" destId="{22F27014-2A3E-46CF-AE3F-7A41E7B34966}" srcOrd="0" destOrd="0" presId="urn:microsoft.com/office/officeart/2005/8/layout/list1"/>
    <dgm:cxn modelId="{BAE2A598-2B6C-471C-AD5E-6751E95F1419}" type="presParOf" srcId="{11818BEC-2CEC-45F3-BBA8-E018C2C08DF2}" destId="{CBBB047D-E160-4685-B237-47A9D6007417}" srcOrd="1" destOrd="0" presId="urn:microsoft.com/office/officeart/2005/8/layout/list1"/>
    <dgm:cxn modelId="{B9373E67-F9F7-45AA-A184-34D3E6DC356E}" type="presParOf" srcId="{FDDF3394-9934-44F6-A79A-1DD823C988F9}" destId="{29731FBA-0048-40E8-8080-FD37689E5E5D}" srcOrd="25" destOrd="0" presId="urn:microsoft.com/office/officeart/2005/8/layout/list1"/>
    <dgm:cxn modelId="{8F4F4F79-A9E3-43EE-8D74-A148DECBE925}" type="presParOf" srcId="{FDDF3394-9934-44F6-A79A-1DD823C988F9}" destId="{7B81B341-B3B5-4B1E-8DCF-F4019B230535}" srcOrd="26" destOrd="0" presId="urn:microsoft.com/office/officeart/2005/8/layout/list1"/>
    <dgm:cxn modelId="{94F20813-87F8-49D8-BD2E-5BC812598D14}" type="presParOf" srcId="{FDDF3394-9934-44F6-A79A-1DD823C988F9}" destId="{015526B7-07E0-4C9D-88CE-5966AE08AA66}" srcOrd="27" destOrd="0" presId="urn:microsoft.com/office/officeart/2005/8/layout/list1"/>
    <dgm:cxn modelId="{93155469-CB2E-4F66-A462-CFB56A5EBA44}" type="presParOf" srcId="{FDDF3394-9934-44F6-A79A-1DD823C988F9}" destId="{2C6142B9-39E8-41DE-AAC1-BA6ED93764EA}" srcOrd="28" destOrd="0" presId="urn:microsoft.com/office/officeart/2005/8/layout/list1"/>
    <dgm:cxn modelId="{FDC33F80-B6E4-4CE4-8C81-3B60BA5E1088}" type="presParOf" srcId="{2C6142B9-39E8-41DE-AAC1-BA6ED93764EA}" destId="{8554F735-142A-4F39-A65F-495AA7C4C7C4}" srcOrd="0" destOrd="0" presId="urn:microsoft.com/office/officeart/2005/8/layout/list1"/>
    <dgm:cxn modelId="{24399A41-BD57-4963-AC2A-88A201E2233E}" type="presParOf" srcId="{2C6142B9-39E8-41DE-AAC1-BA6ED93764EA}" destId="{119FDDDA-328B-4B31-8C03-E407CC28C71A}" srcOrd="1" destOrd="0" presId="urn:microsoft.com/office/officeart/2005/8/layout/list1"/>
    <dgm:cxn modelId="{15FCCB10-EB49-420A-A388-B5627AF0F79D}" type="presParOf" srcId="{FDDF3394-9934-44F6-A79A-1DD823C988F9}" destId="{3387B637-0AED-4B98-B57B-E6BA789AF9CD}" srcOrd="29" destOrd="0" presId="urn:microsoft.com/office/officeart/2005/8/layout/list1"/>
    <dgm:cxn modelId="{E4155150-8088-4462-89E0-82855EFB7F2E}" type="presParOf" srcId="{FDDF3394-9934-44F6-A79A-1DD823C988F9}" destId="{5EDAFBA8-3A7A-4471-B65E-7C0736037A9B}" srcOrd="30" destOrd="0" presId="urn:microsoft.com/office/officeart/2005/8/layout/list1"/>
    <dgm:cxn modelId="{A4438556-01A4-42C5-A4C9-6FD4E971CA6B}" type="presParOf" srcId="{FDDF3394-9934-44F6-A79A-1DD823C988F9}" destId="{5D860985-19EA-4417-BA03-3099AAD37223}" srcOrd="31" destOrd="0" presId="urn:microsoft.com/office/officeart/2005/8/layout/list1"/>
    <dgm:cxn modelId="{02A89CA9-E998-4AEF-9AAD-58B4D583423F}" type="presParOf" srcId="{FDDF3394-9934-44F6-A79A-1DD823C988F9}" destId="{303A00F8-40D5-4ADF-A6E0-A2B22D3BD9F1}" srcOrd="32" destOrd="0" presId="urn:microsoft.com/office/officeart/2005/8/layout/list1"/>
    <dgm:cxn modelId="{6952C42C-6C6E-4BF5-9B7A-5A07D176C292}" type="presParOf" srcId="{303A00F8-40D5-4ADF-A6E0-A2B22D3BD9F1}" destId="{A19E1260-B81E-49FE-8FC2-412A3935C15A}" srcOrd="0" destOrd="0" presId="urn:microsoft.com/office/officeart/2005/8/layout/list1"/>
    <dgm:cxn modelId="{FF69C25E-5609-492A-94F2-4DFDAA82943D}" type="presParOf" srcId="{303A00F8-40D5-4ADF-A6E0-A2B22D3BD9F1}" destId="{15B72E4C-98D2-4735-9258-B10F400969BE}" srcOrd="1" destOrd="0" presId="urn:microsoft.com/office/officeart/2005/8/layout/list1"/>
    <dgm:cxn modelId="{967EA273-6E6C-43E3-8B8B-CE46EEA6871E}" type="presParOf" srcId="{FDDF3394-9934-44F6-A79A-1DD823C988F9}" destId="{68F17F99-D22C-46AD-9FB8-85C8834CB6FB}" srcOrd="33" destOrd="0" presId="urn:microsoft.com/office/officeart/2005/8/layout/list1"/>
    <dgm:cxn modelId="{E7BC2A02-97F1-4FA0-B24B-2C0E5CD10844}"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chemeClr val="accent1"/>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a:solidFill>
          <a:srgbClr val="C00000"/>
        </a:solidFill>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9EA5B3F7-39DD-485C-87DC-63D81BB00729}" type="presOf" srcId="{18D678FC-CD22-43E4-A546-72C2F07F9267}" destId="{194233D7-AD2D-49E4-85F3-E52BC88DDA4E}" srcOrd="1" destOrd="0" presId="urn:microsoft.com/office/officeart/2005/8/layout/list1"/>
    <dgm:cxn modelId="{FD289EFC-45C5-4C70-A6AD-D4D2E014BFF0}" type="presOf" srcId="{0638FFE9-BC2A-4365-B850-B06E81674028}" destId="{C9C7A494-DAB8-4001-952E-0D94BD5F0F18}" srcOrd="0" destOrd="0" presId="urn:microsoft.com/office/officeart/2005/8/layout/list1"/>
    <dgm:cxn modelId="{0F17296C-08EC-4A2A-ACC7-8ADD9E47A420}" type="presOf" srcId="{0638FFE9-BC2A-4365-B850-B06E81674028}" destId="{35B6308C-27B8-45FA-90CB-FE2E48A3D241}" srcOrd="1" destOrd="0" presId="urn:microsoft.com/office/officeart/2005/8/layout/list1"/>
    <dgm:cxn modelId="{8176D786-C02C-49CC-8652-B3E86AC1226A}" type="presOf" srcId="{1C45C059-8117-4FE9-BE9F-EA78D44C5735}" destId="{5FAD4029-6631-408A-A224-7845E7EA1F39}"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552B9B59-5354-4FB9-9B0F-FC5FC4B7839F}" type="presOf" srcId="{76CD096A-1850-4034-B3BE-C54E1E3D67C2}" destId="{FDDF3394-9934-44F6-A79A-1DD823C988F9}"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44EE22CA-378F-434C-8F3B-1C52B012D3C4}" type="presOf" srcId="{17365DAD-1AAE-45D3-9D8C-D930C1B0E165}" destId="{8554F735-142A-4F39-A65F-495AA7C4C7C4}" srcOrd="0" destOrd="0" presId="urn:microsoft.com/office/officeart/2005/8/layout/list1"/>
    <dgm:cxn modelId="{CA27220E-774B-4781-914E-CBA9E507692D}" type="presOf" srcId="{36625B9D-6693-4D7C-9AFB-A7145706981B}" destId="{15B72E4C-98D2-4735-9258-B10F400969BE}" srcOrd="1" destOrd="0" presId="urn:microsoft.com/office/officeart/2005/8/layout/list1"/>
    <dgm:cxn modelId="{F0B6D6CC-7BDB-4803-9D21-876BF3387521}" type="presOf" srcId="{58980F67-80B5-4BB1-8993-150D7F5EBC14}" destId="{3A746979-E9FB-4712-AC21-ED558594C067}" srcOrd="1" destOrd="0" presId="urn:microsoft.com/office/officeart/2005/8/layout/list1"/>
    <dgm:cxn modelId="{D609885A-88E3-44F5-9DD3-CD21366275E6}" type="presOf" srcId="{36625B9D-6693-4D7C-9AFB-A7145706981B}" destId="{A19E1260-B81E-49FE-8FC2-412A3935C15A}" srcOrd="0" destOrd="0" presId="urn:microsoft.com/office/officeart/2005/8/layout/list1"/>
    <dgm:cxn modelId="{46E4CE0C-1021-4964-ADE9-7906AF4146C1}" type="presOf" srcId="{58980F67-80B5-4BB1-8993-150D7F5EBC14}" destId="{F5CBDABF-7DAA-4467-AE8F-DF61DDEC1880}"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DE25FE17-3B9A-422F-B6D6-AF56532F4E42}" srcId="{76CD096A-1850-4034-B3BE-C54E1E3D67C2}" destId="{FC5EB29D-7AED-4D1F-8625-396242E32FBB}" srcOrd="3" destOrd="0" parTransId="{6F4E4CD8-6D01-418B-85DE-9A927C051ADD}" sibTransId="{A5662AE7-A487-4A8F-A41E-381DD7252B71}"/>
    <dgm:cxn modelId="{118B9F99-87DF-4C77-8E08-1B21C327DE26}" type="presOf" srcId="{1C45C059-8117-4FE9-BE9F-EA78D44C5735}" destId="{22CF1DEF-BD6F-4ECF-9743-7498CC9E9822}" srcOrd="0" destOrd="0" presId="urn:microsoft.com/office/officeart/2005/8/layout/list1"/>
    <dgm:cxn modelId="{51FF5110-41F8-44A5-843A-3250496A1705}" type="presOf" srcId="{0F2EF822-0560-421A-AC27-5F281DCE7A41}" destId="{25A36475-D647-47A1-B8DE-7F4C2E4E4B78}" srcOrd="1" destOrd="0" presId="urn:microsoft.com/office/officeart/2005/8/layout/list1"/>
    <dgm:cxn modelId="{2D749C0D-228A-4028-AACE-1F4FD95B1517}" type="presOf" srcId="{7AE1CBF7-0EB5-4958-B2F0-98FF433B88D0}" destId="{22F27014-2A3E-46CF-AE3F-7A41E7B34966}" srcOrd="0" destOrd="0" presId="urn:microsoft.com/office/officeart/2005/8/layout/list1"/>
    <dgm:cxn modelId="{4170C992-EB4E-4CF5-984D-3105F52CF71E}" type="presOf" srcId="{0F2EF822-0560-421A-AC27-5F281DCE7A41}" destId="{4ABE6452-715E-482D-8F15-F43435D34B23}"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C6C59AF3-B347-42F3-B500-C500A82A5900}" type="presOf" srcId="{FC5EB29D-7AED-4D1F-8625-396242E32FBB}" destId="{C87AA9E5-0EF6-44D5-B78B-8DF62B0581C6}" srcOrd="1" destOrd="0" presId="urn:microsoft.com/office/officeart/2005/8/layout/list1"/>
    <dgm:cxn modelId="{D2E71BCF-0B89-4CEE-9DA8-E77FED3DC8E1}" type="presOf" srcId="{18D678FC-CD22-43E4-A546-72C2F07F9267}" destId="{ACA4E184-9013-44E8-A846-EEEF6CCE63A8}"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0C280FE2-335B-4ADA-A4A0-364C9B5BB6E7}" type="presOf" srcId="{FC5EB29D-7AED-4D1F-8625-396242E32FBB}" destId="{1C3F00A5-DE6B-4F60-9A94-97E500FB347B}" srcOrd="0" destOrd="0" presId="urn:microsoft.com/office/officeart/2005/8/layout/list1"/>
    <dgm:cxn modelId="{5B836127-43F0-4A27-8481-505A8F9CCDA2}" type="presOf" srcId="{17365DAD-1AAE-45D3-9D8C-D930C1B0E165}" destId="{119FDDDA-328B-4B31-8C03-E407CC28C71A}" srcOrd="1" destOrd="0" presId="urn:microsoft.com/office/officeart/2005/8/layout/list1"/>
    <dgm:cxn modelId="{254DA6CB-680B-49C9-AB6B-2DA79F5C8387}" type="presOf" srcId="{7AE1CBF7-0EB5-4958-B2F0-98FF433B88D0}" destId="{CBBB047D-E160-4685-B237-47A9D6007417}"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EE723C09-CFAC-4061-9A98-62FEE2726B93}" type="presParOf" srcId="{FDDF3394-9934-44F6-A79A-1DD823C988F9}" destId="{019AFB21-E085-4059-A934-E067DD4DAC1A}" srcOrd="0" destOrd="0" presId="urn:microsoft.com/office/officeart/2005/8/layout/list1"/>
    <dgm:cxn modelId="{58CEE570-0A49-401A-8279-0987A36ED80F}" type="presParOf" srcId="{019AFB21-E085-4059-A934-E067DD4DAC1A}" destId="{F5CBDABF-7DAA-4467-AE8F-DF61DDEC1880}" srcOrd="0" destOrd="0" presId="urn:microsoft.com/office/officeart/2005/8/layout/list1"/>
    <dgm:cxn modelId="{2482A76A-2C3B-488B-8702-882B3B1B0F28}" type="presParOf" srcId="{019AFB21-E085-4059-A934-E067DD4DAC1A}" destId="{3A746979-E9FB-4712-AC21-ED558594C067}" srcOrd="1" destOrd="0" presId="urn:microsoft.com/office/officeart/2005/8/layout/list1"/>
    <dgm:cxn modelId="{FA9D7787-9699-4AB2-933A-B79D93F013F7}" type="presParOf" srcId="{FDDF3394-9934-44F6-A79A-1DD823C988F9}" destId="{B5B9E088-B881-4DBC-85D6-1537B87BB6CE}" srcOrd="1" destOrd="0" presId="urn:microsoft.com/office/officeart/2005/8/layout/list1"/>
    <dgm:cxn modelId="{AEE71F83-6957-4C62-BE1B-D69F11DD94DB}" type="presParOf" srcId="{FDDF3394-9934-44F6-A79A-1DD823C988F9}" destId="{CA8375C8-0C8E-4AAC-BB77-E8554B9ECE8C}" srcOrd="2" destOrd="0" presId="urn:microsoft.com/office/officeart/2005/8/layout/list1"/>
    <dgm:cxn modelId="{C3C41C9A-E5EE-4CDD-92C1-FA568B37A028}" type="presParOf" srcId="{FDDF3394-9934-44F6-A79A-1DD823C988F9}" destId="{8DEB0E39-7FDD-45D3-9DA0-EE51B3AA3DA6}" srcOrd="3" destOrd="0" presId="urn:microsoft.com/office/officeart/2005/8/layout/list1"/>
    <dgm:cxn modelId="{2CFD9BFA-FAF1-4EE4-B3AF-6B676A3F26B5}" type="presParOf" srcId="{FDDF3394-9934-44F6-A79A-1DD823C988F9}" destId="{2A4C7834-5605-4CCD-86F3-2654AE433539}" srcOrd="4" destOrd="0" presId="urn:microsoft.com/office/officeart/2005/8/layout/list1"/>
    <dgm:cxn modelId="{873A17D1-3372-43E9-BA40-574A2DD53744}" type="presParOf" srcId="{2A4C7834-5605-4CCD-86F3-2654AE433539}" destId="{22CF1DEF-BD6F-4ECF-9743-7498CC9E9822}" srcOrd="0" destOrd="0" presId="urn:microsoft.com/office/officeart/2005/8/layout/list1"/>
    <dgm:cxn modelId="{1F752491-139A-4431-8B59-A5D51599E60A}" type="presParOf" srcId="{2A4C7834-5605-4CCD-86F3-2654AE433539}" destId="{5FAD4029-6631-408A-A224-7845E7EA1F39}" srcOrd="1" destOrd="0" presId="urn:microsoft.com/office/officeart/2005/8/layout/list1"/>
    <dgm:cxn modelId="{3238D8B2-3CF6-42A2-86EF-48F14B1B413B}" type="presParOf" srcId="{FDDF3394-9934-44F6-A79A-1DD823C988F9}" destId="{C523694A-7521-4947-9D66-8ACC1EAB7170}" srcOrd="5" destOrd="0" presId="urn:microsoft.com/office/officeart/2005/8/layout/list1"/>
    <dgm:cxn modelId="{768BCCFA-F1E8-43C3-931D-21CE1BC28120}" type="presParOf" srcId="{FDDF3394-9934-44F6-A79A-1DD823C988F9}" destId="{24247EE9-97CF-472C-8B16-4EA803B5AE59}" srcOrd="6" destOrd="0" presId="urn:microsoft.com/office/officeart/2005/8/layout/list1"/>
    <dgm:cxn modelId="{23398AB9-E0B9-479B-ADA6-AED5D168677B}" type="presParOf" srcId="{FDDF3394-9934-44F6-A79A-1DD823C988F9}" destId="{CDF47DDC-0CFA-4020-801B-359677188F69}" srcOrd="7" destOrd="0" presId="urn:microsoft.com/office/officeart/2005/8/layout/list1"/>
    <dgm:cxn modelId="{AAE9129A-28B5-4E09-9CA6-47F7DC102C25}" type="presParOf" srcId="{FDDF3394-9934-44F6-A79A-1DD823C988F9}" destId="{365D8BB4-7F55-4068-858A-A9F13A957104}" srcOrd="8" destOrd="0" presId="urn:microsoft.com/office/officeart/2005/8/layout/list1"/>
    <dgm:cxn modelId="{027E9CD5-6AE8-4EB9-9D65-6B47CB0AE94A}" type="presParOf" srcId="{365D8BB4-7F55-4068-858A-A9F13A957104}" destId="{4ABE6452-715E-482D-8F15-F43435D34B23}" srcOrd="0" destOrd="0" presId="urn:microsoft.com/office/officeart/2005/8/layout/list1"/>
    <dgm:cxn modelId="{8DAB6C26-75DC-4253-9E91-1939FF17E156}" type="presParOf" srcId="{365D8BB4-7F55-4068-858A-A9F13A957104}" destId="{25A36475-D647-47A1-B8DE-7F4C2E4E4B78}" srcOrd="1" destOrd="0" presId="urn:microsoft.com/office/officeart/2005/8/layout/list1"/>
    <dgm:cxn modelId="{3FCE3A32-14E3-4616-8F37-D2C1CEA73B15}" type="presParOf" srcId="{FDDF3394-9934-44F6-A79A-1DD823C988F9}" destId="{AA6537BB-A412-4EAD-BD05-AB5A98E69B8E}" srcOrd="9" destOrd="0" presId="urn:microsoft.com/office/officeart/2005/8/layout/list1"/>
    <dgm:cxn modelId="{9E0D82DE-A804-467C-9405-825E12D459DF}" type="presParOf" srcId="{FDDF3394-9934-44F6-A79A-1DD823C988F9}" destId="{5CAABA14-B57D-49D8-8ACB-CFAD8C2CF203}" srcOrd="10" destOrd="0" presId="urn:microsoft.com/office/officeart/2005/8/layout/list1"/>
    <dgm:cxn modelId="{8596017A-1A13-4289-8590-92B7A5AF9704}" type="presParOf" srcId="{FDDF3394-9934-44F6-A79A-1DD823C988F9}" destId="{8354727D-F543-4147-8B33-6EFF7E25A567}" srcOrd="11" destOrd="0" presId="urn:microsoft.com/office/officeart/2005/8/layout/list1"/>
    <dgm:cxn modelId="{69D5FE83-91AC-48F4-B227-2B6A17F2856F}" type="presParOf" srcId="{FDDF3394-9934-44F6-A79A-1DD823C988F9}" destId="{33F87F4E-8AB5-4D97-90EF-13EDE15EC8AB}" srcOrd="12" destOrd="0" presId="urn:microsoft.com/office/officeart/2005/8/layout/list1"/>
    <dgm:cxn modelId="{FA108D36-1572-4ED9-8333-EE2A2617CB4C}" type="presParOf" srcId="{33F87F4E-8AB5-4D97-90EF-13EDE15EC8AB}" destId="{1C3F00A5-DE6B-4F60-9A94-97E500FB347B}" srcOrd="0" destOrd="0" presId="urn:microsoft.com/office/officeart/2005/8/layout/list1"/>
    <dgm:cxn modelId="{8BD53710-B9C8-493D-B63B-BE9F408E7980}" type="presParOf" srcId="{33F87F4E-8AB5-4D97-90EF-13EDE15EC8AB}" destId="{C87AA9E5-0EF6-44D5-B78B-8DF62B0581C6}" srcOrd="1" destOrd="0" presId="urn:microsoft.com/office/officeart/2005/8/layout/list1"/>
    <dgm:cxn modelId="{82515A0F-B90C-4D0F-B94A-BACCB78A2ADE}" type="presParOf" srcId="{FDDF3394-9934-44F6-A79A-1DD823C988F9}" destId="{478B6567-7938-4D65-8D88-113225D1479B}" srcOrd="13" destOrd="0" presId="urn:microsoft.com/office/officeart/2005/8/layout/list1"/>
    <dgm:cxn modelId="{1B68F357-D405-4E1A-ADB1-7A33CFCEC777}" type="presParOf" srcId="{FDDF3394-9934-44F6-A79A-1DD823C988F9}" destId="{D1510A63-CC04-41A6-8D80-C60F4688ACB9}" srcOrd="14" destOrd="0" presId="urn:microsoft.com/office/officeart/2005/8/layout/list1"/>
    <dgm:cxn modelId="{74416963-A955-4EAD-96FB-7B4660E0E52D}" type="presParOf" srcId="{FDDF3394-9934-44F6-A79A-1DD823C988F9}" destId="{0B1F37BE-FBF4-454B-BF70-47DC8B0B5638}" srcOrd="15" destOrd="0" presId="urn:microsoft.com/office/officeart/2005/8/layout/list1"/>
    <dgm:cxn modelId="{EDE38D93-74A8-4FB9-B39D-6A017C0E47E0}" type="presParOf" srcId="{FDDF3394-9934-44F6-A79A-1DD823C988F9}" destId="{392B170D-8ABB-4F46-A4F4-D705DAE00D4E}" srcOrd="16" destOrd="0" presId="urn:microsoft.com/office/officeart/2005/8/layout/list1"/>
    <dgm:cxn modelId="{66C79FBC-46A9-41F3-AEE4-A2CB5430A776}" type="presParOf" srcId="{392B170D-8ABB-4F46-A4F4-D705DAE00D4E}" destId="{ACA4E184-9013-44E8-A846-EEEF6CCE63A8}" srcOrd="0" destOrd="0" presId="urn:microsoft.com/office/officeart/2005/8/layout/list1"/>
    <dgm:cxn modelId="{D488EC4B-2331-4894-BB3A-8CA00C814314}" type="presParOf" srcId="{392B170D-8ABB-4F46-A4F4-D705DAE00D4E}" destId="{194233D7-AD2D-49E4-85F3-E52BC88DDA4E}" srcOrd="1" destOrd="0" presId="urn:microsoft.com/office/officeart/2005/8/layout/list1"/>
    <dgm:cxn modelId="{79AF979A-5D0B-409E-BFD4-9B0DC228817D}" type="presParOf" srcId="{FDDF3394-9934-44F6-A79A-1DD823C988F9}" destId="{6D2588F3-F3EA-4632-9969-9C85214CCD40}" srcOrd="17" destOrd="0" presId="urn:microsoft.com/office/officeart/2005/8/layout/list1"/>
    <dgm:cxn modelId="{0C0EC2C9-1243-4D78-BABB-684C0BFBD779}" type="presParOf" srcId="{FDDF3394-9934-44F6-A79A-1DD823C988F9}" destId="{E22504F5-E5FA-4125-8A32-374D729CA4AC}" srcOrd="18" destOrd="0" presId="urn:microsoft.com/office/officeart/2005/8/layout/list1"/>
    <dgm:cxn modelId="{9C3833B1-CE77-4CE8-A047-C63C9E9DCB1D}" type="presParOf" srcId="{FDDF3394-9934-44F6-A79A-1DD823C988F9}" destId="{F648CF32-6D2A-4691-9180-81B995A906C1}" srcOrd="19" destOrd="0" presId="urn:microsoft.com/office/officeart/2005/8/layout/list1"/>
    <dgm:cxn modelId="{CF07EBDB-1843-4CD5-89C8-CCCC61976671}" type="presParOf" srcId="{FDDF3394-9934-44F6-A79A-1DD823C988F9}" destId="{EFDB2143-6CC4-403F-9C3E-332CF7BBBC53}" srcOrd="20" destOrd="0" presId="urn:microsoft.com/office/officeart/2005/8/layout/list1"/>
    <dgm:cxn modelId="{B7066CC4-A0A2-4E00-9EBA-78B8B90DA4FC}" type="presParOf" srcId="{EFDB2143-6CC4-403F-9C3E-332CF7BBBC53}" destId="{C9C7A494-DAB8-4001-952E-0D94BD5F0F18}" srcOrd="0" destOrd="0" presId="urn:microsoft.com/office/officeart/2005/8/layout/list1"/>
    <dgm:cxn modelId="{B8B4D3B9-2627-41C1-932C-A03D1E8C3101}" type="presParOf" srcId="{EFDB2143-6CC4-403F-9C3E-332CF7BBBC53}" destId="{35B6308C-27B8-45FA-90CB-FE2E48A3D241}" srcOrd="1" destOrd="0" presId="urn:microsoft.com/office/officeart/2005/8/layout/list1"/>
    <dgm:cxn modelId="{29EF958B-3579-43B5-B0A2-EAB871403843}" type="presParOf" srcId="{FDDF3394-9934-44F6-A79A-1DD823C988F9}" destId="{F8C8B610-E125-4A61-AE01-DF4EC7B26B07}" srcOrd="21" destOrd="0" presId="urn:microsoft.com/office/officeart/2005/8/layout/list1"/>
    <dgm:cxn modelId="{626FEAF8-5D7D-4404-B50E-E2964536B1FC}" type="presParOf" srcId="{FDDF3394-9934-44F6-A79A-1DD823C988F9}" destId="{473E203A-B04A-4862-BA76-7147E8E79362}" srcOrd="22" destOrd="0" presId="urn:microsoft.com/office/officeart/2005/8/layout/list1"/>
    <dgm:cxn modelId="{89563D47-552F-4282-86FB-82D583EA9EBB}" type="presParOf" srcId="{FDDF3394-9934-44F6-A79A-1DD823C988F9}" destId="{BC3E2183-B6C2-47C7-9CBC-A06BD64C7126}" srcOrd="23" destOrd="0" presId="urn:microsoft.com/office/officeart/2005/8/layout/list1"/>
    <dgm:cxn modelId="{FAA1C3FD-DA59-4350-B35A-920AFFFF117F}" type="presParOf" srcId="{FDDF3394-9934-44F6-A79A-1DD823C988F9}" destId="{11818BEC-2CEC-45F3-BBA8-E018C2C08DF2}" srcOrd="24" destOrd="0" presId="urn:microsoft.com/office/officeart/2005/8/layout/list1"/>
    <dgm:cxn modelId="{08C65096-8875-4D58-8811-94F1430D3F65}" type="presParOf" srcId="{11818BEC-2CEC-45F3-BBA8-E018C2C08DF2}" destId="{22F27014-2A3E-46CF-AE3F-7A41E7B34966}" srcOrd="0" destOrd="0" presId="urn:microsoft.com/office/officeart/2005/8/layout/list1"/>
    <dgm:cxn modelId="{B45B2625-ABF7-49CA-9E9B-4428508E40A2}" type="presParOf" srcId="{11818BEC-2CEC-45F3-BBA8-E018C2C08DF2}" destId="{CBBB047D-E160-4685-B237-47A9D6007417}" srcOrd="1" destOrd="0" presId="urn:microsoft.com/office/officeart/2005/8/layout/list1"/>
    <dgm:cxn modelId="{020D5C6E-9403-4652-9E46-77831B499FA3}" type="presParOf" srcId="{FDDF3394-9934-44F6-A79A-1DD823C988F9}" destId="{29731FBA-0048-40E8-8080-FD37689E5E5D}" srcOrd="25" destOrd="0" presId="urn:microsoft.com/office/officeart/2005/8/layout/list1"/>
    <dgm:cxn modelId="{0B7DA049-17B8-414A-89F1-0DD2EC9D3303}" type="presParOf" srcId="{FDDF3394-9934-44F6-A79A-1DD823C988F9}" destId="{7B81B341-B3B5-4B1E-8DCF-F4019B230535}" srcOrd="26" destOrd="0" presId="urn:microsoft.com/office/officeart/2005/8/layout/list1"/>
    <dgm:cxn modelId="{DD25BF73-F393-42F7-957D-E00BE307AD36}" type="presParOf" srcId="{FDDF3394-9934-44F6-A79A-1DD823C988F9}" destId="{015526B7-07E0-4C9D-88CE-5966AE08AA66}" srcOrd="27" destOrd="0" presId="urn:microsoft.com/office/officeart/2005/8/layout/list1"/>
    <dgm:cxn modelId="{F06C2B2A-A532-4046-8D53-8C78BA09BD88}" type="presParOf" srcId="{FDDF3394-9934-44F6-A79A-1DD823C988F9}" destId="{2C6142B9-39E8-41DE-AAC1-BA6ED93764EA}" srcOrd="28" destOrd="0" presId="urn:microsoft.com/office/officeart/2005/8/layout/list1"/>
    <dgm:cxn modelId="{6EC974C8-0991-4CA5-A0ED-AACD85A31801}" type="presParOf" srcId="{2C6142B9-39E8-41DE-AAC1-BA6ED93764EA}" destId="{8554F735-142A-4F39-A65F-495AA7C4C7C4}" srcOrd="0" destOrd="0" presId="urn:microsoft.com/office/officeart/2005/8/layout/list1"/>
    <dgm:cxn modelId="{768F334C-6A70-4875-9150-7EE0C0A283C2}" type="presParOf" srcId="{2C6142B9-39E8-41DE-AAC1-BA6ED93764EA}" destId="{119FDDDA-328B-4B31-8C03-E407CC28C71A}" srcOrd="1" destOrd="0" presId="urn:microsoft.com/office/officeart/2005/8/layout/list1"/>
    <dgm:cxn modelId="{9B968090-9F8A-4714-87F2-97A2CABCCF19}" type="presParOf" srcId="{FDDF3394-9934-44F6-A79A-1DD823C988F9}" destId="{3387B637-0AED-4B98-B57B-E6BA789AF9CD}" srcOrd="29" destOrd="0" presId="urn:microsoft.com/office/officeart/2005/8/layout/list1"/>
    <dgm:cxn modelId="{10B10AA5-411C-494E-B320-DE4F853D4A8F}" type="presParOf" srcId="{FDDF3394-9934-44F6-A79A-1DD823C988F9}" destId="{5EDAFBA8-3A7A-4471-B65E-7C0736037A9B}" srcOrd="30" destOrd="0" presId="urn:microsoft.com/office/officeart/2005/8/layout/list1"/>
    <dgm:cxn modelId="{EA1A3A97-958A-40A9-B2F4-B30E9DBFAB53}" type="presParOf" srcId="{FDDF3394-9934-44F6-A79A-1DD823C988F9}" destId="{5D860985-19EA-4417-BA03-3099AAD37223}" srcOrd="31" destOrd="0" presId="urn:microsoft.com/office/officeart/2005/8/layout/list1"/>
    <dgm:cxn modelId="{BA6FFA2E-05AC-42BC-8FF1-7E6E66CBFD28}" type="presParOf" srcId="{FDDF3394-9934-44F6-A79A-1DD823C988F9}" destId="{303A00F8-40D5-4ADF-A6E0-A2B22D3BD9F1}" srcOrd="32" destOrd="0" presId="urn:microsoft.com/office/officeart/2005/8/layout/list1"/>
    <dgm:cxn modelId="{A1BD1DC2-8104-467F-9369-654EB26211F8}" type="presParOf" srcId="{303A00F8-40D5-4ADF-A6E0-A2B22D3BD9F1}" destId="{A19E1260-B81E-49FE-8FC2-412A3935C15A}" srcOrd="0" destOrd="0" presId="urn:microsoft.com/office/officeart/2005/8/layout/list1"/>
    <dgm:cxn modelId="{921B8E92-AAB6-42C7-9AEE-095947C06FF6}" type="presParOf" srcId="{303A00F8-40D5-4ADF-A6E0-A2B22D3BD9F1}" destId="{15B72E4C-98D2-4735-9258-B10F400969BE}" srcOrd="1" destOrd="0" presId="urn:microsoft.com/office/officeart/2005/8/layout/list1"/>
    <dgm:cxn modelId="{7ADA0367-E225-4EAE-84B1-0A4D4712860D}" type="presParOf" srcId="{FDDF3394-9934-44F6-A79A-1DD823C988F9}" destId="{68F17F99-D22C-46AD-9FB8-85C8834CB6FB}" srcOrd="33" destOrd="0" presId="urn:microsoft.com/office/officeart/2005/8/layout/list1"/>
    <dgm:cxn modelId="{82EFA24A-714A-4D72-BD85-2A70C35D035A}"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5B895D-355B-409F-83A8-7D61078FA7F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AR"/>
        </a:p>
      </dgm:t>
    </dgm:pt>
    <dgm:pt modelId="{0F2E0098-9AB1-4F10-B76D-B66592C949EC}">
      <dgm:prSet phldrT="[Texto]" custT="1"/>
      <dgm:spPr/>
      <dgm:t>
        <a:bodyPr/>
        <a:lstStyle/>
        <a:p>
          <a:r>
            <a:rPr lang="es-ES_tradnl" sz="1400" dirty="0" smtClean="0"/>
            <a:t>Ciclo Lineal</a:t>
          </a:r>
          <a:endParaRPr lang="es-AR" sz="1400" dirty="0"/>
        </a:p>
      </dgm:t>
    </dgm:pt>
    <dgm:pt modelId="{E91E653A-36B2-40C2-B338-21C4363CBB9E}" type="parTrans" cxnId="{5E3DFF07-7AA0-4DFF-BDD6-DC6C7DEAC31B}">
      <dgm:prSet/>
      <dgm:spPr/>
      <dgm:t>
        <a:bodyPr/>
        <a:lstStyle/>
        <a:p>
          <a:endParaRPr lang="es-AR" sz="4000"/>
        </a:p>
      </dgm:t>
    </dgm:pt>
    <dgm:pt modelId="{B8E7276C-EC65-4231-A962-D1EA494DAB09}" type="sibTrans" cxnId="{5E3DFF07-7AA0-4DFF-BDD6-DC6C7DEAC31B}">
      <dgm:prSet/>
      <dgm:spPr/>
      <dgm:t>
        <a:bodyPr/>
        <a:lstStyle/>
        <a:p>
          <a:endParaRPr lang="es-AR" sz="4000"/>
        </a:p>
      </dgm:t>
    </dgm:pt>
    <dgm:pt modelId="{9CE8EF43-CF58-4D35-9146-2160CAEE7CB1}">
      <dgm:prSet phldrT="[Texto]" custT="1"/>
      <dgm:spPr/>
      <dgm:t>
        <a:bodyPr/>
        <a:lstStyle/>
        <a:p>
          <a:r>
            <a:rPr lang="es-ES_tradnl" sz="1400" dirty="0" smtClean="0"/>
            <a:t>Análisis</a:t>
          </a:r>
          <a:endParaRPr lang="es-AR" sz="1400" dirty="0"/>
        </a:p>
      </dgm:t>
    </dgm:pt>
    <dgm:pt modelId="{0B9C28C0-7B07-4EE6-A7F9-30086A0D1F21}" type="parTrans" cxnId="{18984139-4BFB-4406-93F3-9740A6B6A401}">
      <dgm:prSet/>
      <dgm:spPr/>
      <dgm:t>
        <a:bodyPr/>
        <a:lstStyle/>
        <a:p>
          <a:endParaRPr lang="es-AR" sz="4000"/>
        </a:p>
      </dgm:t>
    </dgm:pt>
    <dgm:pt modelId="{78744604-A3EE-440F-BEEA-AEB974DF2F5E}" type="sibTrans" cxnId="{18984139-4BFB-4406-93F3-9740A6B6A401}">
      <dgm:prSet/>
      <dgm:spPr/>
      <dgm:t>
        <a:bodyPr/>
        <a:lstStyle/>
        <a:p>
          <a:endParaRPr lang="es-AR" sz="4000"/>
        </a:p>
      </dgm:t>
    </dgm:pt>
    <dgm:pt modelId="{91F70666-6E71-4E5D-B4EC-C3EA8D6C3DB7}">
      <dgm:prSet phldrT="[Texto]" custT="1"/>
      <dgm:spPr/>
      <dgm:t>
        <a:bodyPr/>
        <a:lstStyle/>
        <a:p>
          <a:r>
            <a:rPr lang="es-ES_tradnl" sz="1400" dirty="0" smtClean="0"/>
            <a:t>Diseño</a:t>
          </a:r>
          <a:endParaRPr lang="es-AR" sz="1400" dirty="0"/>
        </a:p>
      </dgm:t>
    </dgm:pt>
    <dgm:pt modelId="{632A017C-0587-42AE-A930-A94D943A3D70}" type="parTrans" cxnId="{8DEA3936-EA5E-47D5-8F1C-77613F510C04}">
      <dgm:prSet/>
      <dgm:spPr/>
      <dgm:t>
        <a:bodyPr/>
        <a:lstStyle/>
        <a:p>
          <a:endParaRPr lang="es-AR" sz="4000"/>
        </a:p>
      </dgm:t>
    </dgm:pt>
    <dgm:pt modelId="{67259CE3-4EC8-4BEB-A8EA-A0D5024FD482}" type="sibTrans" cxnId="{8DEA3936-EA5E-47D5-8F1C-77613F510C04}">
      <dgm:prSet/>
      <dgm:spPr/>
      <dgm:t>
        <a:bodyPr/>
        <a:lstStyle/>
        <a:p>
          <a:endParaRPr lang="es-AR" sz="4000"/>
        </a:p>
      </dgm:t>
    </dgm:pt>
    <dgm:pt modelId="{BCBC82F8-4459-497A-A093-207187E4E005}">
      <dgm:prSet custT="1"/>
      <dgm:spPr/>
      <dgm:t>
        <a:bodyPr/>
        <a:lstStyle/>
        <a:p>
          <a:r>
            <a:rPr lang="es-ES_tradnl" sz="1400" dirty="0" smtClean="0"/>
            <a:t>Implementación</a:t>
          </a:r>
          <a:endParaRPr lang="es-AR" sz="1400" dirty="0"/>
        </a:p>
      </dgm:t>
    </dgm:pt>
    <dgm:pt modelId="{CC6231B5-DAAC-4DF8-A398-98300B80D42F}" type="parTrans" cxnId="{4D933EC7-CA15-42B1-800E-C46D4F47D680}">
      <dgm:prSet/>
      <dgm:spPr/>
      <dgm:t>
        <a:bodyPr/>
        <a:lstStyle/>
        <a:p>
          <a:endParaRPr lang="es-AR" sz="4000"/>
        </a:p>
      </dgm:t>
    </dgm:pt>
    <dgm:pt modelId="{A09CE988-DF29-4F26-9782-8121F807AC02}" type="sibTrans" cxnId="{4D933EC7-CA15-42B1-800E-C46D4F47D680}">
      <dgm:prSet/>
      <dgm:spPr/>
      <dgm:t>
        <a:bodyPr/>
        <a:lstStyle/>
        <a:p>
          <a:endParaRPr lang="es-AR" sz="4000"/>
        </a:p>
      </dgm:t>
    </dgm:pt>
    <dgm:pt modelId="{65106099-416C-4183-ACA3-A5CD6B367689}">
      <dgm:prSet custT="1"/>
      <dgm:spPr/>
      <dgm:t>
        <a:bodyPr/>
        <a:lstStyle/>
        <a:p>
          <a:r>
            <a:rPr lang="es-ES_tradnl" sz="1400" dirty="0" err="1" smtClean="0"/>
            <a:t>Debugging</a:t>
          </a:r>
          <a:endParaRPr lang="es-AR" sz="1400" dirty="0"/>
        </a:p>
      </dgm:t>
    </dgm:pt>
    <dgm:pt modelId="{B05F144A-E275-48C7-BB8D-FA67779BB1D1}" type="parTrans" cxnId="{FC5584C4-FF13-4690-AA32-CAF74108D668}">
      <dgm:prSet/>
      <dgm:spPr/>
      <dgm:t>
        <a:bodyPr/>
        <a:lstStyle/>
        <a:p>
          <a:endParaRPr lang="es-AR" sz="4000"/>
        </a:p>
      </dgm:t>
    </dgm:pt>
    <dgm:pt modelId="{CDBCC943-0D4E-49D4-BB21-92CC865C0B6E}" type="sibTrans" cxnId="{FC5584C4-FF13-4690-AA32-CAF74108D668}">
      <dgm:prSet/>
      <dgm:spPr/>
      <dgm:t>
        <a:bodyPr/>
        <a:lstStyle/>
        <a:p>
          <a:endParaRPr lang="es-AR" sz="4000"/>
        </a:p>
      </dgm:t>
    </dgm:pt>
    <dgm:pt modelId="{FE4E6F9C-F8E5-4A44-9721-D4F11B9123FA}">
      <dgm:prSet custT="1"/>
      <dgm:spPr/>
      <dgm:t>
        <a:bodyPr/>
        <a:lstStyle/>
        <a:p>
          <a:r>
            <a:rPr lang="es-ES_tradnl" sz="1400" dirty="0" smtClean="0"/>
            <a:t>Instalación</a:t>
          </a:r>
          <a:endParaRPr lang="es-AR" sz="1400" dirty="0"/>
        </a:p>
      </dgm:t>
    </dgm:pt>
    <dgm:pt modelId="{A73408F0-C7BE-4F94-B45D-895E3DF39948}" type="parTrans" cxnId="{8B8CEE52-091B-49AC-BBBA-AAA88CF50896}">
      <dgm:prSet/>
      <dgm:spPr/>
      <dgm:t>
        <a:bodyPr/>
        <a:lstStyle/>
        <a:p>
          <a:endParaRPr lang="es-AR" sz="4000"/>
        </a:p>
      </dgm:t>
    </dgm:pt>
    <dgm:pt modelId="{E5AE96A6-2DAF-4FD1-AC46-C9F4ADBEFCF4}" type="sibTrans" cxnId="{8B8CEE52-091B-49AC-BBBA-AAA88CF50896}">
      <dgm:prSet/>
      <dgm:spPr/>
      <dgm:t>
        <a:bodyPr/>
        <a:lstStyle/>
        <a:p>
          <a:endParaRPr lang="es-AR" sz="4000"/>
        </a:p>
      </dgm:t>
    </dgm:pt>
    <dgm:pt modelId="{3E364CDA-A705-447B-8157-E7EAF5A99F1E}">
      <dgm:prSet custT="1"/>
      <dgm:spPr/>
      <dgm:t>
        <a:bodyPr/>
        <a:lstStyle/>
        <a:p>
          <a:r>
            <a:rPr lang="es-ES_tradnl" sz="1400" dirty="0" smtClean="0"/>
            <a:t>Aceptación</a:t>
          </a:r>
          <a:endParaRPr lang="es-AR" sz="1400" dirty="0"/>
        </a:p>
      </dgm:t>
    </dgm:pt>
    <dgm:pt modelId="{C56EDD9B-5993-4E65-BCA0-5D70DDFBFCE4}" type="parTrans" cxnId="{05C6EA40-C980-4983-A7A7-21E3AAF074E7}">
      <dgm:prSet/>
      <dgm:spPr/>
      <dgm:t>
        <a:bodyPr/>
        <a:lstStyle/>
        <a:p>
          <a:endParaRPr lang="es-AR" sz="4000"/>
        </a:p>
      </dgm:t>
    </dgm:pt>
    <dgm:pt modelId="{ABE8BBBD-5F01-4DDD-BFB0-B6916A0921C4}" type="sibTrans" cxnId="{05C6EA40-C980-4983-A7A7-21E3AAF074E7}">
      <dgm:prSet/>
      <dgm:spPr/>
      <dgm:t>
        <a:bodyPr/>
        <a:lstStyle/>
        <a:p>
          <a:endParaRPr lang="es-AR" sz="4000"/>
        </a:p>
      </dgm:t>
    </dgm:pt>
    <dgm:pt modelId="{B1EFE9AC-231D-4931-99A0-E78DF9EED337}" type="pres">
      <dgm:prSet presAssocID="{1A5B895D-355B-409F-83A8-7D61078FA7F4}" presName="hierChild1" presStyleCnt="0">
        <dgm:presLayoutVars>
          <dgm:chPref val="1"/>
          <dgm:dir/>
          <dgm:animOne val="branch"/>
          <dgm:animLvl val="lvl"/>
          <dgm:resizeHandles/>
        </dgm:presLayoutVars>
      </dgm:prSet>
      <dgm:spPr/>
      <dgm:t>
        <a:bodyPr/>
        <a:lstStyle/>
        <a:p>
          <a:endParaRPr lang="es-AR"/>
        </a:p>
      </dgm:t>
    </dgm:pt>
    <dgm:pt modelId="{578F4638-2756-40AE-9039-A7A803C26223}" type="pres">
      <dgm:prSet presAssocID="{0F2E0098-9AB1-4F10-B76D-B66592C949EC}" presName="hierRoot1" presStyleCnt="0"/>
      <dgm:spPr/>
    </dgm:pt>
    <dgm:pt modelId="{60353AA3-EB2E-4FF6-A509-9CB401A32EDA}" type="pres">
      <dgm:prSet presAssocID="{0F2E0098-9AB1-4F10-B76D-B66592C949EC}" presName="composite" presStyleCnt="0"/>
      <dgm:spPr/>
    </dgm:pt>
    <dgm:pt modelId="{900D9A0C-CC1C-4DFF-AF58-2640A3AE7D45}" type="pres">
      <dgm:prSet presAssocID="{0F2E0098-9AB1-4F10-B76D-B66592C949EC}" presName="background" presStyleLbl="node0" presStyleIdx="0" presStyleCnt="1"/>
      <dgm:spPr/>
    </dgm:pt>
    <dgm:pt modelId="{2BC7D5A8-A785-43BF-A099-9E5FF826414A}" type="pres">
      <dgm:prSet presAssocID="{0F2E0098-9AB1-4F10-B76D-B66592C949EC}" presName="text" presStyleLbl="fgAcc0" presStyleIdx="0" presStyleCnt="1">
        <dgm:presLayoutVars>
          <dgm:chPref val="3"/>
        </dgm:presLayoutVars>
      </dgm:prSet>
      <dgm:spPr/>
      <dgm:t>
        <a:bodyPr/>
        <a:lstStyle/>
        <a:p>
          <a:endParaRPr lang="es-AR"/>
        </a:p>
      </dgm:t>
    </dgm:pt>
    <dgm:pt modelId="{1288AA59-AB3B-4A1B-B33C-60E083E11A05}" type="pres">
      <dgm:prSet presAssocID="{0F2E0098-9AB1-4F10-B76D-B66592C949EC}" presName="hierChild2" presStyleCnt="0"/>
      <dgm:spPr/>
    </dgm:pt>
    <dgm:pt modelId="{1D25F1E5-7A72-4639-89CF-ED6A4176D5F7}" type="pres">
      <dgm:prSet presAssocID="{0B9C28C0-7B07-4EE6-A7F9-30086A0D1F21}" presName="Name10" presStyleLbl="parChTrans1D2" presStyleIdx="0" presStyleCnt="6"/>
      <dgm:spPr/>
      <dgm:t>
        <a:bodyPr/>
        <a:lstStyle/>
        <a:p>
          <a:endParaRPr lang="es-AR"/>
        </a:p>
      </dgm:t>
    </dgm:pt>
    <dgm:pt modelId="{03C57909-16EF-441E-B526-87F382266323}" type="pres">
      <dgm:prSet presAssocID="{9CE8EF43-CF58-4D35-9146-2160CAEE7CB1}" presName="hierRoot2" presStyleCnt="0"/>
      <dgm:spPr/>
    </dgm:pt>
    <dgm:pt modelId="{36608234-8CD0-4FCD-8B45-71087D235720}" type="pres">
      <dgm:prSet presAssocID="{9CE8EF43-CF58-4D35-9146-2160CAEE7CB1}" presName="composite2" presStyleCnt="0"/>
      <dgm:spPr/>
    </dgm:pt>
    <dgm:pt modelId="{6D59EC82-9F76-4B69-A807-2F7CDCA8CE58}" type="pres">
      <dgm:prSet presAssocID="{9CE8EF43-CF58-4D35-9146-2160CAEE7CB1}" presName="background2" presStyleLbl="node2" presStyleIdx="0" presStyleCnt="6"/>
      <dgm:spPr/>
    </dgm:pt>
    <dgm:pt modelId="{D0F1E118-E9E7-4808-90E7-E6C00C7C0841}" type="pres">
      <dgm:prSet presAssocID="{9CE8EF43-CF58-4D35-9146-2160CAEE7CB1}" presName="text2" presStyleLbl="fgAcc2" presStyleIdx="0" presStyleCnt="6">
        <dgm:presLayoutVars>
          <dgm:chPref val="3"/>
        </dgm:presLayoutVars>
      </dgm:prSet>
      <dgm:spPr/>
      <dgm:t>
        <a:bodyPr/>
        <a:lstStyle/>
        <a:p>
          <a:endParaRPr lang="es-AR"/>
        </a:p>
      </dgm:t>
    </dgm:pt>
    <dgm:pt modelId="{C329E83F-59DB-4039-ACEC-26D5FE64FEE0}" type="pres">
      <dgm:prSet presAssocID="{9CE8EF43-CF58-4D35-9146-2160CAEE7CB1}" presName="hierChild3" presStyleCnt="0"/>
      <dgm:spPr/>
    </dgm:pt>
    <dgm:pt modelId="{A8672E63-E10D-4084-83FB-BC31598225AC}" type="pres">
      <dgm:prSet presAssocID="{632A017C-0587-42AE-A930-A94D943A3D70}" presName="Name10" presStyleLbl="parChTrans1D2" presStyleIdx="1" presStyleCnt="6"/>
      <dgm:spPr/>
      <dgm:t>
        <a:bodyPr/>
        <a:lstStyle/>
        <a:p>
          <a:endParaRPr lang="es-AR"/>
        </a:p>
      </dgm:t>
    </dgm:pt>
    <dgm:pt modelId="{FDE2EC88-62FA-4B1E-8924-5AD68ED685B5}" type="pres">
      <dgm:prSet presAssocID="{91F70666-6E71-4E5D-B4EC-C3EA8D6C3DB7}" presName="hierRoot2" presStyleCnt="0"/>
      <dgm:spPr/>
    </dgm:pt>
    <dgm:pt modelId="{179EB5B2-CF85-4385-B6C6-45D00A02F6F0}" type="pres">
      <dgm:prSet presAssocID="{91F70666-6E71-4E5D-B4EC-C3EA8D6C3DB7}" presName="composite2" presStyleCnt="0"/>
      <dgm:spPr/>
    </dgm:pt>
    <dgm:pt modelId="{93C91497-53EB-43B7-8C07-EC44E79BFE4E}" type="pres">
      <dgm:prSet presAssocID="{91F70666-6E71-4E5D-B4EC-C3EA8D6C3DB7}" presName="background2" presStyleLbl="node2" presStyleIdx="1" presStyleCnt="6"/>
      <dgm:spPr>
        <a:blipFill rotWithShape="0">
          <a:blip xmlns:r="http://schemas.openxmlformats.org/officeDocument/2006/relationships" r:embed="rId1"/>
          <a:stretch>
            <a:fillRect/>
          </a:stretch>
        </a:blipFill>
      </dgm:spPr>
      <dgm:t>
        <a:bodyPr/>
        <a:lstStyle/>
        <a:p>
          <a:endParaRPr lang="es-AR"/>
        </a:p>
      </dgm:t>
    </dgm:pt>
    <dgm:pt modelId="{00068FCB-6F08-4AE6-8007-B8A128AB1983}" type="pres">
      <dgm:prSet presAssocID="{91F70666-6E71-4E5D-B4EC-C3EA8D6C3DB7}" presName="text2" presStyleLbl="fgAcc2" presStyleIdx="1" presStyleCnt="6" custLinFactNeighborX="-4705" custLinFactNeighborY="839">
        <dgm:presLayoutVars>
          <dgm:chPref val="3"/>
        </dgm:presLayoutVars>
      </dgm:prSet>
      <dgm:spPr/>
      <dgm:t>
        <a:bodyPr/>
        <a:lstStyle/>
        <a:p>
          <a:endParaRPr lang="es-AR"/>
        </a:p>
      </dgm:t>
    </dgm:pt>
    <dgm:pt modelId="{CC670E65-8207-458F-9EF4-837C8731EC92}" type="pres">
      <dgm:prSet presAssocID="{91F70666-6E71-4E5D-B4EC-C3EA8D6C3DB7}" presName="hierChild3" presStyleCnt="0"/>
      <dgm:spPr/>
    </dgm:pt>
    <dgm:pt modelId="{9ACA208C-D1F0-4384-82B3-D93C35F66606}" type="pres">
      <dgm:prSet presAssocID="{CC6231B5-DAAC-4DF8-A398-98300B80D42F}" presName="Name10" presStyleLbl="parChTrans1D2" presStyleIdx="2" presStyleCnt="6"/>
      <dgm:spPr/>
      <dgm:t>
        <a:bodyPr/>
        <a:lstStyle/>
        <a:p>
          <a:endParaRPr lang="es-AR"/>
        </a:p>
      </dgm:t>
    </dgm:pt>
    <dgm:pt modelId="{B709EB6C-2645-46A9-8E88-1E011E101435}" type="pres">
      <dgm:prSet presAssocID="{BCBC82F8-4459-497A-A093-207187E4E005}" presName="hierRoot2" presStyleCnt="0"/>
      <dgm:spPr/>
    </dgm:pt>
    <dgm:pt modelId="{0F03A26D-045F-4FD3-9ACA-E52DD09C1FBE}" type="pres">
      <dgm:prSet presAssocID="{BCBC82F8-4459-497A-A093-207187E4E005}" presName="composite2" presStyleCnt="0"/>
      <dgm:spPr/>
    </dgm:pt>
    <dgm:pt modelId="{22555AE0-A045-4C3A-A99F-C5BE0C7F4D0E}" type="pres">
      <dgm:prSet presAssocID="{BCBC82F8-4459-497A-A093-207187E4E005}" presName="background2" presStyleLbl="node2" presStyleIdx="2" presStyleCnt="6"/>
      <dgm:spPr/>
    </dgm:pt>
    <dgm:pt modelId="{1F3FE237-1C9E-4101-9B54-4957925F1365}" type="pres">
      <dgm:prSet presAssocID="{BCBC82F8-4459-497A-A093-207187E4E005}" presName="text2" presStyleLbl="fgAcc2" presStyleIdx="2" presStyleCnt="6" custScaleX="146646">
        <dgm:presLayoutVars>
          <dgm:chPref val="3"/>
        </dgm:presLayoutVars>
      </dgm:prSet>
      <dgm:spPr/>
      <dgm:t>
        <a:bodyPr/>
        <a:lstStyle/>
        <a:p>
          <a:endParaRPr lang="es-AR"/>
        </a:p>
      </dgm:t>
    </dgm:pt>
    <dgm:pt modelId="{12D9D7BE-50C5-4A0C-BF73-9165EB5DC031}" type="pres">
      <dgm:prSet presAssocID="{BCBC82F8-4459-497A-A093-207187E4E005}" presName="hierChild3" presStyleCnt="0"/>
      <dgm:spPr/>
    </dgm:pt>
    <dgm:pt modelId="{187D30E0-A096-4DB5-9AEF-518509455746}" type="pres">
      <dgm:prSet presAssocID="{B05F144A-E275-48C7-BB8D-FA67779BB1D1}" presName="Name10" presStyleLbl="parChTrans1D2" presStyleIdx="3" presStyleCnt="6"/>
      <dgm:spPr/>
      <dgm:t>
        <a:bodyPr/>
        <a:lstStyle/>
        <a:p>
          <a:endParaRPr lang="es-AR"/>
        </a:p>
      </dgm:t>
    </dgm:pt>
    <dgm:pt modelId="{7F78DF96-A1B7-4639-A030-11D0E0C2D924}" type="pres">
      <dgm:prSet presAssocID="{65106099-416C-4183-ACA3-A5CD6B367689}" presName="hierRoot2" presStyleCnt="0"/>
      <dgm:spPr/>
    </dgm:pt>
    <dgm:pt modelId="{48A626A5-4363-4A50-AFBA-42E97C0D73B8}" type="pres">
      <dgm:prSet presAssocID="{65106099-416C-4183-ACA3-A5CD6B367689}" presName="composite2" presStyleCnt="0"/>
      <dgm:spPr/>
    </dgm:pt>
    <dgm:pt modelId="{94E26A2E-75C5-4398-921B-E392ABD22890}" type="pres">
      <dgm:prSet presAssocID="{65106099-416C-4183-ACA3-A5CD6B367689}" presName="background2" presStyleLbl="node2" presStyleIdx="3" presStyleCnt="6"/>
      <dgm:spPr/>
    </dgm:pt>
    <dgm:pt modelId="{34DA966C-DE49-470C-AD8E-AEDF4393DB0E}" type="pres">
      <dgm:prSet presAssocID="{65106099-416C-4183-ACA3-A5CD6B367689}" presName="text2" presStyleLbl="fgAcc2" presStyleIdx="3" presStyleCnt="6">
        <dgm:presLayoutVars>
          <dgm:chPref val="3"/>
        </dgm:presLayoutVars>
      </dgm:prSet>
      <dgm:spPr/>
      <dgm:t>
        <a:bodyPr/>
        <a:lstStyle/>
        <a:p>
          <a:endParaRPr lang="es-AR"/>
        </a:p>
      </dgm:t>
    </dgm:pt>
    <dgm:pt modelId="{94E5FF5C-DDE4-42F8-977E-B908D597E5CA}" type="pres">
      <dgm:prSet presAssocID="{65106099-416C-4183-ACA3-A5CD6B367689}" presName="hierChild3" presStyleCnt="0"/>
      <dgm:spPr/>
    </dgm:pt>
    <dgm:pt modelId="{2CD6A6E8-D87A-46E5-AEA2-D77245FA1D94}" type="pres">
      <dgm:prSet presAssocID="{A73408F0-C7BE-4F94-B45D-895E3DF39948}" presName="Name10" presStyleLbl="parChTrans1D2" presStyleIdx="4" presStyleCnt="6"/>
      <dgm:spPr/>
      <dgm:t>
        <a:bodyPr/>
        <a:lstStyle/>
        <a:p>
          <a:endParaRPr lang="es-AR"/>
        </a:p>
      </dgm:t>
    </dgm:pt>
    <dgm:pt modelId="{52A64F20-976D-4580-A571-3170B266A487}" type="pres">
      <dgm:prSet presAssocID="{FE4E6F9C-F8E5-4A44-9721-D4F11B9123FA}" presName="hierRoot2" presStyleCnt="0"/>
      <dgm:spPr/>
    </dgm:pt>
    <dgm:pt modelId="{5EA1F753-1D57-438A-9753-B9561DAA6A92}" type="pres">
      <dgm:prSet presAssocID="{FE4E6F9C-F8E5-4A44-9721-D4F11B9123FA}" presName="composite2" presStyleCnt="0"/>
      <dgm:spPr/>
    </dgm:pt>
    <dgm:pt modelId="{7C5BFFB9-3164-4B7D-9E1D-81D8FA4014D5}" type="pres">
      <dgm:prSet presAssocID="{FE4E6F9C-F8E5-4A44-9721-D4F11B9123FA}" presName="background2" presStyleLbl="node2" presStyleIdx="4" presStyleCnt="6"/>
      <dgm:spPr/>
    </dgm:pt>
    <dgm:pt modelId="{A889996E-1E9B-4670-B1B4-DAB1A6B952A8}" type="pres">
      <dgm:prSet presAssocID="{FE4E6F9C-F8E5-4A44-9721-D4F11B9123FA}" presName="text2" presStyleLbl="fgAcc2" presStyleIdx="4" presStyleCnt="6">
        <dgm:presLayoutVars>
          <dgm:chPref val="3"/>
        </dgm:presLayoutVars>
      </dgm:prSet>
      <dgm:spPr/>
      <dgm:t>
        <a:bodyPr/>
        <a:lstStyle/>
        <a:p>
          <a:endParaRPr lang="es-AR"/>
        </a:p>
      </dgm:t>
    </dgm:pt>
    <dgm:pt modelId="{A8062990-3D3F-421A-A751-1C0531F89969}" type="pres">
      <dgm:prSet presAssocID="{FE4E6F9C-F8E5-4A44-9721-D4F11B9123FA}" presName="hierChild3" presStyleCnt="0"/>
      <dgm:spPr/>
    </dgm:pt>
    <dgm:pt modelId="{BF30A90C-E45E-476F-8CF7-DDA6843E16CA}" type="pres">
      <dgm:prSet presAssocID="{C56EDD9B-5993-4E65-BCA0-5D70DDFBFCE4}" presName="Name10" presStyleLbl="parChTrans1D2" presStyleIdx="5" presStyleCnt="6"/>
      <dgm:spPr/>
      <dgm:t>
        <a:bodyPr/>
        <a:lstStyle/>
        <a:p>
          <a:endParaRPr lang="es-AR"/>
        </a:p>
      </dgm:t>
    </dgm:pt>
    <dgm:pt modelId="{C8144EB2-940E-4FC2-917F-D4AA380648EA}" type="pres">
      <dgm:prSet presAssocID="{3E364CDA-A705-447B-8157-E7EAF5A99F1E}" presName="hierRoot2" presStyleCnt="0"/>
      <dgm:spPr/>
    </dgm:pt>
    <dgm:pt modelId="{B804DC85-904F-4A8A-BF2B-3F2B0DAE2D9D}" type="pres">
      <dgm:prSet presAssocID="{3E364CDA-A705-447B-8157-E7EAF5A99F1E}" presName="composite2" presStyleCnt="0"/>
      <dgm:spPr/>
    </dgm:pt>
    <dgm:pt modelId="{FEE51833-6D6A-4316-9C82-7DBA0752CE5F}" type="pres">
      <dgm:prSet presAssocID="{3E364CDA-A705-447B-8157-E7EAF5A99F1E}" presName="background2" presStyleLbl="node2" presStyleIdx="5" presStyleCnt="6"/>
      <dgm:spPr/>
    </dgm:pt>
    <dgm:pt modelId="{07CF086F-3C23-4E1C-AEC8-C7C612F8A036}" type="pres">
      <dgm:prSet presAssocID="{3E364CDA-A705-447B-8157-E7EAF5A99F1E}" presName="text2" presStyleLbl="fgAcc2" presStyleIdx="5" presStyleCnt="6" custScaleX="120383">
        <dgm:presLayoutVars>
          <dgm:chPref val="3"/>
        </dgm:presLayoutVars>
      </dgm:prSet>
      <dgm:spPr/>
      <dgm:t>
        <a:bodyPr/>
        <a:lstStyle/>
        <a:p>
          <a:endParaRPr lang="es-AR"/>
        </a:p>
      </dgm:t>
    </dgm:pt>
    <dgm:pt modelId="{48EB7C6A-E6DA-4CFA-91A2-2B1EF0E11B46}" type="pres">
      <dgm:prSet presAssocID="{3E364CDA-A705-447B-8157-E7EAF5A99F1E}" presName="hierChild3" presStyleCnt="0"/>
      <dgm:spPr/>
    </dgm:pt>
  </dgm:ptLst>
  <dgm:cxnLst>
    <dgm:cxn modelId="{2A5D846B-0E39-4C51-B61A-0DC91C4D22E9}" type="presOf" srcId="{CC6231B5-DAAC-4DF8-A398-98300B80D42F}" destId="{9ACA208C-D1F0-4384-82B3-D93C35F66606}" srcOrd="0" destOrd="0" presId="urn:microsoft.com/office/officeart/2005/8/layout/hierarchy1"/>
    <dgm:cxn modelId="{FC5584C4-FF13-4690-AA32-CAF74108D668}" srcId="{0F2E0098-9AB1-4F10-B76D-B66592C949EC}" destId="{65106099-416C-4183-ACA3-A5CD6B367689}" srcOrd="3" destOrd="0" parTransId="{B05F144A-E275-48C7-BB8D-FA67779BB1D1}" sibTransId="{CDBCC943-0D4E-49D4-BB21-92CC865C0B6E}"/>
    <dgm:cxn modelId="{09FA6AA3-9B22-42BE-A38B-A1CCA71E83D0}" type="presOf" srcId="{632A017C-0587-42AE-A930-A94D943A3D70}" destId="{A8672E63-E10D-4084-83FB-BC31598225AC}" srcOrd="0" destOrd="0" presId="urn:microsoft.com/office/officeart/2005/8/layout/hierarchy1"/>
    <dgm:cxn modelId="{F4972083-1BB5-4592-B2D1-D118BE027CB2}" type="presOf" srcId="{1A5B895D-355B-409F-83A8-7D61078FA7F4}" destId="{B1EFE9AC-231D-4931-99A0-E78DF9EED337}" srcOrd="0" destOrd="0" presId="urn:microsoft.com/office/officeart/2005/8/layout/hierarchy1"/>
    <dgm:cxn modelId="{4D933EC7-CA15-42B1-800E-C46D4F47D680}" srcId="{0F2E0098-9AB1-4F10-B76D-B66592C949EC}" destId="{BCBC82F8-4459-497A-A093-207187E4E005}" srcOrd="2" destOrd="0" parTransId="{CC6231B5-DAAC-4DF8-A398-98300B80D42F}" sibTransId="{A09CE988-DF29-4F26-9782-8121F807AC02}"/>
    <dgm:cxn modelId="{33D0EF9F-3C1E-4FC7-A04F-40ED9A60A6BD}" type="presOf" srcId="{A73408F0-C7BE-4F94-B45D-895E3DF39948}" destId="{2CD6A6E8-D87A-46E5-AEA2-D77245FA1D94}" srcOrd="0" destOrd="0" presId="urn:microsoft.com/office/officeart/2005/8/layout/hierarchy1"/>
    <dgm:cxn modelId="{8B8CEE52-091B-49AC-BBBA-AAA88CF50896}" srcId="{0F2E0098-9AB1-4F10-B76D-B66592C949EC}" destId="{FE4E6F9C-F8E5-4A44-9721-D4F11B9123FA}" srcOrd="4" destOrd="0" parTransId="{A73408F0-C7BE-4F94-B45D-895E3DF39948}" sibTransId="{E5AE96A6-2DAF-4FD1-AC46-C9F4ADBEFCF4}"/>
    <dgm:cxn modelId="{99F54DE9-94C5-4B93-BED3-552142BE1779}" type="presOf" srcId="{FE4E6F9C-F8E5-4A44-9721-D4F11B9123FA}" destId="{A889996E-1E9B-4670-B1B4-DAB1A6B952A8}" srcOrd="0" destOrd="0" presId="urn:microsoft.com/office/officeart/2005/8/layout/hierarchy1"/>
    <dgm:cxn modelId="{05C6EA40-C980-4983-A7A7-21E3AAF074E7}" srcId="{0F2E0098-9AB1-4F10-B76D-B66592C949EC}" destId="{3E364CDA-A705-447B-8157-E7EAF5A99F1E}" srcOrd="5" destOrd="0" parTransId="{C56EDD9B-5993-4E65-BCA0-5D70DDFBFCE4}" sibTransId="{ABE8BBBD-5F01-4DDD-BFB0-B6916A0921C4}"/>
    <dgm:cxn modelId="{43FFF5BF-01E9-454F-BA09-1332EB34C42F}" type="presOf" srcId="{BCBC82F8-4459-497A-A093-207187E4E005}" destId="{1F3FE237-1C9E-4101-9B54-4957925F1365}" srcOrd="0" destOrd="0" presId="urn:microsoft.com/office/officeart/2005/8/layout/hierarchy1"/>
    <dgm:cxn modelId="{8DEA3936-EA5E-47D5-8F1C-77613F510C04}" srcId="{0F2E0098-9AB1-4F10-B76D-B66592C949EC}" destId="{91F70666-6E71-4E5D-B4EC-C3EA8D6C3DB7}" srcOrd="1" destOrd="0" parTransId="{632A017C-0587-42AE-A930-A94D943A3D70}" sibTransId="{67259CE3-4EC8-4BEB-A8EA-A0D5024FD482}"/>
    <dgm:cxn modelId="{3D620F61-ED5D-4381-83EF-BB6FC14C4D90}" type="presOf" srcId="{0B9C28C0-7B07-4EE6-A7F9-30086A0D1F21}" destId="{1D25F1E5-7A72-4639-89CF-ED6A4176D5F7}" srcOrd="0" destOrd="0" presId="urn:microsoft.com/office/officeart/2005/8/layout/hierarchy1"/>
    <dgm:cxn modelId="{68208647-C28B-4C2B-84C0-8EDB7A38113C}" type="presOf" srcId="{0F2E0098-9AB1-4F10-B76D-B66592C949EC}" destId="{2BC7D5A8-A785-43BF-A099-9E5FF826414A}" srcOrd="0" destOrd="0" presId="urn:microsoft.com/office/officeart/2005/8/layout/hierarchy1"/>
    <dgm:cxn modelId="{689861CA-C6E2-49D8-A680-9CF6F96B0219}" type="presOf" srcId="{91F70666-6E71-4E5D-B4EC-C3EA8D6C3DB7}" destId="{00068FCB-6F08-4AE6-8007-B8A128AB1983}" srcOrd="0" destOrd="0" presId="urn:microsoft.com/office/officeart/2005/8/layout/hierarchy1"/>
    <dgm:cxn modelId="{677F1420-A6A8-4C6E-9A96-5334970EE6E6}" type="presOf" srcId="{B05F144A-E275-48C7-BB8D-FA67779BB1D1}" destId="{187D30E0-A096-4DB5-9AEF-518509455746}" srcOrd="0" destOrd="0" presId="urn:microsoft.com/office/officeart/2005/8/layout/hierarchy1"/>
    <dgm:cxn modelId="{5E3DFF07-7AA0-4DFF-BDD6-DC6C7DEAC31B}" srcId="{1A5B895D-355B-409F-83A8-7D61078FA7F4}" destId="{0F2E0098-9AB1-4F10-B76D-B66592C949EC}" srcOrd="0" destOrd="0" parTransId="{E91E653A-36B2-40C2-B338-21C4363CBB9E}" sibTransId="{B8E7276C-EC65-4231-A962-D1EA494DAB09}"/>
    <dgm:cxn modelId="{F8DE96FC-B1A4-437D-B22C-5643E36E8638}" type="presOf" srcId="{9CE8EF43-CF58-4D35-9146-2160CAEE7CB1}" destId="{D0F1E118-E9E7-4808-90E7-E6C00C7C0841}" srcOrd="0" destOrd="0" presId="urn:microsoft.com/office/officeart/2005/8/layout/hierarchy1"/>
    <dgm:cxn modelId="{C7DF3CF3-5CBC-40D8-ADBD-9D093900C164}" type="presOf" srcId="{C56EDD9B-5993-4E65-BCA0-5D70DDFBFCE4}" destId="{BF30A90C-E45E-476F-8CF7-DDA6843E16CA}" srcOrd="0" destOrd="0" presId="urn:microsoft.com/office/officeart/2005/8/layout/hierarchy1"/>
    <dgm:cxn modelId="{18984139-4BFB-4406-93F3-9740A6B6A401}" srcId="{0F2E0098-9AB1-4F10-B76D-B66592C949EC}" destId="{9CE8EF43-CF58-4D35-9146-2160CAEE7CB1}" srcOrd="0" destOrd="0" parTransId="{0B9C28C0-7B07-4EE6-A7F9-30086A0D1F21}" sibTransId="{78744604-A3EE-440F-BEEA-AEB974DF2F5E}"/>
    <dgm:cxn modelId="{03D8B2A9-3C5C-405B-AB64-DFECA15DACBE}" type="presOf" srcId="{65106099-416C-4183-ACA3-A5CD6B367689}" destId="{34DA966C-DE49-470C-AD8E-AEDF4393DB0E}" srcOrd="0" destOrd="0" presId="urn:microsoft.com/office/officeart/2005/8/layout/hierarchy1"/>
    <dgm:cxn modelId="{17D80387-5769-4FC4-8EE5-28CF8F4CEC7A}" type="presOf" srcId="{3E364CDA-A705-447B-8157-E7EAF5A99F1E}" destId="{07CF086F-3C23-4E1C-AEC8-C7C612F8A036}" srcOrd="0" destOrd="0" presId="urn:microsoft.com/office/officeart/2005/8/layout/hierarchy1"/>
    <dgm:cxn modelId="{17CF59F2-482D-4AA8-B1F7-1523BECF6C4B}" type="presParOf" srcId="{B1EFE9AC-231D-4931-99A0-E78DF9EED337}" destId="{578F4638-2756-40AE-9039-A7A803C26223}" srcOrd="0" destOrd="0" presId="urn:microsoft.com/office/officeart/2005/8/layout/hierarchy1"/>
    <dgm:cxn modelId="{37889F6B-D5E0-4D75-A16C-F03C22ACBD47}" type="presParOf" srcId="{578F4638-2756-40AE-9039-A7A803C26223}" destId="{60353AA3-EB2E-4FF6-A509-9CB401A32EDA}" srcOrd="0" destOrd="0" presId="urn:microsoft.com/office/officeart/2005/8/layout/hierarchy1"/>
    <dgm:cxn modelId="{B8F74011-CC26-49E2-B2A7-56EDEBB871B0}" type="presParOf" srcId="{60353AA3-EB2E-4FF6-A509-9CB401A32EDA}" destId="{900D9A0C-CC1C-4DFF-AF58-2640A3AE7D45}" srcOrd="0" destOrd="0" presId="urn:microsoft.com/office/officeart/2005/8/layout/hierarchy1"/>
    <dgm:cxn modelId="{7A60BB01-DECF-4A12-8E7D-4146572AA69E}" type="presParOf" srcId="{60353AA3-EB2E-4FF6-A509-9CB401A32EDA}" destId="{2BC7D5A8-A785-43BF-A099-9E5FF826414A}" srcOrd="1" destOrd="0" presId="urn:microsoft.com/office/officeart/2005/8/layout/hierarchy1"/>
    <dgm:cxn modelId="{44717A5C-72AD-4212-8A1A-F7FC461738F2}" type="presParOf" srcId="{578F4638-2756-40AE-9039-A7A803C26223}" destId="{1288AA59-AB3B-4A1B-B33C-60E083E11A05}" srcOrd="1" destOrd="0" presId="urn:microsoft.com/office/officeart/2005/8/layout/hierarchy1"/>
    <dgm:cxn modelId="{B05BBC16-9681-4D55-A80C-21FCCF9D013E}" type="presParOf" srcId="{1288AA59-AB3B-4A1B-B33C-60E083E11A05}" destId="{1D25F1E5-7A72-4639-89CF-ED6A4176D5F7}" srcOrd="0" destOrd="0" presId="urn:microsoft.com/office/officeart/2005/8/layout/hierarchy1"/>
    <dgm:cxn modelId="{AA7385BF-CDB6-44BD-A143-244ADA56E6E8}" type="presParOf" srcId="{1288AA59-AB3B-4A1B-B33C-60E083E11A05}" destId="{03C57909-16EF-441E-B526-87F382266323}" srcOrd="1" destOrd="0" presId="urn:microsoft.com/office/officeart/2005/8/layout/hierarchy1"/>
    <dgm:cxn modelId="{AC537E1D-E450-42D9-98DD-CF70BF4EC86C}" type="presParOf" srcId="{03C57909-16EF-441E-B526-87F382266323}" destId="{36608234-8CD0-4FCD-8B45-71087D235720}" srcOrd="0" destOrd="0" presId="urn:microsoft.com/office/officeart/2005/8/layout/hierarchy1"/>
    <dgm:cxn modelId="{8DB31FFD-BA83-48D1-9083-6F917B6A4C4D}" type="presParOf" srcId="{36608234-8CD0-4FCD-8B45-71087D235720}" destId="{6D59EC82-9F76-4B69-A807-2F7CDCA8CE58}" srcOrd="0" destOrd="0" presId="urn:microsoft.com/office/officeart/2005/8/layout/hierarchy1"/>
    <dgm:cxn modelId="{2212A839-0ECB-4D4C-B586-DE3A3EB7716B}" type="presParOf" srcId="{36608234-8CD0-4FCD-8B45-71087D235720}" destId="{D0F1E118-E9E7-4808-90E7-E6C00C7C0841}" srcOrd="1" destOrd="0" presId="urn:microsoft.com/office/officeart/2005/8/layout/hierarchy1"/>
    <dgm:cxn modelId="{8B6965ED-8E9A-4A85-8D1F-A0855B80D4E7}" type="presParOf" srcId="{03C57909-16EF-441E-B526-87F382266323}" destId="{C329E83F-59DB-4039-ACEC-26D5FE64FEE0}" srcOrd="1" destOrd="0" presId="urn:microsoft.com/office/officeart/2005/8/layout/hierarchy1"/>
    <dgm:cxn modelId="{47490566-8F2C-4F0C-A324-D1BA1B119D76}" type="presParOf" srcId="{1288AA59-AB3B-4A1B-B33C-60E083E11A05}" destId="{A8672E63-E10D-4084-83FB-BC31598225AC}" srcOrd="2" destOrd="0" presId="urn:microsoft.com/office/officeart/2005/8/layout/hierarchy1"/>
    <dgm:cxn modelId="{AFB20DC0-D48C-4FFE-BD9F-2F6489C9AF17}" type="presParOf" srcId="{1288AA59-AB3B-4A1B-B33C-60E083E11A05}" destId="{FDE2EC88-62FA-4B1E-8924-5AD68ED685B5}" srcOrd="3" destOrd="0" presId="urn:microsoft.com/office/officeart/2005/8/layout/hierarchy1"/>
    <dgm:cxn modelId="{DCC7B666-2D8B-452F-998E-A84EC16D5E33}" type="presParOf" srcId="{FDE2EC88-62FA-4B1E-8924-5AD68ED685B5}" destId="{179EB5B2-CF85-4385-B6C6-45D00A02F6F0}" srcOrd="0" destOrd="0" presId="urn:microsoft.com/office/officeart/2005/8/layout/hierarchy1"/>
    <dgm:cxn modelId="{C6461140-2AAC-465E-B4F4-212D6CF45B11}" type="presParOf" srcId="{179EB5B2-CF85-4385-B6C6-45D00A02F6F0}" destId="{93C91497-53EB-43B7-8C07-EC44E79BFE4E}" srcOrd="0" destOrd="0" presId="urn:microsoft.com/office/officeart/2005/8/layout/hierarchy1"/>
    <dgm:cxn modelId="{3DEDF9EB-B7F8-4518-92D3-28C630C7E3C7}" type="presParOf" srcId="{179EB5B2-CF85-4385-B6C6-45D00A02F6F0}" destId="{00068FCB-6F08-4AE6-8007-B8A128AB1983}" srcOrd="1" destOrd="0" presId="urn:microsoft.com/office/officeart/2005/8/layout/hierarchy1"/>
    <dgm:cxn modelId="{EE2344FB-FBC6-4259-BBDB-4EB808898447}" type="presParOf" srcId="{FDE2EC88-62FA-4B1E-8924-5AD68ED685B5}" destId="{CC670E65-8207-458F-9EF4-837C8731EC92}" srcOrd="1" destOrd="0" presId="urn:microsoft.com/office/officeart/2005/8/layout/hierarchy1"/>
    <dgm:cxn modelId="{68C4DFF4-124F-492C-907A-78008CC2BE8F}" type="presParOf" srcId="{1288AA59-AB3B-4A1B-B33C-60E083E11A05}" destId="{9ACA208C-D1F0-4384-82B3-D93C35F66606}" srcOrd="4" destOrd="0" presId="urn:microsoft.com/office/officeart/2005/8/layout/hierarchy1"/>
    <dgm:cxn modelId="{3316CA92-C86E-4D3B-B791-45636ACFDE76}" type="presParOf" srcId="{1288AA59-AB3B-4A1B-B33C-60E083E11A05}" destId="{B709EB6C-2645-46A9-8E88-1E011E101435}" srcOrd="5" destOrd="0" presId="urn:microsoft.com/office/officeart/2005/8/layout/hierarchy1"/>
    <dgm:cxn modelId="{3A8B0EB0-C538-4183-8640-B091FB7A828F}" type="presParOf" srcId="{B709EB6C-2645-46A9-8E88-1E011E101435}" destId="{0F03A26D-045F-4FD3-9ACA-E52DD09C1FBE}" srcOrd="0" destOrd="0" presId="urn:microsoft.com/office/officeart/2005/8/layout/hierarchy1"/>
    <dgm:cxn modelId="{3BCBD038-EBCA-4738-8D82-5E2C756EDFEC}" type="presParOf" srcId="{0F03A26D-045F-4FD3-9ACA-E52DD09C1FBE}" destId="{22555AE0-A045-4C3A-A99F-C5BE0C7F4D0E}" srcOrd="0" destOrd="0" presId="urn:microsoft.com/office/officeart/2005/8/layout/hierarchy1"/>
    <dgm:cxn modelId="{C922A356-B06C-40F3-AC33-4E5DE5E4BD82}" type="presParOf" srcId="{0F03A26D-045F-4FD3-9ACA-E52DD09C1FBE}" destId="{1F3FE237-1C9E-4101-9B54-4957925F1365}" srcOrd="1" destOrd="0" presId="urn:microsoft.com/office/officeart/2005/8/layout/hierarchy1"/>
    <dgm:cxn modelId="{190E349E-5663-4A04-BF23-975C211CE3EB}" type="presParOf" srcId="{B709EB6C-2645-46A9-8E88-1E011E101435}" destId="{12D9D7BE-50C5-4A0C-BF73-9165EB5DC031}" srcOrd="1" destOrd="0" presId="urn:microsoft.com/office/officeart/2005/8/layout/hierarchy1"/>
    <dgm:cxn modelId="{575FA35E-5B0F-469F-B0DB-51A9BF8EB45E}" type="presParOf" srcId="{1288AA59-AB3B-4A1B-B33C-60E083E11A05}" destId="{187D30E0-A096-4DB5-9AEF-518509455746}" srcOrd="6" destOrd="0" presId="urn:microsoft.com/office/officeart/2005/8/layout/hierarchy1"/>
    <dgm:cxn modelId="{F83DCEFC-D11B-4641-A05A-7160E9B8816F}" type="presParOf" srcId="{1288AA59-AB3B-4A1B-B33C-60E083E11A05}" destId="{7F78DF96-A1B7-4639-A030-11D0E0C2D924}" srcOrd="7" destOrd="0" presId="urn:microsoft.com/office/officeart/2005/8/layout/hierarchy1"/>
    <dgm:cxn modelId="{BDDF6DF5-5B96-4DF9-9D73-1350AF2DC71E}" type="presParOf" srcId="{7F78DF96-A1B7-4639-A030-11D0E0C2D924}" destId="{48A626A5-4363-4A50-AFBA-42E97C0D73B8}" srcOrd="0" destOrd="0" presId="urn:microsoft.com/office/officeart/2005/8/layout/hierarchy1"/>
    <dgm:cxn modelId="{14ED0103-540B-4F87-AD80-AAD2945985F6}" type="presParOf" srcId="{48A626A5-4363-4A50-AFBA-42E97C0D73B8}" destId="{94E26A2E-75C5-4398-921B-E392ABD22890}" srcOrd="0" destOrd="0" presId="urn:microsoft.com/office/officeart/2005/8/layout/hierarchy1"/>
    <dgm:cxn modelId="{7FED3ECE-5682-4F50-9009-4B71BAFC61AE}" type="presParOf" srcId="{48A626A5-4363-4A50-AFBA-42E97C0D73B8}" destId="{34DA966C-DE49-470C-AD8E-AEDF4393DB0E}" srcOrd="1" destOrd="0" presId="urn:microsoft.com/office/officeart/2005/8/layout/hierarchy1"/>
    <dgm:cxn modelId="{37251E88-B5F7-44B9-9E46-3C66EA1D8C1E}" type="presParOf" srcId="{7F78DF96-A1B7-4639-A030-11D0E0C2D924}" destId="{94E5FF5C-DDE4-42F8-977E-B908D597E5CA}" srcOrd="1" destOrd="0" presId="urn:microsoft.com/office/officeart/2005/8/layout/hierarchy1"/>
    <dgm:cxn modelId="{B8EB189C-D289-46BB-AF4C-BBEB816CCD55}" type="presParOf" srcId="{1288AA59-AB3B-4A1B-B33C-60E083E11A05}" destId="{2CD6A6E8-D87A-46E5-AEA2-D77245FA1D94}" srcOrd="8" destOrd="0" presId="urn:microsoft.com/office/officeart/2005/8/layout/hierarchy1"/>
    <dgm:cxn modelId="{DFDDB5B3-A069-4EDF-A22D-B36A81D800D1}" type="presParOf" srcId="{1288AA59-AB3B-4A1B-B33C-60E083E11A05}" destId="{52A64F20-976D-4580-A571-3170B266A487}" srcOrd="9" destOrd="0" presId="urn:microsoft.com/office/officeart/2005/8/layout/hierarchy1"/>
    <dgm:cxn modelId="{7C2F19D6-6A70-42B4-84DC-FEEE4C71CC70}" type="presParOf" srcId="{52A64F20-976D-4580-A571-3170B266A487}" destId="{5EA1F753-1D57-438A-9753-B9561DAA6A92}" srcOrd="0" destOrd="0" presId="urn:microsoft.com/office/officeart/2005/8/layout/hierarchy1"/>
    <dgm:cxn modelId="{C850066C-F115-4E4D-882E-FA101670B755}" type="presParOf" srcId="{5EA1F753-1D57-438A-9753-B9561DAA6A92}" destId="{7C5BFFB9-3164-4B7D-9E1D-81D8FA4014D5}" srcOrd="0" destOrd="0" presId="urn:microsoft.com/office/officeart/2005/8/layout/hierarchy1"/>
    <dgm:cxn modelId="{9CB98939-8759-456D-959E-44592532FD10}" type="presParOf" srcId="{5EA1F753-1D57-438A-9753-B9561DAA6A92}" destId="{A889996E-1E9B-4670-B1B4-DAB1A6B952A8}" srcOrd="1" destOrd="0" presId="urn:microsoft.com/office/officeart/2005/8/layout/hierarchy1"/>
    <dgm:cxn modelId="{7CD0B9FA-DC01-40D0-A38C-6AAA001A3BD8}" type="presParOf" srcId="{52A64F20-976D-4580-A571-3170B266A487}" destId="{A8062990-3D3F-421A-A751-1C0531F89969}" srcOrd="1" destOrd="0" presId="urn:microsoft.com/office/officeart/2005/8/layout/hierarchy1"/>
    <dgm:cxn modelId="{2F3F0981-2834-4B67-9CC4-07131ABACBA1}" type="presParOf" srcId="{1288AA59-AB3B-4A1B-B33C-60E083E11A05}" destId="{BF30A90C-E45E-476F-8CF7-DDA6843E16CA}" srcOrd="10" destOrd="0" presId="urn:microsoft.com/office/officeart/2005/8/layout/hierarchy1"/>
    <dgm:cxn modelId="{32A9F2BE-4E52-40DE-9E8D-0AED0973A140}" type="presParOf" srcId="{1288AA59-AB3B-4A1B-B33C-60E083E11A05}" destId="{C8144EB2-940E-4FC2-917F-D4AA380648EA}" srcOrd="11" destOrd="0" presId="urn:microsoft.com/office/officeart/2005/8/layout/hierarchy1"/>
    <dgm:cxn modelId="{8B169A5E-6DA6-4EB6-90FC-7A72BEBD1B36}" type="presParOf" srcId="{C8144EB2-940E-4FC2-917F-D4AA380648EA}" destId="{B804DC85-904F-4A8A-BF2B-3F2B0DAE2D9D}" srcOrd="0" destOrd="0" presId="urn:microsoft.com/office/officeart/2005/8/layout/hierarchy1"/>
    <dgm:cxn modelId="{94EACFFE-947E-4FAC-8760-75473FEE77C4}" type="presParOf" srcId="{B804DC85-904F-4A8A-BF2B-3F2B0DAE2D9D}" destId="{FEE51833-6D6A-4316-9C82-7DBA0752CE5F}" srcOrd="0" destOrd="0" presId="urn:microsoft.com/office/officeart/2005/8/layout/hierarchy1"/>
    <dgm:cxn modelId="{B70963B3-62BB-400E-9013-A19CD1386176}" type="presParOf" srcId="{B804DC85-904F-4A8A-BF2B-3F2B0DAE2D9D}" destId="{07CF086F-3C23-4E1C-AEC8-C7C612F8A036}" srcOrd="1" destOrd="0" presId="urn:microsoft.com/office/officeart/2005/8/layout/hierarchy1"/>
    <dgm:cxn modelId="{09BBFD70-0E64-4061-B205-98E45D11BE8E}" type="presParOf" srcId="{C8144EB2-940E-4FC2-917F-D4AA380648EA}" destId="{48EB7C6A-E6DA-4CFA-91A2-2B1EF0E11B46}"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2"/>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81F8EC12-7573-412C-B24B-6FA4F344C2F1}" type="presOf" srcId="{76CD096A-1850-4034-B3BE-C54E1E3D67C2}" destId="{FDDF3394-9934-44F6-A79A-1DD823C988F9}"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F2D5F378-7A8D-4C64-940D-B52F758F054F}" type="presOf" srcId="{58980F67-80B5-4BB1-8993-150D7F5EBC14}" destId="{3A746979-E9FB-4712-AC21-ED558594C067}" srcOrd="1" destOrd="0" presId="urn:microsoft.com/office/officeart/2005/8/layout/list1"/>
    <dgm:cxn modelId="{3F372AC6-C401-43C7-85D2-7363DBD9B16F}" type="presOf" srcId="{17365DAD-1AAE-45D3-9D8C-D930C1B0E165}" destId="{119FDDDA-328B-4B31-8C03-E407CC28C71A}" srcOrd="1" destOrd="0" presId="urn:microsoft.com/office/officeart/2005/8/layout/list1"/>
    <dgm:cxn modelId="{74409F96-E793-4D08-B296-D7D341799420}" type="presOf" srcId="{36625B9D-6693-4D7C-9AFB-A7145706981B}" destId="{15B72E4C-98D2-4735-9258-B10F400969BE}"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9D961625-EFAD-49A8-9A96-429F9794795F}" type="presOf" srcId="{17365DAD-1AAE-45D3-9D8C-D930C1B0E165}" destId="{8554F735-142A-4F39-A65F-495AA7C4C7C4}"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4F349003-0479-4C74-9446-C35350F461B7}" type="presOf" srcId="{58980F67-80B5-4BB1-8993-150D7F5EBC14}" destId="{F5CBDABF-7DAA-4467-AE8F-DF61DDEC1880}"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21D39E12-157A-49F0-A653-2F0742CE1EC8}" type="presOf" srcId="{1C45C059-8117-4FE9-BE9F-EA78D44C5735}" destId="{5FAD4029-6631-408A-A224-7845E7EA1F39}" srcOrd="1" destOrd="0" presId="urn:microsoft.com/office/officeart/2005/8/layout/list1"/>
    <dgm:cxn modelId="{602B13E4-9B46-42B1-917E-902C1D1FD788}" type="presOf" srcId="{FC5EB29D-7AED-4D1F-8625-396242E32FBB}" destId="{C87AA9E5-0EF6-44D5-B78B-8DF62B0581C6}" srcOrd="1" destOrd="0" presId="urn:microsoft.com/office/officeart/2005/8/layout/list1"/>
    <dgm:cxn modelId="{03D719CB-F2A8-4988-B76A-5EAA0B788D40}" type="presOf" srcId="{1C45C059-8117-4FE9-BE9F-EA78D44C5735}" destId="{22CF1DEF-BD6F-4ECF-9743-7498CC9E9822}" srcOrd="0" destOrd="0" presId="urn:microsoft.com/office/officeart/2005/8/layout/list1"/>
    <dgm:cxn modelId="{41A66E99-AA5B-40B5-BB99-E8DDED7906FB}" type="presOf" srcId="{7AE1CBF7-0EB5-4958-B2F0-98FF433B88D0}" destId="{22F27014-2A3E-46CF-AE3F-7A41E7B34966}" srcOrd="0" destOrd="0" presId="urn:microsoft.com/office/officeart/2005/8/layout/list1"/>
    <dgm:cxn modelId="{00A4CD79-A40C-48C8-873C-FFEC187D18E3}" type="presOf" srcId="{0F2EF822-0560-421A-AC27-5F281DCE7A41}" destId="{25A36475-D647-47A1-B8DE-7F4C2E4E4B78}" srcOrd="1" destOrd="0" presId="urn:microsoft.com/office/officeart/2005/8/layout/list1"/>
    <dgm:cxn modelId="{392511E4-9D74-4508-A5C7-C63A82DA560B}" type="presOf" srcId="{0638FFE9-BC2A-4365-B850-B06E81674028}" destId="{35B6308C-27B8-45FA-90CB-FE2E48A3D241}" srcOrd="1" destOrd="0" presId="urn:microsoft.com/office/officeart/2005/8/layout/list1"/>
    <dgm:cxn modelId="{FD508C76-B4B3-4D38-9B21-AC91742B01F3}" type="presOf" srcId="{36625B9D-6693-4D7C-9AFB-A7145706981B}" destId="{A19E1260-B81E-49FE-8FC2-412A3935C15A}" srcOrd="0" destOrd="0" presId="urn:microsoft.com/office/officeart/2005/8/layout/list1"/>
    <dgm:cxn modelId="{5D5A3DA7-80F1-4D55-9832-0F9DD5415B59}" type="presOf" srcId="{7AE1CBF7-0EB5-4958-B2F0-98FF433B88D0}" destId="{CBBB047D-E160-4685-B237-47A9D6007417}" srcOrd="1" destOrd="0" presId="urn:microsoft.com/office/officeart/2005/8/layout/list1"/>
    <dgm:cxn modelId="{6203ABAC-044C-487F-9997-049796025191}" type="presOf" srcId="{18D678FC-CD22-43E4-A546-72C2F07F9267}" destId="{ACA4E184-9013-44E8-A846-EEEF6CCE63A8}"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A72D989A-2CFC-4B09-830C-4FD147F0B8F8}" type="presOf" srcId="{FC5EB29D-7AED-4D1F-8625-396242E32FBB}" destId="{1C3F00A5-DE6B-4F60-9A94-97E500FB347B}"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38578182-BCAC-4CCA-BB43-CC923C953C4A}" type="presOf" srcId="{0F2EF822-0560-421A-AC27-5F281DCE7A41}" destId="{4ABE6452-715E-482D-8F15-F43435D34B23}" srcOrd="0" destOrd="0" presId="urn:microsoft.com/office/officeart/2005/8/layout/list1"/>
    <dgm:cxn modelId="{1A3487AE-098C-4BC4-AE36-3643DE35F3DB}" type="presOf" srcId="{0638FFE9-BC2A-4365-B850-B06E81674028}" destId="{C9C7A494-DAB8-4001-952E-0D94BD5F0F18}"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1A8EBC4D-2630-4CD8-B611-917A27330132}" type="presOf" srcId="{18D678FC-CD22-43E4-A546-72C2F07F9267}" destId="{194233D7-AD2D-49E4-85F3-E52BC88DDA4E}" srcOrd="1" destOrd="0" presId="urn:microsoft.com/office/officeart/2005/8/layout/list1"/>
    <dgm:cxn modelId="{5AFA6538-3867-4506-A660-C755E5E93420}" type="presParOf" srcId="{FDDF3394-9934-44F6-A79A-1DD823C988F9}" destId="{019AFB21-E085-4059-A934-E067DD4DAC1A}" srcOrd="0" destOrd="0" presId="urn:microsoft.com/office/officeart/2005/8/layout/list1"/>
    <dgm:cxn modelId="{5BFCCF46-C353-460E-8EEF-D69E20A07EB2}" type="presParOf" srcId="{019AFB21-E085-4059-A934-E067DD4DAC1A}" destId="{F5CBDABF-7DAA-4467-AE8F-DF61DDEC1880}" srcOrd="0" destOrd="0" presId="urn:microsoft.com/office/officeart/2005/8/layout/list1"/>
    <dgm:cxn modelId="{CE27584A-7F4D-488F-A056-C3FBAD1612DA}" type="presParOf" srcId="{019AFB21-E085-4059-A934-E067DD4DAC1A}" destId="{3A746979-E9FB-4712-AC21-ED558594C067}" srcOrd="1" destOrd="0" presId="urn:microsoft.com/office/officeart/2005/8/layout/list1"/>
    <dgm:cxn modelId="{91A0ACCC-9F0D-4238-B397-1D97442B5748}" type="presParOf" srcId="{FDDF3394-9934-44F6-A79A-1DD823C988F9}" destId="{B5B9E088-B881-4DBC-85D6-1537B87BB6CE}" srcOrd="1" destOrd="0" presId="urn:microsoft.com/office/officeart/2005/8/layout/list1"/>
    <dgm:cxn modelId="{346852DA-6F71-46B1-875A-49E40950C96D}" type="presParOf" srcId="{FDDF3394-9934-44F6-A79A-1DD823C988F9}" destId="{CA8375C8-0C8E-4AAC-BB77-E8554B9ECE8C}" srcOrd="2" destOrd="0" presId="urn:microsoft.com/office/officeart/2005/8/layout/list1"/>
    <dgm:cxn modelId="{536280BD-F7AA-49C6-A437-BF1CA205974B}" type="presParOf" srcId="{FDDF3394-9934-44F6-A79A-1DD823C988F9}" destId="{8DEB0E39-7FDD-45D3-9DA0-EE51B3AA3DA6}" srcOrd="3" destOrd="0" presId="urn:microsoft.com/office/officeart/2005/8/layout/list1"/>
    <dgm:cxn modelId="{E1C56434-72BD-4672-9A53-88626795DE9B}" type="presParOf" srcId="{FDDF3394-9934-44F6-A79A-1DD823C988F9}" destId="{2A4C7834-5605-4CCD-86F3-2654AE433539}" srcOrd="4" destOrd="0" presId="urn:microsoft.com/office/officeart/2005/8/layout/list1"/>
    <dgm:cxn modelId="{503A65F3-89E8-4F47-BB4E-D6AE7E3112D7}" type="presParOf" srcId="{2A4C7834-5605-4CCD-86F3-2654AE433539}" destId="{22CF1DEF-BD6F-4ECF-9743-7498CC9E9822}" srcOrd="0" destOrd="0" presId="urn:microsoft.com/office/officeart/2005/8/layout/list1"/>
    <dgm:cxn modelId="{6946EBAC-C6E5-47E4-81F2-0ABA716DBA75}" type="presParOf" srcId="{2A4C7834-5605-4CCD-86F3-2654AE433539}" destId="{5FAD4029-6631-408A-A224-7845E7EA1F39}" srcOrd="1" destOrd="0" presId="urn:microsoft.com/office/officeart/2005/8/layout/list1"/>
    <dgm:cxn modelId="{DB8B8371-D39D-40CF-A224-CFE895298E7D}" type="presParOf" srcId="{FDDF3394-9934-44F6-A79A-1DD823C988F9}" destId="{C523694A-7521-4947-9D66-8ACC1EAB7170}" srcOrd="5" destOrd="0" presId="urn:microsoft.com/office/officeart/2005/8/layout/list1"/>
    <dgm:cxn modelId="{5BDAB5D0-45CF-4D90-8AF4-BDFE5D9BBC73}" type="presParOf" srcId="{FDDF3394-9934-44F6-A79A-1DD823C988F9}" destId="{24247EE9-97CF-472C-8B16-4EA803B5AE59}" srcOrd="6" destOrd="0" presId="urn:microsoft.com/office/officeart/2005/8/layout/list1"/>
    <dgm:cxn modelId="{AB678671-1D86-4BB2-A8CB-2F3065C28414}" type="presParOf" srcId="{FDDF3394-9934-44F6-A79A-1DD823C988F9}" destId="{CDF47DDC-0CFA-4020-801B-359677188F69}" srcOrd="7" destOrd="0" presId="urn:microsoft.com/office/officeart/2005/8/layout/list1"/>
    <dgm:cxn modelId="{8EBCCC6D-9395-40AA-8A75-A7EEDFC36D54}" type="presParOf" srcId="{FDDF3394-9934-44F6-A79A-1DD823C988F9}" destId="{365D8BB4-7F55-4068-858A-A9F13A957104}" srcOrd="8" destOrd="0" presId="urn:microsoft.com/office/officeart/2005/8/layout/list1"/>
    <dgm:cxn modelId="{FA260826-B746-4E93-AF40-A9A3983C9373}" type="presParOf" srcId="{365D8BB4-7F55-4068-858A-A9F13A957104}" destId="{4ABE6452-715E-482D-8F15-F43435D34B23}" srcOrd="0" destOrd="0" presId="urn:microsoft.com/office/officeart/2005/8/layout/list1"/>
    <dgm:cxn modelId="{BAFB8B1C-4C94-40F4-817E-9DDE7B3C7233}" type="presParOf" srcId="{365D8BB4-7F55-4068-858A-A9F13A957104}" destId="{25A36475-D647-47A1-B8DE-7F4C2E4E4B78}" srcOrd="1" destOrd="0" presId="urn:microsoft.com/office/officeart/2005/8/layout/list1"/>
    <dgm:cxn modelId="{E65A71AD-01FF-4C71-BAD6-E1DAADBF0F98}" type="presParOf" srcId="{FDDF3394-9934-44F6-A79A-1DD823C988F9}" destId="{AA6537BB-A412-4EAD-BD05-AB5A98E69B8E}" srcOrd="9" destOrd="0" presId="urn:microsoft.com/office/officeart/2005/8/layout/list1"/>
    <dgm:cxn modelId="{5D4ED023-686B-41A6-864B-95B6B30A8848}" type="presParOf" srcId="{FDDF3394-9934-44F6-A79A-1DD823C988F9}" destId="{5CAABA14-B57D-49D8-8ACB-CFAD8C2CF203}" srcOrd="10" destOrd="0" presId="urn:microsoft.com/office/officeart/2005/8/layout/list1"/>
    <dgm:cxn modelId="{1B737A03-A836-49F7-9A2E-D4E52AE3DBE5}" type="presParOf" srcId="{FDDF3394-9934-44F6-A79A-1DD823C988F9}" destId="{8354727D-F543-4147-8B33-6EFF7E25A567}" srcOrd="11" destOrd="0" presId="urn:microsoft.com/office/officeart/2005/8/layout/list1"/>
    <dgm:cxn modelId="{F387776D-1681-42A1-BD65-B9209086AB8B}" type="presParOf" srcId="{FDDF3394-9934-44F6-A79A-1DD823C988F9}" destId="{33F87F4E-8AB5-4D97-90EF-13EDE15EC8AB}" srcOrd="12" destOrd="0" presId="urn:microsoft.com/office/officeart/2005/8/layout/list1"/>
    <dgm:cxn modelId="{F0312EE1-8ECE-4003-980A-F8E42C79941B}" type="presParOf" srcId="{33F87F4E-8AB5-4D97-90EF-13EDE15EC8AB}" destId="{1C3F00A5-DE6B-4F60-9A94-97E500FB347B}" srcOrd="0" destOrd="0" presId="urn:microsoft.com/office/officeart/2005/8/layout/list1"/>
    <dgm:cxn modelId="{E064DB64-5AED-4AE3-88DC-31EBB0C3AD76}" type="presParOf" srcId="{33F87F4E-8AB5-4D97-90EF-13EDE15EC8AB}" destId="{C87AA9E5-0EF6-44D5-B78B-8DF62B0581C6}" srcOrd="1" destOrd="0" presId="urn:microsoft.com/office/officeart/2005/8/layout/list1"/>
    <dgm:cxn modelId="{37177A0A-1284-418B-995C-779A48AE507B}" type="presParOf" srcId="{FDDF3394-9934-44F6-A79A-1DD823C988F9}" destId="{478B6567-7938-4D65-8D88-113225D1479B}" srcOrd="13" destOrd="0" presId="urn:microsoft.com/office/officeart/2005/8/layout/list1"/>
    <dgm:cxn modelId="{AFA6C781-2B6B-469E-A429-11D60A7E3734}" type="presParOf" srcId="{FDDF3394-9934-44F6-A79A-1DD823C988F9}" destId="{D1510A63-CC04-41A6-8D80-C60F4688ACB9}" srcOrd="14" destOrd="0" presId="urn:microsoft.com/office/officeart/2005/8/layout/list1"/>
    <dgm:cxn modelId="{6B0DE5B4-065B-4D0E-B1B1-880F44E45F8D}" type="presParOf" srcId="{FDDF3394-9934-44F6-A79A-1DD823C988F9}" destId="{0B1F37BE-FBF4-454B-BF70-47DC8B0B5638}" srcOrd="15" destOrd="0" presId="urn:microsoft.com/office/officeart/2005/8/layout/list1"/>
    <dgm:cxn modelId="{5F3E96B4-5BBC-4544-814C-A2EBA65F4A61}" type="presParOf" srcId="{FDDF3394-9934-44F6-A79A-1DD823C988F9}" destId="{392B170D-8ABB-4F46-A4F4-D705DAE00D4E}" srcOrd="16" destOrd="0" presId="urn:microsoft.com/office/officeart/2005/8/layout/list1"/>
    <dgm:cxn modelId="{B09CBF21-D84D-4472-B17E-3700829B8309}" type="presParOf" srcId="{392B170D-8ABB-4F46-A4F4-D705DAE00D4E}" destId="{ACA4E184-9013-44E8-A846-EEEF6CCE63A8}" srcOrd="0" destOrd="0" presId="urn:microsoft.com/office/officeart/2005/8/layout/list1"/>
    <dgm:cxn modelId="{ED0E989C-B243-4DE4-822B-1342509DA500}" type="presParOf" srcId="{392B170D-8ABB-4F46-A4F4-D705DAE00D4E}" destId="{194233D7-AD2D-49E4-85F3-E52BC88DDA4E}" srcOrd="1" destOrd="0" presId="urn:microsoft.com/office/officeart/2005/8/layout/list1"/>
    <dgm:cxn modelId="{63B507C8-2AD9-4A64-A127-9B8776859857}" type="presParOf" srcId="{FDDF3394-9934-44F6-A79A-1DD823C988F9}" destId="{6D2588F3-F3EA-4632-9969-9C85214CCD40}" srcOrd="17" destOrd="0" presId="urn:microsoft.com/office/officeart/2005/8/layout/list1"/>
    <dgm:cxn modelId="{592DB157-24E3-499A-A071-BE7DD51FC573}" type="presParOf" srcId="{FDDF3394-9934-44F6-A79A-1DD823C988F9}" destId="{E22504F5-E5FA-4125-8A32-374D729CA4AC}" srcOrd="18" destOrd="0" presId="urn:microsoft.com/office/officeart/2005/8/layout/list1"/>
    <dgm:cxn modelId="{C71100B3-CCBF-4D65-A00A-ADA99BA7D342}" type="presParOf" srcId="{FDDF3394-9934-44F6-A79A-1DD823C988F9}" destId="{F648CF32-6D2A-4691-9180-81B995A906C1}" srcOrd="19" destOrd="0" presId="urn:microsoft.com/office/officeart/2005/8/layout/list1"/>
    <dgm:cxn modelId="{5300CF5B-E59D-4B1F-8852-B257FABD5392}" type="presParOf" srcId="{FDDF3394-9934-44F6-A79A-1DD823C988F9}" destId="{EFDB2143-6CC4-403F-9C3E-332CF7BBBC53}" srcOrd="20" destOrd="0" presId="urn:microsoft.com/office/officeart/2005/8/layout/list1"/>
    <dgm:cxn modelId="{5BDB2F05-3712-46EE-8C05-BCC8419CA02D}" type="presParOf" srcId="{EFDB2143-6CC4-403F-9C3E-332CF7BBBC53}" destId="{C9C7A494-DAB8-4001-952E-0D94BD5F0F18}" srcOrd="0" destOrd="0" presId="urn:microsoft.com/office/officeart/2005/8/layout/list1"/>
    <dgm:cxn modelId="{7E5F5CD3-D185-4563-8EAE-E6D3D99E7245}" type="presParOf" srcId="{EFDB2143-6CC4-403F-9C3E-332CF7BBBC53}" destId="{35B6308C-27B8-45FA-90CB-FE2E48A3D241}" srcOrd="1" destOrd="0" presId="urn:microsoft.com/office/officeart/2005/8/layout/list1"/>
    <dgm:cxn modelId="{1CDB4CEC-3B73-412A-B7FD-754D412E1B38}" type="presParOf" srcId="{FDDF3394-9934-44F6-A79A-1DD823C988F9}" destId="{F8C8B610-E125-4A61-AE01-DF4EC7B26B07}" srcOrd="21" destOrd="0" presId="urn:microsoft.com/office/officeart/2005/8/layout/list1"/>
    <dgm:cxn modelId="{0999D3CC-809C-447F-97D6-1C46EABF0B74}" type="presParOf" srcId="{FDDF3394-9934-44F6-A79A-1DD823C988F9}" destId="{473E203A-B04A-4862-BA76-7147E8E79362}" srcOrd="22" destOrd="0" presId="urn:microsoft.com/office/officeart/2005/8/layout/list1"/>
    <dgm:cxn modelId="{FFF1302B-1F3F-49BE-87E3-A20165517635}" type="presParOf" srcId="{FDDF3394-9934-44F6-A79A-1DD823C988F9}" destId="{BC3E2183-B6C2-47C7-9CBC-A06BD64C7126}" srcOrd="23" destOrd="0" presId="urn:microsoft.com/office/officeart/2005/8/layout/list1"/>
    <dgm:cxn modelId="{F2D7E9CB-4E93-4D13-B9F7-C85392925519}" type="presParOf" srcId="{FDDF3394-9934-44F6-A79A-1DD823C988F9}" destId="{11818BEC-2CEC-45F3-BBA8-E018C2C08DF2}" srcOrd="24" destOrd="0" presId="urn:microsoft.com/office/officeart/2005/8/layout/list1"/>
    <dgm:cxn modelId="{2D3F1092-12A1-4B16-897A-F5F0A3D19A35}" type="presParOf" srcId="{11818BEC-2CEC-45F3-BBA8-E018C2C08DF2}" destId="{22F27014-2A3E-46CF-AE3F-7A41E7B34966}" srcOrd="0" destOrd="0" presId="urn:microsoft.com/office/officeart/2005/8/layout/list1"/>
    <dgm:cxn modelId="{AC03419C-4E27-4321-8986-A577DCE18099}" type="presParOf" srcId="{11818BEC-2CEC-45F3-BBA8-E018C2C08DF2}" destId="{CBBB047D-E160-4685-B237-47A9D6007417}" srcOrd="1" destOrd="0" presId="urn:microsoft.com/office/officeart/2005/8/layout/list1"/>
    <dgm:cxn modelId="{558AE895-6E32-440F-8562-CA7DFB59AABC}" type="presParOf" srcId="{FDDF3394-9934-44F6-A79A-1DD823C988F9}" destId="{29731FBA-0048-40E8-8080-FD37689E5E5D}" srcOrd="25" destOrd="0" presId="urn:microsoft.com/office/officeart/2005/8/layout/list1"/>
    <dgm:cxn modelId="{B6B1599B-3B00-4895-82B4-81410C79480C}" type="presParOf" srcId="{FDDF3394-9934-44F6-A79A-1DD823C988F9}" destId="{7B81B341-B3B5-4B1E-8DCF-F4019B230535}" srcOrd="26" destOrd="0" presId="urn:microsoft.com/office/officeart/2005/8/layout/list1"/>
    <dgm:cxn modelId="{6C0DD96D-5819-4FD6-8A5E-1FE4A7712FFA}" type="presParOf" srcId="{FDDF3394-9934-44F6-A79A-1DD823C988F9}" destId="{015526B7-07E0-4C9D-88CE-5966AE08AA66}" srcOrd="27" destOrd="0" presId="urn:microsoft.com/office/officeart/2005/8/layout/list1"/>
    <dgm:cxn modelId="{283D7BEE-FCE4-4C00-BE43-84C5BF0ABB3E}" type="presParOf" srcId="{FDDF3394-9934-44F6-A79A-1DD823C988F9}" destId="{2C6142B9-39E8-41DE-AAC1-BA6ED93764EA}" srcOrd="28" destOrd="0" presId="urn:microsoft.com/office/officeart/2005/8/layout/list1"/>
    <dgm:cxn modelId="{277F0A08-A4F3-4432-890F-2C42C03734C1}" type="presParOf" srcId="{2C6142B9-39E8-41DE-AAC1-BA6ED93764EA}" destId="{8554F735-142A-4F39-A65F-495AA7C4C7C4}" srcOrd="0" destOrd="0" presId="urn:microsoft.com/office/officeart/2005/8/layout/list1"/>
    <dgm:cxn modelId="{76E2C05B-A69F-4BB6-A3A3-EA0F4E560C99}" type="presParOf" srcId="{2C6142B9-39E8-41DE-AAC1-BA6ED93764EA}" destId="{119FDDDA-328B-4B31-8C03-E407CC28C71A}" srcOrd="1" destOrd="0" presId="urn:microsoft.com/office/officeart/2005/8/layout/list1"/>
    <dgm:cxn modelId="{0CF9FF7C-8083-46AA-9ADE-B3296AE8C543}" type="presParOf" srcId="{FDDF3394-9934-44F6-A79A-1DD823C988F9}" destId="{3387B637-0AED-4B98-B57B-E6BA789AF9CD}" srcOrd="29" destOrd="0" presId="urn:microsoft.com/office/officeart/2005/8/layout/list1"/>
    <dgm:cxn modelId="{03B9204B-8F6A-4CA5-90FB-3F23BAED98D9}" type="presParOf" srcId="{FDDF3394-9934-44F6-A79A-1DD823C988F9}" destId="{5EDAFBA8-3A7A-4471-B65E-7C0736037A9B}" srcOrd="30" destOrd="0" presId="urn:microsoft.com/office/officeart/2005/8/layout/list1"/>
    <dgm:cxn modelId="{C71CB25C-7E38-4EE1-ADF8-27AEB93BC13B}" type="presParOf" srcId="{FDDF3394-9934-44F6-A79A-1DD823C988F9}" destId="{5D860985-19EA-4417-BA03-3099AAD37223}" srcOrd="31" destOrd="0" presId="urn:microsoft.com/office/officeart/2005/8/layout/list1"/>
    <dgm:cxn modelId="{A1537A5A-B032-437D-A7D3-05FB8EF4237F}" type="presParOf" srcId="{FDDF3394-9934-44F6-A79A-1DD823C988F9}" destId="{303A00F8-40D5-4ADF-A6E0-A2B22D3BD9F1}" srcOrd="32" destOrd="0" presId="urn:microsoft.com/office/officeart/2005/8/layout/list1"/>
    <dgm:cxn modelId="{15D37019-9AEC-4ED0-B218-ADA09EB40E0C}" type="presParOf" srcId="{303A00F8-40D5-4ADF-A6E0-A2B22D3BD9F1}" destId="{A19E1260-B81E-49FE-8FC2-412A3935C15A}" srcOrd="0" destOrd="0" presId="urn:microsoft.com/office/officeart/2005/8/layout/list1"/>
    <dgm:cxn modelId="{4207DFDA-800C-4E44-8E62-88BA6C1137E1}" type="presParOf" srcId="{303A00F8-40D5-4ADF-A6E0-A2B22D3BD9F1}" destId="{15B72E4C-98D2-4735-9258-B10F400969BE}" srcOrd="1" destOrd="0" presId="urn:microsoft.com/office/officeart/2005/8/layout/list1"/>
    <dgm:cxn modelId="{1C3C19E9-EB06-4EA2-9F7E-D900E1198105}" type="presParOf" srcId="{FDDF3394-9934-44F6-A79A-1DD823C988F9}" destId="{68F17F99-D22C-46AD-9FB8-85C8834CB6FB}" srcOrd="33" destOrd="0" presId="urn:microsoft.com/office/officeart/2005/8/layout/list1"/>
    <dgm:cxn modelId="{48E8B4E0-CCB6-47D2-B4C1-16D313298013}"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5B895D-355B-409F-83A8-7D61078FA7F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AR"/>
        </a:p>
      </dgm:t>
    </dgm:pt>
    <dgm:pt modelId="{0F2E0098-9AB1-4F10-B76D-B66592C949EC}">
      <dgm:prSet phldrT="[Texto]" custT="1"/>
      <dgm:spPr/>
      <dgm:t>
        <a:bodyPr/>
        <a:lstStyle/>
        <a:p>
          <a:r>
            <a:rPr lang="es-ES_tradnl" sz="1400" dirty="0" smtClean="0"/>
            <a:t>Ciclo Lineal</a:t>
          </a:r>
          <a:endParaRPr lang="es-AR" sz="1400" dirty="0"/>
        </a:p>
      </dgm:t>
    </dgm:pt>
    <dgm:pt modelId="{E91E653A-36B2-40C2-B338-21C4363CBB9E}" type="parTrans" cxnId="{5E3DFF07-7AA0-4DFF-BDD6-DC6C7DEAC31B}">
      <dgm:prSet/>
      <dgm:spPr/>
      <dgm:t>
        <a:bodyPr/>
        <a:lstStyle/>
        <a:p>
          <a:endParaRPr lang="es-AR" sz="4000"/>
        </a:p>
      </dgm:t>
    </dgm:pt>
    <dgm:pt modelId="{B8E7276C-EC65-4231-A962-D1EA494DAB09}" type="sibTrans" cxnId="{5E3DFF07-7AA0-4DFF-BDD6-DC6C7DEAC31B}">
      <dgm:prSet/>
      <dgm:spPr/>
      <dgm:t>
        <a:bodyPr/>
        <a:lstStyle/>
        <a:p>
          <a:endParaRPr lang="es-AR" sz="4000"/>
        </a:p>
      </dgm:t>
    </dgm:pt>
    <dgm:pt modelId="{9CE8EF43-CF58-4D35-9146-2160CAEE7CB1}">
      <dgm:prSet phldrT="[Texto]" custT="1"/>
      <dgm:spPr/>
      <dgm:t>
        <a:bodyPr/>
        <a:lstStyle/>
        <a:p>
          <a:r>
            <a:rPr lang="es-ES_tradnl" sz="1400" dirty="0" smtClean="0"/>
            <a:t>Análisis</a:t>
          </a:r>
          <a:endParaRPr lang="es-AR" sz="1400" dirty="0"/>
        </a:p>
      </dgm:t>
    </dgm:pt>
    <dgm:pt modelId="{0B9C28C0-7B07-4EE6-A7F9-30086A0D1F21}" type="parTrans" cxnId="{18984139-4BFB-4406-93F3-9740A6B6A401}">
      <dgm:prSet/>
      <dgm:spPr/>
      <dgm:t>
        <a:bodyPr/>
        <a:lstStyle/>
        <a:p>
          <a:endParaRPr lang="es-AR" sz="4000"/>
        </a:p>
      </dgm:t>
    </dgm:pt>
    <dgm:pt modelId="{78744604-A3EE-440F-BEEA-AEB974DF2F5E}" type="sibTrans" cxnId="{18984139-4BFB-4406-93F3-9740A6B6A401}">
      <dgm:prSet/>
      <dgm:spPr/>
      <dgm:t>
        <a:bodyPr/>
        <a:lstStyle/>
        <a:p>
          <a:endParaRPr lang="es-AR" sz="4000"/>
        </a:p>
      </dgm:t>
    </dgm:pt>
    <dgm:pt modelId="{91F70666-6E71-4E5D-B4EC-C3EA8D6C3DB7}">
      <dgm:prSet phldrT="[Texto]" custT="1"/>
      <dgm:spPr/>
      <dgm:t>
        <a:bodyPr/>
        <a:lstStyle/>
        <a:p>
          <a:r>
            <a:rPr lang="es-ES_tradnl" sz="1400" dirty="0" smtClean="0"/>
            <a:t>Diseño</a:t>
          </a:r>
          <a:endParaRPr lang="es-AR" sz="1400" dirty="0"/>
        </a:p>
      </dgm:t>
    </dgm:pt>
    <dgm:pt modelId="{632A017C-0587-42AE-A930-A94D943A3D70}" type="parTrans" cxnId="{8DEA3936-EA5E-47D5-8F1C-77613F510C04}">
      <dgm:prSet/>
      <dgm:spPr/>
      <dgm:t>
        <a:bodyPr/>
        <a:lstStyle/>
        <a:p>
          <a:endParaRPr lang="es-AR" sz="4000"/>
        </a:p>
      </dgm:t>
    </dgm:pt>
    <dgm:pt modelId="{67259CE3-4EC8-4BEB-A8EA-A0D5024FD482}" type="sibTrans" cxnId="{8DEA3936-EA5E-47D5-8F1C-77613F510C04}">
      <dgm:prSet/>
      <dgm:spPr/>
      <dgm:t>
        <a:bodyPr/>
        <a:lstStyle/>
        <a:p>
          <a:endParaRPr lang="es-AR" sz="4000"/>
        </a:p>
      </dgm:t>
    </dgm:pt>
    <dgm:pt modelId="{BCBC82F8-4459-497A-A093-207187E4E005}">
      <dgm:prSet custT="1"/>
      <dgm:spPr/>
      <dgm:t>
        <a:bodyPr/>
        <a:lstStyle/>
        <a:p>
          <a:r>
            <a:rPr lang="es-ES_tradnl" sz="1400" dirty="0" smtClean="0"/>
            <a:t>Implementación</a:t>
          </a:r>
          <a:endParaRPr lang="es-AR" sz="1400" dirty="0"/>
        </a:p>
      </dgm:t>
    </dgm:pt>
    <dgm:pt modelId="{CC6231B5-DAAC-4DF8-A398-98300B80D42F}" type="parTrans" cxnId="{4D933EC7-CA15-42B1-800E-C46D4F47D680}">
      <dgm:prSet/>
      <dgm:spPr/>
      <dgm:t>
        <a:bodyPr/>
        <a:lstStyle/>
        <a:p>
          <a:endParaRPr lang="es-AR" sz="4000"/>
        </a:p>
      </dgm:t>
    </dgm:pt>
    <dgm:pt modelId="{A09CE988-DF29-4F26-9782-8121F807AC02}" type="sibTrans" cxnId="{4D933EC7-CA15-42B1-800E-C46D4F47D680}">
      <dgm:prSet/>
      <dgm:spPr/>
      <dgm:t>
        <a:bodyPr/>
        <a:lstStyle/>
        <a:p>
          <a:endParaRPr lang="es-AR" sz="4000"/>
        </a:p>
      </dgm:t>
    </dgm:pt>
    <dgm:pt modelId="{65106099-416C-4183-ACA3-A5CD6B367689}">
      <dgm:prSet custT="1"/>
      <dgm:spPr/>
      <dgm:t>
        <a:bodyPr/>
        <a:lstStyle/>
        <a:p>
          <a:r>
            <a:rPr lang="es-ES_tradnl" sz="1400" dirty="0" err="1" smtClean="0"/>
            <a:t>Debugging</a:t>
          </a:r>
          <a:endParaRPr lang="es-AR" sz="1400" dirty="0"/>
        </a:p>
      </dgm:t>
    </dgm:pt>
    <dgm:pt modelId="{B05F144A-E275-48C7-BB8D-FA67779BB1D1}" type="parTrans" cxnId="{FC5584C4-FF13-4690-AA32-CAF74108D668}">
      <dgm:prSet/>
      <dgm:spPr/>
      <dgm:t>
        <a:bodyPr/>
        <a:lstStyle/>
        <a:p>
          <a:endParaRPr lang="es-AR" sz="4000"/>
        </a:p>
      </dgm:t>
    </dgm:pt>
    <dgm:pt modelId="{CDBCC943-0D4E-49D4-BB21-92CC865C0B6E}" type="sibTrans" cxnId="{FC5584C4-FF13-4690-AA32-CAF74108D668}">
      <dgm:prSet/>
      <dgm:spPr/>
      <dgm:t>
        <a:bodyPr/>
        <a:lstStyle/>
        <a:p>
          <a:endParaRPr lang="es-AR" sz="4000"/>
        </a:p>
      </dgm:t>
    </dgm:pt>
    <dgm:pt modelId="{FE4E6F9C-F8E5-4A44-9721-D4F11B9123FA}">
      <dgm:prSet custT="1"/>
      <dgm:spPr/>
      <dgm:t>
        <a:bodyPr/>
        <a:lstStyle/>
        <a:p>
          <a:r>
            <a:rPr lang="es-ES_tradnl" sz="1400" dirty="0" smtClean="0"/>
            <a:t>Instalación</a:t>
          </a:r>
          <a:endParaRPr lang="es-AR" sz="1400" dirty="0"/>
        </a:p>
      </dgm:t>
    </dgm:pt>
    <dgm:pt modelId="{A73408F0-C7BE-4F94-B45D-895E3DF39948}" type="parTrans" cxnId="{8B8CEE52-091B-49AC-BBBA-AAA88CF50896}">
      <dgm:prSet/>
      <dgm:spPr/>
      <dgm:t>
        <a:bodyPr/>
        <a:lstStyle/>
        <a:p>
          <a:endParaRPr lang="es-AR" sz="4000"/>
        </a:p>
      </dgm:t>
    </dgm:pt>
    <dgm:pt modelId="{E5AE96A6-2DAF-4FD1-AC46-C9F4ADBEFCF4}" type="sibTrans" cxnId="{8B8CEE52-091B-49AC-BBBA-AAA88CF50896}">
      <dgm:prSet/>
      <dgm:spPr/>
      <dgm:t>
        <a:bodyPr/>
        <a:lstStyle/>
        <a:p>
          <a:endParaRPr lang="es-AR" sz="4000"/>
        </a:p>
      </dgm:t>
    </dgm:pt>
    <dgm:pt modelId="{3E364CDA-A705-447B-8157-E7EAF5A99F1E}">
      <dgm:prSet custT="1"/>
      <dgm:spPr/>
      <dgm:t>
        <a:bodyPr/>
        <a:lstStyle/>
        <a:p>
          <a:r>
            <a:rPr lang="es-ES_tradnl" sz="1400" dirty="0" smtClean="0"/>
            <a:t>Aceptación</a:t>
          </a:r>
          <a:endParaRPr lang="es-AR" sz="1400" dirty="0"/>
        </a:p>
      </dgm:t>
    </dgm:pt>
    <dgm:pt modelId="{C56EDD9B-5993-4E65-BCA0-5D70DDFBFCE4}" type="parTrans" cxnId="{05C6EA40-C980-4983-A7A7-21E3AAF074E7}">
      <dgm:prSet/>
      <dgm:spPr/>
      <dgm:t>
        <a:bodyPr/>
        <a:lstStyle/>
        <a:p>
          <a:endParaRPr lang="es-AR" sz="4000"/>
        </a:p>
      </dgm:t>
    </dgm:pt>
    <dgm:pt modelId="{ABE8BBBD-5F01-4DDD-BFB0-B6916A0921C4}" type="sibTrans" cxnId="{05C6EA40-C980-4983-A7A7-21E3AAF074E7}">
      <dgm:prSet/>
      <dgm:spPr/>
      <dgm:t>
        <a:bodyPr/>
        <a:lstStyle/>
        <a:p>
          <a:endParaRPr lang="es-AR" sz="4000"/>
        </a:p>
      </dgm:t>
    </dgm:pt>
    <dgm:pt modelId="{B1EFE9AC-231D-4931-99A0-E78DF9EED337}" type="pres">
      <dgm:prSet presAssocID="{1A5B895D-355B-409F-83A8-7D61078FA7F4}" presName="hierChild1" presStyleCnt="0">
        <dgm:presLayoutVars>
          <dgm:chPref val="1"/>
          <dgm:dir/>
          <dgm:animOne val="branch"/>
          <dgm:animLvl val="lvl"/>
          <dgm:resizeHandles/>
        </dgm:presLayoutVars>
      </dgm:prSet>
      <dgm:spPr/>
      <dgm:t>
        <a:bodyPr/>
        <a:lstStyle/>
        <a:p>
          <a:endParaRPr lang="es-AR"/>
        </a:p>
      </dgm:t>
    </dgm:pt>
    <dgm:pt modelId="{578F4638-2756-40AE-9039-A7A803C26223}" type="pres">
      <dgm:prSet presAssocID="{0F2E0098-9AB1-4F10-B76D-B66592C949EC}" presName="hierRoot1" presStyleCnt="0"/>
      <dgm:spPr/>
    </dgm:pt>
    <dgm:pt modelId="{60353AA3-EB2E-4FF6-A509-9CB401A32EDA}" type="pres">
      <dgm:prSet presAssocID="{0F2E0098-9AB1-4F10-B76D-B66592C949EC}" presName="composite" presStyleCnt="0"/>
      <dgm:spPr/>
    </dgm:pt>
    <dgm:pt modelId="{900D9A0C-CC1C-4DFF-AF58-2640A3AE7D45}" type="pres">
      <dgm:prSet presAssocID="{0F2E0098-9AB1-4F10-B76D-B66592C949EC}" presName="background" presStyleLbl="node0" presStyleIdx="0" presStyleCnt="1"/>
      <dgm:spPr/>
    </dgm:pt>
    <dgm:pt modelId="{2BC7D5A8-A785-43BF-A099-9E5FF826414A}" type="pres">
      <dgm:prSet presAssocID="{0F2E0098-9AB1-4F10-B76D-B66592C949EC}" presName="text" presStyleLbl="fgAcc0" presStyleIdx="0" presStyleCnt="1">
        <dgm:presLayoutVars>
          <dgm:chPref val="3"/>
        </dgm:presLayoutVars>
      </dgm:prSet>
      <dgm:spPr/>
      <dgm:t>
        <a:bodyPr/>
        <a:lstStyle/>
        <a:p>
          <a:endParaRPr lang="es-AR"/>
        </a:p>
      </dgm:t>
    </dgm:pt>
    <dgm:pt modelId="{1288AA59-AB3B-4A1B-B33C-60E083E11A05}" type="pres">
      <dgm:prSet presAssocID="{0F2E0098-9AB1-4F10-B76D-B66592C949EC}" presName="hierChild2" presStyleCnt="0"/>
      <dgm:spPr/>
    </dgm:pt>
    <dgm:pt modelId="{1D25F1E5-7A72-4639-89CF-ED6A4176D5F7}" type="pres">
      <dgm:prSet presAssocID="{0B9C28C0-7B07-4EE6-A7F9-30086A0D1F21}" presName="Name10" presStyleLbl="parChTrans1D2" presStyleIdx="0" presStyleCnt="6"/>
      <dgm:spPr/>
      <dgm:t>
        <a:bodyPr/>
        <a:lstStyle/>
        <a:p>
          <a:endParaRPr lang="es-AR"/>
        </a:p>
      </dgm:t>
    </dgm:pt>
    <dgm:pt modelId="{03C57909-16EF-441E-B526-87F382266323}" type="pres">
      <dgm:prSet presAssocID="{9CE8EF43-CF58-4D35-9146-2160CAEE7CB1}" presName="hierRoot2" presStyleCnt="0"/>
      <dgm:spPr/>
    </dgm:pt>
    <dgm:pt modelId="{36608234-8CD0-4FCD-8B45-71087D235720}" type="pres">
      <dgm:prSet presAssocID="{9CE8EF43-CF58-4D35-9146-2160CAEE7CB1}" presName="composite2" presStyleCnt="0"/>
      <dgm:spPr/>
    </dgm:pt>
    <dgm:pt modelId="{6D59EC82-9F76-4B69-A807-2F7CDCA8CE58}" type="pres">
      <dgm:prSet presAssocID="{9CE8EF43-CF58-4D35-9146-2160CAEE7CB1}" presName="background2" presStyleLbl="node2" presStyleIdx="0" presStyleCnt="6"/>
      <dgm:spPr/>
    </dgm:pt>
    <dgm:pt modelId="{D0F1E118-E9E7-4808-90E7-E6C00C7C0841}" type="pres">
      <dgm:prSet presAssocID="{9CE8EF43-CF58-4D35-9146-2160CAEE7CB1}" presName="text2" presStyleLbl="fgAcc2" presStyleIdx="0" presStyleCnt="6">
        <dgm:presLayoutVars>
          <dgm:chPref val="3"/>
        </dgm:presLayoutVars>
      </dgm:prSet>
      <dgm:spPr/>
      <dgm:t>
        <a:bodyPr/>
        <a:lstStyle/>
        <a:p>
          <a:endParaRPr lang="es-AR"/>
        </a:p>
      </dgm:t>
    </dgm:pt>
    <dgm:pt modelId="{C329E83F-59DB-4039-ACEC-26D5FE64FEE0}" type="pres">
      <dgm:prSet presAssocID="{9CE8EF43-CF58-4D35-9146-2160CAEE7CB1}" presName="hierChild3" presStyleCnt="0"/>
      <dgm:spPr/>
    </dgm:pt>
    <dgm:pt modelId="{A8672E63-E10D-4084-83FB-BC31598225AC}" type="pres">
      <dgm:prSet presAssocID="{632A017C-0587-42AE-A930-A94D943A3D70}" presName="Name10" presStyleLbl="parChTrans1D2" presStyleIdx="1" presStyleCnt="6"/>
      <dgm:spPr/>
      <dgm:t>
        <a:bodyPr/>
        <a:lstStyle/>
        <a:p>
          <a:endParaRPr lang="es-AR"/>
        </a:p>
      </dgm:t>
    </dgm:pt>
    <dgm:pt modelId="{FDE2EC88-62FA-4B1E-8924-5AD68ED685B5}" type="pres">
      <dgm:prSet presAssocID="{91F70666-6E71-4E5D-B4EC-C3EA8D6C3DB7}" presName="hierRoot2" presStyleCnt="0"/>
      <dgm:spPr/>
    </dgm:pt>
    <dgm:pt modelId="{179EB5B2-CF85-4385-B6C6-45D00A02F6F0}" type="pres">
      <dgm:prSet presAssocID="{91F70666-6E71-4E5D-B4EC-C3EA8D6C3DB7}" presName="composite2" presStyleCnt="0"/>
      <dgm:spPr/>
    </dgm:pt>
    <dgm:pt modelId="{93C91497-53EB-43B7-8C07-EC44E79BFE4E}" type="pres">
      <dgm:prSet presAssocID="{91F70666-6E71-4E5D-B4EC-C3EA8D6C3DB7}" presName="background2" presStyleLbl="node2" presStyleIdx="1" presStyleCnt="6"/>
      <dgm:spPr>
        <a:blipFill rotWithShape="0">
          <a:blip xmlns:r="http://schemas.openxmlformats.org/officeDocument/2006/relationships" r:embed="rId1"/>
          <a:stretch>
            <a:fillRect/>
          </a:stretch>
        </a:blipFill>
      </dgm:spPr>
      <dgm:t>
        <a:bodyPr/>
        <a:lstStyle/>
        <a:p>
          <a:endParaRPr lang="es-AR"/>
        </a:p>
      </dgm:t>
    </dgm:pt>
    <dgm:pt modelId="{00068FCB-6F08-4AE6-8007-B8A128AB1983}" type="pres">
      <dgm:prSet presAssocID="{91F70666-6E71-4E5D-B4EC-C3EA8D6C3DB7}" presName="text2" presStyleLbl="fgAcc2" presStyleIdx="1" presStyleCnt="6" custLinFactNeighborX="-4705" custLinFactNeighborY="839">
        <dgm:presLayoutVars>
          <dgm:chPref val="3"/>
        </dgm:presLayoutVars>
      </dgm:prSet>
      <dgm:spPr/>
      <dgm:t>
        <a:bodyPr/>
        <a:lstStyle/>
        <a:p>
          <a:endParaRPr lang="es-AR"/>
        </a:p>
      </dgm:t>
    </dgm:pt>
    <dgm:pt modelId="{CC670E65-8207-458F-9EF4-837C8731EC92}" type="pres">
      <dgm:prSet presAssocID="{91F70666-6E71-4E5D-B4EC-C3EA8D6C3DB7}" presName="hierChild3" presStyleCnt="0"/>
      <dgm:spPr/>
    </dgm:pt>
    <dgm:pt modelId="{9ACA208C-D1F0-4384-82B3-D93C35F66606}" type="pres">
      <dgm:prSet presAssocID="{CC6231B5-DAAC-4DF8-A398-98300B80D42F}" presName="Name10" presStyleLbl="parChTrans1D2" presStyleIdx="2" presStyleCnt="6"/>
      <dgm:spPr/>
      <dgm:t>
        <a:bodyPr/>
        <a:lstStyle/>
        <a:p>
          <a:endParaRPr lang="es-AR"/>
        </a:p>
      </dgm:t>
    </dgm:pt>
    <dgm:pt modelId="{B709EB6C-2645-46A9-8E88-1E011E101435}" type="pres">
      <dgm:prSet presAssocID="{BCBC82F8-4459-497A-A093-207187E4E005}" presName="hierRoot2" presStyleCnt="0"/>
      <dgm:spPr/>
    </dgm:pt>
    <dgm:pt modelId="{0F03A26D-045F-4FD3-9ACA-E52DD09C1FBE}" type="pres">
      <dgm:prSet presAssocID="{BCBC82F8-4459-497A-A093-207187E4E005}" presName="composite2" presStyleCnt="0"/>
      <dgm:spPr/>
    </dgm:pt>
    <dgm:pt modelId="{22555AE0-A045-4C3A-A99F-C5BE0C7F4D0E}" type="pres">
      <dgm:prSet presAssocID="{BCBC82F8-4459-497A-A093-207187E4E005}" presName="background2" presStyleLbl="node2" presStyleIdx="2" presStyleCnt="6"/>
      <dgm:spPr/>
    </dgm:pt>
    <dgm:pt modelId="{1F3FE237-1C9E-4101-9B54-4957925F1365}" type="pres">
      <dgm:prSet presAssocID="{BCBC82F8-4459-497A-A093-207187E4E005}" presName="text2" presStyleLbl="fgAcc2" presStyleIdx="2" presStyleCnt="6" custScaleX="146646">
        <dgm:presLayoutVars>
          <dgm:chPref val="3"/>
        </dgm:presLayoutVars>
      </dgm:prSet>
      <dgm:spPr/>
      <dgm:t>
        <a:bodyPr/>
        <a:lstStyle/>
        <a:p>
          <a:endParaRPr lang="es-AR"/>
        </a:p>
      </dgm:t>
    </dgm:pt>
    <dgm:pt modelId="{12D9D7BE-50C5-4A0C-BF73-9165EB5DC031}" type="pres">
      <dgm:prSet presAssocID="{BCBC82F8-4459-497A-A093-207187E4E005}" presName="hierChild3" presStyleCnt="0"/>
      <dgm:spPr/>
    </dgm:pt>
    <dgm:pt modelId="{187D30E0-A096-4DB5-9AEF-518509455746}" type="pres">
      <dgm:prSet presAssocID="{B05F144A-E275-48C7-BB8D-FA67779BB1D1}" presName="Name10" presStyleLbl="parChTrans1D2" presStyleIdx="3" presStyleCnt="6"/>
      <dgm:spPr/>
      <dgm:t>
        <a:bodyPr/>
        <a:lstStyle/>
        <a:p>
          <a:endParaRPr lang="es-AR"/>
        </a:p>
      </dgm:t>
    </dgm:pt>
    <dgm:pt modelId="{7F78DF96-A1B7-4639-A030-11D0E0C2D924}" type="pres">
      <dgm:prSet presAssocID="{65106099-416C-4183-ACA3-A5CD6B367689}" presName="hierRoot2" presStyleCnt="0"/>
      <dgm:spPr/>
    </dgm:pt>
    <dgm:pt modelId="{48A626A5-4363-4A50-AFBA-42E97C0D73B8}" type="pres">
      <dgm:prSet presAssocID="{65106099-416C-4183-ACA3-A5CD6B367689}" presName="composite2" presStyleCnt="0"/>
      <dgm:spPr/>
    </dgm:pt>
    <dgm:pt modelId="{94E26A2E-75C5-4398-921B-E392ABD22890}" type="pres">
      <dgm:prSet presAssocID="{65106099-416C-4183-ACA3-A5CD6B367689}" presName="background2" presStyleLbl="node2" presStyleIdx="3" presStyleCnt="6"/>
      <dgm:spPr/>
    </dgm:pt>
    <dgm:pt modelId="{34DA966C-DE49-470C-AD8E-AEDF4393DB0E}" type="pres">
      <dgm:prSet presAssocID="{65106099-416C-4183-ACA3-A5CD6B367689}" presName="text2" presStyleLbl="fgAcc2" presStyleIdx="3" presStyleCnt="6">
        <dgm:presLayoutVars>
          <dgm:chPref val="3"/>
        </dgm:presLayoutVars>
      </dgm:prSet>
      <dgm:spPr/>
      <dgm:t>
        <a:bodyPr/>
        <a:lstStyle/>
        <a:p>
          <a:endParaRPr lang="es-AR"/>
        </a:p>
      </dgm:t>
    </dgm:pt>
    <dgm:pt modelId="{94E5FF5C-DDE4-42F8-977E-B908D597E5CA}" type="pres">
      <dgm:prSet presAssocID="{65106099-416C-4183-ACA3-A5CD6B367689}" presName="hierChild3" presStyleCnt="0"/>
      <dgm:spPr/>
    </dgm:pt>
    <dgm:pt modelId="{2CD6A6E8-D87A-46E5-AEA2-D77245FA1D94}" type="pres">
      <dgm:prSet presAssocID="{A73408F0-C7BE-4F94-B45D-895E3DF39948}" presName="Name10" presStyleLbl="parChTrans1D2" presStyleIdx="4" presStyleCnt="6"/>
      <dgm:spPr/>
      <dgm:t>
        <a:bodyPr/>
        <a:lstStyle/>
        <a:p>
          <a:endParaRPr lang="es-AR"/>
        </a:p>
      </dgm:t>
    </dgm:pt>
    <dgm:pt modelId="{52A64F20-976D-4580-A571-3170B266A487}" type="pres">
      <dgm:prSet presAssocID="{FE4E6F9C-F8E5-4A44-9721-D4F11B9123FA}" presName="hierRoot2" presStyleCnt="0"/>
      <dgm:spPr/>
    </dgm:pt>
    <dgm:pt modelId="{5EA1F753-1D57-438A-9753-B9561DAA6A92}" type="pres">
      <dgm:prSet presAssocID="{FE4E6F9C-F8E5-4A44-9721-D4F11B9123FA}" presName="composite2" presStyleCnt="0"/>
      <dgm:spPr/>
    </dgm:pt>
    <dgm:pt modelId="{7C5BFFB9-3164-4B7D-9E1D-81D8FA4014D5}" type="pres">
      <dgm:prSet presAssocID="{FE4E6F9C-F8E5-4A44-9721-D4F11B9123FA}" presName="background2" presStyleLbl="node2" presStyleIdx="4" presStyleCnt="6"/>
      <dgm:spPr/>
    </dgm:pt>
    <dgm:pt modelId="{A889996E-1E9B-4670-B1B4-DAB1A6B952A8}" type="pres">
      <dgm:prSet presAssocID="{FE4E6F9C-F8E5-4A44-9721-D4F11B9123FA}" presName="text2" presStyleLbl="fgAcc2" presStyleIdx="4" presStyleCnt="6">
        <dgm:presLayoutVars>
          <dgm:chPref val="3"/>
        </dgm:presLayoutVars>
      </dgm:prSet>
      <dgm:spPr/>
      <dgm:t>
        <a:bodyPr/>
        <a:lstStyle/>
        <a:p>
          <a:endParaRPr lang="es-AR"/>
        </a:p>
      </dgm:t>
    </dgm:pt>
    <dgm:pt modelId="{A8062990-3D3F-421A-A751-1C0531F89969}" type="pres">
      <dgm:prSet presAssocID="{FE4E6F9C-F8E5-4A44-9721-D4F11B9123FA}" presName="hierChild3" presStyleCnt="0"/>
      <dgm:spPr/>
    </dgm:pt>
    <dgm:pt modelId="{BF30A90C-E45E-476F-8CF7-DDA6843E16CA}" type="pres">
      <dgm:prSet presAssocID="{C56EDD9B-5993-4E65-BCA0-5D70DDFBFCE4}" presName="Name10" presStyleLbl="parChTrans1D2" presStyleIdx="5" presStyleCnt="6"/>
      <dgm:spPr/>
      <dgm:t>
        <a:bodyPr/>
        <a:lstStyle/>
        <a:p>
          <a:endParaRPr lang="es-AR"/>
        </a:p>
      </dgm:t>
    </dgm:pt>
    <dgm:pt modelId="{C8144EB2-940E-4FC2-917F-D4AA380648EA}" type="pres">
      <dgm:prSet presAssocID="{3E364CDA-A705-447B-8157-E7EAF5A99F1E}" presName="hierRoot2" presStyleCnt="0"/>
      <dgm:spPr/>
    </dgm:pt>
    <dgm:pt modelId="{B804DC85-904F-4A8A-BF2B-3F2B0DAE2D9D}" type="pres">
      <dgm:prSet presAssocID="{3E364CDA-A705-447B-8157-E7EAF5A99F1E}" presName="composite2" presStyleCnt="0"/>
      <dgm:spPr/>
    </dgm:pt>
    <dgm:pt modelId="{FEE51833-6D6A-4316-9C82-7DBA0752CE5F}" type="pres">
      <dgm:prSet presAssocID="{3E364CDA-A705-447B-8157-E7EAF5A99F1E}" presName="background2" presStyleLbl="node2" presStyleIdx="5" presStyleCnt="6"/>
      <dgm:spPr/>
    </dgm:pt>
    <dgm:pt modelId="{07CF086F-3C23-4E1C-AEC8-C7C612F8A036}" type="pres">
      <dgm:prSet presAssocID="{3E364CDA-A705-447B-8157-E7EAF5A99F1E}" presName="text2" presStyleLbl="fgAcc2" presStyleIdx="5" presStyleCnt="6" custScaleX="120383">
        <dgm:presLayoutVars>
          <dgm:chPref val="3"/>
        </dgm:presLayoutVars>
      </dgm:prSet>
      <dgm:spPr/>
      <dgm:t>
        <a:bodyPr/>
        <a:lstStyle/>
        <a:p>
          <a:endParaRPr lang="es-AR"/>
        </a:p>
      </dgm:t>
    </dgm:pt>
    <dgm:pt modelId="{48EB7C6A-E6DA-4CFA-91A2-2B1EF0E11B46}" type="pres">
      <dgm:prSet presAssocID="{3E364CDA-A705-447B-8157-E7EAF5A99F1E}" presName="hierChild3" presStyleCnt="0"/>
      <dgm:spPr/>
    </dgm:pt>
  </dgm:ptLst>
  <dgm:cxnLst>
    <dgm:cxn modelId="{CF112EA1-8819-4B09-88CE-80E41A8AE0B1}" type="presOf" srcId="{65106099-416C-4183-ACA3-A5CD6B367689}" destId="{34DA966C-DE49-470C-AD8E-AEDF4393DB0E}" srcOrd="0" destOrd="0" presId="urn:microsoft.com/office/officeart/2005/8/layout/hierarchy1"/>
    <dgm:cxn modelId="{AF695F74-6332-41A4-8CBC-8F954B82D1DB}" type="presOf" srcId="{FE4E6F9C-F8E5-4A44-9721-D4F11B9123FA}" destId="{A889996E-1E9B-4670-B1B4-DAB1A6B952A8}" srcOrd="0" destOrd="0" presId="urn:microsoft.com/office/officeart/2005/8/layout/hierarchy1"/>
    <dgm:cxn modelId="{DC8128A8-2486-4811-8BA3-139200158F2E}" type="presOf" srcId="{B05F144A-E275-48C7-BB8D-FA67779BB1D1}" destId="{187D30E0-A096-4DB5-9AEF-518509455746}" srcOrd="0" destOrd="0" presId="urn:microsoft.com/office/officeart/2005/8/layout/hierarchy1"/>
    <dgm:cxn modelId="{1C9FCEF5-3EA7-4828-9336-66D130BB186E}" type="presOf" srcId="{3E364CDA-A705-447B-8157-E7EAF5A99F1E}" destId="{07CF086F-3C23-4E1C-AEC8-C7C612F8A036}" srcOrd="0" destOrd="0" presId="urn:microsoft.com/office/officeart/2005/8/layout/hierarchy1"/>
    <dgm:cxn modelId="{8B87F7D1-13F6-4CDE-A499-D77E50CF0F6C}" type="presOf" srcId="{A73408F0-C7BE-4F94-B45D-895E3DF39948}" destId="{2CD6A6E8-D87A-46E5-AEA2-D77245FA1D94}" srcOrd="0" destOrd="0" presId="urn:microsoft.com/office/officeart/2005/8/layout/hierarchy1"/>
    <dgm:cxn modelId="{F5E0B494-30A4-4794-977D-CE90659CD3D1}" type="presOf" srcId="{9CE8EF43-CF58-4D35-9146-2160CAEE7CB1}" destId="{D0F1E118-E9E7-4808-90E7-E6C00C7C0841}" srcOrd="0" destOrd="0" presId="urn:microsoft.com/office/officeart/2005/8/layout/hierarchy1"/>
    <dgm:cxn modelId="{8B8CEE52-091B-49AC-BBBA-AAA88CF50896}" srcId="{0F2E0098-9AB1-4F10-B76D-B66592C949EC}" destId="{FE4E6F9C-F8E5-4A44-9721-D4F11B9123FA}" srcOrd="4" destOrd="0" parTransId="{A73408F0-C7BE-4F94-B45D-895E3DF39948}" sibTransId="{E5AE96A6-2DAF-4FD1-AC46-C9F4ADBEFCF4}"/>
    <dgm:cxn modelId="{5E3DFF07-7AA0-4DFF-BDD6-DC6C7DEAC31B}" srcId="{1A5B895D-355B-409F-83A8-7D61078FA7F4}" destId="{0F2E0098-9AB1-4F10-B76D-B66592C949EC}" srcOrd="0" destOrd="0" parTransId="{E91E653A-36B2-40C2-B338-21C4363CBB9E}" sibTransId="{B8E7276C-EC65-4231-A962-D1EA494DAB09}"/>
    <dgm:cxn modelId="{4D933EC7-CA15-42B1-800E-C46D4F47D680}" srcId="{0F2E0098-9AB1-4F10-B76D-B66592C949EC}" destId="{BCBC82F8-4459-497A-A093-207187E4E005}" srcOrd="2" destOrd="0" parTransId="{CC6231B5-DAAC-4DF8-A398-98300B80D42F}" sibTransId="{A09CE988-DF29-4F26-9782-8121F807AC02}"/>
    <dgm:cxn modelId="{9B183937-1AC7-482D-8B6F-D5FE796F126E}" type="presOf" srcId="{BCBC82F8-4459-497A-A093-207187E4E005}" destId="{1F3FE237-1C9E-4101-9B54-4957925F1365}" srcOrd="0" destOrd="0" presId="urn:microsoft.com/office/officeart/2005/8/layout/hierarchy1"/>
    <dgm:cxn modelId="{18984139-4BFB-4406-93F3-9740A6B6A401}" srcId="{0F2E0098-9AB1-4F10-B76D-B66592C949EC}" destId="{9CE8EF43-CF58-4D35-9146-2160CAEE7CB1}" srcOrd="0" destOrd="0" parTransId="{0B9C28C0-7B07-4EE6-A7F9-30086A0D1F21}" sibTransId="{78744604-A3EE-440F-BEEA-AEB974DF2F5E}"/>
    <dgm:cxn modelId="{8DEA3936-EA5E-47D5-8F1C-77613F510C04}" srcId="{0F2E0098-9AB1-4F10-B76D-B66592C949EC}" destId="{91F70666-6E71-4E5D-B4EC-C3EA8D6C3DB7}" srcOrd="1" destOrd="0" parTransId="{632A017C-0587-42AE-A930-A94D943A3D70}" sibTransId="{67259CE3-4EC8-4BEB-A8EA-A0D5024FD482}"/>
    <dgm:cxn modelId="{239F8E11-3936-463F-8084-5C417D822F93}" type="presOf" srcId="{0B9C28C0-7B07-4EE6-A7F9-30086A0D1F21}" destId="{1D25F1E5-7A72-4639-89CF-ED6A4176D5F7}" srcOrd="0" destOrd="0" presId="urn:microsoft.com/office/officeart/2005/8/layout/hierarchy1"/>
    <dgm:cxn modelId="{10035D2A-0580-421F-822B-A680311FF03D}" type="presOf" srcId="{1A5B895D-355B-409F-83A8-7D61078FA7F4}" destId="{B1EFE9AC-231D-4931-99A0-E78DF9EED337}" srcOrd="0" destOrd="0" presId="urn:microsoft.com/office/officeart/2005/8/layout/hierarchy1"/>
    <dgm:cxn modelId="{7635038D-B079-4632-9805-5CBC9871D5F0}" type="presOf" srcId="{C56EDD9B-5993-4E65-BCA0-5D70DDFBFCE4}" destId="{BF30A90C-E45E-476F-8CF7-DDA6843E16CA}" srcOrd="0" destOrd="0" presId="urn:microsoft.com/office/officeart/2005/8/layout/hierarchy1"/>
    <dgm:cxn modelId="{7995E3DD-2504-41B7-81E1-50927E26D5D6}" type="presOf" srcId="{91F70666-6E71-4E5D-B4EC-C3EA8D6C3DB7}" destId="{00068FCB-6F08-4AE6-8007-B8A128AB1983}" srcOrd="0" destOrd="0" presId="urn:microsoft.com/office/officeart/2005/8/layout/hierarchy1"/>
    <dgm:cxn modelId="{BDCB276B-069C-440A-8E94-C6192A9D0247}" type="presOf" srcId="{CC6231B5-DAAC-4DF8-A398-98300B80D42F}" destId="{9ACA208C-D1F0-4384-82B3-D93C35F66606}" srcOrd="0" destOrd="0" presId="urn:microsoft.com/office/officeart/2005/8/layout/hierarchy1"/>
    <dgm:cxn modelId="{50358055-D1A7-4846-BB8E-22E583E722FA}" type="presOf" srcId="{632A017C-0587-42AE-A930-A94D943A3D70}" destId="{A8672E63-E10D-4084-83FB-BC31598225AC}" srcOrd="0" destOrd="0" presId="urn:microsoft.com/office/officeart/2005/8/layout/hierarchy1"/>
    <dgm:cxn modelId="{722A028C-1806-4518-BB06-011B10B300B8}" type="presOf" srcId="{0F2E0098-9AB1-4F10-B76D-B66592C949EC}" destId="{2BC7D5A8-A785-43BF-A099-9E5FF826414A}" srcOrd="0" destOrd="0" presId="urn:microsoft.com/office/officeart/2005/8/layout/hierarchy1"/>
    <dgm:cxn modelId="{FC5584C4-FF13-4690-AA32-CAF74108D668}" srcId="{0F2E0098-9AB1-4F10-B76D-B66592C949EC}" destId="{65106099-416C-4183-ACA3-A5CD6B367689}" srcOrd="3" destOrd="0" parTransId="{B05F144A-E275-48C7-BB8D-FA67779BB1D1}" sibTransId="{CDBCC943-0D4E-49D4-BB21-92CC865C0B6E}"/>
    <dgm:cxn modelId="{05C6EA40-C980-4983-A7A7-21E3AAF074E7}" srcId="{0F2E0098-9AB1-4F10-B76D-B66592C949EC}" destId="{3E364CDA-A705-447B-8157-E7EAF5A99F1E}" srcOrd="5" destOrd="0" parTransId="{C56EDD9B-5993-4E65-BCA0-5D70DDFBFCE4}" sibTransId="{ABE8BBBD-5F01-4DDD-BFB0-B6916A0921C4}"/>
    <dgm:cxn modelId="{102B02DE-A887-43F4-B6F1-9172CEBA08BF}" type="presParOf" srcId="{B1EFE9AC-231D-4931-99A0-E78DF9EED337}" destId="{578F4638-2756-40AE-9039-A7A803C26223}" srcOrd="0" destOrd="0" presId="urn:microsoft.com/office/officeart/2005/8/layout/hierarchy1"/>
    <dgm:cxn modelId="{B0D0F184-C948-4E42-9C05-1A3A815EB590}" type="presParOf" srcId="{578F4638-2756-40AE-9039-A7A803C26223}" destId="{60353AA3-EB2E-4FF6-A509-9CB401A32EDA}" srcOrd="0" destOrd="0" presId="urn:microsoft.com/office/officeart/2005/8/layout/hierarchy1"/>
    <dgm:cxn modelId="{A55141D3-ADAE-4914-9B24-9E41D9B000EF}" type="presParOf" srcId="{60353AA3-EB2E-4FF6-A509-9CB401A32EDA}" destId="{900D9A0C-CC1C-4DFF-AF58-2640A3AE7D45}" srcOrd="0" destOrd="0" presId="urn:microsoft.com/office/officeart/2005/8/layout/hierarchy1"/>
    <dgm:cxn modelId="{8A7D1F87-486C-44AC-A154-4A2F643553C4}" type="presParOf" srcId="{60353AA3-EB2E-4FF6-A509-9CB401A32EDA}" destId="{2BC7D5A8-A785-43BF-A099-9E5FF826414A}" srcOrd="1" destOrd="0" presId="urn:microsoft.com/office/officeart/2005/8/layout/hierarchy1"/>
    <dgm:cxn modelId="{C4DA98A6-C460-474F-87DA-49766633411A}" type="presParOf" srcId="{578F4638-2756-40AE-9039-A7A803C26223}" destId="{1288AA59-AB3B-4A1B-B33C-60E083E11A05}" srcOrd="1" destOrd="0" presId="urn:microsoft.com/office/officeart/2005/8/layout/hierarchy1"/>
    <dgm:cxn modelId="{8102B627-F216-4F88-9300-763A46741115}" type="presParOf" srcId="{1288AA59-AB3B-4A1B-B33C-60E083E11A05}" destId="{1D25F1E5-7A72-4639-89CF-ED6A4176D5F7}" srcOrd="0" destOrd="0" presId="urn:microsoft.com/office/officeart/2005/8/layout/hierarchy1"/>
    <dgm:cxn modelId="{9DC890FA-6284-4EBC-AE67-A99E2777C065}" type="presParOf" srcId="{1288AA59-AB3B-4A1B-B33C-60E083E11A05}" destId="{03C57909-16EF-441E-B526-87F382266323}" srcOrd="1" destOrd="0" presId="urn:microsoft.com/office/officeart/2005/8/layout/hierarchy1"/>
    <dgm:cxn modelId="{68E7E6B9-C338-421C-8694-15A17856E687}" type="presParOf" srcId="{03C57909-16EF-441E-B526-87F382266323}" destId="{36608234-8CD0-4FCD-8B45-71087D235720}" srcOrd="0" destOrd="0" presId="urn:microsoft.com/office/officeart/2005/8/layout/hierarchy1"/>
    <dgm:cxn modelId="{2E80F140-253B-4FEA-A982-CCC2AA9132E9}" type="presParOf" srcId="{36608234-8CD0-4FCD-8B45-71087D235720}" destId="{6D59EC82-9F76-4B69-A807-2F7CDCA8CE58}" srcOrd="0" destOrd="0" presId="urn:microsoft.com/office/officeart/2005/8/layout/hierarchy1"/>
    <dgm:cxn modelId="{7B64CC50-999F-49C3-A925-F9545E17A6D7}" type="presParOf" srcId="{36608234-8CD0-4FCD-8B45-71087D235720}" destId="{D0F1E118-E9E7-4808-90E7-E6C00C7C0841}" srcOrd="1" destOrd="0" presId="urn:microsoft.com/office/officeart/2005/8/layout/hierarchy1"/>
    <dgm:cxn modelId="{A27AB181-B7BE-40BF-9F47-683322A59D32}" type="presParOf" srcId="{03C57909-16EF-441E-B526-87F382266323}" destId="{C329E83F-59DB-4039-ACEC-26D5FE64FEE0}" srcOrd="1" destOrd="0" presId="urn:microsoft.com/office/officeart/2005/8/layout/hierarchy1"/>
    <dgm:cxn modelId="{1B8F93FD-97CD-494D-8D92-867B077D254A}" type="presParOf" srcId="{1288AA59-AB3B-4A1B-B33C-60E083E11A05}" destId="{A8672E63-E10D-4084-83FB-BC31598225AC}" srcOrd="2" destOrd="0" presId="urn:microsoft.com/office/officeart/2005/8/layout/hierarchy1"/>
    <dgm:cxn modelId="{55C2D93E-0D59-4437-AC7D-B308905587F9}" type="presParOf" srcId="{1288AA59-AB3B-4A1B-B33C-60E083E11A05}" destId="{FDE2EC88-62FA-4B1E-8924-5AD68ED685B5}" srcOrd="3" destOrd="0" presId="urn:microsoft.com/office/officeart/2005/8/layout/hierarchy1"/>
    <dgm:cxn modelId="{E9660622-96A2-4D15-99B1-E146C7C8CBC1}" type="presParOf" srcId="{FDE2EC88-62FA-4B1E-8924-5AD68ED685B5}" destId="{179EB5B2-CF85-4385-B6C6-45D00A02F6F0}" srcOrd="0" destOrd="0" presId="urn:microsoft.com/office/officeart/2005/8/layout/hierarchy1"/>
    <dgm:cxn modelId="{8588C133-2EE5-446C-A028-799C5C262761}" type="presParOf" srcId="{179EB5B2-CF85-4385-B6C6-45D00A02F6F0}" destId="{93C91497-53EB-43B7-8C07-EC44E79BFE4E}" srcOrd="0" destOrd="0" presId="urn:microsoft.com/office/officeart/2005/8/layout/hierarchy1"/>
    <dgm:cxn modelId="{BAF1E161-6532-4838-98C0-D553CD3BFACD}" type="presParOf" srcId="{179EB5B2-CF85-4385-B6C6-45D00A02F6F0}" destId="{00068FCB-6F08-4AE6-8007-B8A128AB1983}" srcOrd="1" destOrd="0" presId="urn:microsoft.com/office/officeart/2005/8/layout/hierarchy1"/>
    <dgm:cxn modelId="{4819CFF8-7A3C-4D4A-AF38-AC4629066C29}" type="presParOf" srcId="{FDE2EC88-62FA-4B1E-8924-5AD68ED685B5}" destId="{CC670E65-8207-458F-9EF4-837C8731EC92}" srcOrd="1" destOrd="0" presId="urn:microsoft.com/office/officeart/2005/8/layout/hierarchy1"/>
    <dgm:cxn modelId="{EC63C699-299F-465A-B529-D9CF6352ED0C}" type="presParOf" srcId="{1288AA59-AB3B-4A1B-B33C-60E083E11A05}" destId="{9ACA208C-D1F0-4384-82B3-D93C35F66606}" srcOrd="4" destOrd="0" presId="urn:microsoft.com/office/officeart/2005/8/layout/hierarchy1"/>
    <dgm:cxn modelId="{78FF93FA-1645-4F90-9585-2F3B15849624}" type="presParOf" srcId="{1288AA59-AB3B-4A1B-B33C-60E083E11A05}" destId="{B709EB6C-2645-46A9-8E88-1E011E101435}" srcOrd="5" destOrd="0" presId="urn:microsoft.com/office/officeart/2005/8/layout/hierarchy1"/>
    <dgm:cxn modelId="{5983B413-012D-4FC9-826B-ADF08DFC0501}" type="presParOf" srcId="{B709EB6C-2645-46A9-8E88-1E011E101435}" destId="{0F03A26D-045F-4FD3-9ACA-E52DD09C1FBE}" srcOrd="0" destOrd="0" presId="urn:microsoft.com/office/officeart/2005/8/layout/hierarchy1"/>
    <dgm:cxn modelId="{CE4B72C1-F4B8-434B-A1ED-5499D6CC6EC0}" type="presParOf" srcId="{0F03A26D-045F-4FD3-9ACA-E52DD09C1FBE}" destId="{22555AE0-A045-4C3A-A99F-C5BE0C7F4D0E}" srcOrd="0" destOrd="0" presId="urn:microsoft.com/office/officeart/2005/8/layout/hierarchy1"/>
    <dgm:cxn modelId="{A75CEA76-7DE4-47EE-AB2C-BC5D8A12984A}" type="presParOf" srcId="{0F03A26D-045F-4FD3-9ACA-E52DD09C1FBE}" destId="{1F3FE237-1C9E-4101-9B54-4957925F1365}" srcOrd="1" destOrd="0" presId="urn:microsoft.com/office/officeart/2005/8/layout/hierarchy1"/>
    <dgm:cxn modelId="{91FB5706-1A6C-4C19-ACED-B5A389C65059}" type="presParOf" srcId="{B709EB6C-2645-46A9-8E88-1E011E101435}" destId="{12D9D7BE-50C5-4A0C-BF73-9165EB5DC031}" srcOrd="1" destOrd="0" presId="urn:microsoft.com/office/officeart/2005/8/layout/hierarchy1"/>
    <dgm:cxn modelId="{96FD65F7-AA81-4573-A183-F0A1655F06B1}" type="presParOf" srcId="{1288AA59-AB3B-4A1B-B33C-60E083E11A05}" destId="{187D30E0-A096-4DB5-9AEF-518509455746}" srcOrd="6" destOrd="0" presId="urn:microsoft.com/office/officeart/2005/8/layout/hierarchy1"/>
    <dgm:cxn modelId="{25245ADF-1954-4665-87AD-3F5585E52359}" type="presParOf" srcId="{1288AA59-AB3B-4A1B-B33C-60E083E11A05}" destId="{7F78DF96-A1B7-4639-A030-11D0E0C2D924}" srcOrd="7" destOrd="0" presId="urn:microsoft.com/office/officeart/2005/8/layout/hierarchy1"/>
    <dgm:cxn modelId="{614FF216-AA4D-423D-8698-0B4DE79980D5}" type="presParOf" srcId="{7F78DF96-A1B7-4639-A030-11D0E0C2D924}" destId="{48A626A5-4363-4A50-AFBA-42E97C0D73B8}" srcOrd="0" destOrd="0" presId="urn:microsoft.com/office/officeart/2005/8/layout/hierarchy1"/>
    <dgm:cxn modelId="{FE7F4C6B-75A0-408B-A2D7-599CDAF16076}" type="presParOf" srcId="{48A626A5-4363-4A50-AFBA-42E97C0D73B8}" destId="{94E26A2E-75C5-4398-921B-E392ABD22890}" srcOrd="0" destOrd="0" presId="urn:microsoft.com/office/officeart/2005/8/layout/hierarchy1"/>
    <dgm:cxn modelId="{52D032C6-2FB3-45ED-A9F7-618258496639}" type="presParOf" srcId="{48A626A5-4363-4A50-AFBA-42E97C0D73B8}" destId="{34DA966C-DE49-470C-AD8E-AEDF4393DB0E}" srcOrd="1" destOrd="0" presId="urn:microsoft.com/office/officeart/2005/8/layout/hierarchy1"/>
    <dgm:cxn modelId="{E45720D5-1E24-404F-8DA6-91168B9CEADD}" type="presParOf" srcId="{7F78DF96-A1B7-4639-A030-11D0E0C2D924}" destId="{94E5FF5C-DDE4-42F8-977E-B908D597E5CA}" srcOrd="1" destOrd="0" presId="urn:microsoft.com/office/officeart/2005/8/layout/hierarchy1"/>
    <dgm:cxn modelId="{CC7C54C5-F091-4769-9667-43872E5B30C2}" type="presParOf" srcId="{1288AA59-AB3B-4A1B-B33C-60E083E11A05}" destId="{2CD6A6E8-D87A-46E5-AEA2-D77245FA1D94}" srcOrd="8" destOrd="0" presId="urn:microsoft.com/office/officeart/2005/8/layout/hierarchy1"/>
    <dgm:cxn modelId="{0ACDAADB-4FF2-45E1-8D6C-F147647E45F1}" type="presParOf" srcId="{1288AA59-AB3B-4A1B-B33C-60E083E11A05}" destId="{52A64F20-976D-4580-A571-3170B266A487}" srcOrd="9" destOrd="0" presId="urn:microsoft.com/office/officeart/2005/8/layout/hierarchy1"/>
    <dgm:cxn modelId="{4E89F58C-0A9C-4A99-90AF-991D483788A6}" type="presParOf" srcId="{52A64F20-976D-4580-A571-3170B266A487}" destId="{5EA1F753-1D57-438A-9753-B9561DAA6A92}" srcOrd="0" destOrd="0" presId="urn:microsoft.com/office/officeart/2005/8/layout/hierarchy1"/>
    <dgm:cxn modelId="{42E02424-0094-4533-B290-8C7F4BEE15C2}" type="presParOf" srcId="{5EA1F753-1D57-438A-9753-B9561DAA6A92}" destId="{7C5BFFB9-3164-4B7D-9E1D-81D8FA4014D5}" srcOrd="0" destOrd="0" presId="urn:microsoft.com/office/officeart/2005/8/layout/hierarchy1"/>
    <dgm:cxn modelId="{6936F19D-4193-4762-98B4-2FA90796EC92}" type="presParOf" srcId="{5EA1F753-1D57-438A-9753-B9561DAA6A92}" destId="{A889996E-1E9B-4670-B1B4-DAB1A6B952A8}" srcOrd="1" destOrd="0" presId="urn:microsoft.com/office/officeart/2005/8/layout/hierarchy1"/>
    <dgm:cxn modelId="{DEF3ACFB-44D5-4EF9-89ED-EA8B1D213AA5}" type="presParOf" srcId="{52A64F20-976D-4580-A571-3170B266A487}" destId="{A8062990-3D3F-421A-A751-1C0531F89969}" srcOrd="1" destOrd="0" presId="urn:microsoft.com/office/officeart/2005/8/layout/hierarchy1"/>
    <dgm:cxn modelId="{3A081A09-4C4C-4CA1-A094-07B0D6E6422E}" type="presParOf" srcId="{1288AA59-AB3B-4A1B-B33C-60E083E11A05}" destId="{BF30A90C-E45E-476F-8CF7-DDA6843E16CA}" srcOrd="10" destOrd="0" presId="urn:microsoft.com/office/officeart/2005/8/layout/hierarchy1"/>
    <dgm:cxn modelId="{7669997D-F316-41F7-8877-C0B551FCCE1C}" type="presParOf" srcId="{1288AA59-AB3B-4A1B-B33C-60E083E11A05}" destId="{C8144EB2-940E-4FC2-917F-D4AA380648EA}" srcOrd="11" destOrd="0" presId="urn:microsoft.com/office/officeart/2005/8/layout/hierarchy1"/>
    <dgm:cxn modelId="{99D5C23A-EA07-40AB-9681-9647735DFB32}" type="presParOf" srcId="{C8144EB2-940E-4FC2-917F-D4AA380648EA}" destId="{B804DC85-904F-4A8A-BF2B-3F2B0DAE2D9D}" srcOrd="0" destOrd="0" presId="urn:microsoft.com/office/officeart/2005/8/layout/hierarchy1"/>
    <dgm:cxn modelId="{965FC826-1A78-429E-8C54-C165F4FE8873}" type="presParOf" srcId="{B804DC85-904F-4A8A-BF2B-3F2B0DAE2D9D}" destId="{FEE51833-6D6A-4316-9C82-7DBA0752CE5F}" srcOrd="0" destOrd="0" presId="urn:microsoft.com/office/officeart/2005/8/layout/hierarchy1"/>
    <dgm:cxn modelId="{51E7E323-9A6B-45F8-9997-C183F46B8DA6}" type="presParOf" srcId="{B804DC85-904F-4A8A-BF2B-3F2B0DAE2D9D}" destId="{07CF086F-3C23-4E1C-AEC8-C7C612F8A036}" srcOrd="1" destOrd="0" presId="urn:microsoft.com/office/officeart/2005/8/layout/hierarchy1"/>
    <dgm:cxn modelId="{A4E5A573-0BD0-499E-BCC4-9D98D9BAB00A}" type="presParOf" srcId="{C8144EB2-940E-4FC2-917F-D4AA380648EA}" destId="{48EB7C6A-E6DA-4CFA-91A2-2B1EF0E11B46}"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2"/>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66F5D6F7-5213-487C-9A68-C61C7F6F5AB4}" type="presOf" srcId="{1C45C059-8117-4FE9-BE9F-EA78D44C5735}" destId="{22CF1DEF-BD6F-4ECF-9743-7498CC9E9822}" srcOrd="0" destOrd="0" presId="urn:microsoft.com/office/officeart/2005/8/layout/list1"/>
    <dgm:cxn modelId="{967A9D6B-66C4-400A-A7AA-8526E9DD196E}" type="presOf" srcId="{36625B9D-6693-4D7C-9AFB-A7145706981B}" destId="{A19E1260-B81E-49FE-8FC2-412A3935C15A}"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F3A08BD3-3F79-4BB0-BAB2-EDC47F52B12A}" type="presOf" srcId="{FC5EB29D-7AED-4D1F-8625-396242E32FBB}" destId="{C87AA9E5-0EF6-44D5-B78B-8DF62B0581C6}" srcOrd="1" destOrd="0" presId="urn:microsoft.com/office/officeart/2005/8/layout/list1"/>
    <dgm:cxn modelId="{09931ADB-3119-45E1-8C67-87E7E9250E9A}" type="presOf" srcId="{FC5EB29D-7AED-4D1F-8625-396242E32FBB}" destId="{1C3F00A5-DE6B-4F60-9A94-97E500FB347B}" srcOrd="0" destOrd="0" presId="urn:microsoft.com/office/officeart/2005/8/layout/list1"/>
    <dgm:cxn modelId="{423C16A5-D26E-40AC-8F8D-8E5F38268640}" type="presOf" srcId="{76CD096A-1850-4034-B3BE-C54E1E3D67C2}" destId="{FDDF3394-9934-44F6-A79A-1DD823C988F9}"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C91E61D9-C91D-4ED9-A9F8-A46B162FFACB}" type="presOf" srcId="{0638FFE9-BC2A-4365-B850-B06E81674028}" destId="{C9C7A494-DAB8-4001-952E-0D94BD5F0F18}" srcOrd="0" destOrd="0" presId="urn:microsoft.com/office/officeart/2005/8/layout/list1"/>
    <dgm:cxn modelId="{05A2BBB0-2E51-4073-979A-C73084F00603}" type="presOf" srcId="{7AE1CBF7-0EB5-4958-B2F0-98FF433B88D0}" destId="{CBBB047D-E160-4685-B237-47A9D6007417}"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982432B8-00F1-4F5C-97D3-C5686DFBEF03}" type="presOf" srcId="{7AE1CBF7-0EB5-4958-B2F0-98FF433B88D0}" destId="{22F27014-2A3E-46CF-AE3F-7A41E7B34966}" srcOrd="0" destOrd="0" presId="urn:microsoft.com/office/officeart/2005/8/layout/list1"/>
    <dgm:cxn modelId="{4DA62BAC-CFC7-46B6-97A8-9A96D7956090}" type="presOf" srcId="{18D678FC-CD22-43E4-A546-72C2F07F9267}" destId="{ACA4E184-9013-44E8-A846-EEEF6CCE63A8}" srcOrd="0" destOrd="0" presId="urn:microsoft.com/office/officeart/2005/8/layout/list1"/>
    <dgm:cxn modelId="{FA1EB409-D440-4C56-8B78-F0DAFC2ADEB5}" type="presOf" srcId="{1C45C059-8117-4FE9-BE9F-EA78D44C5735}" destId="{5FAD4029-6631-408A-A224-7845E7EA1F39}" srcOrd="1" destOrd="0" presId="urn:microsoft.com/office/officeart/2005/8/layout/list1"/>
    <dgm:cxn modelId="{651D3EF3-7293-47BA-A535-23896C9CC453}" type="presOf" srcId="{0F2EF822-0560-421A-AC27-5F281DCE7A41}" destId="{4ABE6452-715E-482D-8F15-F43435D34B23}" srcOrd="0" destOrd="0" presId="urn:microsoft.com/office/officeart/2005/8/layout/list1"/>
    <dgm:cxn modelId="{9F591D50-C7B8-4A3B-957C-378FE4548126}" type="presOf" srcId="{0638FFE9-BC2A-4365-B850-B06E81674028}" destId="{35B6308C-27B8-45FA-90CB-FE2E48A3D241}" srcOrd="1" destOrd="0" presId="urn:microsoft.com/office/officeart/2005/8/layout/list1"/>
    <dgm:cxn modelId="{F71E3B7F-B3F4-49B4-B73B-E0DBA81AE33B}" type="presOf" srcId="{17365DAD-1AAE-45D3-9D8C-D930C1B0E165}" destId="{119FDDDA-328B-4B31-8C03-E407CC28C71A}"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DE25FE17-3B9A-422F-B6D6-AF56532F4E42}" srcId="{76CD096A-1850-4034-B3BE-C54E1E3D67C2}" destId="{FC5EB29D-7AED-4D1F-8625-396242E32FBB}" srcOrd="3" destOrd="0" parTransId="{6F4E4CD8-6D01-418B-85DE-9A927C051ADD}" sibTransId="{A5662AE7-A487-4A8F-A41E-381DD7252B71}"/>
    <dgm:cxn modelId="{133167F6-748C-45E2-91BC-E09CA122099B}" type="presOf" srcId="{18D678FC-CD22-43E4-A546-72C2F07F9267}" destId="{194233D7-AD2D-49E4-85F3-E52BC88DDA4E}" srcOrd="1" destOrd="0" presId="urn:microsoft.com/office/officeart/2005/8/layout/list1"/>
    <dgm:cxn modelId="{8F544D0B-38D1-481B-89F8-5F0E477E48DB}" type="presOf" srcId="{36625B9D-6693-4D7C-9AFB-A7145706981B}" destId="{15B72E4C-98D2-4735-9258-B10F400969BE}"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46F34998-C877-425E-97D1-46CEE269D975}" type="presOf" srcId="{0F2EF822-0560-421A-AC27-5F281DCE7A41}" destId="{25A36475-D647-47A1-B8DE-7F4C2E4E4B78}" srcOrd="1" destOrd="0" presId="urn:microsoft.com/office/officeart/2005/8/layout/list1"/>
    <dgm:cxn modelId="{47ECFA85-42BC-48D9-9B7B-1A72233161BA}" type="presOf" srcId="{58980F67-80B5-4BB1-8993-150D7F5EBC14}" destId="{F5CBDABF-7DAA-4467-AE8F-DF61DDEC1880}" srcOrd="0" destOrd="0" presId="urn:microsoft.com/office/officeart/2005/8/layout/list1"/>
    <dgm:cxn modelId="{67607C4C-7FB7-4634-86F4-385AEC1FD49A}" type="presOf" srcId="{17365DAD-1AAE-45D3-9D8C-D930C1B0E165}" destId="{8554F735-142A-4F39-A65F-495AA7C4C7C4}"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EC998A95-57CD-43EA-96CF-3E2462BA4644}" type="presOf" srcId="{58980F67-80B5-4BB1-8993-150D7F5EBC14}" destId="{3A746979-E9FB-4712-AC21-ED558594C067}"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A78E9D6A-D347-47A0-A599-3EDFAC886A41}" type="presParOf" srcId="{FDDF3394-9934-44F6-A79A-1DD823C988F9}" destId="{019AFB21-E085-4059-A934-E067DD4DAC1A}" srcOrd="0" destOrd="0" presId="urn:microsoft.com/office/officeart/2005/8/layout/list1"/>
    <dgm:cxn modelId="{C843FFB7-0EE4-4D6A-B4FA-15315AE5B5FB}" type="presParOf" srcId="{019AFB21-E085-4059-A934-E067DD4DAC1A}" destId="{F5CBDABF-7DAA-4467-AE8F-DF61DDEC1880}" srcOrd="0" destOrd="0" presId="urn:microsoft.com/office/officeart/2005/8/layout/list1"/>
    <dgm:cxn modelId="{9F2983DB-3AE0-48CE-8609-9D7349450C72}" type="presParOf" srcId="{019AFB21-E085-4059-A934-E067DD4DAC1A}" destId="{3A746979-E9FB-4712-AC21-ED558594C067}" srcOrd="1" destOrd="0" presId="urn:microsoft.com/office/officeart/2005/8/layout/list1"/>
    <dgm:cxn modelId="{8F0C4D3B-DC05-4D87-946A-BA126A4BEDF5}" type="presParOf" srcId="{FDDF3394-9934-44F6-A79A-1DD823C988F9}" destId="{B5B9E088-B881-4DBC-85D6-1537B87BB6CE}" srcOrd="1" destOrd="0" presId="urn:microsoft.com/office/officeart/2005/8/layout/list1"/>
    <dgm:cxn modelId="{5F2CF461-18A6-4DBA-B9D5-33BD96864F08}" type="presParOf" srcId="{FDDF3394-9934-44F6-A79A-1DD823C988F9}" destId="{CA8375C8-0C8E-4AAC-BB77-E8554B9ECE8C}" srcOrd="2" destOrd="0" presId="urn:microsoft.com/office/officeart/2005/8/layout/list1"/>
    <dgm:cxn modelId="{AF6FA2EB-9C3B-4D96-A4DA-184B23874C6C}" type="presParOf" srcId="{FDDF3394-9934-44F6-A79A-1DD823C988F9}" destId="{8DEB0E39-7FDD-45D3-9DA0-EE51B3AA3DA6}" srcOrd="3" destOrd="0" presId="urn:microsoft.com/office/officeart/2005/8/layout/list1"/>
    <dgm:cxn modelId="{8718B01A-4A48-4242-89A1-3961ADC19D1F}" type="presParOf" srcId="{FDDF3394-9934-44F6-A79A-1DD823C988F9}" destId="{2A4C7834-5605-4CCD-86F3-2654AE433539}" srcOrd="4" destOrd="0" presId="urn:microsoft.com/office/officeart/2005/8/layout/list1"/>
    <dgm:cxn modelId="{1EC6FB3E-6110-4FE9-9FD9-802EBB2090C2}" type="presParOf" srcId="{2A4C7834-5605-4CCD-86F3-2654AE433539}" destId="{22CF1DEF-BD6F-4ECF-9743-7498CC9E9822}" srcOrd="0" destOrd="0" presId="urn:microsoft.com/office/officeart/2005/8/layout/list1"/>
    <dgm:cxn modelId="{1F398263-9908-4B19-8B01-F542799B712E}" type="presParOf" srcId="{2A4C7834-5605-4CCD-86F3-2654AE433539}" destId="{5FAD4029-6631-408A-A224-7845E7EA1F39}" srcOrd="1" destOrd="0" presId="urn:microsoft.com/office/officeart/2005/8/layout/list1"/>
    <dgm:cxn modelId="{5025328E-29D2-4AC2-98FB-6D6DD0B2B1AB}" type="presParOf" srcId="{FDDF3394-9934-44F6-A79A-1DD823C988F9}" destId="{C523694A-7521-4947-9D66-8ACC1EAB7170}" srcOrd="5" destOrd="0" presId="urn:microsoft.com/office/officeart/2005/8/layout/list1"/>
    <dgm:cxn modelId="{1614CDB7-FE64-4616-8CCA-B3990F83B108}" type="presParOf" srcId="{FDDF3394-9934-44F6-A79A-1DD823C988F9}" destId="{24247EE9-97CF-472C-8B16-4EA803B5AE59}" srcOrd="6" destOrd="0" presId="urn:microsoft.com/office/officeart/2005/8/layout/list1"/>
    <dgm:cxn modelId="{A21AB9F9-FE95-4C64-9972-470628CBC149}" type="presParOf" srcId="{FDDF3394-9934-44F6-A79A-1DD823C988F9}" destId="{CDF47DDC-0CFA-4020-801B-359677188F69}" srcOrd="7" destOrd="0" presId="urn:microsoft.com/office/officeart/2005/8/layout/list1"/>
    <dgm:cxn modelId="{A9FF2119-BEB6-4BF4-98DA-56142435ED8E}" type="presParOf" srcId="{FDDF3394-9934-44F6-A79A-1DD823C988F9}" destId="{365D8BB4-7F55-4068-858A-A9F13A957104}" srcOrd="8" destOrd="0" presId="urn:microsoft.com/office/officeart/2005/8/layout/list1"/>
    <dgm:cxn modelId="{12F07C86-0AE7-482F-95E3-1576476B5B04}" type="presParOf" srcId="{365D8BB4-7F55-4068-858A-A9F13A957104}" destId="{4ABE6452-715E-482D-8F15-F43435D34B23}" srcOrd="0" destOrd="0" presId="urn:microsoft.com/office/officeart/2005/8/layout/list1"/>
    <dgm:cxn modelId="{A9246375-1479-469D-BE29-9C929120975C}" type="presParOf" srcId="{365D8BB4-7F55-4068-858A-A9F13A957104}" destId="{25A36475-D647-47A1-B8DE-7F4C2E4E4B78}" srcOrd="1" destOrd="0" presId="urn:microsoft.com/office/officeart/2005/8/layout/list1"/>
    <dgm:cxn modelId="{D84B9F62-E81E-4B1D-B681-511CFFB3C0FF}" type="presParOf" srcId="{FDDF3394-9934-44F6-A79A-1DD823C988F9}" destId="{AA6537BB-A412-4EAD-BD05-AB5A98E69B8E}" srcOrd="9" destOrd="0" presId="urn:microsoft.com/office/officeart/2005/8/layout/list1"/>
    <dgm:cxn modelId="{1C5F2B9E-4F31-4FB8-AA1C-5F89460EDE48}" type="presParOf" srcId="{FDDF3394-9934-44F6-A79A-1DD823C988F9}" destId="{5CAABA14-B57D-49D8-8ACB-CFAD8C2CF203}" srcOrd="10" destOrd="0" presId="urn:microsoft.com/office/officeart/2005/8/layout/list1"/>
    <dgm:cxn modelId="{DE9668EB-E00D-4393-8C92-6419CE2EA17C}" type="presParOf" srcId="{FDDF3394-9934-44F6-A79A-1DD823C988F9}" destId="{8354727D-F543-4147-8B33-6EFF7E25A567}" srcOrd="11" destOrd="0" presId="urn:microsoft.com/office/officeart/2005/8/layout/list1"/>
    <dgm:cxn modelId="{3BB8B793-7E0E-4FAB-B184-33F2C2F611EC}" type="presParOf" srcId="{FDDF3394-9934-44F6-A79A-1DD823C988F9}" destId="{33F87F4E-8AB5-4D97-90EF-13EDE15EC8AB}" srcOrd="12" destOrd="0" presId="urn:microsoft.com/office/officeart/2005/8/layout/list1"/>
    <dgm:cxn modelId="{829CFCD8-9DDA-43BE-B5F8-408E117223C9}" type="presParOf" srcId="{33F87F4E-8AB5-4D97-90EF-13EDE15EC8AB}" destId="{1C3F00A5-DE6B-4F60-9A94-97E500FB347B}" srcOrd="0" destOrd="0" presId="urn:microsoft.com/office/officeart/2005/8/layout/list1"/>
    <dgm:cxn modelId="{6489FF1B-9246-4D58-96C1-141018810F92}" type="presParOf" srcId="{33F87F4E-8AB5-4D97-90EF-13EDE15EC8AB}" destId="{C87AA9E5-0EF6-44D5-B78B-8DF62B0581C6}" srcOrd="1" destOrd="0" presId="urn:microsoft.com/office/officeart/2005/8/layout/list1"/>
    <dgm:cxn modelId="{BEDA6465-F471-4D76-B66F-C942C4336C71}" type="presParOf" srcId="{FDDF3394-9934-44F6-A79A-1DD823C988F9}" destId="{478B6567-7938-4D65-8D88-113225D1479B}" srcOrd="13" destOrd="0" presId="urn:microsoft.com/office/officeart/2005/8/layout/list1"/>
    <dgm:cxn modelId="{FDF28CEC-40D7-40FA-919B-22FE6C515772}" type="presParOf" srcId="{FDDF3394-9934-44F6-A79A-1DD823C988F9}" destId="{D1510A63-CC04-41A6-8D80-C60F4688ACB9}" srcOrd="14" destOrd="0" presId="urn:microsoft.com/office/officeart/2005/8/layout/list1"/>
    <dgm:cxn modelId="{3AC90D8E-73F1-491B-B1EA-A91DF4E11FEE}" type="presParOf" srcId="{FDDF3394-9934-44F6-A79A-1DD823C988F9}" destId="{0B1F37BE-FBF4-454B-BF70-47DC8B0B5638}" srcOrd="15" destOrd="0" presId="urn:microsoft.com/office/officeart/2005/8/layout/list1"/>
    <dgm:cxn modelId="{6C11310F-BFD2-4FF1-B5B1-F34A4BE0C2D2}" type="presParOf" srcId="{FDDF3394-9934-44F6-A79A-1DD823C988F9}" destId="{392B170D-8ABB-4F46-A4F4-D705DAE00D4E}" srcOrd="16" destOrd="0" presId="urn:microsoft.com/office/officeart/2005/8/layout/list1"/>
    <dgm:cxn modelId="{13AA157F-9739-4712-BDD6-82B6BBFE5819}" type="presParOf" srcId="{392B170D-8ABB-4F46-A4F4-D705DAE00D4E}" destId="{ACA4E184-9013-44E8-A846-EEEF6CCE63A8}" srcOrd="0" destOrd="0" presId="urn:microsoft.com/office/officeart/2005/8/layout/list1"/>
    <dgm:cxn modelId="{4144B267-7F69-4898-8DCD-B812C3F9B4C1}" type="presParOf" srcId="{392B170D-8ABB-4F46-A4F4-D705DAE00D4E}" destId="{194233D7-AD2D-49E4-85F3-E52BC88DDA4E}" srcOrd="1" destOrd="0" presId="urn:microsoft.com/office/officeart/2005/8/layout/list1"/>
    <dgm:cxn modelId="{C0A290BB-76C8-4E83-B679-C821A4FC9119}" type="presParOf" srcId="{FDDF3394-9934-44F6-A79A-1DD823C988F9}" destId="{6D2588F3-F3EA-4632-9969-9C85214CCD40}" srcOrd="17" destOrd="0" presId="urn:microsoft.com/office/officeart/2005/8/layout/list1"/>
    <dgm:cxn modelId="{470D31C4-B0E0-4AE3-9DAD-7CE74F1FE5C9}" type="presParOf" srcId="{FDDF3394-9934-44F6-A79A-1DD823C988F9}" destId="{E22504F5-E5FA-4125-8A32-374D729CA4AC}" srcOrd="18" destOrd="0" presId="urn:microsoft.com/office/officeart/2005/8/layout/list1"/>
    <dgm:cxn modelId="{A71CC3FD-D554-432A-AF86-F8D6686CE788}" type="presParOf" srcId="{FDDF3394-9934-44F6-A79A-1DD823C988F9}" destId="{F648CF32-6D2A-4691-9180-81B995A906C1}" srcOrd="19" destOrd="0" presId="urn:microsoft.com/office/officeart/2005/8/layout/list1"/>
    <dgm:cxn modelId="{E03CB986-604E-418D-91E1-B31205E285D4}" type="presParOf" srcId="{FDDF3394-9934-44F6-A79A-1DD823C988F9}" destId="{EFDB2143-6CC4-403F-9C3E-332CF7BBBC53}" srcOrd="20" destOrd="0" presId="urn:microsoft.com/office/officeart/2005/8/layout/list1"/>
    <dgm:cxn modelId="{1F1871EB-5A97-4D86-9C66-2CBA7FC71AB3}" type="presParOf" srcId="{EFDB2143-6CC4-403F-9C3E-332CF7BBBC53}" destId="{C9C7A494-DAB8-4001-952E-0D94BD5F0F18}" srcOrd="0" destOrd="0" presId="urn:microsoft.com/office/officeart/2005/8/layout/list1"/>
    <dgm:cxn modelId="{5B76A14E-2113-4865-882C-C9FD64CB0AC6}" type="presParOf" srcId="{EFDB2143-6CC4-403F-9C3E-332CF7BBBC53}" destId="{35B6308C-27B8-45FA-90CB-FE2E48A3D241}" srcOrd="1" destOrd="0" presId="urn:microsoft.com/office/officeart/2005/8/layout/list1"/>
    <dgm:cxn modelId="{BA48173E-76D3-40FC-B1EB-098AF4914FE7}" type="presParOf" srcId="{FDDF3394-9934-44F6-A79A-1DD823C988F9}" destId="{F8C8B610-E125-4A61-AE01-DF4EC7B26B07}" srcOrd="21" destOrd="0" presId="urn:microsoft.com/office/officeart/2005/8/layout/list1"/>
    <dgm:cxn modelId="{3D818E9D-8B7E-411F-A36E-1F6B83735C71}" type="presParOf" srcId="{FDDF3394-9934-44F6-A79A-1DD823C988F9}" destId="{473E203A-B04A-4862-BA76-7147E8E79362}" srcOrd="22" destOrd="0" presId="urn:microsoft.com/office/officeart/2005/8/layout/list1"/>
    <dgm:cxn modelId="{74DE12CF-89B6-4AE6-B8E0-E85AC6338314}" type="presParOf" srcId="{FDDF3394-9934-44F6-A79A-1DD823C988F9}" destId="{BC3E2183-B6C2-47C7-9CBC-A06BD64C7126}" srcOrd="23" destOrd="0" presId="urn:microsoft.com/office/officeart/2005/8/layout/list1"/>
    <dgm:cxn modelId="{37A1B8C8-B279-450A-BABA-48E21D48378A}" type="presParOf" srcId="{FDDF3394-9934-44F6-A79A-1DD823C988F9}" destId="{11818BEC-2CEC-45F3-BBA8-E018C2C08DF2}" srcOrd="24" destOrd="0" presId="urn:microsoft.com/office/officeart/2005/8/layout/list1"/>
    <dgm:cxn modelId="{C2449CC1-E19F-41DB-8A70-D29EA3452928}" type="presParOf" srcId="{11818BEC-2CEC-45F3-BBA8-E018C2C08DF2}" destId="{22F27014-2A3E-46CF-AE3F-7A41E7B34966}" srcOrd="0" destOrd="0" presId="urn:microsoft.com/office/officeart/2005/8/layout/list1"/>
    <dgm:cxn modelId="{263FA659-3489-4480-BA6F-7F36B657A56F}" type="presParOf" srcId="{11818BEC-2CEC-45F3-BBA8-E018C2C08DF2}" destId="{CBBB047D-E160-4685-B237-47A9D6007417}" srcOrd="1" destOrd="0" presId="urn:microsoft.com/office/officeart/2005/8/layout/list1"/>
    <dgm:cxn modelId="{C4B01EE3-9822-41B9-93D0-94BEA7A85837}" type="presParOf" srcId="{FDDF3394-9934-44F6-A79A-1DD823C988F9}" destId="{29731FBA-0048-40E8-8080-FD37689E5E5D}" srcOrd="25" destOrd="0" presId="urn:microsoft.com/office/officeart/2005/8/layout/list1"/>
    <dgm:cxn modelId="{FF8EA49A-26E8-4491-B254-00740612B19C}" type="presParOf" srcId="{FDDF3394-9934-44F6-A79A-1DD823C988F9}" destId="{7B81B341-B3B5-4B1E-8DCF-F4019B230535}" srcOrd="26" destOrd="0" presId="urn:microsoft.com/office/officeart/2005/8/layout/list1"/>
    <dgm:cxn modelId="{58F062AC-8AD5-4DA5-9C98-5F7BA6F924C7}" type="presParOf" srcId="{FDDF3394-9934-44F6-A79A-1DD823C988F9}" destId="{015526B7-07E0-4C9D-88CE-5966AE08AA66}" srcOrd="27" destOrd="0" presId="urn:microsoft.com/office/officeart/2005/8/layout/list1"/>
    <dgm:cxn modelId="{FBAB4034-843A-40EF-A0A7-11AF4D167C33}" type="presParOf" srcId="{FDDF3394-9934-44F6-A79A-1DD823C988F9}" destId="{2C6142B9-39E8-41DE-AAC1-BA6ED93764EA}" srcOrd="28" destOrd="0" presId="urn:microsoft.com/office/officeart/2005/8/layout/list1"/>
    <dgm:cxn modelId="{71603444-DB99-4976-8578-634E12F24108}" type="presParOf" srcId="{2C6142B9-39E8-41DE-AAC1-BA6ED93764EA}" destId="{8554F735-142A-4F39-A65F-495AA7C4C7C4}" srcOrd="0" destOrd="0" presId="urn:microsoft.com/office/officeart/2005/8/layout/list1"/>
    <dgm:cxn modelId="{7D114606-85AE-4A6B-B652-94DF2005BD65}" type="presParOf" srcId="{2C6142B9-39E8-41DE-AAC1-BA6ED93764EA}" destId="{119FDDDA-328B-4B31-8C03-E407CC28C71A}" srcOrd="1" destOrd="0" presId="urn:microsoft.com/office/officeart/2005/8/layout/list1"/>
    <dgm:cxn modelId="{EF8EA9B5-50D1-4E58-A802-6231D9515E5F}" type="presParOf" srcId="{FDDF3394-9934-44F6-A79A-1DD823C988F9}" destId="{3387B637-0AED-4B98-B57B-E6BA789AF9CD}" srcOrd="29" destOrd="0" presId="urn:microsoft.com/office/officeart/2005/8/layout/list1"/>
    <dgm:cxn modelId="{373258DE-E427-415C-BDCA-7642247BE7C6}" type="presParOf" srcId="{FDDF3394-9934-44F6-A79A-1DD823C988F9}" destId="{5EDAFBA8-3A7A-4471-B65E-7C0736037A9B}" srcOrd="30" destOrd="0" presId="urn:microsoft.com/office/officeart/2005/8/layout/list1"/>
    <dgm:cxn modelId="{33754784-97DF-4BDD-9C8F-56EE6FB70D1D}" type="presParOf" srcId="{FDDF3394-9934-44F6-A79A-1DD823C988F9}" destId="{5D860985-19EA-4417-BA03-3099AAD37223}" srcOrd="31" destOrd="0" presId="urn:microsoft.com/office/officeart/2005/8/layout/list1"/>
    <dgm:cxn modelId="{1A272682-90C6-4057-8341-DA149DCD7EF8}" type="presParOf" srcId="{FDDF3394-9934-44F6-A79A-1DD823C988F9}" destId="{303A00F8-40D5-4ADF-A6E0-A2B22D3BD9F1}" srcOrd="32" destOrd="0" presId="urn:microsoft.com/office/officeart/2005/8/layout/list1"/>
    <dgm:cxn modelId="{B8B111E7-50D6-450A-A1BA-C28690BA8DE1}" type="presParOf" srcId="{303A00F8-40D5-4ADF-A6E0-A2B22D3BD9F1}" destId="{A19E1260-B81E-49FE-8FC2-412A3935C15A}" srcOrd="0" destOrd="0" presId="urn:microsoft.com/office/officeart/2005/8/layout/list1"/>
    <dgm:cxn modelId="{B9F6FBC6-BA86-4303-BE68-1AA3535E017C}" type="presParOf" srcId="{303A00F8-40D5-4ADF-A6E0-A2B22D3BD9F1}" destId="{15B72E4C-98D2-4735-9258-B10F400969BE}" srcOrd="1" destOrd="0" presId="urn:microsoft.com/office/officeart/2005/8/layout/list1"/>
    <dgm:cxn modelId="{6C45723C-784C-48EA-B16D-F29E490827D2}" type="presParOf" srcId="{FDDF3394-9934-44F6-A79A-1DD823C988F9}" destId="{68F17F99-D22C-46AD-9FB8-85C8834CB6FB}" srcOrd="33" destOrd="0" presId="urn:microsoft.com/office/officeart/2005/8/layout/list1"/>
    <dgm:cxn modelId="{2C85A5CB-E75E-45DC-B11E-CA5FEC110EBD}"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2"/>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A89FAE1-D3B7-4F08-AE5A-DA48847D3446}" type="presOf" srcId="{58980F67-80B5-4BB1-8993-150D7F5EBC14}" destId="{F5CBDABF-7DAA-4467-AE8F-DF61DDEC1880}"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9CEE2CAB-97B6-4F73-8A50-02F882F0C4F7}" srcId="{76CD096A-1850-4034-B3BE-C54E1E3D67C2}" destId="{17365DAD-1AAE-45D3-9D8C-D930C1B0E165}" srcOrd="7" destOrd="0" parTransId="{13587E75-4A37-4A05-AAA8-57F333BF6F57}" sibTransId="{BB46452D-3280-40EC-A2CE-5C5DAB29D84B}"/>
    <dgm:cxn modelId="{8F9D8A67-EFC6-41DE-B10B-7F392925686E}" type="presOf" srcId="{0638FFE9-BC2A-4365-B850-B06E81674028}" destId="{C9C7A494-DAB8-4001-952E-0D94BD5F0F18}" srcOrd="0" destOrd="0" presId="urn:microsoft.com/office/officeart/2005/8/layout/list1"/>
    <dgm:cxn modelId="{8DA58997-A7C4-413E-B36B-4BF7FA625F2E}" type="presOf" srcId="{0F2EF822-0560-421A-AC27-5F281DCE7A41}" destId="{25A36475-D647-47A1-B8DE-7F4C2E4E4B78}"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81B23B5D-F3FF-44D1-832C-72B9092A473C}" type="presOf" srcId="{36625B9D-6693-4D7C-9AFB-A7145706981B}" destId="{A19E1260-B81E-49FE-8FC2-412A3935C15A}" srcOrd="0" destOrd="0" presId="urn:microsoft.com/office/officeart/2005/8/layout/list1"/>
    <dgm:cxn modelId="{0883579C-91C0-4FFF-BDCD-BE03612128A8}" type="presOf" srcId="{0638FFE9-BC2A-4365-B850-B06E81674028}" destId="{35B6308C-27B8-45FA-90CB-FE2E48A3D241}" srcOrd="1" destOrd="0" presId="urn:microsoft.com/office/officeart/2005/8/layout/list1"/>
    <dgm:cxn modelId="{9866C9E5-CE2C-43B3-AB2B-B8D340EA3DCA}" type="presOf" srcId="{FC5EB29D-7AED-4D1F-8625-396242E32FBB}" destId="{1C3F00A5-DE6B-4F60-9A94-97E500FB347B}" srcOrd="0" destOrd="0" presId="urn:microsoft.com/office/officeart/2005/8/layout/list1"/>
    <dgm:cxn modelId="{5C3BE67C-72E7-4336-B0F8-B879C7BA2130}" type="presOf" srcId="{7AE1CBF7-0EB5-4958-B2F0-98FF433B88D0}" destId="{CBBB047D-E160-4685-B237-47A9D6007417}" srcOrd="1" destOrd="0" presId="urn:microsoft.com/office/officeart/2005/8/layout/list1"/>
    <dgm:cxn modelId="{A9FC4D2C-A41D-4D85-8CC2-92FB576F0DF0}" type="presOf" srcId="{58980F67-80B5-4BB1-8993-150D7F5EBC14}" destId="{3A746979-E9FB-4712-AC21-ED558594C067}"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3B3A7A58-FD14-436C-B1BB-FF8C0F45588B}" type="presOf" srcId="{36625B9D-6693-4D7C-9AFB-A7145706981B}" destId="{15B72E4C-98D2-4735-9258-B10F400969BE}" srcOrd="1" destOrd="0" presId="urn:microsoft.com/office/officeart/2005/8/layout/list1"/>
    <dgm:cxn modelId="{870955B4-92F1-4AF5-9B4B-959C5548C30A}" type="presOf" srcId="{76CD096A-1850-4034-B3BE-C54E1E3D67C2}" destId="{FDDF3394-9934-44F6-A79A-1DD823C988F9}" srcOrd="0" destOrd="0" presId="urn:microsoft.com/office/officeart/2005/8/layout/list1"/>
    <dgm:cxn modelId="{A394DBBF-17F7-4872-902E-0F205DE58E2F}" type="presOf" srcId="{7AE1CBF7-0EB5-4958-B2F0-98FF433B88D0}" destId="{22F27014-2A3E-46CF-AE3F-7A41E7B34966}"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A9B70F38-2F78-4F20-8705-BB737EB49E86}" type="presOf" srcId="{0F2EF822-0560-421A-AC27-5F281DCE7A41}" destId="{4ABE6452-715E-482D-8F15-F43435D34B23}"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F3D445D7-DE7D-449E-8F98-63CED05ADF6F}" type="presOf" srcId="{18D678FC-CD22-43E4-A546-72C2F07F9267}" destId="{ACA4E184-9013-44E8-A846-EEEF6CCE63A8}" srcOrd="0" destOrd="0" presId="urn:microsoft.com/office/officeart/2005/8/layout/list1"/>
    <dgm:cxn modelId="{D40D5F75-D13C-49A0-9F5F-605012ACD6A9}" type="presOf" srcId="{18D678FC-CD22-43E4-A546-72C2F07F9267}" destId="{194233D7-AD2D-49E4-85F3-E52BC88DDA4E}" srcOrd="1" destOrd="0" presId="urn:microsoft.com/office/officeart/2005/8/layout/list1"/>
    <dgm:cxn modelId="{D987BC70-27F9-45A3-AA51-BC7CE0F26707}" type="presOf" srcId="{17365DAD-1AAE-45D3-9D8C-D930C1B0E165}" destId="{119FDDDA-328B-4B31-8C03-E407CC28C71A}" srcOrd="1" destOrd="0" presId="urn:microsoft.com/office/officeart/2005/8/layout/list1"/>
    <dgm:cxn modelId="{635BCD4C-E145-4693-AAC8-4FAD1BCAD1B2}" type="presOf" srcId="{FC5EB29D-7AED-4D1F-8625-396242E32FBB}" destId="{C87AA9E5-0EF6-44D5-B78B-8DF62B0581C6}"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B6CEFE69-5ADD-4BDF-A49C-8AA136A7F667}" type="presOf" srcId="{17365DAD-1AAE-45D3-9D8C-D930C1B0E165}" destId="{8554F735-142A-4F39-A65F-495AA7C4C7C4}"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CDA6BD1A-EE3C-4D2B-9F19-867F4EA5AA83}" type="presOf" srcId="{1C45C059-8117-4FE9-BE9F-EA78D44C5735}" destId="{22CF1DEF-BD6F-4ECF-9743-7498CC9E9822}" srcOrd="0" destOrd="0" presId="urn:microsoft.com/office/officeart/2005/8/layout/list1"/>
    <dgm:cxn modelId="{83B81813-1C30-4DC0-99E2-3A625DA68F7D}" type="presOf" srcId="{1C45C059-8117-4FE9-BE9F-EA78D44C5735}" destId="{5FAD4029-6631-408A-A224-7845E7EA1F39}"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3EC40768-2A3E-4D6E-B319-C8A5D90CAE83}" type="presParOf" srcId="{FDDF3394-9934-44F6-A79A-1DD823C988F9}" destId="{019AFB21-E085-4059-A934-E067DD4DAC1A}" srcOrd="0" destOrd="0" presId="urn:microsoft.com/office/officeart/2005/8/layout/list1"/>
    <dgm:cxn modelId="{657E5F4F-642C-48C0-9736-2AB5E3AD51FE}" type="presParOf" srcId="{019AFB21-E085-4059-A934-E067DD4DAC1A}" destId="{F5CBDABF-7DAA-4467-AE8F-DF61DDEC1880}" srcOrd="0" destOrd="0" presId="urn:microsoft.com/office/officeart/2005/8/layout/list1"/>
    <dgm:cxn modelId="{5D44CE72-A1C6-4A8C-A0BE-3A5CD04AF574}" type="presParOf" srcId="{019AFB21-E085-4059-A934-E067DD4DAC1A}" destId="{3A746979-E9FB-4712-AC21-ED558594C067}" srcOrd="1" destOrd="0" presId="urn:microsoft.com/office/officeart/2005/8/layout/list1"/>
    <dgm:cxn modelId="{28F61DCB-4ECC-4CC7-BDE2-3EA345713EE6}" type="presParOf" srcId="{FDDF3394-9934-44F6-A79A-1DD823C988F9}" destId="{B5B9E088-B881-4DBC-85D6-1537B87BB6CE}" srcOrd="1" destOrd="0" presId="urn:microsoft.com/office/officeart/2005/8/layout/list1"/>
    <dgm:cxn modelId="{FA5BB82C-FF11-40AF-8694-A7834A075BFE}" type="presParOf" srcId="{FDDF3394-9934-44F6-A79A-1DD823C988F9}" destId="{CA8375C8-0C8E-4AAC-BB77-E8554B9ECE8C}" srcOrd="2" destOrd="0" presId="urn:microsoft.com/office/officeart/2005/8/layout/list1"/>
    <dgm:cxn modelId="{AB51D065-8946-4B8F-8216-72439EF6629A}" type="presParOf" srcId="{FDDF3394-9934-44F6-A79A-1DD823C988F9}" destId="{8DEB0E39-7FDD-45D3-9DA0-EE51B3AA3DA6}" srcOrd="3" destOrd="0" presId="urn:microsoft.com/office/officeart/2005/8/layout/list1"/>
    <dgm:cxn modelId="{8134EF87-03D0-4395-8F23-C2F3D0072BBF}" type="presParOf" srcId="{FDDF3394-9934-44F6-A79A-1DD823C988F9}" destId="{2A4C7834-5605-4CCD-86F3-2654AE433539}" srcOrd="4" destOrd="0" presId="urn:microsoft.com/office/officeart/2005/8/layout/list1"/>
    <dgm:cxn modelId="{373D6875-D851-4437-89FF-B79CDC82FC4B}" type="presParOf" srcId="{2A4C7834-5605-4CCD-86F3-2654AE433539}" destId="{22CF1DEF-BD6F-4ECF-9743-7498CC9E9822}" srcOrd="0" destOrd="0" presId="urn:microsoft.com/office/officeart/2005/8/layout/list1"/>
    <dgm:cxn modelId="{BE2BA56B-F2F0-4471-9315-89A96C030EFD}" type="presParOf" srcId="{2A4C7834-5605-4CCD-86F3-2654AE433539}" destId="{5FAD4029-6631-408A-A224-7845E7EA1F39}" srcOrd="1" destOrd="0" presId="urn:microsoft.com/office/officeart/2005/8/layout/list1"/>
    <dgm:cxn modelId="{EBEB2A40-97F1-4F11-BBA0-56703A1E6556}" type="presParOf" srcId="{FDDF3394-9934-44F6-A79A-1DD823C988F9}" destId="{C523694A-7521-4947-9D66-8ACC1EAB7170}" srcOrd="5" destOrd="0" presId="urn:microsoft.com/office/officeart/2005/8/layout/list1"/>
    <dgm:cxn modelId="{F99586EF-9D39-4034-823F-F83377613881}" type="presParOf" srcId="{FDDF3394-9934-44F6-A79A-1DD823C988F9}" destId="{24247EE9-97CF-472C-8B16-4EA803B5AE59}" srcOrd="6" destOrd="0" presId="urn:microsoft.com/office/officeart/2005/8/layout/list1"/>
    <dgm:cxn modelId="{2DB7E940-C954-49EB-B1FF-29F777FCC87D}" type="presParOf" srcId="{FDDF3394-9934-44F6-A79A-1DD823C988F9}" destId="{CDF47DDC-0CFA-4020-801B-359677188F69}" srcOrd="7" destOrd="0" presId="urn:microsoft.com/office/officeart/2005/8/layout/list1"/>
    <dgm:cxn modelId="{5944BAFB-885A-48F0-A9A0-2C5D54D9F6CB}" type="presParOf" srcId="{FDDF3394-9934-44F6-A79A-1DD823C988F9}" destId="{365D8BB4-7F55-4068-858A-A9F13A957104}" srcOrd="8" destOrd="0" presId="urn:microsoft.com/office/officeart/2005/8/layout/list1"/>
    <dgm:cxn modelId="{4447E539-383E-481D-BE3E-4EF082680C1F}" type="presParOf" srcId="{365D8BB4-7F55-4068-858A-A9F13A957104}" destId="{4ABE6452-715E-482D-8F15-F43435D34B23}" srcOrd="0" destOrd="0" presId="urn:microsoft.com/office/officeart/2005/8/layout/list1"/>
    <dgm:cxn modelId="{18EE920B-EE4C-42A7-BE17-C4B3400F2030}" type="presParOf" srcId="{365D8BB4-7F55-4068-858A-A9F13A957104}" destId="{25A36475-D647-47A1-B8DE-7F4C2E4E4B78}" srcOrd="1" destOrd="0" presId="urn:microsoft.com/office/officeart/2005/8/layout/list1"/>
    <dgm:cxn modelId="{3A41F512-6AE1-409C-BAEA-41EBF73B6D63}" type="presParOf" srcId="{FDDF3394-9934-44F6-A79A-1DD823C988F9}" destId="{AA6537BB-A412-4EAD-BD05-AB5A98E69B8E}" srcOrd="9" destOrd="0" presId="urn:microsoft.com/office/officeart/2005/8/layout/list1"/>
    <dgm:cxn modelId="{8A63DC54-4F9A-4E73-AE01-CF67945CC472}" type="presParOf" srcId="{FDDF3394-9934-44F6-A79A-1DD823C988F9}" destId="{5CAABA14-B57D-49D8-8ACB-CFAD8C2CF203}" srcOrd="10" destOrd="0" presId="urn:microsoft.com/office/officeart/2005/8/layout/list1"/>
    <dgm:cxn modelId="{5C5934A8-4652-4E90-A54B-5DB6273FB0AF}" type="presParOf" srcId="{FDDF3394-9934-44F6-A79A-1DD823C988F9}" destId="{8354727D-F543-4147-8B33-6EFF7E25A567}" srcOrd="11" destOrd="0" presId="urn:microsoft.com/office/officeart/2005/8/layout/list1"/>
    <dgm:cxn modelId="{6C31EAEE-11D0-491C-B98C-F79260E498CE}" type="presParOf" srcId="{FDDF3394-9934-44F6-A79A-1DD823C988F9}" destId="{33F87F4E-8AB5-4D97-90EF-13EDE15EC8AB}" srcOrd="12" destOrd="0" presId="urn:microsoft.com/office/officeart/2005/8/layout/list1"/>
    <dgm:cxn modelId="{CF8EDE9D-1AA0-4E4A-9E4F-ED9729397AB5}" type="presParOf" srcId="{33F87F4E-8AB5-4D97-90EF-13EDE15EC8AB}" destId="{1C3F00A5-DE6B-4F60-9A94-97E500FB347B}" srcOrd="0" destOrd="0" presId="urn:microsoft.com/office/officeart/2005/8/layout/list1"/>
    <dgm:cxn modelId="{87A7AB8B-42F1-4F10-9F4A-D84074551A40}" type="presParOf" srcId="{33F87F4E-8AB5-4D97-90EF-13EDE15EC8AB}" destId="{C87AA9E5-0EF6-44D5-B78B-8DF62B0581C6}" srcOrd="1" destOrd="0" presId="urn:microsoft.com/office/officeart/2005/8/layout/list1"/>
    <dgm:cxn modelId="{F4363E0E-17AB-4FE7-AB3E-D5A4FC37D95F}" type="presParOf" srcId="{FDDF3394-9934-44F6-A79A-1DD823C988F9}" destId="{478B6567-7938-4D65-8D88-113225D1479B}" srcOrd="13" destOrd="0" presId="urn:microsoft.com/office/officeart/2005/8/layout/list1"/>
    <dgm:cxn modelId="{2AA56090-57BD-4F75-ADD3-6EF40841EB09}" type="presParOf" srcId="{FDDF3394-9934-44F6-A79A-1DD823C988F9}" destId="{D1510A63-CC04-41A6-8D80-C60F4688ACB9}" srcOrd="14" destOrd="0" presId="urn:microsoft.com/office/officeart/2005/8/layout/list1"/>
    <dgm:cxn modelId="{139F871D-F008-4CA5-B705-7DAFAF81E039}" type="presParOf" srcId="{FDDF3394-9934-44F6-A79A-1DD823C988F9}" destId="{0B1F37BE-FBF4-454B-BF70-47DC8B0B5638}" srcOrd="15" destOrd="0" presId="urn:microsoft.com/office/officeart/2005/8/layout/list1"/>
    <dgm:cxn modelId="{746B58DF-9DA8-4E5A-AED9-EA4CCB831008}" type="presParOf" srcId="{FDDF3394-9934-44F6-A79A-1DD823C988F9}" destId="{392B170D-8ABB-4F46-A4F4-D705DAE00D4E}" srcOrd="16" destOrd="0" presId="urn:microsoft.com/office/officeart/2005/8/layout/list1"/>
    <dgm:cxn modelId="{3863C5FF-1632-4CA2-B936-E12351D4A100}" type="presParOf" srcId="{392B170D-8ABB-4F46-A4F4-D705DAE00D4E}" destId="{ACA4E184-9013-44E8-A846-EEEF6CCE63A8}" srcOrd="0" destOrd="0" presId="urn:microsoft.com/office/officeart/2005/8/layout/list1"/>
    <dgm:cxn modelId="{51EE9B77-278A-4ECE-948B-A3D752B189DF}" type="presParOf" srcId="{392B170D-8ABB-4F46-A4F4-D705DAE00D4E}" destId="{194233D7-AD2D-49E4-85F3-E52BC88DDA4E}" srcOrd="1" destOrd="0" presId="urn:microsoft.com/office/officeart/2005/8/layout/list1"/>
    <dgm:cxn modelId="{48D26045-2A18-4D7A-A925-B02DF21E04BA}" type="presParOf" srcId="{FDDF3394-9934-44F6-A79A-1DD823C988F9}" destId="{6D2588F3-F3EA-4632-9969-9C85214CCD40}" srcOrd="17" destOrd="0" presId="urn:microsoft.com/office/officeart/2005/8/layout/list1"/>
    <dgm:cxn modelId="{B60E7378-9152-4327-8EF2-0BACB1C4EDCB}" type="presParOf" srcId="{FDDF3394-9934-44F6-A79A-1DD823C988F9}" destId="{E22504F5-E5FA-4125-8A32-374D729CA4AC}" srcOrd="18" destOrd="0" presId="urn:microsoft.com/office/officeart/2005/8/layout/list1"/>
    <dgm:cxn modelId="{68456EC8-0A2E-4B5C-8843-AAF852432FF1}" type="presParOf" srcId="{FDDF3394-9934-44F6-A79A-1DD823C988F9}" destId="{F648CF32-6D2A-4691-9180-81B995A906C1}" srcOrd="19" destOrd="0" presId="urn:microsoft.com/office/officeart/2005/8/layout/list1"/>
    <dgm:cxn modelId="{093AB5EB-1353-46A1-9278-017818F752C3}" type="presParOf" srcId="{FDDF3394-9934-44F6-A79A-1DD823C988F9}" destId="{EFDB2143-6CC4-403F-9C3E-332CF7BBBC53}" srcOrd="20" destOrd="0" presId="urn:microsoft.com/office/officeart/2005/8/layout/list1"/>
    <dgm:cxn modelId="{69B69E04-90AA-48A0-B8A1-DACB8FB41A85}" type="presParOf" srcId="{EFDB2143-6CC4-403F-9C3E-332CF7BBBC53}" destId="{C9C7A494-DAB8-4001-952E-0D94BD5F0F18}" srcOrd="0" destOrd="0" presId="urn:microsoft.com/office/officeart/2005/8/layout/list1"/>
    <dgm:cxn modelId="{08D9A17D-8527-43A3-85B6-B9EE3AD67153}" type="presParOf" srcId="{EFDB2143-6CC4-403F-9C3E-332CF7BBBC53}" destId="{35B6308C-27B8-45FA-90CB-FE2E48A3D241}" srcOrd="1" destOrd="0" presId="urn:microsoft.com/office/officeart/2005/8/layout/list1"/>
    <dgm:cxn modelId="{AD2360DA-4F56-44B5-A7DE-A341CACD1583}" type="presParOf" srcId="{FDDF3394-9934-44F6-A79A-1DD823C988F9}" destId="{F8C8B610-E125-4A61-AE01-DF4EC7B26B07}" srcOrd="21" destOrd="0" presId="urn:microsoft.com/office/officeart/2005/8/layout/list1"/>
    <dgm:cxn modelId="{C1BC1E59-8069-4F05-96CE-97B2B7614B6B}" type="presParOf" srcId="{FDDF3394-9934-44F6-A79A-1DD823C988F9}" destId="{473E203A-B04A-4862-BA76-7147E8E79362}" srcOrd="22" destOrd="0" presId="urn:microsoft.com/office/officeart/2005/8/layout/list1"/>
    <dgm:cxn modelId="{B33548BA-A731-42FC-89DE-35F45A4A53C9}" type="presParOf" srcId="{FDDF3394-9934-44F6-A79A-1DD823C988F9}" destId="{BC3E2183-B6C2-47C7-9CBC-A06BD64C7126}" srcOrd="23" destOrd="0" presId="urn:microsoft.com/office/officeart/2005/8/layout/list1"/>
    <dgm:cxn modelId="{0CA7E531-2B10-4DCA-AF2C-9AF9D9EC5F51}" type="presParOf" srcId="{FDDF3394-9934-44F6-A79A-1DD823C988F9}" destId="{11818BEC-2CEC-45F3-BBA8-E018C2C08DF2}" srcOrd="24" destOrd="0" presId="urn:microsoft.com/office/officeart/2005/8/layout/list1"/>
    <dgm:cxn modelId="{4FEAD7C5-F6D6-439F-8074-6BCBA16EB8F6}" type="presParOf" srcId="{11818BEC-2CEC-45F3-BBA8-E018C2C08DF2}" destId="{22F27014-2A3E-46CF-AE3F-7A41E7B34966}" srcOrd="0" destOrd="0" presId="urn:microsoft.com/office/officeart/2005/8/layout/list1"/>
    <dgm:cxn modelId="{6927E40E-BCA1-4CF8-ABD1-B927F8F2460E}" type="presParOf" srcId="{11818BEC-2CEC-45F3-BBA8-E018C2C08DF2}" destId="{CBBB047D-E160-4685-B237-47A9D6007417}" srcOrd="1" destOrd="0" presId="urn:microsoft.com/office/officeart/2005/8/layout/list1"/>
    <dgm:cxn modelId="{DDD222B8-6BA6-46D6-8ECB-1D229040FB91}" type="presParOf" srcId="{FDDF3394-9934-44F6-A79A-1DD823C988F9}" destId="{29731FBA-0048-40E8-8080-FD37689E5E5D}" srcOrd="25" destOrd="0" presId="urn:microsoft.com/office/officeart/2005/8/layout/list1"/>
    <dgm:cxn modelId="{0C8C9CB5-B93D-4BBA-AB30-587DFA0BA83C}" type="presParOf" srcId="{FDDF3394-9934-44F6-A79A-1DD823C988F9}" destId="{7B81B341-B3B5-4B1E-8DCF-F4019B230535}" srcOrd="26" destOrd="0" presId="urn:microsoft.com/office/officeart/2005/8/layout/list1"/>
    <dgm:cxn modelId="{16E25E12-61F2-47AC-A162-E62CED2605A0}" type="presParOf" srcId="{FDDF3394-9934-44F6-A79A-1DD823C988F9}" destId="{015526B7-07E0-4C9D-88CE-5966AE08AA66}" srcOrd="27" destOrd="0" presId="urn:microsoft.com/office/officeart/2005/8/layout/list1"/>
    <dgm:cxn modelId="{B4CBFEE5-271B-44B4-953F-CF0C5E286E32}" type="presParOf" srcId="{FDDF3394-9934-44F6-A79A-1DD823C988F9}" destId="{2C6142B9-39E8-41DE-AAC1-BA6ED93764EA}" srcOrd="28" destOrd="0" presId="urn:microsoft.com/office/officeart/2005/8/layout/list1"/>
    <dgm:cxn modelId="{61C5A0DC-6FE7-4BC2-A939-A083C5F9A1F2}" type="presParOf" srcId="{2C6142B9-39E8-41DE-AAC1-BA6ED93764EA}" destId="{8554F735-142A-4F39-A65F-495AA7C4C7C4}" srcOrd="0" destOrd="0" presId="urn:microsoft.com/office/officeart/2005/8/layout/list1"/>
    <dgm:cxn modelId="{79E91B42-50D5-4F8E-AF2F-0830D5038993}" type="presParOf" srcId="{2C6142B9-39E8-41DE-AAC1-BA6ED93764EA}" destId="{119FDDDA-328B-4B31-8C03-E407CC28C71A}" srcOrd="1" destOrd="0" presId="urn:microsoft.com/office/officeart/2005/8/layout/list1"/>
    <dgm:cxn modelId="{49F0E72B-411D-4D78-8693-9686B5013865}" type="presParOf" srcId="{FDDF3394-9934-44F6-A79A-1DD823C988F9}" destId="{3387B637-0AED-4B98-B57B-E6BA789AF9CD}" srcOrd="29" destOrd="0" presId="urn:microsoft.com/office/officeart/2005/8/layout/list1"/>
    <dgm:cxn modelId="{A9EC61B6-0A6A-443F-8239-975A2E04E424}" type="presParOf" srcId="{FDDF3394-9934-44F6-A79A-1DD823C988F9}" destId="{5EDAFBA8-3A7A-4471-B65E-7C0736037A9B}" srcOrd="30" destOrd="0" presId="urn:microsoft.com/office/officeart/2005/8/layout/list1"/>
    <dgm:cxn modelId="{9F5FA11D-25EF-4ADE-A3C0-687A0D4367B6}" type="presParOf" srcId="{FDDF3394-9934-44F6-A79A-1DD823C988F9}" destId="{5D860985-19EA-4417-BA03-3099AAD37223}" srcOrd="31" destOrd="0" presId="urn:microsoft.com/office/officeart/2005/8/layout/list1"/>
    <dgm:cxn modelId="{5F37AA57-EC6F-4AED-874A-1BEFFC555054}" type="presParOf" srcId="{FDDF3394-9934-44F6-A79A-1DD823C988F9}" destId="{303A00F8-40D5-4ADF-A6E0-A2B22D3BD9F1}" srcOrd="32" destOrd="0" presId="urn:microsoft.com/office/officeart/2005/8/layout/list1"/>
    <dgm:cxn modelId="{3DE0B3F1-079B-49F9-A639-BDE53F0A5F60}" type="presParOf" srcId="{303A00F8-40D5-4ADF-A6E0-A2B22D3BD9F1}" destId="{A19E1260-B81E-49FE-8FC2-412A3935C15A}" srcOrd="0" destOrd="0" presId="urn:microsoft.com/office/officeart/2005/8/layout/list1"/>
    <dgm:cxn modelId="{86F6D88C-94E1-4040-80CF-CF406D920333}" type="presParOf" srcId="{303A00F8-40D5-4ADF-A6E0-A2B22D3BD9F1}" destId="{15B72E4C-98D2-4735-9258-B10F400969BE}" srcOrd="1" destOrd="0" presId="urn:microsoft.com/office/officeart/2005/8/layout/list1"/>
    <dgm:cxn modelId="{D8988F1A-1068-4EC0-8192-E1B3C489B6D7}" type="presParOf" srcId="{FDDF3394-9934-44F6-A79A-1DD823C988F9}" destId="{68F17F99-D22C-46AD-9FB8-85C8834CB6FB}" srcOrd="33" destOrd="0" presId="urn:microsoft.com/office/officeart/2005/8/layout/list1"/>
    <dgm:cxn modelId="{F83A3AE6-235F-4CEB-9A9C-8AC8C509AE3B}"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rgbClr val="C00000"/>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89AD7B03-1159-44C6-88F1-70208E2E2B2D}" type="presOf" srcId="{18D678FC-CD22-43E4-A546-72C2F07F9267}" destId="{ACA4E184-9013-44E8-A846-EEEF6CCE63A8}" srcOrd="0" destOrd="0" presId="urn:microsoft.com/office/officeart/2005/8/layout/list1"/>
    <dgm:cxn modelId="{A7DA1DA6-4DFC-4913-BA31-15401FD89D88}" type="presOf" srcId="{FC5EB29D-7AED-4D1F-8625-396242E32FBB}" destId="{1C3F00A5-DE6B-4F60-9A94-97E500FB347B}"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E869162B-33CB-497E-9399-20DC8AA61470}" type="presOf" srcId="{0638FFE9-BC2A-4365-B850-B06E81674028}" destId="{35B6308C-27B8-45FA-90CB-FE2E48A3D241}" srcOrd="1" destOrd="0" presId="urn:microsoft.com/office/officeart/2005/8/layout/list1"/>
    <dgm:cxn modelId="{9C0DF3C7-52AE-4514-B900-0D1847B8E5CE}" type="presOf" srcId="{18D678FC-CD22-43E4-A546-72C2F07F9267}" destId="{194233D7-AD2D-49E4-85F3-E52BC88DDA4E}" srcOrd="1" destOrd="0" presId="urn:microsoft.com/office/officeart/2005/8/layout/list1"/>
    <dgm:cxn modelId="{14F03B8B-49E8-47B1-9961-2A3C69E078ED}" type="presOf" srcId="{0F2EF822-0560-421A-AC27-5F281DCE7A41}" destId="{4ABE6452-715E-482D-8F15-F43435D34B23}"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157A8938-19F3-4550-8A89-6C5C4FC72215}" type="presOf" srcId="{17365DAD-1AAE-45D3-9D8C-D930C1B0E165}" destId="{8554F735-142A-4F39-A65F-495AA7C4C7C4}" srcOrd="0" destOrd="0" presId="urn:microsoft.com/office/officeart/2005/8/layout/list1"/>
    <dgm:cxn modelId="{4433986E-9AD1-4CC9-A47A-F9CEBCFAF4D3}" type="presOf" srcId="{7AE1CBF7-0EB5-4958-B2F0-98FF433B88D0}" destId="{CBBB047D-E160-4685-B237-47A9D6007417}" srcOrd="1" destOrd="0" presId="urn:microsoft.com/office/officeart/2005/8/layout/list1"/>
    <dgm:cxn modelId="{D289095C-8D74-4B04-BF60-299DEF8D9BED}" type="presOf" srcId="{36625B9D-6693-4D7C-9AFB-A7145706981B}" destId="{15B72E4C-98D2-4735-9258-B10F400969BE}" srcOrd="1" destOrd="0" presId="urn:microsoft.com/office/officeart/2005/8/layout/list1"/>
    <dgm:cxn modelId="{6B0FCD0B-2ECE-4B4C-ABB7-9E96D8A79723}" type="presOf" srcId="{36625B9D-6693-4D7C-9AFB-A7145706981B}" destId="{A19E1260-B81E-49FE-8FC2-412A3935C15A}" srcOrd="0" destOrd="0" presId="urn:microsoft.com/office/officeart/2005/8/layout/list1"/>
    <dgm:cxn modelId="{DAC99532-CB67-4A2F-841D-41142ECEE808}" type="presOf" srcId="{0638FFE9-BC2A-4365-B850-B06E81674028}" destId="{C9C7A494-DAB8-4001-952E-0D94BD5F0F18}" srcOrd="0" destOrd="0" presId="urn:microsoft.com/office/officeart/2005/8/layout/list1"/>
    <dgm:cxn modelId="{08B22FC1-10C9-4261-99DF-76BA38DCB3B0}" type="presOf" srcId="{FC5EB29D-7AED-4D1F-8625-396242E32FBB}" destId="{C87AA9E5-0EF6-44D5-B78B-8DF62B0581C6}" srcOrd="1" destOrd="0" presId="urn:microsoft.com/office/officeart/2005/8/layout/list1"/>
    <dgm:cxn modelId="{542B8080-8B97-41E5-91C6-395FB7DDF776}" type="presOf" srcId="{7AE1CBF7-0EB5-4958-B2F0-98FF433B88D0}" destId="{22F27014-2A3E-46CF-AE3F-7A41E7B34966}"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6FE99181-A40B-4822-A9E9-031DE2741691}" type="presOf" srcId="{76CD096A-1850-4034-B3BE-C54E1E3D67C2}" destId="{FDDF3394-9934-44F6-A79A-1DD823C988F9}"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F0C13918-CD21-46F0-9914-F0E07D2C9862}" type="presOf" srcId="{1C45C059-8117-4FE9-BE9F-EA78D44C5735}" destId="{22CF1DEF-BD6F-4ECF-9743-7498CC9E9822}" srcOrd="0" destOrd="0" presId="urn:microsoft.com/office/officeart/2005/8/layout/list1"/>
    <dgm:cxn modelId="{6B6C1E89-5809-4069-A61A-B8005E18C1B3}" type="presOf" srcId="{17365DAD-1AAE-45D3-9D8C-D930C1B0E165}" destId="{119FDDDA-328B-4B31-8C03-E407CC28C71A}" srcOrd="1" destOrd="0" presId="urn:microsoft.com/office/officeart/2005/8/layout/list1"/>
    <dgm:cxn modelId="{C2E29C96-CB04-4E22-AD11-645F30422120}" type="presOf" srcId="{1C45C059-8117-4FE9-BE9F-EA78D44C5735}" destId="{5FAD4029-6631-408A-A224-7845E7EA1F39}"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391F43B9-BDF5-439A-ADF8-63F2498F7A6B}" type="presOf" srcId="{0F2EF822-0560-421A-AC27-5F281DCE7A41}" destId="{25A36475-D647-47A1-B8DE-7F4C2E4E4B78}" srcOrd="1" destOrd="0" presId="urn:microsoft.com/office/officeart/2005/8/layout/list1"/>
    <dgm:cxn modelId="{E02FBED6-36D0-4283-B607-02333A53BE1F}" type="presOf" srcId="{58980F67-80B5-4BB1-8993-150D7F5EBC14}" destId="{F5CBDABF-7DAA-4467-AE8F-DF61DDEC1880}" srcOrd="0" destOrd="0" presId="urn:microsoft.com/office/officeart/2005/8/layout/list1"/>
    <dgm:cxn modelId="{7EC2D6BB-7324-4313-9825-5BAA44803FDD}" type="presOf" srcId="{58980F67-80B5-4BB1-8993-150D7F5EBC14}" destId="{3A746979-E9FB-4712-AC21-ED558594C067}"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37C34415-EE2D-476F-B315-174312FBC5B7}" srcId="{76CD096A-1850-4034-B3BE-C54E1E3D67C2}" destId="{7AE1CBF7-0EB5-4958-B2F0-98FF433B88D0}" srcOrd="6" destOrd="0" parTransId="{9730A7CF-3BCD-4412-AF19-3ABDD0421BD3}" sibTransId="{8D422883-2635-4BB5-B416-2D97E73255D3}"/>
    <dgm:cxn modelId="{1A471C98-E036-4DC7-9140-2978ED184FBE}" type="presParOf" srcId="{FDDF3394-9934-44F6-A79A-1DD823C988F9}" destId="{019AFB21-E085-4059-A934-E067DD4DAC1A}" srcOrd="0" destOrd="0" presId="urn:microsoft.com/office/officeart/2005/8/layout/list1"/>
    <dgm:cxn modelId="{D7A3F230-DF24-4EA7-A459-AC1218331279}" type="presParOf" srcId="{019AFB21-E085-4059-A934-E067DD4DAC1A}" destId="{F5CBDABF-7DAA-4467-AE8F-DF61DDEC1880}" srcOrd="0" destOrd="0" presId="urn:microsoft.com/office/officeart/2005/8/layout/list1"/>
    <dgm:cxn modelId="{CD0908D7-BF40-4B5F-9DF5-CEDD1E847034}" type="presParOf" srcId="{019AFB21-E085-4059-A934-E067DD4DAC1A}" destId="{3A746979-E9FB-4712-AC21-ED558594C067}" srcOrd="1" destOrd="0" presId="urn:microsoft.com/office/officeart/2005/8/layout/list1"/>
    <dgm:cxn modelId="{AED4DE66-0362-4406-9B27-59F86545FA2C}" type="presParOf" srcId="{FDDF3394-9934-44F6-A79A-1DD823C988F9}" destId="{B5B9E088-B881-4DBC-85D6-1537B87BB6CE}" srcOrd="1" destOrd="0" presId="urn:microsoft.com/office/officeart/2005/8/layout/list1"/>
    <dgm:cxn modelId="{F3919942-1899-400B-847F-8FADD0274C07}" type="presParOf" srcId="{FDDF3394-9934-44F6-A79A-1DD823C988F9}" destId="{CA8375C8-0C8E-4AAC-BB77-E8554B9ECE8C}" srcOrd="2" destOrd="0" presId="urn:microsoft.com/office/officeart/2005/8/layout/list1"/>
    <dgm:cxn modelId="{450CAE5F-DFC6-4727-AFA6-24C4F1AA6961}" type="presParOf" srcId="{FDDF3394-9934-44F6-A79A-1DD823C988F9}" destId="{8DEB0E39-7FDD-45D3-9DA0-EE51B3AA3DA6}" srcOrd="3" destOrd="0" presId="urn:microsoft.com/office/officeart/2005/8/layout/list1"/>
    <dgm:cxn modelId="{8C4045C4-96ED-422C-B544-DF971306E00B}" type="presParOf" srcId="{FDDF3394-9934-44F6-A79A-1DD823C988F9}" destId="{2A4C7834-5605-4CCD-86F3-2654AE433539}" srcOrd="4" destOrd="0" presId="urn:microsoft.com/office/officeart/2005/8/layout/list1"/>
    <dgm:cxn modelId="{2F870122-C153-4D8D-824D-EAD2BEAB718C}" type="presParOf" srcId="{2A4C7834-5605-4CCD-86F3-2654AE433539}" destId="{22CF1DEF-BD6F-4ECF-9743-7498CC9E9822}" srcOrd="0" destOrd="0" presId="urn:microsoft.com/office/officeart/2005/8/layout/list1"/>
    <dgm:cxn modelId="{E459C27D-7630-4A13-8E3F-6ADC8B9BB8FC}" type="presParOf" srcId="{2A4C7834-5605-4CCD-86F3-2654AE433539}" destId="{5FAD4029-6631-408A-A224-7845E7EA1F39}" srcOrd="1" destOrd="0" presId="urn:microsoft.com/office/officeart/2005/8/layout/list1"/>
    <dgm:cxn modelId="{4A94EFC6-D5D0-443B-B18F-98603982C6A3}" type="presParOf" srcId="{FDDF3394-9934-44F6-A79A-1DD823C988F9}" destId="{C523694A-7521-4947-9D66-8ACC1EAB7170}" srcOrd="5" destOrd="0" presId="urn:microsoft.com/office/officeart/2005/8/layout/list1"/>
    <dgm:cxn modelId="{0ADB5F65-F604-44C7-9E5A-E45EE0C730AD}" type="presParOf" srcId="{FDDF3394-9934-44F6-A79A-1DD823C988F9}" destId="{24247EE9-97CF-472C-8B16-4EA803B5AE59}" srcOrd="6" destOrd="0" presId="urn:microsoft.com/office/officeart/2005/8/layout/list1"/>
    <dgm:cxn modelId="{A080DB2A-99F8-4C34-8C04-B8337DC437A0}" type="presParOf" srcId="{FDDF3394-9934-44F6-A79A-1DD823C988F9}" destId="{CDF47DDC-0CFA-4020-801B-359677188F69}" srcOrd="7" destOrd="0" presId="urn:microsoft.com/office/officeart/2005/8/layout/list1"/>
    <dgm:cxn modelId="{092449ED-7F8C-4B23-A274-467EB9B2478A}" type="presParOf" srcId="{FDDF3394-9934-44F6-A79A-1DD823C988F9}" destId="{365D8BB4-7F55-4068-858A-A9F13A957104}" srcOrd="8" destOrd="0" presId="urn:microsoft.com/office/officeart/2005/8/layout/list1"/>
    <dgm:cxn modelId="{850FBF75-3C1C-49F0-BC98-0DED62F7F467}" type="presParOf" srcId="{365D8BB4-7F55-4068-858A-A9F13A957104}" destId="{4ABE6452-715E-482D-8F15-F43435D34B23}" srcOrd="0" destOrd="0" presId="urn:microsoft.com/office/officeart/2005/8/layout/list1"/>
    <dgm:cxn modelId="{BD666142-D4FC-4D54-B754-0BC6F05B8316}" type="presParOf" srcId="{365D8BB4-7F55-4068-858A-A9F13A957104}" destId="{25A36475-D647-47A1-B8DE-7F4C2E4E4B78}" srcOrd="1" destOrd="0" presId="urn:microsoft.com/office/officeart/2005/8/layout/list1"/>
    <dgm:cxn modelId="{6A7678CF-8466-4748-97A1-B8370FA58A5C}" type="presParOf" srcId="{FDDF3394-9934-44F6-A79A-1DD823C988F9}" destId="{AA6537BB-A412-4EAD-BD05-AB5A98E69B8E}" srcOrd="9" destOrd="0" presId="urn:microsoft.com/office/officeart/2005/8/layout/list1"/>
    <dgm:cxn modelId="{FFD4AA71-175B-49AF-876B-525DE6DC57B1}" type="presParOf" srcId="{FDDF3394-9934-44F6-A79A-1DD823C988F9}" destId="{5CAABA14-B57D-49D8-8ACB-CFAD8C2CF203}" srcOrd="10" destOrd="0" presId="urn:microsoft.com/office/officeart/2005/8/layout/list1"/>
    <dgm:cxn modelId="{E2C6AE69-4636-4C74-8E69-95B2F8781921}" type="presParOf" srcId="{FDDF3394-9934-44F6-A79A-1DD823C988F9}" destId="{8354727D-F543-4147-8B33-6EFF7E25A567}" srcOrd="11" destOrd="0" presId="urn:microsoft.com/office/officeart/2005/8/layout/list1"/>
    <dgm:cxn modelId="{8F4CE0ED-D2B2-450D-8EA9-F93C01113A92}" type="presParOf" srcId="{FDDF3394-9934-44F6-A79A-1DD823C988F9}" destId="{33F87F4E-8AB5-4D97-90EF-13EDE15EC8AB}" srcOrd="12" destOrd="0" presId="urn:microsoft.com/office/officeart/2005/8/layout/list1"/>
    <dgm:cxn modelId="{459DE870-8AF4-4401-B3D1-1E4EF7CD119A}" type="presParOf" srcId="{33F87F4E-8AB5-4D97-90EF-13EDE15EC8AB}" destId="{1C3F00A5-DE6B-4F60-9A94-97E500FB347B}" srcOrd="0" destOrd="0" presId="urn:microsoft.com/office/officeart/2005/8/layout/list1"/>
    <dgm:cxn modelId="{816BDE9F-C528-4624-A5BD-5485EB7458BA}" type="presParOf" srcId="{33F87F4E-8AB5-4D97-90EF-13EDE15EC8AB}" destId="{C87AA9E5-0EF6-44D5-B78B-8DF62B0581C6}" srcOrd="1" destOrd="0" presId="urn:microsoft.com/office/officeart/2005/8/layout/list1"/>
    <dgm:cxn modelId="{9968CA18-EBA8-43E2-A601-B10248409E37}" type="presParOf" srcId="{FDDF3394-9934-44F6-A79A-1DD823C988F9}" destId="{478B6567-7938-4D65-8D88-113225D1479B}" srcOrd="13" destOrd="0" presId="urn:microsoft.com/office/officeart/2005/8/layout/list1"/>
    <dgm:cxn modelId="{7F1EBB4F-589F-4F4B-B49B-5C79939C1695}" type="presParOf" srcId="{FDDF3394-9934-44F6-A79A-1DD823C988F9}" destId="{D1510A63-CC04-41A6-8D80-C60F4688ACB9}" srcOrd="14" destOrd="0" presId="urn:microsoft.com/office/officeart/2005/8/layout/list1"/>
    <dgm:cxn modelId="{535E3CC3-B5EC-446E-8130-40B1CE554527}" type="presParOf" srcId="{FDDF3394-9934-44F6-A79A-1DD823C988F9}" destId="{0B1F37BE-FBF4-454B-BF70-47DC8B0B5638}" srcOrd="15" destOrd="0" presId="urn:microsoft.com/office/officeart/2005/8/layout/list1"/>
    <dgm:cxn modelId="{BDC96B7C-6BA6-4D97-B1F0-025606E37934}" type="presParOf" srcId="{FDDF3394-9934-44F6-A79A-1DD823C988F9}" destId="{392B170D-8ABB-4F46-A4F4-D705DAE00D4E}" srcOrd="16" destOrd="0" presId="urn:microsoft.com/office/officeart/2005/8/layout/list1"/>
    <dgm:cxn modelId="{2438FD8E-8A25-4DD6-8627-7CA08446F42C}" type="presParOf" srcId="{392B170D-8ABB-4F46-A4F4-D705DAE00D4E}" destId="{ACA4E184-9013-44E8-A846-EEEF6CCE63A8}" srcOrd="0" destOrd="0" presId="urn:microsoft.com/office/officeart/2005/8/layout/list1"/>
    <dgm:cxn modelId="{93B62A1A-0837-4624-9652-24D5BC00B206}" type="presParOf" srcId="{392B170D-8ABB-4F46-A4F4-D705DAE00D4E}" destId="{194233D7-AD2D-49E4-85F3-E52BC88DDA4E}" srcOrd="1" destOrd="0" presId="urn:microsoft.com/office/officeart/2005/8/layout/list1"/>
    <dgm:cxn modelId="{82AB2983-6101-4A1E-BF2E-19691A97EE7C}" type="presParOf" srcId="{FDDF3394-9934-44F6-A79A-1DD823C988F9}" destId="{6D2588F3-F3EA-4632-9969-9C85214CCD40}" srcOrd="17" destOrd="0" presId="urn:microsoft.com/office/officeart/2005/8/layout/list1"/>
    <dgm:cxn modelId="{1E54D193-619D-47BD-AC80-BD70C0AAEBD7}" type="presParOf" srcId="{FDDF3394-9934-44F6-A79A-1DD823C988F9}" destId="{E22504F5-E5FA-4125-8A32-374D729CA4AC}" srcOrd="18" destOrd="0" presId="urn:microsoft.com/office/officeart/2005/8/layout/list1"/>
    <dgm:cxn modelId="{D3882FCE-4A93-4CE2-9F65-EEF92058C3FD}" type="presParOf" srcId="{FDDF3394-9934-44F6-A79A-1DD823C988F9}" destId="{F648CF32-6D2A-4691-9180-81B995A906C1}" srcOrd="19" destOrd="0" presId="urn:microsoft.com/office/officeart/2005/8/layout/list1"/>
    <dgm:cxn modelId="{3C1EC3AF-1B3F-481C-837C-47223BCF9176}" type="presParOf" srcId="{FDDF3394-9934-44F6-A79A-1DD823C988F9}" destId="{EFDB2143-6CC4-403F-9C3E-332CF7BBBC53}" srcOrd="20" destOrd="0" presId="urn:microsoft.com/office/officeart/2005/8/layout/list1"/>
    <dgm:cxn modelId="{DAAF21CB-55B2-46AF-873E-F7ED61169243}" type="presParOf" srcId="{EFDB2143-6CC4-403F-9C3E-332CF7BBBC53}" destId="{C9C7A494-DAB8-4001-952E-0D94BD5F0F18}" srcOrd="0" destOrd="0" presId="urn:microsoft.com/office/officeart/2005/8/layout/list1"/>
    <dgm:cxn modelId="{EC6643E7-2BB2-4B4D-8CE6-AC7DDFC01469}" type="presParOf" srcId="{EFDB2143-6CC4-403F-9C3E-332CF7BBBC53}" destId="{35B6308C-27B8-45FA-90CB-FE2E48A3D241}" srcOrd="1" destOrd="0" presId="urn:microsoft.com/office/officeart/2005/8/layout/list1"/>
    <dgm:cxn modelId="{150EDB45-0F44-4C2B-99C0-75E539B341CA}" type="presParOf" srcId="{FDDF3394-9934-44F6-A79A-1DD823C988F9}" destId="{F8C8B610-E125-4A61-AE01-DF4EC7B26B07}" srcOrd="21" destOrd="0" presId="urn:microsoft.com/office/officeart/2005/8/layout/list1"/>
    <dgm:cxn modelId="{CA61AF89-E5FB-45A4-9328-7A449429A109}" type="presParOf" srcId="{FDDF3394-9934-44F6-A79A-1DD823C988F9}" destId="{473E203A-B04A-4862-BA76-7147E8E79362}" srcOrd="22" destOrd="0" presId="urn:microsoft.com/office/officeart/2005/8/layout/list1"/>
    <dgm:cxn modelId="{E0CDE12A-8942-4BE8-9F31-E0974173F997}" type="presParOf" srcId="{FDDF3394-9934-44F6-A79A-1DD823C988F9}" destId="{BC3E2183-B6C2-47C7-9CBC-A06BD64C7126}" srcOrd="23" destOrd="0" presId="urn:microsoft.com/office/officeart/2005/8/layout/list1"/>
    <dgm:cxn modelId="{20074D03-3A7F-4587-A8DD-C6B32C80E49B}" type="presParOf" srcId="{FDDF3394-9934-44F6-A79A-1DD823C988F9}" destId="{11818BEC-2CEC-45F3-BBA8-E018C2C08DF2}" srcOrd="24" destOrd="0" presId="urn:microsoft.com/office/officeart/2005/8/layout/list1"/>
    <dgm:cxn modelId="{6327B445-2025-402C-8375-ABBCFC87DC67}" type="presParOf" srcId="{11818BEC-2CEC-45F3-BBA8-E018C2C08DF2}" destId="{22F27014-2A3E-46CF-AE3F-7A41E7B34966}" srcOrd="0" destOrd="0" presId="urn:microsoft.com/office/officeart/2005/8/layout/list1"/>
    <dgm:cxn modelId="{CC6FCC70-E8A9-4B25-AB9B-7EFF5BF0F637}" type="presParOf" srcId="{11818BEC-2CEC-45F3-BBA8-E018C2C08DF2}" destId="{CBBB047D-E160-4685-B237-47A9D6007417}" srcOrd="1" destOrd="0" presId="urn:microsoft.com/office/officeart/2005/8/layout/list1"/>
    <dgm:cxn modelId="{AFC0AC84-3891-438C-B3E0-A185BF8211D6}" type="presParOf" srcId="{FDDF3394-9934-44F6-A79A-1DD823C988F9}" destId="{29731FBA-0048-40E8-8080-FD37689E5E5D}" srcOrd="25" destOrd="0" presId="urn:microsoft.com/office/officeart/2005/8/layout/list1"/>
    <dgm:cxn modelId="{338BA4BB-67C0-4EE8-99D3-68950AB29622}" type="presParOf" srcId="{FDDF3394-9934-44F6-A79A-1DD823C988F9}" destId="{7B81B341-B3B5-4B1E-8DCF-F4019B230535}" srcOrd="26" destOrd="0" presId="urn:microsoft.com/office/officeart/2005/8/layout/list1"/>
    <dgm:cxn modelId="{E35E1B5C-4066-4767-AFC5-2015101A1AA9}" type="presParOf" srcId="{FDDF3394-9934-44F6-A79A-1DD823C988F9}" destId="{015526B7-07E0-4C9D-88CE-5966AE08AA66}" srcOrd="27" destOrd="0" presId="urn:microsoft.com/office/officeart/2005/8/layout/list1"/>
    <dgm:cxn modelId="{00DEF0ED-AC26-469E-868A-66C0438209F7}" type="presParOf" srcId="{FDDF3394-9934-44F6-A79A-1DD823C988F9}" destId="{2C6142B9-39E8-41DE-AAC1-BA6ED93764EA}" srcOrd="28" destOrd="0" presId="urn:microsoft.com/office/officeart/2005/8/layout/list1"/>
    <dgm:cxn modelId="{BB95F4DD-7234-4532-BDB1-E9FD5B86497D}" type="presParOf" srcId="{2C6142B9-39E8-41DE-AAC1-BA6ED93764EA}" destId="{8554F735-142A-4F39-A65F-495AA7C4C7C4}" srcOrd="0" destOrd="0" presId="urn:microsoft.com/office/officeart/2005/8/layout/list1"/>
    <dgm:cxn modelId="{1B6D364F-8A1C-40B7-B5E6-22340B18C2A4}" type="presParOf" srcId="{2C6142B9-39E8-41DE-AAC1-BA6ED93764EA}" destId="{119FDDDA-328B-4B31-8C03-E407CC28C71A}" srcOrd="1" destOrd="0" presId="urn:microsoft.com/office/officeart/2005/8/layout/list1"/>
    <dgm:cxn modelId="{D1F0EBC8-A1BB-4C25-94B5-64257754613F}" type="presParOf" srcId="{FDDF3394-9934-44F6-A79A-1DD823C988F9}" destId="{3387B637-0AED-4B98-B57B-E6BA789AF9CD}" srcOrd="29" destOrd="0" presId="urn:microsoft.com/office/officeart/2005/8/layout/list1"/>
    <dgm:cxn modelId="{F1F71777-D6C8-4500-8610-3CE40E45F343}" type="presParOf" srcId="{FDDF3394-9934-44F6-A79A-1DD823C988F9}" destId="{5EDAFBA8-3A7A-4471-B65E-7C0736037A9B}" srcOrd="30" destOrd="0" presId="urn:microsoft.com/office/officeart/2005/8/layout/list1"/>
    <dgm:cxn modelId="{E4659369-974A-4024-960A-E9E401ADFBCE}" type="presParOf" srcId="{FDDF3394-9934-44F6-A79A-1DD823C988F9}" destId="{5D860985-19EA-4417-BA03-3099AAD37223}" srcOrd="31" destOrd="0" presId="urn:microsoft.com/office/officeart/2005/8/layout/list1"/>
    <dgm:cxn modelId="{A471C12A-C033-49A9-9EC7-11ED51D5EB68}" type="presParOf" srcId="{FDDF3394-9934-44F6-A79A-1DD823C988F9}" destId="{303A00F8-40D5-4ADF-A6E0-A2B22D3BD9F1}" srcOrd="32" destOrd="0" presId="urn:microsoft.com/office/officeart/2005/8/layout/list1"/>
    <dgm:cxn modelId="{DFFB79D7-6B0F-41C3-BC84-71BF39AEB428}" type="presParOf" srcId="{303A00F8-40D5-4ADF-A6E0-A2B22D3BD9F1}" destId="{A19E1260-B81E-49FE-8FC2-412A3935C15A}" srcOrd="0" destOrd="0" presId="urn:microsoft.com/office/officeart/2005/8/layout/list1"/>
    <dgm:cxn modelId="{3B17E200-F395-479E-94A6-5A7E13144938}" type="presParOf" srcId="{303A00F8-40D5-4ADF-A6E0-A2B22D3BD9F1}" destId="{15B72E4C-98D2-4735-9258-B10F400969BE}" srcOrd="1" destOrd="0" presId="urn:microsoft.com/office/officeart/2005/8/layout/list1"/>
    <dgm:cxn modelId="{9D73E909-D98E-4DF5-9CC2-6E8F3893B9B2}" type="presParOf" srcId="{FDDF3394-9934-44F6-A79A-1DD823C988F9}" destId="{68F17F99-D22C-46AD-9FB8-85C8834CB6FB}" srcOrd="33" destOrd="0" presId="urn:microsoft.com/office/officeart/2005/8/layout/list1"/>
    <dgm:cxn modelId="{4C5718CE-8AA9-4D66-8C86-CDC7CE5A920A}"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rgbClr val="C00000"/>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9CEE2CAB-97B6-4F73-8A50-02F882F0C4F7}" srcId="{76CD096A-1850-4034-B3BE-C54E1E3D67C2}" destId="{17365DAD-1AAE-45D3-9D8C-D930C1B0E165}" srcOrd="7" destOrd="0" parTransId="{13587E75-4A37-4A05-AAA8-57F333BF6F57}" sibTransId="{BB46452D-3280-40EC-A2CE-5C5DAB29D84B}"/>
    <dgm:cxn modelId="{9099D5D7-AD27-40F9-9B09-0DBFE3CF7A4B}" type="presOf" srcId="{18D678FC-CD22-43E4-A546-72C2F07F9267}" destId="{194233D7-AD2D-49E4-85F3-E52BC88DDA4E}"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3AFFF807-32D4-4219-9086-3D14E432D1AB}" type="presOf" srcId="{7AE1CBF7-0EB5-4958-B2F0-98FF433B88D0}" destId="{CBBB047D-E160-4685-B237-47A9D6007417}" srcOrd="1" destOrd="0" presId="urn:microsoft.com/office/officeart/2005/8/layout/list1"/>
    <dgm:cxn modelId="{C93E2032-46CA-4190-800F-CF8BAAB0F27E}" type="presOf" srcId="{7AE1CBF7-0EB5-4958-B2F0-98FF433B88D0}" destId="{22F27014-2A3E-46CF-AE3F-7A41E7B34966}" srcOrd="0" destOrd="0" presId="urn:microsoft.com/office/officeart/2005/8/layout/list1"/>
    <dgm:cxn modelId="{82C676E6-D8D7-4816-B825-5FC58C0A76F1}" type="presOf" srcId="{0638FFE9-BC2A-4365-B850-B06E81674028}" destId="{C9C7A494-DAB8-4001-952E-0D94BD5F0F18}" srcOrd="0" destOrd="0" presId="urn:microsoft.com/office/officeart/2005/8/layout/list1"/>
    <dgm:cxn modelId="{B7441DA1-4C3C-40C2-B8AF-0F5C16591C0B}" type="presOf" srcId="{0F2EF822-0560-421A-AC27-5F281DCE7A41}" destId="{4ABE6452-715E-482D-8F15-F43435D34B23}" srcOrd="0" destOrd="0" presId="urn:microsoft.com/office/officeart/2005/8/layout/list1"/>
    <dgm:cxn modelId="{8962D07F-AFF6-4C70-95AC-99A74FE48478}" type="presOf" srcId="{36625B9D-6693-4D7C-9AFB-A7145706981B}" destId="{A19E1260-B81E-49FE-8FC2-412A3935C15A}"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25E8D99A-5C8E-4779-ACF4-645D17D1AD38}" type="presOf" srcId="{18D678FC-CD22-43E4-A546-72C2F07F9267}" destId="{ACA4E184-9013-44E8-A846-EEEF6CCE63A8}" srcOrd="0" destOrd="0" presId="urn:microsoft.com/office/officeart/2005/8/layout/list1"/>
    <dgm:cxn modelId="{85C371B9-0301-4121-A4E3-DDDC0658F557}" type="presOf" srcId="{1C45C059-8117-4FE9-BE9F-EA78D44C5735}" destId="{5FAD4029-6631-408A-A224-7845E7EA1F39}"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DE25FE17-3B9A-422F-B6D6-AF56532F4E42}" srcId="{76CD096A-1850-4034-B3BE-C54E1E3D67C2}" destId="{FC5EB29D-7AED-4D1F-8625-396242E32FBB}" srcOrd="3" destOrd="0" parTransId="{6F4E4CD8-6D01-418B-85DE-9A927C051ADD}" sibTransId="{A5662AE7-A487-4A8F-A41E-381DD7252B71}"/>
    <dgm:cxn modelId="{0DB1C217-4008-4C7C-A5BA-7D12B536D8C4}" type="presOf" srcId="{58980F67-80B5-4BB1-8993-150D7F5EBC14}" destId="{F5CBDABF-7DAA-4467-AE8F-DF61DDEC1880}" srcOrd="0" destOrd="0" presId="urn:microsoft.com/office/officeart/2005/8/layout/list1"/>
    <dgm:cxn modelId="{E4241688-E229-4CB2-A2B7-5CAD2C95E17F}" type="presOf" srcId="{FC5EB29D-7AED-4D1F-8625-396242E32FBB}" destId="{1C3F00A5-DE6B-4F60-9A94-97E500FB347B}" srcOrd="0" destOrd="0" presId="urn:microsoft.com/office/officeart/2005/8/layout/list1"/>
    <dgm:cxn modelId="{B71F4724-B508-4DB7-BA52-AC266F1AFF17}" type="presOf" srcId="{58980F67-80B5-4BB1-8993-150D7F5EBC14}" destId="{3A746979-E9FB-4712-AC21-ED558594C067}" srcOrd="1" destOrd="0" presId="urn:microsoft.com/office/officeart/2005/8/layout/list1"/>
    <dgm:cxn modelId="{32945D2B-D4F6-4DCC-A371-6D0F53165244}" type="presOf" srcId="{36625B9D-6693-4D7C-9AFB-A7145706981B}" destId="{15B72E4C-98D2-4735-9258-B10F400969BE}"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7F4F6629-F546-4331-866E-75522C4ADB72}" type="presOf" srcId="{0F2EF822-0560-421A-AC27-5F281DCE7A41}" destId="{25A36475-D647-47A1-B8DE-7F4C2E4E4B78}" srcOrd="1" destOrd="0" presId="urn:microsoft.com/office/officeart/2005/8/layout/list1"/>
    <dgm:cxn modelId="{EDB37B82-9427-44EE-9F88-765BD55A61EC}" type="presOf" srcId="{17365DAD-1AAE-45D3-9D8C-D930C1B0E165}" destId="{119FDDDA-328B-4B31-8C03-E407CC28C71A}"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9420F893-1E4D-4FD1-A810-E873845C87CF}" type="presOf" srcId="{76CD096A-1850-4034-B3BE-C54E1E3D67C2}" destId="{FDDF3394-9934-44F6-A79A-1DD823C988F9}" srcOrd="0" destOrd="0" presId="urn:microsoft.com/office/officeart/2005/8/layout/list1"/>
    <dgm:cxn modelId="{3BCE0D29-381F-4CA0-9DA4-14C8BF020974}" type="presOf" srcId="{0638FFE9-BC2A-4365-B850-B06E81674028}" destId="{35B6308C-27B8-45FA-90CB-FE2E48A3D241}" srcOrd="1" destOrd="0" presId="urn:microsoft.com/office/officeart/2005/8/layout/list1"/>
    <dgm:cxn modelId="{D608995A-1F66-465D-A42D-5D1DEC012ADD}" type="presOf" srcId="{17365DAD-1AAE-45D3-9D8C-D930C1B0E165}" destId="{8554F735-142A-4F39-A65F-495AA7C4C7C4}"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E147EEFE-390F-4D17-9DE3-B5B3B4F77B39}" type="presOf" srcId="{1C45C059-8117-4FE9-BE9F-EA78D44C5735}" destId="{22CF1DEF-BD6F-4ECF-9743-7498CC9E9822}" srcOrd="0" destOrd="0" presId="urn:microsoft.com/office/officeart/2005/8/layout/list1"/>
    <dgm:cxn modelId="{5092C326-B0BC-4BCA-84E5-0AC16CD5D0E1}" type="presOf" srcId="{FC5EB29D-7AED-4D1F-8625-396242E32FBB}" destId="{C87AA9E5-0EF6-44D5-B78B-8DF62B0581C6}" srcOrd="1" destOrd="0" presId="urn:microsoft.com/office/officeart/2005/8/layout/list1"/>
    <dgm:cxn modelId="{6DEE5605-2900-4626-8867-0AF21E500F9B}" type="presParOf" srcId="{FDDF3394-9934-44F6-A79A-1DD823C988F9}" destId="{019AFB21-E085-4059-A934-E067DD4DAC1A}" srcOrd="0" destOrd="0" presId="urn:microsoft.com/office/officeart/2005/8/layout/list1"/>
    <dgm:cxn modelId="{0F3D4871-B7F5-4242-9AD7-1566B8776E07}" type="presParOf" srcId="{019AFB21-E085-4059-A934-E067DD4DAC1A}" destId="{F5CBDABF-7DAA-4467-AE8F-DF61DDEC1880}" srcOrd="0" destOrd="0" presId="urn:microsoft.com/office/officeart/2005/8/layout/list1"/>
    <dgm:cxn modelId="{AD975269-C47A-4B22-A255-68F940334CEA}" type="presParOf" srcId="{019AFB21-E085-4059-A934-E067DD4DAC1A}" destId="{3A746979-E9FB-4712-AC21-ED558594C067}" srcOrd="1" destOrd="0" presId="urn:microsoft.com/office/officeart/2005/8/layout/list1"/>
    <dgm:cxn modelId="{4916E52C-F777-4B3B-A285-9498460D5BED}" type="presParOf" srcId="{FDDF3394-9934-44F6-A79A-1DD823C988F9}" destId="{B5B9E088-B881-4DBC-85D6-1537B87BB6CE}" srcOrd="1" destOrd="0" presId="urn:microsoft.com/office/officeart/2005/8/layout/list1"/>
    <dgm:cxn modelId="{6E799F4C-C70D-407D-960B-AE8DB4184A9A}" type="presParOf" srcId="{FDDF3394-9934-44F6-A79A-1DD823C988F9}" destId="{CA8375C8-0C8E-4AAC-BB77-E8554B9ECE8C}" srcOrd="2" destOrd="0" presId="urn:microsoft.com/office/officeart/2005/8/layout/list1"/>
    <dgm:cxn modelId="{98AF43DC-3033-460A-802A-54C62ECBA841}" type="presParOf" srcId="{FDDF3394-9934-44F6-A79A-1DD823C988F9}" destId="{8DEB0E39-7FDD-45D3-9DA0-EE51B3AA3DA6}" srcOrd="3" destOrd="0" presId="urn:microsoft.com/office/officeart/2005/8/layout/list1"/>
    <dgm:cxn modelId="{7DAEE37E-709D-4477-96D6-5C0300AD4A45}" type="presParOf" srcId="{FDDF3394-9934-44F6-A79A-1DD823C988F9}" destId="{2A4C7834-5605-4CCD-86F3-2654AE433539}" srcOrd="4" destOrd="0" presId="urn:microsoft.com/office/officeart/2005/8/layout/list1"/>
    <dgm:cxn modelId="{98AC8BA5-079D-4C2A-B888-5A21EC1480A7}" type="presParOf" srcId="{2A4C7834-5605-4CCD-86F3-2654AE433539}" destId="{22CF1DEF-BD6F-4ECF-9743-7498CC9E9822}" srcOrd="0" destOrd="0" presId="urn:microsoft.com/office/officeart/2005/8/layout/list1"/>
    <dgm:cxn modelId="{EDC9DD13-964A-44B4-8E5D-CEA6188210E8}" type="presParOf" srcId="{2A4C7834-5605-4CCD-86F3-2654AE433539}" destId="{5FAD4029-6631-408A-A224-7845E7EA1F39}" srcOrd="1" destOrd="0" presId="urn:microsoft.com/office/officeart/2005/8/layout/list1"/>
    <dgm:cxn modelId="{96C80DC9-2100-4DC7-8C9B-E95FB2EB6AB8}" type="presParOf" srcId="{FDDF3394-9934-44F6-A79A-1DD823C988F9}" destId="{C523694A-7521-4947-9D66-8ACC1EAB7170}" srcOrd="5" destOrd="0" presId="urn:microsoft.com/office/officeart/2005/8/layout/list1"/>
    <dgm:cxn modelId="{D32EF3C6-2FFE-41CF-8AA7-B13F3BB99D6D}" type="presParOf" srcId="{FDDF3394-9934-44F6-A79A-1DD823C988F9}" destId="{24247EE9-97CF-472C-8B16-4EA803B5AE59}" srcOrd="6" destOrd="0" presId="urn:microsoft.com/office/officeart/2005/8/layout/list1"/>
    <dgm:cxn modelId="{7BB672FC-496A-444A-814A-3488D030AC9F}" type="presParOf" srcId="{FDDF3394-9934-44F6-A79A-1DD823C988F9}" destId="{CDF47DDC-0CFA-4020-801B-359677188F69}" srcOrd="7" destOrd="0" presId="urn:microsoft.com/office/officeart/2005/8/layout/list1"/>
    <dgm:cxn modelId="{31926970-D123-441D-9E56-CD46AD5472FA}" type="presParOf" srcId="{FDDF3394-9934-44F6-A79A-1DD823C988F9}" destId="{365D8BB4-7F55-4068-858A-A9F13A957104}" srcOrd="8" destOrd="0" presId="urn:microsoft.com/office/officeart/2005/8/layout/list1"/>
    <dgm:cxn modelId="{32A2D28B-C15F-4C43-9E42-2016A94897FE}" type="presParOf" srcId="{365D8BB4-7F55-4068-858A-A9F13A957104}" destId="{4ABE6452-715E-482D-8F15-F43435D34B23}" srcOrd="0" destOrd="0" presId="urn:microsoft.com/office/officeart/2005/8/layout/list1"/>
    <dgm:cxn modelId="{FAB2BD1D-5581-4905-A64F-0C528D0C40B9}" type="presParOf" srcId="{365D8BB4-7F55-4068-858A-A9F13A957104}" destId="{25A36475-D647-47A1-B8DE-7F4C2E4E4B78}" srcOrd="1" destOrd="0" presId="urn:microsoft.com/office/officeart/2005/8/layout/list1"/>
    <dgm:cxn modelId="{A9AB4CB6-0F46-4969-9110-9DC1B481DEB1}" type="presParOf" srcId="{FDDF3394-9934-44F6-A79A-1DD823C988F9}" destId="{AA6537BB-A412-4EAD-BD05-AB5A98E69B8E}" srcOrd="9" destOrd="0" presId="urn:microsoft.com/office/officeart/2005/8/layout/list1"/>
    <dgm:cxn modelId="{9C57EBC7-0314-4A29-8BC9-D24E3282AE92}" type="presParOf" srcId="{FDDF3394-9934-44F6-A79A-1DD823C988F9}" destId="{5CAABA14-B57D-49D8-8ACB-CFAD8C2CF203}" srcOrd="10" destOrd="0" presId="urn:microsoft.com/office/officeart/2005/8/layout/list1"/>
    <dgm:cxn modelId="{A81B12A9-A9FF-49C1-9A49-A2A5FB0A20B4}" type="presParOf" srcId="{FDDF3394-9934-44F6-A79A-1DD823C988F9}" destId="{8354727D-F543-4147-8B33-6EFF7E25A567}" srcOrd="11" destOrd="0" presId="urn:microsoft.com/office/officeart/2005/8/layout/list1"/>
    <dgm:cxn modelId="{991D3371-28F1-4EF7-BAF4-338865E66EF0}" type="presParOf" srcId="{FDDF3394-9934-44F6-A79A-1DD823C988F9}" destId="{33F87F4E-8AB5-4D97-90EF-13EDE15EC8AB}" srcOrd="12" destOrd="0" presId="urn:microsoft.com/office/officeart/2005/8/layout/list1"/>
    <dgm:cxn modelId="{50567706-1C2E-4AD3-941D-14E363414E93}" type="presParOf" srcId="{33F87F4E-8AB5-4D97-90EF-13EDE15EC8AB}" destId="{1C3F00A5-DE6B-4F60-9A94-97E500FB347B}" srcOrd="0" destOrd="0" presId="urn:microsoft.com/office/officeart/2005/8/layout/list1"/>
    <dgm:cxn modelId="{821F6029-8284-4570-867B-47222A9F3066}" type="presParOf" srcId="{33F87F4E-8AB5-4D97-90EF-13EDE15EC8AB}" destId="{C87AA9E5-0EF6-44D5-B78B-8DF62B0581C6}" srcOrd="1" destOrd="0" presId="urn:microsoft.com/office/officeart/2005/8/layout/list1"/>
    <dgm:cxn modelId="{70B33ECA-9326-4325-8BB6-2B57EAE7D446}" type="presParOf" srcId="{FDDF3394-9934-44F6-A79A-1DD823C988F9}" destId="{478B6567-7938-4D65-8D88-113225D1479B}" srcOrd="13" destOrd="0" presId="urn:microsoft.com/office/officeart/2005/8/layout/list1"/>
    <dgm:cxn modelId="{C46C6668-F31E-4764-A937-27DBACD0CBEC}" type="presParOf" srcId="{FDDF3394-9934-44F6-A79A-1DD823C988F9}" destId="{D1510A63-CC04-41A6-8D80-C60F4688ACB9}" srcOrd="14" destOrd="0" presId="urn:microsoft.com/office/officeart/2005/8/layout/list1"/>
    <dgm:cxn modelId="{978E8632-17D0-4E64-893E-12D593274121}" type="presParOf" srcId="{FDDF3394-9934-44F6-A79A-1DD823C988F9}" destId="{0B1F37BE-FBF4-454B-BF70-47DC8B0B5638}" srcOrd="15" destOrd="0" presId="urn:microsoft.com/office/officeart/2005/8/layout/list1"/>
    <dgm:cxn modelId="{8F742D2F-6284-445E-B01F-BC7701362688}" type="presParOf" srcId="{FDDF3394-9934-44F6-A79A-1DD823C988F9}" destId="{392B170D-8ABB-4F46-A4F4-D705DAE00D4E}" srcOrd="16" destOrd="0" presId="urn:microsoft.com/office/officeart/2005/8/layout/list1"/>
    <dgm:cxn modelId="{28AD92F0-A2E6-4524-88C8-64C5CF053673}" type="presParOf" srcId="{392B170D-8ABB-4F46-A4F4-D705DAE00D4E}" destId="{ACA4E184-9013-44E8-A846-EEEF6CCE63A8}" srcOrd="0" destOrd="0" presId="urn:microsoft.com/office/officeart/2005/8/layout/list1"/>
    <dgm:cxn modelId="{08F2CCBB-A059-4B25-8FA7-2D81D87CEC0C}" type="presParOf" srcId="{392B170D-8ABB-4F46-A4F4-D705DAE00D4E}" destId="{194233D7-AD2D-49E4-85F3-E52BC88DDA4E}" srcOrd="1" destOrd="0" presId="urn:microsoft.com/office/officeart/2005/8/layout/list1"/>
    <dgm:cxn modelId="{DAA4328C-18A7-4182-A078-AFF7F0CEB585}" type="presParOf" srcId="{FDDF3394-9934-44F6-A79A-1DD823C988F9}" destId="{6D2588F3-F3EA-4632-9969-9C85214CCD40}" srcOrd="17" destOrd="0" presId="urn:microsoft.com/office/officeart/2005/8/layout/list1"/>
    <dgm:cxn modelId="{6FE7B008-8AC2-41F8-BB61-3EF2AB745CFD}" type="presParOf" srcId="{FDDF3394-9934-44F6-A79A-1DD823C988F9}" destId="{E22504F5-E5FA-4125-8A32-374D729CA4AC}" srcOrd="18" destOrd="0" presId="urn:microsoft.com/office/officeart/2005/8/layout/list1"/>
    <dgm:cxn modelId="{B40F4E16-9D33-4F1A-87A7-02C9B9D87CAB}" type="presParOf" srcId="{FDDF3394-9934-44F6-A79A-1DD823C988F9}" destId="{F648CF32-6D2A-4691-9180-81B995A906C1}" srcOrd="19" destOrd="0" presId="urn:microsoft.com/office/officeart/2005/8/layout/list1"/>
    <dgm:cxn modelId="{60EF2A64-F4EF-4E4A-8EEA-1C4274A32B3A}" type="presParOf" srcId="{FDDF3394-9934-44F6-A79A-1DD823C988F9}" destId="{EFDB2143-6CC4-403F-9C3E-332CF7BBBC53}" srcOrd="20" destOrd="0" presId="urn:microsoft.com/office/officeart/2005/8/layout/list1"/>
    <dgm:cxn modelId="{61E84C3A-30D4-4A55-BC28-A5A7EAD517DC}" type="presParOf" srcId="{EFDB2143-6CC4-403F-9C3E-332CF7BBBC53}" destId="{C9C7A494-DAB8-4001-952E-0D94BD5F0F18}" srcOrd="0" destOrd="0" presId="urn:microsoft.com/office/officeart/2005/8/layout/list1"/>
    <dgm:cxn modelId="{DCA40502-BC46-407C-980C-00E9A926D56F}" type="presParOf" srcId="{EFDB2143-6CC4-403F-9C3E-332CF7BBBC53}" destId="{35B6308C-27B8-45FA-90CB-FE2E48A3D241}" srcOrd="1" destOrd="0" presId="urn:microsoft.com/office/officeart/2005/8/layout/list1"/>
    <dgm:cxn modelId="{412032D3-5B61-4977-9F2E-FF74C46047A8}" type="presParOf" srcId="{FDDF3394-9934-44F6-A79A-1DD823C988F9}" destId="{F8C8B610-E125-4A61-AE01-DF4EC7B26B07}" srcOrd="21" destOrd="0" presId="urn:microsoft.com/office/officeart/2005/8/layout/list1"/>
    <dgm:cxn modelId="{1293AAA9-F170-4287-A9B0-472572A0548F}" type="presParOf" srcId="{FDDF3394-9934-44F6-A79A-1DD823C988F9}" destId="{473E203A-B04A-4862-BA76-7147E8E79362}" srcOrd="22" destOrd="0" presId="urn:microsoft.com/office/officeart/2005/8/layout/list1"/>
    <dgm:cxn modelId="{1EF4E9DF-436F-440A-9E9C-4F6FF15133A3}" type="presParOf" srcId="{FDDF3394-9934-44F6-A79A-1DD823C988F9}" destId="{BC3E2183-B6C2-47C7-9CBC-A06BD64C7126}" srcOrd="23" destOrd="0" presId="urn:microsoft.com/office/officeart/2005/8/layout/list1"/>
    <dgm:cxn modelId="{7C68134E-9E83-4DF6-9B8E-2D92F63C9858}" type="presParOf" srcId="{FDDF3394-9934-44F6-A79A-1DD823C988F9}" destId="{11818BEC-2CEC-45F3-BBA8-E018C2C08DF2}" srcOrd="24" destOrd="0" presId="urn:microsoft.com/office/officeart/2005/8/layout/list1"/>
    <dgm:cxn modelId="{3812538B-4448-4BD6-ACA2-01F15568C648}" type="presParOf" srcId="{11818BEC-2CEC-45F3-BBA8-E018C2C08DF2}" destId="{22F27014-2A3E-46CF-AE3F-7A41E7B34966}" srcOrd="0" destOrd="0" presId="urn:microsoft.com/office/officeart/2005/8/layout/list1"/>
    <dgm:cxn modelId="{5B69FA60-B246-4124-BEA5-7DF8C02BE32F}" type="presParOf" srcId="{11818BEC-2CEC-45F3-BBA8-E018C2C08DF2}" destId="{CBBB047D-E160-4685-B237-47A9D6007417}" srcOrd="1" destOrd="0" presId="urn:microsoft.com/office/officeart/2005/8/layout/list1"/>
    <dgm:cxn modelId="{E596B666-0E0A-41D9-86D1-16746C87259E}" type="presParOf" srcId="{FDDF3394-9934-44F6-A79A-1DD823C988F9}" destId="{29731FBA-0048-40E8-8080-FD37689E5E5D}" srcOrd="25" destOrd="0" presId="urn:microsoft.com/office/officeart/2005/8/layout/list1"/>
    <dgm:cxn modelId="{BE144662-C49F-497D-9ACD-C7B4401C8274}" type="presParOf" srcId="{FDDF3394-9934-44F6-A79A-1DD823C988F9}" destId="{7B81B341-B3B5-4B1E-8DCF-F4019B230535}" srcOrd="26" destOrd="0" presId="urn:microsoft.com/office/officeart/2005/8/layout/list1"/>
    <dgm:cxn modelId="{15FF8A61-59F9-4434-9C07-A9FBBB705088}" type="presParOf" srcId="{FDDF3394-9934-44F6-A79A-1DD823C988F9}" destId="{015526B7-07E0-4C9D-88CE-5966AE08AA66}" srcOrd="27" destOrd="0" presId="urn:microsoft.com/office/officeart/2005/8/layout/list1"/>
    <dgm:cxn modelId="{3C1CA82C-BD57-4743-940A-209DD0CDA0F4}" type="presParOf" srcId="{FDDF3394-9934-44F6-A79A-1DD823C988F9}" destId="{2C6142B9-39E8-41DE-AAC1-BA6ED93764EA}" srcOrd="28" destOrd="0" presId="urn:microsoft.com/office/officeart/2005/8/layout/list1"/>
    <dgm:cxn modelId="{0993010A-6CDF-4246-B1B5-1CAC70CB86FD}" type="presParOf" srcId="{2C6142B9-39E8-41DE-AAC1-BA6ED93764EA}" destId="{8554F735-142A-4F39-A65F-495AA7C4C7C4}" srcOrd="0" destOrd="0" presId="urn:microsoft.com/office/officeart/2005/8/layout/list1"/>
    <dgm:cxn modelId="{A0D5CC19-4366-45F8-99E2-A5EFC6EB9A2D}" type="presParOf" srcId="{2C6142B9-39E8-41DE-AAC1-BA6ED93764EA}" destId="{119FDDDA-328B-4B31-8C03-E407CC28C71A}" srcOrd="1" destOrd="0" presId="urn:microsoft.com/office/officeart/2005/8/layout/list1"/>
    <dgm:cxn modelId="{EA48B905-6AA1-4157-AC14-5415AB0582F9}" type="presParOf" srcId="{FDDF3394-9934-44F6-A79A-1DD823C988F9}" destId="{3387B637-0AED-4B98-B57B-E6BA789AF9CD}" srcOrd="29" destOrd="0" presId="urn:microsoft.com/office/officeart/2005/8/layout/list1"/>
    <dgm:cxn modelId="{7853BFD7-CD8F-42DC-B880-761295703A56}" type="presParOf" srcId="{FDDF3394-9934-44F6-A79A-1DD823C988F9}" destId="{5EDAFBA8-3A7A-4471-B65E-7C0736037A9B}" srcOrd="30" destOrd="0" presId="urn:microsoft.com/office/officeart/2005/8/layout/list1"/>
    <dgm:cxn modelId="{7D0AC75F-2AAE-4980-B6CB-E5CC2F8B9753}" type="presParOf" srcId="{FDDF3394-9934-44F6-A79A-1DD823C988F9}" destId="{5D860985-19EA-4417-BA03-3099AAD37223}" srcOrd="31" destOrd="0" presId="urn:microsoft.com/office/officeart/2005/8/layout/list1"/>
    <dgm:cxn modelId="{BF2CCB45-3DC8-42B6-A07D-AD82B931C9D0}" type="presParOf" srcId="{FDDF3394-9934-44F6-A79A-1DD823C988F9}" destId="{303A00F8-40D5-4ADF-A6E0-A2B22D3BD9F1}" srcOrd="32" destOrd="0" presId="urn:microsoft.com/office/officeart/2005/8/layout/list1"/>
    <dgm:cxn modelId="{6FD71246-1601-458C-8124-07C172560CBA}" type="presParOf" srcId="{303A00F8-40D5-4ADF-A6E0-A2B22D3BD9F1}" destId="{A19E1260-B81E-49FE-8FC2-412A3935C15A}" srcOrd="0" destOrd="0" presId="urn:microsoft.com/office/officeart/2005/8/layout/list1"/>
    <dgm:cxn modelId="{7D404A61-EE50-423E-9EDD-684E4317DDAC}" type="presParOf" srcId="{303A00F8-40D5-4ADF-A6E0-A2B22D3BD9F1}" destId="{15B72E4C-98D2-4735-9258-B10F400969BE}" srcOrd="1" destOrd="0" presId="urn:microsoft.com/office/officeart/2005/8/layout/list1"/>
    <dgm:cxn modelId="{BC293B1F-EA49-4222-88CD-A34CE77A10ED}" type="presParOf" srcId="{FDDF3394-9934-44F6-A79A-1DD823C988F9}" destId="{68F17F99-D22C-46AD-9FB8-85C8834CB6FB}" srcOrd="33" destOrd="0" presId="urn:microsoft.com/office/officeart/2005/8/layout/list1"/>
    <dgm:cxn modelId="{D75FD142-5BEB-4290-B791-51BA42DBB1B8}"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0A90C-E45E-476F-8CF7-DDA6843E16CA}">
      <dsp:nvSpPr>
        <dsp:cNvPr id="0" name=""/>
        <dsp:cNvSpPr/>
      </dsp:nvSpPr>
      <dsp:spPr>
        <a:xfrm>
          <a:off x="4233889" y="598970"/>
          <a:ext cx="3100495" cy="274182"/>
        </a:xfrm>
        <a:custGeom>
          <a:avLst/>
          <a:gdLst/>
          <a:ahLst/>
          <a:cxnLst/>
          <a:rect l="0" t="0" r="0" b="0"/>
          <a:pathLst>
            <a:path>
              <a:moveTo>
                <a:pt x="0" y="0"/>
              </a:moveTo>
              <a:lnTo>
                <a:pt x="0" y="186847"/>
              </a:lnTo>
              <a:lnTo>
                <a:pt x="3100495" y="186847"/>
              </a:lnTo>
              <a:lnTo>
                <a:pt x="3100495"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D6A6E8-D87A-46E5-AEA2-D77245FA1D94}">
      <dsp:nvSpPr>
        <dsp:cNvPr id="0" name=""/>
        <dsp:cNvSpPr/>
      </dsp:nvSpPr>
      <dsp:spPr>
        <a:xfrm>
          <a:off x="4233889" y="598970"/>
          <a:ext cx="1852168" cy="274182"/>
        </a:xfrm>
        <a:custGeom>
          <a:avLst/>
          <a:gdLst/>
          <a:ahLst/>
          <a:cxnLst/>
          <a:rect l="0" t="0" r="0" b="0"/>
          <a:pathLst>
            <a:path>
              <a:moveTo>
                <a:pt x="0" y="0"/>
              </a:moveTo>
              <a:lnTo>
                <a:pt x="0" y="186847"/>
              </a:lnTo>
              <a:lnTo>
                <a:pt x="1852168" y="186847"/>
              </a:lnTo>
              <a:lnTo>
                <a:pt x="1852168"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D30E0-A096-4DB5-9AEF-518509455746}">
      <dsp:nvSpPr>
        <dsp:cNvPr id="0" name=""/>
        <dsp:cNvSpPr/>
      </dsp:nvSpPr>
      <dsp:spPr>
        <a:xfrm>
          <a:off x="4233889" y="598970"/>
          <a:ext cx="699920" cy="274182"/>
        </a:xfrm>
        <a:custGeom>
          <a:avLst/>
          <a:gdLst/>
          <a:ahLst/>
          <a:cxnLst/>
          <a:rect l="0" t="0" r="0" b="0"/>
          <a:pathLst>
            <a:path>
              <a:moveTo>
                <a:pt x="0" y="0"/>
              </a:moveTo>
              <a:lnTo>
                <a:pt x="0" y="186847"/>
              </a:lnTo>
              <a:lnTo>
                <a:pt x="699920" y="186847"/>
              </a:lnTo>
              <a:lnTo>
                <a:pt x="69992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CA208C-D1F0-4384-82B3-D93C35F66606}">
      <dsp:nvSpPr>
        <dsp:cNvPr id="0" name=""/>
        <dsp:cNvSpPr/>
      </dsp:nvSpPr>
      <dsp:spPr>
        <a:xfrm>
          <a:off x="3561685" y="598970"/>
          <a:ext cx="672203" cy="274182"/>
        </a:xfrm>
        <a:custGeom>
          <a:avLst/>
          <a:gdLst/>
          <a:ahLst/>
          <a:cxnLst/>
          <a:rect l="0" t="0" r="0" b="0"/>
          <a:pathLst>
            <a:path>
              <a:moveTo>
                <a:pt x="672203" y="0"/>
              </a:moveTo>
              <a:lnTo>
                <a:pt x="672203" y="186847"/>
              </a:lnTo>
              <a:lnTo>
                <a:pt x="0" y="186847"/>
              </a:lnTo>
              <a:lnTo>
                <a:pt x="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672E63-E10D-4084-83FB-BC31598225AC}">
      <dsp:nvSpPr>
        <dsp:cNvPr id="0" name=""/>
        <dsp:cNvSpPr/>
      </dsp:nvSpPr>
      <dsp:spPr>
        <a:xfrm>
          <a:off x="2145204" y="598970"/>
          <a:ext cx="2088684" cy="274508"/>
        </a:xfrm>
        <a:custGeom>
          <a:avLst/>
          <a:gdLst/>
          <a:ahLst/>
          <a:cxnLst/>
          <a:rect l="0" t="0" r="0" b="0"/>
          <a:pathLst>
            <a:path>
              <a:moveTo>
                <a:pt x="2088684" y="0"/>
              </a:moveTo>
              <a:lnTo>
                <a:pt x="2088684" y="187173"/>
              </a:lnTo>
              <a:lnTo>
                <a:pt x="0" y="187173"/>
              </a:lnTo>
              <a:lnTo>
                <a:pt x="0" y="2745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25F1E5-7A72-4639-89CF-ED6A4176D5F7}">
      <dsp:nvSpPr>
        <dsp:cNvPr id="0" name=""/>
        <dsp:cNvSpPr/>
      </dsp:nvSpPr>
      <dsp:spPr>
        <a:xfrm>
          <a:off x="1037313" y="598970"/>
          <a:ext cx="3196575" cy="274182"/>
        </a:xfrm>
        <a:custGeom>
          <a:avLst/>
          <a:gdLst/>
          <a:ahLst/>
          <a:cxnLst/>
          <a:rect l="0" t="0" r="0" b="0"/>
          <a:pathLst>
            <a:path>
              <a:moveTo>
                <a:pt x="3196575" y="0"/>
              </a:moveTo>
              <a:lnTo>
                <a:pt x="3196575" y="186847"/>
              </a:lnTo>
              <a:lnTo>
                <a:pt x="0" y="186847"/>
              </a:lnTo>
              <a:lnTo>
                <a:pt x="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D9A0C-CC1C-4DFF-AF58-2640A3AE7D45}">
      <dsp:nvSpPr>
        <dsp:cNvPr id="0" name=""/>
        <dsp:cNvSpPr/>
      </dsp:nvSpPr>
      <dsp:spPr>
        <a:xfrm>
          <a:off x="3762515" y="325"/>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7D5A8-A785-43BF-A099-9E5FF826414A}">
      <dsp:nvSpPr>
        <dsp:cNvPr id="0" name=""/>
        <dsp:cNvSpPr/>
      </dsp:nvSpPr>
      <dsp:spPr>
        <a:xfrm>
          <a:off x="3867264" y="99837"/>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Ciclo Lineal</a:t>
          </a:r>
          <a:endParaRPr lang="es-AR" sz="1400" kern="1200" dirty="0"/>
        </a:p>
      </dsp:txBody>
      <dsp:txXfrm>
        <a:off x="3884798" y="117371"/>
        <a:ext cx="907679" cy="563576"/>
      </dsp:txXfrm>
    </dsp:sp>
    <dsp:sp modelId="{6D59EC82-9F76-4B69-A807-2F7CDCA8CE58}">
      <dsp:nvSpPr>
        <dsp:cNvPr id="0" name=""/>
        <dsp:cNvSpPr/>
      </dsp:nvSpPr>
      <dsp:spPr>
        <a:xfrm>
          <a:off x="565939"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1E118-E9E7-4808-90E7-E6C00C7C0841}">
      <dsp:nvSpPr>
        <dsp:cNvPr id="0" name=""/>
        <dsp:cNvSpPr/>
      </dsp:nvSpPr>
      <dsp:spPr>
        <a:xfrm>
          <a:off x="670689"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Análisis</a:t>
          </a:r>
          <a:endParaRPr lang="es-AR" sz="1400" kern="1200" dirty="0"/>
        </a:p>
      </dsp:txBody>
      <dsp:txXfrm>
        <a:off x="688223" y="990199"/>
        <a:ext cx="907679" cy="563576"/>
      </dsp:txXfrm>
    </dsp:sp>
    <dsp:sp modelId="{93C91497-53EB-43B7-8C07-EC44E79BFE4E}">
      <dsp:nvSpPr>
        <dsp:cNvPr id="0" name=""/>
        <dsp:cNvSpPr/>
      </dsp:nvSpPr>
      <dsp:spPr>
        <a:xfrm>
          <a:off x="1673830" y="873478"/>
          <a:ext cx="942747" cy="598644"/>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68FCB-6F08-4AE6-8007-B8A128AB1983}">
      <dsp:nvSpPr>
        <dsp:cNvPr id="0" name=""/>
        <dsp:cNvSpPr/>
      </dsp:nvSpPr>
      <dsp:spPr>
        <a:xfrm>
          <a:off x="1778580" y="972991"/>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Diseño</a:t>
          </a:r>
          <a:endParaRPr lang="es-AR" sz="1400" kern="1200" dirty="0"/>
        </a:p>
      </dsp:txBody>
      <dsp:txXfrm>
        <a:off x="1796114" y="990525"/>
        <a:ext cx="907679" cy="563576"/>
      </dsp:txXfrm>
    </dsp:sp>
    <dsp:sp modelId="{22555AE0-A045-4C3A-A99F-C5BE0C7F4D0E}">
      <dsp:nvSpPr>
        <dsp:cNvPr id="0" name=""/>
        <dsp:cNvSpPr/>
      </dsp:nvSpPr>
      <dsp:spPr>
        <a:xfrm>
          <a:off x="2870434" y="873153"/>
          <a:ext cx="1382502"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FE237-1C9E-4101-9B54-4957925F1365}">
      <dsp:nvSpPr>
        <dsp:cNvPr id="0" name=""/>
        <dsp:cNvSpPr/>
      </dsp:nvSpPr>
      <dsp:spPr>
        <a:xfrm>
          <a:off x="2975184" y="972665"/>
          <a:ext cx="1382502"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Implementación</a:t>
          </a:r>
          <a:endParaRPr lang="es-AR" sz="1400" kern="1200" dirty="0"/>
        </a:p>
      </dsp:txBody>
      <dsp:txXfrm>
        <a:off x="2992718" y="990199"/>
        <a:ext cx="1347434" cy="563576"/>
      </dsp:txXfrm>
    </dsp:sp>
    <dsp:sp modelId="{94E26A2E-75C5-4398-921B-E392ABD22890}">
      <dsp:nvSpPr>
        <dsp:cNvPr id="0" name=""/>
        <dsp:cNvSpPr/>
      </dsp:nvSpPr>
      <dsp:spPr>
        <a:xfrm>
          <a:off x="4462435"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DA966C-DE49-470C-AD8E-AEDF4393DB0E}">
      <dsp:nvSpPr>
        <dsp:cNvPr id="0" name=""/>
        <dsp:cNvSpPr/>
      </dsp:nvSpPr>
      <dsp:spPr>
        <a:xfrm>
          <a:off x="4567185"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err="1" smtClean="0"/>
            <a:t>Debugging</a:t>
          </a:r>
          <a:endParaRPr lang="es-AR" sz="1400" kern="1200" dirty="0"/>
        </a:p>
      </dsp:txBody>
      <dsp:txXfrm>
        <a:off x="4584719" y="990199"/>
        <a:ext cx="907679" cy="563576"/>
      </dsp:txXfrm>
    </dsp:sp>
    <dsp:sp modelId="{7C5BFFB9-3164-4B7D-9E1D-81D8FA4014D5}">
      <dsp:nvSpPr>
        <dsp:cNvPr id="0" name=""/>
        <dsp:cNvSpPr/>
      </dsp:nvSpPr>
      <dsp:spPr>
        <a:xfrm>
          <a:off x="5614683"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89996E-1E9B-4670-B1B4-DAB1A6B952A8}">
      <dsp:nvSpPr>
        <dsp:cNvPr id="0" name=""/>
        <dsp:cNvSpPr/>
      </dsp:nvSpPr>
      <dsp:spPr>
        <a:xfrm>
          <a:off x="5719432"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Instalación</a:t>
          </a:r>
          <a:endParaRPr lang="es-AR" sz="1400" kern="1200" dirty="0"/>
        </a:p>
      </dsp:txBody>
      <dsp:txXfrm>
        <a:off x="5736966" y="990199"/>
        <a:ext cx="907679" cy="563576"/>
      </dsp:txXfrm>
    </dsp:sp>
    <dsp:sp modelId="{FEE51833-6D6A-4316-9C82-7DBA0752CE5F}">
      <dsp:nvSpPr>
        <dsp:cNvPr id="0" name=""/>
        <dsp:cNvSpPr/>
      </dsp:nvSpPr>
      <dsp:spPr>
        <a:xfrm>
          <a:off x="6766930" y="873153"/>
          <a:ext cx="1134908"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86F-3C23-4E1C-AEC8-C7C612F8A036}">
      <dsp:nvSpPr>
        <dsp:cNvPr id="0" name=""/>
        <dsp:cNvSpPr/>
      </dsp:nvSpPr>
      <dsp:spPr>
        <a:xfrm>
          <a:off x="6871680" y="972665"/>
          <a:ext cx="1134908"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Aceptación</a:t>
          </a:r>
          <a:endParaRPr lang="es-AR" sz="1400" kern="1200" dirty="0"/>
        </a:p>
      </dsp:txBody>
      <dsp:txXfrm>
        <a:off x="6889214" y="990199"/>
        <a:ext cx="1099840" cy="5635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0A90C-E45E-476F-8CF7-DDA6843E16CA}">
      <dsp:nvSpPr>
        <dsp:cNvPr id="0" name=""/>
        <dsp:cNvSpPr/>
      </dsp:nvSpPr>
      <dsp:spPr>
        <a:xfrm>
          <a:off x="4233889" y="598970"/>
          <a:ext cx="3100495" cy="274182"/>
        </a:xfrm>
        <a:custGeom>
          <a:avLst/>
          <a:gdLst/>
          <a:ahLst/>
          <a:cxnLst/>
          <a:rect l="0" t="0" r="0" b="0"/>
          <a:pathLst>
            <a:path>
              <a:moveTo>
                <a:pt x="0" y="0"/>
              </a:moveTo>
              <a:lnTo>
                <a:pt x="0" y="186847"/>
              </a:lnTo>
              <a:lnTo>
                <a:pt x="3100495" y="186847"/>
              </a:lnTo>
              <a:lnTo>
                <a:pt x="3100495"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D6A6E8-D87A-46E5-AEA2-D77245FA1D94}">
      <dsp:nvSpPr>
        <dsp:cNvPr id="0" name=""/>
        <dsp:cNvSpPr/>
      </dsp:nvSpPr>
      <dsp:spPr>
        <a:xfrm>
          <a:off x="4233889" y="598970"/>
          <a:ext cx="1852168" cy="274182"/>
        </a:xfrm>
        <a:custGeom>
          <a:avLst/>
          <a:gdLst/>
          <a:ahLst/>
          <a:cxnLst/>
          <a:rect l="0" t="0" r="0" b="0"/>
          <a:pathLst>
            <a:path>
              <a:moveTo>
                <a:pt x="0" y="0"/>
              </a:moveTo>
              <a:lnTo>
                <a:pt x="0" y="186847"/>
              </a:lnTo>
              <a:lnTo>
                <a:pt x="1852168" y="186847"/>
              </a:lnTo>
              <a:lnTo>
                <a:pt x="1852168"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D30E0-A096-4DB5-9AEF-518509455746}">
      <dsp:nvSpPr>
        <dsp:cNvPr id="0" name=""/>
        <dsp:cNvSpPr/>
      </dsp:nvSpPr>
      <dsp:spPr>
        <a:xfrm>
          <a:off x="4233889" y="598970"/>
          <a:ext cx="699920" cy="274182"/>
        </a:xfrm>
        <a:custGeom>
          <a:avLst/>
          <a:gdLst/>
          <a:ahLst/>
          <a:cxnLst/>
          <a:rect l="0" t="0" r="0" b="0"/>
          <a:pathLst>
            <a:path>
              <a:moveTo>
                <a:pt x="0" y="0"/>
              </a:moveTo>
              <a:lnTo>
                <a:pt x="0" y="186847"/>
              </a:lnTo>
              <a:lnTo>
                <a:pt x="699920" y="186847"/>
              </a:lnTo>
              <a:lnTo>
                <a:pt x="69992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CA208C-D1F0-4384-82B3-D93C35F66606}">
      <dsp:nvSpPr>
        <dsp:cNvPr id="0" name=""/>
        <dsp:cNvSpPr/>
      </dsp:nvSpPr>
      <dsp:spPr>
        <a:xfrm>
          <a:off x="3561685" y="598970"/>
          <a:ext cx="672203" cy="274182"/>
        </a:xfrm>
        <a:custGeom>
          <a:avLst/>
          <a:gdLst/>
          <a:ahLst/>
          <a:cxnLst/>
          <a:rect l="0" t="0" r="0" b="0"/>
          <a:pathLst>
            <a:path>
              <a:moveTo>
                <a:pt x="672203" y="0"/>
              </a:moveTo>
              <a:lnTo>
                <a:pt x="672203" y="186847"/>
              </a:lnTo>
              <a:lnTo>
                <a:pt x="0" y="186847"/>
              </a:lnTo>
              <a:lnTo>
                <a:pt x="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672E63-E10D-4084-83FB-BC31598225AC}">
      <dsp:nvSpPr>
        <dsp:cNvPr id="0" name=""/>
        <dsp:cNvSpPr/>
      </dsp:nvSpPr>
      <dsp:spPr>
        <a:xfrm>
          <a:off x="2145204" y="598970"/>
          <a:ext cx="2088684" cy="274508"/>
        </a:xfrm>
        <a:custGeom>
          <a:avLst/>
          <a:gdLst/>
          <a:ahLst/>
          <a:cxnLst/>
          <a:rect l="0" t="0" r="0" b="0"/>
          <a:pathLst>
            <a:path>
              <a:moveTo>
                <a:pt x="2088684" y="0"/>
              </a:moveTo>
              <a:lnTo>
                <a:pt x="2088684" y="187173"/>
              </a:lnTo>
              <a:lnTo>
                <a:pt x="0" y="187173"/>
              </a:lnTo>
              <a:lnTo>
                <a:pt x="0" y="2745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25F1E5-7A72-4639-89CF-ED6A4176D5F7}">
      <dsp:nvSpPr>
        <dsp:cNvPr id="0" name=""/>
        <dsp:cNvSpPr/>
      </dsp:nvSpPr>
      <dsp:spPr>
        <a:xfrm>
          <a:off x="1037313" y="598970"/>
          <a:ext cx="3196575" cy="274182"/>
        </a:xfrm>
        <a:custGeom>
          <a:avLst/>
          <a:gdLst/>
          <a:ahLst/>
          <a:cxnLst/>
          <a:rect l="0" t="0" r="0" b="0"/>
          <a:pathLst>
            <a:path>
              <a:moveTo>
                <a:pt x="3196575" y="0"/>
              </a:moveTo>
              <a:lnTo>
                <a:pt x="3196575" y="186847"/>
              </a:lnTo>
              <a:lnTo>
                <a:pt x="0" y="186847"/>
              </a:lnTo>
              <a:lnTo>
                <a:pt x="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D9A0C-CC1C-4DFF-AF58-2640A3AE7D45}">
      <dsp:nvSpPr>
        <dsp:cNvPr id="0" name=""/>
        <dsp:cNvSpPr/>
      </dsp:nvSpPr>
      <dsp:spPr>
        <a:xfrm>
          <a:off x="3762515" y="325"/>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7D5A8-A785-43BF-A099-9E5FF826414A}">
      <dsp:nvSpPr>
        <dsp:cNvPr id="0" name=""/>
        <dsp:cNvSpPr/>
      </dsp:nvSpPr>
      <dsp:spPr>
        <a:xfrm>
          <a:off x="3867264" y="99837"/>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Ciclo Lineal</a:t>
          </a:r>
          <a:endParaRPr lang="es-AR" sz="1400" kern="1200" dirty="0"/>
        </a:p>
      </dsp:txBody>
      <dsp:txXfrm>
        <a:off x="3884798" y="117371"/>
        <a:ext cx="907679" cy="563576"/>
      </dsp:txXfrm>
    </dsp:sp>
    <dsp:sp modelId="{6D59EC82-9F76-4B69-A807-2F7CDCA8CE58}">
      <dsp:nvSpPr>
        <dsp:cNvPr id="0" name=""/>
        <dsp:cNvSpPr/>
      </dsp:nvSpPr>
      <dsp:spPr>
        <a:xfrm>
          <a:off x="565939"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1E118-E9E7-4808-90E7-E6C00C7C0841}">
      <dsp:nvSpPr>
        <dsp:cNvPr id="0" name=""/>
        <dsp:cNvSpPr/>
      </dsp:nvSpPr>
      <dsp:spPr>
        <a:xfrm>
          <a:off x="670689"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Análisis</a:t>
          </a:r>
          <a:endParaRPr lang="es-AR" sz="1400" kern="1200" dirty="0"/>
        </a:p>
      </dsp:txBody>
      <dsp:txXfrm>
        <a:off x="688223" y="990199"/>
        <a:ext cx="907679" cy="563576"/>
      </dsp:txXfrm>
    </dsp:sp>
    <dsp:sp modelId="{93C91497-53EB-43B7-8C07-EC44E79BFE4E}">
      <dsp:nvSpPr>
        <dsp:cNvPr id="0" name=""/>
        <dsp:cNvSpPr/>
      </dsp:nvSpPr>
      <dsp:spPr>
        <a:xfrm>
          <a:off x="1673830" y="873478"/>
          <a:ext cx="942747" cy="598644"/>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68FCB-6F08-4AE6-8007-B8A128AB1983}">
      <dsp:nvSpPr>
        <dsp:cNvPr id="0" name=""/>
        <dsp:cNvSpPr/>
      </dsp:nvSpPr>
      <dsp:spPr>
        <a:xfrm>
          <a:off x="1778580" y="972991"/>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Diseño</a:t>
          </a:r>
          <a:endParaRPr lang="es-AR" sz="1400" kern="1200" dirty="0"/>
        </a:p>
      </dsp:txBody>
      <dsp:txXfrm>
        <a:off x="1796114" y="990525"/>
        <a:ext cx="907679" cy="563576"/>
      </dsp:txXfrm>
    </dsp:sp>
    <dsp:sp modelId="{22555AE0-A045-4C3A-A99F-C5BE0C7F4D0E}">
      <dsp:nvSpPr>
        <dsp:cNvPr id="0" name=""/>
        <dsp:cNvSpPr/>
      </dsp:nvSpPr>
      <dsp:spPr>
        <a:xfrm>
          <a:off x="2870434" y="873153"/>
          <a:ext cx="1382502"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FE237-1C9E-4101-9B54-4957925F1365}">
      <dsp:nvSpPr>
        <dsp:cNvPr id="0" name=""/>
        <dsp:cNvSpPr/>
      </dsp:nvSpPr>
      <dsp:spPr>
        <a:xfrm>
          <a:off x="2975184" y="972665"/>
          <a:ext cx="1382502"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Implementación</a:t>
          </a:r>
          <a:endParaRPr lang="es-AR" sz="1400" kern="1200" dirty="0"/>
        </a:p>
      </dsp:txBody>
      <dsp:txXfrm>
        <a:off x="2992718" y="990199"/>
        <a:ext cx="1347434" cy="563576"/>
      </dsp:txXfrm>
    </dsp:sp>
    <dsp:sp modelId="{94E26A2E-75C5-4398-921B-E392ABD22890}">
      <dsp:nvSpPr>
        <dsp:cNvPr id="0" name=""/>
        <dsp:cNvSpPr/>
      </dsp:nvSpPr>
      <dsp:spPr>
        <a:xfrm>
          <a:off x="4462435"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DA966C-DE49-470C-AD8E-AEDF4393DB0E}">
      <dsp:nvSpPr>
        <dsp:cNvPr id="0" name=""/>
        <dsp:cNvSpPr/>
      </dsp:nvSpPr>
      <dsp:spPr>
        <a:xfrm>
          <a:off x="4567185"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err="1" smtClean="0"/>
            <a:t>Debugging</a:t>
          </a:r>
          <a:endParaRPr lang="es-AR" sz="1400" kern="1200" dirty="0"/>
        </a:p>
      </dsp:txBody>
      <dsp:txXfrm>
        <a:off x="4584719" y="990199"/>
        <a:ext cx="907679" cy="563576"/>
      </dsp:txXfrm>
    </dsp:sp>
    <dsp:sp modelId="{7C5BFFB9-3164-4B7D-9E1D-81D8FA4014D5}">
      <dsp:nvSpPr>
        <dsp:cNvPr id="0" name=""/>
        <dsp:cNvSpPr/>
      </dsp:nvSpPr>
      <dsp:spPr>
        <a:xfrm>
          <a:off x="5614683"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89996E-1E9B-4670-B1B4-DAB1A6B952A8}">
      <dsp:nvSpPr>
        <dsp:cNvPr id="0" name=""/>
        <dsp:cNvSpPr/>
      </dsp:nvSpPr>
      <dsp:spPr>
        <a:xfrm>
          <a:off x="5719432"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Instalación</a:t>
          </a:r>
          <a:endParaRPr lang="es-AR" sz="1400" kern="1200" dirty="0"/>
        </a:p>
      </dsp:txBody>
      <dsp:txXfrm>
        <a:off x="5736966" y="990199"/>
        <a:ext cx="907679" cy="563576"/>
      </dsp:txXfrm>
    </dsp:sp>
    <dsp:sp modelId="{FEE51833-6D6A-4316-9C82-7DBA0752CE5F}">
      <dsp:nvSpPr>
        <dsp:cNvPr id="0" name=""/>
        <dsp:cNvSpPr/>
      </dsp:nvSpPr>
      <dsp:spPr>
        <a:xfrm>
          <a:off x="6766930" y="873153"/>
          <a:ext cx="1134908"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86F-3C23-4E1C-AEC8-C7C612F8A036}">
      <dsp:nvSpPr>
        <dsp:cNvPr id="0" name=""/>
        <dsp:cNvSpPr/>
      </dsp:nvSpPr>
      <dsp:spPr>
        <a:xfrm>
          <a:off x="6871680" y="972665"/>
          <a:ext cx="1134908"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Aceptación</a:t>
          </a:r>
          <a:endParaRPr lang="es-AR" sz="1400" kern="1200" dirty="0"/>
        </a:p>
      </dsp:txBody>
      <dsp:txXfrm>
        <a:off x="6889214" y="990199"/>
        <a:ext cx="1099840" cy="5635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E7C53B-08E3-4C25-A3F7-AEB3EF88BA2D}" type="datetimeFigureOut">
              <a:rPr lang="es-CL" smtClean="0"/>
              <a:t>03/11/2019</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658D0-3E5D-435A-BFD7-2EE335740A75}" type="slidenum">
              <a:rPr lang="es-CL" smtClean="0"/>
              <a:t>‹Nº›</a:t>
            </a:fld>
            <a:endParaRPr lang="es-CL"/>
          </a:p>
        </p:txBody>
      </p:sp>
    </p:spTree>
    <p:extLst>
      <p:ext uri="{BB962C8B-B14F-4D97-AF65-F5344CB8AC3E}">
        <p14:creationId xmlns:p14="http://schemas.microsoft.com/office/powerpoint/2010/main" val="159213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1</a:t>
            </a:fld>
            <a:endParaRPr lang="es-CL"/>
          </a:p>
        </p:txBody>
      </p:sp>
    </p:spTree>
    <p:extLst>
      <p:ext uri="{BB962C8B-B14F-4D97-AF65-F5344CB8AC3E}">
        <p14:creationId xmlns:p14="http://schemas.microsoft.com/office/powerpoint/2010/main" val="772662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a:p>
            <a:endParaRPr lang="es-CL" dirty="0" smtClean="0"/>
          </a:p>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10</a:t>
            </a:fld>
            <a:endParaRPr lang="es-CL"/>
          </a:p>
        </p:txBody>
      </p:sp>
    </p:spTree>
    <p:extLst>
      <p:ext uri="{BB962C8B-B14F-4D97-AF65-F5344CB8AC3E}">
        <p14:creationId xmlns:p14="http://schemas.microsoft.com/office/powerpoint/2010/main" val="180793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12</a:t>
            </a:fld>
            <a:endParaRPr lang="es-CL"/>
          </a:p>
        </p:txBody>
      </p:sp>
    </p:spTree>
    <p:extLst>
      <p:ext uri="{BB962C8B-B14F-4D97-AF65-F5344CB8AC3E}">
        <p14:creationId xmlns:p14="http://schemas.microsoft.com/office/powerpoint/2010/main" val="836965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21</a:t>
            </a:fld>
            <a:endParaRPr lang="es-CL"/>
          </a:p>
        </p:txBody>
      </p:sp>
    </p:spTree>
    <p:extLst>
      <p:ext uri="{BB962C8B-B14F-4D97-AF65-F5344CB8AC3E}">
        <p14:creationId xmlns:p14="http://schemas.microsoft.com/office/powerpoint/2010/main" val="2195042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29</a:t>
            </a:fld>
            <a:endParaRPr lang="es-CL"/>
          </a:p>
        </p:txBody>
      </p:sp>
    </p:spTree>
    <p:extLst>
      <p:ext uri="{BB962C8B-B14F-4D97-AF65-F5344CB8AC3E}">
        <p14:creationId xmlns:p14="http://schemas.microsoft.com/office/powerpoint/2010/main" val="1051527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t>35</a:t>
            </a:fld>
            <a:endParaRPr lang="es-CL"/>
          </a:p>
        </p:txBody>
      </p:sp>
    </p:spTree>
    <p:extLst>
      <p:ext uri="{BB962C8B-B14F-4D97-AF65-F5344CB8AC3E}">
        <p14:creationId xmlns:p14="http://schemas.microsoft.com/office/powerpoint/2010/main" val="296726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55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007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51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0807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646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69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8</a:t>
            </a:fld>
            <a:endParaRPr lang="es-CL"/>
          </a:p>
        </p:txBody>
      </p:sp>
    </p:spTree>
    <p:extLst>
      <p:ext uri="{BB962C8B-B14F-4D97-AF65-F5344CB8AC3E}">
        <p14:creationId xmlns:p14="http://schemas.microsoft.com/office/powerpoint/2010/main" val="2833249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t>9</a:t>
            </a:fld>
            <a:endParaRPr lang="es-CL"/>
          </a:p>
        </p:txBody>
      </p:sp>
    </p:spTree>
    <p:extLst>
      <p:ext uri="{BB962C8B-B14F-4D97-AF65-F5344CB8AC3E}">
        <p14:creationId xmlns:p14="http://schemas.microsoft.com/office/powerpoint/2010/main" val="189656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23336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133318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92399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177439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9303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21749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83869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31421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271401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315403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EF793F-0C72-49A9-9EED-31D93259B893}" type="datetimeFigureOut">
              <a:rPr lang="es-CL" smtClean="0"/>
              <a:t>03/11/2019</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t>‹Nº›</a:t>
            </a:fld>
            <a:endParaRPr lang="es-CL"/>
          </a:p>
        </p:txBody>
      </p:sp>
    </p:spTree>
    <p:extLst>
      <p:ext uri="{BB962C8B-B14F-4D97-AF65-F5344CB8AC3E}">
        <p14:creationId xmlns:p14="http://schemas.microsoft.com/office/powerpoint/2010/main" val="37221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F793F-0C72-49A9-9EED-31D93259B893}" type="datetimeFigureOut">
              <a:rPr lang="es-CL" smtClean="0"/>
              <a:t>03/11/2019</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2B344-E978-4D2A-9570-4BFC0ADECCEE}" type="slidenum">
              <a:rPr lang="es-CL" smtClean="0"/>
              <a:t>‹Nº›</a:t>
            </a:fld>
            <a:endParaRPr lang="es-CL"/>
          </a:p>
        </p:txBody>
      </p:sp>
    </p:spTree>
    <p:extLst>
      <p:ext uri="{BB962C8B-B14F-4D97-AF65-F5344CB8AC3E}">
        <p14:creationId xmlns:p14="http://schemas.microsoft.com/office/powerpoint/2010/main" val="386539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6.jpe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6.jpe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jpe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jpe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8.jpe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9.jpeg"/><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9.jpe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0.png"/><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0.png"/><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Layout" Target="../diagrams/layout17.xml"/><Relationship Id="rId7" Type="http://schemas.openxmlformats.org/officeDocument/2006/relationships/image" Target="../media/image11.png"/><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10" Type="http://schemas.openxmlformats.org/officeDocument/2006/relationships/image" Target="../media/image14.jpeg"/><Relationship Id="rId4" Type="http://schemas.openxmlformats.org/officeDocument/2006/relationships/diagramQuickStyle" Target="../diagrams/quickStyle17.xml"/><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Layout" Target="../diagrams/layout18.xml"/><Relationship Id="rId7" Type="http://schemas.openxmlformats.org/officeDocument/2006/relationships/image" Target="../media/image11.png"/><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10" Type="http://schemas.openxmlformats.org/officeDocument/2006/relationships/image" Target="../media/image14.jpeg"/><Relationship Id="rId4" Type="http://schemas.openxmlformats.org/officeDocument/2006/relationships/diagramQuickStyle" Target="../diagrams/quickStyle18.xml"/><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image" Target="../media/image14.jpeg"/><Relationship Id="rId4" Type="http://schemas.openxmlformats.org/officeDocument/2006/relationships/diagramLayout" Target="../diagrams/layout19.xml"/><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5.png"/><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5.png"/><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15.png"/><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15.png"/><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16.png"/><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6.xml.rels><?xml version="1.0" encoding="UTF-8" standalone="yes"?>
<Relationships xmlns="http://schemas.openxmlformats.org/package/2006/relationships"><Relationship Id="rId3" Type="http://schemas.openxmlformats.org/officeDocument/2006/relationships/hyperlink" Target="https://es.wikipedia.org/wiki/IBM" TargetMode="External"/><Relationship Id="rId7" Type="http://schemas.openxmlformats.org/officeDocument/2006/relationships/image" Target="../media/image17.png"/><Relationship Id="rId2" Type="http://schemas.openxmlformats.org/officeDocument/2006/relationships/hyperlink" Target="https://es.wikipedia.org/wiki/Rational_Software" TargetMode="External"/><Relationship Id="rId1" Type="http://schemas.openxmlformats.org/officeDocument/2006/relationships/slideLayout" Target="../slideLayouts/slideLayout7.xml"/><Relationship Id="rId6" Type="http://schemas.openxmlformats.org/officeDocument/2006/relationships/hyperlink" Target="https://es.wikipedia.org/wiki/UML" TargetMode="External"/><Relationship Id="rId5" Type="http://schemas.openxmlformats.org/officeDocument/2006/relationships/hyperlink" Target="https://es.wikipedia.org/wiki/Lenguaje_Unificado_de_Modelado" TargetMode="External"/><Relationship Id="rId4" Type="http://schemas.openxmlformats.org/officeDocument/2006/relationships/hyperlink" Target="https://es.wikipedia.org/wiki/Proceso_Unificado_de_Rational#cite_note-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es.wikipedia.org/wiki/Artefacto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CuadroTexto"/>
          <p:cNvSpPr txBox="1"/>
          <p:nvPr/>
        </p:nvSpPr>
        <p:spPr>
          <a:xfrm>
            <a:off x="277848" y="1916832"/>
            <a:ext cx="7988084" cy="1323439"/>
          </a:xfrm>
          <a:prstGeom prst="rect">
            <a:avLst/>
          </a:prstGeom>
          <a:noFill/>
        </p:spPr>
        <p:txBody>
          <a:bodyPr wrap="none" rtlCol="0">
            <a:spAutoFit/>
          </a:bodyPr>
          <a:lstStyle/>
          <a:p>
            <a:r>
              <a:rPr lang="es-CL" sz="4000" spc="700" dirty="0" smtClean="0">
                <a:solidFill>
                  <a:schemeClr val="tx1">
                    <a:lumMod val="50000"/>
                    <a:lumOff val="50000"/>
                  </a:schemeClr>
                </a:solidFill>
              </a:rPr>
              <a:t>Metodología de Desarrollo</a:t>
            </a:r>
          </a:p>
          <a:p>
            <a:r>
              <a:rPr lang="es-CL" sz="4000" spc="700" dirty="0" smtClean="0">
                <a:solidFill>
                  <a:schemeClr val="tx1">
                    <a:lumMod val="50000"/>
                    <a:lumOff val="50000"/>
                  </a:schemeClr>
                </a:solidFill>
              </a:rPr>
              <a:t>De Software</a:t>
            </a:r>
          </a:p>
        </p:txBody>
      </p:sp>
      <p:pic>
        <p:nvPicPr>
          <p:cNvPr id="9" name="Picture 2" descr="http://2.bp.blogspot.com/-83jhQvqv-fI/Tx3_bmOkfmI/AAAAAAAAAFQ/mIVaHtfcRes/s1600/la-ciudad-accesible-ed-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05064"/>
            <a:ext cx="8734348" cy="226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79787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1 Rectángulo"/>
          <p:cNvSpPr/>
          <p:nvPr/>
        </p:nvSpPr>
        <p:spPr>
          <a:xfrm>
            <a:off x="299390" y="223501"/>
            <a:ext cx="8078766" cy="671851"/>
          </a:xfrm>
          <a:prstGeom prst="rect">
            <a:avLst/>
          </a:prstGeom>
        </p:spPr>
        <p:txBody>
          <a:bodyPr wrap="square">
            <a:spAutoFit/>
          </a:bodyPr>
          <a:lstStyle/>
          <a:p>
            <a:pPr>
              <a:lnSpc>
                <a:spcPct val="150000"/>
              </a:lnSpc>
            </a:pPr>
            <a:r>
              <a:rPr lang="es-CL" sz="2800" b="1" spc="600" dirty="0" smtClean="0">
                <a:solidFill>
                  <a:schemeClr val="accent1"/>
                </a:solidFill>
              </a:rPr>
              <a:t>Metodología de Desarrollo de SW</a:t>
            </a:r>
            <a:endParaRPr lang="es-CL" sz="2800" b="1" spc="600" dirty="0">
              <a:solidFill>
                <a:schemeClr val="accent1"/>
              </a:solidFill>
            </a:endParaRPr>
          </a:p>
        </p:txBody>
      </p:sp>
      <p:sp>
        <p:nvSpPr>
          <p:cNvPr id="2" name="Rectángulo 1"/>
          <p:cNvSpPr/>
          <p:nvPr/>
        </p:nvSpPr>
        <p:spPr>
          <a:xfrm>
            <a:off x="438272" y="1268760"/>
            <a:ext cx="7801002" cy="2862322"/>
          </a:xfrm>
          <a:prstGeom prst="rect">
            <a:avLst/>
          </a:prstGeom>
        </p:spPr>
        <p:txBody>
          <a:bodyPr wrap="square">
            <a:spAutoFit/>
          </a:bodyPr>
          <a:lstStyle/>
          <a:p>
            <a:pPr algn="just" fontAlgn="base"/>
            <a:r>
              <a:rPr lang="es-CL" dirty="0">
                <a:solidFill>
                  <a:srgbClr val="333333"/>
                </a:solidFill>
                <a:latin typeface="Helvetica" panose="020B0604020202020204" pitchFamily="34" charset="0"/>
              </a:rPr>
              <a:t>Estos dos </a:t>
            </a:r>
            <a:r>
              <a:rPr lang="es-CL" dirty="0" smtClean="0">
                <a:solidFill>
                  <a:srgbClr val="333333"/>
                </a:solidFill>
                <a:latin typeface="Helvetica" panose="020B0604020202020204" pitchFamily="34" charset="0"/>
              </a:rPr>
              <a:t>modelos:</a:t>
            </a:r>
            <a:endParaRPr lang="es-CL" dirty="0">
              <a:solidFill>
                <a:srgbClr val="333333"/>
              </a:solidFill>
              <a:latin typeface="Helvetica" panose="020B0604020202020204" pitchFamily="34" charset="0"/>
            </a:endParaRPr>
          </a:p>
          <a:p>
            <a:pPr algn="just" fontAlgn="base"/>
            <a:endParaRPr lang="es-CL" dirty="0">
              <a:solidFill>
                <a:srgbClr val="333333"/>
              </a:solidFill>
              <a:latin typeface="Helvetica" panose="020B0604020202020204" pitchFamily="34" charset="0"/>
            </a:endParaRPr>
          </a:p>
          <a:p>
            <a:pPr algn="just" fontAlgn="base"/>
            <a:r>
              <a:rPr lang="es-CL" dirty="0">
                <a:solidFill>
                  <a:srgbClr val="333333"/>
                </a:solidFill>
                <a:latin typeface="Helvetica" panose="020B0604020202020204" pitchFamily="34" charset="0"/>
              </a:rPr>
              <a:t>– El </a:t>
            </a:r>
            <a:r>
              <a:rPr lang="es-CL" b="1" u="sng" dirty="0">
                <a:solidFill>
                  <a:schemeClr val="accent1"/>
                </a:solidFill>
                <a:latin typeface="inherit"/>
              </a:rPr>
              <a:t>modelo clásico</a:t>
            </a:r>
            <a:r>
              <a:rPr lang="es-CL" dirty="0">
                <a:solidFill>
                  <a:srgbClr val="333333"/>
                </a:solidFill>
                <a:latin typeface="Helvetica" panose="020B0604020202020204" pitchFamily="34" charset="0"/>
              </a:rPr>
              <a:t> trabaja con equipos especializados que se ocupan cada uno de la parte del proceso en que son especialistas, pasándose el trabajo de unos a otros cada vez que terminan la parte que les toca (</a:t>
            </a:r>
            <a:r>
              <a:rPr lang="es-CL" dirty="0">
                <a:solidFill>
                  <a:schemeClr val="accent2"/>
                </a:solidFill>
                <a:latin typeface="Helvetica" panose="020B0604020202020204" pitchFamily="34" charset="0"/>
              </a:rPr>
              <a:t>modelo secuencial o en cascada</a:t>
            </a:r>
            <a:r>
              <a:rPr lang="es-CL" dirty="0">
                <a:solidFill>
                  <a:srgbClr val="333333"/>
                </a:solidFill>
                <a:latin typeface="Helvetica" panose="020B0604020202020204" pitchFamily="34" charset="0"/>
              </a:rPr>
              <a:t>).</a:t>
            </a:r>
          </a:p>
          <a:p>
            <a:pPr algn="just" fontAlgn="base"/>
            <a:endParaRPr lang="es-CL" dirty="0">
              <a:solidFill>
                <a:srgbClr val="333333"/>
              </a:solidFill>
              <a:latin typeface="Helvetica" panose="020B0604020202020204" pitchFamily="34" charset="0"/>
            </a:endParaRPr>
          </a:p>
          <a:p>
            <a:pPr algn="just" fontAlgn="base"/>
            <a:r>
              <a:rPr lang="es-CL" dirty="0">
                <a:solidFill>
                  <a:srgbClr val="333333"/>
                </a:solidFill>
                <a:latin typeface="Helvetica" panose="020B0604020202020204" pitchFamily="34" charset="0"/>
              </a:rPr>
              <a:t>– Mientras que el </a:t>
            </a:r>
            <a:r>
              <a:rPr lang="es-CL" b="1" u="sng" dirty="0">
                <a:solidFill>
                  <a:schemeClr val="accent1"/>
                </a:solidFill>
                <a:latin typeface="inherit"/>
              </a:rPr>
              <a:t>modelo ágil</a:t>
            </a:r>
            <a:r>
              <a:rPr lang="es-CL" dirty="0">
                <a:solidFill>
                  <a:srgbClr val="333333"/>
                </a:solidFill>
                <a:latin typeface="Helvetica" panose="020B0604020202020204" pitchFamily="34" charset="0"/>
              </a:rPr>
              <a:t> trabaja con equipos </a:t>
            </a:r>
            <a:r>
              <a:rPr lang="es-CL" u="sng" dirty="0">
                <a:solidFill>
                  <a:srgbClr val="333333"/>
                </a:solidFill>
                <a:latin typeface="Helvetica" panose="020B0604020202020204" pitchFamily="34" charset="0"/>
              </a:rPr>
              <a:t>multidisciplinares</a:t>
            </a:r>
            <a:r>
              <a:rPr lang="es-CL" dirty="0">
                <a:solidFill>
                  <a:srgbClr val="333333"/>
                </a:solidFill>
                <a:latin typeface="Helvetica" panose="020B0604020202020204" pitchFamily="34" charset="0"/>
              </a:rPr>
              <a:t> que </a:t>
            </a:r>
            <a:r>
              <a:rPr lang="es-CL" u="sng" dirty="0">
                <a:solidFill>
                  <a:srgbClr val="333333"/>
                </a:solidFill>
                <a:latin typeface="Helvetica" panose="020B0604020202020204" pitchFamily="34" charset="0"/>
              </a:rPr>
              <a:t>trabajan a la vez</a:t>
            </a:r>
            <a:r>
              <a:rPr lang="es-CL" dirty="0">
                <a:solidFill>
                  <a:srgbClr val="333333"/>
                </a:solidFill>
                <a:latin typeface="Helvetica" panose="020B0604020202020204" pitchFamily="34" charset="0"/>
              </a:rPr>
              <a:t> y </a:t>
            </a:r>
            <a:r>
              <a:rPr lang="es-CL" u="sng" dirty="0">
                <a:solidFill>
                  <a:srgbClr val="333333"/>
                </a:solidFill>
                <a:latin typeface="Helvetica" panose="020B0604020202020204" pitchFamily="34" charset="0"/>
              </a:rPr>
              <a:t>solapan las fases del proceso</a:t>
            </a:r>
            <a:r>
              <a:rPr lang="es-CL" dirty="0">
                <a:solidFill>
                  <a:srgbClr val="333333"/>
                </a:solidFill>
                <a:latin typeface="Helvetica" panose="020B0604020202020204" pitchFamily="34" charset="0"/>
              </a:rPr>
              <a:t>, que más que fases son tareas que se ejecutan cuando son necesarias.</a:t>
            </a:r>
          </a:p>
        </p:txBody>
      </p:sp>
    </p:spTree>
    <p:extLst>
      <p:ext uri="{BB962C8B-B14F-4D97-AF65-F5344CB8AC3E}">
        <p14:creationId xmlns:p14="http://schemas.microsoft.com/office/powerpoint/2010/main" val="159420623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51720" y="2852936"/>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238032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pic>
        <p:nvPicPr>
          <p:cNvPr id="16386" name="Picture 2" descr="http://www.panel.es/portalPanel/archivos/imagenes/14243392246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573016"/>
            <a:ext cx="5604660" cy="270892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95536" y="1124744"/>
            <a:ext cx="7578588" cy="5493812"/>
          </a:xfrm>
          <a:prstGeom prst="rect">
            <a:avLst/>
          </a:prstGeom>
        </p:spPr>
        <p:txBody>
          <a:bodyPr wrap="square">
            <a:spAutoFit/>
          </a:bodyPr>
          <a:lstStyle/>
          <a:p>
            <a:pPr>
              <a:lnSpc>
                <a:spcPct val="150000"/>
              </a:lnSpc>
            </a:pPr>
            <a:r>
              <a:rPr lang="es-CL" sz="2400" dirty="0" smtClean="0">
                <a:solidFill>
                  <a:schemeClr val="tx2"/>
                </a:solidFill>
              </a:rPr>
              <a:t>Identificaremos </a:t>
            </a:r>
            <a:r>
              <a:rPr lang="es-CL" sz="2400" dirty="0">
                <a:solidFill>
                  <a:schemeClr val="tx2"/>
                </a:solidFill>
              </a:rPr>
              <a:t>los modelos de </a:t>
            </a:r>
            <a:r>
              <a:rPr lang="es-CL" sz="2400" dirty="0" smtClean="0">
                <a:solidFill>
                  <a:schemeClr val="tx2"/>
                </a:solidFill>
              </a:rPr>
              <a:t>software como Tradicionales:</a:t>
            </a:r>
          </a:p>
          <a:p>
            <a:pPr marL="342900" indent="-342900">
              <a:lnSpc>
                <a:spcPct val="150000"/>
              </a:lnSpc>
              <a:buFont typeface="Arial" panose="020B0604020202020204" pitchFamily="34" charset="0"/>
              <a:buChar char="•"/>
            </a:pPr>
            <a:r>
              <a:rPr lang="es-CL" dirty="0" smtClean="0">
                <a:solidFill>
                  <a:schemeClr val="tx2"/>
                </a:solidFill>
              </a:rPr>
              <a:t>Lineal</a:t>
            </a:r>
          </a:p>
          <a:p>
            <a:pPr marL="342900" indent="-342900">
              <a:lnSpc>
                <a:spcPct val="150000"/>
              </a:lnSpc>
              <a:buFont typeface="Arial" panose="020B0604020202020204" pitchFamily="34" charset="0"/>
              <a:buChar char="•"/>
            </a:pPr>
            <a:r>
              <a:rPr lang="es-CL" dirty="0" smtClean="0">
                <a:solidFill>
                  <a:schemeClr val="tx2"/>
                </a:solidFill>
              </a:rPr>
              <a:t>Cascada y Cascada Modificada</a:t>
            </a:r>
          </a:p>
          <a:p>
            <a:pPr marL="342900" indent="-342900">
              <a:lnSpc>
                <a:spcPct val="150000"/>
              </a:lnSpc>
              <a:buFont typeface="Arial" panose="020B0604020202020204" pitchFamily="34" charset="0"/>
              <a:buChar char="•"/>
            </a:pPr>
            <a:r>
              <a:rPr lang="es-CL" dirty="0" smtClean="0">
                <a:solidFill>
                  <a:schemeClr val="tx2"/>
                </a:solidFill>
              </a:rPr>
              <a:t>Ciclo en V</a:t>
            </a:r>
          </a:p>
          <a:p>
            <a:pPr marL="342900" indent="-342900">
              <a:lnSpc>
                <a:spcPct val="150000"/>
              </a:lnSpc>
              <a:buFont typeface="Arial" panose="020B0604020202020204" pitchFamily="34" charset="0"/>
              <a:buChar char="•"/>
            </a:pPr>
            <a:r>
              <a:rPr lang="es-CL" dirty="0" err="1" smtClean="0">
                <a:solidFill>
                  <a:schemeClr val="tx2"/>
                </a:solidFill>
              </a:rPr>
              <a:t>Sashimi</a:t>
            </a:r>
            <a:endParaRPr lang="es-CL" dirty="0" smtClean="0">
              <a:solidFill>
                <a:schemeClr val="tx2"/>
              </a:solidFill>
            </a:endParaRPr>
          </a:p>
          <a:p>
            <a:pPr marL="342900" indent="-342900">
              <a:lnSpc>
                <a:spcPct val="150000"/>
              </a:lnSpc>
              <a:buFont typeface="Arial" panose="020B0604020202020204" pitchFamily="34" charset="0"/>
              <a:buChar char="•"/>
            </a:pPr>
            <a:r>
              <a:rPr lang="es-CL" dirty="0" smtClean="0">
                <a:solidFill>
                  <a:schemeClr val="tx2"/>
                </a:solidFill>
              </a:rPr>
              <a:t>Iterativo</a:t>
            </a:r>
          </a:p>
          <a:p>
            <a:pPr marL="342900" indent="-342900">
              <a:lnSpc>
                <a:spcPct val="150000"/>
              </a:lnSpc>
              <a:buFont typeface="Arial" panose="020B0604020202020204" pitchFamily="34" charset="0"/>
              <a:buChar char="•"/>
            </a:pPr>
            <a:r>
              <a:rPr lang="es-CL" dirty="0" smtClean="0">
                <a:solidFill>
                  <a:schemeClr val="tx2"/>
                </a:solidFill>
              </a:rPr>
              <a:t>Incremental</a:t>
            </a:r>
          </a:p>
          <a:p>
            <a:pPr marL="342900" indent="-342900">
              <a:lnSpc>
                <a:spcPct val="150000"/>
              </a:lnSpc>
              <a:buFont typeface="Arial" panose="020B0604020202020204" pitchFamily="34" charset="0"/>
              <a:buChar char="•"/>
            </a:pPr>
            <a:r>
              <a:rPr lang="es-CL" dirty="0" smtClean="0">
                <a:solidFill>
                  <a:schemeClr val="tx2"/>
                </a:solidFill>
              </a:rPr>
              <a:t>Basado en Prototipos</a:t>
            </a:r>
          </a:p>
          <a:p>
            <a:pPr marL="342900" indent="-342900">
              <a:lnSpc>
                <a:spcPct val="150000"/>
              </a:lnSpc>
              <a:buFont typeface="Arial" panose="020B0604020202020204" pitchFamily="34" charset="0"/>
              <a:buChar char="•"/>
            </a:pPr>
            <a:r>
              <a:rPr lang="es-CL" dirty="0" smtClean="0">
                <a:solidFill>
                  <a:schemeClr val="tx2"/>
                </a:solidFill>
              </a:rPr>
              <a:t>Evolutivo</a:t>
            </a:r>
          </a:p>
          <a:p>
            <a:pPr marL="342900" indent="-342900">
              <a:lnSpc>
                <a:spcPct val="150000"/>
              </a:lnSpc>
              <a:buFont typeface="Arial" panose="020B0604020202020204" pitchFamily="34" charset="0"/>
              <a:buChar char="•"/>
            </a:pPr>
            <a:r>
              <a:rPr lang="es-CL" dirty="0" smtClean="0">
                <a:solidFill>
                  <a:schemeClr val="tx2"/>
                </a:solidFill>
              </a:rPr>
              <a:t>Espiral</a:t>
            </a:r>
          </a:p>
          <a:p>
            <a:pPr marL="342900" indent="-342900">
              <a:lnSpc>
                <a:spcPct val="150000"/>
              </a:lnSpc>
              <a:buFont typeface="Arial" panose="020B0604020202020204" pitchFamily="34" charset="0"/>
              <a:buChar char="•"/>
            </a:pPr>
            <a:r>
              <a:rPr lang="es-CL" dirty="0">
                <a:solidFill>
                  <a:schemeClr val="tx2"/>
                </a:solidFill>
              </a:rPr>
              <a:t>RUP</a:t>
            </a:r>
            <a:endParaRPr lang="es-CL" dirty="0">
              <a:solidFill>
                <a:schemeClr val="tx2"/>
              </a:solidFill>
            </a:endParaRPr>
          </a:p>
        </p:txBody>
      </p:sp>
      <p:sp>
        <p:nvSpPr>
          <p:cNvPr id="5" name="1 Rectángulo"/>
          <p:cNvSpPr/>
          <p:nvPr/>
        </p:nvSpPr>
        <p:spPr>
          <a:xfrm>
            <a:off x="299390" y="223501"/>
            <a:ext cx="8078766" cy="671851"/>
          </a:xfrm>
          <a:prstGeom prst="rect">
            <a:avLst/>
          </a:prstGeom>
        </p:spPr>
        <p:txBody>
          <a:bodyPr wrap="square">
            <a:spAutoFit/>
          </a:bodyPr>
          <a:lstStyle/>
          <a:p>
            <a:pPr>
              <a:lnSpc>
                <a:spcPct val="150000"/>
              </a:lnSpc>
            </a:pPr>
            <a:r>
              <a:rPr lang="es-CL" sz="2800" b="1" spc="600" dirty="0" smtClean="0">
                <a:solidFill>
                  <a:schemeClr val="accent1"/>
                </a:solidFill>
              </a:rPr>
              <a:t>Metodología de Desarrollo de SW</a:t>
            </a:r>
            <a:endParaRPr lang="es-CL" sz="2800" b="1" spc="600" dirty="0">
              <a:solidFill>
                <a:schemeClr val="accent1"/>
              </a:solidFill>
            </a:endParaRPr>
          </a:p>
        </p:txBody>
      </p:sp>
    </p:spTree>
    <p:extLst>
      <p:ext uri="{BB962C8B-B14F-4D97-AF65-F5344CB8AC3E}">
        <p14:creationId xmlns:p14="http://schemas.microsoft.com/office/powerpoint/2010/main" val="1195218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3" name="Diagrama 2"/>
          <p:cNvGraphicFramePr/>
          <p:nvPr>
            <p:extLst/>
          </p:nvPr>
        </p:nvGraphicFramePr>
        <p:xfrm>
          <a:off x="107504" y="2559224"/>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Shape 277"/>
          <p:cNvPicPr preferRelativeResize="0"/>
          <p:nvPr/>
        </p:nvPicPr>
        <p:blipFill>
          <a:blip r:embed="rId7"/>
          <a:stretch>
            <a:fillRect/>
          </a:stretch>
        </p:blipFill>
        <p:spPr>
          <a:xfrm>
            <a:off x="4229236" y="2140273"/>
            <a:ext cx="4680520" cy="2246239"/>
          </a:xfrm>
          <a:prstGeom prst="rect">
            <a:avLst/>
          </a:prstGeom>
        </p:spPr>
      </p:pic>
      <p:sp>
        <p:nvSpPr>
          <p:cNvPr id="6" name="Shape 275"/>
          <p:cNvSpPr txBox="1">
            <a:spLocks/>
          </p:cNvSpPr>
          <p:nvPr/>
        </p:nvSpPr>
        <p:spPr>
          <a:xfrm>
            <a:off x="3995936" y="1268760"/>
            <a:ext cx="4320480" cy="1138137"/>
          </a:xfrm>
          <a:prstGeom prst="rect">
            <a:avLst/>
          </a:prstGeom>
          <a:noFill/>
          <a:ln>
            <a:noFill/>
          </a:ln>
        </p:spPr>
        <p:txBody>
          <a:bodyPr lIns="91425" tIns="45700" rIns="91425" bIns="4570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ct val="25000"/>
            </a:pPr>
            <a:r>
              <a:rPr lang="es-ES" sz="2000" i="1" dirty="0" smtClean="0">
                <a:solidFill>
                  <a:schemeClr val="accent1"/>
                </a:solidFill>
                <a:latin typeface="Calibri"/>
                <a:ea typeface="Calibri"/>
                <a:cs typeface="Calibri"/>
                <a:sym typeface="Calibri"/>
              </a:rPr>
              <a:t>Ciclo de Vida del Producto Software</a:t>
            </a:r>
            <a:endParaRPr lang="es-ES" sz="2000" i="1" dirty="0">
              <a:solidFill>
                <a:schemeClr val="accent1"/>
              </a:solidFill>
              <a:latin typeface="Calibri"/>
              <a:ea typeface="Calibri"/>
              <a:cs typeface="Calibri"/>
              <a:sym typeface="Calibri"/>
            </a:endParaRPr>
          </a:p>
        </p:txBody>
      </p:sp>
      <p:cxnSp>
        <p:nvCxnSpPr>
          <p:cNvPr id="11" name="Conector curvado 10"/>
          <p:cNvCxnSpPr/>
          <p:nvPr/>
        </p:nvCxnSpPr>
        <p:spPr>
          <a:xfrm rot="10800000" flipV="1">
            <a:off x="3347864" y="3573017"/>
            <a:ext cx="2016224" cy="14532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3375669" y="5183300"/>
            <a:ext cx="5572560" cy="369332"/>
          </a:xfrm>
          <a:prstGeom prst="rect">
            <a:avLst/>
          </a:prstGeom>
        </p:spPr>
        <p:txBody>
          <a:bodyPr wrap="square">
            <a:spAutoFit/>
          </a:bodyPr>
          <a:lstStyle/>
          <a:p>
            <a:pPr algn="ctr"/>
            <a:r>
              <a:rPr lang="es-CL" spc="6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“Todo es Cíclico pero no </a:t>
            </a:r>
            <a:r>
              <a:rPr lang="es-CL" spc="6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igual</a:t>
            </a:r>
            <a:endParaRPr lang="es-CL" spc="600" dirty="0">
              <a:solidFill>
                <a:schemeClr val="tx1">
                  <a:lumMod val="65000"/>
                  <a:lumOff val="35000"/>
                </a:schemeClr>
              </a:solidFill>
            </a:endParaRPr>
          </a:p>
        </p:txBody>
      </p:sp>
      <p:sp>
        <p:nvSpPr>
          <p:cNvPr id="8" name="Rectángulo 7"/>
          <p:cNvSpPr/>
          <p:nvPr/>
        </p:nvSpPr>
        <p:spPr>
          <a:xfrm>
            <a:off x="375965" y="186672"/>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134073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ángulo 6"/>
          <p:cNvSpPr/>
          <p:nvPr/>
        </p:nvSpPr>
        <p:spPr>
          <a:xfrm>
            <a:off x="3260998" y="2677012"/>
            <a:ext cx="5343399" cy="1646605"/>
          </a:xfrm>
          <a:prstGeom prst="rect">
            <a:avLst/>
          </a:prstGeom>
        </p:spPr>
        <p:txBody>
          <a:bodyPr wrap="square">
            <a:spAutoFit/>
          </a:bodyPr>
          <a:lstStyle/>
          <a:p>
            <a:pPr lvl="0" algn="just">
              <a:buSzPct val="25000"/>
            </a:pPr>
            <a:r>
              <a:rPr lang="es-ES" sz="1600" dirty="0">
                <a:solidFill>
                  <a:schemeClr val="tx1">
                    <a:lumMod val="65000"/>
                    <a:lumOff val="35000"/>
                  </a:schemeClr>
                </a:solidFill>
                <a:latin typeface="+mj-lt"/>
                <a:ea typeface="Calibri"/>
                <a:cs typeface="Calibri"/>
                <a:sym typeface="Calibri"/>
              </a:rPr>
              <a:t>Es el más sencillo de todos los modelos. Consiste en descomponer la actividad del proyecto en </a:t>
            </a:r>
            <a:r>
              <a:rPr lang="es-ES" sz="1600" b="1" dirty="0">
                <a:solidFill>
                  <a:schemeClr val="tx1">
                    <a:lumMod val="65000"/>
                    <a:lumOff val="35000"/>
                  </a:schemeClr>
                </a:solidFill>
                <a:latin typeface="+mj-lt"/>
                <a:ea typeface="Calibri"/>
                <a:cs typeface="Calibri"/>
                <a:sym typeface="Calibri"/>
              </a:rPr>
              <a:t>etapas separadas </a:t>
            </a:r>
            <a:r>
              <a:rPr lang="es-ES" sz="1600" dirty="0">
                <a:solidFill>
                  <a:schemeClr val="tx1">
                    <a:lumMod val="65000"/>
                    <a:lumOff val="35000"/>
                  </a:schemeClr>
                </a:solidFill>
                <a:latin typeface="+mj-lt"/>
                <a:ea typeface="Calibri"/>
                <a:cs typeface="Calibri"/>
                <a:sym typeface="Calibri"/>
              </a:rPr>
              <a:t>que son realizadas de manera </a:t>
            </a:r>
            <a:r>
              <a:rPr lang="es-ES" sz="1600" b="1" dirty="0" smtClean="0">
                <a:solidFill>
                  <a:schemeClr val="tx1">
                    <a:lumMod val="65000"/>
                    <a:lumOff val="35000"/>
                  </a:schemeClr>
                </a:solidFill>
                <a:latin typeface="+mj-lt"/>
                <a:ea typeface="Calibri"/>
                <a:cs typeface="Calibri"/>
                <a:sym typeface="Calibri"/>
              </a:rPr>
              <a:t>lineal o Cascada Clásica.</a:t>
            </a:r>
            <a:endParaRPr lang="es-ES" sz="1600" b="1" dirty="0">
              <a:solidFill>
                <a:schemeClr val="tx1">
                  <a:lumMod val="65000"/>
                  <a:lumOff val="35000"/>
                </a:schemeClr>
              </a:solidFill>
              <a:latin typeface="+mj-lt"/>
              <a:ea typeface="Calibri"/>
              <a:cs typeface="Calibri"/>
              <a:sym typeface="Calibri"/>
            </a:endParaRPr>
          </a:p>
          <a:p>
            <a:pPr lvl="0" algn="just">
              <a:spcBef>
                <a:spcPts val="560"/>
              </a:spcBef>
              <a:buSzPct val="25000"/>
            </a:pPr>
            <a:r>
              <a:rPr lang="es-ES" sz="1600" dirty="0" smtClean="0">
                <a:solidFill>
                  <a:schemeClr val="tx1">
                    <a:lumMod val="65000"/>
                    <a:lumOff val="35000"/>
                  </a:schemeClr>
                </a:solidFill>
                <a:latin typeface="+mj-lt"/>
                <a:ea typeface="Calibri"/>
                <a:cs typeface="Calibri"/>
                <a:sym typeface="Calibri"/>
              </a:rPr>
              <a:t>Las </a:t>
            </a:r>
            <a:r>
              <a:rPr lang="es-ES" sz="1600" dirty="0">
                <a:solidFill>
                  <a:schemeClr val="tx1">
                    <a:lumMod val="65000"/>
                    <a:lumOff val="35000"/>
                  </a:schemeClr>
                </a:solidFill>
                <a:latin typeface="+mj-lt"/>
                <a:ea typeface="Calibri"/>
                <a:cs typeface="Calibri"/>
                <a:sym typeface="Calibri"/>
              </a:rPr>
              <a:t>actividades de cada etapa son independientes entre </a:t>
            </a:r>
            <a:r>
              <a:rPr lang="es-ES" sz="1600" dirty="0" smtClean="0">
                <a:solidFill>
                  <a:schemeClr val="tx1">
                    <a:lumMod val="65000"/>
                    <a:lumOff val="35000"/>
                  </a:schemeClr>
                </a:solidFill>
                <a:latin typeface="+mj-lt"/>
                <a:ea typeface="Calibri"/>
                <a:cs typeface="Calibri"/>
                <a:sym typeface="Calibri"/>
              </a:rPr>
              <a:t>si</a:t>
            </a:r>
            <a:r>
              <a:rPr lang="es-ES" sz="1600" dirty="0">
                <a:solidFill>
                  <a:schemeClr val="tx1">
                    <a:lumMod val="65000"/>
                    <a:lumOff val="35000"/>
                  </a:schemeClr>
                </a:solidFill>
                <a:latin typeface="+mj-lt"/>
                <a:ea typeface="Calibri"/>
                <a:cs typeface="Calibri"/>
                <a:sym typeface="Calibri"/>
              </a:rPr>
              <a:t>,</a:t>
            </a:r>
            <a:r>
              <a:rPr lang="es-ES" sz="1600" dirty="0" smtClean="0">
                <a:solidFill>
                  <a:schemeClr val="tx1">
                    <a:lumMod val="65000"/>
                    <a:lumOff val="35000"/>
                  </a:schemeClr>
                </a:solidFill>
                <a:latin typeface="+mj-lt"/>
                <a:ea typeface="Calibri"/>
                <a:cs typeface="Calibri"/>
                <a:sym typeface="Calibri"/>
              </a:rPr>
              <a:t> </a:t>
            </a:r>
            <a:r>
              <a:rPr lang="es-ES" sz="1600" dirty="0">
                <a:solidFill>
                  <a:schemeClr val="tx1">
                    <a:lumMod val="65000"/>
                    <a:lumOff val="35000"/>
                  </a:schemeClr>
                </a:solidFill>
                <a:latin typeface="+mj-lt"/>
                <a:ea typeface="Calibri"/>
                <a:cs typeface="Calibri"/>
                <a:sym typeface="Calibri"/>
              </a:rPr>
              <a:t>es decir, es </a:t>
            </a:r>
            <a:r>
              <a:rPr lang="es-ES" sz="1600" dirty="0" smtClean="0">
                <a:solidFill>
                  <a:schemeClr val="tx1">
                    <a:lumMod val="65000"/>
                    <a:lumOff val="35000"/>
                  </a:schemeClr>
                </a:solidFill>
                <a:latin typeface="+mj-lt"/>
                <a:ea typeface="Calibri"/>
                <a:cs typeface="Calibri"/>
                <a:sym typeface="Calibri"/>
              </a:rPr>
              <a:t>característica que </a:t>
            </a:r>
            <a:r>
              <a:rPr lang="es-ES" sz="1600" dirty="0">
                <a:solidFill>
                  <a:schemeClr val="tx1">
                    <a:lumMod val="65000"/>
                    <a:lumOff val="35000"/>
                  </a:schemeClr>
                </a:solidFill>
                <a:latin typeface="+mj-lt"/>
                <a:ea typeface="Calibri"/>
                <a:cs typeface="Calibri"/>
                <a:sym typeface="Calibri"/>
              </a:rPr>
              <a:t>no exista retroalimentación entre ellas.</a:t>
            </a:r>
          </a:p>
        </p:txBody>
      </p:sp>
      <p:sp>
        <p:nvSpPr>
          <p:cNvPr id="8" name="Shape 303"/>
          <p:cNvSpPr txBox="1"/>
          <p:nvPr/>
        </p:nvSpPr>
        <p:spPr>
          <a:xfrm>
            <a:off x="3278138" y="4406471"/>
            <a:ext cx="5343399" cy="3870704"/>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sz="1600" b="1" i="0" u="none" strike="noStrike" cap="none" baseline="0" dirty="0">
                <a:solidFill>
                  <a:schemeClr val="tx1">
                    <a:lumMod val="65000"/>
                    <a:lumOff val="35000"/>
                  </a:schemeClr>
                </a:solidFill>
                <a:latin typeface="+mj-lt"/>
                <a:ea typeface="Calibri"/>
                <a:cs typeface="Calibri"/>
                <a:sym typeface="Calibri"/>
              </a:rPr>
              <a:t>Ventajas:</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mj-lt"/>
                <a:ea typeface="Calibri"/>
                <a:cs typeface="Calibri"/>
                <a:sym typeface="Calibri"/>
              </a:rPr>
              <a:t>Sencillez de su gestión.</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mj-lt"/>
                <a:ea typeface="Calibri"/>
                <a:cs typeface="Calibri"/>
                <a:sym typeface="Calibri"/>
              </a:rPr>
              <a:t>Orientado a un sector pequeño de una empresa.</a:t>
            </a:r>
          </a:p>
          <a:p>
            <a:endParaRPr lang="es-ES" sz="1600" b="0" i="0" u="none" strike="noStrike" cap="none" baseline="0" dirty="0">
              <a:solidFill>
                <a:schemeClr val="tx1">
                  <a:lumMod val="65000"/>
                  <a:lumOff val="35000"/>
                </a:schemeClr>
              </a:solidFill>
              <a:latin typeface="+mj-lt"/>
              <a:ea typeface="Calibri"/>
              <a:cs typeface="Calibri"/>
              <a:sym typeface="Calibri"/>
            </a:endParaRPr>
          </a:p>
          <a:p>
            <a:pPr marL="0" marR="0" lvl="0" indent="0" algn="just" rtl="0">
              <a:spcBef>
                <a:spcPts val="640"/>
              </a:spcBef>
              <a:spcAft>
                <a:spcPts val="0"/>
              </a:spcAft>
              <a:buSzPct val="25000"/>
              <a:buNone/>
            </a:pPr>
            <a:r>
              <a:rPr lang="es-ES" sz="1600" b="1" i="0" u="none" strike="noStrike" cap="none" baseline="0" dirty="0">
                <a:solidFill>
                  <a:schemeClr val="tx1">
                    <a:lumMod val="65000"/>
                    <a:lumOff val="35000"/>
                  </a:schemeClr>
                </a:solidFill>
                <a:latin typeface="+mj-lt"/>
                <a:ea typeface="Calibri"/>
                <a:cs typeface="Calibri"/>
                <a:sym typeface="Calibri"/>
              </a:rPr>
              <a:t>Desventajas</a:t>
            </a:r>
            <a:r>
              <a:rPr lang="es-ES" sz="1600" b="1" i="1" u="none" strike="noStrike" cap="none" baseline="0" dirty="0">
                <a:solidFill>
                  <a:schemeClr val="tx1">
                    <a:lumMod val="65000"/>
                    <a:lumOff val="35000"/>
                  </a:schemeClr>
                </a:solidFill>
                <a:latin typeface="+mj-lt"/>
                <a:ea typeface="Calibri"/>
                <a:cs typeface="Calibri"/>
                <a:sym typeface="Calibri"/>
              </a:rPr>
              <a:t>:</a:t>
            </a:r>
          </a:p>
          <a:p>
            <a:pPr marL="342900" marR="0" lvl="0" indent="-342900" algn="l"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mj-lt"/>
                <a:ea typeface="Calibri"/>
                <a:cs typeface="Calibri"/>
                <a:sym typeface="Calibri"/>
              </a:rPr>
              <a:t>No es apto para desarrollos que superen mínimamente requerimientos de retroalimentación. </a:t>
            </a:r>
          </a:p>
        </p:txBody>
      </p:sp>
      <p:graphicFrame>
        <p:nvGraphicFramePr>
          <p:cNvPr id="11" name="3 Marcador de contenido"/>
          <p:cNvGraphicFramePr>
            <a:graphicFrameLocks/>
          </p:cNvGraphicFramePr>
          <p:nvPr/>
        </p:nvGraphicFramePr>
        <p:xfrm>
          <a:off x="0" y="785794"/>
          <a:ext cx="8572528" cy="1571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ectángulo 8"/>
          <p:cNvSpPr/>
          <p:nvPr/>
        </p:nvSpPr>
        <p:spPr>
          <a:xfrm>
            <a:off x="251520" y="118373"/>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140840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hape 303"/>
          <p:cNvSpPr txBox="1"/>
          <p:nvPr/>
        </p:nvSpPr>
        <p:spPr>
          <a:xfrm>
            <a:off x="3419872" y="2987296"/>
            <a:ext cx="5184576" cy="3870704"/>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b="1" i="0" u="none" strike="noStrike" cap="none" baseline="0" dirty="0">
                <a:solidFill>
                  <a:schemeClr val="tx1">
                    <a:lumMod val="65000"/>
                    <a:lumOff val="35000"/>
                  </a:schemeClr>
                </a:solidFill>
                <a:latin typeface="Calibri"/>
                <a:ea typeface="Calibri"/>
                <a:cs typeface="Calibri"/>
                <a:sym typeface="Calibri"/>
              </a:rPr>
              <a:t>Ventajas:</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Sencillez de su gestión.</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Orientado a un sector pequeño de una empresa.</a:t>
            </a:r>
          </a:p>
          <a:p>
            <a:endParaRPr lang="es-ES" sz="1600" b="0" i="0" u="none" strike="noStrike" cap="none" baseline="0" dirty="0">
              <a:solidFill>
                <a:schemeClr val="tx1">
                  <a:lumMod val="65000"/>
                  <a:lumOff val="35000"/>
                </a:schemeClr>
              </a:solidFill>
              <a:latin typeface="Calibri"/>
              <a:ea typeface="Calibri"/>
              <a:cs typeface="Calibri"/>
              <a:sym typeface="Calibri"/>
            </a:endParaRPr>
          </a:p>
          <a:p>
            <a:pPr marL="0" marR="0" lvl="0" indent="0" algn="just" rtl="0">
              <a:spcBef>
                <a:spcPts val="640"/>
              </a:spcBef>
              <a:spcAft>
                <a:spcPts val="0"/>
              </a:spcAft>
              <a:buSzPct val="25000"/>
              <a:buNone/>
            </a:pPr>
            <a:r>
              <a:rPr lang="es-ES" b="1" i="0" u="none" strike="noStrike" cap="none" baseline="0" dirty="0">
                <a:solidFill>
                  <a:schemeClr val="tx1">
                    <a:lumMod val="65000"/>
                    <a:lumOff val="35000"/>
                  </a:schemeClr>
                </a:solidFill>
                <a:latin typeface="Calibri"/>
                <a:ea typeface="Calibri"/>
                <a:cs typeface="Calibri"/>
                <a:sym typeface="Calibri"/>
              </a:rPr>
              <a:t>Desventajas</a:t>
            </a:r>
            <a:r>
              <a:rPr lang="es-ES" b="1" i="1" u="none" strike="noStrike" cap="none" baseline="0" dirty="0">
                <a:solidFill>
                  <a:schemeClr val="tx1">
                    <a:lumMod val="65000"/>
                    <a:lumOff val="35000"/>
                  </a:schemeClr>
                </a:solidFill>
                <a:latin typeface="Calibri"/>
                <a:ea typeface="Calibri"/>
                <a:cs typeface="Calibri"/>
                <a:sym typeface="Calibri"/>
              </a:rPr>
              <a:t>:</a:t>
            </a:r>
          </a:p>
          <a:p>
            <a:pPr marL="342900" marR="0" lvl="0" indent="-342900" algn="l"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No es apto para desarrollos que superen mínimamente requerimientos de retroalimentación. </a:t>
            </a:r>
          </a:p>
        </p:txBody>
      </p:sp>
      <p:graphicFrame>
        <p:nvGraphicFramePr>
          <p:cNvPr id="11" name="3 Marcador de contenido"/>
          <p:cNvGraphicFramePr>
            <a:graphicFrameLocks/>
          </p:cNvGraphicFramePr>
          <p:nvPr/>
        </p:nvGraphicFramePr>
        <p:xfrm>
          <a:off x="0" y="785794"/>
          <a:ext cx="8572528" cy="1571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ángulo 6"/>
          <p:cNvSpPr/>
          <p:nvPr/>
        </p:nvSpPr>
        <p:spPr>
          <a:xfrm>
            <a:off x="107504" y="125036"/>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4162274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Shape 313"/>
          <p:cNvPicPr preferRelativeResize="0"/>
          <p:nvPr/>
        </p:nvPicPr>
        <p:blipFill>
          <a:blip r:embed="rId7"/>
          <a:stretch>
            <a:fillRect/>
          </a:stretch>
        </p:blipFill>
        <p:spPr>
          <a:xfrm>
            <a:off x="3491880" y="2620070"/>
            <a:ext cx="5256584" cy="4237930"/>
          </a:xfrm>
          <a:prstGeom prst="rect">
            <a:avLst/>
          </a:prstGeom>
        </p:spPr>
      </p:pic>
      <p:sp>
        <p:nvSpPr>
          <p:cNvPr id="3" name="Rectángulo 2"/>
          <p:cNvSpPr/>
          <p:nvPr/>
        </p:nvSpPr>
        <p:spPr>
          <a:xfrm>
            <a:off x="395536" y="927280"/>
            <a:ext cx="8208912" cy="1200329"/>
          </a:xfrm>
          <a:prstGeom prst="rect">
            <a:avLst/>
          </a:prstGeom>
        </p:spPr>
        <p:txBody>
          <a:bodyPr wrap="square">
            <a:spAutoFit/>
          </a:bodyPr>
          <a:lstStyle/>
          <a:p>
            <a:pPr lvl="0" algn="just">
              <a:lnSpc>
                <a:spcPct val="150000"/>
              </a:lnSpc>
              <a:buSzPct val="25000"/>
            </a:pPr>
            <a:r>
              <a:rPr lang="es-ES" sz="1600" dirty="0">
                <a:solidFill>
                  <a:schemeClr val="tx1">
                    <a:lumMod val="65000"/>
                    <a:lumOff val="35000"/>
                  </a:schemeClr>
                </a:solidFill>
                <a:ea typeface="Calibri"/>
                <a:cs typeface="Calibri"/>
                <a:sym typeface="Calibri"/>
              </a:rPr>
              <a:t>Propuesto Winston Royce en </a:t>
            </a:r>
            <a:r>
              <a:rPr lang="es-ES" sz="1600" dirty="0" smtClean="0">
                <a:solidFill>
                  <a:schemeClr val="tx1">
                    <a:lumMod val="65000"/>
                    <a:lumOff val="35000"/>
                  </a:schemeClr>
                </a:solidFill>
                <a:ea typeface="Calibri"/>
                <a:cs typeface="Calibri"/>
                <a:sym typeface="Calibri"/>
              </a:rPr>
              <a:t>1970, admite iteraciones. Después </a:t>
            </a:r>
            <a:r>
              <a:rPr lang="es-ES" sz="1600" dirty="0">
                <a:solidFill>
                  <a:schemeClr val="tx1">
                    <a:lumMod val="65000"/>
                    <a:lumOff val="35000"/>
                  </a:schemeClr>
                </a:solidFill>
                <a:ea typeface="Calibri"/>
                <a:cs typeface="Calibri"/>
                <a:sym typeface="Calibri"/>
              </a:rPr>
              <a:t>de cada </a:t>
            </a:r>
            <a:r>
              <a:rPr lang="es-ES" sz="1600" dirty="0" smtClean="0">
                <a:solidFill>
                  <a:schemeClr val="tx1">
                    <a:lumMod val="65000"/>
                    <a:lumOff val="35000"/>
                  </a:schemeClr>
                </a:solidFill>
                <a:ea typeface="Calibri"/>
                <a:cs typeface="Calibri"/>
                <a:sym typeface="Calibri"/>
              </a:rPr>
              <a:t>etapa, </a:t>
            </a:r>
            <a:r>
              <a:rPr lang="es-ES" sz="1600" dirty="0">
                <a:solidFill>
                  <a:schemeClr val="tx1">
                    <a:lumMod val="65000"/>
                    <a:lumOff val="35000"/>
                  </a:schemeClr>
                </a:solidFill>
                <a:ea typeface="Calibri"/>
                <a:cs typeface="Calibri"/>
                <a:sym typeface="Calibri"/>
              </a:rPr>
              <a:t>se realiza una o varias revisiones para comprobar si se puede </a:t>
            </a:r>
            <a:r>
              <a:rPr lang="es-ES" sz="1600" dirty="0" smtClean="0">
                <a:solidFill>
                  <a:schemeClr val="tx1">
                    <a:lumMod val="65000"/>
                    <a:lumOff val="35000"/>
                  </a:schemeClr>
                </a:solidFill>
                <a:ea typeface="Calibri"/>
                <a:cs typeface="Calibri"/>
                <a:sym typeface="Calibri"/>
              </a:rPr>
              <a:t> pasar </a:t>
            </a:r>
            <a:r>
              <a:rPr lang="es-ES" sz="1600" dirty="0">
                <a:solidFill>
                  <a:schemeClr val="tx1">
                    <a:lumMod val="65000"/>
                    <a:lumOff val="35000"/>
                  </a:schemeClr>
                </a:solidFill>
                <a:ea typeface="Calibri"/>
                <a:cs typeface="Calibri"/>
                <a:sym typeface="Calibri"/>
              </a:rPr>
              <a:t>a la siguiente </a:t>
            </a:r>
            <a:r>
              <a:rPr lang="es-ES" sz="1600" dirty="0" smtClean="0">
                <a:solidFill>
                  <a:schemeClr val="tx1">
                    <a:lumMod val="65000"/>
                    <a:lumOff val="35000"/>
                  </a:schemeClr>
                </a:solidFill>
                <a:ea typeface="Calibri"/>
                <a:cs typeface="Calibri"/>
                <a:sym typeface="Calibri"/>
              </a:rPr>
              <a:t>fase y presentando avances a nivel de prototipos si fuera necesario. Siguen marcados los inicios y términos de cada Fase.</a:t>
            </a:r>
            <a:endParaRPr lang="es-ES" sz="1600" dirty="0">
              <a:solidFill>
                <a:schemeClr val="tx1">
                  <a:lumMod val="65000"/>
                  <a:lumOff val="35000"/>
                </a:schemeClr>
              </a:solidFill>
              <a:ea typeface="Calibri"/>
              <a:cs typeface="Calibri"/>
              <a:sym typeface="Calibri"/>
            </a:endParaRPr>
          </a:p>
        </p:txBody>
      </p:sp>
      <p:sp>
        <p:nvSpPr>
          <p:cNvPr id="8" name="Rectángulo 7"/>
          <p:cNvSpPr/>
          <p:nvPr/>
        </p:nvSpPr>
        <p:spPr>
          <a:xfrm>
            <a:off x="107504" y="118373"/>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1166330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Shape 313"/>
          <p:cNvPicPr preferRelativeResize="0"/>
          <p:nvPr/>
        </p:nvPicPr>
        <p:blipFill>
          <a:blip r:embed="rId7"/>
          <a:stretch>
            <a:fillRect/>
          </a:stretch>
        </p:blipFill>
        <p:spPr>
          <a:xfrm>
            <a:off x="4427984" y="3892530"/>
            <a:ext cx="4392488" cy="2965469"/>
          </a:xfrm>
          <a:prstGeom prst="rect">
            <a:avLst/>
          </a:prstGeom>
          <a:noFill/>
          <a:ln>
            <a:noFill/>
          </a:ln>
        </p:spPr>
      </p:pic>
      <p:sp>
        <p:nvSpPr>
          <p:cNvPr id="4" name="Rectángulo 3"/>
          <p:cNvSpPr/>
          <p:nvPr/>
        </p:nvSpPr>
        <p:spPr>
          <a:xfrm>
            <a:off x="179512" y="1143060"/>
            <a:ext cx="2719847" cy="1205458"/>
          </a:xfrm>
          <a:prstGeom prst="rect">
            <a:avLst/>
          </a:prstGeom>
        </p:spPr>
        <p:txBody>
          <a:bodyPr wrap="square">
            <a:spAutoFit/>
          </a:bodyPr>
          <a:lstStyle/>
          <a:p>
            <a:pPr lvl="0" algn="just">
              <a:buSzPct val="25000"/>
            </a:pPr>
            <a:r>
              <a:rPr lang="es-ES" sz="1600" b="1" dirty="0">
                <a:solidFill>
                  <a:schemeClr val="tx1">
                    <a:lumMod val="65000"/>
                    <a:lumOff val="35000"/>
                  </a:schemeClr>
                </a:solidFill>
                <a:latin typeface="+mj-lt"/>
                <a:ea typeface="Calibri"/>
                <a:cs typeface="Calibri"/>
                <a:sym typeface="Calibri"/>
              </a:rPr>
              <a:t>Ventajas:</a:t>
            </a:r>
          </a:p>
          <a:p>
            <a:pPr marL="285750" lvl="0" indent="-285750" algn="just">
              <a:spcBef>
                <a:spcPts val="480"/>
              </a:spcBef>
              <a:buClr>
                <a:schemeClr val="dk1"/>
              </a:buClr>
              <a:buSzPct val="100000"/>
              <a:buFont typeface="Calibri"/>
              <a:buChar char="▪"/>
            </a:pPr>
            <a:r>
              <a:rPr lang="es-ES" sz="1600" dirty="0">
                <a:solidFill>
                  <a:schemeClr val="tx1">
                    <a:lumMod val="65000"/>
                    <a:lumOff val="35000"/>
                  </a:schemeClr>
                </a:solidFill>
                <a:latin typeface="+mj-lt"/>
                <a:ea typeface="Calibri"/>
                <a:cs typeface="Calibri"/>
                <a:sym typeface="Calibri"/>
              </a:rPr>
              <a:t>Planificación sencilla.</a:t>
            </a:r>
          </a:p>
          <a:p>
            <a:pPr marL="285750" lvl="0" indent="-285750" algn="just">
              <a:spcBef>
                <a:spcPts val="480"/>
              </a:spcBef>
              <a:buClr>
                <a:schemeClr val="dk1"/>
              </a:buClr>
              <a:buSzPct val="100000"/>
              <a:buFont typeface="Calibri"/>
              <a:buChar char="▪"/>
            </a:pPr>
            <a:r>
              <a:rPr lang="es-ES" sz="1600" dirty="0">
                <a:solidFill>
                  <a:schemeClr val="tx1">
                    <a:lumMod val="65000"/>
                    <a:lumOff val="35000"/>
                  </a:schemeClr>
                </a:solidFill>
                <a:latin typeface="+mj-lt"/>
                <a:ea typeface="Calibri"/>
                <a:cs typeface="Calibri"/>
                <a:sym typeface="Calibri"/>
              </a:rPr>
              <a:t>Provee un producto de elevada calidad</a:t>
            </a:r>
            <a:r>
              <a:rPr lang="es-ES" sz="1600" dirty="0" smtClean="0">
                <a:solidFill>
                  <a:schemeClr val="tx1">
                    <a:lumMod val="65000"/>
                    <a:lumOff val="35000"/>
                  </a:schemeClr>
                </a:solidFill>
                <a:latin typeface="+mj-lt"/>
                <a:ea typeface="Calibri"/>
                <a:cs typeface="Calibri"/>
                <a:sym typeface="Calibri"/>
              </a:rPr>
              <a:t>.</a:t>
            </a:r>
            <a:endParaRPr lang="es-ES" sz="1600" dirty="0">
              <a:solidFill>
                <a:schemeClr val="tx1">
                  <a:lumMod val="65000"/>
                  <a:lumOff val="35000"/>
                </a:schemeClr>
              </a:solidFill>
              <a:latin typeface="+mj-lt"/>
              <a:ea typeface="Calibri"/>
              <a:cs typeface="Calibri"/>
              <a:sym typeface="Calibri"/>
            </a:endParaRPr>
          </a:p>
        </p:txBody>
      </p:sp>
      <p:sp>
        <p:nvSpPr>
          <p:cNvPr id="5" name="Rectángulo 4"/>
          <p:cNvSpPr/>
          <p:nvPr/>
        </p:nvSpPr>
        <p:spPr>
          <a:xfrm>
            <a:off x="3347864" y="1050727"/>
            <a:ext cx="5472608" cy="2564805"/>
          </a:xfrm>
          <a:prstGeom prst="rect">
            <a:avLst/>
          </a:prstGeom>
        </p:spPr>
        <p:txBody>
          <a:bodyPr wrap="square">
            <a:spAutoFit/>
          </a:bodyPr>
          <a:lstStyle/>
          <a:p>
            <a:pPr lvl="0" algn="just">
              <a:spcBef>
                <a:spcPts val="640"/>
              </a:spcBef>
              <a:buSzPct val="25000"/>
            </a:pPr>
            <a:r>
              <a:rPr lang="es-ES" sz="1600" b="1" dirty="0">
                <a:solidFill>
                  <a:schemeClr val="tx1">
                    <a:lumMod val="65000"/>
                    <a:lumOff val="35000"/>
                  </a:schemeClr>
                </a:solidFill>
                <a:ea typeface="Calibri"/>
                <a:cs typeface="Calibri"/>
                <a:sym typeface="Calibri"/>
              </a:rPr>
              <a:t>Desventajas</a:t>
            </a:r>
            <a:r>
              <a:rPr lang="es-ES" sz="1600" b="1" i="1" dirty="0">
                <a:solidFill>
                  <a:schemeClr val="tx1">
                    <a:lumMod val="65000"/>
                    <a:lumOff val="35000"/>
                  </a:schemeClr>
                </a:solidFill>
                <a:ea typeface="Calibri"/>
                <a:cs typeface="Calibri"/>
                <a:sym typeface="Calibri"/>
              </a:rPr>
              <a:t>:</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Se debe contar con todos los requerimientos o la mayoría al inicio del proyecto.</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Los resultados NO los veremos hasta que estemos en las etapas finales.</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Si los errores NO se detectan oportunamente pueden tener un alto costo. </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Es un modelo rígido, poco flexible y con muchas </a:t>
            </a:r>
            <a:r>
              <a:rPr lang="es-ES" sz="1600" dirty="0" smtClean="0">
                <a:solidFill>
                  <a:schemeClr val="tx1">
                    <a:lumMod val="65000"/>
                    <a:lumOff val="35000"/>
                  </a:schemeClr>
                </a:solidFill>
                <a:ea typeface="Calibri"/>
                <a:cs typeface="Calibri"/>
                <a:sym typeface="Calibri"/>
              </a:rPr>
              <a:t>restricciones.</a:t>
            </a:r>
            <a:endParaRPr lang="es-ES" sz="1600" dirty="0">
              <a:solidFill>
                <a:schemeClr val="tx1">
                  <a:lumMod val="65000"/>
                  <a:lumOff val="35000"/>
                </a:schemeClr>
              </a:solidFill>
              <a:ea typeface="Calibri"/>
              <a:cs typeface="Calibri"/>
              <a:sym typeface="Calibri"/>
            </a:endParaRPr>
          </a:p>
        </p:txBody>
      </p:sp>
      <p:sp>
        <p:nvSpPr>
          <p:cNvPr id="8" name="Rectángulo 7"/>
          <p:cNvSpPr/>
          <p:nvPr/>
        </p:nvSpPr>
        <p:spPr>
          <a:xfrm>
            <a:off x="179512" y="204145"/>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1606510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Shape 339"/>
          <p:cNvPicPr preferRelativeResize="0"/>
          <p:nvPr/>
        </p:nvPicPr>
        <p:blipFill>
          <a:blip r:embed="rId7"/>
          <a:stretch>
            <a:fillRect/>
          </a:stretch>
        </p:blipFill>
        <p:spPr>
          <a:xfrm>
            <a:off x="3347864" y="4581128"/>
            <a:ext cx="5544616" cy="2029594"/>
          </a:xfrm>
          <a:prstGeom prst="rect">
            <a:avLst/>
          </a:prstGeom>
        </p:spPr>
      </p:pic>
      <p:sp>
        <p:nvSpPr>
          <p:cNvPr id="9" name="Shape 347"/>
          <p:cNvSpPr txBox="1"/>
          <p:nvPr/>
        </p:nvSpPr>
        <p:spPr>
          <a:xfrm>
            <a:off x="3339852" y="1772816"/>
            <a:ext cx="5544616" cy="2520280"/>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spcAft>
                <a:spcPts val="0"/>
              </a:spcAft>
              <a:buSzPct val="25000"/>
              <a:buNone/>
            </a:pPr>
            <a:r>
              <a:rPr lang="es-ES" sz="1600" b="0" i="0" u="none" strike="noStrike" cap="none" baseline="0" dirty="0">
                <a:latin typeface="Calibri"/>
                <a:ea typeface="Calibri"/>
                <a:cs typeface="Calibri"/>
                <a:sym typeface="Calibri"/>
              </a:rPr>
              <a:t>Diseñado por Alan </a:t>
            </a:r>
            <a:r>
              <a:rPr lang="es-ES" sz="1600" b="0" i="0" u="none" strike="noStrike" cap="none" baseline="0" dirty="0" smtClean="0">
                <a:latin typeface="Calibri"/>
                <a:ea typeface="Calibri"/>
                <a:cs typeface="Calibri"/>
                <a:sym typeface="Calibri"/>
              </a:rPr>
              <a:t>Davis,</a:t>
            </a:r>
            <a:r>
              <a:rPr lang="es-ES" sz="1600" b="0" i="0" u="none" strike="noStrike" cap="none" dirty="0" smtClean="0">
                <a:latin typeface="Calibri"/>
                <a:ea typeface="Calibri"/>
                <a:cs typeface="Calibri"/>
                <a:sym typeface="Calibri"/>
              </a:rPr>
              <a:t> </a:t>
            </a:r>
            <a:r>
              <a:rPr lang="es-ES" sz="1600" b="0" i="0" u="none" strike="noStrike" cap="none" baseline="0" dirty="0" smtClean="0">
                <a:latin typeface="Calibri"/>
                <a:ea typeface="Calibri"/>
                <a:cs typeface="Calibri"/>
                <a:sym typeface="Calibri"/>
              </a:rPr>
              <a:t> </a:t>
            </a:r>
            <a:r>
              <a:rPr lang="es-ES" sz="1600" b="0" i="0" u="none" strike="noStrike" cap="none" baseline="0" dirty="0">
                <a:latin typeface="Calibri"/>
                <a:ea typeface="Calibri"/>
                <a:cs typeface="Calibri"/>
                <a:sym typeface="Calibri"/>
              </a:rPr>
              <a:t>contiene las mismas etapas que el ciclo en cascada puro, pero se le agregan 2 sub-etapas  de </a:t>
            </a:r>
            <a:r>
              <a:rPr lang="es-ES" sz="1600" b="0" i="0" u="sng" strike="noStrike" cap="none" baseline="0" dirty="0">
                <a:latin typeface="Calibri"/>
                <a:ea typeface="Calibri"/>
                <a:cs typeface="Calibri"/>
                <a:sym typeface="Calibri"/>
              </a:rPr>
              <a:t>retroalimentación</a:t>
            </a:r>
            <a:r>
              <a:rPr lang="es-ES" sz="1600" b="0" i="0" u="none" strike="noStrike" cap="none" baseline="0" dirty="0">
                <a:latin typeface="Calibri"/>
                <a:ea typeface="Calibri"/>
                <a:cs typeface="Calibri"/>
                <a:sym typeface="Calibri"/>
              </a:rPr>
              <a:t> entre las etapas de análisis y </a:t>
            </a:r>
            <a:r>
              <a:rPr lang="es-ES" sz="1600" b="0" i="0" u="sng" strike="noStrike" cap="none" baseline="0" dirty="0">
                <a:latin typeface="Calibri"/>
                <a:ea typeface="Calibri"/>
                <a:cs typeface="Calibri"/>
                <a:sym typeface="Calibri"/>
              </a:rPr>
              <a:t>mantenimiento</a:t>
            </a:r>
            <a:r>
              <a:rPr lang="es-ES" sz="1600" b="0" i="0" u="none" strike="noStrike" cap="none" baseline="0" dirty="0">
                <a:latin typeface="Calibri"/>
                <a:ea typeface="Calibri"/>
                <a:cs typeface="Calibri"/>
                <a:sym typeface="Calibri"/>
              </a:rPr>
              <a:t>., y entre las de diseño y </a:t>
            </a:r>
            <a:r>
              <a:rPr lang="es-ES" sz="1600" b="0" i="0" u="none" strike="noStrike" cap="none" baseline="0" dirty="0" err="1">
                <a:latin typeface="Calibri"/>
                <a:ea typeface="Calibri"/>
                <a:cs typeface="Calibri"/>
                <a:sym typeface="Calibri"/>
              </a:rPr>
              <a:t>debugging</a:t>
            </a:r>
            <a:r>
              <a:rPr lang="es-ES" sz="1600" b="0" i="0" u="none" strike="noStrike" cap="none" baseline="0" dirty="0">
                <a:latin typeface="Calibri"/>
                <a:ea typeface="Calibri"/>
                <a:cs typeface="Calibri"/>
                <a:sym typeface="Calibri"/>
              </a:rPr>
              <a:t>.</a:t>
            </a:r>
          </a:p>
          <a:p>
            <a:pPr marL="0" marR="0" lvl="0" indent="0" algn="just" rtl="0">
              <a:lnSpc>
                <a:spcPct val="150000"/>
              </a:lnSpc>
              <a:spcBef>
                <a:spcPts val="560"/>
              </a:spcBef>
              <a:spcAft>
                <a:spcPts val="0"/>
              </a:spcAft>
              <a:buSzPct val="25000"/>
              <a:buNone/>
            </a:pPr>
            <a:r>
              <a:rPr lang="es-ES" sz="1600" b="0" i="0" u="none" strike="noStrike" cap="none" baseline="0" dirty="0" smtClean="0">
                <a:latin typeface="Calibri"/>
                <a:ea typeface="Calibri"/>
                <a:cs typeface="Calibri"/>
                <a:sym typeface="Calibri"/>
              </a:rPr>
              <a:t>Este </a:t>
            </a:r>
            <a:r>
              <a:rPr lang="es-ES" sz="1600" b="0" i="0" u="none" strike="noStrike" cap="none" baseline="0" dirty="0">
                <a:latin typeface="Calibri"/>
                <a:ea typeface="Calibri"/>
                <a:cs typeface="Calibri"/>
                <a:sym typeface="Calibri"/>
              </a:rPr>
              <a:t>modelo nos ofrece mayor garantía de corrección al terminar el proyecto.</a:t>
            </a:r>
          </a:p>
        </p:txBody>
      </p:sp>
      <p:sp>
        <p:nvSpPr>
          <p:cNvPr id="7" name="Rectángulo 6"/>
          <p:cNvSpPr/>
          <p:nvPr/>
        </p:nvSpPr>
        <p:spPr>
          <a:xfrm>
            <a:off x="107504" y="256872"/>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200417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hape 355"/>
          <p:cNvSpPr txBox="1"/>
          <p:nvPr/>
        </p:nvSpPr>
        <p:spPr>
          <a:xfrm>
            <a:off x="3347864" y="1484784"/>
            <a:ext cx="5544616" cy="4464496"/>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Ventajas: </a:t>
            </a:r>
            <a:r>
              <a:rPr lang="es-ES" sz="1600" b="0" i="0" u="none" strike="noStrike" cap="none" baseline="0" dirty="0">
                <a:solidFill>
                  <a:schemeClr val="tx1">
                    <a:lumMod val="65000"/>
                    <a:lumOff val="35000"/>
                  </a:schemeClr>
                </a:solidFill>
                <a:latin typeface="Calibri"/>
                <a:ea typeface="Calibri"/>
                <a:cs typeface="Calibri"/>
                <a:sym typeface="Calibri"/>
              </a:rPr>
              <a:t>(Igual que el ciclo de vida  anterior)</a:t>
            </a:r>
          </a:p>
          <a:p>
            <a:pPr marL="285750" marR="0" lvl="0" indent="-28575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Planificación sencilla.</a:t>
            </a:r>
          </a:p>
          <a:p>
            <a:pPr marL="285750" marR="0" lvl="0" indent="-28575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Provee un producto de elevada calidad.</a:t>
            </a:r>
          </a:p>
          <a:p>
            <a:pPr marL="0" marR="0" lvl="0" indent="0" algn="just" rtl="0">
              <a:spcBef>
                <a:spcPts val="64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Desventajas</a:t>
            </a:r>
            <a:r>
              <a:rPr lang="es-ES" sz="1600" b="1" i="1" u="none" strike="noStrike" cap="none" baseline="0" dirty="0">
                <a:solidFill>
                  <a:schemeClr val="tx1">
                    <a:lumMod val="65000"/>
                    <a:lumOff val="35000"/>
                  </a:schemeClr>
                </a:solidFill>
                <a:latin typeface="Calibri"/>
                <a:ea typeface="Calibri"/>
                <a:cs typeface="Calibri"/>
                <a:sym typeface="Calibri"/>
              </a:rPr>
              <a:t>:</a:t>
            </a:r>
            <a:r>
              <a:rPr lang="es-ES" sz="1600" b="0" i="0" u="none" strike="noStrike" cap="none" baseline="0" dirty="0">
                <a:solidFill>
                  <a:schemeClr val="tx1">
                    <a:lumMod val="65000"/>
                    <a:lumOff val="35000"/>
                  </a:schemeClr>
                </a:solidFill>
                <a:latin typeface="Calibri"/>
                <a:ea typeface="Calibri"/>
                <a:cs typeface="Calibri"/>
                <a:sym typeface="Calibri"/>
              </a:rPr>
              <a:t>(Igual que el ciclo de vida  anterior)</a:t>
            </a:r>
          </a:p>
          <a:p>
            <a:pPr marL="342900" marR="0" lvl="0" indent="-3429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Se debe contar con todos los requerimientos o la mayoría al inicio del proyecto.</a:t>
            </a:r>
          </a:p>
          <a:p>
            <a:pPr marL="342900" marR="0" lvl="0" indent="-3429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Los resultados NO los veremos hasta que estemos en las etapas finales.</a:t>
            </a:r>
          </a:p>
          <a:p>
            <a:pPr marL="342900" marR="0" lvl="0" indent="-3429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Si los errores NO se detectan oportunamente pueden tener un alto costo.</a:t>
            </a:r>
          </a:p>
          <a:p>
            <a:endParaRPr lang="es-ES" sz="1600" b="0" i="0" u="none" strike="noStrike" cap="none" baseline="0" dirty="0">
              <a:solidFill>
                <a:schemeClr val="tx1">
                  <a:lumMod val="65000"/>
                  <a:lumOff val="35000"/>
                </a:schemeClr>
              </a:solidFill>
              <a:latin typeface="Calibri"/>
              <a:ea typeface="Calibri"/>
              <a:cs typeface="Calibri"/>
              <a:sym typeface="Calibri"/>
            </a:endParaRPr>
          </a:p>
        </p:txBody>
      </p:sp>
      <p:pic>
        <p:nvPicPr>
          <p:cNvPr id="7" name="Shape 339"/>
          <p:cNvPicPr preferRelativeResize="0"/>
          <p:nvPr/>
        </p:nvPicPr>
        <p:blipFill>
          <a:blip r:embed="rId7"/>
          <a:stretch>
            <a:fillRect/>
          </a:stretch>
        </p:blipFill>
        <p:spPr>
          <a:xfrm>
            <a:off x="3347864" y="4581128"/>
            <a:ext cx="5544616" cy="2029594"/>
          </a:xfrm>
          <a:prstGeom prst="rect">
            <a:avLst/>
          </a:prstGeom>
        </p:spPr>
      </p:pic>
      <p:sp>
        <p:nvSpPr>
          <p:cNvPr id="8" name="Rectángulo 7"/>
          <p:cNvSpPr/>
          <p:nvPr/>
        </p:nvSpPr>
        <p:spPr>
          <a:xfrm>
            <a:off x="107504" y="72206"/>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2554263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pic>
        <p:nvPicPr>
          <p:cNvPr id="10" name="Picture 2" descr="http://2.bp.blogspot.com/-83jhQvqv-fI/Tx3_bmOkfmI/AAAAAAAAAFQ/mIVaHtfcRes/s1600/la-ciudad-accesible-ed-3.jpg"/>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74000"/>
                    </a14:imgEffect>
                  </a14:imgLayer>
                </a14:imgProps>
              </a:ext>
              <a:ext uri="{28A0092B-C50C-407E-A947-70E740481C1C}">
                <a14:useLocalDpi xmlns:a14="http://schemas.microsoft.com/office/drawing/2010/main" val="0"/>
              </a:ext>
            </a:extLst>
          </a:blip>
          <a:srcRect/>
          <a:stretch>
            <a:fillRect/>
          </a:stretch>
        </p:blipFill>
        <p:spPr bwMode="auto">
          <a:xfrm>
            <a:off x="178398" y="4390705"/>
            <a:ext cx="8734348" cy="2267402"/>
          </a:xfrm>
          <a:prstGeom prst="rect">
            <a:avLst/>
          </a:prstGeom>
          <a:noFill/>
          <a:extLst>
            <a:ext uri="{909E8E84-426E-40DD-AFC4-6F175D3DCCD1}">
              <a14:hiddenFill xmlns:a14="http://schemas.microsoft.com/office/drawing/2010/main">
                <a:solidFill>
                  <a:srgbClr val="FFFFFF"/>
                </a:solidFill>
              </a14:hiddenFill>
            </a:ext>
          </a:extLst>
        </p:spPr>
      </p:pic>
      <p:sp>
        <p:nvSpPr>
          <p:cNvPr id="96" name="Shape 96"/>
          <p:cNvSpPr txBox="1">
            <a:spLocks noGrp="1"/>
          </p:cNvSpPr>
          <p:nvPr>
            <p:ph type="title"/>
          </p:nvPr>
        </p:nvSpPr>
        <p:spPr>
          <a:xfrm>
            <a:off x="299300" y="850455"/>
            <a:ext cx="8403770" cy="574009"/>
          </a:xfrm>
          <a:prstGeom prst="rect">
            <a:avLst/>
          </a:prstGeom>
          <a:solidFill>
            <a:schemeClr val="bg1">
              <a:lumMod val="95000"/>
            </a:schemeClr>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s-ES" sz="2800" i="0" u="none" strike="noStrike" baseline="0" dirty="0" smtClean="0">
                <a:ln w="0"/>
                <a:effectLst>
                  <a:outerShdw blurRad="38100" dist="19050" dir="2700000" algn="tl" rotWithShape="0">
                    <a:schemeClr val="dk1">
                      <a:alpha val="40000"/>
                    </a:schemeClr>
                  </a:outerShdw>
                </a:effectLst>
                <a:latin typeface="Calibri"/>
                <a:ea typeface="Calibri"/>
                <a:cs typeface="Calibri"/>
                <a:sym typeface="Calibri"/>
              </a:rPr>
              <a:t>Competencia</a:t>
            </a:r>
            <a:endParaRPr lang="es-ES" sz="2800" i="0" u="none" strike="noStrike" baseline="0" dirty="0">
              <a:ln w="0"/>
              <a:effectLst>
                <a:outerShdw blurRad="38100" dist="19050" dir="2700000" algn="tl" rotWithShape="0">
                  <a:schemeClr val="dk1">
                    <a:alpha val="40000"/>
                  </a:schemeClr>
                </a:outerShdw>
              </a:effectLst>
              <a:latin typeface="Calibri"/>
              <a:ea typeface="Calibri"/>
              <a:cs typeface="Calibri"/>
              <a:sym typeface="Calibri"/>
            </a:endParaRPr>
          </a:p>
        </p:txBody>
      </p:sp>
      <p:sp>
        <p:nvSpPr>
          <p:cNvPr id="97" name="Shape 97"/>
          <p:cNvSpPr/>
          <p:nvPr/>
        </p:nvSpPr>
        <p:spPr>
          <a:xfrm>
            <a:off x="303623" y="1573585"/>
            <a:ext cx="8403770" cy="2677656"/>
          </a:xfrm>
          <a:prstGeom prst="rect">
            <a:avLst/>
          </a:prstGeom>
          <a:noFill/>
          <a:ln>
            <a:noFill/>
          </a:ln>
        </p:spPr>
        <p:txBody>
          <a:bodyPr lIns="91425" tIns="45700" rIns="91425" bIns="45700" anchor="t" anchorCtr="0">
            <a:noAutofit/>
          </a:bodyPr>
          <a:lstStyle/>
          <a:p>
            <a:endParaRPr lang="es-CL" sz="2400" dirty="0"/>
          </a:p>
          <a:p>
            <a:pPr algn="just"/>
            <a:r>
              <a:rPr lang="es-CL" sz="2400" dirty="0"/>
              <a:t>Desarrollar software de acuerdo a requerimientos especificados, utilizando lenguajes de programación y estándares de la industria</a:t>
            </a:r>
            <a:r>
              <a:rPr lang="es-CL" sz="2400" dirty="0" smtClean="0"/>
              <a:t>.</a:t>
            </a:r>
            <a:endParaRPr lang="es-CL" sz="2400" dirty="0"/>
          </a:p>
        </p:txBody>
      </p:sp>
      <p:cxnSp>
        <p:nvCxnSpPr>
          <p:cNvPr id="98" name="Shape 98"/>
          <p:cNvCxnSpPr/>
          <p:nvPr/>
        </p:nvCxnSpPr>
        <p:spPr>
          <a:xfrm>
            <a:off x="319313" y="885370"/>
            <a:ext cx="8403770" cy="0"/>
          </a:xfrm>
          <a:prstGeom prst="straightConnector1">
            <a:avLst/>
          </a:prstGeom>
          <a:noFill/>
          <a:ln w="22225" cap="flat">
            <a:solidFill>
              <a:srgbClr val="0F243E"/>
            </a:solidFill>
            <a:prstDash val="dash"/>
            <a:round/>
            <a:headEnd type="none" w="med" len="med"/>
            <a:tailEnd type="none" w="med" len="med"/>
          </a:ln>
        </p:spPr>
      </p:cxnSp>
      <p:cxnSp>
        <p:nvCxnSpPr>
          <p:cNvPr id="102" name="Shape 102"/>
          <p:cNvCxnSpPr/>
          <p:nvPr/>
        </p:nvCxnSpPr>
        <p:spPr>
          <a:xfrm>
            <a:off x="471714" y="4221087"/>
            <a:ext cx="8403770" cy="0"/>
          </a:xfrm>
          <a:prstGeom prst="straightConnector1">
            <a:avLst/>
          </a:prstGeom>
          <a:noFill/>
          <a:ln w="22225" cap="flat">
            <a:solidFill>
              <a:srgbClr val="0F243E"/>
            </a:solidFill>
            <a:prstDash val="dash"/>
            <a:round/>
            <a:headEnd type="none" w="med" len="med"/>
            <a:tailEnd type="none" w="med" len="med"/>
          </a:ln>
        </p:spPr>
      </p:cxnSp>
      <p:sp>
        <p:nvSpPr>
          <p:cNvPr id="103" name="Shape 103"/>
          <p:cNvSpPr/>
          <p:nvPr/>
        </p:nvSpPr>
        <p:spPr>
          <a:xfrm>
            <a:off x="343687" y="4942279"/>
            <a:ext cx="8403770" cy="1815881"/>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endParaRPr lang="es-ES" sz="2400" b="1" i="0" u="none" strike="noStrike" cap="none" baseline="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127156159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Shape 365"/>
          <p:cNvPicPr preferRelativeResize="0"/>
          <p:nvPr/>
        </p:nvPicPr>
        <p:blipFill>
          <a:blip r:embed="rId7"/>
          <a:stretch>
            <a:fillRect/>
          </a:stretch>
        </p:blipFill>
        <p:spPr>
          <a:xfrm>
            <a:off x="5076056" y="2708920"/>
            <a:ext cx="3593207" cy="4149080"/>
          </a:xfrm>
          <a:prstGeom prst="rect">
            <a:avLst/>
          </a:prstGeom>
        </p:spPr>
      </p:pic>
      <p:sp>
        <p:nvSpPr>
          <p:cNvPr id="9" name="Shape 373"/>
          <p:cNvSpPr txBox="1"/>
          <p:nvPr/>
        </p:nvSpPr>
        <p:spPr>
          <a:xfrm>
            <a:off x="395536" y="1092776"/>
            <a:ext cx="8025471" cy="3870704"/>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spcAft>
                <a:spcPts val="0"/>
              </a:spcAft>
              <a:buSzPct val="25000"/>
              <a:buNone/>
            </a:pPr>
            <a:r>
              <a:rPr lang="es-ES" sz="1600" b="0" i="0" u="none" strike="noStrike" cap="none" baseline="0" dirty="0">
                <a:solidFill>
                  <a:schemeClr val="tx1">
                    <a:lumMod val="65000"/>
                    <a:lumOff val="35000"/>
                  </a:schemeClr>
                </a:solidFill>
                <a:latin typeface="Calibri"/>
                <a:ea typeface="Calibri"/>
                <a:cs typeface="Calibri"/>
                <a:sym typeface="Calibri"/>
              </a:rPr>
              <a:t>Es parecido al cascada puro, pero con al diferencia que en éste se pueden solapar las etapas entre sí. Esto aumenta la eficiencia ya que la retroalimentación entre etapas se encuentra implícitamente en el modelo de ciclo de vida.</a:t>
            </a:r>
          </a:p>
        </p:txBody>
      </p:sp>
      <p:sp>
        <p:nvSpPr>
          <p:cNvPr id="7" name="Rectángulo 6"/>
          <p:cNvSpPr/>
          <p:nvPr/>
        </p:nvSpPr>
        <p:spPr>
          <a:xfrm>
            <a:off x="107504" y="118373"/>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1219619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Shape 365"/>
          <p:cNvPicPr preferRelativeResize="0"/>
          <p:nvPr/>
        </p:nvPicPr>
        <p:blipFill>
          <a:blip r:embed="rId8"/>
          <a:stretch>
            <a:fillRect/>
          </a:stretch>
        </p:blipFill>
        <p:spPr>
          <a:xfrm>
            <a:off x="5076056" y="2708920"/>
            <a:ext cx="3593207" cy="4149080"/>
          </a:xfrm>
          <a:prstGeom prst="rect">
            <a:avLst/>
          </a:prstGeom>
        </p:spPr>
      </p:pic>
      <p:sp>
        <p:nvSpPr>
          <p:cNvPr id="7" name="Shape 381"/>
          <p:cNvSpPr txBox="1"/>
          <p:nvPr/>
        </p:nvSpPr>
        <p:spPr>
          <a:xfrm>
            <a:off x="395536" y="889564"/>
            <a:ext cx="8568952" cy="2395420"/>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Ventajas:</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Ganancia en calidad respecto del producto final.</a:t>
            </a:r>
          </a:p>
          <a:p>
            <a:endParaRPr lang="es-ES" sz="1600" b="0" i="0" u="none" strike="noStrike" cap="none" baseline="0" dirty="0">
              <a:solidFill>
                <a:schemeClr val="tx1">
                  <a:lumMod val="65000"/>
                  <a:lumOff val="35000"/>
                </a:schemeClr>
              </a:solidFill>
              <a:latin typeface="Calibri"/>
              <a:ea typeface="Calibri"/>
              <a:cs typeface="Calibri"/>
              <a:sym typeface="Calibri"/>
            </a:endParaRPr>
          </a:p>
          <a:p>
            <a:pPr marL="0" marR="0" lvl="0" indent="0" algn="just" rtl="0">
              <a:spcBef>
                <a:spcPts val="64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Desventajas</a:t>
            </a:r>
            <a:r>
              <a:rPr lang="es-ES" sz="1600" b="1" i="1" u="none" strike="noStrike" cap="none" baseline="0" dirty="0">
                <a:solidFill>
                  <a:schemeClr val="tx1">
                    <a:lumMod val="65000"/>
                    <a:lumOff val="35000"/>
                  </a:schemeClr>
                </a:solidFill>
                <a:latin typeface="Calibri"/>
                <a:ea typeface="Calibri"/>
                <a:cs typeface="Calibri"/>
                <a:sym typeface="Calibri"/>
              </a:rPr>
              <a:t>:</a:t>
            </a:r>
          </a:p>
          <a:p>
            <a:pPr marL="342900" marR="0" lvl="0" indent="-3429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Debido al solapamiento de etapas se hace difícil determinar el inicio y fin de cada una de ellas.</a:t>
            </a:r>
          </a:p>
          <a:p>
            <a:pPr marL="342900" marR="0" lvl="0" indent="-3429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Los problemas de comunicación </a:t>
            </a:r>
            <a:r>
              <a:rPr lang="es-ES" sz="1600" b="0" i="0" u="none" strike="noStrike" cap="none" baseline="0" dirty="0" smtClean="0">
                <a:solidFill>
                  <a:schemeClr val="tx1">
                    <a:lumMod val="65000"/>
                    <a:lumOff val="35000"/>
                  </a:schemeClr>
                </a:solidFill>
                <a:latin typeface="Calibri"/>
                <a:ea typeface="Calibri"/>
                <a:cs typeface="Calibri"/>
                <a:sym typeface="Calibri"/>
              </a:rPr>
              <a:t>pueden</a:t>
            </a:r>
            <a:r>
              <a:rPr lang="es-ES" sz="1600" b="0" i="0" u="none" strike="noStrike" cap="none" dirty="0" smtClean="0">
                <a:solidFill>
                  <a:schemeClr val="tx1">
                    <a:lumMod val="65000"/>
                    <a:lumOff val="35000"/>
                  </a:schemeClr>
                </a:solidFill>
                <a:latin typeface="Calibri"/>
                <a:ea typeface="Calibri"/>
                <a:cs typeface="Calibri"/>
                <a:sym typeface="Calibri"/>
              </a:rPr>
              <a:t> </a:t>
            </a:r>
            <a:r>
              <a:rPr lang="es-ES" sz="1600" b="0" i="0" u="none" strike="noStrike" cap="none" baseline="0" dirty="0" smtClean="0">
                <a:solidFill>
                  <a:schemeClr val="tx1">
                    <a:lumMod val="65000"/>
                    <a:lumOff val="35000"/>
                  </a:schemeClr>
                </a:solidFill>
                <a:latin typeface="Calibri"/>
                <a:ea typeface="Calibri"/>
                <a:cs typeface="Calibri"/>
                <a:sym typeface="Calibri"/>
              </a:rPr>
              <a:t>generar incongruencias </a:t>
            </a:r>
            <a:endParaRPr lang="es-ES" sz="1600" b="0" i="0" u="none" strike="noStrike" cap="none" baseline="0" dirty="0">
              <a:solidFill>
                <a:schemeClr val="tx1">
                  <a:lumMod val="65000"/>
                  <a:lumOff val="35000"/>
                </a:schemeClr>
              </a:solidFill>
              <a:latin typeface="Calibri"/>
              <a:ea typeface="Calibri"/>
              <a:cs typeface="Calibri"/>
              <a:sym typeface="Calibri"/>
            </a:endParaRPr>
          </a:p>
        </p:txBody>
      </p:sp>
      <p:sp>
        <p:nvSpPr>
          <p:cNvPr id="3" name="CuadroTexto 2"/>
          <p:cNvSpPr txBox="1"/>
          <p:nvPr/>
        </p:nvSpPr>
        <p:spPr>
          <a:xfrm>
            <a:off x="3347739" y="4365104"/>
            <a:ext cx="2448398" cy="2308324"/>
          </a:xfrm>
          <a:prstGeom prst="rect">
            <a:avLst/>
          </a:prstGeom>
          <a:noFill/>
        </p:spPr>
        <p:txBody>
          <a:bodyPr wrap="square" rtlCol="0">
            <a:spAutoFit/>
          </a:bodyPr>
          <a:lstStyle/>
          <a:p>
            <a:pPr algn="just"/>
            <a:r>
              <a:rPr lang="es-CL" sz="1600" dirty="0" smtClean="0"/>
              <a:t>Está concentrado  en el diseño exhaustivo del software y la Validación constante entre una etapa  y otra restando un método efectivo para consolidar y definir inicios o términos de fases a nivel de entregables.</a:t>
            </a:r>
            <a:endParaRPr lang="es-CL" sz="1600" dirty="0"/>
          </a:p>
        </p:txBody>
      </p:sp>
      <p:sp>
        <p:nvSpPr>
          <p:cNvPr id="9" name="Rectángulo 8"/>
          <p:cNvSpPr/>
          <p:nvPr/>
        </p:nvSpPr>
        <p:spPr>
          <a:xfrm>
            <a:off x="251520" y="118373"/>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2517882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Shape 409"/>
          <p:cNvPicPr preferRelativeResize="0"/>
          <p:nvPr/>
        </p:nvPicPr>
        <p:blipFill>
          <a:blip r:embed="rId7"/>
          <a:stretch>
            <a:fillRect/>
          </a:stretch>
        </p:blipFill>
        <p:spPr>
          <a:xfrm>
            <a:off x="3275856" y="3645024"/>
            <a:ext cx="5868144" cy="2952328"/>
          </a:xfrm>
          <a:prstGeom prst="rect">
            <a:avLst/>
          </a:prstGeom>
        </p:spPr>
      </p:pic>
      <p:sp>
        <p:nvSpPr>
          <p:cNvPr id="4" name="Rectángulo 3"/>
          <p:cNvSpPr/>
          <p:nvPr/>
        </p:nvSpPr>
        <p:spPr>
          <a:xfrm>
            <a:off x="395536" y="764704"/>
            <a:ext cx="8424936" cy="1985159"/>
          </a:xfrm>
          <a:prstGeom prst="rect">
            <a:avLst/>
          </a:prstGeom>
        </p:spPr>
        <p:txBody>
          <a:bodyPr wrap="square">
            <a:spAutoFit/>
          </a:bodyPr>
          <a:lstStyle/>
          <a:p>
            <a:pPr fontAlgn="base">
              <a:lnSpc>
                <a:spcPct val="150000"/>
              </a:lnSpc>
            </a:pPr>
            <a:r>
              <a:rPr lang="es-CL" b="1" dirty="0">
                <a:solidFill>
                  <a:srgbClr val="413F36"/>
                </a:solidFill>
              </a:rPr>
              <a:t>El ciclo de vida iterativo</a:t>
            </a:r>
          </a:p>
          <a:p>
            <a:pPr algn="just" fontAlgn="base">
              <a:lnSpc>
                <a:spcPct val="150000"/>
              </a:lnSpc>
            </a:pPr>
            <a:r>
              <a:rPr lang="es-CL" sz="1600" dirty="0">
                <a:solidFill>
                  <a:srgbClr val="413F36"/>
                </a:solidFill>
              </a:rPr>
              <a:t>En cada ciclo, iteración, se revisa y mejora el producto. Un ejemplo de desarrollo iterativo es aquel basado en refactorizaciones </a:t>
            </a:r>
            <a:r>
              <a:rPr lang="es-CL" sz="1600" dirty="0" smtClean="0">
                <a:solidFill>
                  <a:srgbClr val="413F36"/>
                </a:solidFill>
              </a:rPr>
              <a:t>en </a:t>
            </a:r>
            <a:r>
              <a:rPr lang="es-CL" sz="1600" dirty="0">
                <a:solidFill>
                  <a:srgbClr val="413F36"/>
                </a:solidFill>
              </a:rPr>
              <a:t>el que cada ciclo mejora más la calidad del producto. </a:t>
            </a:r>
            <a:endParaRPr lang="es-CL" sz="1600" dirty="0" smtClean="0">
              <a:solidFill>
                <a:srgbClr val="413F36"/>
              </a:solidFill>
            </a:endParaRPr>
          </a:p>
          <a:p>
            <a:pPr algn="just" fontAlgn="base">
              <a:lnSpc>
                <a:spcPct val="150000"/>
              </a:lnSpc>
            </a:pPr>
            <a:r>
              <a:rPr lang="es-CL" sz="1600" dirty="0" smtClean="0">
                <a:solidFill>
                  <a:srgbClr val="413F36"/>
                </a:solidFill>
              </a:rPr>
              <a:t>Es </a:t>
            </a:r>
            <a:r>
              <a:rPr lang="es-CL" sz="1600" dirty="0">
                <a:solidFill>
                  <a:srgbClr val="413F36"/>
                </a:solidFill>
              </a:rPr>
              <a:t>importante señalar que este ciclo no implica añadir funcionalidades en el producto, pero si revisión y mejora.</a:t>
            </a:r>
            <a:endParaRPr lang="es-CL" sz="1600" b="0" i="0" dirty="0">
              <a:solidFill>
                <a:srgbClr val="413F36"/>
              </a:solidFill>
              <a:effectLst/>
            </a:endParaRPr>
          </a:p>
        </p:txBody>
      </p:sp>
      <p:sp>
        <p:nvSpPr>
          <p:cNvPr id="7" name="Rectángulo 6"/>
          <p:cNvSpPr/>
          <p:nvPr/>
        </p:nvSpPr>
        <p:spPr>
          <a:xfrm>
            <a:off x="170603" y="118373"/>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2034733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Shape 409"/>
          <p:cNvPicPr preferRelativeResize="0"/>
          <p:nvPr/>
        </p:nvPicPr>
        <p:blipFill>
          <a:blip r:embed="rId7"/>
          <a:stretch>
            <a:fillRect/>
          </a:stretch>
        </p:blipFill>
        <p:spPr>
          <a:xfrm>
            <a:off x="3275856" y="3645024"/>
            <a:ext cx="5868144" cy="2952328"/>
          </a:xfrm>
          <a:prstGeom prst="rect">
            <a:avLst/>
          </a:prstGeom>
        </p:spPr>
      </p:pic>
      <p:sp>
        <p:nvSpPr>
          <p:cNvPr id="7" name="Shape 417"/>
          <p:cNvSpPr txBox="1"/>
          <p:nvPr/>
        </p:nvSpPr>
        <p:spPr>
          <a:xfrm>
            <a:off x="395536" y="908720"/>
            <a:ext cx="8568952" cy="4464496"/>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Ventajas:</a:t>
            </a:r>
          </a:p>
          <a:p>
            <a:pPr marL="457200" marR="0" lvl="0" indent="-4572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Permite reducir los riesgos propios del desarrollo con cascada puro.</a:t>
            </a:r>
          </a:p>
          <a:p>
            <a:pPr marL="457200" marR="0" lvl="0" indent="-4572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El cliente puede ver una versión previa mejorada o con mayores funciones del software.</a:t>
            </a:r>
          </a:p>
          <a:p>
            <a:pPr marL="457200" marR="0" lvl="0" indent="-4572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Se puede utilizar cuando NO se tienen claros los requerimientos</a:t>
            </a:r>
            <a:r>
              <a:rPr lang="es-ES" sz="1600" b="0" i="0" u="none" strike="noStrike" cap="none" baseline="0" dirty="0" smtClean="0">
                <a:solidFill>
                  <a:schemeClr val="tx1">
                    <a:lumMod val="65000"/>
                    <a:lumOff val="35000"/>
                  </a:schemeClr>
                </a:solidFill>
                <a:latin typeface="Calibri"/>
                <a:ea typeface="Calibri"/>
                <a:cs typeface="Calibri"/>
                <a:sym typeface="Calibri"/>
              </a:rPr>
              <a:t>.</a:t>
            </a:r>
            <a:endParaRPr lang="es-ES" sz="1600" b="0" i="0" u="none" strike="noStrike" cap="none" baseline="0" dirty="0">
              <a:solidFill>
                <a:schemeClr val="tx1">
                  <a:lumMod val="65000"/>
                  <a:lumOff val="35000"/>
                </a:schemeClr>
              </a:solidFill>
              <a:latin typeface="Calibri"/>
              <a:ea typeface="Calibri"/>
              <a:cs typeface="Calibri"/>
              <a:sym typeface="Calibri"/>
            </a:endParaRPr>
          </a:p>
        </p:txBody>
      </p:sp>
      <p:sp>
        <p:nvSpPr>
          <p:cNvPr id="3" name="Rectángulo 2"/>
          <p:cNvSpPr/>
          <p:nvPr/>
        </p:nvSpPr>
        <p:spPr>
          <a:xfrm>
            <a:off x="3127959" y="2193345"/>
            <a:ext cx="5670376" cy="1451679"/>
          </a:xfrm>
          <a:prstGeom prst="rect">
            <a:avLst/>
          </a:prstGeom>
        </p:spPr>
        <p:txBody>
          <a:bodyPr wrap="square">
            <a:spAutoFit/>
          </a:bodyPr>
          <a:lstStyle/>
          <a:p>
            <a:pPr lvl="0" algn="just">
              <a:spcBef>
                <a:spcPts val="640"/>
              </a:spcBef>
              <a:buSzPct val="25000"/>
            </a:pPr>
            <a:r>
              <a:rPr lang="es-ES" sz="1600" b="1" dirty="0">
                <a:solidFill>
                  <a:schemeClr val="tx1">
                    <a:lumMod val="65000"/>
                    <a:lumOff val="35000"/>
                  </a:schemeClr>
                </a:solidFill>
                <a:ea typeface="Calibri"/>
                <a:cs typeface="Calibri"/>
                <a:sym typeface="Calibri"/>
              </a:rPr>
              <a:t>Desventajas</a:t>
            </a:r>
            <a:r>
              <a:rPr lang="es-ES" sz="1600" b="1" i="1" dirty="0">
                <a:solidFill>
                  <a:schemeClr val="tx1">
                    <a:lumMod val="65000"/>
                    <a:lumOff val="35000"/>
                  </a:schemeClr>
                </a:solidFill>
                <a:ea typeface="Calibri"/>
                <a:cs typeface="Calibri"/>
                <a:sym typeface="Calibri"/>
              </a:rPr>
              <a:t>:</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Se debe evaluar el esfuerzo y cantidad de iteraciones necesarias para construir cada entrega</a:t>
            </a:r>
            <a:r>
              <a:rPr lang="es-ES" sz="1600" dirty="0" smtClean="0">
                <a:solidFill>
                  <a:schemeClr val="tx1">
                    <a:lumMod val="65000"/>
                    <a:lumOff val="35000"/>
                  </a:schemeClr>
                </a:solidFill>
                <a:ea typeface="Calibri"/>
                <a:cs typeface="Calibri"/>
                <a:sym typeface="Calibri"/>
              </a:rPr>
              <a:t>.</a:t>
            </a:r>
          </a:p>
          <a:p>
            <a:pPr marL="342900" lvl="0" indent="-342900" algn="just">
              <a:spcBef>
                <a:spcPts val="480"/>
              </a:spcBef>
              <a:buClr>
                <a:schemeClr val="dk1"/>
              </a:buClr>
              <a:buSzPct val="100000"/>
              <a:buFont typeface="Calibri"/>
              <a:buChar char="▪"/>
            </a:pPr>
            <a:r>
              <a:rPr lang="es-ES" sz="1600" dirty="0" smtClean="0">
                <a:solidFill>
                  <a:schemeClr val="tx1">
                    <a:lumMod val="65000"/>
                    <a:lumOff val="35000"/>
                  </a:schemeClr>
                </a:solidFill>
                <a:ea typeface="Calibri"/>
                <a:cs typeface="Calibri"/>
                <a:sym typeface="Calibri"/>
              </a:rPr>
              <a:t>Es recomendable aplicar holgura a la planificación entre cada iteración para hacer las mejoras si falla algo.</a:t>
            </a:r>
            <a:endParaRPr lang="es-ES" sz="1600" dirty="0">
              <a:solidFill>
                <a:schemeClr val="tx1">
                  <a:lumMod val="65000"/>
                  <a:lumOff val="35000"/>
                </a:schemeClr>
              </a:solidFill>
              <a:ea typeface="Calibri"/>
              <a:cs typeface="Calibri"/>
              <a:sym typeface="Calibri"/>
            </a:endParaRPr>
          </a:p>
        </p:txBody>
      </p:sp>
      <p:sp>
        <p:nvSpPr>
          <p:cNvPr id="8" name="Rectángulo 7"/>
          <p:cNvSpPr/>
          <p:nvPr/>
        </p:nvSpPr>
        <p:spPr>
          <a:xfrm>
            <a:off x="251520" y="118373"/>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1379193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3693274" y="2631480"/>
            <a:ext cx="5256584" cy="1077218"/>
          </a:xfrm>
          <a:prstGeom prst="rect">
            <a:avLst/>
          </a:prstGeom>
        </p:spPr>
        <p:txBody>
          <a:bodyPr wrap="square">
            <a:spAutoFit/>
          </a:bodyPr>
          <a:lstStyle/>
          <a:p>
            <a:pPr algn="just" fontAlgn="base"/>
            <a:r>
              <a:rPr lang="es-CL" sz="1600" dirty="0" smtClean="0">
                <a:solidFill>
                  <a:srgbClr val="413F36"/>
                </a:solidFill>
                <a:latin typeface="+mj-lt"/>
              </a:rPr>
              <a:t>El ciclo </a:t>
            </a:r>
            <a:r>
              <a:rPr lang="es-CL" sz="1600" dirty="0">
                <a:solidFill>
                  <a:srgbClr val="413F36"/>
                </a:solidFill>
                <a:latin typeface="+mj-lt"/>
              </a:rPr>
              <a:t>de vida iterativo e incremental </a:t>
            </a:r>
            <a:r>
              <a:rPr lang="es-CL" sz="1600" b="1" u="sng" dirty="0">
                <a:solidFill>
                  <a:srgbClr val="413F36"/>
                </a:solidFill>
                <a:latin typeface="+mj-lt"/>
              </a:rPr>
              <a:t>es una de las bases de un proyecto ágil</a:t>
            </a:r>
            <a:r>
              <a:rPr lang="es-CL" sz="1600" dirty="0">
                <a:solidFill>
                  <a:srgbClr val="413F36"/>
                </a:solidFill>
                <a:latin typeface="+mj-lt"/>
              </a:rPr>
              <a:t>, más concretamente, con iteraciones cortas en tiempo, de pocas semanas, normalmente un mes y raramente más de dos</a:t>
            </a:r>
            <a:r>
              <a:rPr lang="es-CL" sz="1600" dirty="0" smtClean="0">
                <a:solidFill>
                  <a:srgbClr val="413F36"/>
                </a:solidFill>
                <a:latin typeface="+mj-lt"/>
              </a:rPr>
              <a:t>.</a:t>
            </a:r>
            <a:endParaRPr lang="es-CL" sz="1600" dirty="0">
              <a:solidFill>
                <a:srgbClr val="413F36"/>
              </a:solidFill>
              <a:latin typeface="+mj-lt"/>
            </a:endParaRPr>
          </a:p>
        </p:txBody>
      </p:sp>
      <p:pic>
        <p:nvPicPr>
          <p:cNvPr id="5"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b="14000"/>
          <a:stretch/>
        </p:blipFill>
        <p:spPr bwMode="auto">
          <a:xfrm>
            <a:off x="3779912" y="3715544"/>
            <a:ext cx="519891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ángulo 6"/>
          <p:cNvSpPr/>
          <p:nvPr/>
        </p:nvSpPr>
        <p:spPr>
          <a:xfrm>
            <a:off x="395536" y="908720"/>
            <a:ext cx="8352928" cy="1938992"/>
          </a:xfrm>
          <a:prstGeom prst="rect">
            <a:avLst/>
          </a:prstGeom>
        </p:spPr>
        <p:txBody>
          <a:bodyPr wrap="square">
            <a:spAutoFit/>
          </a:bodyPr>
          <a:lstStyle/>
          <a:p>
            <a:pPr>
              <a:lnSpc>
                <a:spcPct val="150000"/>
              </a:lnSpc>
            </a:pPr>
            <a:r>
              <a:rPr lang="es-CL" sz="1600" dirty="0"/>
              <a:t>El desarrollo incremental es el proceso de construcción siempre incrementando subconjuntos ... </a:t>
            </a:r>
          </a:p>
          <a:p>
            <a:pPr>
              <a:lnSpc>
                <a:spcPct val="150000"/>
              </a:lnSpc>
            </a:pPr>
            <a:r>
              <a:rPr lang="es-CL" sz="1600" dirty="0"/>
              <a:t>Se presupone que todos los requisitos se han definido al inicio.</a:t>
            </a:r>
          </a:p>
          <a:p>
            <a:pPr>
              <a:lnSpc>
                <a:spcPct val="150000"/>
              </a:lnSpc>
            </a:pPr>
            <a:r>
              <a:rPr lang="es-CL" sz="1600" dirty="0"/>
              <a:t>En este modelo se desarrolla el sistema para satisfacer un subconjunto de requisitos especificados y en posteriores versiones se incrementa el sistema con nuevas funcionalidades que satisfagan mas requisitos. </a:t>
            </a:r>
          </a:p>
        </p:txBody>
      </p:sp>
      <p:sp>
        <p:nvSpPr>
          <p:cNvPr id="8" name="Rectángulo 7"/>
          <p:cNvSpPr/>
          <p:nvPr/>
        </p:nvSpPr>
        <p:spPr>
          <a:xfrm>
            <a:off x="92198" y="190381"/>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633556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b="14000"/>
          <a:stretch/>
        </p:blipFill>
        <p:spPr bwMode="auto">
          <a:xfrm>
            <a:off x="3779912" y="3715544"/>
            <a:ext cx="519891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ángulo 6"/>
          <p:cNvSpPr/>
          <p:nvPr/>
        </p:nvSpPr>
        <p:spPr>
          <a:xfrm>
            <a:off x="362794" y="923236"/>
            <a:ext cx="8554322" cy="1569660"/>
          </a:xfrm>
          <a:prstGeom prst="rect">
            <a:avLst/>
          </a:prstGeom>
        </p:spPr>
        <p:txBody>
          <a:bodyPr wrap="square">
            <a:spAutoFit/>
          </a:bodyPr>
          <a:lstStyle/>
          <a:p>
            <a:pPr>
              <a:lnSpc>
                <a:spcPct val="150000"/>
              </a:lnSpc>
            </a:pPr>
            <a:r>
              <a:rPr lang="es-CL" sz="1600" dirty="0">
                <a:solidFill>
                  <a:schemeClr val="tx1">
                    <a:lumMod val="65000"/>
                    <a:lumOff val="35000"/>
                  </a:schemeClr>
                </a:solidFill>
              </a:rPr>
              <a:t>El modelo Incremental aporta beneficios:</a:t>
            </a:r>
          </a:p>
          <a:p>
            <a:pPr marL="285750" indent="-285750">
              <a:lnSpc>
                <a:spcPct val="150000"/>
              </a:lnSpc>
              <a:buFont typeface="Arial" pitchFamily="34" charset="0"/>
              <a:buChar char="•"/>
            </a:pPr>
            <a:r>
              <a:rPr lang="es-CL" sz="1600" dirty="0">
                <a:solidFill>
                  <a:schemeClr val="tx1">
                    <a:lumMod val="65000"/>
                    <a:lumOff val="35000"/>
                  </a:schemeClr>
                </a:solidFill>
              </a:rPr>
              <a:t>Construir un sistema pequeño siempre es menos riesgoso que construir uno grande.</a:t>
            </a:r>
          </a:p>
          <a:p>
            <a:pPr marL="285750" indent="-285750">
              <a:lnSpc>
                <a:spcPct val="150000"/>
              </a:lnSpc>
              <a:buFont typeface="Arial" pitchFamily="34" charset="0"/>
              <a:buChar char="•"/>
            </a:pPr>
            <a:r>
              <a:rPr lang="es-CL" sz="1600" dirty="0">
                <a:solidFill>
                  <a:schemeClr val="tx1">
                    <a:lumMod val="65000"/>
                    <a:lumOff val="35000"/>
                  </a:schemeClr>
                </a:solidFill>
              </a:rPr>
              <a:t>Las funcionalidades son desarrolladas independientemente por lo que son más fáciles de levantar a nivel de requerimientos. (Modulares</a:t>
            </a:r>
            <a:r>
              <a:rPr lang="es-CL" sz="1600" dirty="0" smtClean="0">
                <a:solidFill>
                  <a:schemeClr val="tx1">
                    <a:lumMod val="65000"/>
                    <a:lumOff val="35000"/>
                  </a:schemeClr>
                </a:solidFill>
              </a:rPr>
              <a:t>)</a:t>
            </a:r>
            <a:endParaRPr lang="es-CL" sz="1600" dirty="0">
              <a:solidFill>
                <a:schemeClr val="tx1">
                  <a:lumMod val="65000"/>
                  <a:lumOff val="35000"/>
                </a:schemeClr>
              </a:solidFill>
            </a:endParaRPr>
          </a:p>
        </p:txBody>
      </p:sp>
      <p:sp>
        <p:nvSpPr>
          <p:cNvPr id="4" name="Rectángulo 3"/>
          <p:cNvSpPr/>
          <p:nvPr/>
        </p:nvSpPr>
        <p:spPr>
          <a:xfrm>
            <a:off x="3419872" y="2119616"/>
            <a:ext cx="5558958" cy="1569660"/>
          </a:xfrm>
          <a:prstGeom prst="rect">
            <a:avLst/>
          </a:prstGeom>
        </p:spPr>
        <p:txBody>
          <a:bodyPr wrap="square">
            <a:spAutoFit/>
          </a:bodyPr>
          <a:lstStyle/>
          <a:p>
            <a:pPr marL="285750" indent="-285750">
              <a:lnSpc>
                <a:spcPct val="150000"/>
              </a:lnSpc>
              <a:buFont typeface="Arial" pitchFamily="34" charset="0"/>
              <a:buChar char="•"/>
            </a:pPr>
            <a:endParaRPr lang="es-CL" sz="1600" dirty="0">
              <a:solidFill>
                <a:schemeClr val="tx1">
                  <a:lumMod val="65000"/>
                  <a:lumOff val="35000"/>
                </a:schemeClr>
              </a:solidFill>
            </a:endParaRPr>
          </a:p>
          <a:p>
            <a:pPr marL="285750" indent="-285750" algn="just">
              <a:lnSpc>
                <a:spcPct val="150000"/>
              </a:lnSpc>
              <a:buFont typeface="Arial" pitchFamily="34" charset="0"/>
              <a:buChar char="•"/>
            </a:pPr>
            <a:r>
              <a:rPr lang="es-CL" sz="1600" dirty="0">
                <a:solidFill>
                  <a:schemeClr val="tx1">
                    <a:lumMod val="65000"/>
                    <a:lumOff val="35000"/>
                  </a:schemeClr>
                </a:solidFill>
              </a:rPr>
              <a:t>Si hay un error grave se desecha sólo la parte afectada.</a:t>
            </a:r>
          </a:p>
          <a:p>
            <a:pPr marL="285750" indent="-285750" algn="just">
              <a:lnSpc>
                <a:spcPct val="150000"/>
              </a:lnSpc>
              <a:buFont typeface="Arial" pitchFamily="34" charset="0"/>
              <a:buChar char="•"/>
            </a:pPr>
            <a:r>
              <a:rPr lang="es-CL" sz="1600" dirty="0">
                <a:solidFill>
                  <a:schemeClr val="tx1">
                    <a:lumMod val="65000"/>
                    <a:lumOff val="35000"/>
                  </a:schemeClr>
                </a:solidFill>
              </a:rPr>
              <a:t>No se necesita contar con todos los </a:t>
            </a:r>
            <a:r>
              <a:rPr lang="es-CL" sz="1600" dirty="0" smtClean="0">
                <a:solidFill>
                  <a:schemeClr val="tx1">
                    <a:lumMod val="65000"/>
                    <a:lumOff val="35000"/>
                  </a:schemeClr>
                </a:solidFill>
              </a:rPr>
              <a:t>requerimientos funcionales </a:t>
            </a:r>
            <a:r>
              <a:rPr lang="es-CL" sz="1600" dirty="0">
                <a:solidFill>
                  <a:schemeClr val="tx1">
                    <a:lumMod val="65000"/>
                    <a:lumOff val="35000"/>
                  </a:schemeClr>
                </a:solidFill>
              </a:rPr>
              <a:t>de la aplicación total.</a:t>
            </a:r>
          </a:p>
        </p:txBody>
      </p:sp>
      <p:sp>
        <p:nvSpPr>
          <p:cNvPr id="8" name="Rectángulo 7"/>
          <p:cNvSpPr/>
          <p:nvPr/>
        </p:nvSpPr>
        <p:spPr>
          <a:xfrm>
            <a:off x="179512" y="118373"/>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2334707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144066" y="980095"/>
            <a:ext cx="8964488" cy="1569660"/>
          </a:xfrm>
          <a:prstGeom prst="rect">
            <a:avLst/>
          </a:prstGeom>
        </p:spPr>
        <p:txBody>
          <a:bodyPr wrap="square">
            <a:spAutoFit/>
          </a:bodyPr>
          <a:lstStyle/>
          <a:p>
            <a:r>
              <a:rPr lang="es-CL" sz="1600" b="1" dirty="0">
                <a:solidFill>
                  <a:srgbClr val="000000"/>
                </a:solidFill>
                <a:latin typeface="+mj-lt"/>
              </a:rPr>
              <a:t>VENTAJAS. </a:t>
            </a:r>
            <a:r>
              <a:rPr lang="es-CL" sz="1600" dirty="0">
                <a:latin typeface="+mj-lt"/>
              </a:rPr>
              <a:t/>
            </a:r>
            <a:br>
              <a:rPr lang="es-CL" sz="1600" dirty="0">
                <a:latin typeface="+mj-lt"/>
              </a:rPr>
            </a:br>
            <a:r>
              <a:rPr lang="es-CL" sz="1600" dirty="0">
                <a:solidFill>
                  <a:srgbClr val="000000"/>
                </a:solidFill>
                <a:latin typeface="+mj-lt"/>
              </a:rPr>
              <a:t>• Construir un sistema pequeño es siempre menos riesgoso que construir un sistema grande. </a:t>
            </a:r>
            <a:r>
              <a:rPr lang="es-CL" sz="1600" dirty="0">
                <a:latin typeface="+mj-lt"/>
              </a:rPr>
              <a:t/>
            </a:r>
            <a:br>
              <a:rPr lang="es-CL" sz="1600" dirty="0">
                <a:latin typeface="+mj-lt"/>
              </a:rPr>
            </a:br>
            <a:r>
              <a:rPr lang="es-CL" sz="1600" dirty="0">
                <a:solidFill>
                  <a:srgbClr val="000000"/>
                </a:solidFill>
                <a:latin typeface="+mj-lt"/>
              </a:rPr>
              <a:t>• Al ir desarrollando parte de las funcionalidades, es más fácil determinar si los requerimientos planeados para los niveles subsiguientes son correctos. </a:t>
            </a:r>
            <a:r>
              <a:rPr lang="es-CL" sz="1600" dirty="0">
                <a:latin typeface="+mj-lt"/>
              </a:rPr>
              <a:t/>
            </a:r>
            <a:br>
              <a:rPr lang="es-CL" sz="1600" dirty="0">
                <a:latin typeface="+mj-lt"/>
              </a:rPr>
            </a:br>
            <a:r>
              <a:rPr lang="es-CL" sz="1600" dirty="0">
                <a:solidFill>
                  <a:srgbClr val="000000"/>
                </a:solidFill>
                <a:latin typeface="+mj-lt"/>
              </a:rPr>
              <a:t>• Si un error importante es realizado, sólo la última iteración necesita ser descartada y utilizar el incremento previo. </a:t>
            </a:r>
            <a:endParaRPr lang="es-CL" sz="1600" dirty="0">
              <a:latin typeface="+mj-lt"/>
            </a:endParaRPr>
          </a:p>
        </p:txBody>
      </p:sp>
      <p:sp>
        <p:nvSpPr>
          <p:cNvPr id="8" name="Rectángulo 7"/>
          <p:cNvSpPr/>
          <p:nvPr/>
        </p:nvSpPr>
        <p:spPr>
          <a:xfrm>
            <a:off x="3570559" y="3026236"/>
            <a:ext cx="5372825" cy="3785652"/>
          </a:xfrm>
          <a:prstGeom prst="rect">
            <a:avLst/>
          </a:prstGeom>
        </p:spPr>
        <p:txBody>
          <a:bodyPr wrap="square">
            <a:spAutoFit/>
          </a:bodyPr>
          <a:lstStyle/>
          <a:p>
            <a:pPr>
              <a:lnSpc>
                <a:spcPct val="150000"/>
              </a:lnSpc>
            </a:pPr>
            <a:r>
              <a:rPr lang="es-CL" sz="1600" dirty="0"/>
              <a:t/>
            </a:r>
            <a:br>
              <a:rPr lang="es-CL" sz="1600" dirty="0"/>
            </a:br>
            <a:r>
              <a:rPr lang="es-CL" sz="1600" b="1" dirty="0">
                <a:solidFill>
                  <a:srgbClr val="000000"/>
                </a:solidFill>
              </a:rPr>
              <a:t>DESVENTAJAS. </a:t>
            </a:r>
            <a:r>
              <a:rPr lang="es-CL" sz="1600" dirty="0"/>
              <a:t/>
            </a:r>
            <a:br>
              <a:rPr lang="es-CL" sz="1600" dirty="0"/>
            </a:br>
            <a:r>
              <a:rPr lang="es-CL" sz="1600" dirty="0">
                <a:solidFill>
                  <a:srgbClr val="000000"/>
                </a:solidFill>
              </a:rPr>
              <a:t>• Se presupone que todos los requisitos se han definido al inicio. </a:t>
            </a:r>
            <a:r>
              <a:rPr lang="es-CL" sz="1600" dirty="0"/>
              <a:t/>
            </a:r>
            <a:br>
              <a:rPr lang="es-CL" sz="1600" dirty="0"/>
            </a:br>
            <a:r>
              <a:rPr lang="es-CL" sz="1600" dirty="0">
                <a:solidFill>
                  <a:srgbClr val="000000"/>
                </a:solidFill>
              </a:rPr>
              <a:t>• Se requiere de una experiencia importante para definir los incrementos de forma de distribuir en ellos las tareas en forma </a:t>
            </a:r>
            <a:r>
              <a:rPr lang="es-CL" sz="1600" dirty="0" smtClean="0">
                <a:solidFill>
                  <a:srgbClr val="000000"/>
                </a:solidFill>
              </a:rPr>
              <a:t>proporcional.</a:t>
            </a:r>
            <a:r>
              <a:rPr lang="es-CL" sz="1600" dirty="0"/>
              <a:t/>
            </a:r>
            <a:br>
              <a:rPr lang="es-CL" sz="1600" dirty="0"/>
            </a:br>
            <a:r>
              <a:rPr lang="es-CL" sz="1600" dirty="0">
                <a:solidFill>
                  <a:srgbClr val="000000"/>
                </a:solidFill>
              </a:rPr>
              <a:t>• Si el sistema a desarrollar es de gran magnitud y se cuenta con un único grupo para construirlo se corre el riesgo que el desarrollo se prolongue demasiado en </a:t>
            </a:r>
            <a:r>
              <a:rPr lang="es-CL" sz="1600" dirty="0" smtClean="0">
                <a:solidFill>
                  <a:srgbClr val="000000"/>
                </a:solidFill>
              </a:rPr>
              <a:t>tiempo.</a:t>
            </a:r>
            <a:endParaRPr lang="es-CL" sz="1600" dirty="0"/>
          </a:p>
        </p:txBody>
      </p:sp>
      <p:sp>
        <p:nvSpPr>
          <p:cNvPr id="9" name="Rectángulo 8"/>
          <p:cNvSpPr/>
          <p:nvPr/>
        </p:nvSpPr>
        <p:spPr>
          <a:xfrm>
            <a:off x="3535113" y="2654288"/>
            <a:ext cx="5364441" cy="646331"/>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s-CL" dirty="0">
                <a:solidFill>
                  <a:schemeClr val="bg1"/>
                </a:solidFill>
              </a:rPr>
              <a:t> Si es muy riesgoso desarrollar el sistema completo de una sola vez, entonces debería considerar este modelo </a:t>
            </a:r>
          </a:p>
        </p:txBody>
      </p:sp>
      <p:sp>
        <p:nvSpPr>
          <p:cNvPr id="7" name="Rectángulo 6"/>
          <p:cNvSpPr/>
          <p:nvPr/>
        </p:nvSpPr>
        <p:spPr>
          <a:xfrm>
            <a:off x="144066" y="147790"/>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855381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6" y="3871806"/>
            <a:ext cx="4768974" cy="297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descr="https://encrypted-tbn1.gstatic.com/images?q=tbn:ANd9GcT-PISpZxVDU8STIdNTZgjW4MkZth13KqUcTwD3CioYy3j8Cl5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1653" y="1995324"/>
            <a:ext cx="931346" cy="5607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leekdesignstudio.com/html5poster/images/HTML5_post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138" y="1502758"/>
            <a:ext cx="637052" cy="9851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ebtools.postbit.com/upload/80/20121101/bootstrap-framework-medium-postbit-1073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73190" y="1033895"/>
            <a:ext cx="1012757" cy="1186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475742" y="964272"/>
            <a:ext cx="5379010" cy="3046988"/>
          </a:xfrm>
          <a:prstGeom prst="rect">
            <a:avLst/>
          </a:prstGeom>
        </p:spPr>
        <p:txBody>
          <a:bodyPr wrap="square">
            <a:spAutoFit/>
          </a:bodyPr>
          <a:lstStyle/>
          <a:p>
            <a:pPr algn="just">
              <a:lnSpc>
                <a:spcPct val="150000"/>
              </a:lnSpc>
            </a:pPr>
            <a:r>
              <a:rPr lang="es-CL" sz="1600" dirty="0">
                <a:solidFill>
                  <a:srgbClr val="000000"/>
                </a:solidFill>
                <a:latin typeface="+mj-lt"/>
              </a:rPr>
              <a:t>El Modelo de prototipos que pertenece a los modelos de desarrollo evolutivo, El prototipo debe ser construido en poco tiempo, usando los programas adecuados y no se debe utilizar mucho dinero pues a partir de que éste sea aprobado nosotros podemos iniciar el verdadero desarrollo del software. </a:t>
            </a:r>
            <a:r>
              <a:rPr lang="es-CL" sz="1600" dirty="0">
                <a:latin typeface="+mj-lt"/>
              </a:rPr>
              <a:t/>
            </a:r>
            <a:br>
              <a:rPr lang="es-CL" sz="1600" dirty="0">
                <a:latin typeface="+mj-lt"/>
              </a:rPr>
            </a:br>
            <a:r>
              <a:rPr lang="es-CL" sz="1600" dirty="0">
                <a:solidFill>
                  <a:srgbClr val="000000"/>
                </a:solidFill>
                <a:latin typeface="+mj-lt"/>
              </a:rPr>
              <a:t>El diseño rápido se centra en una representación de aquellos aspectos del software que serán visibles para el cliente o el usuario final. </a:t>
            </a:r>
            <a:endParaRPr lang="es-CL" sz="1600" dirty="0">
              <a:latin typeface="+mj-lt"/>
            </a:endParaRPr>
          </a:p>
        </p:txBody>
      </p:sp>
      <p:sp>
        <p:nvSpPr>
          <p:cNvPr id="9" name="Rectángulo 8"/>
          <p:cNvSpPr/>
          <p:nvPr/>
        </p:nvSpPr>
        <p:spPr>
          <a:xfrm>
            <a:off x="107504" y="131211"/>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2592863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6" y="3871806"/>
            <a:ext cx="4768974" cy="297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descr="https://encrypted-tbn1.gstatic.com/images?q=tbn:ANd9GcT-PISpZxVDU8STIdNTZgjW4MkZth13KqUcTwD3CioYy3j8Cl5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1653" y="1995324"/>
            <a:ext cx="931346" cy="5607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leekdesignstudio.com/html5poster/images/HTML5_post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138" y="1502758"/>
            <a:ext cx="637052" cy="9851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ebtools.postbit.com/upload/80/20121101/bootstrap-framework-medium-postbit-1073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73190" y="1033895"/>
            <a:ext cx="1012757" cy="1186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475742" y="964272"/>
            <a:ext cx="5379010" cy="2677656"/>
          </a:xfrm>
          <a:prstGeom prst="rect">
            <a:avLst/>
          </a:prstGeom>
        </p:spPr>
        <p:txBody>
          <a:bodyPr wrap="square">
            <a:spAutoFit/>
          </a:bodyPr>
          <a:lstStyle/>
          <a:p>
            <a:pPr algn="just">
              <a:lnSpc>
                <a:spcPct val="150000"/>
              </a:lnSpc>
            </a:pPr>
            <a:r>
              <a:rPr lang="es-CL" sz="1600" dirty="0"/>
              <a:t>Este diseño conduce a la construcción de un prototipo, el cual es evaluado por el cliente para una retroalimentación; gracias a ésta se refinan los requisitos del software que se desarrollará. La </a:t>
            </a:r>
            <a:r>
              <a:rPr lang="es-CL" sz="1600" dirty="0" smtClean="0"/>
              <a:t>iteración </a:t>
            </a:r>
            <a:r>
              <a:rPr lang="es-CL" sz="1600" dirty="0"/>
              <a:t>ocurre cuando el prototipo se ajusta para satisfacer las necesidades del cliente. Esto permite que al mismo tiempo el desarrollador entienda mejor lo que se debe hacer y el cliente vea resultados a corto plazo. </a:t>
            </a:r>
            <a:endParaRPr lang="es-CL" sz="1600" dirty="0">
              <a:latin typeface="+mj-lt"/>
            </a:endParaRPr>
          </a:p>
        </p:txBody>
      </p:sp>
      <p:sp>
        <p:nvSpPr>
          <p:cNvPr id="9" name="Rectángulo 8"/>
          <p:cNvSpPr/>
          <p:nvPr/>
        </p:nvSpPr>
        <p:spPr>
          <a:xfrm>
            <a:off x="107504" y="160392"/>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3870324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4" descr="https://encrypted-tbn1.gstatic.com/images?q=tbn:ANd9GcT-PISpZxVDU8STIdNTZgjW4MkZth13KqUcTwD3CioYy3j8Cl5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1653" y="1995324"/>
            <a:ext cx="931346" cy="5607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leekdesignstudio.com/html5poster/images/HTML5_post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138" y="1502758"/>
            <a:ext cx="637052" cy="9851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ebtools.postbit.com/upload/80/20121101/bootstrap-framework-medium-postbit-1073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73190" y="1033895"/>
            <a:ext cx="1012757" cy="1186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115383" y="999615"/>
            <a:ext cx="5866928" cy="5632311"/>
          </a:xfrm>
          <a:prstGeom prst="rect">
            <a:avLst/>
          </a:prstGeom>
        </p:spPr>
        <p:txBody>
          <a:bodyPr wrap="square">
            <a:spAutoFit/>
          </a:bodyPr>
          <a:lstStyle/>
          <a:p>
            <a:pPr>
              <a:lnSpc>
                <a:spcPct val="150000"/>
              </a:lnSpc>
            </a:pPr>
            <a:r>
              <a:rPr lang="es-CL" sz="1600" dirty="0" smtClean="0"/>
              <a:t>Ventajas</a:t>
            </a:r>
          </a:p>
          <a:p>
            <a:pPr>
              <a:lnSpc>
                <a:spcPct val="150000"/>
              </a:lnSpc>
            </a:pPr>
            <a:r>
              <a:rPr lang="es-CL" sz="1600" dirty="0" smtClean="0"/>
              <a:t>*Disminuyen </a:t>
            </a:r>
            <a:r>
              <a:rPr lang="es-CL" sz="1600" dirty="0"/>
              <a:t>los costes de mantenimiento del producto final. </a:t>
            </a:r>
            <a:endParaRPr lang="es-CL" sz="1600" dirty="0" smtClean="0"/>
          </a:p>
          <a:p>
            <a:pPr>
              <a:lnSpc>
                <a:spcPct val="150000"/>
              </a:lnSpc>
            </a:pPr>
            <a:r>
              <a:rPr lang="es-CL" sz="1600" dirty="0" smtClean="0"/>
              <a:t>*Los </a:t>
            </a:r>
            <a:r>
              <a:rPr lang="es-CL" sz="1600" dirty="0"/>
              <a:t>tiempos de desarrollo son inferiores. </a:t>
            </a:r>
            <a:br>
              <a:rPr lang="es-CL" sz="1600" dirty="0"/>
            </a:br>
            <a:r>
              <a:rPr lang="es-CL" sz="1600" dirty="0"/>
              <a:t>*El tamaño del sistema es menor. </a:t>
            </a:r>
            <a:br>
              <a:rPr lang="es-CL" sz="1600" dirty="0"/>
            </a:br>
            <a:r>
              <a:rPr lang="es-CL" sz="1600" dirty="0"/>
              <a:t>*La especificación actúa como interface entre cliente y equipo de desarrollo. </a:t>
            </a:r>
            <a:br>
              <a:rPr lang="es-CL" sz="1600" dirty="0"/>
            </a:br>
            <a:r>
              <a:rPr lang="es-CL" sz="1600" dirty="0"/>
              <a:t>*El propio prototipo sirve de contrato con el cliente y cualquier cambio en el prototipo debe estar consolidado por ambas partes. </a:t>
            </a:r>
            <a:br>
              <a:rPr lang="es-CL" sz="1600" dirty="0"/>
            </a:br>
            <a:r>
              <a:rPr lang="es-CL" sz="1600" dirty="0"/>
              <a:t>*El prototipo es un documento vivo de buen funcionamiento del producto final. </a:t>
            </a:r>
            <a:br>
              <a:rPr lang="es-CL" sz="1600" dirty="0"/>
            </a:br>
            <a:r>
              <a:rPr lang="es-CL" sz="1600" dirty="0"/>
              <a:t>*Ayuda para determinar requerimientos expresados en el prototipo. Experimenta sobre los aspectos del sistema que representan mayor complejidad. Demuestran la viabilidad del sistema. </a:t>
            </a:r>
            <a:br>
              <a:rPr lang="es-CL" sz="1600" dirty="0"/>
            </a:br>
            <a:r>
              <a:rPr lang="es-CL" sz="1600" dirty="0"/>
              <a:t>*El cliente reacciona mucho mejor ante el prototipo, sobre el que puede experimentar, que no sobre una especificación escrita. </a:t>
            </a:r>
            <a:endParaRPr lang="es-CL" sz="1600" dirty="0">
              <a:latin typeface="+mj-lt"/>
            </a:endParaRPr>
          </a:p>
        </p:txBody>
      </p:sp>
      <p:sp>
        <p:nvSpPr>
          <p:cNvPr id="8" name="Rectángulo 7"/>
          <p:cNvSpPr/>
          <p:nvPr/>
        </p:nvSpPr>
        <p:spPr>
          <a:xfrm>
            <a:off x="107504" y="16032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3914737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pic>
        <p:nvPicPr>
          <p:cNvPr id="10" name="Picture 2" descr="http://2.bp.blogspot.com/-83jhQvqv-fI/Tx3_bmOkfmI/AAAAAAAAAFQ/mIVaHtfcRes/s1600/la-ciudad-accesible-ed-3.jpg"/>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74000"/>
                    </a14:imgEffect>
                  </a14:imgLayer>
                </a14:imgProps>
              </a:ext>
              <a:ext uri="{28A0092B-C50C-407E-A947-70E740481C1C}">
                <a14:useLocalDpi xmlns:a14="http://schemas.microsoft.com/office/drawing/2010/main" val="0"/>
              </a:ext>
            </a:extLst>
          </a:blip>
          <a:srcRect/>
          <a:stretch>
            <a:fillRect/>
          </a:stretch>
        </p:blipFill>
        <p:spPr bwMode="auto">
          <a:xfrm>
            <a:off x="178398" y="4390705"/>
            <a:ext cx="8734348" cy="2267402"/>
          </a:xfrm>
          <a:prstGeom prst="rect">
            <a:avLst/>
          </a:prstGeom>
          <a:noFill/>
          <a:extLst>
            <a:ext uri="{909E8E84-426E-40DD-AFC4-6F175D3DCCD1}">
              <a14:hiddenFill xmlns:a14="http://schemas.microsoft.com/office/drawing/2010/main">
                <a:solidFill>
                  <a:srgbClr val="FFFFFF"/>
                </a:solidFill>
              </a14:hiddenFill>
            </a:ext>
          </a:extLst>
        </p:spPr>
      </p:pic>
      <p:sp>
        <p:nvSpPr>
          <p:cNvPr id="96" name="Shape 96"/>
          <p:cNvSpPr txBox="1">
            <a:spLocks noGrp="1"/>
          </p:cNvSpPr>
          <p:nvPr>
            <p:ph type="title"/>
          </p:nvPr>
        </p:nvSpPr>
        <p:spPr>
          <a:xfrm>
            <a:off x="279079" y="101797"/>
            <a:ext cx="8403770" cy="574009"/>
          </a:xfrm>
          <a:prstGeom prst="rect">
            <a:avLst/>
          </a:prstGeom>
          <a:solidFill>
            <a:schemeClr val="bg1">
              <a:lumMod val="95000"/>
            </a:schemeClr>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s-ES" sz="2800" i="0" u="none" strike="noStrike" baseline="0" dirty="0" smtClean="0">
                <a:ln w="0"/>
                <a:effectLst>
                  <a:outerShdw blurRad="38100" dist="19050" dir="2700000" algn="tl" rotWithShape="0">
                    <a:schemeClr val="dk1">
                      <a:alpha val="40000"/>
                    </a:schemeClr>
                  </a:outerShdw>
                </a:effectLst>
                <a:latin typeface="Calibri"/>
                <a:ea typeface="Calibri"/>
                <a:cs typeface="Calibri"/>
                <a:sym typeface="Calibri"/>
              </a:rPr>
              <a:t>Contenidos</a:t>
            </a:r>
            <a:endParaRPr lang="es-ES" sz="2800" i="0" u="none" strike="noStrike" baseline="0" dirty="0">
              <a:ln w="0"/>
              <a:effectLst>
                <a:outerShdw blurRad="38100" dist="19050" dir="2700000" algn="tl" rotWithShape="0">
                  <a:schemeClr val="dk1">
                    <a:alpha val="40000"/>
                  </a:schemeClr>
                </a:outerShdw>
              </a:effectLst>
              <a:latin typeface="Calibri"/>
              <a:ea typeface="Calibri"/>
              <a:cs typeface="Calibri"/>
              <a:sym typeface="Calibri"/>
            </a:endParaRPr>
          </a:p>
        </p:txBody>
      </p:sp>
      <p:sp>
        <p:nvSpPr>
          <p:cNvPr id="97" name="Shape 97"/>
          <p:cNvSpPr/>
          <p:nvPr/>
        </p:nvSpPr>
        <p:spPr>
          <a:xfrm>
            <a:off x="342436" y="650008"/>
            <a:ext cx="8403770" cy="2677656"/>
          </a:xfrm>
          <a:prstGeom prst="rect">
            <a:avLst/>
          </a:prstGeom>
          <a:noFill/>
          <a:ln>
            <a:noFill/>
          </a:ln>
        </p:spPr>
        <p:txBody>
          <a:bodyPr lIns="91425" tIns="45700" rIns="91425" bIns="45700" anchor="t" anchorCtr="0">
            <a:noAutofit/>
          </a:bodyPr>
          <a:lstStyle/>
          <a:p>
            <a:endParaRPr lang="es-CL" sz="2400" dirty="0"/>
          </a:p>
          <a:p>
            <a:pPr algn="just"/>
            <a:r>
              <a:rPr lang="es-CL" sz="2400" dirty="0"/>
              <a:t>1 </a:t>
            </a:r>
            <a:r>
              <a:rPr lang="es-CL" sz="2400" dirty="0" smtClean="0"/>
              <a:t>METODOLOGIA DE DESARROLLO DE SOFTWARE</a:t>
            </a:r>
          </a:p>
          <a:p>
            <a:pPr algn="just"/>
            <a:endParaRPr lang="es-CL" sz="2400" dirty="0" smtClean="0"/>
          </a:p>
          <a:p>
            <a:r>
              <a:rPr lang="es-CL" sz="2400" dirty="0" smtClean="0"/>
              <a:t>1.1 </a:t>
            </a:r>
            <a:r>
              <a:rPr lang="es-CL" sz="2400" dirty="0"/>
              <a:t>-Definición de </a:t>
            </a:r>
            <a:r>
              <a:rPr lang="es-CL" sz="2400" dirty="0" smtClean="0"/>
              <a:t>metodología de </a:t>
            </a:r>
            <a:r>
              <a:rPr lang="es-CL" sz="2400" dirty="0"/>
              <a:t>desarrollo de software</a:t>
            </a:r>
          </a:p>
          <a:p>
            <a:r>
              <a:rPr lang="es-CL" sz="2400" dirty="0" smtClean="0"/>
              <a:t>	- Etapas </a:t>
            </a:r>
            <a:r>
              <a:rPr lang="es-CL" sz="2400" dirty="0"/>
              <a:t>de una </a:t>
            </a:r>
            <a:r>
              <a:rPr lang="es-CL" sz="2400" dirty="0" smtClean="0"/>
              <a:t>metodología de </a:t>
            </a:r>
            <a:r>
              <a:rPr lang="es-CL" sz="2400" dirty="0"/>
              <a:t>desarrollo</a:t>
            </a:r>
          </a:p>
          <a:p>
            <a:r>
              <a:rPr lang="es-CL" sz="2400" dirty="0" smtClean="0"/>
              <a:t>	- Objetivos </a:t>
            </a:r>
            <a:r>
              <a:rPr lang="es-CL" sz="2400" dirty="0"/>
              <a:t>de las etapas </a:t>
            </a:r>
            <a:r>
              <a:rPr lang="es-CL" sz="2400" dirty="0" smtClean="0"/>
              <a:t>del desarrollo </a:t>
            </a:r>
            <a:r>
              <a:rPr lang="es-CL" sz="2400" dirty="0"/>
              <a:t>de </a:t>
            </a:r>
            <a:r>
              <a:rPr lang="es-CL" sz="2400" dirty="0" smtClean="0"/>
              <a:t>software</a:t>
            </a:r>
          </a:p>
          <a:p>
            <a:endParaRPr lang="es-CL" sz="2400" dirty="0"/>
          </a:p>
          <a:p>
            <a:r>
              <a:rPr lang="es-CL" sz="2400" dirty="0" smtClean="0"/>
              <a:t>1.2 Metodología </a:t>
            </a:r>
            <a:r>
              <a:rPr lang="es-CL" sz="2400" dirty="0"/>
              <a:t>de desarrollo</a:t>
            </a:r>
          </a:p>
          <a:p>
            <a:r>
              <a:rPr lang="es-CL" sz="2400" dirty="0" smtClean="0"/>
              <a:t>	- Metodología </a:t>
            </a:r>
            <a:r>
              <a:rPr lang="es-CL" sz="2400" dirty="0"/>
              <a:t>de </a:t>
            </a:r>
            <a:r>
              <a:rPr lang="es-CL" sz="2400" dirty="0" smtClean="0"/>
              <a:t>desarrollo ágil </a:t>
            </a:r>
          </a:p>
          <a:p>
            <a:r>
              <a:rPr lang="es-CL" sz="2400" dirty="0"/>
              <a:t>	</a:t>
            </a:r>
            <a:r>
              <a:rPr lang="es-CL" sz="2400" dirty="0" smtClean="0"/>
              <a:t>- Metodología </a:t>
            </a:r>
            <a:r>
              <a:rPr lang="es-CL" sz="2400" dirty="0"/>
              <a:t>de </a:t>
            </a:r>
            <a:r>
              <a:rPr lang="es-CL" sz="2400" dirty="0" smtClean="0"/>
              <a:t>desarrollo tradicional</a:t>
            </a:r>
            <a:endParaRPr lang="es-CL" sz="2400" dirty="0"/>
          </a:p>
          <a:p>
            <a:r>
              <a:rPr lang="es-CL" sz="2400" dirty="0" smtClean="0"/>
              <a:t>	- Fases </a:t>
            </a:r>
            <a:r>
              <a:rPr lang="es-CL" sz="2400" dirty="0"/>
              <a:t>del desarrollo </a:t>
            </a:r>
            <a:r>
              <a:rPr lang="es-CL" sz="2400" dirty="0" smtClean="0"/>
              <a:t>de software</a:t>
            </a:r>
          </a:p>
          <a:p>
            <a:pPr algn="just"/>
            <a:endParaRPr lang="es-CL" sz="2400" dirty="0"/>
          </a:p>
        </p:txBody>
      </p:sp>
      <p:cxnSp>
        <p:nvCxnSpPr>
          <p:cNvPr id="98" name="Shape 98"/>
          <p:cNvCxnSpPr/>
          <p:nvPr/>
        </p:nvCxnSpPr>
        <p:spPr>
          <a:xfrm>
            <a:off x="319313" y="885370"/>
            <a:ext cx="8403770" cy="0"/>
          </a:xfrm>
          <a:prstGeom prst="straightConnector1">
            <a:avLst/>
          </a:prstGeom>
          <a:noFill/>
          <a:ln w="22225" cap="flat">
            <a:solidFill>
              <a:srgbClr val="0F243E"/>
            </a:solidFill>
            <a:prstDash val="dash"/>
            <a:round/>
            <a:headEnd type="none" w="med" len="med"/>
            <a:tailEnd type="none" w="med" len="med"/>
          </a:ln>
        </p:spPr>
      </p:cxnSp>
      <p:cxnSp>
        <p:nvCxnSpPr>
          <p:cNvPr id="102" name="Shape 102"/>
          <p:cNvCxnSpPr/>
          <p:nvPr/>
        </p:nvCxnSpPr>
        <p:spPr>
          <a:xfrm>
            <a:off x="319313" y="6658107"/>
            <a:ext cx="8403770" cy="0"/>
          </a:xfrm>
          <a:prstGeom prst="straightConnector1">
            <a:avLst/>
          </a:prstGeom>
          <a:noFill/>
          <a:ln w="22225" cap="flat">
            <a:solidFill>
              <a:srgbClr val="0F243E"/>
            </a:solidFill>
            <a:prstDash val="dash"/>
            <a:round/>
            <a:headEnd type="none" w="med" len="med"/>
            <a:tailEnd type="none" w="med" len="med"/>
          </a:ln>
        </p:spPr>
      </p:cxnSp>
      <p:sp>
        <p:nvSpPr>
          <p:cNvPr id="103" name="Shape 103"/>
          <p:cNvSpPr/>
          <p:nvPr/>
        </p:nvSpPr>
        <p:spPr>
          <a:xfrm>
            <a:off x="343687" y="4942279"/>
            <a:ext cx="8403770" cy="1815881"/>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endParaRPr lang="es-ES" sz="2400" b="1" i="0" u="none" strike="noStrike" cap="none" baseline="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87483601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719958"/>
            <a:ext cx="4978387" cy="41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ángulo 2"/>
          <p:cNvSpPr/>
          <p:nvPr/>
        </p:nvSpPr>
        <p:spPr>
          <a:xfrm>
            <a:off x="377280" y="980728"/>
            <a:ext cx="8017990" cy="1569660"/>
          </a:xfrm>
          <a:prstGeom prst="rect">
            <a:avLst/>
          </a:prstGeom>
        </p:spPr>
        <p:txBody>
          <a:bodyPr wrap="square">
            <a:spAutoFit/>
          </a:bodyPr>
          <a:lstStyle/>
          <a:p>
            <a:pPr algn="just">
              <a:lnSpc>
                <a:spcPct val="150000"/>
              </a:lnSpc>
            </a:pPr>
            <a:r>
              <a:rPr lang="es-CL" sz="1600" dirty="0"/>
              <a:t>Muy útil cuando desconocemos la totalidad de los requerimientos </a:t>
            </a:r>
            <a:r>
              <a:rPr lang="es-CL" sz="1600" dirty="0" smtClean="0"/>
              <a:t>iniciales, o </a:t>
            </a:r>
            <a:r>
              <a:rPr lang="es-CL" sz="1600" dirty="0"/>
              <a:t>también los requerimientos no están completos. Por </a:t>
            </a:r>
            <a:r>
              <a:rPr lang="es-CL" sz="1600" dirty="0" smtClean="0"/>
              <a:t>ejemplo, </a:t>
            </a:r>
            <a:r>
              <a:rPr lang="es-CL" sz="1600" dirty="0"/>
              <a:t>un sistema centralizado de stock el cuál hay muchas áreas que utilizarán la aplicación </a:t>
            </a:r>
            <a:r>
              <a:rPr lang="es-CL" sz="1600" dirty="0" smtClean="0"/>
              <a:t> y tienen </a:t>
            </a:r>
            <a:r>
              <a:rPr lang="es-CL" sz="1600" dirty="0"/>
              <a:t>distintas </a:t>
            </a:r>
            <a:r>
              <a:rPr lang="es-CL" sz="1600" dirty="0" smtClean="0"/>
              <a:t>expectativas </a:t>
            </a:r>
            <a:r>
              <a:rPr lang="es-CL" sz="1600" dirty="0"/>
              <a:t>funcionales del sistema final y </a:t>
            </a:r>
            <a:r>
              <a:rPr lang="es-CL" sz="1600" dirty="0" smtClean="0"/>
              <a:t>variadas </a:t>
            </a:r>
            <a:r>
              <a:rPr lang="es-CL" sz="1600" dirty="0"/>
              <a:t>necesidades según sus </a:t>
            </a:r>
            <a:r>
              <a:rPr lang="es-CL" sz="1600" dirty="0" smtClean="0"/>
              <a:t>perfiles o área productiva de su Departamento.</a:t>
            </a:r>
            <a:endParaRPr lang="es-CL" sz="1600" dirty="0"/>
          </a:p>
        </p:txBody>
      </p:sp>
      <p:sp>
        <p:nvSpPr>
          <p:cNvPr id="7" name="Rectángulo 6"/>
          <p:cNvSpPr/>
          <p:nvPr/>
        </p:nvSpPr>
        <p:spPr>
          <a:xfrm>
            <a:off x="81535" y="135765"/>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1755552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719958"/>
            <a:ext cx="4978387" cy="41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ángulo 3"/>
          <p:cNvSpPr/>
          <p:nvPr/>
        </p:nvSpPr>
        <p:spPr>
          <a:xfrm>
            <a:off x="388690" y="1268760"/>
            <a:ext cx="8513625" cy="923330"/>
          </a:xfrm>
          <a:prstGeom prst="rect">
            <a:avLst/>
          </a:prstGeom>
        </p:spPr>
        <p:txBody>
          <a:bodyPr wrap="square">
            <a:spAutoFit/>
          </a:bodyPr>
          <a:lstStyle/>
          <a:p>
            <a:pPr>
              <a:lnSpc>
                <a:spcPct val="150000"/>
              </a:lnSpc>
            </a:pPr>
            <a:r>
              <a:rPr lang="es-CL" dirty="0" smtClean="0">
                <a:solidFill>
                  <a:srgbClr val="545454"/>
                </a:solidFill>
                <a:latin typeface="arial" panose="020B0604020202020204" pitchFamily="34" charset="0"/>
              </a:rPr>
              <a:t>El </a:t>
            </a:r>
            <a:r>
              <a:rPr lang="es-CL" dirty="0">
                <a:solidFill>
                  <a:srgbClr val="545454"/>
                </a:solidFill>
                <a:latin typeface="arial" panose="020B0604020202020204" pitchFamily="34" charset="0"/>
              </a:rPr>
              <a:t>modelo de </a:t>
            </a:r>
            <a:r>
              <a:rPr lang="es-CL" b="1" dirty="0">
                <a:solidFill>
                  <a:srgbClr val="6A6A6A"/>
                </a:solidFill>
                <a:latin typeface="arial" panose="020B0604020202020204" pitchFamily="34" charset="0"/>
              </a:rPr>
              <a:t>ciclo de vida evolutivo</a:t>
            </a:r>
            <a:r>
              <a:rPr lang="es-CL" dirty="0">
                <a:solidFill>
                  <a:srgbClr val="545454"/>
                </a:solidFill>
                <a:latin typeface="arial" panose="020B0604020202020204" pitchFamily="34" charset="0"/>
              </a:rPr>
              <a:t> realiza una interacción de ciclos REQUERIMIENTOS -DESARROLLO - EVALUACIÓN</a:t>
            </a:r>
            <a:endParaRPr lang="es-CL" dirty="0"/>
          </a:p>
        </p:txBody>
      </p:sp>
      <p:sp>
        <p:nvSpPr>
          <p:cNvPr id="7" name="Rectángulo 6"/>
          <p:cNvSpPr/>
          <p:nvPr/>
        </p:nvSpPr>
        <p:spPr>
          <a:xfrm>
            <a:off x="388690" y="343964"/>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808155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719958"/>
            <a:ext cx="4978387" cy="41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ángulo 3"/>
          <p:cNvSpPr/>
          <p:nvPr/>
        </p:nvSpPr>
        <p:spPr>
          <a:xfrm>
            <a:off x="388690" y="965632"/>
            <a:ext cx="8513625" cy="1631216"/>
          </a:xfrm>
          <a:prstGeom prst="rect">
            <a:avLst/>
          </a:prstGeom>
        </p:spPr>
        <p:txBody>
          <a:bodyPr wrap="square">
            <a:spAutoFit/>
          </a:bodyPr>
          <a:lstStyle/>
          <a:p>
            <a:pPr algn="just"/>
            <a:r>
              <a:rPr lang="es-CL" sz="1600" dirty="0"/>
              <a:t>En el modelo evolutivo, los requerimientos son cuidadosamente </a:t>
            </a:r>
            <a:r>
              <a:rPr lang="es-CL" sz="1600" dirty="0" smtClean="0"/>
              <a:t>examinados </a:t>
            </a:r>
            <a:r>
              <a:rPr lang="es-CL" sz="1600" dirty="0"/>
              <a:t>y </a:t>
            </a:r>
            <a:r>
              <a:rPr lang="es-CL" sz="1600" dirty="0" smtClean="0"/>
              <a:t>solo </a:t>
            </a:r>
            <a:r>
              <a:rPr lang="es-CL" sz="1600" dirty="0"/>
              <a:t>esos que son bien </a:t>
            </a:r>
            <a:r>
              <a:rPr lang="es-CL" sz="1600" dirty="0" smtClean="0"/>
              <a:t>comprendidos, </a:t>
            </a:r>
            <a:r>
              <a:rPr lang="es-CL" sz="1600" dirty="0"/>
              <a:t>son seleccionados para el primer incremento. Los </a:t>
            </a:r>
            <a:r>
              <a:rPr lang="es-CL" sz="1600" dirty="0" smtClean="0"/>
              <a:t>desarrolladores, </a:t>
            </a:r>
            <a:r>
              <a:rPr lang="es-CL" sz="1600" dirty="0"/>
              <a:t>construyen una implementación parcial del sistema que recibe sólo estos requerimientos.</a:t>
            </a:r>
          </a:p>
          <a:p>
            <a:pPr algn="just"/>
            <a:endParaRPr lang="es-CL" sz="1600" dirty="0"/>
          </a:p>
          <a:p>
            <a:pPr algn="just"/>
            <a:r>
              <a:rPr lang="es-CL" sz="1600" dirty="0" smtClean="0"/>
              <a:t>El </a:t>
            </a:r>
            <a:r>
              <a:rPr lang="es-CL" sz="1600" dirty="0"/>
              <a:t>sistema es entonces desarrollado, los usuarios lo </a:t>
            </a:r>
            <a:r>
              <a:rPr lang="es-CL" sz="1600" dirty="0" smtClean="0"/>
              <a:t>usan </a:t>
            </a:r>
            <a:r>
              <a:rPr lang="es-CL" sz="1600" dirty="0"/>
              <a:t>y proveen retroalimentación a los desarrolladores. </a:t>
            </a:r>
            <a:r>
              <a:rPr lang="es-CL" sz="2000" dirty="0"/>
              <a:t>Basada en </a:t>
            </a:r>
            <a:r>
              <a:rPr lang="es-CL" sz="2000" dirty="0" smtClean="0"/>
              <a:t>retroalimentación.</a:t>
            </a:r>
            <a:endParaRPr lang="es-CL" sz="2000" dirty="0"/>
          </a:p>
        </p:txBody>
      </p:sp>
      <p:sp>
        <p:nvSpPr>
          <p:cNvPr id="7" name="Rectángulo 6"/>
          <p:cNvSpPr/>
          <p:nvPr/>
        </p:nvSpPr>
        <p:spPr>
          <a:xfrm>
            <a:off x="387434" y="196191"/>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3565059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719958"/>
            <a:ext cx="4978387" cy="41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ángulo 3"/>
          <p:cNvSpPr/>
          <p:nvPr/>
        </p:nvSpPr>
        <p:spPr>
          <a:xfrm>
            <a:off x="251520" y="908720"/>
            <a:ext cx="8755310" cy="2123658"/>
          </a:xfrm>
          <a:prstGeom prst="rect">
            <a:avLst/>
          </a:prstGeom>
        </p:spPr>
        <p:txBody>
          <a:bodyPr wrap="square">
            <a:spAutoFit/>
          </a:bodyPr>
          <a:lstStyle/>
          <a:p>
            <a:r>
              <a:rPr lang="es-CL" sz="1600" b="1" dirty="0"/>
              <a:t>Ventajas</a:t>
            </a:r>
            <a:endParaRPr lang="es-CL" sz="1600" dirty="0"/>
          </a:p>
          <a:p>
            <a:pPr marL="285750" indent="-285750">
              <a:buFont typeface="Arial" panose="020B0604020202020204" pitchFamily="34" charset="0"/>
              <a:buChar char="•"/>
            </a:pPr>
            <a:r>
              <a:rPr lang="es-CL" sz="1600" dirty="0" smtClean="0"/>
              <a:t>Este </a:t>
            </a:r>
            <a:r>
              <a:rPr lang="es-CL" sz="1600" dirty="0"/>
              <a:t>modelo acepta que los requerimientos del usuario se pueden cambiar en cualquier momento.</a:t>
            </a:r>
          </a:p>
          <a:p>
            <a:pPr marL="285750" indent="-285750">
              <a:buFont typeface="Arial" panose="020B0604020202020204" pitchFamily="34" charset="0"/>
              <a:buChar char="•"/>
            </a:pPr>
            <a:r>
              <a:rPr lang="es-CL" sz="1600" dirty="0" smtClean="0"/>
              <a:t>Es </a:t>
            </a:r>
            <a:r>
              <a:rPr lang="es-CL" sz="1600" dirty="0"/>
              <a:t>un modelo es muy útil cuando desconocemos la mayoría de los requerimientos iniciales o cuando los requerimientos no están completos.</a:t>
            </a:r>
          </a:p>
          <a:p>
            <a:pPr marL="285750" indent="-285750">
              <a:buFont typeface="Arial" panose="020B0604020202020204" pitchFamily="34" charset="0"/>
              <a:buChar char="•"/>
            </a:pPr>
            <a:r>
              <a:rPr lang="es-CL" sz="1600" dirty="0" smtClean="0"/>
              <a:t>Busca </a:t>
            </a:r>
            <a:r>
              <a:rPr lang="es-CL" sz="1600" dirty="0"/>
              <a:t>reemplazar el viejo sistema con uno nuevo que tendría la propiedad de satisfacer los nuevos requerimientos lo más rápido posible.</a:t>
            </a:r>
          </a:p>
          <a:p>
            <a:pPr marL="285750" indent="-285750">
              <a:buFont typeface="Arial" panose="020B0604020202020204" pitchFamily="34" charset="0"/>
              <a:buChar char="•"/>
            </a:pPr>
            <a:r>
              <a:rPr lang="es-CL" sz="1600" dirty="0" smtClean="0"/>
              <a:t>El </a:t>
            </a:r>
            <a:r>
              <a:rPr lang="es-CL" sz="1600" dirty="0"/>
              <a:t>desarrollo evolutivo es 100% compatible con el modelo cascada</a:t>
            </a:r>
            <a:r>
              <a:rPr lang="es-CL" sz="1600" dirty="0" smtClean="0"/>
              <a:t>.</a:t>
            </a:r>
            <a:r>
              <a:rPr lang="es-CL" sz="1600" dirty="0"/>
              <a:t/>
            </a:r>
            <a:br>
              <a:rPr lang="es-CL" sz="1600" dirty="0"/>
            </a:br>
            <a:endParaRPr lang="es-CL" sz="2000" dirty="0"/>
          </a:p>
        </p:txBody>
      </p:sp>
      <p:sp>
        <p:nvSpPr>
          <p:cNvPr id="7" name="Rectángulo 6"/>
          <p:cNvSpPr/>
          <p:nvPr/>
        </p:nvSpPr>
        <p:spPr>
          <a:xfrm>
            <a:off x="242173" y="118373"/>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17686931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395535" y="841936"/>
            <a:ext cx="8631113" cy="1938992"/>
          </a:xfrm>
          <a:prstGeom prst="rect">
            <a:avLst/>
          </a:prstGeom>
        </p:spPr>
        <p:txBody>
          <a:bodyPr wrap="square">
            <a:spAutoFit/>
          </a:bodyPr>
          <a:lstStyle/>
          <a:p>
            <a:pPr algn="just">
              <a:lnSpc>
                <a:spcPct val="150000"/>
              </a:lnSpc>
            </a:pPr>
            <a:r>
              <a:rPr lang="es-CL" sz="1600" dirty="0" err="1" smtClean="0">
                <a:solidFill>
                  <a:srgbClr val="333333"/>
                </a:solidFill>
                <a:latin typeface="Arial" panose="020B0604020202020204" pitchFamily="34" charset="0"/>
              </a:rPr>
              <a:t>Boehm</a:t>
            </a:r>
            <a:r>
              <a:rPr lang="es-CL" sz="1600" dirty="0" smtClean="0">
                <a:solidFill>
                  <a:srgbClr val="333333"/>
                </a:solidFill>
                <a:latin typeface="Arial" panose="020B0604020202020204" pitchFamily="34" charset="0"/>
              </a:rPr>
              <a:t>, </a:t>
            </a:r>
            <a:r>
              <a:rPr lang="es-CL" sz="1600" dirty="0">
                <a:solidFill>
                  <a:srgbClr val="333333"/>
                </a:solidFill>
                <a:latin typeface="Arial" panose="020B0604020202020204" pitchFamily="34" charset="0"/>
              </a:rPr>
              <a:t>cerró la década de los 80 publicando en 1988 un modelo de ciclo de vida en espiral  </a:t>
            </a:r>
            <a:r>
              <a:rPr lang="es-CL" sz="1600" dirty="0" smtClean="0">
                <a:solidFill>
                  <a:srgbClr val="333333"/>
                </a:solidFill>
                <a:latin typeface="Arial" panose="020B0604020202020204" pitchFamily="34" charset="0"/>
              </a:rPr>
              <a:t>que </a:t>
            </a:r>
            <a:r>
              <a:rPr lang="es-CL" sz="1600" dirty="0">
                <a:solidFill>
                  <a:srgbClr val="333333"/>
                </a:solidFill>
                <a:latin typeface="Arial" panose="020B0604020202020204" pitchFamily="34" charset="0"/>
              </a:rPr>
              <a:t>sustituye a la solución en fases del “modelo en cascada</a:t>
            </a:r>
            <a:r>
              <a:rPr lang="es-CL" sz="1600" dirty="0" smtClean="0">
                <a:solidFill>
                  <a:srgbClr val="333333"/>
                </a:solidFill>
                <a:latin typeface="Arial" panose="020B0604020202020204" pitchFamily="34" charset="0"/>
              </a:rPr>
              <a:t>”, </a:t>
            </a:r>
            <a:r>
              <a:rPr lang="es-CL" sz="1600" dirty="0">
                <a:solidFill>
                  <a:srgbClr val="333333"/>
                </a:solidFill>
                <a:latin typeface="Arial" panose="020B0604020202020204" pitchFamily="34" charset="0"/>
              </a:rPr>
              <a:t>con ciclos de experimentación y aprendizaje. El </a:t>
            </a:r>
            <a:r>
              <a:rPr lang="es-CL" sz="1600" dirty="0" smtClean="0">
                <a:solidFill>
                  <a:srgbClr val="333333"/>
                </a:solidFill>
                <a:latin typeface="Arial" panose="020B0604020202020204" pitchFamily="34" charset="0"/>
              </a:rPr>
              <a:t>modelo, </a:t>
            </a:r>
            <a:r>
              <a:rPr lang="es-CL" sz="1600" dirty="0">
                <a:solidFill>
                  <a:srgbClr val="333333"/>
                </a:solidFill>
                <a:latin typeface="Arial" panose="020B0604020202020204" pitchFamily="34" charset="0"/>
              </a:rPr>
              <a:t>incorpora un nuevo elemento en el desarrollo de </a:t>
            </a:r>
            <a:r>
              <a:rPr lang="es-CL" sz="1600" dirty="0" smtClean="0">
                <a:solidFill>
                  <a:srgbClr val="333333"/>
                </a:solidFill>
                <a:latin typeface="Arial" panose="020B0604020202020204" pitchFamily="34" charset="0"/>
              </a:rPr>
              <a:t>software, </a:t>
            </a:r>
            <a:r>
              <a:rPr lang="es-CL" sz="1600" dirty="0">
                <a:solidFill>
                  <a:srgbClr val="333333"/>
                </a:solidFill>
                <a:latin typeface="Arial" panose="020B0604020202020204" pitchFamily="34" charset="0"/>
              </a:rPr>
              <a:t>como es el “análisis de riesgos” y define </a:t>
            </a:r>
            <a:r>
              <a:rPr lang="es-CL" sz="1600" dirty="0" smtClean="0">
                <a:solidFill>
                  <a:srgbClr val="333333"/>
                </a:solidFill>
                <a:latin typeface="Arial" panose="020B0604020202020204" pitchFamily="34" charset="0"/>
              </a:rPr>
              <a:t>seis </a:t>
            </a:r>
            <a:r>
              <a:rPr lang="es-CL" sz="1600" dirty="0">
                <a:solidFill>
                  <a:srgbClr val="333333"/>
                </a:solidFill>
                <a:latin typeface="Arial" panose="020B0604020202020204" pitchFamily="34" charset="0"/>
              </a:rPr>
              <a:t>actividades principales representadas por los </a:t>
            </a:r>
            <a:r>
              <a:rPr lang="es-CL" sz="1600" dirty="0" smtClean="0">
                <a:solidFill>
                  <a:srgbClr val="333333"/>
                </a:solidFill>
                <a:latin typeface="Arial" panose="020B0604020202020204" pitchFamily="34" charset="0"/>
              </a:rPr>
              <a:t>seis pasos de </a:t>
            </a:r>
            <a:r>
              <a:rPr lang="es-CL" sz="1600" dirty="0">
                <a:solidFill>
                  <a:srgbClr val="333333"/>
                </a:solidFill>
                <a:latin typeface="Arial" panose="020B0604020202020204" pitchFamily="34" charset="0"/>
              </a:rPr>
              <a:t>la figura:</a:t>
            </a:r>
            <a:endParaRPr lang="es-CL" sz="1600" dirty="0"/>
          </a:p>
        </p:txBody>
      </p:sp>
      <p:pic>
        <p:nvPicPr>
          <p:cNvPr id="1028" name="Picture 4" descr="http://2.bp.blogspot.com/-jnb-Lg_oycE/UG-LMMooG8I/AAAAAAAAAEI/o-L9NhAi8R8/s1600/espiral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2636912"/>
            <a:ext cx="4238625" cy="415537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07504" y="15698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436900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ángulo 2"/>
          <p:cNvSpPr/>
          <p:nvPr/>
        </p:nvSpPr>
        <p:spPr>
          <a:xfrm>
            <a:off x="395535" y="841936"/>
            <a:ext cx="8631113" cy="1569660"/>
          </a:xfrm>
          <a:prstGeom prst="rect">
            <a:avLst/>
          </a:prstGeom>
        </p:spPr>
        <p:txBody>
          <a:bodyPr wrap="square">
            <a:spAutoFit/>
          </a:bodyPr>
          <a:lstStyle/>
          <a:p>
            <a:pPr>
              <a:lnSpc>
                <a:spcPct val="150000"/>
              </a:lnSpc>
            </a:pPr>
            <a:r>
              <a:rPr lang="es-CL" sz="1600" dirty="0"/>
              <a:t>Muy útil cuando desconocemos la totalidad de los requerimientos </a:t>
            </a:r>
            <a:r>
              <a:rPr lang="es-CL" sz="1600" dirty="0" smtClean="0"/>
              <a:t>iniciales, o </a:t>
            </a:r>
            <a:r>
              <a:rPr lang="es-CL" sz="1600" dirty="0"/>
              <a:t>también los requerimientos no están completos. </a:t>
            </a:r>
            <a:endParaRPr lang="es-CL" sz="1600" dirty="0" smtClean="0"/>
          </a:p>
          <a:p>
            <a:pPr>
              <a:lnSpc>
                <a:spcPct val="150000"/>
              </a:lnSpc>
            </a:pPr>
            <a:r>
              <a:rPr lang="es-CL" sz="1600" dirty="0" smtClean="0"/>
              <a:t>Por </a:t>
            </a:r>
            <a:r>
              <a:rPr lang="es-CL" sz="1600" dirty="0"/>
              <a:t>ejemplo un sistema centralizado de stock el cuál hay muchas áreas que utilizarán la aplicación tienen distintas </a:t>
            </a:r>
            <a:r>
              <a:rPr lang="es-CL" sz="1600" dirty="0" smtClean="0"/>
              <a:t>expectativas </a:t>
            </a:r>
            <a:r>
              <a:rPr lang="es-CL" sz="1600" dirty="0"/>
              <a:t>funcionales del sistema final y distintas necesidades según sus perfiles.</a:t>
            </a:r>
          </a:p>
        </p:txBody>
      </p:sp>
      <p:pic>
        <p:nvPicPr>
          <p:cNvPr id="1028" name="Picture 4" descr="http://2.bp.blogspot.com/-jnb-Lg_oycE/UG-LMMooG8I/AAAAAAAAAEI/o-L9NhAi8R8/s1600/espiral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8024" y="2636912"/>
            <a:ext cx="4238625" cy="415537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07504" y="12241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29014093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980728"/>
            <a:ext cx="8136904" cy="1893339"/>
          </a:xfrm>
          <a:prstGeom prst="rect">
            <a:avLst/>
          </a:prstGeom>
        </p:spPr>
        <p:txBody>
          <a:bodyPr wrap="square">
            <a:spAutoFit/>
          </a:bodyPr>
          <a:lstStyle/>
          <a:p>
            <a:pPr algn="just">
              <a:lnSpc>
                <a:spcPct val="150000"/>
              </a:lnSpc>
            </a:pPr>
            <a:r>
              <a:rPr lang="es-CL" sz="1600" dirty="0">
                <a:solidFill>
                  <a:srgbClr val="333333"/>
                </a:solidFill>
                <a:latin typeface="Arial" panose="020B0604020202020204" pitchFamily="34" charset="0"/>
              </a:rPr>
              <a:t>El Proceso Unificado de </a:t>
            </a:r>
            <a:r>
              <a:rPr lang="es-CL" sz="1600" dirty="0" err="1">
                <a:solidFill>
                  <a:srgbClr val="333333"/>
                </a:solidFill>
                <a:latin typeface="Arial" panose="020B0604020202020204" pitchFamily="34" charset="0"/>
              </a:rPr>
              <a:t>Rational</a:t>
            </a:r>
            <a:r>
              <a:rPr lang="es-CL" sz="1600" dirty="0">
                <a:solidFill>
                  <a:srgbClr val="333333"/>
                </a:solidFill>
                <a:latin typeface="Arial" panose="020B0604020202020204" pitchFamily="34" charset="0"/>
              </a:rPr>
              <a:t> o RUP (por sus siglas en inglés de </a:t>
            </a:r>
            <a:r>
              <a:rPr lang="es-CL" sz="1600" dirty="0" err="1">
                <a:solidFill>
                  <a:srgbClr val="333333"/>
                </a:solidFill>
                <a:latin typeface="Arial" panose="020B0604020202020204" pitchFamily="34" charset="0"/>
              </a:rPr>
              <a:t>Rational</a:t>
            </a:r>
            <a:r>
              <a:rPr lang="es-CL" sz="1600" dirty="0">
                <a:solidFill>
                  <a:srgbClr val="333333"/>
                </a:solidFill>
                <a:latin typeface="Arial" panose="020B0604020202020204" pitchFamily="34" charset="0"/>
              </a:rPr>
              <a:t> </a:t>
            </a:r>
            <a:r>
              <a:rPr lang="es-CL" sz="1600" dirty="0" err="1">
                <a:solidFill>
                  <a:srgbClr val="333333"/>
                </a:solidFill>
                <a:latin typeface="Arial" panose="020B0604020202020204" pitchFamily="34" charset="0"/>
              </a:rPr>
              <a:t>Unified</a:t>
            </a:r>
            <a:r>
              <a:rPr lang="es-CL" sz="1600" dirty="0">
                <a:solidFill>
                  <a:srgbClr val="333333"/>
                </a:solidFill>
                <a:latin typeface="Arial" panose="020B0604020202020204" pitchFamily="34" charset="0"/>
              </a:rPr>
              <a:t> </a:t>
            </a:r>
            <a:r>
              <a:rPr lang="es-CL" sz="1600" dirty="0" err="1">
                <a:solidFill>
                  <a:srgbClr val="333333"/>
                </a:solidFill>
                <a:latin typeface="Arial" panose="020B0604020202020204" pitchFamily="34" charset="0"/>
              </a:rPr>
              <a:t>Process</a:t>
            </a:r>
            <a:r>
              <a:rPr lang="es-CL" sz="1600" dirty="0">
                <a:solidFill>
                  <a:srgbClr val="333333"/>
                </a:solidFill>
                <a:latin typeface="Arial" panose="020B0604020202020204" pitchFamily="34" charset="0"/>
              </a:rPr>
              <a:t>) es un proceso de desarrollo de software desarrollado por la empresa </a:t>
            </a:r>
            <a:r>
              <a:rPr lang="es-CL" sz="1600" dirty="0" err="1">
                <a:solidFill>
                  <a:srgbClr val="333333"/>
                </a:solidFill>
                <a:latin typeface="Arial" panose="020B0604020202020204" pitchFamily="34" charset="0"/>
                <a:hlinkClick r:id="rId2" tooltip="Rational Software"/>
              </a:rPr>
              <a:t>Rational</a:t>
            </a:r>
            <a:r>
              <a:rPr lang="es-CL" sz="1600" dirty="0">
                <a:solidFill>
                  <a:srgbClr val="333333"/>
                </a:solidFill>
                <a:latin typeface="Arial" panose="020B0604020202020204" pitchFamily="34" charset="0"/>
                <a:hlinkClick r:id="rId2" tooltip="Rational Software"/>
              </a:rPr>
              <a:t> Software</a:t>
            </a:r>
            <a:r>
              <a:rPr lang="es-CL" sz="1600" dirty="0">
                <a:solidFill>
                  <a:srgbClr val="333333"/>
                </a:solidFill>
                <a:latin typeface="Arial" panose="020B0604020202020204" pitchFamily="34" charset="0"/>
              </a:rPr>
              <a:t>, actualmente propiedad de </a:t>
            </a:r>
            <a:r>
              <a:rPr lang="es-CL" sz="1600" dirty="0">
                <a:solidFill>
                  <a:srgbClr val="333333"/>
                </a:solidFill>
                <a:latin typeface="Arial" panose="020B0604020202020204" pitchFamily="34" charset="0"/>
                <a:hlinkClick r:id="rId3" tooltip="IBM"/>
              </a:rPr>
              <a:t>IBM</a:t>
            </a:r>
            <a:r>
              <a:rPr lang="es-CL" sz="1600" dirty="0">
                <a:solidFill>
                  <a:srgbClr val="333333"/>
                </a:solidFill>
                <a:latin typeface="Arial" panose="020B0604020202020204" pitchFamily="34" charset="0"/>
              </a:rPr>
              <a:t>.</a:t>
            </a:r>
            <a:r>
              <a:rPr lang="es-CL" sz="1600" dirty="0">
                <a:solidFill>
                  <a:srgbClr val="333333"/>
                </a:solidFill>
                <a:latin typeface="Arial" panose="020B0604020202020204" pitchFamily="34" charset="0"/>
                <a:hlinkClick r:id="rId4"/>
              </a:rPr>
              <a:t>1</a:t>
            </a:r>
            <a:r>
              <a:rPr lang="es-CL" sz="1600" dirty="0">
                <a:solidFill>
                  <a:srgbClr val="333333"/>
                </a:solidFill>
                <a:latin typeface="Arial" panose="020B0604020202020204" pitchFamily="34" charset="0"/>
              </a:rPr>
              <a:t>​ Junto con el </a:t>
            </a:r>
            <a:r>
              <a:rPr lang="es-CL" sz="1600" dirty="0">
                <a:solidFill>
                  <a:srgbClr val="333333"/>
                </a:solidFill>
                <a:latin typeface="Arial" panose="020B0604020202020204" pitchFamily="34" charset="0"/>
                <a:hlinkClick r:id="rId5" tooltip="Lenguaje Unificado de Modelado"/>
              </a:rPr>
              <a:t>Lenguaje Unificado de Modelado</a:t>
            </a:r>
            <a:r>
              <a:rPr lang="es-CL" sz="1600" dirty="0">
                <a:solidFill>
                  <a:srgbClr val="333333"/>
                </a:solidFill>
                <a:latin typeface="Arial" panose="020B0604020202020204" pitchFamily="34" charset="0"/>
              </a:rPr>
              <a:t> (</a:t>
            </a:r>
            <a:r>
              <a:rPr lang="es-CL" sz="1600" dirty="0">
                <a:solidFill>
                  <a:srgbClr val="333333"/>
                </a:solidFill>
                <a:latin typeface="Arial" panose="020B0604020202020204" pitchFamily="34" charset="0"/>
                <a:hlinkClick r:id="rId6" tooltip="UML"/>
              </a:rPr>
              <a:t>UML</a:t>
            </a:r>
            <a:r>
              <a:rPr lang="es-CL" sz="1600" dirty="0">
                <a:solidFill>
                  <a:srgbClr val="333333"/>
                </a:solidFill>
                <a:latin typeface="Arial" panose="020B0604020202020204" pitchFamily="34" charset="0"/>
              </a:rPr>
              <a:t>), constituye la metodología estándar más utilizada para el análisis, diseño, implementación y documentación de sistemas orientados a objetos.</a:t>
            </a:r>
          </a:p>
        </p:txBody>
      </p:sp>
      <p:sp>
        <p:nvSpPr>
          <p:cNvPr id="3" name="Rectángulo 2"/>
          <p:cNvSpPr/>
          <p:nvPr/>
        </p:nvSpPr>
        <p:spPr>
          <a:xfrm>
            <a:off x="107504" y="12241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pic>
        <p:nvPicPr>
          <p:cNvPr id="1026" name="Picture 2" descr="Resultado de imagen para UM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084" y="3284984"/>
            <a:ext cx="3413295" cy="248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288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980728"/>
            <a:ext cx="8136904" cy="5262979"/>
          </a:xfrm>
          <a:prstGeom prst="rect">
            <a:avLst/>
          </a:prstGeom>
        </p:spPr>
        <p:txBody>
          <a:bodyPr wrap="square">
            <a:spAutoFit/>
          </a:bodyPr>
          <a:lstStyle/>
          <a:p>
            <a:r>
              <a:rPr lang="es-CL" sz="1600" b="1" dirty="0"/>
              <a:t>Fase de </a:t>
            </a:r>
            <a:r>
              <a:rPr lang="es-CL" sz="1600" b="1" dirty="0" smtClean="0"/>
              <a:t>Inicio</a:t>
            </a:r>
            <a:endParaRPr lang="es-CL" sz="1600" b="1" dirty="0"/>
          </a:p>
          <a:p>
            <a:r>
              <a:rPr lang="es-CL" sz="1600" dirty="0"/>
              <a:t>Esta fase tiene como propósito definir y acordar el alcance del proyecto con los patrocinadores o alumnos de un proyecto en el cual tenemos que, identificar los riesgos asociados al proyecto, proponer una visión muy general de la arquitectura de software y producir el plan de las fases y el de iteraciones posteriores</a:t>
            </a:r>
            <a:r>
              <a:rPr lang="es-CL" sz="1600" dirty="0" smtClean="0"/>
              <a:t>.</a:t>
            </a:r>
          </a:p>
          <a:p>
            <a:endParaRPr lang="es-CL" sz="1600" dirty="0"/>
          </a:p>
          <a:p>
            <a:r>
              <a:rPr lang="es-CL" sz="1600" b="1" dirty="0"/>
              <a:t>Fase de </a:t>
            </a:r>
            <a:r>
              <a:rPr lang="es-CL" sz="1600" b="1" dirty="0" smtClean="0"/>
              <a:t>Elaboración</a:t>
            </a:r>
            <a:endParaRPr lang="es-CL" sz="1600" b="1" dirty="0"/>
          </a:p>
          <a:p>
            <a:r>
              <a:rPr lang="es-CL" sz="1600" dirty="0"/>
              <a:t>En la fase de elaboración se seleccionan los casos de uso que permiten definir la arquitectura base del sistema y se desarrollaran en esta fase, se realiza la especificación de los casos de uso seleccionados y el primer análisis del dominio del problema, se diseña la solución preliminar</a:t>
            </a:r>
            <a:r>
              <a:rPr lang="es-CL" sz="1600" dirty="0" smtClean="0"/>
              <a:t>.</a:t>
            </a:r>
          </a:p>
          <a:p>
            <a:endParaRPr lang="es-CL" sz="1600" dirty="0"/>
          </a:p>
          <a:p>
            <a:r>
              <a:rPr lang="es-CL" sz="1600" b="1" dirty="0"/>
              <a:t>Fase de </a:t>
            </a:r>
            <a:r>
              <a:rPr lang="es-CL" sz="1600" b="1" dirty="0" smtClean="0"/>
              <a:t>Desarrollo</a:t>
            </a:r>
            <a:endParaRPr lang="es-CL" sz="1600" b="1" dirty="0"/>
          </a:p>
          <a:p>
            <a:r>
              <a:rPr lang="es-CL" sz="1600" dirty="0"/>
              <a:t>El propósito de esta fase es completar la funcionalidad del sistema, para ello se deben clarificar los requisitos pendientes, administrar los cambios de acuerdo a las evaluaciones realizados por los usuarios y se realizan las mejoras para el proyecto</a:t>
            </a:r>
            <a:r>
              <a:rPr lang="es-CL" sz="1600" dirty="0" smtClean="0"/>
              <a:t>.</a:t>
            </a:r>
          </a:p>
          <a:p>
            <a:endParaRPr lang="es-CL" sz="1600" dirty="0"/>
          </a:p>
          <a:p>
            <a:r>
              <a:rPr lang="es-CL" sz="1600" b="1" dirty="0"/>
              <a:t>Fase de </a:t>
            </a:r>
            <a:r>
              <a:rPr lang="es-CL" sz="1600" b="1" dirty="0" smtClean="0"/>
              <a:t>Transición</a:t>
            </a:r>
            <a:endParaRPr lang="es-CL" sz="1600" b="1" dirty="0"/>
          </a:p>
          <a:p>
            <a:r>
              <a:rPr lang="es-CL" sz="1600" dirty="0"/>
              <a:t>El propósito de esta fase es asegurar que el software esté disponible para los usuarios finales, ajustar los errores y defectos encontrados en las pruebas de aceptación, capacitar a los usuarios y proveer el soporte técnico necesario. Se debe verificar que el producto cumpla con las especificaciones entregadas por las personas involucradas en el proyecto.</a:t>
            </a:r>
          </a:p>
        </p:txBody>
      </p:sp>
      <p:sp>
        <p:nvSpPr>
          <p:cNvPr id="3" name="Rectángulo 2"/>
          <p:cNvSpPr/>
          <p:nvPr/>
        </p:nvSpPr>
        <p:spPr>
          <a:xfrm>
            <a:off x="107504" y="12241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Tree>
    <p:extLst>
      <p:ext uri="{BB962C8B-B14F-4D97-AF65-F5344CB8AC3E}">
        <p14:creationId xmlns:p14="http://schemas.microsoft.com/office/powerpoint/2010/main" val="1363581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7504" y="12241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pic>
        <p:nvPicPr>
          <p:cNvPr id="4"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7128792" cy="498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997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980728"/>
            <a:ext cx="8136904" cy="5324535"/>
          </a:xfrm>
          <a:prstGeom prst="rect">
            <a:avLst/>
          </a:prstGeom>
        </p:spPr>
        <p:txBody>
          <a:bodyPr wrap="square">
            <a:spAutoFit/>
          </a:bodyPr>
          <a:lstStyle/>
          <a:p>
            <a:r>
              <a:rPr lang="es-CL" sz="1600" dirty="0" smtClean="0"/>
              <a:t>RUP </a:t>
            </a:r>
            <a:r>
              <a:rPr lang="es-CL" sz="1600" dirty="0"/>
              <a:t>en cada una de sus fases (pertenecientes a la estructura dinámica) realiza una serie de </a:t>
            </a:r>
            <a:r>
              <a:rPr lang="es-CL" sz="1600" dirty="0">
                <a:hlinkClick r:id="rId2" tooltip="Artefactos"/>
              </a:rPr>
              <a:t>artefactos</a:t>
            </a:r>
            <a:r>
              <a:rPr lang="es-CL" sz="1600" dirty="0"/>
              <a:t> que sirven para comprender mejor tanto el análisis como el diseño del sistema (entre otros). Estos artefactos (entre otros) son los siguientes</a:t>
            </a:r>
            <a:r>
              <a:rPr lang="es-CL" sz="1600" dirty="0" smtClean="0"/>
              <a:t>:</a:t>
            </a:r>
          </a:p>
          <a:p>
            <a:endParaRPr lang="es-CL" sz="1600" b="1" dirty="0"/>
          </a:p>
          <a:p>
            <a:r>
              <a:rPr lang="es-CL" sz="1600" b="1" dirty="0" smtClean="0"/>
              <a:t>Fase </a:t>
            </a:r>
            <a:r>
              <a:rPr lang="es-CL" sz="1600" b="1" dirty="0"/>
              <a:t>de </a:t>
            </a:r>
            <a:r>
              <a:rPr lang="es-CL" sz="1600" b="1" dirty="0" smtClean="0"/>
              <a:t>Inicio</a:t>
            </a:r>
            <a:endParaRPr lang="es-CL" sz="1600" b="1" dirty="0"/>
          </a:p>
          <a:p>
            <a:pPr marL="342900" indent="-342900">
              <a:buFont typeface="Arial" panose="020B0604020202020204" pitchFamily="34" charset="0"/>
              <a:buChar char="•"/>
            </a:pPr>
            <a:endParaRPr lang="es-CL" sz="1600" dirty="0" smtClean="0"/>
          </a:p>
          <a:p>
            <a:pPr marL="342900" indent="-342900">
              <a:buFont typeface="Arial" panose="020B0604020202020204" pitchFamily="34" charset="0"/>
              <a:buChar char="•"/>
            </a:pPr>
            <a:r>
              <a:rPr lang="es-CL" sz="1600" dirty="0" smtClean="0"/>
              <a:t>Documento </a:t>
            </a:r>
            <a:r>
              <a:rPr lang="es-CL" sz="1600" dirty="0"/>
              <a:t>Visión.</a:t>
            </a:r>
          </a:p>
          <a:p>
            <a:pPr marL="342900" indent="-342900">
              <a:buFont typeface="Arial" panose="020B0604020202020204" pitchFamily="34" charset="0"/>
              <a:buChar char="•"/>
            </a:pPr>
            <a:r>
              <a:rPr lang="es-CL" sz="1600" dirty="0"/>
              <a:t>Diagramas de caso de uso.</a:t>
            </a:r>
          </a:p>
          <a:p>
            <a:pPr marL="342900" indent="-342900">
              <a:buFont typeface="Arial" panose="020B0604020202020204" pitchFamily="34" charset="0"/>
              <a:buChar char="•"/>
            </a:pPr>
            <a:r>
              <a:rPr lang="es-CL" sz="1600" dirty="0"/>
              <a:t>Especificación de Requisitos.</a:t>
            </a:r>
          </a:p>
          <a:p>
            <a:pPr marL="342900" indent="-342900">
              <a:buFont typeface="Arial" panose="020B0604020202020204" pitchFamily="34" charset="0"/>
              <a:buChar char="•"/>
            </a:pPr>
            <a:r>
              <a:rPr lang="es-CL" sz="1600" dirty="0"/>
              <a:t>Diagrama de Requisitos.</a:t>
            </a:r>
          </a:p>
          <a:p>
            <a:endParaRPr lang="es-CL" sz="1600" dirty="0"/>
          </a:p>
          <a:p>
            <a:pPr lvl="0" eaLnBrk="0" fontAlgn="base" hangingPunct="0">
              <a:spcBef>
                <a:spcPct val="0"/>
              </a:spcBef>
              <a:spcAft>
                <a:spcPct val="0"/>
              </a:spcAft>
            </a:pPr>
            <a:r>
              <a:rPr lang="es-CL" sz="1600" b="1" dirty="0"/>
              <a:t>Fase de </a:t>
            </a:r>
            <a:r>
              <a:rPr lang="es-CL" sz="1600" b="1" dirty="0" smtClean="0"/>
              <a:t>Elaboración </a:t>
            </a:r>
          </a:p>
          <a:p>
            <a:pPr lvl="0" eaLnBrk="0" fontAlgn="base" hangingPunct="0">
              <a:spcBef>
                <a:spcPct val="0"/>
              </a:spcBef>
              <a:spcAft>
                <a:spcPct val="0"/>
              </a:spcAft>
            </a:pPr>
            <a:endParaRPr lang="es-CL" altLang="es-CL" sz="1600" b="1" dirty="0">
              <a:solidFill>
                <a:srgbClr val="222222"/>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s-CL" altLang="es-CL" sz="1600" dirty="0"/>
              <a:t>Vista </a:t>
            </a:r>
            <a:r>
              <a:rPr lang="es-CL" altLang="es-CL" sz="1600" dirty="0"/>
              <a:t>Lógica</a:t>
            </a:r>
          </a:p>
          <a:p>
            <a:pPr lvl="1" eaLnBrk="0" fontAlgn="base" hangingPunct="0">
              <a:spcBef>
                <a:spcPct val="0"/>
              </a:spcBef>
              <a:spcAft>
                <a:spcPct val="0"/>
              </a:spcAft>
              <a:buFontTx/>
              <a:buChar char="•"/>
            </a:pPr>
            <a:r>
              <a:rPr lang="es-CL" altLang="es-CL" sz="1600" dirty="0"/>
              <a:t>Diagrama de clases</a:t>
            </a:r>
          </a:p>
          <a:p>
            <a:pPr lvl="1" eaLnBrk="0" fontAlgn="base" hangingPunct="0">
              <a:spcBef>
                <a:spcPct val="0"/>
              </a:spcBef>
              <a:spcAft>
                <a:spcPct val="0"/>
              </a:spcAft>
              <a:buFontTx/>
              <a:buChar char="•"/>
            </a:pPr>
            <a:r>
              <a:rPr lang="es-CL" altLang="es-CL" sz="1600" dirty="0"/>
              <a:t>Modelo E-R (Si el sistema así lo requiere)</a:t>
            </a:r>
          </a:p>
          <a:p>
            <a:pPr lvl="0" eaLnBrk="0" fontAlgn="base" hangingPunct="0">
              <a:spcBef>
                <a:spcPct val="0"/>
              </a:spcBef>
              <a:spcAft>
                <a:spcPct val="0"/>
              </a:spcAft>
            </a:pPr>
            <a:endParaRPr lang="es-CL" altLang="es-CL" sz="1000" dirty="0">
              <a:solidFill>
                <a:srgbClr val="222222"/>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s-CL" altLang="es-CL" sz="1600" dirty="0"/>
              <a:t>Vista de Implementación</a:t>
            </a:r>
          </a:p>
          <a:p>
            <a:pPr lvl="1" eaLnBrk="0" fontAlgn="base" hangingPunct="0">
              <a:spcBef>
                <a:spcPct val="0"/>
              </a:spcBef>
              <a:spcAft>
                <a:spcPct val="0"/>
              </a:spcAft>
              <a:buFontTx/>
              <a:buChar char="•"/>
            </a:pPr>
            <a:r>
              <a:rPr lang="es-CL" altLang="es-CL" sz="1600" dirty="0"/>
              <a:t>Diagrama de Secuencia</a:t>
            </a:r>
          </a:p>
          <a:p>
            <a:pPr lvl="1" eaLnBrk="0" fontAlgn="base" hangingPunct="0">
              <a:spcBef>
                <a:spcPct val="0"/>
              </a:spcBef>
              <a:spcAft>
                <a:spcPct val="0"/>
              </a:spcAft>
              <a:buFontTx/>
              <a:buChar char="•"/>
            </a:pPr>
            <a:r>
              <a:rPr lang="es-CL" altLang="es-CL" sz="1600" dirty="0"/>
              <a:t>Diagrama de estados</a:t>
            </a:r>
          </a:p>
          <a:p>
            <a:pPr lvl="1" eaLnBrk="0" fontAlgn="base" hangingPunct="0">
              <a:spcBef>
                <a:spcPct val="0"/>
              </a:spcBef>
              <a:spcAft>
                <a:spcPct val="0"/>
              </a:spcAft>
              <a:buFontTx/>
              <a:buChar char="•"/>
            </a:pPr>
            <a:r>
              <a:rPr lang="es-CL" altLang="es-CL" sz="1600" dirty="0"/>
              <a:t>Diagrama de Colaboración</a:t>
            </a:r>
          </a:p>
          <a:p>
            <a:pPr lvl="0" eaLnBrk="0" fontAlgn="base" hangingPunct="0">
              <a:spcBef>
                <a:spcPct val="0"/>
              </a:spcBef>
              <a:spcAft>
                <a:spcPct val="0"/>
              </a:spcAft>
            </a:pPr>
            <a:endParaRPr lang="es-CL" altLang="es-CL" sz="1000" dirty="0">
              <a:solidFill>
                <a:srgbClr val="222222"/>
              </a:solidFill>
              <a:latin typeface="Arial" panose="020B0604020202020204" pitchFamily="34" charset="0"/>
              <a:cs typeface="Arial" panose="020B0604020202020204" pitchFamily="34" charset="0"/>
            </a:endParaRPr>
          </a:p>
        </p:txBody>
      </p:sp>
      <p:sp>
        <p:nvSpPr>
          <p:cNvPr id="3" name="Rectángulo 2"/>
          <p:cNvSpPr/>
          <p:nvPr/>
        </p:nvSpPr>
        <p:spPr>
          <a:xfrm>
            <a:off x="107504" y="12241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
        <p:nvSpPr>
          <p:cNvPr id="6" name="Rectangle 3"/>
          <p:cNvSpPr>
            <a:spLocks noChangeArrowheads="1"/>
          </p:cNvSpPr>
          <p:nvPr/>
        </p:nvSpPr>
        <p:spPr bwMode="auto">
          <a:xfrm>
            <a:off x="0" y="-162536"/>
            <a:ext cx="256464" cy="325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69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pic>
        <p:nvPicPr>
          <p:cNvPr id="10" name="Picture 2" descr="http://2.bp.blogspot.com/-83jhQvqv-fI/Tx3_bmOkfmI/AAAAAAAAAFQ/mIVaHtfcRes/s1600/la-ciudad-accesible-ed-3.jpg"/>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74000"/>
                    </a14:imgEffect>
                  </a14:imgLayer>
                </a14:imgProps>
              </a:ext>
              <a:ext uri="{28A0092B-C50C-407E-A947-70E740481C1C}">
                <a14:useLocalDpi xmlns:a14="http://schemas.microsoft.com/office/drawing/2010/main" val="0"/>
              </a:ext>
            </a:extLst>
          </a:blip>
          <a:srcRect/>
          <a:stretch>
            <a:fillRect/>
          </a:stretch>
        </p:blipFill>
        <p:spPr bwMode="auto">
          <a:xfrm>
            <a:off x="178398" y="4390705"/>
            <a:ext cx="8734348" cy="2267402"/>
          </a:xfrm>
          <a:prstGeom prst="rect">
            <a:avLst/>
          </a:prstGeom>
          <a:noFill/>
          <a:extLst>
            <a:ext uri="{909E8E84-426E-40DD-AFC4-6F175D3DCCD1}">
              <a14:hiddenFill xmlns:a14="http://schemas.microsoft.com/office/drawing/2010/main">
                <a:solidFill>
                  <a:srgbClr val="FFFFFF"/>
                </a:solidFill>
              </a14:hiddenFill>
            </a:ext>
          </a:extLst>
        </p:spPr>
      </p:pic>
      <p:sp>
        <p:nvSpPr>
          <p:cNvPr id="96" name="Shape 96"/>
          <p:cNvSpPr txBox="1">
            <a:spLocks noGrp="1"/>
          </p:cNvSpPr>
          <p:nvPr>
            <p:ph type="title"/>
          </p:nvPr>
        </p:nvSpPr>
        <p:spPr>
          <a:xfrm>
            <a:off x="279079" y="101797"/>
            <a:ext cx="8403770" cy="574009"/>
          </a:xfrm>
          <a:prstGeom prst="rect">
            <a:avLst/>
          </a:prstGeom>
          <a:solidFill>
            <a:schemeClr val="bg1">
              <a:lumMod val="95000"/>
            </a:schemeClr>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s-ES" sz="2800" i="0" u="none" strike="noStrike" baseline="0" dirty="0" smtClean="0">
                <a:ln w="0"/>
                <a:effectLst>
                  <a:outerShdw blurRad="38100" dist="19050" dir="2700000" algn="tl" rotWithShape="0">
                    <a:schemeClr val="dk1">
                      <a:alpha val="40000"/>
                    </a:schemeClr>
                  </a:outerShdw>
                </a:effectLst>
                <a:latin typeface="Calibri"/>
                <a:ea typeface="Calibri"/>
                <a:cs typeface="Calibri"/>
                <a:sym typeface="Calibri"/>
              </a:rPr>
              <a:t>Contenidos</a:t>
            </a:r>
            <a:endParaRPr lang="es-ES" sz="2800" i="0" u="none" strike="noStrike" baseline="0" dirty="0">
              <a:ln w="0"/>
              <a:effectLst>
                <a:outerShdw blurRad="38100" dist="19050" dir="2700000" algn="tl" rotWithShape="0">
                  <a:schemeClr val="dk1">
                    <a:alpha val="40000"/>
                  </a:schemeClr>
                </a:outerShdw>
              </a:effectLst>
              <a:latin typeface="Calibri"/>
              <a:ea typeface="Calibri"/>
              <a:cs typeface="Calibri"/>
              <a:sym typeface="Calibri"/>
            </a:endParaRPr>
          </a:p>
        </p:txBody>
      </p:sp>
      <p:sp>
        <p:nvSpPr>
          <p:cNvPr id="97" name="Shape 97"/>
          <p:cNvSpPr/>
          <p:nvPr/>
        </p:nvSpPr>
        <p:spPr>
          <a:xfrm>
            <a:off x="342436" y="650008"/>
            <a:ext cx="8403770" cy="2677656"/>
          </a:xfrm>
          <a:prstGeom prst="rect">
            <a:avLst/>
          </a:prstGeom>
          <a:noFill/>
          <a:ln>
            <a:noFill/>
          </a:ln>
        </p:spPr>
        <p:txBody>
          <a:bodyPr lIns="91425" tIns="45700" rIns="91425" bIns="45700" anchor="t" anchorCtr="0">
            <a:noAutofit/>
          </a:bodyPr>
          <a:lstStyle/>
          <a:p>
            <a:endParaRPr lang="es-CL" sz="2400" dirty="0"/>
          </a:p>
          <a:p>
            <a:r>
              <a:rPr lang="es-CL" sz="2400" b="1" dirty="0" smtClean="0"/>
              <a:t>2. Tipos </a:t>
            </a:r>
            <a:r>
              <a:rPr lang="es-CL" sz="2400" b="1" dirty="0"/>
              <a:t>de metodología </a:t>
            </a:r>
            <a:r>
              <a:rPr lang="es-CL" sz="2400" b="1" dirty="0" smtClean="0"/>
              <a:t>de desarrollo tradicionales</a:t>
            </a:r>
            <a:endParaRPr lang="es-CL" sz="2400" b="1" dirty="0"/>
          </a:p>
          <a:p>
            <a:r>
              <a:rPr lang="es-CL" sz="2400" b="1" dirty="0"/>
              <a:t>	</a:t>
            </a:r>
            <a:r>
              <a:rPr lang="es-CL" sz="2400" b="1" dirty="0" smtClean="0"/>
              <a:t>2.1 Objetivos </a:t>
            </a:r>
            <a:r>
              <a:rPr lang="es-CL" sz="2400" b="1" dirty="0"/>
              <a:t>de </a:t>
            </a:r>
            <a:r>
              <a:rPr lang="es-CL" sz="2400" b="1" dirty="0" smtClean="0"/>
              <a:t>las metodologías </a:t>
            </a:r>
            <a:r>
              <a:rPr lang="es-CL" sz="2400" b="1" dirty="0"/>
              <a:t>de desarrollo</a:t>
            </a:r>
          </a:p>
          <a:p>
            <a:r>
              <a:rPr lang="es-CL" sz="2400" b="1" dirty="0" smtClean="0"/>
              <a:t>	de software</a:t>
            </a:r>
          </a:p>
          <a:p>
            <a:endParaRPr lang="es-CL" sz="2400" b="1" dirty="0" smtClean="0"/>
          </a:p>
          <a:p>
            <a:r>
              <a:rPr lang="es-CL" sz="2400" b="1" dirty="0"/>
              <a:t>	</a:t>
            </a:r>
            <a:r>
              <a:rPr lang="es-CL" sz="2400" b="1" dirty="0" smtClean="0"/>
              <a:t>2.2 Clasificación </a:t>
            </a:r>
            <a:r>
              <a:rPr lang="es-CL" sz="2400" b="1" dirty="0"/>
              <a:t>de </a:t>
            </a:r>
            <a:r>
              <a:rPr lang="es-CL" sz="2400" b="1" dirty="0" smtClean="0"/>
              <a:t>las metodologías </a:t>
            </a:r>
            <a:r>
              <a:rPr lang="es-CL" sz="2400" b="1" dirty="0"/>
              <a:t>de desarrollo</a:t>
            </a:r>
          </a:p>
          <a:p>
            <a:r>
              <a:rPr lang="es-CL" sz="2400" b="1" dirty="0" smtClean="0"/>
              <a:t>	de software</a:t>
            </a:r>
          </a:p>
          <a:p>
            <a:r>
              <a:rPr lang="es-CL" sz="2400" b="1" dirty="0"/>
              <a:t>	</a:t>
            </a:r>
            <a:endParaRPr lang="es-CL" sz="2400" b="1" dirty="0" smtClean="0"/>
          </a:p>
          <a:p>
            <a:r>
              <a:rPr lang="es-CL" sz="2400" b="1" dirty="0" smtClean="0"/>
              <a:t>	2.2.3 Metodología tradicional</a:t>
            </a:r>
            <a:endParaRPr lang="es-CL" sz="2400" b="1" dirty="0"/>
          </a:p>
          <a:p>
            <a:r>
              <a:rPr lang="es-CL" sz="2400" b="1" dirty="0" smtClean="0"/>
              <a:t>		-El </a:t>
            </a:r>
            <a:r>
              <a:rPr lang="es-CL" sz="2400" b="1" dirty="0"/>
              <a:t>modelo en cascada</a:t>
            </a:r>
          </a:p>
          <a:p>
            <a:r>
              <a:rPr lang="es-CL" sz="2400" b="1" dirty="0" smtClean="0"/>
              <a:t>		-</a:t>
            </a:r>
            <a:r>
              <a:rPr lang="es-CL" sz="2400" b="1" dirty="0"/>
              <a:t>Modelo Espiral</a:t>
            </a:r>
          </a:p>
          <a:p>
            <a:r>
              <a:rPr lang="es-CL" sz="2400" b="1" dirty="0" smtClean="0"/>
              <a:t>		-</a:t>
            </a:r>
            <a:r>
              <a:rPr lang="es-CL" sz="2400" b="1" dirty="0"/>
              <a:t>Modelo </a:t>
            </a:r>
            <a:r>
              <a:rPr lang="es-CL" sz="2400" b="1" dirty="0" err="1"/>
              <a:t>iterativoincremental</a:t>
            </a:r>
            <a:endParaRPr lang="es-CL" sz="2400" b="1" dirty="0"/>
          </a:p>
          <a:p>
            <a:r>
              <a:rPr lang="es-CL" sz="2400" b="1" dirty="0" smtClean="0"/>
              <a:t>		-</a:t>
            </a:r>
            <a:r>
              <a:rPr lang="es-CL" sz="2400" b="1" dirty="0"/>
              <a:t>RUP</a:t>
            </a:r>
            <a:endParaRPr lang="es-CL" sz="2400" b="1" dirty="0" smtClean="0"/>
          </a:p>
          <a:p>
            <a:pPr algn="just"/>
            <a:endParaRPr lang="es-CL" sz="2400" dirty="0"/>
          </a:p>
        </p:txBody>
      </p:sp>
      <p:cxnSp>
        <p:nvCxnSpPr>
          <p:cNvPr id="98" name="Shape 98"/>
          <p:cNvCxnSpPr/>
          <p:nvPr/>
        </p:nvCxnSpPr>
        <p:spPr>
          <a:xfrm>
            <a:off x="319313" y="885370"/>
            <a:ext cx="8403770" cy="0"/>
          </a:xfrm>
          <a:prstGeom prst="straightConnector1">
            <a:avLst/>
          </a:prstGeom>
          <a:noFill/>
          <a:ln w="22225" cap="flat">
            <a:solidFill>
              <a:srgbClr val="0F243E"/>
            </a:solidFill>
            <a:prstDash val="dash"/>
            <a:round/>
            <a:headEnd type="none" w="med" len="med"/>
            <a:tailEnd type="none" w="med" len="med"/>
          </a:ln>
        </p:spPr>
      </p:cxnSp>
      <p:cxnSp>
        <p:nvCxnSpPr>
          <p:cNvPr id="102" name="Shape 102"/>
          <p:cNvCxnSpPr/>
          <p:nvPr/>
        </p:nvCxnSpPr>
        <p:spPr>
          <a:xfrm>
            <a:off x="319313" y="6658107"/>
            <a:ext cx="8403770" cy="0"/>
          </a:xfrm>
          <a:prstGeom prst="straightConnector1">
            <a:avLst/>
          </a:prstGeom>
          <a:noFill/>
          <a:ln w="22225" cap="flat">
            <a:solidFill>
              <a:srgbClr val="0F243E"/>
            </a:solidFill>
            <a:prstDash val="dash"/>
            <a:round/>
            <a:headEnd type="none" w="med" len="med"/>
            <a:tailEnd type="none" w="med" len="med"/>
          </a:ln>
        </p:spPr>
      </p:cxnSp>
      <p:sp>
        <p:nvSpPr>
          <p:cNvPr id="103" name="Shape 103"/>
          <p:cNvSpPr/>
          <p:nvPr/>
        </p:nvSpPr>
        <p:spPr>
          <a:xfrm>
            <a:off x="343687" y="4942279"/>
            <a:ext cx="8403770" cy="1815881"/>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endParaRPr lang="es-ES" sz="2400" b="1" i="0" u="none" strike="noStrike" cap="none" baseline="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2014780928"/>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980728"/>
            <a:ext cx="8136904" cy="3939540"/>
          </a:xfrm>
          <a:prstGeom prst="rect">
            <a:avLst/>
          </a:prstGeom>
        </p:spPr>
        <p:txBody>
          <a:bodyPr wrap="square">
            <a:spAutoFit/>
          </a:bodyPr>
          <a:lstStyle/>
          <a:p>
            <a:pPr lvl="0" eaLnBrk="0" fontAlgn="base" hangingPunct="0">
              <a:spcBef>
                <a:spcPct val="0"/>
              </a:spcBef>
              <a:spcAft>
                <a:spcPct val="0"/>
              </a:spcAft>
            </a:pPr>
            <a:r>
              <a:rPr lang="es-CL" sz="1600" b="1" dirty="0" smtClean="0"/>
              <a:t>Fase </a:t>
            </a:r>
            <a:r>
              <a:rPr lang="es-CL" sz="1600" b="1" dirty="0"/>
              <a:t>de </a:t>
            </a:r>
            <a:r>
              <a:rPr lang="es-CL" sz="1600" b="1" dirty="0" smtClean="0"/>
              <a:t>Elaboración </a:t>
            </a:r>
          </a:p>
          <a:p>
            <a:pPr lvl="0" eaLnBrk="0" fontAlgn="base" hangingPunct="0">
              <a:spcBef>
                <a:spcPct val="0"/>
              </a:spcBef>
              <a:spcAft>
                <a:spcPct val="0"/>
              </a:spcAft>
              <a:buFontTx/>
              <a:buChar char="•"/>
            </a:pPr>
            <a:endParaRPr lang="es-CL" altLang="es-CL" sz="1600" b="1" dirty="0">
              <a:solidFill>
                <a:srgbClr val="222222"/>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s-CL" altLang="es-CL" sz="1600" dirty="0"/>
              <a:t>Vista Conceptual</a:t>
            </a:r>
          </a:p>
          <a:p>
            <a:pPr lvl="1" eaLnBrk="0" fontAlgn="base" hangingPunct="0">
              <a:spcBef>
                <a:spcPct val="0"/>
              </a:spcBef>
              <a:spcAft>
                <a:spcPct val="0"/>
              </a:spcAft>
              <a:buFontTx/>
              <a:buChar char="•"/>
            </a:pPr>
            <a:r>
              <a:rPr lang="es-CL" altLang="es-CL" sz="1600" dirty="0"/>
              <a:t>Modelo de dominio</a:t>
            </a:r>
          </a:p>
          <a:p>
            <a:pPr lvl="0" eaLnBrk="0" fontAlgn="base" hangingPunct="0">
              <a:spcBef>
                <a:spcPct val="0"/>
              </a:spcBef>
              <a:spcAft>
                <a:spcPct val="0"/>
              </a:spcAft>
            </a:pPr>
            <a:endParaRPr lang="es-CL" altLang="es-CL" sz="1600" dirty="0"/>
          </a:p>
          <a:p>
            <a:pPr lvl="0" eaLnBrk="0" fontAlgn="base" hangingPunct="0">
              <a:spcBef>
                <a:spcPct val="0"/>
              </a:spcBef>
              <a:spcAft>
                <a:spcPct val="0"/>
              </a:spcAft>
            </a:pPr>
            <a:r>
              <a:rPr lang="es-CL" altLang="es-CL" sz="1600" dirty="0"/>
              <a:t>Vista física</a:t>
            </a:r>
          </a:p>
          <a:p>
            <a:pPr lvl="1" eaLnBrk="0" fontAlgn="base" hangingPunct="0">
              <a:spcBef>
                <a:spcPct val="0"/>
              </a:spcBef>
              <a:spcAft>
                <a:spcPct val="0"/>
              </a:spcAft>
              <a:buFontTx/>
              <a:buChar char="•"/>
            </a:pPr>
            <a:r>
              <a:rPr lang="es-CL" altLang="es-CL" sz="1600" dirty="0"/>
              <a:t>Mapa de comportamiento a nivel de hardware</a:t>
            </a:r>
            <a:r>
              <a:rPr lang="es-CL" altLang="es-CL" sz="1600" dirty="0" smtClean="0"/>
              <a:t>.</a:t>
            </a:r>
          </a:p>
          <a:p>
            <a:pPr lvl="1" eaLnBrk="0" fontAlgn="base" hangingPunct="0">
              <a:spcBef>
                <a:spcPct val="0"/>
              </a:spcBef>
              <a:spcAft>
                <a:spcPct val="0"/>
              </a:spcAft>
              <a:buFontTx/>
              <a:buChar char="•"/>
            </a:pPr>
            <a:endParaRPr lang="es-CL" altLang="es-CL" sz="1600" dirty="0"/>
          </a:p>
          <a:p>
            <a:pPr lvl="0" eaLnBrk="0" fontAlgn="base" hangingPunct="0">
              <a:spcBef>
                <a:spcPct val="0"/>
              </a:spcBef>
              <a:spcAft>
                <a:spcPct val="0"/>
              </a:spcAft>
              <a:buFontTx/>
              <a:buChar char="•"/>
            </a:pPr>
            <a:r>
              <a:rPr lang="es-CL" altLang="es-CL" sz="1600" dirty="0"/>
              <a:t>Diseño y desarrollo de casos de uso, o flujos de casos de uso arquitectónicos</a:t>
            </a:r>
          </a:p>
          <a:p>
            <a:pPr lvl="0" eaLnBrk="0" fontAlgn="base" hangingPunct="0">
              <a:spcBef>
                <a:spcPct val="0"/>
              </a:spcBef>
              <a:spcAft>
                <a:spcPct val="0"/>
              </a:spcAft>
            </a:pPr>
            <a:endParaRPr lang="es-CL" altLang="es-CL" sz="1600" dirty="0"/>
          </a:p>
          <a:p>
            <a:pPr lvl="0" eaLnBrk="0" fontAlgn="base" hangingPunct="0">
              <a:spcBef>
                <a:spcPct val="0"/>
              </a:spcBef>
              <a:spcAft>
                <a:spcPct val="0"/>
              </a:spcAft>
              <a:buFontTx/>
              <a:buChar char="•"/>
            </a:pPr>
            <a:r>
              <a:rPr lang="es-CL" altLang="es-CL" sz="1600" dirty="0"/>
              <a:t>Pruebas de los casos de uso desarrollados, que demuestran que la arquitectura documentada responde adecuadamente a requerimientos funcionales y no funcionales.</a:t>
            </a:r>
          </a:p>
          <a:p>
            <a:endParaRPr lang="es-CL" sz="1600" b="1" dirty="0"/>
          </a:p>
          <a:p>
            <a:endParaRPr lang="es-CL" sz="1600" dirty="0"/>
          </a:p>
          <a:p>
            <a:endParaRPr lang="es-CL" sz="1600" dirty="0"/>
          </a:p>
          <a:p>
            <a:pPr lvl="0" eaLnBrk="0" fontAlgn="base" hangingPunct="0">
              <a:spcBef>
                <a:spcPct val="0"/>
              </a:spcBef>
              <a:spcAft>
                <a:spcPct val="0"/>
              </a:spcAft>
            </a:pPr>
            <a:endParaRPr lang="es-CL" altLang="es-CL" sz="1000" dirty="0">
              <a:solidFill>
                <a:srgbClr val="222222"/>
              </a:solidFill>
              <a:latin typeface="Arial" panose="020B0604020202020204" pitchFamily="34" charset="0"/>
              <a:cs typeface="Arial" panose="020B0604020202020204" pitchFamily="34" charset="0"/>
            </a:endParaRPr>
          </a:p>
        </p:txBody>
      </p:sp>
      <p:sp>
        <p:nvSpPr>
          <p:cNvPr id="3" name="Rectángulo 2"/>
          <p:cNvSpPr/>
          <p:nvPr/>
        </p:nvSpPr>
        <p:spPr>
          <a:xfrm>
            <a:off x="107504" y="12241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
        <p:nvSpPr>
          <p:cNvPr id="6" name="Rectangle 3"/>
          <p:cNvSpPr>
            <a:spLocks noChangeArrowheads="1"/>
          </p:cNvSpPr>
          <p:nvPr/>
        </p:nvSpPr>
        <p:spPr bwMode="auto">
          <a:xfrm>
            <a:off x="0" y="-162536"/>
            <a:ext cx="256464" cy="325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4469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980728"/>
            <a:ext cx="8136904" cy="3939540"/>
          </a:xfrm>
          <a:prstGeom prst="rect">
            <a:avLst/>
          </a:prstGeom>
        </p:spPr>
        <p:txBody>
          <a:bodyPr wrap="square">
            <a:spAutoFit/>
          </a:bodyPr>
          <a:lstStyle/>
          <a:p>
            <a:pPr lvl="0" eaLnBrk="0" fontAlgn="base" hangingPunct="0">
              <a:spcBef>
                <a:spcPct val="0"/>
              </a:spcBef>
              <a:spcAft>
                <a:spcPct val="0"/>
              </a:spcAft>
            </a:pPr>
            <a:r>
              <a:rPr lang="es-CL" sz="1600" b="1" dirty="0" smtClean="0"/>
              <a:t>Fase </a:t>
            </a:r>
            <a:r>
              <a:rPr lang="es-CL" sz="1600" b="1" dirty="0"/>
              <a:t>de </a:t>
            </a:r>
            <a:r>
              <a:rPr lang="es-CL" sz="1600" b="1" dirty="0" smtClean="0"/>
              <a:t>Elaboración </a:t>
            </a:r>
          </a:p>
          <a:p>
            <a:pPr lvl="0" eaLnBrk="0" fontAlgn="base" hangingPunct="0">
              <a:spcBef>
                <a:spcPct val="0"/>
              </a:spcBef>
              <a:spcAft>
                <a:spcPct val="0"/>
              </a:spcAft>
              <a:buFontTx/>
              <a:buChar char="•"/>
            </a:pPr>
            <a:endParaRPr lang="es-CL" altLang="es-CL" sz="1600" b="1" dirty="0">
              <a:solidFill>
                <a:srgbClr val="222222"/>
              </a:solidFill>
              <a:latin typeface="Arial" panose="020B0604020202020204" pitchFamily="34" charset="0"/>
              <a:cs typeface="Arial" panose="020B0604020202020204" pitchFamily="34" charset="0"/>
            </a:endParaRPr>
          </a:p>
          <a:p>
            <a:r>
              <a:rPr lang="es-CL" sz="1600" b="1" dirty="0" smtClean="0"/>
              <a:t>Construcción</a:t>
            </a:r>
            <a:endParaRPr lang="es-CL" sz="1600" dirty="0"/>
          </a:p>
          <a:p>
            <a:pPr marL="285750" indent="-285750">
              <a:buFont typeface="Arial" panose="020B0604020202020204" pitchFamily="34" charset="0"/>
              <a:buChar char="•"/>
            </a:pPr>
            <a:endParaRPr lang="es-CL" sz="1600" b="1" dirty="0"/>
          </a:p>
          <a:p>
            <a:pPr marL="285750" indent="-285750">
              <a:buFont typeface="Arial" panose="020B0604020202020204" pitchFamily="34" charset="0"/>
              <a:buChar char="•"/>
            </a:pPr>
            <a:r>
              <a:rPr lang="es-CL" sz="1600" dirty="0"/>
              <a:t>Especificación de requisitos faltantes</a:t>
            </a:r>
          </a:p>
          <a:p>
            <a:pPr marL="285750" indent="-285750">
              <a:buFont typeface="Arial" panose="020B0604020202020204" pitchFamily="34" charset="0"/>
              <a:buChar char="•"/>
            </a:pPr>
            <a:r>
              <a:rPr lang="es-CL" sz="1600" dirty="0"/>
              <a:t>Diseño y desarrollo de casos de uso y/o flujos de acuerdo con la planeación iterativa</a:t>
            </a:r>
          </a:p>
          <a:p>
            <a:pPr marL="285750" indent="-285750">
              <a:buFont typeface="Arial" panose="020B0604020202020204" pitchFamily="34" charset="0"/>
              <a:buChar char="•"/>
            </a:pPr>
            <a:r>
              <a:rPr lang="es-CL" sz="1600" dirty="0"/>
              <a:t>Pruebas de los casos de uso desarrollados, y pruebas de regresión según sea el </a:t>
            </a:r>
            <a:r>
              <a:rPr lang="es-CL" sz="1600" dirty="0" smtClean="0"/>
              <a:t>caso</a:t>
            </a:r>
          </a:p>
          <a:p>
            <a:endParaRPr lang="es-CL" sz="1600" dirty="0"/>
          </a:p>
          <a:p>
            <a:r>
              <a:rPr lang="es-CL" sz="1600" b="1" dirty="0" smtClean="0"/>
              <a:t>Transición</a:t>
            </a:r>
            <a:endParaRPr lang="es-CL" sz="1600" b="1" dirty="0"/>
          </a:p>
          <a:p>
            <a:pPr marL="285750" indent="-285750">
              <a:buFont typeface="Arial" panose="020B0604020202020204" pitchFamily="34" charset="0"/>
              <a:buChar char="•"/>
            </a:pPr>
            <a:r>
              <a:rPr lang="es-CL" sz="1600" dirty="0"/>
              <a:t>Pruebas finales de aceptación</a:t>
            </a:r>
          </a:p>
          <a:p>
            <a:pPr marL="285750" indent="-285750">
              <a:buFont typeface="Arial" panose="020B0604020202020204" pitchFamily="34" charset="0"/>
              <a:buChar char="•"/>
            </a:pPr>
            <a:r>
              <a:rPr lang="es-CL" sz="1600" dirty="0"/>
              <a:t>Puesta en producción</a:t>
            </a:r>
          </a:p>
          <a:p>
            <a:pPr marL="285750" indent="-285750">
              <a:buFont typeface="Arial" panose="020B0604020202020204" pitchFamily="34" charset="0"/>
              <a:buChar char="•"/>
            </a:pPr>
            <a:r>
              <a:rPr lang="es-CL" sz="1600" dirty="0"/>
              <a:t>Estabilización</a:t>
            </a:r>
          </a:p>
          <a:p>
            <a:endParaRPr lang="es-CL" sz="1600" b="1" dirty="0"/>
          </a:p>
          <a:p>
            <a:endParaRPr lang="es-CL" sz="1600" dirty="0"/>
          </a:p>
          <a:p>
            <a:endParaRPr lang="es-CL" sz="1600" dirty="0"/>
          </a:p>
          <a:p>
            <a:pPr lvl="0" eaLnBrk="0" fontAlgn="base" hangingPunct="0">
              <a:spcBef>
                <a:spcPct val="0"/>
              </a:spcBef>
              <a:spcAft>
                <a:spcPct val="0"/>
              </a:spcAft>
            </a:pPr>
            <a:endParaRPr lang="es-CL" altLang="es-CL" sz="1000" dirty="0">
              <a:solidFill>
                <a:srgbClr val="222222"/>
              </a:solidFill>
              <a:latin typeface="Arial" panose="020B0604020202020204" pitchFamily="34" charset="0"/>
              <a:cs typeface="Arial" panose="020B0604020202020204" pitchFamily="34" charset="0"/>
            </a:endParaRPr>
          </a:p>
        </p:txBody>
      </p:sp>
      <p:sp>
        <p:nvSpPr>
          <p:cNvPr id="3" name="Rectángulo 2"/>
          <p:cNvSpPr/>
          <p:nvPr/>
        </p:nvSpPr>
        <p:spPr>
          <a:xfrm>
            <a:off x="107504" y="12241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
        <p:nvSpPr>
          <p:cNvPr id="6" name="Rectangle 3"/>
          <p:cNvSpPr>
            <a:spLocks noChangeArrowheads="1"/>
          </p:cNvSpPr>
          <p:nvPr/>
        </p:nvSpPr>
        <p:spPr bwMode="auto">
          <a:xfrm>
            <a:off x="0" y="-162536"/>
            <a:ext cx="256464" cy="325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6867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980728"/>
            <a:ext cx="8136904" cy="984885"/>
          </a:xfrm>
          <a:prstGeom prst="rect">
            <a:avLst/>
          </a:prstGeom>
        </p:spPr>
        <p:txBody>
          <a:bodyPr wrap="square">
            <a:spAutoFit/>
          </a:bodyPr>
          <a:lstStyle/>
          <a:p>
            <a:endParaRPr lang="es-CL" sz="1600" b="1" dirty="0"/>
          </a:p>
          <a:p>
            <a:endParaRPr lang="es-CL" sz="1600" dirty="0"/>
          </a:p>
          <a:p>
            <a:endParaRPr lang="es-CL" sz="1600" dirty="0"/>
          </a:p>
          <a:p>
            <a:pPr lvl="0" eaLnBrk="0" fontAlgn="base" hangingPunct="0">
              <a:spcBef>
                <a:spcPct val="0"/>
              </a:spcBef>
              <a:spcAft>
                <a:spcPct val="0"/>
              </a:spcAft>
            </a:pPr>
            <a:endParaRPr lang="es-CL" altLang="es-CL" sz="1000" dirty="0">
              <a:solidFill>
                <a:srgbClr val="222222"/>
              </a:solidFill>
              <a:latin typeface="Arial" panose="020B0604020202020204" pitchFamily="34" charset="0"/>
              <a:cs typeface="Arial" panose="020B0604020202020204" pitchFamily="34" charset="0"/>
            </a:endParaRPr>
          </a:p>
        </p:txBody>
      </p:sp>
      <p:sp>
        <p:nvSpPr>
          <p:cNvPr id="3" name="Rectángulo 2"/>
          <p:cNvSpPr/>
          <p:nvPr/>
        </p:nvSpPr>
        <p:spPr>
          <a:xfrm>
            <a:off x="107504" y="122419"/>
            <a:ext cx="5442772" cy="646331"/>
          </a:xfrm>
          <a:prstGeom prst="rect">
            <a:avLst/>
          </a:prstGeom>
        </p:spPr>
        <p:txBody>
          <a:bodyPr wrap="none">
            <a:spAutoFit/>
          </a:bodyPr>
          <a:lstStyle/>
          <a:p>
            <a:r>
              <a:rPr lang="es-CL" sz="3600" b="1" dirty="0" smtClean="0">
                <a:solidFill>
                  <a:schemeClr val="tx2"/>
                </a:solidFill>
              </a:rPr>
              <a:t>Metodologías Tradicionales</a:t>
            </a:r>
            <a:endParaRPr lang="es-CL" sz="3600" b="1" dirty="0">
              <a:solidFill>
                <a:schemeClr val="tx2"/>
              </a:solidFill>
            </a:endParaRPr>
          </a:p>
        </p:txBody>
      </p:sp>
      <p:sp>
        <p:nvSpPr>
          <p:cNvPr id="6" name="Rectangle 3"/>
          <p:cNvSpPr>
            <a:spLocks noChangeArrowheads="1"/>
          </p:cNvSpPr>
          <p:nvPr/>
        </p:nvSpPr>
        <p:spPr bwMode="auto">
          <a:xfrm>
            <a:off x="0" y="-162536"/>
            <a:ext cx="256464" cy="325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2" descr="http://www.monografias.com/trabajos67/diagramas-uml/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3705"/>
            <a:ext cx="2372969" cy="12768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estaurantesweb.files.wordpress.com/2013/03/restauranteswebactivity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1300" y="995875"/>
            <a:ext cx="2612355" cy="28445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n"/>
          <p:cNvPicPr>
            <a:picLocks noChangeAspect="1" noChangeArrowheads="1"/>
          </p:cNvPicPr>
          <p:nvPr/>
        </p:nvPicPr>
        <p:blipFill rotWithShape="1">
          <a:blip r:embed="rId4">
            <a:extLst>
              <a:ext uri="{28A0092B-C50C-407E-A947-70E740481C1C}">
                <a14:useLocalDpi xmlns:a14="http://schemas.microsoft.com/office/drawing/2010/main" val="0"/>
              </a:ext>
            </a:extLst>
          </a:blip>
          <a:srcRect b="17541"/>
          <a:stretch/>
        </p:blipFill>
        <p:spPr bwMode="auto">
          <a:xfrm>
            <a:off x="6100940" y="980728"/>
            <a:ext cx="2999632" cy="19392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2.bp.blogspot.com/-wGCmsJLLhrA/Thr5CQkEboI/AAAAAAAAAIQ/avNSfEJN4W4/s1600/secuncia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404" y="2631342"/>
            <a:ext cx="2664296" cy="24181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laurel.datsi.fi.upm.es/~ssoo/DAW/Trabajos/2009-2010/009/images/arquitectur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449" y="5266351"/>
            <a:ext cx="2876797" cy="14750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users.dcc.uchile.cl/~psalinas/uml/img/modelo/herencia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0276" y="3855587"/>
            <a:ext cx="2752995"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98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79079" y="101797"/>
            <a:ext cx="8403770" cy="574009"/>
          </a:xfrm>
          <a:prstGeom prst="rect">
            <a:avLst/>
          </a:prstGeom>
          <a:solidFill>
            <a:schemeClr val="bg1">
              <a:lumMod val="95000"/>
            </a:schemeClr>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s-ES" sz="2800" i="0" u="none" strike="noStrike" baseline="0" dirty="0" smtClean="0">
                <a:ln w="0"/>
                <a:effectLst>
                  <a:outerShdw blurRad="38100" dist="19050" dir="2700000" algn="tl" rotWithShape="0">
                    <a:schemeClr val="dk1">
                      <a:alpha val="40000"/>
                    </a:schemeClr>
                  </a:outerShdw>
                </a:effectLst>
                <a:latin typeface="Calibri"/>
                <a:ea typeface="Calibri"/>
                <a:cs typeface="Calibri"/>
                <a:sym typeface="Calibri"/>
              </a:rPr>
              <a:t>Contenidos</a:t>
            </a:r>
            <a:endParaRPr lang="es-ES" sz="2800" i="0" u="none" strike="noStrike" baseline="0" dirty="0">
              <a:ln w="0"/>
              <a:effectLst>
                <a:outerShdw blurRad="38100" dist="19050" dir="2700000" algn="tl" rotWithShape="0">
                  <a:schemeClr val="dk1">
                    <a:alpha val="40000"/>
                  </a:schemeClr>
                </a:outerShdw>
              </a:effectLst>
              <a:latin typeface="Calibri"/>
              <a:ea typeface="Calibri"/>
              <a:cs typeface="Calibri"/>
              <a:sym typeface="Calibri"/>
            </a:endParaRPr>
          </a:p>
        </p:txBody>
      </p:sp>
      <p:sp>
        <p:nvSpPr>
          <p:cNvPr id="97" name="Shape 97"/>
          <p:cNvSpPr/>
          <p:nvPr/>
        </p:nvSpPr>
        <p:spPr>
          <a:xfrm>
            <a:off x="342436" y="650008"/>
            <a:ext cx="8403770" cy="2677656"/>
          </a:xfrm>
          <a:prstGeom prst="rect">
            <a:avLst/>
          </a:prstGeom>
          <a:noFill/>
          <a:ln>
            <a:noFill/>
          </a:ln>
        </p:spPr>
        <p:txBody>
          <a:bodyPr lIns="91425" tIns="45700" rIns="91425" bIns="45700" anchor="t" anchorCtr="0">
            <a:noAutofit/>
          </a:bodyPr>
          <a:lstStyle/>
          <a:p>
            <a:endParaRPr lang="es-CL" sz="2400" dirty="0"/>
          </a:p>
          <a:p>
            <a:r>
              <a:rPr lang="es-CL" sz="2400" dirty="0" smtClean="0"/>
              <a:t>2.2.4 Metodologías Agiles</a:t>
            </a:r>
          </a:p>
          <a:p>
            <a:endParaRPr lang="es-CL" sz="2400" dirty="0" smtClean="0"/>
          </a:p>
          <a:p>
            <a:r>
              <a:rPr lang="es-CL" sz="2400" dirty="0" smtClean="0"/>
              <a:t>	2.2.4.1 El </a:t>
            </a:r>
            <a:r>
              <a:rPr lang="es-CL" sz="2400" dirty="0"/>
              <a:t>manifiesto ágil</a:t>
            </a:r>
          </a:p>
          <a:p>
            <a:r>
              <a:rPr lang="es-CL" sz="2400" dirty="0" smtClean="0"/>
              <a:t>	2.2.4.2 </a:t>
            </a:r>
            <a:r>
              <a:rPr lang="es-CL" sz="2400" dirty="0"/>
              <a:t>Beneficios de aplicar metodologías agiles</a:t>
            </a:r>
          </a:p>
          <a:p>
            <a:r>
              <a:rPr lang="es-CL" sz="2400" dirty="0" smtClean="0"/>
              <a:t>	2.2.4.3 Metodología </a:t>
            </a:r>
            <a:r>
              <a:rPr lang="es-CL" sz="2400" dirty="0"/>
              <a:t>ágil vs metodología tradicional</a:t>
            </a:r>
          </a:p>
          <a:p>
            <a:r>
              <a:rPr lang="es-CL" sz="2400" dirty="0"/>
              <a:t>	</a:t>
            </a:r>
            <a:r>
              <a:rPr lang="es-CL" sz="2400" dirty="0" smtClean="0"/>
              <a:t>2.2.4.2 Clasificación de Metodologías</a:t>
            </a:r>
          </a:p>
          <a:p>
            <a:r>
              <a:rPr lang="es-CL" sz="2400" dirty="0"/>
              <a:t>	</a:t>
            </a:r>
            <a:r>
              <a:rPr lang="es-CL" sz="2400" dirty="0" smtClean="0"/>
              <a:t>	- Programación Extrema (</a:t>
            </a:r>
            <a:r>
              <a:rPr lang="es-CL" sz="2400" dirty="0"/>
              <a:t>XP)</a:t>
            </a:r>
          </a:p>
          <a:p>
            <a:r>
              <a:rPr lang="es-CL" sz="2400" dirty="0" smtClean="0"/>
              <a:t>		- Lean </a:t>
            </a:r>
            <a:r>
              <a:rPr lang="es-CL" sz="2400" dirty="0" err="1"/>
              <a:t>Development</a:t>
            </a:r>
            <a:r>
              <a:rPr lang="es-CL" sz="2400" dirty="0"/>
              <a:t> (LD)</a:t>
            </a:r>
          </a:p>
          <a:p>
            <a:r>
              <a:rPr lang="es-CL" sz="2400" dirty="0" smtClean="0"/>
              <a:t>		- </a:t>
            </a:r>
            <a:r>
              <a:rPr lang="es-CL" sz="2400" dirty="0" err="1" smtClean="0"/>
              <a:t>Crystal</a:t>
            </a:r>
            <a:r>
              <a:rPr lang="es-CL" sz="2400" dirty="0" smtClean="0"/>
              <a:t> Clear</a:t>
            </a:r>
          </a:p>
          <a:p>
            <a:r>
              <a:rPr lang="es-CL" sz="2400" dirty="0" smtClean="0"/>
              <a:t>		- </a:t>
            </a:r>
            <a:r>
              <a:rPr lang="es-CL" sz="2400" dirty="0" err="1" smtClean="0"/>
              <a:t>Adaptative</a:t>
            </a:r>
            <a:r>
              <a:rPr lang="es-CL" sz="2400" dirty="0" smtClean="0"/>
              <a:t> Software </a:t>
            </a:r>
            <a:r>
              <a:rPr lang="es-CL" sz="2400" dirty="0" err="1" smtClean="0"/>
              <a:t>Development</a:t>
            </a:r>
            <a:r>
              <a:rPr lang="es-CL" sz="2400" dirty="0" smtClean="0"/>
              <a:t> </a:t>
            </a:r>
            <a:r>
              <a:rPr lang="es-CL" sz="2400" dirty="0"/>
              <a:t>(ASD)</a:t>
            </a:r>
          </a:p>
          <a:p>
            <a:r>
              <a:rPr lang="es-CL" sz="2400" dirty="0" smtClean="0"/>
              <a:t>		- </a:t>
            </a:r>
            <a:r>
              <a:rPr lang="es-CL" sz="2400" dirty="0" err="1" smtClean="0"/>
              <a:t>Feature</a:t>
            </a:r>
            <a:r>
              <a:rPr lang="es-CL" sz="2400" dirty="0" smtClean="0"/>
              <a:t> </a:t>
            </a:r>
            <a:r>
              <a:rPr lang="es-CL" sz="2400" dirty="0" err="1" smtClean="0"/>
              <a:t>Driven</a:t>
            </a:r>
            <a:r>
              <a:rPr lang="es-CL" sz="2400" dirty="0" smtClean="0"/>
              <a:t> </a:t>
            </a:r>
            <a:r>
              <a:rPr lang="es-CL" sz="2400" dirty="0" err="1" smtClean="0"/>
              <a:t>Development</a:t>
            </a:r>
            <a:r>
              <a:rPr lang="es-CL" sz="2400" dirty="0" smtClean="0"/>
              <a:t> </a:t>
            </a:r>
            <a:r>
              <a:rPr lang="es-CL" sz="2400" dirty="0"/>
              <a:t>(FDD)</a:t>
            </a:r>
          </a:p>
          <a:p>
            <a:endParaRPr lang="es-CL" sz="2400" dirty="0"/>
          </a:p>
        </p:txBody>
      </p:sp>
      <p:cxnSp>
        <p:nvCxnSpPr>
          <p:cNvPr id="98" name="Shape 98"/>
          <p:cNvCxnSpPr/>
          <p:nvPr/>
        </p:nvCxnSpPr>
        <p:spPr>
          <a:xfrm>
            <a:off x="319313" y="885370"/>
            <a:ext cx="8403770" cy="0"/>
          </a:xfrm>
          <a:prstGeom prst="straightConnector1">
            <a:avLst/>
          </a:prstGeom>
          <a:noFill/>
          <a:ln w="22225" cap="flat">
            <a:solidFill>
              <a:srgbClr val="0F243E"/>
            </a:solidFill>
            <a:prstDash val="dash"/>
            <a:round/>
            <a:headEnd type="none" w="med" len="med"/>
            <a:tailEnd type="none" w="med" len="med"/>
          </a:ln>
        </p:spPr>
      </p:cxnSp>
      <p:cxnSp>
        <p:nvCxnSpPr>
          <p:cNvPr id="102" name="Shape 102"/>
          <p:cNvCxnSpPr/>
          <p:nvPr/>
        </p:nvCxnSpPr>
        <p:spPr>
          <a:xfrm>
            <a:off x="319313" y="6658107"/>
            <a:ext cx="8403770" cy="0"/>
          </a:xfrm>
          <a:prstGeom prst="straightConnector1">
            <a:avLst/>
          </a:prstGeom>
          <a:noFill/>
          <a:ln w="22225" cap="flat">
            <a:solidFill>
              <a:srgbClr val="0F243E"/>
            </a:solidFill>
            <a:prstDash val="dash"/>
            <a:round/>
            <a:headEnd type="none" w="med" len="med"/>
            <a:tailEnd type="none" w="med" len="med"/>
          </a:ln>
        </p:spPr>
      </p:cxnSp>
      <p:sp>
        <p:nvSpPr>
          <p:cNvPr id="103" name="Shape 103"/>
          <p:cNvSpPr/>
          <p:nvPr/>
        </p:nvSpPr>
        <p:spPr>
          <a:xfrm>
            <a:off x="343687" y="4942279"/>
            <a:ext cx="8403770" cy="1815881"/>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endParaRPr lang="es-ES" sz="2400" b="1" i="0" u="none" strike="noStrike" cap="none" baseline="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122748099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79079" y="101797"/>
            <a:ext cx="8403770" cy="574009"/>
          </a:xfrm>
          <a:prstGeom prst="rect">
            <a:avLst/>
          </a:prstGeom>
          <a:solidFill>
            <a:schemeClr val="bg1">
              <a:lumMod val="95000"/>
            </a:schemeClr>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s-ES" sz="2800" i="0" u="none" strike="noStrike" baseline="0" dirty="0" smtClean="0">
                <a:ln w="0"/>
                <a:effectLst>
                  <a:outerShdw blurRad="38100" dist="19050" dir="2700000" algn="tl" rotWithShape="0">
                    <a:schemeClr val="dk1">
                      <a:alpha val="40000"/>
                    </a:schemeClr>
                  </a:outerShdw>
                </a:effectLst>
                <a:latin typeface="Calibri"/>
                <a:ea typeface="Calibri"/>
                <a:cs typeface="Calibri"/>
                <a:sym typeface="Calibri"/>
              </a:rPr>
              <a:t>Contenidos</a:t>
            </a:r>
            <a:endParaRPr lang="es-ES" sz="2800" i="0" u="none" strike="noStrike" baseline="0" dirty="0">
              <a:ln w="0"/>
              <a:effectLst>
                <a:outerShdw blurRad="38100" dist="19050" dir="2700000" algn="tl" rotWithShape="0">
                  <a:schemeClr val="dk1">
                    <a:alpha val="40000"/>
                  </a:schemeClr>
                </a:outerShdw>
              </a:effectLst>
              <a:latin typeface="Calibri"/>
              <a:ea typeface="Calibri"/>
              <a:cs typeface="Calibri"/>
              <a:sym typeface="Calibri"/>
            </a:endParaRPr>
          </a:p>
        </p:txBody>
      </p:sp>
      <p:sp>
        <p:nvSpPr>
          <p:cNvPr id="97" name="Shape 97"/>
          <p:cNvSpPr/>
          <p:nvPr/>
        </p:nvSpPr>
        <p:spPr>
          <a:xfrm>
            <a:off x="342436" y="650008"/>
            <a:ext cx="8403770" cy="2677656"/>
          </a:xfrm>
          <a:prstGeom prst="rect">
            <a:avLst/>
          </a:prstGeom>
          <a:noFill/>
          <a:ln>
            <a:noFill/>
          </a:ln>
        </p:spPr>
        <p:txBody>
          <a:bodyPr lIns="91425" tIns="45700" rIns="91425" bIns="45700" anchor="t" anchorCtr="0">
            <a:noAutofit/>
          </a:bodyPr>
          <a:lstStyle/>
          <a:p>
            <a:endParaRPr lang="es-CL" sz="2400" dirty="0"/>
          </a:p>
          <a:p>
            <a:r>
              <a:rPr lang="es-CL" sz="2400" dirty="0" smtClean="0"/>
              <a:t>3. SCRUM</a:t>
            </a:r>
          </a:p>
          <a:p>
            <a:endParaRPr lang="es-CL" sz="2400" dirty="0" smtClean="0"/>
          </a:p>
          <a:p>
            <a:r>
              <a:rPr lang="es-CL" sz="2400" dirty="0" smtClean="0"/>
              <a:t>	3.1 ¿Qué </a:t>
            </a:r>
            <a:r>
              <a:rPr lang="es-CL" sz="2400" dirty="0"/>
              <a:t>es SCRUM?</a:t>
            </a:r>
          </a:p>
          <a:p>
            <a:r>
              <a:rPr lang="es-CL" sz="2400" dirty="0" smtClean="0"/>
              <a:t>	3.2 Beneficios </a:t>
            </a:r>
            <a:r>
              <a:rPr lang="es-CL" sz="2400" dirty="0"/>
              <a:t>del SCRUM</a:t>
            </a:r>
          </a:p>
          <a:p>
            <a:r>
              <a:rPr lang="es-CL" sz="2400" dirty="0" smtClean="0"/>
              <a:t>	3.3 Proceso </a:t>
            </a:r>
            <a:r>
              <a:rPr lang="es-CL" sz="2400" dirty="0"/>
              <a:t>SCRUM</a:t>
            </a:r>
          </a:p>
          <a:p>
            <a:r>
              <a:rPr lang="es-CL" sz="2400" dirty="0" smtClean="0"/>
              <a:t>	3.4 Requisitos </a:t>
            </a:r>
            <a:r>
              <a:rPr lang="es-CL" sz="2400" dirty="0"/>
              <a:t>para </a:t>
            </a:r>
            <a:r>
              <a:rPr lang="es-CL" sz="2400" dirty="0" smtClean="0"/>
              <a:t>utilizar SCRUM</a:t>
            </a:r>
            <a:endParaRPr lang="es-CL" sz="2400" dirty="0"/>
          </a:p>
          <a:p>
            <a:r>
              <a:rPr lang="es-CL" sz="2400" dirty="0" smtClean="0"/>
              <a:t>	3.5 Artefactos </a:t>
            </a:r>
            <a:r>
              <a:rPr lang="es-CL" sz="2400" dirty="0"/>
              <a:t>del SCRUM</a:t>
            </a:r>
          </a:p>
          <a:p>
            <a:r>
              <a:rPr lang="es-CL" sz="2400" dirty="0" smtClean="0"/>
              <a:t>	3.6 SCRUM </a:t>
            </a:r>
            <a:r>
              <a:rPr lang="es-CL" sz="2400" dirty="0"/>
              <a:t>y etapas de </a:t>
            </a:r>
            <a:r>
              <a:rPr lang="es-CL" sz="2400" dirty="0" smtClean="0"/>
              <a:t>un proyecto </a:t>
            </a:r>
            <a:r>
              <a:rPr lang="es-CL" sz="2400" dirty="0"/>
              <a:t>de </a:t>
            </a:r>
            <a:r>
              <a:rPr lang="es-CL" sz="2400" dirty="0" smtClean="0"/>
              <a:t>software</a:t>
            </a:r>
          </a:p>
          <a:p>
            <a:endParaRPr lang="es-CL" sz="2400" dirty="0"/>
          </a:p>
        </p:txBody>
      </p:sp>
      <p:cxnSp>
        <p:nvCxnSpPr>
          <p:cNvPr id="98" name="Shape 98"/>
          <p:cNvCxnSpPr/>
          <p:nvPr/>
        </p:nvCxnSpPr>
        <p:spPr>
          <a:xfrm>
            <a:off x="319313" y="885370"/>
            <a:ext cx="8403770" cy="0"/>
          </a:xfrm>
          <a:prstGeom prst="straightConnector1">
            <a:avLst/>
          </a:prstGeom>
          <a:noFill/>
          <a:ln w="22225" cap="flat">
            <a:solidFill>
              <a:srgbClr val="0F243E"/>
            </a:solidFill>
            <a:prstDash val="dash"/>
            <a:round/>
            <a:headEnd type="none" w="med" len="med"/>
            <a:tailEnd type="none" w="med" len="med"/>
          </a:ln>
        </p:spPr>
      </p:cxnSp>
      <p:cxnSp>
        <p:nvCxnSpPr>
          <p:cNvPr id="102" name="Shape 102"/>
          <p:cNvCxnSpPr/>
          <p:nvPr/>
        </p:nvCxnSpPr>
        <p:spPr>
          <a:xfrm>
            <a:off x="319313" y="6658107"/>
            <a:ext cx="8403770" cy="0"/>
          </a:xfrm>
          <a:prstGeom prst="straightConnector1">
            <a:avLst/>
          </a:prstGeom>
          <a:noFill/>
          <a:ln w="22225" cap="flat">
            <a:solidFill>
              <a:srgbClr val="0F243E"/>
            </a:solidFill>
            <a:prstDash val="dash"/>
            <a:round/>
            <a:headEnd type="none" w="med" len="med"/>
            <a:tailEnd type="none" w="med" len="med"/>
          </a:ln>
        </p:spPr>
      </p:cxnSp>
      <p:sp>
        <p:nvSpPr>
          <p:cNvPr id="103" name="Shape 103"/>
          <p:cNvSpPr/>
          <p:nvPr/>
        </p:nvSpPr>
        <p:spPr>
          <a:xfrm>
            <a:off x="343687" y="4942279"/>
            <a:ext cx="8403770" cy="1815881"/>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endParaRPr lang="es-ES" sz="2400" b="1" i="0" u="none" strike="noStrike" cap="none" baseline="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287495323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79079" y="101797"/>
            <a:ext cx="8403770" cy="574009"/>
          </a:xfrm>
          <a:prstGeom prst="rect">
            <a:avLst/>
          </a:prstGeom>
          <a:solidFill>
            <a:schemeClr val="bg1">
              <a:lumMod val="95000"/>
            </a:schemeClr>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s-ES" sz="2800" i="0" u="none" strike="noStrike" baseline="0" dirty="0" smtClean="0">
                <a:ln w="0"/>
                <a:effectLst>
                  <a:outerShdw blurRad="38100" dist="19050" dir="2700000" algn="tl" rotWithShape="0">
                    <a:schemeClr val="dk1">
                      <a:alpha val="40000"/>
                    </a:schemeClr>
                  </a:outerShdw>
                </a:effectLst>
                <a:latin typeface="Calibri"/>
                <a:ea typeface="Calibri"/>
                <a:cs typeface="Calibri"/>
                <a:sym typeface="Calibri"/>
              </a:rPr>
              <a:t>Contenidos</a:t>
            </a:r>
            <a:endParaRPr lang="es-ES" sz="2800" i="0" u="none" strike="noStrike" baseline="0" dirty="0">
              <a:ln w="0"/>
              <a:effectLst>
                <a:outerShdw blurRad="38100" dist="19050" dir="2700000" algn="tl" rotWithShape="0">
                  <a:schemeClr val="dk1">
                    <a:alpha val="40000"/>
                  </a:schemeClr>
                </a:outerShdw>
              </a:effectLst>
              <a:latin typeface="Calibri"/>
              <a:ea typeface="Calibri"/>
              <a:cs typeface="Calibri"/>
              <a:sym typeface="Calibri"/>
            </a:endParaRPr>
          </a:p>
        </p:txBody>
      </p:sp>
      <p:sp>
        <p:nvSpPr>
          <p:cNvPr id="97" name="Shape 97"/>
          <p:cNvSpPr/>
          <p:nvPr/>
        </p:nvSpPr>
        <p:spPr>
          <a:xfrm>
            <a:off x="342436" y="650008"/>
            <a:ext cx="8403770" cy="2677656"/>
          </a:xfrm>
          <a:prstGeom prst="rect">
            <a:avLst/>
          </a:prstGeom>
          <a:noFill/>
          <a:ln>
            <a:noFill/>
          </a:ln>
        </p:spPr>
        <p:txBody>
          <a:bodyPr lIns="91425" tIns="45700" rIns="91425" bIns="45700" anchor="t" anchorCtr="0">
            <a:noAutofit/>
          </a:bodyPr>
          <a:lstStyle/>
          <a:p>
            <a:endParaRPr lang="es-CL" sz="2400" dirty="0"/>
          </a:p>
          <a:p>
            <a:r>
              <a:rPr lang="es-CL" sz="2400" dirty="0" smtClean="0"/>
              <a:t>4. Herramientas </a:t>
            </a:r>
            <a:r>
              <a:rPr lang="es-CL" sz="2400" dirty="0"/>
              <a:t>de apoyo </a:t>
            </a:r>
            <a:r>
              <a:rPr lang="es-CL" sz="2400" dirty="0" smtClean="0"/>
              <a:t>a las </a:t>
            </a:r>
            <a:r>
              <a:rPr lang="es-CL" sz="2400" dirty="0"/>
              <a:t>metodologías </a:t>
            </a:r>
            <a:r>
              <a:rPr lang="es-CL" sz="2400" dirty="0" smtClean="0"/>
              <a:t>agiles</a:t>
            </a:r>
          </a:p>
          <a:p>
            <a:endParaRPr lang="es-CL" sz="2400" dirty="0"/>
          </a:p>
          <a:p>
            <a:r>
              <a:rPr lang="es-CL" sz="2400" dirty="0" smtClean="0"/>
              <a:t>	4.1 Historias </a:t>
            </a:r>
            <a:r>
              <a:rPr lang="es-CL" sz="2400" dirty="0"/>
              <a:t>de </a:t>
            </a:r>
            <a:r>
              <a:rPr lang="es-CL" sz="2400" dirty="0" smtClean="0"/>
              <a:t>usuario</a:t>
            </a:r>
          </a:p>
          <a:p>
            <a:r>
              <a:rPr lang="es-CL" sz="2400" dirty="0"/>
              <a:t>	</a:t>
            </a:r>
            <a:r>
              <a:rPr lang="es-CL" sz="2400" dirty="0" smtClean="0"/>
              <a:t>4.2 Tablero </a:t>
            </a:r>
            <a:r>
              <a:rPr lang="es-CL" sz="2400" dirty="0" err="1"/>
              <a:t>Kanban</a:t>
            </a:r>
            <a:endParaRPr lang="es-CL" sz="2400" dirty="0"/>
          </a:p>
          <a:p>
            <a:r>
              <a:rPr lang="es-CL" sz="2400" dirty="0" smtClean="0"/>
              <a:t>	4.3 </a:t>
            </a:r>
            <a:r>
              <a:rPr lang="es-CL" sz="2400" dirty="0" err="1" smtClean="0"/>
              <a:t>Planning</a:t>
            </a:r>
            <a:r>
              <a:rPr lang="es-CL" sz="2400" dirty="0" smtClean="0"/>
              <a:t> </a:t>
            </a:r>
            <a:r>
              <a:rPr lang="es-CL" sz="2400" dirty="0"/>
              <a:t>póker</a:t>
            </a:r>
          </a:p>
          <a:p>
            <a:r>
              <a:rPr lang="es-CL" sz="2400" dirty="0" smtClean="0"/>
              <a:t>	4.4 Metodología </a:t>
            </a:r>
            <a:r>
              <a:rPr lang="es-CL" sz="2400" dirty="0"/>
              <a:t>a utilizar </a:t>
            </a:r>
            <a:r>
              <a:rPr lang="es-CL" sz="2400" dirty="0" smtClean="0"/>
              <a:t>en función </a:t>
            </a:r>
            <a:r>
              <a:rPr lang="es-CL" sz="2400" dirty="0"/>
              <a:t>del proyecto de</a:t>
            </a:r>
          </a:p>
          <a:p>
            <a:r>
              <a:rPr lang="es-CL" sz="2400" dirty="0" smtClean="0"/>
              <a:t>	software</a:t>
            </a:r>
            <a:r>
              <a:rPr lang="es-CL" sz="2400" dirty="0"/>
              <a:t>.</a:t>
            </a:r>
          </a:p>
        </p:txBody>
      </p:sp>
      <p:cxnSp>
        <p:nvCxnSpPr>
          <p:cNvPr id="98" name="Shape 98"/>
          <p:cNvCxnSpPr/>
          <p:nvPr/>
        </p:nvCxnSpPr>
        <p:spPr>
          <a:xfrm>
            <a:off x="319313" y="885370"/>
            <a:ext cx="8403770" cy="0"/>
          </a:xfrm>
          <a:prstGeom prst="straightConnector1">
            <a:avLst/>
          </a:prstGeom>
          <a:noFill/>
          <a:ln w="22225" cap="flat">
            <a:solidFill>
              <a:srgbClr val="0F243E"/>
            </a:solidFill>
            <a:prstDash val="dash"/>
            <a:round/>
            <a:headEnd type="none" w="med" len="med"/>
            <a:tailEnd type="none" w="med" len="med"/>
          </a:ln>
        </p:spPr>
      </p:cxnSp>
      <p:cxnSp>
        <p:nvCxnSpPr>
          <p:cNvPr id="102" name="Shape 102"/>
          <p:cNvCxnSpPr/>
          <p:nvPr/>
        </p:nvCxnSpPr>
        <p:spPr>
          <a:xfrm>
            <a:off x="319313" y="6658107"/>
            <a:ext cx="8403770" cy="0"/>
          </a:xfrm>
          <a:prstGeom prst="straightConnector1">
            <a:avLst/>
          </a:prstGeom>
          <a:noFill/>
          <a:ln w="22225" cap="flat">
            <a:solidFill>
              <a:srgbClr val="0F243E"/>
            </a:solidFill>
            <a:prstDash val="dash"/>
            <a:round/>
            <a:headEnd type="none" w="med" len="med"/>
            <a:tailEnd type="none" w="med" len="med"/>
          </a:ln>
        </p:spPr>
      </p:cxnSp>
      <p:sp>
        <p:nvSpPr>
          <p:cNvPr id="103" name="Shape 103"/>
          <p:cNvSpPr/>
          <p:nvPr/>
        </p:nvSpPr>
        <p:spPr>
          <a:xfrm>
            <a:off x="343687" y="4942279"/>
            <a:ext cx="8403770" cy="1815881"/>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endParaRPr lang="es-ES" sz="2400" b="1" i="0" u="none" strike="noStrike" cap="none" baseline="0" dirty="0">
              <a:solidFill>
                <a:schemeClr val="accent1">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13068341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1 Rectángulo"/>
          <p:cNvSpPr/>
          <p:nvPr/>
        </p:nvSpPr>
        <p:spPr>
          <a:xfrm>
            <a:off x="299390" y="223501"/>
            <a:ext cx="8078766" cy="671851"/>
          </a:xfrm>
          <a:prstGeom prst="rect">
            <a:avLst/>
          </a:prstGeom>
        </p:spPr>
        <p:txBody>
          <a:bodyPr wrap="square">
            <a:spAutoFit/>
          </a:bodyPr>
          <a:lstStyle/>
          <a:p>
            <a:pPr>
              <a:lnSpc>
                <a:spcPct val="150000"/>
              </a:lnSpc>
            </a:pPr>
            <a:r>
              <a:rPr lang="es-CL" sz="2800" b="1" spc="600" dirty="0" smtClean="0">
                <a:solidFill>
                  <a:schemeClr val="accent1"/>
                </a:solidFill>
              </a:rPr>
              <a:t>Metodología de Desarrollo de SW</a:t>
            </a:r>
            <a:endParaRPr lang="es-CL" sz="2800" b="1" spc="600" dirty="0">
              <a:solidFill>
                <a:schemeClr val="accent1"/>
              </a:solidFill>
            </a:endParaRPr>
          </a:p>
        </p:txBody>
      </p:sp>
      <p:sp>
        <p:nvSpPr>
          <p:cNvPr id="2" name="Rectángulo 1"/>
          <p:cNvSpPr/>
          <p:nvPr/>
        </p:nvSpPr>
        <p:spPr>
          <a:xfrm>
            <a:off x="527483" y="1772816"/>
            <a:ext cx="7622580" cy="2723823"/>
          </a:xfrm>
          <a:prstGeom prst="rect">
            <a:avLst/>
          </a:prstGeom>
        </p:spPr>
        <p:txBody>
          <a:bodyPr wrap="square">
            <a:spAutoFit/>
          </a:bodyPr>
          <a:lstStyle/>
          <a:p>
            <a:pPr lvl="0" algn="ctr">
              <a:lnSpc>
                <a:spcPct val="150000"/>
              </a:lnSpc>
              <a:buSzPct val="25000"/>
            </a:pPr>
            <a:r>
              <a:rPr lang="es-ES" dirty="0">
                <a:solidFill>
                  <a:schemeClr val="tx1">
                    <a:lumMod val="65000"/>
                    <a:lumOff val="35000"/>
                  </a:schemeClr>
                </a:solidFill>
                <a:ea typeface="Calibri"/>
                <a:cs typeface="Calibri"/>
                <a:sym typeface="Calibri"/>
              </a:rPr>
              <a:t>Lo que buscamos guiándonos con una metodología es </a:t>
            </a:r>
            <a:r>
              <a:rPr lang="es-ES" sz="2400" i="1" dirty="0">
                <a:solidFill>
                  <a:schemeClr val="tx2"/>
                </a:solidFill>
                <a:ea typeface="Calibri"/>
                <a:cs typeface="Calibri"/>
                <a:sym typeface="Calibri"/>
              </a:rPr>
              <a:t>prolijidad</a:t>
            </a:r>
            <a:r>
              <a:rPr lang="es-ES" i="1" dirty="0">
                <a:solidFill>
                  <a:schemeClr val="tx1">
                    <a:lumMod val="65000"/>
                    <a:lumOff val="35000"/>
                  </a:schemeClr>
                </a:solidFill>
                <a:ea typeface="Calibri"/>
                <a:cs typeface="Calibri"/>
                <a:sym typeface="Calibri"/>
              </a:rPr>
              <a:t>, </a:t>
            </a:r>
            <a:r>
              <a:rPr lang="es-ES" sz="2400" i="1" dirty="0">
                <a:solidFill>
                  <a:schemeClr val="tx2"/>
                </a:solidFill>
                <a:ea typeface="Calibri"/>
                <a:cs typeface="Calibri"/>
                <a:sym typeface="Calibri"/>
              </a:rPr>
              <a:t>corrección</a:t>
            </a:r>
            <a:r>
              <a:rPr lang="es-ES" i="1" dirty="0">
                <a:solidFill>
                  <a:schemeClr val="tx1">
                    <a:lumMod val="65000"/>
                    <a:lumOff val="35000"/>
                  </a:schemeClr>
                </a:solidFill>
                <a:ea typeface="Calibri"/>
                <a:cs typeface="Calibri"/>
                <a:sym typeface="Calibri"/>
              </a:rPr>
              <a:t> </a:t>
            </a:r>
            <a:r>
              <a:rPr lang="es-ES" dirty="0">
                <a:solidFill>
                  <a:schemeClr val="tx1">
                    <a:lumMod val="65000"/>
                    <a:lumOff val="35000"/>
                  </a:schemeClr>
                </a:solidFill>
                <a:ea typeface="Calibri"/>
                <a:cs typeface="Calibri"/>
                <a:sym typeface="Calibri"/>
              </a:rPr>
              <a:t>y</a:t>
            </a:r>
            <a:r>
              <a:rPr lang="es-ES" i="1" dirty="0">
                <a:solidFill>
                  <a:schemeClr val="tx1">
                    <a:lumMod val="65000"/>
                    <a:lumOff val="35000"/>
                  </a:schemeClr>
                </a:solidFill>
                <a:ea typeface="Calibri"/>
                <a:cs typeface="Calibri"/>
                <a:sym typeface="Calibri"/>
              </a:rPr>
              <a:t> </a:t>
            </a:r>
            <a:r>
              <a:rPr lang="es-ES" sz="2400" i="1" dirty="0">
                <a:solidFill>
                  <a:schemeClr val="tx2"/>
                </a:solidFill>
                <a:ea typeface="Calibri"/>
                <a:cs typeface="Calibri"/>
                <a:sym typeface="Calibri"/>
              </a:rPr>
              <a:t>control</a:t>
            </a:r>
            <a:r>
              <a:rPr lang="es-ES" sz="2400" i="1" dirty="0">
                <a:solidFill>
                  <a:schemeClr val="tx1">
                    <a:lumMod val="65000"/>
                    <a:lumOff val="35000"/>
                  </a:schemeClr>
                </a:solidFill>
                <a:ea typeface="Calibri"/>
                <a:cs typeface="Calibri"/>
                <a:sym typeface="Calibri"/>
              </a:rPr>
              <a:t> </a:t>
            </a:r>
            <a:r>
              <a:rPr lang="es-ES" dirty="0">
                <a:solidFill>
                  <a:schemeClr val="tx1">
                    <a:lumMod val="65000"/>
                    <a:lumOff val="35000"/>
                  </a:schemeClr>
                </a:solidFill>
                <a:ea typeface="Calibri"/>
                <a:cs typeface="Calibri"/>
                <a:sym typeface="Calibri"/>
              </a:rPr>
              <a:t>de cada etapa del desarrollo de un programa (software). </a:t>
            </a:r>
          </a:p>
          <a:p>
            <a:pPr lvl="0" algn="ctr">
              <a:lnSpc>
                <a:spcPct val="150000"/>
              </a:lnSpc>
              <a:buSzPct val="25000"/>
            </a:pPr>
            <a:r>
              <a:rPr lang="es-ES" dirty="0">
                <a:solidFill>
                  <a:schemeClr val="tx1">
                    <a:lumMod val="65000"/>
                    <a:lumOff val="35000"/>
                  </a:schemeClr>
                </a:solidFill>
                <a:ea typeface="Calibri"/>
                <a:cs typeface="Calibri"/>
                <a:sym typeface="Calibri"/>
              </a:rPr>
              <a:t>Lo que nos permitirá una forma </a:t>
            </a:r>
            <a:r>
              <a:rPr lang="es-ES" sz="2400" i="1" dirty="0">
                <a:solidFill>
                  <a:schemeClr val="tx2"/>
                </a:solidFill>
                <a:ea typeface="Calibri"/>
                <a:cs typeface="Calibri"/>
                <a:sym typeface="Calibri"/>
              </a:rPr>
              <a:t>sistemática</a:t>
            </a:r>
            <a:r>
              <a:rPr lang="es-ES" dirty="0">
                <a:solidFill>
                  <a:schemeClr val="tx1">
                    <a:lumMod val="65000"/>
                    <a:lumOff val="35000"/>
                  </a:schemeClr>
                </a:solidFill>
                <a:ea typeface="Calibri"/>
                <a:cs typeface="Calibri"/>
                <a:sym typeface="Calibri"/>
              </a:rPr>
              <a:t> para poder obtener un </a:t>
            </a:r>
            <a:r>
              <a:rPr lang="es-ES" sz="2400" i="1" dirty="0">
                <a:solidFill>
                  <a:schemeClr val="tx2"/>
                </a:solidFill>
                <a:ea typeface="Calibri"/>
                <a:cs typeface="Calibri"/>
                <a:sym typeface="Calibri"/>
              </a:rPr>
              <a:t>producto correcto </a:t>
            </a:r>
            <a:r>
              <a:rPr lang="es-ES" dirty="0">
                <a:solidFill>
                  <a:schemeClr val="tx1">
                    <a:lumMod val="65000"/>
                    <a:lumOff val="35000"/>
                  </a:schemeClr>
                </a:solidFill>
                <a:ea typeface="Calibri"/>
                <a:cs typeface="Calibri"/>
                <a:sym typeface="Calibri"/>
              </a:rPr>
              <a:t>y con la menor cantidad de errores posible.</a:t>
            </a:r>
          </a:p>
        </p:txBody>
      </p:sp>
      <p:sp>
        <p:nvSpPr>
          <p:cNvPr id="6" name="Rectángulo 5"/>
          <p:cNvSpPr/>
          <p:nvPr/>
        </p:nvSpPr>
        <p:spPr>
          <a:xfrm>
            <a:off x="1843827" y="1052736"/>
            <a:ext cx="5337680" cy="584775"/>
          </a:xfrm>
          <a:prstGeom prst="rect">
            <a:avLst/>
          </a:prstGeom>
          <a:noFill/>
        </p:spPr>
        <p:txBody>
          <a:bodyPr wrap="none" lIns="91440" tIns="45720" rIns="91440" bIns="45720">
            <a:spAutoFit/>
          </a:bodyPr>
          <a:lstStyle/>
          <a:p>
            <a:pPr algn="ctr"/>
            <a:r>
              <a:rPr lang="es-ES" sz="3200" b="1" cap="none" spc="0" dirty="0" smtClean="0">
                <a:ln w="22225">
                  <a:solidFill>
                    <a:schemeClr val="accent2"/>
                  </a:solidFill>
                  <a:prstDash val="solid"/>
                </a:ln>
                <a:solidFill>
                  <a:schemeClr val="accent2">
                    <a:lumMod val="40000"/>
                    <a:lumOff val="60000"/>
                  </a:schemeClr>
                </a:solidFill>
                <a:effectLst/>
              </a:rPr>
              <a:t>Objetivos de una Metodología</a:t>
            </a:r>
            <a:endParaRPr lang="es-E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7372804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1 Rectángulo"/>
          <p:cNvSpPr/>
          <p:nvPr/>
        </p:nvSpPr>
        <p:spPr>
          <a:xfrm>
            <a:off x="299390" y="223501"/>
            <a:ext cx="8078766" cy="671851"/>
          </a:xfrm>
          <a:prstGeom prst="rect">
            <a:avLst/>
          </a:prstGeom>
        </p:spPr>
        <p:txBody>
          <a:bodyPr wrap="square">
            <a:spAutoFit/>
          </a:bodyPr>
          <a:lstStyle/>
          <a:p>
            <a:pPr>
              <a:lnSpc>
                <a:spcPct val="150000"/>
              </a:lnSpc>
            </a:pPr>
            <a:r>
              <a:rPr lang="es-CL" sz="2800" b="1" spc="600" dirty="0" smtClean="0">
                <a:solidFill>
                  <a:schemeClr val="accent1"/>
                </a:solidFill>
              </a:rPr>
              <a:t>Metodología de Desarrollo de SW</a:t>
            </a:r>
            <a:endParaRPr lang="es-CL" sz="2800" b="1" spc="600" dirty="0">
              <a:solidFill>
                <a:schemeClr val="accent1"/>
              </a:solidFill>
            </a:endParaRPr>
          </a:p>
        </p:txBody>
      </p:sp>
      <p:sp>
        <p:nvSpPr>
          <p:cNvPr id="3" name="Rectángulo 2"/>
          <p:cNvSpPr/>
          <p:nvPr/>
        </p:nvSpPr>
        <p:spPr>
          <a:xfrm>
            <a:off x="457276" y="1556792"/>
            <a:ext cx="7920880" cy="3231654"/>
          </a:xfrm>
          <a:prstGeom prst="rect">
            <a:avLst/>
          </a:prstGeom>
        </p:spPr>
        <p:txBody>
          <a:bodyPr wrap="square">
            <a:spAutoFit/>
          </a:bodyPr>
          <a:lstStyle/>
          <a:p>
            <a:pPr algn="just"/>
            <a:r>
              <a:rPr lang="es-CL" sz="2400" dirty="0">
                <a:solidFill>
                  <a:schemeClr val="tx1">
                    <a:lumMod val="65000"/>
                    <a:lumOff val="35000"/>
                  </a:schemeClr>
                </a:solidFill>
              </a:rPr>
              <a:t>Existen </a:t>
            </a:r>
            <a:r>
              <a:rPr lang="es-CL" sz="2400" b="1" dirty="0">
                <a:solidFill>
                  <a:srgbClr val="FF0000"/>
                </a:solidFill>
              </a:rPr>
              <a:t>dos metodologías </a:t>
            </a:r>
            <a:r>
              <a:rPr lang="es-CL" sz="2400" dirty="0">
                <a:solidFill>
                  <a:schemeClr val="tx1">
                    <a:lumMod val="65000"/>
                    <a:lumOff val="35000"/>
                  </a:schemeClr>
                </a:solidFill>
              </a:rPr>
              <a:t>que tienen analogía en la práctica con los </a:t>
            </a:r>
            <a:r>
              <a:rPr lang="es-CL" sz="2400" b="1" dirty="0">
                <a:solidFill>
                  <a:schemeClr val="tx1">
                    <a:lumMod val="65000"/>
                    <a:lumOff val="35000"/>
                  </a:schemeClr>
                </a:solidFill>
              </a:rPr>
              <a:t>paradigmas de</a:t>
            </a:r>
            <a:r>
              <a:rPr lang="es-CL" sz="2400" dirty="0">
                <a:solidFill>
                  <a:schemeClr val="tx1">
                    <a:lumMod val="65000"/>
                    <a:lumOff val="35000"/>
                  </a:schemeClr>
                </a:solidFill>
              </a:rPr>
              <a:t> </a:t>
            </a:r>
            <a:r>
              <a:rPr lang="es-CL" sz="2400" b="1" dirty="0">
                <a:solidFill>
                  <a:schemeClr val="tx1">
                    <a:lumMod val="65000"/>
                    <a:lumOff val="35000"/>
                  </a:schemeClr>
                </a:solidFill>
              </a:rPr>
              <a:t>programación</a:t>
            </a:r>
            <a:r>
              <a:rPr lang="es-CL" sz="2400" dirty="0">
                <a:solidFill>
                  <a:schemeClr val="tx1">
                    <a:lumMod val="65000"/>
                    <a:lumOff val="35000"/>
                  </a:schemeClr>
                </a:solidFill>
              </a:rPr>
              <a:t>. </a:t>
            </a:r>
          </a:p>
          <a:p>
            <a:endParaRPr lang="es-CL" sz="2400" dirty="0">
              <a:solidFill>
                <a:schemeClr val="tx1">
                  <a:lumMod val="65000"/>
                  <a:lumOff val="35000"/>
                </a:schemeClr>
              </a:solidFill>
            </a:endParaRPr>
          </a:p>
          <a:p>
            <a:endParaRPr lang="es-CL" sz="2400" dirty="0">
              <a:solidFill>
                <a:schemeClr val="tx1">
                  <a:lumMod val="65000"/>
                  <a:lumOff val="35000"/>
                </a:schemeClr>
              </a:solidFill>
            </a:endParaRPr>
          </a:p>
          <a:p>
            <a:pPr marL="571500" indent="-571500">
              <a:buFont typeface="Arial" panose="020B0604020202020204" pitchFamily="34" charset="0"/>
              <a:buChar char="•"/>
            </a:pPr>
            <a:r>
              <a:rPr lang="es-CL" sz="3600" b="1" dirty="0">
                <a:solidFill>
                  <a:schemeClr val="tx2"/>
                </a:solidFill>
              </a:rPr>
              <a:t>Metodología estructurada </a:t>
            </a:r>
          </a:p>
          <a:p>
            <a:pPr marL="571500" indent="-571500">
              <a:buFont typeface="Arial" panose="020B0604020202020204" pitchFamily="34" charset="0"/>
              <a:buChar char="•"/>
            </a:pPr>
            <a:endParaRPr lang="es-CL" sz="3600" b="1" dirty="0">
              <a:solidFill>
                <a:schemeClr val="tx2"/>
              </a:solidFill>
            </a:endParaRPr>
          </a:p>
          <a:p>
            <a:pPr marL="571500" indent="-571500">
              <a:buFont typeface="Arial" panose="020B0604020202020204" pitchFamily="34" charset="0"/>
              <a:buChar char="•"/>
            </a:pPr>
            <a:r>
              <a:rPr lang="es-CL" sz="3600" b="1" dirty="0">
                <a:solidFill>
                  <a:schemeClr val="tx2"/>
                </a:solidFill>
              </a:rPr>
              <a:t>Metodología orientada a objetos </a:t>
            </a:r>
            <a:endParaRPr lang="es-CL" sz="2800" b="1" dirty="0">
              <a:solidFill>
                <a:schemeClr val="tx2"/>
              </a:solidFill>
            </a:endParaRPr>
          </a:p>
        </p:txBody>
      </p:sp>
    </p:spTree>
    <p:extLst>
      <p:ext uri="{BB962C8B-B14F-4D97-AF65-F5344CB8AC3E}">
        <p14:creationId xmlns:p14="http://schemas.microsoft.com/office/powerpoint/2010/main" val="323430520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4201</TotalTime>
  <Words>2233</Words>
  <Application>Microsoft Office PowerPoint</Application>
  <PresentationFormat>Presentación en pantalla (4:3)</PresentationFormat>
  <Paragraphs>520</Paragraphs>
  <Slides>42</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42</vt:i4>
      </vt:variant>
    </vt:vector>
  </HeadingPairs>
  <TitlesOfParts>
    <vt:vector size="49" baseType="lpstr">
      <vt:lpstr>Arial</vt:lpstr>
      <vt:lpstr>Arial</vt:lpstr>
      <vt:lpstr>Calibri</vt:lpstr>
      <vt:lpstr>Helvetica</vt:lpstr>
      <vt:lpstr>inherit</vt:lpstr>
      <vt:lpstr>Times New Roman</vt:lpstr>
      <vt:lpstr>Tema de Office</vt:lpstr>
      <vt:lpstr>Presentación de PowerPoint</vt:lpstr>
      <vt:lpstr>Competencia</vt:lpstr>
      <vt:lpstr>Contenidos</vt:lpstr>
      <vt:lpstr>Contenidos</vt:lpstr>
      <vt:lpstr>Contenidos</vt:lpstr>
      <vt:lpstr>Contenidos</vt:lpstr>
      <vt:lpstr>Contenidos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MATRIZ DE IDEAS INNOVADORAS</dc:title>
  <dc:creator>prometeus</dc:creator>
  <cp:lastModifiedBy>Claudio Fernandez Freire</cp:lastModifiedBy>
  <cp:revision>330</cp:revision>
  <dcterms:created xsi:type="dcterms:W3CDTF">2012-08-17T05:12:33Z</dcterms:created>
  <dcterms:modified xsi:type="dcterms:W3CDTF">2019-11-04T02:22:59Z</dcterms:modified>
</cp:coreProperties>
</file>