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6" r:id="rId13"/>
    <p:sldId id="265" r:id="rId14"/>
    <p:sldId id="278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D2E3-0C7B-41D0-8101-052B1D81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348887-DDC8-4CCF-B33B-7D273064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CC199-D045-4731-8E0A-C06C52FD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77A58-1EF3-471D-BEE1-CCE0F334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FB079-868E-4C2C-9D32-613AC30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11A6C-5DC8-44DD-B9A0-A5B8BE4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B88C5-9EF0-443A-A25F-199A917C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6D309-CED0-4A61-90DC-286557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1CCBD-CA24-4133-A85C-8AE5730A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EDA3-A23E-4365-AD9F-862DA951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97E0F-B2F6-4398-B5E7-E7633AE9D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5C906-C99E-4639-9CA5-451DB72A2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ECF6-1DA6-4FBB-9D7F-EF62AC5D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77B03-B6A7-4717-BF7D-4FCF469C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0EB4B-9F02-40B7-AAF3-CF76474A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2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5615-E8D0-45A5-B76F-92DF3925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FB0A4-8684-4694-A274-037B40F1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13EEC-548A-4840-B556-D60BC699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26DFC-40F4-4ED1-BEA2-665140E5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96276-6523-4004-9F18-61016E8C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2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E2DC4-DCDA-40F5-ADD1-10B2E90A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98773-4D87-4AE1-8E6B-96357C78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A22AD-A97C-40CC-AD49-FCF13776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9B8A2-5C0B-4ECD-B052-C13493F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D00D7-10EB-41F0-B637-9BB0BE2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4D839-499F-4BF9-936A-4E9D62E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7FF3C-9160-4093-B3CA-F8F378A69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A4848-2F2F-4859-87D1-ED9F108B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0A21E-E309-4F39-8840-6A26F196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8A31E-1890-4E4B-AF53-D7AF7997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C0E96-410F-45DD-AF35-3040CAF7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4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C7FFB-C351-406C-B0D2-EB7EE724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2D94-AA55-408D-9E56-5B4ACF53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07062-5240-42FD-ABC3-3878A2D26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62D242-B119-4554-84DD-2B4F7B107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0CB38-6D74-4FB9-9CC2-6237542D5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3EA96F-E9C4-4A4C-911C-216E9C02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C4C485-010F-4969-942E-017B40A1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ED026-A548-491F-AA46-272EDFB9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4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6B5B-6DE2-4555-8A79-6C2BDC3E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9FC5ED-3F1F-410F-9123-E4058FA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730A6C-DE36-444B-8481-15EE9C5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32246-13A6-45DB-BA1B-085FCE87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B22FA-7C65-460D-A43A-61A8D343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BB57D5-DC28-421D-B278-D03A738C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5DF63-3262-4C1D-9E34-63F4B0E0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66D64-D0AD-4381-8A42-F0D840F9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FA876-4A94-461E-99B5-2043005D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BFEEBD-801A-4755-BF91-C375A3EC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58EEF-B19A-4EA9-B423-3F7E0CC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A48F5-ECE2-4060-9B3D-8FF078CC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53323-70B4-4315-BF73-4CE3D0E1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9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6461-D71F-462E-9F27-56930690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BE8D5-F02D-40E6-87DE-3624E0179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44634-6832-4C1D-98C6-B68429C0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D96A5-6AE5-4B52-843E-EFDD0BB9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A3FF6-88A4-4948-B2FC-AB74F44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630CB-BD05-4653-98E5-1E8CFFEB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4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C70D0-FB3E-4946-8AC5-042F91D0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F1138-B242-47EC-BCFD-6871FA15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4E90-66B5-4B6A-83E7-6FF17BE9E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BB60-3E9F-424F-A946-141EF544A79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29C1-8281-4D3A-B61B-02E5BF9CB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C6EEC-CEC9-4CBF-8FF9-8F338A83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E465-60A1-4D07-8776-67ADD63DD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7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ozi.tistory.com/19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0372D-16FB-4FD5-959A-FA90B489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EC2</a:t>
            </a:r>
            <a:r>
              <a:rPr lang="ko-KR" altLang="en-US" dirty="0"/>
              <a:t> 인스턴스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061E0-C56E-4CDC-9437-326138934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2021.06.06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1C2F44-EA53-44BF-B3F8-BF6B55A3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820"/>
            <a:ext cx="12192000" cy="5068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D8002-3275-4751-800A-65FCCAD75DC0}"/>
              </a:ext>
            </a:extLst>
          </p:cNvPr>
          <p:cNvSpPr txBox="1"/>
          <p:nvPr/>
        </p:nvSpPr>
        <p:spPr>
          <a:xfrm>
            <a:off x="238537" y="253412"/>
            <a:ext cx="334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AWS EC2 </a:t>
            </a:r>
            <a:r>
              <a:rPr lang="ko-KR" altLang="en-US" sz="1400" b="1" dirty="0"/>
              <a:t>인스턴스 생성완료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7468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0372D-16FB-4FD5-959A-FA90B489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EC2</a:t>
            </a:r>
            <a:r>
              <a:rPr lang="ko-KR" altLang="en-US" dirty="0"/>
              <a:t> 인스턴스 </a:t>
            </a:r>
            <a:br>
              <a:rPr lang="en-US" altLang="ko-KR" dirty="0"/>
            </a:br>
            <a:r>
              <a:rPr lang="en-US" altLang="ko-KR" dirty="0"/>
              <a:t>Putty, FileZilla </a:t>
            </a:r>
            <a:r>
              <a:rPr lang="ko-KR" altLang="en-US" dirty="0"/>
              <a:t>원격접속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061E0-C56E-4CDC-9437-326138934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2021.06.06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80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B96CB2-FCBE-49F3-B342-D746755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77"/>
            <a:ext cx="12192000" cy="58146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774A14B-82F6-49CF-ABEB-2D61630C55C6}"/>
              </a:ext>
            </a:extLst>
          </p:cNvPr>
          <p:cNvSpPr/>
          <p:nvPr/>
        </p:nvSpPr>
        <p:spPr>
          <a:xfrm>
            <a:off x="5198718" y="2273630"/>
            <a:ext cx="3277372" cy="73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6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E13E28-03B3-4D6F-897F-799E520F7559}"/>
              </a:ext>
            </a:extLst>
          </p:cNvPr>
          <p:cNvSpPr/>
          <p:nvPr/>
        </p:nvSpPr>
        <p:spPr>
          <a:xfrm>
            <a:off x="342367" y="300253"/>
            <a:ext cx="8404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Putty</a:t>
            </a:r>
            <a:r>
              <a:rPr lang="ko-KR" altLang="en-US" dirty="0"/>
              <a:t>로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접속하기 참고 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https://mozi.tistory.com/191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DAFF14-CF52-42B8-BFB6-69BFEA0B5F84}"/>
              </a:ext>
            </a:extLst>
          </p:cNvPr>
          <p:cNvSpPr/>
          <p:nvPr/>
        </p:nvSpPr>
        <p:spPr>
          <a:xfrm>
            <a:off x="342367" y="1206701"/>
            <a:ext cx="840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FileZilla</a:t>
            </a:r>
            <a:r>
              <a:rPr lang="ko-KR" altLang="en-US" dirty="0"/>
              <a:t>로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접속하기 </a:t>
            </a:r>
            <a:r>
              <a:rPr lang="ko-KR" altLang="en-US" dirty="0">
                <a:hlinkClick r:id="rId2"/>
              </a:rPr>
              <a:t>https://mozi.tistory.com/191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887DC-7927-4F8C-AA19-CAE1B884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0" y="1836149"/>
            <a:ext cx="6229560" cy="4937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BA2D9D-8D5B-425F-9621-9FCA69ACDED0}"/>
              </a:ext>
            </a:extLst>
          </p:cNvPr>
          <p:cNvSpPr/>
          <p:nvPr/>
        </p:nvSpPr>
        <p:spPr>
          <a:xfrm>
            <a:off x="4566180" y="3339105"/>
            <a:ext cx="2081110" cy="116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8CD8D-5446-4CB7-9285-6F3D59C2442B}"/>
              </a:ext>
            </a:extLst>
          </p:cNvPr>
          <p:cNvSpPr txBox="1"/>
          <p:nvPr/>
        </p:nvSpPr>
        <p:spPr>
          <a:xfrm>
            <a:off x="6138406" y="4149552"/>
            <a:ext cx="334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.</a:t>
            </a:r>
            <a:r>
              <a:rPr lang="en-US" altLang="ko-KR" sz="1400" b="1" dirty="0" err="1"/>
              <a:t>pem</a:t>
            </a:r>
            <a:r>
              <a:rPr lang="ko-KR" altLang="en-US" sz="1400" b="1" dirty="0"/>
              <a:t>파일 불러오기</a:t>
            </a:r>
          </a:p>
        </p:txBody>
      </p:sp>
    </p:spTree>
    <p:extLst>
      <p:ext uri="{BB962C8B-B14F-4D97-AF65-F5344CB8AC3E}">
        <p14:creationId xmlns:p14="http://schemas.microsoft.com/office/powerpoint/2010/main" val="404148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0372D-16FB-4FD5-959A-FA90B489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AWS EC2</a:t>
            </a:r>
            <a:r>
              <a:rPr lang="ko-KR" altLang="en-US" dirty="0"/>
              <a:t> 인스턴스 </a:t>
            </a:r>
            <a:br>
              <a:rPr lang="en-US" altLang="ko-KR" dirty="0"/>
            </a:br>
            <a:r>
              <a:rPr lang="en-US" altLang="ko-KR" dirty="0"/>
              <a:t>MariaDB </a:t>
            </a:r>
            <a:r>
              <a:rPr lang="ko-KR" altLang="en-US" dirty="0"/>
              <a:t>설치 및 외부접속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061E0-C56E-4CDC-9437-326138934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2021.06.06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88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6363DC-66F5-430F-BA4B-9EA2FD7DCC1B}"/>
              </a:ext>
            </a:extLst>
          </p:cNvPr>
          <p:cNvSpPr/>
          <p:nvPr/>
        </p:nvSpPr>
        <p:spPr>
          <a:xfrm>
            <a:off x="366948" y="934722"/>
            <a:ext cx="9381209" cy="36933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curl</a:t>
            </a:r>
            <a:r>
              <a:rPr lang="ko-KR" altLang="en-US" dirty="0"/>
              <a:t> -</a:t>
            </a:r>
            <a:r>
              <a:rPr lang="ko-KR" altLang="en-US" dirty="0" err="1"/>
              <a:t>sS</a:t>
            </a:r>
            <a:r>
              <a:rPr lang="ko-KR" altLang="en-US" dirty="0"/>
              <a:t> https://downloads.mariadb.com/MariaDB/mariadb_repo_setup | </a:t>
            </a:r>
            <a:r>
              <a:rPr lang="ko-KR" altLang="en-US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bash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B7096-6224-411B-A2EB-0DD0D4681267}"/>
              </a:ext>
            </a:extLst>
          </p:cNvPr>
          <p:cNvSpPr txBox="1"/>
          <p:nvPr/>
        </p:nvSpPr>
        <p:spPr>
          <a:xfrm>
            <a:off x="366948" y="279680"/>
            <a:ext cx="631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mariaDB</a:t>
            </a:r>
            <a:r>
              <a:rPr lang="ko-KR" altLang="en-US" sz="1400" b="1" dirty="0"/>
              <a:t>를 설치하려면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먼저 </a:t>
            </a:r>
            <a:r>
              <a:rPr lang="en-US" altLang="ko-KR" sz="1400" b="1" dirty="0" err="1"/>
              <a:t>MariaDB.repo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파일이 있어야한다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아래 명령어 실행하면 </a:t>
            </a:r>
            <a:r>
              <a:rPr lang="es-ES" altLang="ko-KR" sz="1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/etc/yum.</a:t>
            </a:r>
            <a:r>
              <a:rPr lang="es-ES" altLang="ko-KR" sz="1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repos</a:t>
            </a:r>
            <a:r>
              <a:rPr lang="es-ES" altLang="ko-KR" sz="1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.d/</a:t>
            </a:r>
            <a:r>
              <a:rPr lang="es-ES" altLang="ko-KR" sz="1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MariaDB</a:t>
            </a:r>
            <a:r>
              <a:rPr lang="es-ES" altLang="ko-KR" sz="1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-ES" altLang="ko-KR" sz="1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repo</a:t>
            </a:r>
            <a:r>
              <a:rPr lang="ko-KR" altLang="en-US" sz="1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1" i="0" dirty="0">
                <a:effectLst/>
                <a:latin typeface="arial" panose="020B0604020202020204" pitchFamily="34" charset="0"/>
              </a:rPr>
              <a:t>로 생성이 된다</a:t>
            </a:r>
            <a:r>
              <a:rPr lang="en-US" altLang="ko-KR" sz="1400" b="1" i="0" dirty="0"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38CCE-F85A-478D-BE5F-3B009EB89EA0}"/>
              </a:ext>
            </a:extLst>
          </p:cNvPr>
          <p:cNvSpPr/>
          <p:nvPr/>
        </p:nvSpPr>
        <p:spPr>
          <a:xfrm>
            <a:off x="366948" y="3059668"/>
            <a:ext cx="9381209" cy="36933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-V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1CB75-B304-4357-9B3B-0A96DE49AA6F}"/>
              </a:ext>
            </a:extLst>
          </p:cNvPr>
          <p:cNvSpPr txBox="1"/>
          <p:nvPr/>
        </p:nvSpPr>
        <p:spPr>
          <a:xfrm>
            <a:off x="366948" y="2558514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설치되고 나면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아래 명령어로 마리아유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잘 설치 됐는지 확인한다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B04DD-0A79-4434-85EE-0B8C32281390}"/>
              </a:ext>
            </a:extLst>
          </p:cNvPr>
          <p:cNvSpPr txBox="1"/>
          <p:nvPr/>
        </p:nvSpPr>
        <p:spPr>
          <a:xfrm>
            <a:off x="366948" y="3652557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설치한 </a:t>
            </a:r>
            <a:r>
              <a:rPr lang="en-US" altLang="ko-KR" sz="1400" b="1" dirty="0" err="1"/>
              <a:t>mariaDB</a:t>
            </a:r>
            <a:r>
              <a:rPr lang="ko-KR" altLang="en-US" sz="1400" b="1" dirty="0"/>
              <a:t>를 실행한다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A3F61E-56D1-4D89-9E05-599CB843577A}"/>
              </a:ext>
            </a:extLst>
          </p:cNvPr>
          <p:cNvSpPr/>
          <p:nvPr/>
        </p:nvSpPr>
        <p:spPr>
          <a:xfrm>
            <a:off x="366948" y="4079352"/>
            <a:ext cx="9381209" cy="36933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mariadb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F1D36F-7041-434B-8131-7C5C5C32A18B}"/>
              </a:ext>
            </a:extLst>
          </p:cNvPr>
          <p:cNvSpPr/>
          <p:nvPr/>
        </p:nvSpPr>
        <p:spPr>
          <a:xfrm>
            <a:off x="366948" y="1742351"/>
            <a:ext cx="9381209" cy="36933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yum install MariaDB-server MariaDB-client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FF0B62-C0F0-4E10-A71E-2A4A4B606FF2}"/>
              </a:ext>
            </a:extLst>
          </p:cNvPr>
          <p:cNvSpPr/>
          <p:nvPr/>
        </p:nvSpPr>
        <p:spPr>
          <a:xfrm>
            <a:off x="280306" y="2266724"/>
            <a:ext cx="97291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https://downloads.mariadb.org/mariadb/repositories/#distro=RedHat&amp;distro_release=rhel7-amd64--rhel7&amp;mirror=yongbok&amp;version=10.5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94DD1-FF29-411A-9C9B-B68DA2A7B1FD}"/>
              </a:ext>
            </a:extLst>
          </p:cNvPr>
          <p:cNvSpPr txBox="1"/>
          <p:nvPr/>
        </p:nvSpPr>
        <p:spPr>
          <a:xfrm>
            <a:off x="366948" y="1438556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MariaDB </a:t>
            </a:r>
            <a:r>
              <a:rPr lang="ko-KR" altLang="en-US" sz="1400" dirty="0"/>
              <a:t>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22EF81-563B-4DFD-BF6E-C050AC0BC73B}"/>
              </a:ext>
            </a:extLst>
          </p:cNvPr>
          <p:cNvSpPr/>
          <p:nvPr/>
        </p:nvSpPr>
        <p:spPr>
          <a:xfrm>
            <a:off x="366948" y="5234778"/>
            <a:ext cx="9381209" cy="36933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mysql_secure_installation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8877A-551C-4997-AB8D-6361FB23E2AD}"/>
              </a:ext>
            </a:extLst>
          </p:cNvPr>
          <p:cNvSpPr txBox="1"/>
          <p:nvPr/>
        </p:nvSpPr>
        <p:spPr>
          <a:xfrm>
            <a:off x="366948" y="4791259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아래 명령어로 </a:t>
            </a:r>
            <a:r>
              <a:rPr lang="en-US" altLang="ko-KR" sz="1400" b="1" dirty="0"/>
              <a:t>root </a:t>
            </a:r>
            <a:r>
              <a:rPr lang="ko-KR" altLang="en-US" sz="1400" b="1" dirty="0"/>
              <a:t>비밀번호 등등을 설정한다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EC76D-6877-4869-B2F8-DC54B34A6A2C}"/>
              </a:ext>
            </a:extLst>
          </p:cNvPr>
          <p:cNvSpPr/>
          <p:nvPr/>
        </p:nvSpPr>
        <p:spPr>
          <a:xfrm>
            <a:off x="280306" y="5754325"/>
            <a:ext cx="97291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https://velog.io/@ckstn0777/AWS-EC2-DB-%EA%B5%AC%EC%B6%95MariaDB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3CF58-F1B3-49BE-A73A-BDFF1A8387D3}"/>
              </a:ext>
            </a:extLst>
          </p:cNvPr>
          <p:cNvSpPr txBox="1"/>
          <p:nvPr/>
        </p:nvSpPr>
        <p:spPr>
          <a:xfrm>
            <a:off x="366948" y="6242675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설치끝</a:t>
            </a:r>
            <a:r>
              <a:rPr lang="en-US" altLang="ko-KR" sz="1400" b="1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159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D1573-2517-4289-B78A-73C64A7C1D95}"/>
              </a:ext>
            </a:extLst>
          </p:cNvPr>
          <p:cNvSpPr txBox="1"/>
          <p:nvPr/>
        </p:nvSpPr>
        <p:spPr>
          <a:xfrm>
            <a:off x="285305" y="282746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외부접속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Dbeaver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툴 사용</a:t>
            </a:r>
            <a:r>
              <a:rPr lang="en-US" altLang="ko-KR" sz="1400" b="1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3E74F-EAC7-4941-928E-922B58A9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5" y="749999"/>
            <a:ext cx="11740243" cy="58252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36EC31-0D9A-4211-8812-39AAFFD2C86C}"/>
              </a:ext>
            </a:extLst>
          </p:cNvPr>
          <p:cNvSpPr/>
          <p:nvPr/>
        </p:nvSpPr>
        <p:spPr>
          <a:xfrm>
            <a:off x="10342091" y="3995388"/>
            <a:ext cx="1275688" cy="470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CECC7-EC56-4796-BAF9-9215BFCCC5AA}"/>
              </a:ext>
            </a:extLst>
          </p:cNvPr>
          <p:cNvSpPr/>
          <p:nvPr/>
        </p:nvSpPr>
        <p:spPr>
          <a:xfrm>
            <a:off x="414318" y="5383316"/>
            <a:ext cx="9080745" cy="470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AE81-694F-4F54-AD8B-B1075523CA85}"/>
              </a:ext>
            </a:extLst>
          </p:cNvPr>
          <p:cNvSpPr txBox="1"/>
          <p:nvPr/>
        </p:nvSpPr>
        <p:spPr>
          <a:xfrm>
            <a:off x="1508811" y="5464665"/>
            <a:ext cx="2376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MariaDB </a:t>
            </a:r>
            <a:r>
              <a:rPr lang="ko-KR" altLang="en-US" sz="1400" b="1" dirty="0"/>
              <a:t>포트를 열어준다</a:t>
            </a:r>
          </a:p>
        </p:txBody>
      </p:sp>
    </p:spTree>
    <p:extLst>
      <p:ext uri="{BB962C8B-B14F-4D97-AF65-F5344CB8AC3E}">
        <p14:creationId xmlns:p14="http://schemas.microsoft.com/office/powerpoint/2010/main" val="368496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3E1359-013D-4887-AD12-17F742B6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71" y="1022861"/>
            <a:ext cx="8655488" cy="516383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393ED1-701B-4148-BA27-85DE344FAC39}"/>
              </a:ext>
            </a:extLst>
          </p:cNvPr>
          <p:cNvSpPr/>
          <p:nvPr/>
        </p:nvSpPr>
        <p:spPr>
          <a:xfrm>
            <a:off x="3835155" y="2280887"/>
            <a:ext cx="3684154" cy="25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ED9B7-EC68-4006-B6F3-3A3B4D521E2D}"/>
              </a:ext>
            </a:extLst>
          </p:cNvPr>
          <p:cNvSpPr txBox="1"/>
          <p:nvPr/>
        </p:nvSpPr>
        <p:spPr>
          <a:xfrm>
            <a:off x="285305" y="282746"/>
            <a:ext cx="631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디비버에서는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ServerHost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DNS</a:t>
            </a:r>
            <a:r>
              <a:rPr lang="ko-KR" altLang="en-US" sz="1400" b="1" dirty="0"/>
              <a:t>가 아닌 </a:t>
            </a:r>
            <a:r>
              <a:rPr lang="en-US" altLang="ko-KR" sz="1400" b="1" dirty="0" err="1"/>
              <a:t>ip</a:t>
            </a:r>
            <a:r>
              <a:rPr lang="ko-KR" altLang="en-US" sz="1400" b="1" dirty="0"/>
              <a:t>로 접속하면 된다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74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7428FD-C6D5-435A-8575-435B0B17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39"/>
            <a:ext cx="12192000" cy="65549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6F47D6-C0DA-48A1-AD6C-8A1CCEB0BB80}"/>
              </a:ext>
            </a:extLst>
          </p:cNvPr>
          <p:cNvSpPr/>
          <p:nvPr/>
        </p:nvSpPr>
        <p:spPr>
          <a:xfrm>
            <a:off x="381000" y="3428999"/>
            <a:ext cx="1435100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49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429D27-5589-4D62-99A0-D391E290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70"/>
            <a:ext cx="12192000" cy="57032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CBA4FFC-106D-4E8E-BA6B-E75C8F0BF3D3}"/>
              </a:ext>
            </a:extLst>
          </p:cNvPr>
          <p:cNvSpPr/>
          <p:nvPr/>
        </p:nvSpPr>
        <p:spPr>
          <a:xfrm>
            <a:off x="10756900" y="5219700"/>
            <a:ext cx="1435100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52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C80FF6-2DAD-433E-A8E5-5587060C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348"/>
            <a:ext cx="12192000" cy="55313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1DCBC30-E576-4DB8-AD2A-49752D4151E6}"/>
              </a:ext>
            </a:extLst>
          </p:cNvPr>
          <p:cNvSpPr/>
          <p:nvPr/>
        </p:nvSpPr>
        <p:spPr>
          <a:xfrm>
            <a:off x="0" y="2552700"/>
            <a:ext cx="115824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1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7528F1-BC27-45C2-8616-7E67B7B7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669"/>
            <a:ext cx="12192000" cy="59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A8CAD3-CAB6-4FEF-A77D-122E3BA9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068"/>
            <a:ext cx="12192000" cy="59098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CF504E-0FA4-487E-85B3-577A39E523D8}"/>
              </a:ext>
            </a:extLst>
          </p:cNvPr>
          <p:cNvSpPr/>
          <p:nvPr/>
        </p:nvSpPr>
        <p:spPr>
          <a:xfrm>
            <a:off x="3282674" y="1872201"/>
            <a:ext cx="828150" cy="306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9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17905B-C2FA-4A10-B7C7-89E685D8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532"/>
            <a:ext cx="12192000" cy="58729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042B82-D8FB-4066-9EE0-CC147B63725C}"/>
              </a:ext>
            </a:extLst>
          </p:cNvPr>
          <p:cNvSpPr/>
          <p:nvPr/>
        </p:nvSpPr>
        <p:spPr>
          <a:xfrm>
            <a:off x="0" y="2643477"/>
            <a:ext cx="12133690" cy="505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8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E60AC8-8685-4CD7-8A2E-E7B11EA1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450"/>
            <a:ext cx="12192000" cy="5859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135219E-4F92-4EA1-9EFD-579059FEE2E8}"/>
              </a:ext>
            </a:extLst>
          </p:cNvPr>
          <p:cNvSpPr/>
          <p:nvPr/>
        </p:nvSpPr>
        <p:spPr>
          <a:xfrm>
            <a:off x="11569147" y="6118198"/>
            <a:ext cx="596347" cy="306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1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333438-9DF1-4BDA-B80D-92BF2591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355"/>
            <a:ext cx="12192000" cy="5839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03AD1-ECA2-4CBA-BD06-D98DC5E39777}"/>
              </a:ext>
            </a:extLst>
          </p:cNvPr>
          <p:cNvSpPr txBox="1"/>
          <p:nvPr/>
        </p:nvSpPr>
        <p:spPr>
          <a:xfrm>
            <a:off x="8285259" y="3879208"/>
            <a:ext cx="33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키페어</a:t>
            </a:r>
            <a:r>
              <a:rPr lang="ko-KR" altLang="en-US" sz="1400" b="1" dirty="0"/>
              <a:t> 다운로드 하면 </a:t>
            </a:r>
            <a:endParaRPr lang="en-US" altLang="ko-KR" sz="1400" b="1" dirty="0"/>
          </a:p>
          <a:p>
            <a:r>
              <a:rPr lang="en-US" altLang="ko-KR" sz="1400" b="1" dirty="0"/>
              <a:t>.</a:t>
            </a:r>
            <a:r>
              <a:rPr lang="en-US" altLang="ko-KR" sz="1400" b="1" dirty="0" err="1"/>
              <a:t>pem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파일이 다운로드 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25A7BE-C969-4C7E-BB1D-3E49FA992B09}"/>
              </a:ext>
            </a:extLst>
          </p:cNvPr>
          <p:cNvSpPr/>
          <p:nvPr/>
        </p:nvSpPr>
        <p:spPr>
          <a:xfrm>
            <a:off x="4039262" y="3848431"/>
            <a:ext cx="90644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99E51-D9EE-4F4F-95F1-3D3160239EAC}"/>
              </a:ext>
            </a:extLst>
          </p:cNvPr>
          <p:cNvSpPr/>
          <p:nvPr/>
        </p:nvSpPr>
        <p:spPr>
          <a:xfrm>
            <a:off x="7246291" y="4033097"/>
            <a:ext cx="1054871" cy="459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FCE592-69DB-4ABB-90B2-FEFE903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35" y="4646376"/>
            <a:ext cx="4728965" cy="2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238</Words>
  <Application>Microsoft Office PowerPoint</Application>
  <PresentationFormat>와이드스크린</PresentationFormat>
  <Paragraphs>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Arial</vt:lpstr>
      <vt:lpstr>Office 테마</vt:lpstr>
      <vt:lpstr>AWS EC2 인스턴스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AWS EC2 인스턴스  Putty, FileZilla 원격접속</vt:lpstr>
      <vt:lpstr>PowerPoint 프레젠테이션</vt:lpstr>
      <vt:lpstr>PowerPoint 프레젠테이션</vt:lpstr>
      <vt:lpstr>AWS EC2 인스턴스  MariaDB 설치 및 외부접속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KIMHEEJIN</dc:creator>
  <cp:lastModifiedBy>KIMHEEJIN</cp:lastModifiedBy>
  <cp:revision>40</cp:revision>
  <dcterms:created xsi:type="dcterms:W3CDTF">2021-06-06T06:31:19Z</dcterms:created>
  <dcterms:modified xsi:type="dcterms:W3CDTF">2021-06-06T09:14:16Z</dcterms:modified>
</cp:coreProperties>
</file>